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258" r:id="rId7"/>
    <p:sldId id="1266" r:id="rId8"/>
    <p:sldId id="261" r:id="rId9"/>
    <p:sldId id="272" r:id="rId10"/>
    <p:sldId id="260" r:id="rId11"/>
    <p:sldId id="274" r:id="rId12"/>
    <p:sldId id="1267" r:id="rId13"/>
    <p:sldId id="1268" r:id="rId14"/>
    <p:sldId id="1269" r:id="rId15"/>
    <p:sldId id="1271" r:id="rId16"/>
    <p:sldId id="1270" r:id="rId17"/>
    <p:sldId id="1272" r:id="rId18"/>
    <p:sldId id="1273" r:id="rId19"/>
    <p:sldId id="1274" r:id="rId20"/>
    <p:sldId id="1275" r:id="rId21"/>
    <p:sldId id="1364" r:id="rId22"/>
    <p:sldId id="1365" r:id="rId23"/>
    <p:sldId id="1366" r:id="rId24"/>
    <p:sldId id="269" r:id="rId25"/>
    <p:sldId id="270" r:id="rId26"/>
    <p:sldId id="271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Franklin Gothic Demi" panose="020B0703020102020204" pitchFamily="34" charset="0"/>
      <p:regular r:id="rId33"/>
      <p:bold r:id="rId34"/>
      <p:italic r:id="rId35"/>
      <p:boldItalic r:id="rId36"/>
    </p:embeddedFont>
    <p:embeddedFont>
      <p:font typeface="Franklin Gothic Medium" panose="020B0603020102020204" pitchFamily="34" charset="0"/>
      <p:regular r:id="rId37"/>
      <p:italic r:id="rId38"/>
    </p:embeddedFont>
    <p:embeddedFont>
      <p:font typeface="Helvetica" panose="020B0604020202020204" pitchFamily="34" charset="0"/>
      <p:regular r:id="rId39"/>
      <p:bold r:id="rId40"/>
      <p:italic r:id="rId41"/>
      <p:boldItalic r:id="rId42"/>
    </p:embeddedFont>
    <p:embeddedFont>
      <p:font typeface="Univers Condensed" panose="020B0506020202050204" pitchFamily="34" charset="0"/>
      <p:regular r:id="rId43"/>
      <p:bold r:id="rId44"/>
    </p:embeddedFont>
  </p:embeddedFont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8662"/>
    <a:srgbClr val="05A8AF"/>
    <a:srgbClr val="005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87" autoAdjust="0"/>
    <p:restoredTop sz="94725" autoAdjust="0"/>
  </p:normalViewPr>
  <p:slideViewPr>
    <p:cSldViewPr snapToGrid="0">
      <p:cViewPr varScale="1">
        <p:scale>
          <a:sx n="70" d="100"/>
          <a:sy n="70" d="100"/>
        </p:scale>
        <p:origin x="102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26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e Paberza" userId="c4e7bb3c-7f4f-4433-920e-6e210c913c65" providerId="ADAL" clId="{58F3BB29-981F-442A-8B46-D50171D3B39F}"/>
    <pc:docChg chg="modSld">
      <pc:chgData name="Kristine Paberza" userId="c4e7bb3c-7f4f-4433-920e-6e210c913c65" providerId="ADAL" clId="{58F3BB29-981F-442A-8B46-D50171D3B39F}" dt="2022-02-15T13:04:47.013" v="76" actId="20577"/>
      <pc:docMkLst>
        <pc:docMk/>
      </pc:docMkLst>
      <pc:sldChg chg="modSp mod">
        <pc:chgData name="Kristine Paberza" userId="c4e7bb3c-7f4f-4433-920e-6e210c913c65" providerId="ADAL" clId="{58F3BB29-981F-442A-8B46-D50171D3B39F}" dt="2022-02-15T13:01:21.253" v="57" actId="20577"/>
        <pc:sldMkLst>
          <pc:docMk/>
          <pc:sldMk cId="0" sldId="260"/>
        </pc:sldMkLst>
        <pc:spChg chg="mod">
          <ac:chgData name="Kristine Paberza" userId="c4e7bb3c-7f4f-4433-920e-6e210c913c65" providerId="ADAL" clId="{58F3BB29-981F-442A-8B46-D50171D3B39F}" dt="2022-02-15T13:01:21.253" v="57" actId="20577"/>
          <ac:spMkLst>
            <pc:docMk/>
            <pc:sldMk cId="0" sldId="260"/>
            <ac:spMk id="11" creationId="{00000000-0000-0000-0000-000000000000}"/>
          </ac:spMkLst>
        </pc:spChg>
        <pc:spChg chg="mod">
          <ac:chgData name="Kristine Paberza" userId="c4e7bb3c-7f4f-4433-920e-6e210c913c65" providerId="ADAL" clId="{58F3BB29-981F-442A-8B46-D50171D3B39F}" dt="2022-02-15T13:00:49.165" v="13" actId="20577"/>
          <ac:spMkLst>
            <pc:docMk/>
            <pc:sldMk cId="0" sldId="260"/>
            <ac:spMk id="14" creationId="{00000000-0000-0000-0000-000000000000}"/>
          </ac:spMkLst>
        </pc:spChg>
      </pc:sldChg>
      <pc:sldChg chg="modSp mod">
        <pc:chgData name="Kristine Paberza" userId="c4e7bb3c-7f4f-4433-920e-6e210c913c65" providerId="ADAL" clId="{58F3BB29-981F-442A-8B46-D50171D3B39F}" dt="2022-02-15T13:04:39.283" v="74" actId="14100"/>
        <pc:sldMkLst>
          <pc:docMk/>
          <pc:sldMk cId="729706224" sldId="1266"/>
        </pc:sldMkLst>
        <pc:spChg chg="mod">
          <ac:chgData name="Kristine Paberza" userId="c4e7bb3c-7f4f-4433-920e-6e210c913c65" providerId="ADAL" clId="{58F3BB29-981F-442A-8B46-D50171D3B39F}" dt="2022-02-15T13:04:39.283" v="74" actId="14100"/>
          <ac:spMkLst>
            <pc:docMk/>
            <pc:sldMk cId="729706224" sldId="1266"/>
            <ac:spMk id="3" creationId="{35D8175F-1BB6-4897-B4F9-A33776490281}"/>
          </ac:spMkLst>
        </pc:spChg>
        <pc:spChg chg="mod">
          <ac:chgData name="Kristine Paberza" userId="c4e7bb3c-7f4f-4433-920e-6e210c913c65" providerId="ADAL" clId="{58F3BB29-981F-442A-8B46-D50171D3B39F}" dt="2022-02-15T13:04:29.701" v="63" actId="20577"/>
          <ac:spMkLst>
            <pc:docMk/>
            <pc:sldMk cId="729706224" sldId="1266"/>
            <ac:spMk id="21" creationId="{76E7835E-5732-43E7-B580-04D87605C6DF}"/>
          </ac:spMkLst>
        </pc:spChg>
      </pc:sldChg>
      <pc:sldChg chg="modSp mod">
        <pc:chgData name="Kristine Paberza" userId="c4e7bb3c-7f4f-4433-920e-6e210c913c65" providerId="ADAL" clId="{58F3BB29-981F-442A-8B46-D50171D3B39F}" dt="2022-02-15T13:04:47.013" v="76" actId="20577"/>
        <pc:sldMkLst>
          <pc:docMk/>
          <pc:sldMk cId="3339803810" sldId="1275"/>
        </pc:sldMkLst>
        <pc:spChg chg="mod">
          <ac:chgData name="Kristine Paberza" userId="c4e7bb3c-7f4f-4433-920e-6e210c913c65" providerId="ADAL" clId="{58F3BB29-981F-442A-8B46-D50171D3B39F}" dt="2022-02-15T13:04:47.013" v="76" actId="20577"/>
          <ac:spMkLst>
            <pc:docMk/>
            <pc:sldMk cId="3339803810" sldId="1275"/>
            <ac:spMk id="21" creationId="{76E7835E-5732-43E7-B580-04D87605C6DF}"/>
          </ac:spMkLst>
        </pc:spChg>
      </pc:sldChg>
    </pc:docChg>
  </pc:docChgLst>
  <pc:docChgLst>
    <pc:chgData name="Cristina Baró Miró" userId="f5c1b2db-7913-4419-a5f3-2a13e94aefde" providerId="ADAL" clId="{87D7C50D-8FDA-9146-8CF3-1246319433F0}"/>
    <pc:docChg chg="undo custSel modSld">
      <pc:chgData name="Cristina Baró Miró" userId="f5c1b2db-7913-4419-a5f3-2a13e94aefde" providerId="ADAL" clId="{87D7C50D-8FDA-9146-8CF3-1246319433F0}" dt="2022-02-07T14:34:29.634" v="204" actId="1076"/>
      <pc:docMkLst>
        <pc:docMk/>
      </pc:docMkLst>
      <pc:sldChg chg="modSp mod">
        <pc:chgData name="Cristina Baró Miró" userId="f5c1b2db-7913-4419-a5f3-2a13e94aefde" providerId="ADAL" clId="{87D7C50D-8FDA-9146-8CF3-1246319433F0}" dt="2022-02-07T14:22:11.830" v="5" actId="1035"/>
        <pc:sldMkLst>
          <pc:docMk/>
          <pc:sldMk cId="0" sldId="257"/>
        </pc:sldMkLst>
        <pc:grpChg chg="mod">
          <ac:chgData name="Cristina Baró Miró" userId="f5c1b2db-7913-4419-a5f3-2a13e94aefde" providerId="ADAL" clId="{87D7C50D-8FDA-9146-8CF3-1246319433F0}" dt="2022-02-07T14:22:11.830" v="5" actId="1035"/>
          <ac:grpSpMkLst>
            <pc:docMk/>
            <pc:sldMk cId="0" sldId="257"/>
            <ac:grpSpMk id="17" creationId="{00000000-0000-0000-0000-000000000000}"/>
          </ac:grpSpMkLst>
        </pc:grpChg>
      </pc:sldChg>
      <pc:sldChg chg="modSp mod">
        <pc:chgData name="Cristina Baró Miró" userId="f5c1b2db-7913-4419-a5f3-2a13e94aefde" providerId="ADAL" clId="{87D7C50D-8FDA-9146-8CF3-1246319433F0}" dt="2022-02-07T14:24:13.548" v="15" actId="20577"/>
        <pc:sldMkLst>
          <pc:docMk/>
          <pc:sldMk cId="0" sldId="258"/>
        </pc:sldMkLst>
        <pc:spChg chg="mod">
          <ac:chgData name="Cristina Baró Miró" userId="f5c1b2db-7913-4419-a5f3-2a13e94aefde" providerId="ADAL" clId="{87D7C50D-8FDA-9146-8CF3-1246319433F0}" dt="2022-02-07T14:24:13.548" v="15" actId="20577"/>
          <ac:spMkLst>
            <pc:docMk/>
            <pc:sldMk cId="0" sldId="258"/>
            <ac:spMk id="7" creationId="{00000000-0000-0000-0000-000000000000}"/>
          </ac:spMkLst>
        </pc:spChg>
      </pc:sldChg>
      <pc:sldChg chg="modSp mod">
        <pc:chgData name="Cristina Baró Miró" userId="f5c1b2db-7913-4419-a5f3-2a13e94aefde" providerId="ADAL" clId="{87D7C50D-8FDA-9146-8CF3-1246319433F0}" dt="2022-02-07T14:26:02.791" v="34" actId="1036"/>
        <pc:sldMkLst>
          <pc:docMk/>
          <pc:sldMk cId="0" sldId="260"/>
        </pc:sldMkLst>
        <pc:spChg chg="mod">
          <ac:chgData name="Cristina Baró Miró" userId="f5c1b2db-7913-4419-a5f3-2a13e94aefde" providerId="ADAL" clId="{87D7C50D-8FDA-9146-8CF3-1246319433F0}" dt="2022-02-07T14:26:02.791" v="34" actId="1036"/>
          <ac:spMkLst>
            <pc:docMk/>
            <pc:sldMk cId="0" sldId="260"/>
            <ac:spMk id="14" creationId="{00000000-0000-0000-0000-000000000000}"/>
          </ac:spMkLst>
        </pc:spChg>
      </pc:sldChg>
      <pc:sldChg chg="modSp mod">
        <pc:chgData name="Cristina Baró Miró" userId="f5c1b2db-7913-4419-a5f3-2a13e94aefde" providerId="ADAL" clId="{87D7C50D-8FDA-9146-8CF3-1246319433F0}" dt="2022-02-07T14:24:37.735" v="16" actId="12"/>
        <pc:sldMkLst>
          <pc:docMk/>
          <pc:sldMk cId="0" sldId="261"/>
        </pc:sldMkLst>
        <pc:spChg chg="mod">
          <ac:chgData name="Cristina Baró Miró" userId="f5c1b2db-7913-4419-a5f3-2a13e94aefde" providerId="ADAL" clId="{87D7C50D-8FDA-9146-8CF3-1246319433F0}" dt="2022-02-07T14:24:37.735" v="16" actId="12"/>
          <ac:spMkLst>
            <pc:docMk/>
            <pc:sldMk cId="0" sldId="261"/>
            <ac:spMk id="10" creationId="{00000000-0000-0000-0000-000000000000}"/>
          </ac:spMkLst>
        </pc:spChg>
      </pc:sldChg>
      <pc:sldChg chg="modSp mod">
        <pc:chgData name="Cristina Baró Miró" userId="f5c1b2db-7913-4419-a5f3-2a13e94aefde" providerId="ADAL" clId="{87D7C50D-8FDA-9146-8CF3-1246319433F0}" dt="2022-02-07T14:34:29.634" v="204" actId="1076"/>
        <pc:sldMkLst>
          <pc:docMk/>
          <pc:sldMk cId="0" sldId="270"/>
        </pc:sldMkLst>
        <pc:spChg chg="mod">
          <ac:chgData name="Cristina Baró Miró" userId="f5c1b2db-7913-4419-a5f3-2a13e94aefde" providerId="ADAL" clId="{87D7C50D-8FDA-9146-8CF3-1246319433F0}" dt="2022-02-07T14:34:29.634" v="204" actId="1076"/>
          <ac:spMkLst>
            <pc:docMk/>
            <pc:sldMk cId="0" sldId="270"/>
            <ac:spMk id="2" creationId="{00000000-0000-0000-0000-000000000000}"/>
          </ac:spMkLst>
        </pc:spChg>
      </pc:sldChg>
      <pc:sldChg chg="modSp mod">
        <pc:chgData name="Cristina Baró Miró" userId="f5c1b2db-7913-4419-a5f3-2a13e94aefde" providerId="ADAL" clId="{87D7C50D-8FDA-9146-8CF3-1246319433F0}" dt="2022-02-07T14:25:23.371" v="27" actId="1036"/>
        <pc:sldMkLst>
          <pc:docMk/>
          <pc:sldMk cId="3611679319" sldId="272"/>
        </pc:sldMkLst>
        <pc:spChg chg="mod">
          <ac:chgData name="Cristina Baró Miró" userId="f5c1b2db-7913-4419-a5f3-2a13e94aefde" providerId="ADAL" clId="{87D7C50D-8FDA-9146-8CF3-1246319433F0}" dt="2022-02-07T14:25:23.371" v="27" actId="1036"/>
          <ac:spMkLst>
            <pc:docMk/>
            <pc:sldMk cId="3611679319" sldId="272"/>
            <ac:spMk id="16" creationId="{00000000-0000-0000-0000-000000000000}"/>
          </ac:spMkLst>
        </pc:spChg>
        <pc:grpChg chg="mod">
          <ac:chgData name="Cristina Baró Miró" userId="f5c1b2db-7913-4419-a5f3-2a13e94aefde" providerId="ADAL" clId="{87D7C50D-8FDA-9146-8CF3-1246319433F0}" dt="2022-02-07T14:25:03.497" v="20" actId="1076"/>
          <ac:grpSpMkLst>
            <pc:docMk/>
            <pc:sldMk cId="3611679319" sldId="272"/>
            <ac:grpSpMk id="14" creationId="{00000000-0000-0000-0000-000000000000}"/>
          </ac:grpSpMkLst>
        </pc:grpChg>
      </pc:sldChg>
      <pc:sldChg chg="modSp mod">
        <pc:chgData name="Cristina Baró Miró" userId="f5c1b2db-7913-4419-a5f3-2a13e94aefde" providerId="ADAL" clId="{87D7C50D-8FDA-9146-8CF3-1246319433F0}" dt="2022-02-07T14:27:10.776" v="90" actId="20577"/>
        <pc:sldMkLst>
          <pc:docMk/>
          <pc:sldMk cId="140502808" sldId="274"/>
        </pc:sldMkLst>
        <pc:spChg chg="mod">
          <ac:chgData name="Cristina Baró Miró" userId="f5c1b2db-7913-4419-a5f3-2a13e94aefde" providerId="ADAL" clId="{87D7C50D-8FDA-9146-8CF3-1246319433F0}" dt="2022-02-07T14:26:41.372" v="82" actId="1037"/>
          <ac:spMkLst>
            <pc:docMk/>
            <pc:sldMk cId="140502808" sldId="274"/>
            <ac:spMk id="25" creationId="{C1B92C72-DA16-4711-8940-C7676EB3E22A}"/>
          </ac:spMkLst>
        </pc:spChg>
        <pc:spChg chg="mod">
          <ac:chgData name="Cristina Baró Miró" userId="f5c1b2db-7913-4419-a5f3-2a13e94aefde" providerId="ADAL" clId="{87D7C50D-8FDA-9146-8CF3-1246319433F0}" dt="2022-02-07T14:26:47.715" v="83" actId="1076"/>
          <ac:spMkLst>
            <pc:docMk/>
            <pc:sldMk cId="140502808" sldId="274"/>
            <ac:spMk id="28" creationId="{603A223A-6DF6-4BFB-A946-3D242A551B6E}"/>
          </ac:spMkLst>
        </pc:spChg>
        <pc:spChg chg="mod">
          <ac:chgData name="Cristina Baró Miró" userId="f5c1b2db-7913-4419-a5f3-2a13e94aefde" providerId="ADAL" clId="{87D7C50D-8FDA-9146-8CF3-1246319433F0}" dt="2022-02-07T14:27:10.776" v="90" actId="20577"/>
          <ac:spMkLst>
            <pc:docMk/>
            <pc:sldMk cId="140502808" sldId="274"/>
            <ac:spMk id="29" creationId="{F427BB4E-3C10-402E-AE4E-CCA49680044C}"/>
          </ac:spMkLst>
        </pc:spChg>
        <pc:grpChg chg="mod">
          <ac:chgData name="Cristina Baró Miró" userId="f5c1b2db-7913-4419-a5f3-2a13e94aefde" providerId="ADAL" clId="{87D7C50D-8FDA-9146-8CF3-1246319433F0}" dt="2022-02-07T14:26:52.871" v="84" actId="14100"/>
          <ac:grpSpMkLst>
            <pc:docMk/>
            <pc:sldMk cId="140502808" sldId="274"/>
            <ac:grpSpMk id="26" creationId="{C96BFF4A-099B-4EB8-9F78-77C49BBAEF58}"/>
          </ac:grpSpMkLst>
        </pc:grpChg>
      </pc:sldChg>
      <pc:sldChg chg="modSp mod">
        <pc:chgData name="Cristina Baró Miró" userId="f5c1b2db-7913-4419-a5f3-2a13e94aefde" providerId="ADAL" clId="{87D7C50D-8FDA-9146-8CF3-1246319433F0}" dt="2022-02-07T14:27:55.027" v="93" actId="12"/>
        <pc:sldMkLst>
          <pc:docMk/>
          <pc:sldMk cId="3472387602" sldId="1267"/>
        </pc:sldMkLst>
        <pc:spChg chg="mod">
          <ac:chgData name="Cristina Baró Miró" userId="f5c1b2db-7913-4419-a5f3-2a13e94aefde" providerId="ADAL" clId="{87D7C50D-8FDA-9146-8CF3-1246319433F0}" dt="2022-02-07T14:27:27.224" v="91" actId="1076"/>
          <ac:spMkLst>
            <pc:docMk/>
            <pc:sldMk cId="3472387602" sldId="1267"/>
            <ac:spMk id="6" creationId="{AF45AD9C-67C3-4CF0-AF99-E56AE408A0D6}"/>
          </ac:spMkLst>
        </pc:spChg>
        <pc:spChg chg="mod">
          <ac:chgData name="Cristina Baró Miró" userId="f5c1b2db-7913-4419-a5f3-2a13e94aefde" providerId="ADAL" clId="{87D7C50D-8FDA-9146-8CF3-1246319433F0}" dt="2022-02-07T14:27:41.566" v="92" actId="12"/>
          <ac:spMkLst>
            <pc:docMk/>
            <pc:sldMk cId="3472387602" sldId="1267"/>
            <ac:spMk id="10" creationId="{636C4C6B-A36A-4CD3-A5C8-9F91F2476E28}"/>
          </ac:spMkLst>
        </pc:spChg>
        <pc:spChg chg="mod">
          <ac:chgData name="Cristina Baró Miró" userId="f5c1b2db-7913-4419-a5f3-2a13e94aefde" providerId="ADAL" clId="{87D7C50D-8FDA-9146-8CF3-1246319433F0}" dt="2022-02-07T14:27:55.027" v="93" actId="12"/>
          <ac:spMkLst>
            <pc:docMk/>
            <pc:sldMk cId="3472387602" sldId="1267"/>
            <ac:spMk id="11" creationId="{96223A71-A728-4234-8B07-D652D00E25B2}"/>
          </ac:spMkLst>
        </pc:spChg>
      </pc:sldChg>
      <pc:sldChg chg="modSp mod">
        <pc:chgData name="Cristina Baró Miró" userId="f5c1b2db-7913-4419-a5f3-2a13e94aefde" providerId="ADAL" clId="{87D7C50D-8FDA-9146-8CF3-1246319433F0}" dt="2022-02-07T14:28:57.463" v="99" actId="14100"/>
        <pc:sldMkLst>
          <pc:docMk/>
          <pc:sldMk cId="1996841301" sldId="1268"/>
        </pc:sldMkLst>
        <pc:spChg chg="mod">
          <ac:chgData name="Cristina Baró Miró" userId="f5c1b2db-7913-4419-a5f3-2a13e94aefde" providerId="ADAL" clId="{87D7C50D-8FDA-9146-8CF3-1246319433F0}" dt="2022-02-07T14:28:50.041" v="98" actId="14100"/>
          <ac:spMkLst>
            <pc:docMk/>
            <pc:sldMk cId="1996841301" sldId="1268"/>
            <ac:spMk id="24" creationId="{5198A9FD-D961-47DA-8E04-42A66D7D9210}"/>
          </ac:spMkLst>
        </pc:spChg>
        <pc:spChg chg="mod">
          <ac:chgData name="Cristina Baró Miró" userId="f5c1b2db-7913-4419-a5f3-2a13e94aefde" providerId="ADAL" clId="{87D7C50D-8FDA-9146-8CF3-1246319433F0}" dt="2022-02-07T14:28:45.692" v="97" actId="14100"/>
          <ac:spMkLst>
            <pc:docMk/>
            <pc:sldMk cId="1996841301" sldId="1268"/>
            <ac:spMk id="25" creationId="{C1B92C72-DA16-4711-8940-C7676EB3E22A}"/>
          </ac:spMkLst>
        </pc:spChg>
        <pc:spChg chg="mod">
          <ac:chgData name="Cristina Baró Miró" userId="f5c1b2db-7913-4419-a5f3-2a13e94aefde" providerId="ADAL" clId="{87D7C50D-8FDA-9146-8CF3-1246319433F0}" dt="2022-02-07T14:28:29.716" v="95" actId="1076"/>
          <ac:spMkLst>
            <pc:docMk/>
            <pc:sldMk cId="1996841301" sldId="1268"/>
            <ac:spMk id="28" creationId="{603A223A-6DF6-4BFB-A946-3D242A551B6E}"/>
          </ac:spMkLst>
        </pc:spChg>
        <pc:grpChg chg="mod">
          <ac:chgData name="Cristina Baró Miró" userId="f5c1b2db-7913-4419-a5f3-2a13e94aefde" providerId="ADAL" clId="{87D7C50D-8FDA-9146-8CF3-1246319433F0}" dt="2022-02-07T14:28:57.463" v="99" actId="14100"/>
          <ac:grpSpMkLst>
            <pc:docMk/>
            <pc:sldMk cId="1996841301" sldId="1268"/>
            <ac:grpSpMk id="23" creationId="{F96BD51E-CBD8-4CB3-9A4F-4EBA3C6E3188}"/>
          </ac:grpSpMkLst>
        </pc:grpChg>
      </pc:sldChg>
      <pc:sldChg chg="modSp mod">
        <pc:chgData name="Cristina Baró Miró" userId="f5c1b2db-7913-4419-a5f3-2a13e94aefde" providerId="ADAL" clId="{87D7C50D-8FDA-9146-8CF3-1246319433F0}" dt="2022-02-07T14:30:30.836" v="125" actId="20577"/>
        <pc:sldMkLst>
          <pc:docMk/>
          <pc:sldMk cId="430211281" sldId="1269"/>
        </pc:sldMkLst>
        <pc:spChg chg="mod">
          <ac:chgData name="Cristina Baró Miró" userId="f5c1b2db-7913-4419-a5f3-2a13e94aefde" providerId="ADAL" clId="{87D7C50D-8FDA-9146-8CF3-1246319433F0}" dt="2022-02-07T14:29:14.017" v="100" actId="1076"/>
          <ac:spMkLst>
            <pc:docMk/>
            <pc:sldMk cId="430211281" sldId="1269"/>
            <ac:spMk id="5" creationId="{00000000-0000-0000-0000-000000000000}"/>
          </ac:spMkLst>
        </pc:spChg>
        <pc:spChg chg="mod">
          <ac:chgData name="Cristina Baró Miró" userId="f5c1b2db-7913-4419-a5f3-2a13e94aefde" providerId="ADAL" clId="{87D7C50D-8FDA-9146-8CF3-1246319433F0}" dt="2022-02-07T14:30:30.836" v="125" actId="20577"/>
          <ac:spMkLst>
            <pc:docMk/>
            <pc:sldMk cId="430211281" sldId="1269"/>
            <ac:spMk id="6" creationId="{00000000-0000-0000-0000-000000000000}"/>
          </ac:spMkLst>
        </pc:spChg>
      </pc:sldChg>
      <pc:sldChg chg="modSp mod">
        <pc:chgData name="Cristina Baró Miró" userId="f5c1b2db-7913-4419-a5f3-2a13e94aefde" providerId="ADAL" clId="{87D7C50D-8FDA-9146-8CF3-1246319433F0}" dt="2022-02-07T14:32:10.051" v="178" actId="14100"/>
        <pc:sldMkLst>
          <pc:docMk/>
          <pc:sldMk cId="1836562978" sldId="1271"/>
        </pc:sldMkLst>
        <pc:spChg chg="mod">
          <ac:chgData name="Cristina Baró Miró" userId="f5c1b2db-7913-4419-a5f3-2a13e94aefde" providerId="ADAL" clId="{87D7C50D-8FDA-9146-8CF3-1246319433F0}" dt="2022-02-07T14:31:55.050" v="175" actId="20577"/>
          <ac:spMkLst>
            <pc:docMk/>
            <pc:sldMk cId="1836562978" sldId="1271"/>
            <ac:spMk id="6" creationId="{00000000-0000-0000-0000-000000000000}"/>
          </ac:spMkLst>
        </pc:spChg>
        <pc:picChg chg="mod">
          <ac:chgData name="Cristina Baró Miró" userId="f5c1b2db-7913-4419-a5f3-2a13e94aefde" providerId="ADAL" clId="{87D7C50D-8FDA-9146-8CF3-1246319433F0}" dt="2022-02-07T14:32:10.051" v="178" actId="14100"/>
          <ac:picMkLst>
            <pc:docMk/>
            <pc:sldMk cId="1836562978" sldId="1271"/>
            <ac:picMk id="12" creationId="{10EFD1F3-A2B7-43C1-8730-6C45EE52E738}"/>
          </ac:picMkLst>
        </pc:picChg>
      </pc:sldChg>
      <pc:sldChg chg="modSp mod">
        <pc:chgData name="Cristina Baró Miró" userId="f5c1b2db-7913-4419-a5f3-2a13e94aefde" providerId="ADAL" clId="{87D7C50D-8FDA-9146-8CF3-1246319433F0}" dt="2022-02-07T14:32:57.838" v="182" actId="12"/>
        <pc:sldMkLst>
          <pc:docMk/>
          <pc:sldMk cId="93388940" sldId="1272"/>
        </pc:sldMkLst>
        <pc:spChg chg="mod">
          <ac:chgData name="Cristina Baró Miró" userId="f5c1b2db-7913-4419-a5f3-2a13e94aefde" providerId="ADAL" clId="{87D7C50D-8FDA-9146-8CF3-1246319433F0}" dt="2022-02-07T14:32:57.838" v="182" actId="12"/>
          <ac:spMkLst>
            <pc:docMk/>
            <pc:sldMk cId="93388940" sldId="1272"/>
            <ac:spMk id="11" creationId="{00000000-0000-0000-0000-000000000000}"/>
          </ac:spMkLst>
        </pc:spChg>
        <pc:spChg chg="mod">
          <ac:chgData name="Cristina Baró Miró" userId="f5c1b2db-7913-4419-a5f3-2a13e94aefde" providerId="ADAL" clId="{87D7C50D-8FDA-9146-8CF3-1246319433F0}" dt="2022-02-07T14:32:32.676" v="180" actId="1036"/>
          <ac:spMkLst>
            <pc:docMk/>
            <pc:sldMk cId="93388940" sldId="1272"/>
            <ac:spMk id="14" creationId="{00000000-0000-0000-0000-000000000000}"/>
          </ac:spMkLst>
        </pc:spChg>
      </pc:sldChg>
      <pc:sldChg chg="modSp mod">
        <pc:chgData name="Cristina Baró Miró" userId="f5c1b2db-7913-4419-a5f3-2a13e94aefde" providerId="ADAL" clId="{87D7C50D-8FDA-9146-8CF3-1246319433F0}" dt="2022-02-07T14:33:29.571" v="196" actId="20577"/>
        <pc:sldMkLst>
          <pc:docMk/>
          <pc:sldMk cId="3339803810" sldId="1275"/>
        </pc:sldMkLst>
        <pc:spChg chg="mod">
          <ac:chgData name="Cristina Baró Miró" userId="f5c1b2db-7913-4419-a5f3-2a13e94aefde" providerId="ADAL" clId="{87D7C50D-8FDA-9146-8CF3-1246319433F0}" dt="2022-02-07T14:33:29.571" v="196" actId="20577"/>
          <ac:spMkLst>
            <pc:docMk/>
            <pc:sldMk cId="3339803810" sldId="1275"/>
            <ac:spMk id="3" creationId="{35D8175F-1BB6-4897-B4F9-A33776490281}"/>
          </ac:spMkLst>
        </pc:spChg>
      </pc:sldChg>
      <pc:sldChg chg="modSp mod">
        <pc:chgData name="Cristina Baró Miró" userId="f5c1b2db-7913-4419-a5f3-2a13e94aefde" providerId="ADAL" clId="{87D7C50D-8FDA-9146-8CF3-1246319433F0}" dt="2022-02-07T14:33:49.981" v="198" actId="1076"/>
        <pc:sldMkLst>
          <pc:docMk/>
          <pc:sldMk cId="523092451" sldId="1364"/>
        </pc:sldMkLst>
        <pc:spChg chg="mod">
          <ac:chgData name="Cristina Baró Miró" userId="f5c1b2db-7913-4419-a5f3-2a13e94aefde" providerId="ADAL" clId="{87D7C50D-8FDA-9146-8CF3-1246319433F0}" dt="2022-02-07T14:33:49.981" v="198" actId="1076"/>
          <ac:spMkLst>
            <pc:docMk/>
            <pc:sldMk cId="523092451" sldId="1364"/>
            <ac:spMk id="19" creationId="{AB45F269-4BD9-4172-B103-036B260D86C0}"/>
          </ac:spMkLst>
        </pc:spChg>
      </pc:sldChg>
      <pc:sldChg chg="modSp mod">
        <pc:chgData name="Cristina Baró Miró" userId="f5c1b2db-7913-4419-a5f3-2a13e94aefde" providerId="ADAL" clId="{87D7C50D-8FDA-9146-8CF3-1246319433F0}" dt="2022-02-07T14:34:00.456" v="200" actId="1076"/>
        <pc:sldMkLst>
          <pc:docMk/>
          <pc:sldMk cId="2599883117" sldId="1365"/>
        </pc:sldMkLst>
        <pc:spChg chg="mod">
          <ac:chgData name="Cristina Baró Miró" userId="f5c1b2db-7913-4419-a5f3-2a13e94aefde" providerId="ADAL" clId="{87D7C50D-8FDA-9146-8CF3-1246319433F0}" dt="2022-02-07T14:34:00.456" v="200" actId="1076"/>
          <ac:spMkLst>
            <pc:docMk/>
            <pc:sldMk cId="2599883117" sldId="1365"/>
            <ac:spMk id="15" creationId="{E154DE9D-41F1-4496-A864-D3A152535EA1}"/>
          </ac:spMkLst>
        </pc:spChg>
      </pc:sldChg>
      <pc:sldChg chg="modSp mod">
        <pc:chgData name="Cristina Baró Miró" userId="f5c1b2db-7913-4419-a5f3-2a13e94aefde" providerId="ADAL" clId="{87D7C50D-8FDA-9146-8CF3-1246319433F0}" dt="2022-02-07T14:34:13.081" v="203" actId="1076"/>
        <pc:sldMkLst>
          <pc:docMk/>
          <pc:sldMk cId="255394998" sldId="1366"/>
        </pc:sldMkLst>
        <pc:spChg chg="mod">
          <ac:chgData name="Cristina Baró Miró" userId="f5c1b2db-7913-4419-a5f3-2a13e94aefde" providerId="ADAL" clId="{87D7C50D-8FDA-9146-8CF3-1246319433F0}" dt="2022-02-07T14:34:13.081" v="203" actId="1076"/>
          <ac:spMkLst>
            <pc:docMk/>
            <pc:sldMk cId="255394998" sldId="1366"/>
            <ac:spMk id="4" creationId="{724975C5-5DA4-48EE-B6C2-2D9B25B0DFB4}"/>
          </ac:spMkLst>
        </pc:spChg>
      </pc:sldChg>
    </pc:docChg>
  </pc:docChgLst>
  <pc:docChgLst>
    <pc:chgData name="Cristina Baró Miró" userId="S::cristina.baromiro@ifla.org::f5c1b2db-7913-4419-a5f3-2a13e94aefde" providerId="AD" clId="Web-{CEF38CD3-4442-2FE5-6B49-03E05A1C5FAD}"/>
    <pc:docChg chg="modSld">
      <pc:chgData name="Cristina Baró Miró" userId="S::cristina.baromiro@ifla.org::f5c1b2db-7913-4419-a5f3-2a13e94aefde" providerId="AD" clId="Web-{CEF38CD3-4442-2FE5-6B49-03E05A1C5FAD}" dt="2022-02-07T14:37:20.384" v="26" actId="14100"/>
      <pc:docMkLst>
        <pc:docMk/>
      </pc:docMkLst>
      <pc:sldChg chg="modSp">
        <pc:chgData name="Cristina Baró Miró" userId="S::cristina.baromiro@ifla.org::f5c1b2db-7913-4419-a5f3-2a13e94aefde" providerId="AD" clId="Web-{CEF38CD3-4442-2FE5-6B49-03E05A1C5FAD}" dt="2022-02-07T14:35:14.303" v="0" actId="1076"/>
        <pc:sldMkLst>
          <pc:docMk/>
          <pc:sldMk cId="0" sldId="258"/>
        </pc:sldMkLst>
        <pc:spChg chg="mod">
          <ac:chgData name="Cristina Baró Miró" userId="S::cristina.baromiro@ifla.org::f5c1b2db-7913-4419-a5f3-2a13e94aefde" providerId="AD" clId="Web-{CEF38CD3-4442-2FE5-6B49-03E05A1C5FAD}" dt="2022-02-07T14:35:14.303" v="0" actId="1076"/>
          <ac:spMkLst>
            <pc:docMk/>
            <pc:sldMk cId="0" sldId="258"/>
            <ac:spMk id="5" creationId="{00000000-0000-0000-0000-000000000000}"/>
          </ac:spMkLst>
        </pc:spChg>
      </pc:sldChg>
      <pc:sldChg chg="delSp modSp">
        <pc:chgData name="Cristina Baró Miró" userId="S::cristina.baromiro@ifla.org::f5c1b2db-7913-4419-a5f3-2a13e94aefde" providerId="AD" clId="Web-{CEF38CD3-4442-2FE5-6B49-03E05A1C5FAD}" dt="2022-02-07T14:36:50.634" v="25" actId="14100"/>
        <pc:sldMkLst>
          <pc:docMk/>
          <pc:sldMk cId="3611679319" sldId="272"/>
        </pc:sldMkLst>
        <pc:spChg chg="topLvl">
          <ac:chgData name="Cristina Baró Miró" userId="S::cristina.baromiro@ifla.org::f5c1b2db-7913-4419-a5f3-2a13e94aefde" providerId="AD" clId="Web-{CEF38CD3-4442-2FE5-6B49-03E05A1C5FAD}" dt="2022-02-07T14:36:31.383" v="14"/>
          <ac:spMkLst>
            <pc:docMk/>
            <pc:sldMk cId="3611679319" sldId="272"/>
            <ac:spMk id="15" creationId="{00000000-0000-0000-0000-000000000000}"/>
          </ac:spMkLst>
        </pc:spChg>
        <pc:spChg chg="mod topLvl">
          <ac:chgData name="Cristina Baró Miró" userId="S::cristina.baromiro@ifla.org::f5c1b2db-7913-4419-a5f3-2a13e94aefde" providerId="AD" clId="Web-{CEF38CD3-4442-2FE5-6B49-03E05A1C5FAD}" dt="2022-02-07T14:36:50.634" v="25" actId="14100"/>
          <ac:spMkLst>
            <pc:docMk/>
            <pc:sldMk cId="3611679319" sldId="272"/>
            <ac:spMk id="16" creationId="{00000000-0000-0000-0000-000000000000}"/>
          </ac:spMkLst>
        </pc:spChg>
        <pc:grpChg chg="del mod">
          <ac:chgData name="Cristina Baró Miró" userId="S::cristina.baromiro@ifla.org::f5c1b2db-7913-4419-a5f3-2a13e94aefde" providerId="AD" clId="Web-{CEF38CD3-4442-2FE5-6B49-03E05A1C5FAD}" dt="2022-02-07T14:36:31.383" v="14"/>
          <ac:grpSpMkLst>
            <pc:docMk/>
            <pc:sldMk cId="3611679319" sldId="272"/>
            <ac:grpSpMk id="14" creationId="{00000000-0000-0000-0000-000000000000}"/>
          </ac:grpSpMkLst>
        </pc:grpChg>
      </pc:sldChg>
      <pc:sldChg chg="modSp">
        <pc:chgData name="Cristina Baró Miró" userId="S::cristina.baromiro@ifla.org::f5c1b2db-7913-4419-a5f3-2a13e94aefde" providerId="AD" clId="Web-{CEF38CD3-4442-2FE5-6B49-03E05A1C5FAD}" dt="2022-02-07T14:37:20.384" v="26" actId="14100"/>
        <pc:sldMkLst>
          <pc:docMk/>
          <pc:sldMk cId="140502808" sldId="274"/>
        </pc:sldMkLst>
        <pc:spChg chg="mod">
          <ac:chgData name="Cristina Baró Miró" userId="S::cristina.baromiro@ifla.org::f5c1b2db-7913-4419-a5f3-2a13e94aefde" providerId="AD" clId="Web-{CEF38CD3-4442-2FE5-6B49-03E05A1C5FAD}" dt="2022-02-07T14:37:20.384" v="26" actId="14100"/>
          <ac:spMkLst>
            <pc:docMk/>
            <pc:sldMk cId="140502808" sldId="274"/>
            <ac:spMk id="28" creationId="{603A223A-6DF6-4BFB-A946-3D242A551B6E}"/>
          </ac:spMkLst>
        </pc:spChg>
      </pc:sldChg>
      <pc:sldChg chg="modSp">
        <pc:chgData name="Cristina Baró Miró" userId="S::cristina.baromiro@ifla.org::f5c1b2db-7913-4419-a5f3-2a13e94aefde" providerId="AD" clId="Web-{CEF38CD3-4442-2FE5-6B49-03E05A1C5FAD}" dt="2022-02-07T14:35:22.007" v="1" actId="1076"/>
        <pc:sldMkLst>
          <pc:docMk/>
          <pc:sldMk cId="729706224" sldId="1266"/>
        </pc:sldMkLst>
        <pc:spChg chg="mod">
          <ac:chgData name="Cristina Baró Miró" userId="S::cristina.baromiro@ifla.org::f5c1b2db-7913-4419-a5f3-2a13e94aefde" providerId="AD" clId="Web-{CEF38CD3-4442-2FE5-6B49-03E05A1C5FAD}" dt="2022-02-07T14:35:22.007" v="1" actId="1076"/>
          <ac:spMkLst>
            <pc:docMk/>
            <pc:sldMk cId="729706224" sldId="1266"/>
            <ac:spMk id="16" creationId="{9D6235A4-CEB2-4D67-B8E2-FC73FE702D9F}"/>
          </ac:spMkLst>
        </pc:spChg>
      </pc:sldChg>
    </pc:docChg>
  </pc:docChgLst>
  <pc:docChgLst>
    <pc:chgData name="Kristine Paberza" userId="c4e7bb3c-7f4f-4433-920e-6e210c913c65" providerId="ADAL" clId="{20F41765-5A26-40D0-A84D-C8841652E6C1}"/>
    <pc:docChg chg="undo custSel modSld">
      <pc:chgData name="Kristine Paberza" userId="c4e7bb3c-7f4f-4433-920e-6e210c913c65" providerId="ADAL" clId="{20F41765-5A26-40D0-A84D-C8841652E6C1}" dt="2022-02-11T08:12:55.772" v="20" actId="790"/>
      <pc:docMkLst>
        <pc:docMk/>
      </pc:docMkLst>
      <pc:sldChg chg="modSp mod">
        <pc:chgData name="Kristine Paberza" userId="c4e7bb3c-7f4f-4433-920e-6e210c913c65" providerId="ADAL" clId="{20F41765-5A26-40D0-A84D-C8841652E6C1}" dt="2022-02-11T08:09:03.972" v="8" actId="14100"/>
        <pc:sldMkLst>
          <pc:docMk/>
          <pc:sldMk cId="729706224" sldId="1266"/>
        </pc:sldMkLst>
        <pc:spChg chg="mod">
          <ac:chgData name="Kristine Paberza" userId="c4e7bb3c-7f4f-4433-920e-6e210c913c65" providerId="ADAL" clId="{20F41765-5A26-40D0-A84D-C8841652E6C1}" dt="2022-02-11T08:09:03.330" v="7" actId="1076"/>
          <ac:spMkLst>
            <pc:docMk/>
            <pc:sldMk cId="729706224" sldId="1266"/>
            <ac:spMk id="15" creationId="{12FB43E9-0B19-4CD5-A2B4-9B9D31C2EB83}"/>
          </ac:spMkLst>
        </pc:spChg>
        <pc:spChg chg="mod">
          <ac:chgData name="Kristine Paberza" userId="c4e7bb3c-7f4f-4433-920e-6e210c913c65" providerId="ADAL" clId="{20F41765-5A26-40D0-A84D-C8841652E6C1}" dt="2022-02-11T08:08:28.540" v="5" actId="122"/>
          <ac:spMkLst>
            <pc:docMk/>
            <pc:sldMk cId="729706224" sldId="1266"/>
            <ac:spMk id="16" creationId="{9D6235A4-CEB2-4D67-B8E2-FC73FE702D9F}"/>
          </ac:spMkLst>
        </pc:spChg>
        <pc:grpChg chg="mod">
          <ac:chgData name="Kristine Paberza" userId="c4e7bb3c-7f4f-4433-920e-6e210c913c65" providerId="ADAL" clId="{20F41765-5A26-40D0-A84D-C8841652E6C1}" dt="2022-02-11T08:09:03.972" v="8" actId="14100"/>
          <ac:grpSpMkLst>
            <pc:docMk/>
            <pc:sldMk cId="729706224" sldId="1266"/>
            <ac:grpSpMk id="14" creationId="{D8AB8721-0FA8-4275-825A-AF6DB434F3B6}"/>
          </ac:grpSpMkLst>
        </pc:grpChg>
      </pc:sldChg>
      <pc:sldChg chg="modSp mod">
        <pc:chgData name="Kristine Paberza" userId="c4e7bb3c-7f4f-4433-920e-6e210c913c65" providerId="ADAL" clId="{20F41765-5A26-40D0-A84D-C8841652E6C1}" dt="2022-02-11T08:10:04.192" v="9" actId="790"/>
        <pc:sldMkLst>
          <pc:docMk/>
          <pc:sldMk cId="430211281" sldId="1269"/>
        </pc:sldMkLst>
        <pc:spChg chg="mod">
          <ac:chgData name="Kristine Paberza" userId="c4e7bb3c-7f4f-4433-920e-6e210c913c65" providerId="ADAL" clId="{20F41765-5A26-40D0-A84D-C8841652E6C1}" dt="2022-02-11T08:10:04.192" v="9" actId="790"/>
          <ac:spMkLst>
            <pc:docMk/>
            <pc:sldMk cId="430211281" sldId="1269"/>
            <ac:spMk id="6" creationId="{00000000-0000-0000-0000-000000000000}"/>
          </ac:spMkLst>
        </pc:spChg>
      </pc:sldChg>
      <pc:sldChg chg="modSp mod">
        <pc:chgData name="Kristine Paberza" userId="c4e7bb3c-7f4f-4433-920e-6e210c913c65" providerId="ADAL" clId="{20F41765-5A26-40D0-A84D-C8841652E6C1}" dt="2022-02-11T08:10:33.189" v="11" actId="790"/>
        <pc:sldMkLst>
          <pc:docMk/>
          <pc:sldMk cId="2463784528" sldId="1270"/>
        </pc:sldMkLst>
        <pc:spChg chg="mod">
          <ac:chgData name="Kristine Paberza" userId="c4e7bb3c-7f4f-4433-920e-6e210c913c65" providerId="ADAL" clId="{20F41765-5A26-40D0-A84D-C8841652E6C1}" dt="2022-02-11T08:10:33.189" v="11" actId="790"/>
          <ac:spMkLst>
            <pc:docMk/>
            <pc:sldMk cId="2463784528" sldId="1270"/>
            <ac:spMk id="25" creationId="{C1B92C72-DA16-4711-8940-C7676EB3E22A}"/>
          </ac:spMkLst>
        </pc:spChg>
      </pc:sldChg>
      <pc:sldChg chg="modSp mod">
        <pc:chgData name="Kristine Paberza" userId="c4e7bb3c-7f4f-4433-920e-6e210c913c65" providerId="ADAL" clId="{20F41765-5A26-40D0-A84D-C8841652E6C1}" dt="2022-02-11T08:10:19.981" v="10" actId="790"/>
        <pc:sldMkLst>
          <pc:docMk/>
          <pc:sldMk cId="1836562978" sldId="1271"/>
        </pc:sldMkLst>
        <pc:spChg chg="mod">
          <ac:chgData name="Kristine Paberza" userId="c4e7bb3c-7f4f-4433-920e-6e210c913c65" providerId="ADAL" clId="{20F41765-5A26-40D0-A84D-C8841652E6C1}" dt="2022-02-11T08:10:19.981" v="10" actId="790"/>
          <ac:spMkLst>
            <pc:docMk/>
            <pc:sldMk cId="1836562978" sldId="1271"/>
            <ac:spMk id="6" creationId="{00000000-0000-0000-0000-000000000000}"/>
          </ac:spMkLst>
        </pc:spChg>
      </pc:sldChg>
      <pc:sldChg chg="modSp mod">
        <pc:chgData name="Kristine Paberza" userId="c4e7bb3c-7f4f-4433-920e-6e210c913c65" providerId="ADAL" clId="{20F41765-5A26-40D0-A84D-C8841652E6C1}" dt="2022-02-11T08:10:45.682" v="12" actId="790"/>
        <pc:sldMkLst>
          <pc:docMk/>
          <pc:sldMk cId="93388940" sldId="1272"/>
        </pc:sldMkLst>
        <pc:spChg chg="mod">
          <ac:chgData name="Kristine Paberza" userId="c4e7bb3c-7f4f-4433-920e-6e210c913c65" providerId="ADAL" clId="{20F41765-5A26-40D0-A84D-C8841652E6C1}" dt="2022-02-11T08:10:45.682" v="12" actId="790"/>
          <ac:spMkLst>
            <pc:docMk/>
            <pc:sldMk cId="93388940" sldId="1272"/>
            <ac:spMk id="11" creationId="{00000000-0000-0000-0000-000000000000}"/>
          </ac:spMkLst>
        </pc:spChg>
      </pc:sldChg>
      <pc:sldChg chg="modSp mod">
        <pc:chgData name="Kristine Paberza" userId="c4e7bb3c-7f4f-4433-920e-6e210c913c65" providerId="ADAL" clId="{20F41765-5A26-40D0-A84D-C8841652E6C1}" dt="2022-02-11T08:11:30.961" v="13" actId="790"/>
        <pc:sldMkLst>
          <pc:docMk/>
          <pc:sldMk cId="3339803810" sldId="1275"/>
        </pc:sldMkLst>
        <pc:spChg chg="mod">
          <ac:chgData name="Kristine Paberza" userId="c4e7bb3c-7f4f-4433-920e-6e210c913c65" providerId="ADAL" clId="{20F41765-5A26-40D0-A84D-C8841652E6C1}" dt="2022-02-11T08:11:30.961" v="13" actId="790"/>
          <ac:spMkLst>
            <pc:docMk/>
            <pc:sldMk cId="3339803810" sldId="1275"/>
            <ac:spMk id="3" creationId="{35D8175F-1BB6-4897-B4F9-A33776490281}"/>
          </ac:spMkLst>
        </pc:spChg>
      </pc:sldChg>
      <pc:sldChg chg="modSp mod">
        <pc:chgData name="Kristine Paberza" userId="c4e7bb3c-7f4f-4433-920e-6e210c913c65" providerId="ADAL" clId="{20F41765-5A26-40D0-A84D-C8841652E6C1}" dt="2022-02-11T08:12:12.965" v="15" actId="790"/>
        <pc:sldMkLst>
          <pc:docMk/>
          <pc:sldMk cId="523092451" sldId="1364"/>
        </pc:sldMkLst>
        <pc:spChg chg="mod">
          <ac:chgData name="Kristine Paberza" userId="c4e7bb3c-7f4f-4433-920e-6e210c913c65" providerId="ADAL" clId="{20F41765-5A26-40D0-A84D-C8841652E6C1}" dt="2022-02-11T08:12:12.965" v="15" actId="790"/>
          <ac:spMkLst>
            <pc:docMk/>
            <pc:sldMk cId="523092451" sldId="1364"/>
            <ac:spMk id="19" creationId="{AB45F269-4BD9-4172-B103-036B260D86C0}"/>
          </ac:spMkLst>
        </pc:spChg>
      </pc:sldChg>
      <pc:sldChg chg="modSp mod">
        <pc:chgData name="Kristine Paberza" userId="c4e7bb3c-7f4f-4433-920e-6e210c913c65" providerId="ADAL" clId="{20F41765-5A26-40D0-A84D-C8841652E6C1}" dt="2022-02-11T08:12:33.885" v="18" actId="404"/>
        <pc:sldMkLst>
          <pc:docMk/>
          <pc:sldMk cId="2599883117" sldId="1365"/>
        </pc:sldMkLst>
        <pc:spChg chg="mod">
          <ac:chgData name="Kristine Paberza" userId="c4e7bb3c-7f4f-4433-920e-6e210c913c65" providerId="ADAL" clId="{20F41765-5A26-40D0-A84D-C8841652E6C1}" dt="2022-02-11T08:12:33.885" v="18" actId="404"/>
          <ac:spMkLst>
            <pc:docMk/>
            <pc:sldMk cId="2599883117" sldId="1365"/>
            <ac:spMk id="15" creationId="{E154DE9D-41F1-4496-A864-D3A152535EA1}"/>
          </ac:spMkLst>
        </pc:spChg>
      </pc:sldChg>
      <pc:sldChg chg="modSp mod">
        <pc:chgData name="Kristine Paberza" userId="c4e7bb3c-7f4f-4433-920e-6e210c913c65" providerId="ADAL" clId="{20F41765-5A26-40D0-A84D-C8841652E6C1}" dt="2022-02-11T08:12:55.772" v="20" actId="790"/>
        <pc:sldMkLst>
          <pc:docMk/>
          <pc:sldMk cId="255394998" sldId="1366"/>
        </pc:sldMkLst>
        <pc:spChg chg="mod">
          <ac:chgData name="Kristine Paberza" userId="c4e7bb3c-7f4f-4433-920e-6e210c913c65" providerId="ADAL" clId="{20F41765-5A26-40D0-A84D-C8841652E6C1}" dt="2022-02-11T08:12:55.772" v="20" actId="790"/>
          <ac:spMkLst>
            <pc:docMk/>
            <pc:sldMk cId="255394998" sldId="1366"/>
            <ac:spMk id="4" creationId="{724975C5-5DA4-48EE-B6C2-2D9B25B0DFB4}"/>
          </ac:spMkLst>
        </pc:spChg>
        <pc:grpChg chg="mod">
          <ac:chgData name="Kristine Paberza" userId="c4e7bb3c-7f4f-4433-920e-6e210c913c65" providerId="ADAL" clId="{20F41765-5A26-40D0-A84D-C8841652E6C1}" dt="2022-02-11T08:12:48.858" v="19" actId="14100"/>
          <ac:grpSpMkLst>
            <pc:docMk/>
            <pc:sldMk cId="255394998" sldId="1366"/>
            <ac:grpSpMk id="2" creationId="{14688EFA-6197-406A-861A-BA107E75A176}"/>
          </ac:grpSpMkLst>
        </pc:grpChg>
      </pc:sldChg>
    </pc:docChg>
  </pc:docChgLst>
  <pc:docChgLst>
    <pc:chgData name="Vesselina Vassileva" userId="S::vesselina.vassileva@ifla.org::369e3d75-c969-4b7e-b82b-d81d4871539a" providerId="AD" clId="Web-{B24B9822-2D2C-80D5-0717-2CF466625883}"/>
    <pc:docChg chg="modSld">
      <pc:chgData name="Vesselina Vassileva" userId="S::vesselina.vassileva@ifla.org::369e3d75-c969-4b7e-b82b-d81d4871539a" providerId="AD" clId="Web-{B24B9822-2D2C-80D5-0717-2CF466625883}" dt="2022-02-03T13:52:03.441" v="7" actId="20577"/>
      <pc:docMkLst>
        <pc:docMk/>
      </pc:docMkLst>
      <pc:sldChg chg="modSp">
        <pc:chgData name="Vesselina Vassileva" userId="S::vesselina.vassileva@ifla.org::369e3d75-c969-4b7e-b82b-d81d4871539a" providerId="AD" clId="Web-{B24B9822-2D2C-80D5-0717-2CF466625883}" dt="2022-02-03T13:52:03.441" v="7" actId="20577"/>
        <pc:sldMkLst>
          <pc:docMk/>
          <pc:sldMk cId="1836562978" sldId="1271"/>
        </pc:sldMkLst>
        <pc:spChg chg="mod">
          <ac:chgData name="Vesselina Vassileva" userId="S::vesselina.vassileva@ifla.org::369e3d75-c969-4b7e-b82b-d81d4871539a" providerId="AD" clId="Web-{B24B9822-2D2C-80D5-0717-2CF466625883}" dt="2022-02-03T13:52:03.441" v="7" actId="20577"/>
          <ac:spMkLst>
            <pc:docMk/>
            <pc:sldMk cId="1836562978" sldId="1271"/>
            <ac:spMk id="6" creationId="{00000000-0000-0000-0000-000000000000}"/>
          </ac:spMkLst>
        </pc:spChg>
      </pc:sldChg>
    </pc:docChg>
  </pc:docChgLst>
  <pc:docChgLst>
    <pc:chgData name="Kristine Paberza" userId="c4e7bb3c-7f4f-4433-920e-6e210c913c65" providerId="ADAL" clId="{29481D5C-8CF8-44F1-811A-FC57E5F53CAE}"/>
    <pc:docChg chg="undo custSel modSld">
      <pc:chgData name="Kristine Paberza" userId="c4e7bb3c-7f4f-4433-920e-6e210c913c65" providerId="ADAL" clId="{29481D5C-8CF8-44F1-811A-FC57E5F53CAE}" dt="2022-02-07T13:51:39.693" v="100" actId="1076"/>
      <pc:docMkLst>
        <pc:docMk/>
      </pc:docMkLst>
      <pc:sldChg chg="modSp mod">
        <pc:chgData name="Kristine Paberza" userId="c4e7bb3c-7f4f-4433-920e-6e210c913c65" providerId="ADAL" clId="{29481D5C-8CF8-44F1-811A-FC57E5F53CAE}" dt="2022-02-03T13:32:44.575" v="14" actId="14100"/>
        <pc:sldMkLst>
          <pc:docMk/>
          <pc:sldMk cId="0" sldId="256"/>
        </pc:sldMkLst>
        <pc:spChg chg="mod">
          <ac:chgData name="Kristine Paberza" userId="c4e7bb3c-7f4f-4433-920e-6e210c913c65" providerId="ADAL" clId="{29481D5C-8CF8-44F1-811A-FC57E5F53CAE}" dt="2022-02-03T13:32:25.258" v="11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Kristine Paberza" userId="c4e7bb3c-7f4f-4433-920e-6e210c913c65" providerId="ADAL" clId="{29481D5C-8CF8-44F1-811A-FC57E5F53CAE}" dt="2022-02-03T13:32:44.575" v="14" actId="14100"/>
          <ac:spMkLst>
            <pc:docMk/>
            <pc:sldMk cId="0" sldId="256"/>
            <ac:spMk id="6" creationId="{00000000-0000-0000-0000-000000000000}"/>
          </ac:spMkLst>
        </pc:spChg>
        <pc:spChg chg="mod">
          <ac:chgData name="Kristine Paberza" userId="c4e7bb3c-7f4f-4433-920e-6e210c913c65" providerId="ADAL" clId="{29481D5C-8CF8-44F1-811A-FC57E5F53CAE}" dt="2022-02-03T13:32:37.456" v="12" actId="14100"/>
          <ac:spMkLst>
            <pc:docMk/>
            <pc:sldMk cId="0" sldId="256"/>
            <ac:spMk id="7" creationId="{00000000-0000-0000-0000-000000000000}"/>
          </ac:spMkLst>
        </pc:spChg>
        <pc:spChg chg="mod">
          <ac:chgData name="Kristine Paberza" userId="c4e7bb3c-7f4f-4433-920e-6e210c913c65" providerId="ADAL" clId="{29481D5C-8CF8-44F1-811A-FC57E5F53CAE}" dt="2022-02-03T13:32:03.343" v="6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Kristine Paberza" userId="c4e7bb3c-7f4f-4433-920e-6e210c913c65" providerId="ADAL" clId="{29481D5C-8CF8-44F1-811A-FC57E5F53CAE}" dt="2022-02-03T13:31:49.048" v="4" actId="14100"/>
          <ac:spMkLst>
            <pc:docMk/>
            <pc:sldMk cId="0" sldId="256"/>
            <ac:spMk id="9" creationId="{00000000-0000-0000-0000-000000000000}"/>
          </ac:spMkLst>
        </pc:spChg>
        <pc:spChg chg="mod">
          <ac:chgData name="Kristine Paberza" userId="c4e7bb3c-7f4f-4433-920e-6e210c913c65" providerId="ADAL" clId="{29481D5C-8CF8-44F1-811A-FC57E5F53CAE}" dt="2022-02-03T13:32:41.193" v="13" actId="14100"/>
          <ac:spMkLst>
            <pc:docMk/>
            <pc:sldMk cId="0" sldId="256"/>
            <ac:spMk id="10" creationId="{00000000-0000-0000-0000-000000000000}"/>
          </ac:spMkLst>
        </pc:spChg>
      </pc:sldChg>
      <pc:sldChg chg="modSp mod">
        <pc:chgData name="Kristine Paberza" userId="c4e7bb3c-7f4f-4433-920e-6e210c913c65" providerId="ADAL" clId="{29481D5C-8CF8-44F1-811A-FC57E5F53CAE}" dt="2022-02-07T13:51:13.858" v="96" actId="403"/>
        <pc:sldMkLst>
          <pc:docMk/>
          <pc:sldMk cId="0" sldId="270"/>
        </pc:sldMkLst>
        <pc:spChg chg="mod">
          <ac:chgData name="Kristine Paberza" userId="c4e7bb3c-7f4f-4433-920e-6e210c913c65" providerId="ADAL" clId="{29481D5C-8CF8-44F1-811A-FC57E5F53CAE}" dt="2022-02-07T13:51:13.858" v="96" actId="403"/>
          <ac:spMkLst>
            <pc:docMk/>
            <pc:sldMk cId="0" sldId="270"/>
            <ac:spMk id="2" creationId="{00000000-0000-0000-0000-000000000000}"/>
          </ac:spMkLst>
        </pc:spChg>
      </pc:sldChg>
      <pc:sldChg chg="modSp mod">
        <pc:chgData name="Kristine Paberza" userId="c4e7bb3c-7f4f-4433-920e-6e210c913c65" providerId="ADAL" clId="{29481D5C-8CF8-44F1-811A-FC57E5F53CAE}" dt="2022-02-07T13:51:39.693" v="100" actId="1076"/>
        <pc:sldMkLst>
          <pc:docMk/>
          <pc:sldMk cId="0" sldId="271"/>
        </pc:sldMkLst>
        <pc:spChg chg="mod">
          <ac:chgData name="Kristine Paberza" userId="c4e7bb3c-7f4f-4433-920e-6e210c913c65" providerId="ADAL" clId="{29481D5C-8CF8-44F1-811A-FC57E5F53CAE}" dt="2022-02-07T13:51:39.693" v="100" actId="1076"/>
          <ac:spMkLst>
            <pc:docMk/>
            <pc:sldMk cId="0" sldId="271"/>
            <ac:spMk id="3" creationId="{00000000-0000-0000-0000-000000000000}"/>
          </ac:spMkLst>
        </pc:spChg>
      </pc:sldChg>
      <pc:sldChg chg="modSp mod">
        <pc:chgData name="Kristine Paberza" userId="c4e7bb3c-7f4f-4433-920e-6e210c913c65" providerId="ADAL" clId="{29481D5C-8CF8-44F1-811A-FC57E5F53CAE}" dt="2022-02-07T13:44:38.964" v="92" actId="20577"/>
        <pc:sldMkLst>
          <pc:docMk/>
          <pc:sldMk cId="430211281" sldId="1269"/>
        </pc:sldMkLst>
        <pc:spChg chg="mod">
          <ac:chgData name="Kristine Paberza" userId="c4e7bb3c-7f4f-4433-920e-6e210c913c65" providerId="ADAL" clId="{29481D5C-8CF8-44F1-811A-FC57E5F53CAE}" dt="2022-02-07T13:44:38.964" v="92" actId="20577"/>
          <ac:spMkLst>
            <pc:docMk/>
            <pc:sldMk cId="430211281" sldId="1269"/>
            <ac:spMk id="6" creationId="{00000000-0000-0000-0000-000000000000}"/>
          </ac:spMkLst>
        </pc:spChg>
      </pc:sldChg>
      <pc:sldChg chg="modSp mod">
        <pc:chgData name="Kristine Paberza" userId="c4e7bb3c-7f4f-4433-920e-6e210c913c65" providerId="ADAL" clId="{29481D5C-8CF8-44F1-811A-FC57E5F53CAE}" dt="2022-02-03T13:59:03.793" v="15" actId="20577"/>
        <pc:sldMkLst>
          <pc:docMk/>
          <pc:sldMk cId="1836562978" sldId="1271"/>
        </pc:sldMkLst>
        <pc:spChg chg="mod">
          <ac:chgData name="Kristine Paberza" userId="c4e7bb3c-7f4f-4433-920e-6e210c913c65" providerId="ADAL" clId="{29481D5C-8CF8-44F1-811A-FC57E5F53CAE}" dt="2022-02-03T13:59:03.793" v="15" actId="20577"/>
          <ac:spMkLst>
            <pc:docMk/>
            <pc:sldMk cId="1836562978" sldId="1271"/>
            <ac:spMk id="6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المساهمون الرئيسيون</c:v>
                </c:pt>
              </c:strCache>
            </c:strRef>
          </c:tx>
          <c:spPr>
            <a:solidFill>
              <a:srgbClr val="2F866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Univers Condensed" panose="020B050602020205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جمعية المكتبات الوطنية</c:v>
                </c:pt>
                <c:pt idx="1">
                  <c:v>المكتبات الوطنية</c:v>
                </c:pt>
                <c:pt idx="2">
                  <c:v>مكتبات أخرى</c:v>
                </c:pt>
                <c:pt idx="3">
                  <c:v>مؤسسات أخرى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0.26</c:v>
                </c:pt>
                <c:pt idx="2">
                  <c:v>7.0000000000000007E-2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B9-4338-8EEA-8E92E5744E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60636632"/>
        <c:axId val="760656968"/>
      </c:barChart>
      <c:catAx>
        <c:axId val="760636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" panose="020B0506020202050204" pitchFamily="34" charset="0"/>
                <a:ea typeface="+mn-ea"/>
                <a:cs typeface="+mn-cs"/>
              </a:defRPr>
            </a:pPr>
            <a:endParaRPr lang="en-US"/>
          </a:p>
        </c:txPr>
        <c:crossAx val="760656968"/>
        <c:crosses val="autoZero"/>
        <c:auto val="1"/>
        <c:lblAlgn val="ctr"/>
        <c:lblOffset val="100"/>
        <c:noMultiLvlLbl val="0"/>
      </c:catAx>
      <c:valAx>
        <c:axId val="760656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" panose="020B0506020202050204" pitchFamily="34" charset="0"/>
                <a:ea typeface="+mn-ea"/>
                <a:cs typeface="+mn-cs"/>
              </a:defRPr>
            </a:pPr>
            <a:endParaRPr lang="en-US"/>
          </a:p>
        </c:txPr>
        <c:crossAx val="7606366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chemeClr val="tx2"/>
                </a:solidFill>
                <a:latin typeface="Univers Condensed" panose="020B0506020202050204" pitchFamily="34" charset="0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Univers Condensed" panose="020B050602020205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Univers Condensed" panose="020B050602020205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9d78cbea4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9d78cbea4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72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9d78cbea4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9d78cbea4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35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  <a:buFont typeface="Wingdings" panose="05000000000000000000" pitchFamily="2" charset="2"/>
              <a:buNone/>
            </a:pPr>
            <a:endParaRPr lang="en-GB" sz="1100">
              <a:solidFill>
                <a:schemeClr val="tx1"/>
              </a:solidFill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9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  <a:buFont typeface="Wingdings" panose="05000000000000000000" pitchFamily="2" charset="2"/>
              <a:buNone/>
            </a:pPr>
            <a:endParaRPr lang="en-GB" sz="1100">
              <a:solidFill>
                <a:schemeClr val="tx1"/>
              </a:solidFill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317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750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hyperlink" Target="http://bit.ly/submit-for-sdg-story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hyperlink" Target="http://repository.ifla.org/handle/123456789/297" TargetMode="External"/><Relationship Id="rId5" Type="http://schemas.openxmlformats.org/officeDocument/2006/relationships/image" Target="../media/image18.jpeg"/><Relationship Id="rId10" Type="http://schemas.openxmlformats.org/officeDocument/2006/relationships/hyperlink" Target="http://repository.ifla.org/handle/123456789/19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hyperlink" Target="https://blogs.ifla.org/lpa/tag/librarystatofthewee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hyperlink" Target="https://youtube.com/playlist?list=PLV81siTMahbu7D0ApWj1OoFUXflaGncW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4D8D724E-AA3F-47E9-962E-21C0D5CFBB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7" t="329" r="9325" b="-329"/>
          <a:stretch/>
        </p:blipFill>
        <p:spPr>
          <a:xfrm>
            <a:off x="4495800" y="351889"/>
            <a:ext cx="13406498" cy="958322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891149">
            <a:off x="-5371972" y="-7561251"/>
            <a:ext cx="15327289" cy="18389358"/>
          </a:xfrm>
          <a:prstGeom prst="rect">
            <a:avLst/>
          </a:prstGeom>
          <a:solidFill>
            <a:srgbClr val="0D6742"/>
          </a:solidFill>
        </p:spPr>
      </p:sp>
      <p:sp>
        <p:nvSpPr>
          <p:cNvPr id="5" name="AutoShape 5"/>
          <p:cNvSpPr/>
          <p:nvPr/>
        </p:nvSpPr>
        <p:spPr>
          <a:xfrm rot="-4500000">
            <a:off x="4029522" y="5078709"/>
            <a:ext cx="9921281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700" y="2508396"/>
            <a:ext cx="6591300" cy="1386693"/>
          </a:xfrm>
          <a:prstGeom prst="rect">
            <a:avLst/>
          </a:prstGeom>
          <a:solidFill>
            <a:srgbClr val="2F8662"/>
          </a:solidFill>
        </p:spPr>
      </p:sp>
      <p:sp>
        <p:nvSpPr>
          <p:cNvPr id="7" name="AutoShape 7"/>
          <p:cNvSpPr/>
          <p:nvPr/>
        </p:nvSpPr>
        <p:spPr>
          <a:xfrm>
            <a:off x="1028700" y="4410617"/>
            <a:ext cx="6972299" cy="1301986"/>
          </a:xfrm>
          <a:prstGeom prst="rect">
            <a:avLst/>
          </a:prstGeom>
          <a:solidFill>
            <a:srgbClr val="2F8662"/>
          </a:solidFill>
        </p:spPr>
      </p:sp>
      <p:sp>
        <p:nvSpPr>
          <p:cNvPr id="8" name="TextBox 8"/>
          <p:cNvSpPr txBox="1"/>
          <p:nvPr/>
        </p:nvSpPr>
        <p:spPr>
          <a:xfrm>
            <a:off x="1028700" y="7554893"/>
            <a:ext cx="6591300" cy="1029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25"/>
              </a:lnSpc>
            </a:pPr>
            <a:r>
              <a:rPr lang="ar-EG" sz="3300" dirty="0">
                <a:solidFill>
                  <a:srgbClr val="FFFFFF"/>
                </a:solidFill>
                <a:latin typeface="Univers Condensed" panose="020B0506020202050204" pitchFamily="34" charset="0"/>
              </a:rPr>
              <a:t>ليكن موقعك المفضل على الإنترنت "خريطة مكتبات العالم" هو أداتك </a:t>
            </a:r>
            <a:r>
              <a:rPr lang="ar-EG" sz="3300">
                <a:solidFill>
                  <a:srgbClr val="FFFFFF"/>
                </a:solidFill>
                <a:latin typeface="Univers Condensed" panose="020B0506020202050204" pitchFamily="34" charset="0"/>
              </a:rPr>
              <a:t>الأساسية لحشد الدعم</a:t>
            </a:r>
            <a:endParaRPr lang="ar-EG" sz="3300" dirty="0">
              <a:solidFill>
                <a:srgbClr val="FFFFFF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29839" y="4430685"/>
            <a:ext cx="5856761" cy="1281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45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1229838" y="2537990"/>
            <a:ext cx="6390162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47"/>
              </a:lnSpc>
            </a:pPr>
            <a:r>
              <a:rPr lang="ar-EG" sz="9673" b="1" dirty="0">
                <a:solidFill>
                  <a:srgbClr val="FFFFFF"/>
                </a:solidFill>
                <a:latin typeface="Univers Condensed" panose="020B0506020202050204" pitchFamily="34" charset="0"/>
              </a:rPr>
              <a:t>خريطة مكتبات العالم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304800"/>
            <a:ext cx="3008681" cy="7879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3239907" y="-7774293"/>
            <a:ext cx="16230600" cy="21982670"/>
          </a:xfrm>
          <a:prstGeom prst="rect">
            <a:avLst/>
          </a:prstGeom>
          <a:solidFill>
            <a:srgbClr val="0D6742"/>
          </a:solidFill>
        </p:spPr>
      </p:sp>
      <p:grpSp>
        <p:nvGrpSpPr>
          <p:cNvPr id="3" name="Group 3"/>
          <p:cNvGrpSpPr/>
          <p:nvPr/>
        </p:nvGrpSpPr>
        <p:grpSpPr>
          <a:xfrm>
            <a:off x="8143754" y="2277659"/>
            <a:ext cx="10323981" cy="6934245"/>
            <a:chOff x="0" y="0"/>
            <a:chExt cx="13765308" cy="92456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1952"/>
            <a:stretch>
              <a:fillRect/>
            </a:stretch>
          </p:blipFill>
          <p:spPr>
            <a:xfrm>
              <a:off x="1632552" y="7899558"/>
              <a:ext cx="11741538" cy="13461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3765308" cy="840544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472B43A-ECB8-4CCB-98A6-814ECC04E3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9291452"/>
            <a:ext cx="3990816" cy="451110"/>
          </a:xfrm>
          <a:prstGeom prst="rect">
            <a:avLst/>
          </a:prstGeom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F96BD51E-CBD8-4CB3-9A4F-4EBA3C6E3188}"/>
              </a:ext>
            </a:extLst>
          </p:cNvPr>
          <p:cNvGrpSpPr/>
          <p:nvPr/>
        </p:nvGrpSpPr>
        <p:grpSpPr>
          <a:xfrm>
            <a:off x="827569" y="804740"/>
            <a:ext cx="10818999" cy="1301986"/>
            <a:chOff x="0" y="0"/>
            <a:chExt cx="8230490" cy="1735982"/>
          </a:xfrm>
        </p:grpSpPr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id="{5198A9FD-D961-47DA-8E04-42A66D7D9210}"/>
                </a:ext>
              </a:extLst>
            </p:cNvPr>
            <p:cNvSpPr/>
            <p:nvPr/>
          </p:nvSpPr>
          <p:spPr>
            <a:xfrm>
              <a:off x="0" y="0"/>
              <a:ext cx="7914871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C1B92C72-DA16-4711-8940-C7676EB3E22A}"/>
                </a:ext>
              </a:extLst>
            </p:cNvPr>
            <p:cNvSpPr txBox="1"/>
            <p:nvPr/>
          </p:nvSpPr>
          <p:spPr>
            <a:xfrm>
              <a:off x="409828" y="88336"/>
              <a:ext cx="7820662" cy="1395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087"/>
                </a:lnSpc>
              </a:pPr>
              <a:r>
                <a:rPr lang="ar-EG" sz="54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احصل </a:t>
              </a:r>
              <a:r>
                <a:rPr lang="ar-EG" sz="54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على البيانات في الصفحة الرئيسية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C96BFF4A-099B-4EB8-9F78-77C49BBAEF58}"/>
              </a:ext>
            </a:extLst>
          </p:cNvPr>
          <p:cNvGrpSpPr/>
          <p:nvPr/>
        </p:nvGrpSpPr>
        <p:grpSpPr>
          <a:xfrm>
            <a:off x="827570" y="2272188"/>
            <a:ext cx="8097381" cy="1301986"/>
            <a:chOff x="0" y="0"/>
            <a:chExt cx="7926582" cy="1735982"/>
          </a:xfrm>
        </p:grpSpPr>
        <p:sp>
          <p:nvSpPr>
            <p:cNvPr id="27" name="AutoShape 13">
              <a:extLst>
                <a:ext uri="{FF2B5EF4-FFF2-40B4-BE49-F238E27FC236}">
                  <a16:creationId xmlns:a16="http://schemas.microsoft.com/office/drawing/2014/main" id="{F30D4402-C9D7-43AF-941B-02949BA39E92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603A223A-6DF6-4BFB-A946-3D242A551B6E}"/>
                </a:ext>
              </a:extLst>
            </p:cNvPr>
            <p:cNvSpPr txBox="1"/>
            <p:nvPr/>
          </p:nvSpPr>
          <p:spPr>
            <a:xfrm>
              <a:off x="421538" y="23749"/>
              <a:ext cx="7505044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ar-EG" sz="54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 لموقع خريطة المكتبات</a:t>
              </a:r>
            </a:p>
          </p:txBody>
        </p:sp>
      </p:grpSp>
      <p:sp>
        <p:nvSpPr>
          <p:cNvPr id="29" name="TextBox 11">
            <a:extLst>
              <a:ext uri="{FF2B5EF4-FFF2-40B4-BE49-F238E27FC236}">
                <a16:creationId xmlns:a16="http://schemas.microsoft.com/office/drawing/2014/main" id="{F427BB4E-3C10-402E-AE4E-CCA49680044C}"/>
              </a:ext>
            </a:extLst>
          </p:cNvPr>
          <p:cNvSpPr txBox="1"/>
          <p:nvPr/>
        </p:nvSpPr>
        <p:spPr>
          <a:xfrm>
            <a:off x="833432" y="4134567"/>
            <a:ext cx="6691532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ts val="4374"/>
              </a:lnSpc>
              <a:buClr>
                <a:srgbClr val="2F8662"/>
              </a:buClr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ابحث بحسب الدولة أو انقر على الخريطة للاطلاع على بيانات دولتك</a:t>
            </a:r>
          </a:p>
          <a:p>
            <a:pPr lvl="0" algn="l">
              <a:lnSpc>
                <a:spcPts val="4374"/>
              </a:lnSpc>
              <a:buClr>
                <a:srgbClr val="2F8662"/>
              </a:buClr>
            </a:pPr>
            <a:endParaRPr lang="en-GB" sz="3200" spc="-2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lvl="0">
              <a:lnSpc>
                <a:spcPts val="4374"/>
              </a:lnSpc>
              <a:buClr>
                <a:srgbClr val="2F8662"/>
              </a:buClr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استكشف البيانات الإجمالية على مستوى العالم وعلى المستوى الإقليمي</a:t>
            </a:r>
          </a:p>
          <a:p>
            <a:pPr lvl="0" algn="l">
              <a:lnSpc>
                <a:spcPts val="4374"/>
              </a:lnSpc>
              <a:buClr>
                <a:srgbClr val="2F8662"/>
              </a:buClr>
            </a:pPr>
            <a:endParaRPr lang="en-GB" sz="3200" spc="-2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lvl="0" algn="r">
              <a:lnSpc>
                <a:spcPts val="4374"/>
              </a:lnSpc>
              <a:buClr>
                <a:srgbClr val="2F8662"/>
              </a:buClr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قم بتنزيل مجموعة البيانات الكاملة في ملف </a:t>
            </a:r>
            <a:r>
              <a:rPr lang="en-US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csv</a:t>
            </a: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وحلل البيانات.</a:t>
            </a:r>
          </a:p>
          <a:p>
            <a:pPr marL="457200" lvl="0" indent="-457200" algn="l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endParaRPr lang="en-GB" sz="3200" spc="-29" dirty="0">
              <a:solidFill>
                <a:srgbClr val="000000"/>
              </a:solidFill>
              <a:latin typeface="Univers Condensed" panose="020B050602020205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4716C4-F771-46DF-8697-4A024894EA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18"/>
          <a:stretch/>
        </p:blipFill>
        <p:spPr>
          <a:xfrm>
            <a:off x="9603645" y="2600638"/>
            <a:ext cx="7465156" cy="48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41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315200" y="698376"/>
            <a:ext cx="7387388" cy="1254585"/>
            <a:chOff x="747901" y="-85208"/>
            <a:chExt cx="12379362" cy="1672780"/>
          </a:xfrm>
        </p:grpSpPr>
        <p:sp>
          <p:nvSpPr>
            <p:cNvPr id="4" name="AutoShape 4"/>
            <p:cNvSpPr/>
            <p:nvPr/>
          </p:nvSpPr>
          <p:spPr>
            <a:xfrm>
              <a:off x="747901" y="-85208"/>
              <a:ext cx="12379362" cy="167278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432636" y="205131"/>
              <a:ext cx="7447998" cy="1363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6600" b="1" i="0" u="none" strike="noStrike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موجزات قطرية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236464" y="3009900"/>
            <a:ext cx="12115800" cy="4918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r" defTabSz="914400" rtl="1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ar-EG" sz="320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2F8662"/>
                </a:highlight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 نظرة عامة على بيئة المكتبات</a:t>
            </a:r>
            <a:r>
              <a:rPr kumimoji="0" lang="ar-EG" sz="32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 – نظم المكتبات، حقائق بشأن أنواع المكتبات المختلفة وخصائصها، ونماذج الحوكمة والتمويل، أولويات التطوير والسياسات، ودور جمعية المكتبات، والإنجازات الحديثة في مجال المكتبات.</a:t>
            </a: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" panose="020B0506020202050204" pitchFamily="34" charset="0"/>
              <a:ea typeface="+mn-ea"/>
              <a:cs typeface="+mn-cs"/>
            </a:endParaRPr>
          </a:p>
          <a:p>
            <a:pPr marL="457200" marR="0" lvl="0" indent="-457200" algn="r" defTabSz="914400" rtl="1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lang="ar-EG" sz="3200" dirty="0">
                <a:latin typeface="Univers Condensed" panose="020B0506020202050204" pitchFamily="34" charset="0"/>
              </a:rPr>
              <a:t>روابط</a:t>
            </a:r>
            <a:r>
              <a:rPr lang="ar-EG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لمصادر مواقع المكتبات</a:t>
            </a: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– خرائط تحتفظ بها منظمات أخرى تتضمن بيانات عن مواقع مكتبات فردية</a:t>
            </a: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endParaRPr lang="en-GB" sz="3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عرض مُجمع</a:t>
            </a:r>
            <a:r>
              <a:rPr lang="ar-EG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لمقاييس الأداء والمؤشرات السياقية</a:t>
            </a: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، ويشمل ذلك البيانات المتعلقة بالسكان والجغرافيا، والبنية التحتية والفقر، والتوظيف والتعليم ومحو الأمية، والابتكار والمهارات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10EFD1F3-A2B7-43C1-8730-6C45EE52E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r="40122"/>
          <a:stretch/>
        </p:blipFill>
        <p:spPr>
          <a:xfrm>
            <a:off x="0" y="0"/>
            <a:ext cx="4572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11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257800" y="800100"/>
            <a:ext cx="9829800" cy="1254585"/>
            <a:chOff x="0" y="50424"/>
            <a:chExt cx="12574407" cy="1672780"/>
          </a:xfrm>
        </p:grpSpPr>
        <p:sp>
          <p:nvSpPr>
            <p:cNvPr id="4" name="AutoShape 4"/>
            <p:cNvSpPr/>
            <p:nvPr/>
          </p:nvSpPr>
          <p:spPr>
            <a:xfrm>
              <a:off x="0" y="50424"/>
              <a:ext cx="12574404" cy="167278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95043" y="85725"/>
              <a:ext cx="12379364" cy="1363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6600" b="1">
                  <a:solidFill>
                    <a:srgbClr val="FFFFFF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الموجزات القطرية - تابع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257800" y="3086100"/>
            <a:ext cx="12115800" cy="661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r" defTabSz="914400" rtl="1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lang="ar-EG" sz="3200" dirty="0">
                <a:latin typeface="Univers Condensed" panose="020B0506020202050204" pitchFamily="34" charset="0"/>
                <a:ea typeface="+mn-ea"/>
                <a:cs typeface="+mn-cs"/>
              </a:rPr>
              <a:t>معلومات حول المنظمات - جمعيات المكتبات الوطنية، والمكتبات الوطنية، ومؤسسات صنع السياسات، ومنظمات دعم المكتبات</a:t>
            </a:r>
            <a:br>
              <a:rPr lang="ar-EG" sz="3200" dirty="0">
                <a:latin typeface="Univers Condensed" panose="020B0506020202050204" pitchFamily="34" charset="0"/>
                <a:ea typeface="+mn-ea"/>
                <a:cs typeface="+mn-cs"/>
              </a:rPr>
            </a:br>
            <a:endParaRPr lang="ar-EG" sz="3200" dirty="0">
              <a:latin typeface="Univers Condensed" panose="020B050602020205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" panose="020B0506020202050204" pitchFamily="34" charset="0"/>
              <a:ea typeface="+mn-ea"/>
              <a:cs typeface="+mn-cs"/>
            </a:endParaRPr>
          </a:p>
          <a:p>
            <a:pPr marL="457200" marR="0" lvl="0" indent="-457200" algn="r" defTabSz="914400" rtl="1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lang="ar-EG" sz="3200" dirty="0">
                <a:latin typeface="Univers Condensed" panose="020B0506020202050204" pitchFamily="34" charset="0"/>
                <a:ea typeface="+mn-ea"/>
                <a:cs typeface="+mn-cs"/>
              </a:rPr>
              <a:t>روابط </a:t>
            </a:r>
            <a:r>
              <a:rPr kumimoji="0" lang="ar-EG" sz="32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F8662"/>
                </a:highlight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لوثائق السياسة الوطنية وتشريعاتها</a:t>
            </a:r>
            <a:r>
              <a:rPr kumimoji="0" lang="ar-EG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 مثل قانون المكتبات وقانون الإيداع القانوني وحقوق المؤلف والاستثناءات المتعلقة بالمكتبات</a:t>
            </a: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" panose="020B0506020202050204" pitchFamily="34" charset="0"/>
              <a:ea typeface="+mn-ea"/>
              <a:cs typeface="+mn-cs"/>
            </a:endParaRPr>
          </a:p>
          <a:p>
            <a:pPr marL="457200" marR="0" lvl="0" indent="-457200" algn="r" defTabSz="914400" rtl="1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lang="ar-EG" sz="3200" dirty="0">
                <a:latin typeface="Univers Condensed" panose="020B0506020202050204" pitchFamily="34" charset="0"/>
                <a:ea typeface="+mn-ea"/>
                <a:cs typeface="+mn-cs"/>
              </a:rPr>
              <a:t>معلومات حول</a:t>
            </a:r>
            <a:r>
              <a:rPr kumimoji="0" lang="ar-EG" sz="32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F8662"/>
                </a:highlight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 التعليم والفعاليات</a:t>
            </a:r>
            <a:r>
              <a:rPr kumimoji="0" lang="ar-EG" sz="32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 – متطلبات التأهيل المهني، وتعليم أمناء المكتبات، وروابط للمنشورات والفعاليات المهنية</a:t>
            </a:r>
          </a:p>
          <a:p>
            <a:pPr marL="457200" marR="0" lvl="0" indent="-45720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endParaRPr lang="en-GB" sz="3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lvl="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  <a:defRPr/>
            </a:pPr>
            <a:r>
              <a:rPr kumimoji="0" lang="ar-EG" sz="32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روابط</a:t>
            </a:r>
            <a:r>
              <a:rPr kumimoji="0" lang="ar-EG" sz="3200" b="0" i="0" u="none" strike="noStrike" cap="none" normalizeH="0" noProof="0" dirty="0">
                <a:ln>
                  <a:noFill/>
                </a:ln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 </a:t>
            </a:r>
            <a:r>
              <a:rPr kumimoji="0" lang="ar-EG" sz="32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2F8662"/>
                </a:highlight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القصص</a:t>
            </a:r>
            <a:r>
              <a:rPr kumimoji="0" lang="ar-EG" sz="3200" b="0" i="0" u="none" strike="noStrike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2F8662"/>
                </a:highlight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 عن </a:t>
            </a:r>
            <a:r>
              <a:rPr kumimoji="0" lang="ar-EG" sz="32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2F8662"/>
                </a:highlight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أهداف التنمية المستدامة</a:t>
            </a:r>
            <a:r>
              <a:rPr lang="ar-EG" sz="3200" dirty="0">
                <a:latin typeface="Univers Condensed" panose="020B0506020202050204" pitchFamily="34" charset="0"/>
              </a:rPr>
              <a:t> الخاصة بكل دولة   </a:t>
            </a:r>
          </a:p>
          <a:p>
            <a:pPr marR="0" lvl="0" algn="l" defTabSz="914400" rtl="0" eaLnBrk="1" fontAlgn="auto" latinLnBrk="0" hangingPunct="1">
              <a:lnSpc>
                <a:spcPts val="432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" panose="020B050602020205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10EFD1F3-A2B7-43C1-8730-6C45EE52E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r="40122"/>
          <a:stretch/>
        </p:blipFill>
        <p:spPr>
          <a:xfrm>
            <a:off x="0" y="0"/>
            <a:ext cx="4572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62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3239907" y="-7774293"/>
            <a:ext cx="16230600" cy="21982670"/>
          </a:xfrm>
          <a:prstGeom prst="rect">
            <a:avLst/>
          </a:prstGeom>
          <a:solidFill>
            <a:srgbClr val="0D6742"/>
          </a:solidFill>
        </p:spPr>
      </p:sp>
      <p:grpSp>
        <p:nvGrpSpPr>
          <p:cNvPr id="3" name="Group 3"/>
          <p:cNvGrpSpPr/>
          <p:nvPr/>
        </p:nvGrpSpPr>
        <p:grpSpPr>
          <a:xfrm>
            <a:off x="8143754" y="2277659"/>
            <a:ext cx="10323981" cy="6934245"/>
            <a:chOff x="0" y="0"/>
            <a:chExt cx="13765308" cy="92456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1952"/>
            <a:stretch>
              <a:fillRect/>
            </a:stretch>
          </p:blipFill>
          <p:spPr>
            <a:xfrm>
              <a:off x="1632552" y="7899558"/>
              <a:ext cx="11741538" cy="13461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3765308" cy="840544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472B43A-ECB8-4CCB-98A6-814ECC04E3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9291452"/>
            <a:ext cx="3990816" cy="451110"/>
          </a:xfrm>
          <a:prstGeom prst="rect">
            <a:avLst/>
          </a:prstGeom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F96BD51E-CBD8-4CB3-9A4F-4EBA3C6E3188}"/>
              </a:ext>
            </a:extLst>
          </p:cNvPr>
          <p:cNvGrpSpPr/>
          <p:nvPr/>
        </p:nvGrpSpPr>
        <p:grpSpPr>
          <a:xfrm>
            <a:off x="762000" y="1409700"/>
            <a:ext cx="7864420" cy="1301986"/>
            <a:chOff x="0" y="0"/>
            <a:chExt cx="7832234" cy="1735982"/>
          </a:xfrm>
        </p:grpSpPr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id="{5198A9FD-D961-47DA-8E04-42A66D7D9210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C1B92C72-DA16-4711-8940-C7676EB3E22A}"/>
                </a:ext>
              </a:extLst>
            </p:cNvPr>
            <p:cNvSpPr txBox="1"/>
            <p:nvPr/>
          </p:nvSpPr>
          <p:spPr>
            <a:xfrm>
              <a:off x="196846" y="124813"/>
              <a:ext cx="7505043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ar-EG" sz="54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استكشف علامة تبويب </a:t>
              </a:r>
              <a:r>
                <a:rPr lang="ar-EG" sz="54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"الدول"</a:t>
              </a:r>
              <a:endParaRPr lang="ar-EG" sz="5400" b="1" dirty="0">
                <a:solidFill>
                  <a:srgbClr val="FFFFFF"/>
                </a:solidFill>
                <a:latin typeface="Univers Condensed" panose="020B0506020202050204" pitchFamily="34" charset="0"/>
              </a:endParaRP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C96BFF4A-099B-4EB8-9F78-77C49BBAEF58}"/>
              </a:ext>
            </a:extLst>
          </p:cNvPr>
          <p:cNvGrpSpPr/>
          <p:nvPr/>
        </p:nvGrpSpPr>
        <p:grpSpPr>
          <a:xfrm>
            <a:off x="762000" y="2877148"/>
            <a:ext cx="7864420" cy="1301986"/>
            <a:chOff x="0" y="0"/>
            <a:chExt cx="7832234" cy="1735982"/>
          </a:xfrm>
        </p:grpSpPr>
        <p:sp>
          <p:nvSpPr>
            <p:cNvPr id="27" name="AutoShape 13">
              <a:extLst>
                <a:ext uri="{FF2B5EF4-FFF2-40B4-BE49-F238E27FC236}">
                  <a16:creationId xmlns:a16="http://schemas.microsoft.com/office/drawing/2014/main" id="{F30D4402-C9D7-43AF-941B-02949BA39E92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603A223A-6DF6-4BFB-A946-3D242A551B6E}"/>
                </a:ext>
              </a:extLst>
            </p:cNvPr>
            <p:cNvSpPr txBox="1"/>
            <p:nvPr/>
          </p:nvSpPr>
          <p:spPr>
            <a:xfrm>
              <a:off x="196846" y="124813"/>
              <a:ext cx="7505044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ar-EG" sz="54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في موقع خريطة المكتبات</a:t>
              </a:r>
            </a:p>
          </p:txBody>
        </p:sp>
      </p:grpSp>
      <p:sp>
        <p:nvSpPr>
          <p:cNvPr id="29" name="TextBox 11">
            <a:extLst>
              <a:ext uri="{FF2B5EF4-FFF2-40B4-BE49-F238E27FC236}">
                <a16:creationId xmlns:a16="http://schemas.microsoft.com/office/drawing/2014/main" id="{F427BB4E-3C10-402E-AE4E-CCA49680044C}"/>
              </a:ext>
            </a:extLst>
          </p:cNvPr>
          <p:cNvSpPr txBox="1"/>
          <p:nvPr/>
        </p:nvSpPr>
        <p:spPr>
          <a:xfrm>
            <a:off x="767862" y="4739527"/>
            <a:ext cx="6691532" cy="1086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ts val="4374"/>
              </a:lnSpc>
              <a:buClr>
                <a:srgbClr val="2F8662"/>
              </a:buClr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ابحث </a:t>
            </a:r>
            <a:r>
              <a:rPr lang="ar-EG" sz="3200">
                <a:solidFill>
                  <a:srgbClr val="000000"/>
                </a:solidFill>
                <a:latin typeface="Univers Condensed" panose="020B0506020202050204" pitchFamily="34" charset="0"/>
              </a:rPr>
              <a:t>بحسب الدولة، </a:t>
            </a: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أو انقر على الخريطة للاطلاع على الموجز القطري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B724D4-C078-4BF1-BB8F-C129E8C30F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13"/>
          <a:stretch/>
        </p:blipFill>
        <p:spPr>
          <a:xfrm>
            <a:off x="9661581" y="2711687"/>
            <a:ext cx="7331019" cy="4718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C56864-D601-4595-937C-01A4333C2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263" y="6119752"/>
            <a:ext cx="6434138" cy="36228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784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96560">
            <a:off x="8714535" y="-959413"/>
            <a:ext cx="10488784" cy="12888019"/>
            <a:chOff x="0" y="0"/>
            <a:chExt cx="13985045" cy="1718402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7" t="23252" r="55178"/>
            <a:stretch>
              <a:fillRect/>
            </a:stretch>
          </p:blipFill>
          <p:spPr>
            <a:xfrm>
              <a:off x="0" y="0"/>
              <a:ext cx="4577015" cy="560100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3364" r="23364"/>
            <a:stretch>
              <a:fillRect/>
            </a:stretch>
          </p:blipFill>
          <p:spPr>
            <a:xfrm>
              <a:off x="0" y="5728008"/>
              <a:ext cx="4577015" cy="572800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9209" b="9209"/>
            <a:stretch>
              <a:fillRect/>
            </a:stretch>
          </p:blipFill>
          <p:spPr>
            <a:xfrm>
              <a:off x="0" y="11583017"/>
              <a:ext cx="4577015" cy="56010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53504" r="10706"/>
            <a:stretch>
              <a:fillRect/>
            </a:stretch>
          </p:blipFill>
          <p:spPr>
            <a:xfrm>
              <a:off x="4704015" y="0"/>
              <a:ext cx="4577015" cy="85285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29175" r="39026"/>
            <a:stretch>
              <a:fillRect/>
            </a:stretch>
          </p:blipFill>
          <p:spPr>
            <a:xfrm>
              <a:off x="4704015" y="8655512"/>
              <a:ext cx="4577015" cy="852851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41568" r="4038"/>
            <a:stretch>
              <a:fillRect/>
            </a:stretch>
          </p:blipFill>
          <p:spPr>
            <a:xfrm>
              <a:off x="9408030" y="0"/>
              <a:ext cx="4577015" cy="560100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l="37759" r="8903"/>
            <a:stretch>
              <a:fillRect/>
            </a:stretch>
          </p:blipFill>
          <p:spPr>
            <a:xfrm>
              <a:off x="9408030" y="5728008"/>
              <a:ext cx="4577015" cy="572800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l="25164" r="25164"/>
            <a:stretch>
              <a:fillRect/>
            </a:stretch>
          </p:blipFill>
          <p:spPr>
            <a:xfrm>
              <a:off x="9408030" y="11583017"/>
              <a:ext cx="4577015" cy="5601008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017476" y="2850068"/>
            <a:ext cx="6212798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000" b="1" dirty="0">
                <a:solidFill>
                  <a:srgbClr val="000000"/>
                </a:solidFill>
                <a:latin typeface="Univers Condensed" panose="020B0506020202050204" pitchFamily="34" charset="0"/>
                <a:ea typeface="+mn-ea"/>
                <a:cs typeface="+mn-cs"/>
              </a:rPr>
              <a:t>قصص أهداف التنمية المستدامة -</a:t>
            </a:r>
            <a:r>
              <a:rPr lang="ar-EG" sz="3000" dirty="0">
                <a:solidFill>
                  <a:srgbClr val="000000"/>
                </a:solidFill>
                <a:latin typeface="Univers Condensed" panose="020B0506020202050204" pitchFamily="34" charset="0"/>
                <a:ea typeface="+mn-ea"/>
                <a:cs typeface="+mn-cs"/>
              </a:rPr>
              <a:t> قصص حول أنشطة المكتبات ومشاريعها وبرامجها، وتأثيرها على حياة الناس والمجتمعات التي تسهم في تحقيق أهداف الأمم المتحدة للتنمية المستدامة.</a:t>
            </a:r>
            <a:br>
              <a:rPr lang="ar-EG" sz="3000">
                <a:solidFill>
                  <a:srgbClr val="000000"/>
                </a:solidFill>
                <a:latin typeface="Univers Condensed" panose="020B0506020202050204" pitchFamily="34" charset="0"/>
                <a:ea typeface="+mn-ea"/>
                <a:cs typeface="+mn-cs"/>
              </a:rPr>
            </a:br>
            <a:endParaRPr lang="en-GB" sz="3000" spc="-6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000" dirty="0">
                <a:solidFill>
                  <a:srgbClr val="000000"/>
                </a:solidFill>
                <a:latin typeface="Univers Condensed" panose="020B0506020202050204" pitchFamily="34" charset="0"/>
              </a:rPr>
              <a:t>انظر الشروط المتعلقة بالقصص في:</a:t>
            </a:r>
          </a:p>
          <a:p>
            <a:pPr marL="457200" marR="0" lvl="0" indent="-457200" algn="r" defTabSz="914400" rtl="1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lang="ar-EG" sz="3000" dirty="0">
                <a:solidFill>
                  <a:srgbClr val="2F8662"/>
                </a:solidFill>
                <a:latin typeface="Univers Condensed" panose="020B050602020205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دليل سرد قصص أهداف التنمية المستدامة</a:t>
            </a:r>
          </a:p>
          <a:p>
            <a:pPr marL="457200" marR="0" lvl="0" indent="-457200" algn="r" defTabSz="914400" rtl="1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lang="ar-EG" sz="3000" dirty="0">
                <a:solidFill>
                  <a:srgbClr val="2F8662"/>
                </a:solidFill>
                <a:latin typeface="Univers Condensed" panose="020B050602020205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الرسم البياني الخاص بسرد قصص أهداف التنمية المستدامة</a:t>
            </a:r>
          </a:p>
          <a:p>
            <a:pPr marL="457200" marR="0" lvl="0" indent="-457200" algn="l" defTabSz="914400" rtl="0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GB" sz="3000" spc="-6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R="0" lvl="0" algn="r" defTabSz="914400" rtl="1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EG" sz="3000" dirty="0">
                <a:solidFill>
                  <a:srgbClr val="000000"/>
                </a:solidFill>
                <a:latin typeface="Univers Condensed" panose="020B0506020202050204" pitchFamily="34" charset="0"/>
              </a:rPr>
              <a:t>قدِّم المعلومات المتعلقة بقصتك على الرابط:</a:t>
            </a:r>
          </a:p>
          <a:p>
            <a:pPr marL="457200" marR="0" lvl="0" indent="-457200" algn="r" defTabSz="914400" rtl="1" eaLnBrk="1" fontAlgn="auto" latinLnBrk="0" hangingPunct="1">
              <a:lnSpc>
                <a:spcPts val="4374"/>
              </a:lnSpc>
              <a:spcBef>
                <a:spcPts val="0"/>
              </a:spcBef>
              <a:spcAft>
                <a:spcPts val="0"/>
              </a:spcAft>
              <a:buClr>
                <a:srgbClr val="2F8662"/>
              </a:buClr>
              <a:buSzTx/>
              <a:buFont typeface="Helvetica" pitchFamily="2" charset="0"/>
              <a:buChar char="●"/>
              <a:tabLst/>
              <a:defRPr/>
            </a:pPr>
            <a:r>
              <a:rPr lang="en-US" sz="3000" dirty="0">
                <a:solidFill>
                  <a:srgbClr val="2F8662"/>
                </a:solidFill>
                <a:latin typeface="Univers Condensed" panose="020B050602020205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bit.ly/submit-for-</a:t>
            </a:r>
            <a:r>
              <a:rPr lang="en-US" sz="3000" dirty="0" err="1">
                <a:solidFill>
                  <a:srgbClr val="2F8662"/>
                </a:solidFill>
                <a:latin typeface="Univers Condensed" panose="020B050602020205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sdg</a:t>
            </a:r>
            <a:r>
              <a:rPr lang="en-US" sz="3000" dirty="0">
                <a:solidFill>
                  <a:srgbClr val="2F8662"/>
                </a:solidFill>
                <a:latin typeface="Univers Condensed" panose="020B050602020205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-story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04315" y="457200"/>
            <a:ext cx="7899843" cy="2025886"/>
            <a:chOff x="0" y="0"/>
            <a:chExt cx="7975932" cy="1735982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470889" y="20788"/>
              <a:ext cx="7505043" cy="885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90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5400" b="1" i="0" u="none" strike="noStrike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قصص أهداف التنمية المستدامة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88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3239907" y="-7774293"/>
            <a:ext cx="16230600" cy="21982670"/>
          </a:xfrm>
          <a:prstGeom prst="rect">
            <a:avLst/>
          </a:prstGeom>
          <a:solidFill>
            <a:srgbClr val="0D6742"/>
          </a:solidFill>
        </p:spPr>
      </p:sp>
      <p:grpSp>
        <p:nvGrpSpPr>
          <p:cNvPr id="3" name="Group 3"/>
          <p:cNvGrpSpPr/>
          <p:nvPr/>
        </p:nvGrpSpPr>
        <p:grpSpPr>
          <a:xfrm>
            <a:off x="8143754" y="2277659"/>
            <a:ext cx="10323981" cy="6934245"/>
            <a:chOff x="0" y="0"/>
            <a:chExt cx="13765308" cy="92456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1952"/>
            <a:stretch>
              <a:fillRect/>
            </a:stretch>
          </p:blipFill>
          <p:spPr>
            <a:xfrm>
              <a:off x="1632552" y="7899558"/>
              <a:ext cx="11741538" cy="13461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3765308" cy="840544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472B43A-ECB8-4CCB-98A6-814ECC04E3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9291452"/>
            <a:ext cx="3990816" cy="451110"/>
          </a:xfrm>
          <a:prstGeom prst="rect">
            <a:avLst/>
          </a:prstGeom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F96BD51E-CBD8-4CB3-9A4F-4EBA3C6E3188}"/>
              </a:ext>
            </a:extLst>
          </p:cNvPr>
          <p:cNvGrpSpPr/>
          <p:nvPr/>
        </p:nvGrpSpPr>
        <p:grpSpPr>
          <a:xfrm>
            <a:off x="760955" y="852834"/>
            <a:ext cx="9666129" cy="1301986"/>
            <a:chOff x="0" y="0"/>
            <a:chExt cx="7832234" cy="1735982"/>
          </a:xfrm>
        </p:grpSpPr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id="{5198A9FD-D961-47DA-8E04-42A66D7D9210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C1B92C72-DA16-4711-8940-C7676EB3E22A}"/>
                </a:ext>
              </a:extLst>
            </p:cNvPr>
            <p:cNvSpPr txBox="1"/>
            <p:nvPr/>
          </p:nvSpPr>
          <p:spPr>
            <a:xfrm>
              <a:off x="196846" y="124813"/>
              <a:ext cx="7505043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ar-EG" sz="54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استكشف قصص أهداف التنمية المستدامة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C96BFF4A-099B-4EB8-9F78-77C49BBAEF58}"/>
              </a:ext>
            </a:extLst>
          </p:cNvPr>
          <p:cNvGrpSpPr/>
          <p:nvPr/>
        </p:nvGrpSpPr>
        <p:grpSpPr>
          <a:xfrm>
            <a:off x="760956" y="2277659"/>
            <a:ext cx="8001000" cy="1301986"/>
            <a:chOff x="0" y="0"/>
            <a:chExt cx="7832234" cy="1735982"/>
          </a:xfrm>
        </p:grpSpPr>
        <p:sp>
          <p:nvSpPr>
            <p:cNvPr id="27" name="AutoShape 13">
              <a:extLst>
                <a:ext uri="{FF2B5EF4-FFF2-40B4-BE49-F238E27FC236}">
                  <a16:creationId xmlns:a16="http://schemas.microsoft.com/office/drawing/2014/main" id="{F30D4402-C9D7-43AF-941B-02949BA39E92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603A223A-6DF6-4BFB-A946-3D242A551B6E}"/>
                </a:ext>
              </a:extLst>
            </p:cNvPr>
            <p:cNvSpPr txBox="1"/>
            <p:nvPr/>
          </p:nvSpPr>
          <p:spPr>
            <a:xfrm>
              <a:off x="196846" y="124813"/>
              <a:ext cx="7505044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ar-EG" sz="54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على موقع خريطة المكتبات</a:t>
              </a:r>
            </a:p>
          </p:txBody>
        </p:sp>
      </p:grpSp>
      <p:sp>
        <p:nvSpPr>
          <p:cNvPr id="29" name="TextBox 11">
            <a:extLst>
              <a:ext uri="{FF2B5EF4-FFF2-40B4-BE49-F238E27FC236}">
                <a16:creationId xmlns:a16="http://schemas.microsoft.com/office/drawing/2014/main" id="{F427BB4E-3C10-402E-AE4E-CCA49680044C}"/>
              </a:ext>
            </a:extLst>
          </p:cNvPr>
          <p:cNvSpPr txBox="1"/>
          <p:nvPr/>
        </p:nvSpPr>
        <p:spPr>
          <a:xfrm>
            <a:off x="789494" y="3848100"/>
            <a:ext cx="6691532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ts val="4374"/>
              </a:lnSpc>
              <a:buClr>
                <a:srgbClr val="2F8662"/>
              </a:buClr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ابحث بحسب الدولة، أو انقر على الخريطة للاطلاع على القصص </a:t>
            </a:r>
            <a:r>
              <a:rPr lang="ar-EG" sz="3200">
                <a:solidFill>
                  <a:srgbClr val="000000"/>
                </a:solidFill>
                <a:latin typeface="Univers Condensed" panose="020B0506020202050204" pitchFamily="34" charset="0"/>
              </a:rPr>
              <a:t>من دولتك. </a:t>
            </a: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اختر أهداف التنمية المستدامة للاطلاع على القصص ذات الصلة.</a:t>
            </a:r>
            <a:b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</a:br>
            <a:endParaRPr lang="ar-EG" sz="3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lvl="0" algn="l">
              <a:lnSpc>
                <a:spcPts val="4374"/>
              </a:lnSpc>
              <a:buClr>
                <a:srgbClr val="2F8662"/>
              </a:buClr>
            </a:pPr>
            <a:endParaRPr lang="en-GB" sz="3200" spc="-2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lvl="0" algn="r">
              <a:lnSpc>
                <a:spcPts val="4374"/>
              </a:lnSpc>
              <a:buClr>
                <a:srgbClr val="2F8662"/>
              </a:buClr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توجد قصص عن جميع أهداف التنمية المستدامة السبعة عشر.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422F51-3EAF-467B-9FE6-7EABDA0778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821"/>
          <a:stretch/>
        </p:blipFill>
        <p:spPr>
          <a:xfrm>
            <a:off x="9603292" y="2711686"/>
            <a:ext cx="7389308" cy="47494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76B8BA-60EF-4E49-BF1B-4B6BD2586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978" y="7864327"/>
            <a:ext cx="5924677" cy="16855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0CCDEC-A5E2-4CB9-ABD0-4560C7161060}"/>
              </a:ext>
            </a:extLst>
          </p:cNvPr>
          <p:cNvSpPr txBox="1"/>
          <p:nvPr/>
        </p:nvSpPr>
        <p:spPr>
          <a:xfrm>
            <a:off x="6737601" y="9435514"/>
            <a:ext cx="3689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000" dirty="0">
                <a:latin typeface="Univers Condensed" panose="020B0506020202050204" pitchFamily="34" charset="0"/>
              </a:rPr>
              <a:t>الأرقام في يناير 2022</a:t>
            </a:r>
          </a:p>
        </p:txBody>
      </p:sp>
    </p:spTree>
    <p:extLst>
      <p:ext uri="{BB962C8B-B14F-4D97-AF65-F5344CB8AC3E}">
        <p14:creationId xmlns:p14="http://schemas.microsoft.com/office/powerpoint/2010/main" val="2483107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3239907" y="-7774293"/>
            <a:ext cx="16230600" cy="21982670"/>
          </a:xfrm>
          <a:prstGeom prst="rect">
            <a:avLst/>
          </a:prstGeom>
          <a:solidFill>
            <a:srgbClr val="0D6742"/>
          </a:solidFill>
        </p:spPr>
      </p:sp>
      <p:grpSp>
        <p:nvGrpSpPr>
          <p:cNvPr id="3" name="Group 3"/>
          <p:cNvGrpSpPr/>
          <p:nvPr/>
        </p:nvGrpSpPr>
        <p:grpSpPr>
          <a:xfrm>
            <a:off x="8143754" y="2277659"/>
            <a:ext cx="10323981" cy="6934245"/>
            <a:chOff x="0" y="0"/>
            <a:chExt cx="13765308" cy="92456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1952"/>
            <a:stretch>
              <a:fillRect/>
            </a:stretch>
          </p:blipFill>
          <p:spPr>
            <a:xfrm>
              <a:off x="1632552" y="7899558"/>
              <a:ext cx="11741538" cy="13461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3765308" cy="840544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472B43A-ECB8-4CCB-98A6-814ECC04E3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9291452"/>
            <a:ext cx="3990816" cy="451110"/>
          </a:xfrm>
          <a:prstGeom prst="rect">
            <a:avLst/>
          </a:prstGeom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F96BD51E-CBD8-4CB3-9A4F-4EBA3C6E3188}"/>
              </a:ext>
            </a:extLst>
          </p:cNvPr>
          <p:cNvGrpSpPr/>
          <p:nvPr/>
        </p:nvGrpSpPr>
        <p:grpSpPr>
          <a:xfrm>
            <a:off x="760956" y="852834"/>
            <a:ext cx="7382798" cy="1301986"/>
            <a:chOff x="0" y="0"/>
            <a:chExt cx="7832234" cy="1735982"/>
          </a:xfrm>
        </p:grpSpPr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id="{5198A9FD-D961-47DA-8E04-42A66D7D9210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C1B92C72-DA16-4711-8940-C7676EB3E22A}"/>
                </a:ext>
              </a:extLst>
            </p:cNvPr>
            <p:cNvSpPr txBox="1"/>
            <p:nvPr/>
          </p:nvSpPr>
          <p:spPr>
            <a:xfrm>
              <a:off x="196846" y="124813"/>
              <a:ext cx="7505043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ar-EG" sz="54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صفحة "استكشف" على 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C96BFF4A-099B-4EB8-9F78-77C49BBAEF58}"/>
              </a:ext>
            </a:extLst>
          </p:cNvPr>
          <p:cNvGrpSpPr/>
          <p:nvPr/>
        </p:nvGrpSpPr>
        <p:grpSpPr>
          <a:xfrm>
            <a:off x="760956" y="2277659"/>
            <a:ext cx="7508153" cy="1301986"/>
            <a:chOff x="0" y="0"/>
            <a:chExt cx="7832234" cy="1735982"/>
          </a:xfrm>
        </p:grpSpPr>
        <p:sp>
          <p:nvSpPr>
            <p:cNvPr id="27" name="AutoShape 13">
              <a:extLst>
                <a:ext uri="{FF2B5EF4-FFF2-40B4-BE49-F238E27FC236}">
                  <a16:creationId xmlns:a16="http://schemas.microsoft.com/office/drawing/2014/main" id="{F30D4402-C9D7-43AF-941B-02949BA39E92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603A223A-6DF6-4BFB-A946-3D242A551B6E}"/>
                </a:ext>
              </a:extLst>
            </p:cNvPr>
            <p:cNvSpPr txBox="1"/>
            <p:nvPr/>
          </p:nvSpPr>
          <p:spPr>
            <a:xfrm>
              <a:off x="196846" y="124813"/>
              <a:ext cx="7030225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ar-EG" sz="54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موقع خريطة المكتبات</a:t>
              </a:r>
            </a:p>
          </p:txBody>
        </p:sp>
      </p:grpSp>
      <p:sp>
        <p:nvSpPr>
          <p:cNvPr id="29" name="TextBox 11">
            <a:extLst>
              <a:ext uri="{FF2B5EF4-FFF2-40B4-BE49-F238E27FC236}">
                <a16:creationId xmlns:a16="http://schemas.microsoft.com/office/drawing/2014/main" id="{F427BB4E-3C10-402E-AE4E-CCA49680044C}"/>
              </a:ext>
            </a:extLst>
          </p:cNvPr>
          <p:cNvSpPr txBox="1"/>
          <p:nvPr/>
        </p:nvSpPr>
        <p:spPr>
          <a:xfrm>
            <a:off x="760956" y="4000500"/>
            <a:ext cx="7508153" cy="5036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r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تعريفات لمقاييس البيانات، وأنواع المكتبات، وعناصر الموجزات القطرية</a:t>
            </a:r>
          </a:p>
          <a:p>
            <a:pPr marL="457200" lvl="0" indent="-457200" algn="l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endParaRPr lang="lv-LV" sz="3200" spc="-2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lvl="0" indent="-457200" algn="r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شرح وأدلة ممن أسهموا بالبيانات</a:t>
            </a:r>
          </a:p>
          <a:p>
            <a:pPr marL="457200" lvl="0" indent="-457200" algn="l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endParaRPr lang="lv-LV" sz="3200" spc="-2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lvl="0" indent="-457200" algn="r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تعليمات للمساهمين في الموجز القطري</a:t>
            </a:r>
          </a:p>
          <a:p>
            <a:pPr marL="457200" lvl="0" indent="-457200" algn="l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endParaRPr lang="lv-LV" sz="3200" spc="-2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lvl="0" indent="-457200" algn="r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موارد لسرد قصص أهداف التنمية المستدامة</a:t>
            </a:r>
          </a:p>
          <a:p>
            <a:pPr marL="457200" lvl="0" indent="-457200" algn="l">
              <a:lnSpc>
                <a:spcPts val="4374"/>
              </a:lnSpc>
              <a:buClr>
                <a:srgbClr val="2F8662"/>
              </a:buClr>
              <a:buFont typeface="Wingdings" panose="05000000000000000000" pitchFamily="2" charset="2"/>
              <a:buChar char="Ø"/>
            </a:pPr>
            <a:endParaRPr lang="en-GB" sz="3200" spc="-29" dirty="0">
              <a:solidFill>
                <a:srgbClr val="000000"/>
              </a:solidFill>
              <a:latin typeface="Univers Condensed" panose="020B050602020205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2FC8E-853E-460E-AE62-7DD25B09A0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11"/>
          <a:stretch/>
        </p:blipFill>
        <p:spPr>
          <a:xfrm>
            <a:off x="9560647" y="2617486"/>
            <a:ext cx="7508153" cy="484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6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84ED662-DD4B-4B42-8DFE-85DBC7C7D38C}"/>
              </a:ext>
            </a:extLst>
          </p:cNvPr>
          <p:cNvGrpSpPr/>
          <p:nvPr/>
        </p:nvGrpSpPr>
        <p:grpSpPr>
          <a:xfrm>
            <a:off x="1074507" y="2324100"/>
            <a:ext cx="16138986" cy="3681702"/>
            <a:chOff x="716338" y="1825283"/>
            <a:chExt cx="10759324" cy="2454468"/>
          </a:xfrm>
        </p:grpSpPr>
        <p:pic>
          <p:nvPicPr>
            <p:cNvPr id="19" name="Picture 18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6F76FF85-3296-4757-A6EC-249A25026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38" y="1825284"/>
              <a:ext cx="2459656" cy="2454467"/>
            </a:xfrm>
            <a:prstGeom prst="rect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7EFE4E-BF30-4CE6-BF55-040D8725F707}"/>
                </a:ext>
              </a:extLst>
            </p:cNvPr>
            <p:cNvSpPr/>
            <p:nvPr/>
          </p:nvSpPr>
          <p:spPr>
            <a:xfrm>
              <a:off x="3482894" y="1825283"/>
              <a:ext cx="2459656" cy="24544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2F8662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371600">
                <a:defRPr/>
              </a:pPr>
              <a:endParaRPr lang="en-GB" sz="900" dirty="0">
                <a:solidFill>
                  <a:srgbClr val="10593A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ar-EG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بيانات المكتبات</a:t>
              </a:r>
            </a:p>
            <a:p>
              <a:pPr algn="ctr" defTabSz="1371600">
                <a:defRPr/>
              </a:pPr>
              <a:endParaRPr lang="en-GB" sz="4200" dirty="0">
                <a:solidFill>
                  <a:srgbClr val="10593A"/>
                </a:solidFill>
                <a:latin typeface="Franklin Gothic Medium" panose="020B0603020102020204" pitchFamily="34" charset="0"/>
              </a:endParaRPr>
            </a:p>
            <a:p>
              <a:pPr algn="ctr" defTabSz="1371600">
                <a:defRPr/>
              </a:pPr>
              <a:r>
                <a:rPr lang="ar-EG" sz="8100" dirty="0">
                  <a:solidFill>
                    <a:srgbClr val="10593A"/>
                  </a:solidFill>
                  <a:latin typeface="Franklin Gothic Demi" panose="020B0703020102020204" pitchFamily="34" charset="0"/>
                </a:rPr>
                <a:t>134</a:t>
              </a:r>
            </a:p>
            <a:p>
              <a:pPr algn="ctr" defTabSz="1371600">
                <a:defRPr/>
              </a:pPr>
              <a:r>
                <a:rPr lang="ar-EG" sz="3200" dirty="0">
                  <a:solidFill>
                    <a:srgbClr val="85B046"/>
                  </a:solidFill>
                  <a:latin typeface="Franklin Gothic Medium" panose="020B0603020102020204" pitchFamily="34" charset="0"/>
                </a:rPr>
                <a:t>دولة</a:t>
              </a:r>
              <a:endParaRPr lang="ar-EG" sz="2700" dirty="0">
                <a:solidFill>
                  <a:srgbClr val="85B046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E7835E-5732-43E7-B580-04D87605C6DF}"/>
                </a:ext>
              </a:extLst>
            </p:cNvPr>
            <p:cNvSpPr/>
            <p:nvPr/>
          </p:nvSpPr>
          <p:spPr>
            <a:xfrm>
              <a:off x="6249452" y="1825283"/>
              <a:ext cx="2459656" cy="24544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2F8662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371600">
                <a:defRPr/>
              </a:pPr>
              <a:endParaRPr lang="en-GB" sz="900" dirty="0">
                <a:solidFill>
                  <a:srgbClr val="008B96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ar-EG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قصص</a:t>
              </a:r>
              <a:r>
                <a:rPr lang="ar-EG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 </a:t>
              </a:r>
              <a:r>
                <a:rPr lang="ar-EG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أهداف</a:t>
              </a:r>
              <a:r>
                <a:rPr lang="ar-EG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 </a:t>
              </a:r>
              <a:r>
                <a:rPr lang="ar-EG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التنمية</a:t>
              </a:r>
              <a:r>
                <a:rPr lang="ar-EG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 </a:t>
              </a:r>
              <a:r>
                <a:rPr lang="ar-EG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المستدامة</a:t>
              </a:r>
            </a:p>
            <a:p>
              <a:pPr algn="ctr" defTabSz="1371600">
                <a:defRPr/>
              </a:pPr>
              <a:endParaRPr lang="en-GB" sz="4200" dirty="0">
                <a:solidFill>
                  <a:srgbClr val="008B96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ar-EG" sz="8100" dirty="0">
                  <a:solidFill>
                    <a:srgbClr val="10593A"/>
                  </a:solidFill>
                  <a:latin typeface="Franklin Gothic Demi" panose="020B0703020102020204" pitchFamily="34" charset="0"/>
                </a:rPr>
                <a:t>53</a:t>
              </a:r>
            </a:p>
            <a:p>
              <a:pPr algn="ctr" defTabSz="1371600">
                <a:defRPr/>
              </a:pPr>
              <a:r>
                <a:rPr lang="ar-EG" sz="3200" dirty="0">
                  <a:solidFill>
                    <a:srgbClr val="85B046"/>
                  </a:solidFill>
                  <a:latin typeface="Franklin Gothic Medium" panose="020B0603020102020204" pitchFamily="34" charset="0"/>
                </a:rPr>
                <a:t>قصة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EC6881-67E0-4A9E-B189-45BCBF78718E}"/>
                </a:ext>
              </a:extLst>
            </p:cNvPr>
            <p:cNvSpPr/>
            <p:nvPr/>
          </p:nvSpPr>
          <p:spPr>
            <a:xfrm>
              <a:off x="9016006" y="1825283"/>
              <a:ext cx="2459656" cy="24544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2F8662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371600">
                <a:defRPr/>
              </a:pPr>
              <a:endParaRPr lang="en-GB" sz="900" dirty="0">
                <a:solidFill>
                  <a:srgbClr val="008B96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ar-EG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موجزات قطرية</a:t>
              </a:r>
            </a:p>
            <a:p>
              <a:pPr algn="ctr" defTabSz="1371600">
                <a:defRPr/>
              </a:pPr>
              <a:r>
                <a:rPr lang="ar-EG" sz="8100" dirty="0">
                  <a:solidFill>
                    <a:srgbClr val="10593A"/>
                  </a:solidFill>
                  <a:latin typeface="Franklin Gothic Demi" panose="020B0703020102020204" pitchFamily="34" charset="0"/>
                </a:rPr>
                <a:t>26</a:t>
              </a:r>
            </a:p>
            <a:p>
              <a:pPr algn="ctr" defTabSz="1371600">
                <a:defRPr/>
              </a:pPr>
              <a:r>
                <a:rPr lang="ar-EG" sz="3200" dirty="0">
                  <a:solidFill>
                    <a:srgbClr val="85B046"/>
                  </a:solidFill>
                  <a:latin typeface="Franklin Gothic Medium" panose="020B0603020102020204" pitchFamily="34" charset="0"/>
                </a:rPr>
                <a:t>دولة</a:t>
              </a: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FD27675F-42B4-4A72-996A-D2E68B341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8977" y="5160264"/>
            <a:ext cx="643348" cy="643348"/>
          </a:xfrm>
          <a:prstGeom prst="rect">
            <a:avLst/>
          </a:prstGeom>
        </p:spPr>
      </p:pic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C483D0E-603B-4FC7-830B-96160804C3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870" y="5232236"/>
            <a:ext cx="648644" cy="64864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7922C99-1373-4EA2-9106-AA2E4DD0D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459200" y="5160264"/>
            <a:ext cx="643348" cy="643348"/>
          </a:xfrm>
          <a:prstGeom prst="rect">
            <a:avLst/>
          </a:prstGeom>
        </p:spPr>
      </p:pic>
      <p:grpSp>
        <p:nvGrpSpPr>
          <p:cNvPr id="14" name="Group 14">
            <a:extLst>
              <a:ext uri="{FF2B5EF4-FFF2-40B4-BE49-F238E27FC236}">
                <a16:creationId xmlns:a16="http://schemas.microsoft.com/office/drawing/2014/main" id="{D8AB8721-0FA8-4275-825A-AF6DB434F3B6}"/>
              </a:ext>
            </a:extLst>
          </p:cNvPr>
          <p:cNvGrpSpPr/>
          <p:nvPr/>
        </p:nvGrpSpPr>
        <p:grpSpPr>
          <a:xfrm>
            <a:off x="3922295" y="419100"/>
            <a:ext cx="8715532" cy="1254585"/>
            <a:chOff x="0" y="50424"/>
            <a:chExt cx="10425491" cy="1672780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12FB43E9-0B19-4CD5-A2B4-9B9D31C2EB83}"/>
                </a:ext>
              </a:extLst>
            </p:cNvPr>
            <p:cNvSpPr/>
            <p:nvPr/>
          </p:nvSpPr>
          <p:spPr>
            <a:xfrm>
              <a:off x="0" y="50424"/>
              <a:ext cx="10425491" cy="167278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9D6235A4-CEB2-4D67-B8E2-FC73FE702D9F}"/>
                </a:ext>
              </a:extLst>
            </p:cNvPr>
            <p:cNvSpPr txBox="1"/>
            <p:nvPr/>
          </p:nvSpPr>
          <p:spPr>
            <a:xfrm>
              <a:off x="195043" y="85725"/>
              <a:ext cx="9952960" cy="13468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8451"/>
                </a:lnSpc>
                <a:defRPr/>
              </a:pPr>
              <a:r>
                <a:rPr kumimoji="0" lang="ar-EG" sz="6600" b="1" i="0" u="none" strike="noStrike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عزز </a:t>
              </a:r>
              <a:r>
                <a:rPr lang="ar-EG" sz="66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قدرتك على </a:t>
              </a:r>
              <a:r>
                <a:rPr lang="ar-EG" sz="66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حشد الدعم</a:t>
              </a:r>
              <a:r>
                <a:rPr kumimoji="0" lang="ar-EG" sz="6600" b="1" i="0" u="none" strike="noStrike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!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5D8175F-1BB6-4897-B4F9-A33776490281}"/>
              </a:ext>
            </a:extLst>
          </p:cNvPr>
          <p:cNvSpPr txBox="1"/>
          <p:nvPr/>
        </p:nvSpPr>
        <p:spPr>
          <a:xfrm>
            <a:off x="5188785" y="6427616"/>
            <a:ext cx="118950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2F8662"/>
              </a:buClr>
              <a:buFont typeface="Wingdings" panose="05000000000000000000" pitchFamily="2" charset="2"/>
              <a:buChar char="Ø"/>
            </a:pPr>
            <a:r>
              <a:rPr lang="ar-EG" sz="3200">
                <a:latin typeface="Univers Condensed" panose="020B0506020202050204" pitchFamily="34" charset="0"/>
              </a:rPr>
              <a:t>استخدم بيانات التقارير الموجزة والعروض التقديمية والرسائل</a:t>
            </a:r>
          </a:p>
          <a:p>
            <a:pPr>
              <a:buClr>
                <a:srgbClr val="2F8662"/>
              </a:buClr>
            </a:pPr>
            <a:endParaRPr lang="en-GB" sz="3200" dirty="0">
              <a:latin typeface="Univers Condensed" panose="020B0506020202050204" pitchFamily="34" charset="0"/>
            </a:endParaRPr>
          </a:p>
          <a:p>
            <a:pPr marL="457200" indent="-457200">
              <a:buClr>
                <a:srgbClr val="2F8662"/>
              </a:buClr>
              <a:buFont typeface="Wingdings" panose="05000000000000000000" pitchFamily="2" charset="2"/>
              <a:buChar char="Ø"/>
            </a:pPr>
            <a:r>
              <a:rPr lang="ar-EG" sz="3200">
                <a:latin typeface="Univers Condensed" panose="020B0506020202050204" pitchFamily="34" charset="0"/>
              </a:rPr>
              <a:t>استخدم القصص كمصدر للتحفيز والإقناع والإلهام للعمل</a:t>
            </a:r>
          </a:p>
          <a:p>
            <a:pPr>
              <a:buClr>
                <a:srgbClr val="2F8662"/>
              </a:buClr>
            </a:pPr>
            <a:endParaRPr lang="en-GB" sz="3200" dirty="0">
              <a:latin typeface="Univers Condensed" panose="020B0506020202050204" pitchFamily="34" charset="0"/>
            </a:endParaRPr>
          </a:p>
          <a:p>
            <a:pPr marL="457200" indent="-457200">
              <a:buClr>
                <a:srgbClr val="2F8662"/>
              </a:buClr>
              <a:buFont typeface="Wingdings" panose="05000000000000000000" pitchFamily="2" charset="2"/>
              <a:buChar char="Ø"/>
            </a:pPr>
            <a:r>
              <a:rPr lang="ar-EG" sz="3200">
                <a:latin typeface="Univers Condensed" panose="020B0506020202050204" pitchFamily="34" charset="0"/>
              </a:rPr>
              <a:t>استخدم </a:t>
            </a:r>
            <a:r>
              <a:rPr lang="ar-EG" sz="320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الموجزات القطرية </a:t>
            </a:r>
            <a:r>
              <a:rPr lang="ar-EG" sz="3200">
                <a:latin typeface="Univers Condensed" panose="020B0506020202050204" pitchFamily="34" charset="0"/>
              </a:rPr>
              <a:t>لتسليط الضوء على الأولويات والقضايا والإنجازات</a:t>
            </a:r>
          </a:p>
        </p:txBody>
      </p:sp>
    </p:spTree>
    <p:extLst>
      <p:ext uri="{BB962C8B-B14F-4D97-AF65-F5344CB8AC3E}">
        <p14:creationId xmlns:p14="http://schemas.microsoft.com/office/powerpoint/2010/main" val="3339803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5E9B715-C7F0-4F91-B3DE-7898174D9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971" y="1911639"/>
            <a:ext cx="4974785" cy="2450499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B02A5187-134B-4EFC-9FD7-9B8596D54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765" y="4584030"/>
            <a:ext cx="4982694" cy="2616682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12" name="Picture 11" descr="Chart, bubble chart&#10;&#10;Description automatically generated">
            <a:extLst>
              <a:ext uri="{FF2B5EF4-FFF2-40B4-BE49-F238E27FC236}">
                <a16:creationId xmlns:a16="http://schemas.microsoft.com/office/drawing/2014/main" id="{F5E8730A-8A9E-4777-8AB0-93D597E24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541" y="1911639"/>
            <a:ext cx="4634992" cy="2440614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0DFC26D2-8267-4B03-B233-8E8F0A3C5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674" y="7355786"/>
            <a:ext cx="4974785" cy="2602962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4F368928-E885-4BC8-894C-39CBEB57EE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541" y="4589546"/>
            <a:ext cx="4695716" cy="2472588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E77D6405-1E9C-430B-8BD4-7120E8828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541" y="7355786"/>
            <a:ext cx="4664510" cy="2419988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2DF479C4-EDDA-4850-B19F-DA7557B490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17241" y="4584030"/>
            <a:ext cx="4634994" cy="2440614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5FDA9ADB-09B6-4BC2-A5DF-64BC018981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17241" y="7356685"/>
            <a:ext cx="4636710" cy="2440612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pic>
        <p:nvPicPr>
          <p:cNvPr id="42" name="Picture 41" descr="Text&#10;&#10;Description automatically generated">
            <a:extLst>
              <a:ext uri="{FF2B5EF4-FFF2-40B4-BE49-F238E27FC236}">
                <a16:creationId xmlns:a16="http://schemas.microsoft.com/office/drawing/2014/main" id="{07F3D07E-D686-4F3A-9803-22F4F957EC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07319" y="1911187"/>
            <a:ext cx="4636710" cy="2441518"/>
          </a:xfrm>
          <a:prstGeom prst="rect">
            <a:avLst/>
          </a:prstGeom>
          <a:ln w="6350">
            <a:solidFill>
              <a:srgbClr val="2F8662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B5E129-BE56-4E95-83E9-1D12B703148F}"/>
              </a:ext>
            </a:extLst>
          </p:cNvPr>
          <p:cNvGrpSpPr/>
          <p:nvPr/>
        </p:nvGrpSpPr>
        <p:grpSpPr>
          <a:xfrm>
            <a:off x="1447800" y="419100"/>
            <a:ext cx="15392400" cy="1254585"/>
            <a:chOff x="0" y="50424"/>
            <a:chExt cx="10425491" cy="1672780"/>
          </a:xfrm>
        </p:grpSpPr>
        <p:sp>
          <p:nvSpPr>
            <p:cNvPr id="17" name="AutoShape 15">
              <a:extLst>
                <a:ext uri="{FF2B5EF4-FFF2-40B4-BE49-F238E27FC236}">
                  <a16:creationId xmlns:a16="http://schemas.microsoft.com/office/drawing/2014/main" id="{F0E88E47-1522-434E-A730-A4E3C8BB683B}"/>
                </a:ext>
              </a:extLst>
            </p:cNvPr>
            <p:cNvSpPr/>
            <p:nvPr/>
          </p:nvSpPr>
          <p:spPr>
            <a:xfrm>
              <a:off x="0" y="50424"/>
              <a:ext cx="10425491" cy="167278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AB45F269-4BD9-4172-B103-036B260D86C0}"/>
                </a:ext>
              </a:extLst>
            </p:cNvPr>
            <p:cNvSpPr txBox="1"/>
            <p:nvPr/>
          </p:nvSpPr>
          <p:spPr>
            <a:xfrm>
              <a:off x="599298" y="144561"/>
              <a:ext cx="9226894" cy="12722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4000" b="1">
                  <a:latin typeface="Univers Condensed" panose="020B0506020202050204" pitchFamily="34" charset="0"/>
                  <a:ea typeface="+mn-ea"/>
                  <a:cs typeface="+mn-cs"/>
                </a:rPr>
                <a:t>بيانات خريطة المكتبات كمقياس للتطوير</a:t>
              </a:r>
              <a:r>
                <a:rPr lang="ar-EG" sz="4000" b="1">
                  <a:solidFill>
                    <a:schemeClr val="lt1"/>
                  </a:solidFill>
                  <a:latin typeface="Univers Condensed" panose="020B0506020202050204" pitchFamily="34" charset="0"/>
                  <a:ea typeface="+mn-ea"/>
                  <a:cs typeface="+mn-cs"/>
                </a:rPr>
                <a:t> #</a:t>
              </a:r>
              <a:r>
                <a:rPr lang="en-US" sz="4000" b="1">
                  <a:solidFill>
                    <a:schemeClr val="bg1"/>
                  </a:solidFill>
                  <a:latin typeface="Univers Condensed" panose="020B0506020202050204" pitchFamily="34" charset="0"/>
                  <a:ea typeface="+mn-ea"/>
                  <a:cs typeface="+mn-cs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LibraryStatOfTheWeek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092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3CCAF1-729B-4695-BC53-BC4D1128FD6E}"/>
              </a:ext>
            </a:extLst>
          </p:cNvPr>
          <p:cNvGrpSpPr/>
          <p:nvPr/>
        </p:nvGrpSpPr>
        <p:grpSpPr>
          <a:xfrm>
            <a:off x="2510786" y="2019300"/>
            <a:ext cx="13266427" cy="8045275"/>
            <a:chOff x="2296486" y="2085720"/>
            <a:chExt cx="13266427" cy="8045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E02BDA-FE82-4220-A89E-A1720E353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1915" y="2085720"/>
              <a:ext cx="3990998" cy="3780170"/>
            </a:xfrm>
            <a:prstGeom prst="rect">
              <a:avLst/>
            </a:prstGeom>
            <a:ln w="3175">
              <a:solidFill>
                <a:srgbClr val="2F8662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75CC60-7BFD-47DE-90A9-76D57A227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4200" y="2095500"/>
              <a:ext cx="3980672" cy="3780170"/>
            </a:xfrm>
            <a:prstGeom prst="rect">
              <a:avLst/>
            </a:prstGeom>
            <a:ln w="3175">
              <a:solidFill>
                <a:srgbClr val="2F8662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B67C6E-89B0-4DCB-AFF6-C91BE6074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6486" y="2095500"/>
              <a:ext cx="3980672" cy="3779430"/>
            </a:xfrm>
            <a:prstGeom prst="rect">
              <a:avLst/>
            </a:prstGeom>
            <a:solidFill>
              <a:schemeClr val="lt1"/>
            </a:solidFill>
            <a:ln w="3175">
              <a:solidFill>
                <a:srgbClr val="2F8662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355BC5-7F63-4240-98BE-E03F87A17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6486" y="6366291"/>
              <a:ext cx="3980672" cy="3764704"/>
            </a:xfrm>
            <a:prstGeom prst="rect">
              <a:avLst/>
            </a:prstGeom>
            <a:ln w="3175">
              <a:solidFill>
                <a:srgbClr val="2F8662"/>
              </a:solidFill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DD51D25-4867-49CB-ABA0-7BDC6C3B4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81723" y="6350826"/>
              <a:ext cx="3981188" cy="3780168"/>
            </a:xfrm>
            <a:prstGeom prst="rect">
              <a:avLst/>
            </a:prstGeom>
            <a:ln w="3175">
              <a:solidFill>
                <a:srgbClr val="2F8662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DB7FF3A-2CC9-4E3C-BF39-82DBC29C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4201" y="6366290"/>
              <a:ext cx="3973853" cy="3764704"/>
            </a:xfrm>
            <a:prstGeom prst="rect">
              <a:avLst/>
            </a:prstGeom>
            <a:ln w="3175">
              <a:solidFill>
                <a:srgbClr val="2F8662"/>
              </a:solidFill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D65761-259A-446D-B430-0F99CCEBD89E}"/>
              </a:ext>
            </a:extLst>
          </p:cNvPr>
          <p:cNvGrpSpPr/>
          <p:nvPr/>
        </p:nvGrpSpPr>
        <p:grpSpPr>
          <a:xfrm>
            <a:off x="2667000" y="519034"/>
            <a:ext cx="11501036" cy="1254585"/>
            <a:chOff x="0" y="50424"/>
            <a:chExt cx="10425491" cy="1672780"/>
          </a:xfrm>
        </p:grpSpPr>
        <p:sp>
          <p:nvSpPr>
            <p:cNvPr id="14" name="AutoShape 15">
              <a:extLst>
                <a:ext uri="{FF2B5EF4-FFF2-40B4-BE49-F238E27FC236}">
                  <a16:creationId xmlns:a16="http://schemas.microsoft.com/office/drawing/2014/main" id="{758BCB71-DB67-4219-83C9-5EF9D98C0344}"/>
                </a:ext>
              </a:extLst>
            </p:cNvPr>
            <p:cNvSpPr/>
            <p:nvPr/>
          </p:nvSpPr>
          <p:spPr>
            <a:xfrm>
              <a:off x="0" y="50424"/>
              <a:ext cx="10425491" cy="167278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E154DE9D-41F1-4496-A864-D3A152535EA1}"/>
                </a:ext>
              </a:extLst>
            </p:cNvPr>
            <p:cNvSpPr txBox="1"/>
            <p:nvPr/>
          </p:nvSpPr>
          <p:spPr>
            <a:xfrm>
              <a:off x="617962" y="141940"/>
              <a:ext cx="9200272" cy="12722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4000" b="1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قائمة أغاني يوتيوب </a:t>
              </a:r>
              <a:r>
                <a:rPr kumimoji="0" lang="ar-EG" sz="4000" b="1" i="0" u="none" strike="noStrike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– قصص أهداف التنمية المستدامة لخريطة الإفلا لمكتبات العالم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988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125" y="0"/>
            <a:ext cx="8794857" cy="10287000"/>
            <a:chOff x="0" y="0"/>
            <a:chExt cx="297505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75050" cy="3479800"/>
            </a:xfrm>
            <a:custGeom>
              <a:avLst/>
              <a:gdLst/>
              <a:ahLst/>
              <a:cxnLst/>
              <a:rect l="l" t="t" r="r" b="b"/>
              <a:pathLst>
                <a:path w="2975050" h="3479800">
                  <a:moveTo>
                    <a:pt x="0" y="0"/>
                  </a:moveTo>
                  <a:lnTo>
                    <a:pt x="2975050" y="0"/>
                  </a:lnTo>
                  <a:lnTo>
                    <a:pt x="297505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D6742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439400" y="2932085"/>
            <a:ext cx="5747740" cy="0"/>
          </a:xfrm>
          <a:prstGeom prst="line">
            <a:avLst/>
          </a:prstGeom>
          <a:ln w="9525" cap="rnd">
            <a:solidFill>
              <a:srgbClr val="2F8662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439400" y="4572712"/>
            <a:ext cx="5747740" cy="0"/>
          </a:xfrm>
          <a:prstGeom prst="line">
            <a:avLst/>
          </a:prstGeom>
          <a:ln w="9525" cap="rnd">
            <a:solidFill>
              <a:srgbClr val="2F8662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439400" y="6213340"/>
            <a:ext cx="5747740" cy="0"/>
          </a:xfrm>
          <a:prstGeom prst="line">
            <a:avLst/>
          </a:prstGeom>
          <a:ln w="9525" cap="rnd">
            <a:solidFill>
              <a:srgbClr val="2F8662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769393" y="3040168"/>
            <a:ext cx="6680260" cy="4206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ar-EG" sz="8800" dirty="0">
                <a:solidFill>
                  <a:srgbClr val="FFFFFF"/>
                </a:solidFill>
                <a:latin typeface="Univers Condensed" panose="020B0506020202050204" pitchFamily="34" charset="0"/>
              </a:rPr>
              <a:t>النقاط الأساسية للعرض التقديمي</a:t>
            </a:r>
          </a:p>
          <a:p>
            <a:pPr marL="0" lvl="0" indent="0" algn="r">
              <a:lnSpc>
                <a:spcPts val="11200"/>
              </a:lnSpc>
            </a:pPr>
            <a:endParaRPr lang="ar-EG" sz="8800" dirty="0">
              <a:solidFill>
                <a:srgbClr val="FFFFFF"/>
              </a:solidFill>
              <a:latin typeface="Univers Condensed" panose="020B050602020205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439400" y="1351524"/>
            <a:ext cx="5537182" cy="1338508"/>
            <a:chOff x="0" y="4982"/>
            <a:chExt cx="6847052" cy="1784679"/>
          </a:xfrm>
        </p:grpSpPr>
        <p:sp>
          <p:nvSpPr>
            <p:cNvPr id="9" name="TextBox 9"/>
            <p:cNvSpPr txBox="1"/>
            <p:nvPr/>
          </p:nvSpPr>
          <p:spPr>
            <a:xfrm>
              <a:off x="291629" y="4982"/>
              <a:ext cx="6555423" cy="461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  <a:spcBef>
                  <a:spcPct val="0"/>
                </a:spcBef>
              </a:pPr>
              <a:r>
                <a:rPr lang="ar-EG" sz="2400" dirty="0">
                  <a:solidFill>
                    <a:srgbClr val="2B2B2B"/>
                  </a:solidFill>
                  <a:latin typeface="Univers Condensed" panose="020B0506020202050204" pitchFamily="34" charset="0"/>
                </a:rPr>
                <a:t>الجزء 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58553"/>
              <a:ext cx="6847052" cy="1231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ar-EG" sz="3200" dirty="0">
                  <a:solidFill>
                    <a:srgbClr val="0D6742"/>
                  </a:solidFill>
                  <a:latin typeface="Univers Condensed" panose="020B0506020202050204" pitchFamily="34" charset="0"/>
                </a:rPr>
                <a:t>خريطة مكتبات العالم –</a:t>
              </a:r>
            </a:p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ar-EG" sz="3200" dirty="0">
                  <a:solidFill>
                    <a:srgbClr val="0D6742"/>
                  </a:solidFill>
                  <a:latin typeface="Univers Condensed" panose="020B0506020202050204" pitchFamily="34" charset="0"/>
                </a:rPr>
                <a:t> المحتويات والاسهامات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439400" y="3321079"/>
            <a:ext cx="5537182" cy="882819"/>
            <a:chOff x="0" y="-19050"/>
            <a:chExt cx="6621167" cy="11770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"/>
              <a:ext cx="6621167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730"/>
                </a:lnSpc>
                <a:spcBef>
                  <a:spcPct val="0"/>
                </a:spcBef>
              </a:pPr>
              <a:r>
                <a:rPr lang="ar-EG" sz="2400" u="none">
                  <a:solidFill>
                    <a:srgbClr val="2B2B2B"/>
                  </a:solidFill>
                  <a:latin typeface="Univers Condensed" panose="020B0506020202050204" pitchFamily="34" charset="0"/>
                </a:rPr>
                <a:t>الجزء 2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42488"/>
              <a:ext cx="6621167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  <a:spcBef>
                  <a:spcPct val="0"/>
                </a:spcBef>
              </a:pPr>
              <a:r>
                <a:rPr lang="ar-EG" sz="3200">
                  <a:solidFill>
                    <a:srgbClr val="0D6742"/>
                  </a:solidFill>
                  <a:latin typeface="Univers Condensed" panose="020B0506020202050204" pitchFamily="34" charset="0"/>
                </a:rPr>
                <a:t>بيانات المكتبات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439400" y="4961707"/>
            <a:ext cx="5537182" cy="882819"/>
            <a:chOff x="0" y="-19051"/>
            <a:chExt cx="6621167" cy="117709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1"/>
              <a:ext cx="6621167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730"/>
                </a:lnSpc>
                <a:spcBef>
                  <a:spcPct val="0"/>
                </a:spcBef>
              </a:pPr>
              <a:r>
                <a:rPr lang="ar-EG" sz="2400" u="none" dirty="0">
                  <a:solidFill>
                    <a:srgbClr val="2B2B2B"/>
                  </a:solidFill>
                  <a:latin typeface="Univers Condensed" panose="020B0506020202050204" pitchFamily="34" charset="0"/>
                </a:rPr>
                <a:t>الجزء 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542488"/>
              <a:ext cx="6621167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ar-EG" sz="3200">
                  <a:solidFill>
                    <a:srgbClr val="0D6742"/>
                  </a:solidFill>
                  <a:latin typeface="Univers Condensed" panose="020B0506020202050204" pitchFamily="34" charset="0"/>
                </a:rPr>
                <a:t>موجزات قطرية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439400" y="6500738"/>
            <a:ext cx="5537182" cy="894867"/>
            <a:chOff x="0" y="-19049"/>
            <a:chExt cx="6621167" cy="1193155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49"/>
              <a:ext cx="6621167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730"/>
                </a:lnSpc>
                <a:spcBef>
                  <a:spcPct val="0"/>
                </a:spcBef>
              </a:pPr>
              <a:r>
                <a:rPr lang="ar-EG" sz="2400" u="none" dirty="0">
                  <a:solidFill>
                    <a:srgbClr val="2B2B2B"/>
                  </a:solidFill>
                  <a:latin typeface="Univers Condensed" panose="020B0506020202050204" pitchFamily="34" charset="0"/>
                </a:rPr>
                <a:t>الجزء 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558553"/>
              <a:ext cx="6621167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ar-EG" sz="3200">
                  <a:solidFill>
                    <a:srgbClr val="0D6742"/>
                  </a:solidFill>
                  <a:latin typeface="Univers Condensed" panose="020B0506020202050204" pitchFamily="34" charset="0"/>
                </a:rPr>
                <a:t>قصص أهداف التنمية المستدامة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>
            <a:off x="10439400" y="7648391"/>
            <a:ext cx="5747740" cy="0"/>
          </a:xfrm>
          <a:prstGeom prst="line">
            <a:avLst/>
          </a:prstGeom>
          <a:ln w="9525" cap="rnd">
            <a:solidFill>
              <a:srgbClr val="2F8662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1" name="Group 21"/>
          <p:cNvGrpSpPr/>
          <p:nvPr/>
        </p:nvGrpSpPr>
        <p:grpSpPr>
          <a:xfrm>
            <a:off x="10439400" y="8037385"/>
            <a:ext cx="5537182" cy="882819"/>
            <a:chOff x="0" y="-19051"/>
            <a:chExt cx="6621167" cy="1177092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19051"/>
              <a:ext cx="6621167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730"/>
                </a:lnSpc>
                <a:spcBef>
                  <a:spcPct val="0"/>
                </a:spcBef>
              </a:pPr>
              <a:r>
                <a:rPr lang="ar-EG" sz="2400" u="none">
                  <a:solidFill>
                    <a:srgbClr val="2B2B2B"/>
                  </a:solidFill>
                  <a:latin typeface="Univers Condensed" panose="020B0506020202050204" pitchFamily="34" charset="0"/>
                </a:rPr>
                <a:t>الجزء 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542488"/>
              <a:ext cx="6621167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ar-EG" sz="3200" dirty="0">
                  <a:solidFill>
                    <a:srgbClr val="0D6742"/>
                  </a:solidFill>
                  <a:latin typeface="Univers Condensed" panose="020B0506020202050204" pitchFamily="34" charset="0"/>
                </a:rPr>
                <a:t>موارد </a:t>
              </a:r>
              <a:r>
                <a:rPr lang="ar-EG" sz="3200">
                  <a:solidFill>
                    <a:srgbClr val="0D6742"/>
                  </a:solidFill>
                  <a:latin typeface="Univers Condensed" panose="020B0506020202050204" pitchFamily="34" charset="0"/>
                </a:rPr>
                <a:t>حشد الدعم</a:t>
              </a:r>
              <a:endParaRPr lang="ar-EG" sz="3200" dirty="0">
                <a:solidFill>
                  <a:srgbClr val="0D6742"/>
                </a:solidFill>
                <a:latin typeface="Univers Condensed" panose="020B0506020202050204" pitchFamily="34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688EFA-6197-406A-861A-BA107E75A176}"/>
              </a:ext>
            </a:extLst>
          </p:cNvPr>
          <p:cNvGrpSpPr/>
          <p:nvPr/>
        </p:nvGrpSpPr>
        <p:grpSpPr>
          <a:xfrm>
            <a:off x="2098630" y="266700"/>
            <a:ext cx="4302169" cy="1254585"/>
            <a:chOff x="0" y="50424"/>
            <a:chExt cx="10425491" cy="1672780"/>
          </a:xfrm>
        </p:grpSpPr>
        <p:sp>
          <p:nvSpPr>
            <p:cNvPr id="3" name="AutoShape 15">
              <a:extLst>
                <a:ext uri="{FF2B5EF4-FFF2-40B4-BE49-F238E27FC236}">
                  <a16:creationId xmlns:a16="http://schemas.microsoft.com/office/drawing/2014/main" id="{5DC09DE8-B247-4523-8E1B-56AC8C78BD7A}"/>
                </a:ext>
              </a:extLst>
            </p:cNvPr>
            <p:cNvSpPr/>
            <p:nvPr/>
          </p:nvSpPr>
          <p:spPr>
            <a:xfrm>
              <a:off x="0" y="50424"/>
              <a:ext cx="10425491" cy="167278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724975C5-5DA4-48EE-B6C2-2D9B25B0DFB4}"/>
                </a:ext>
              </a:extLst>
            </p:cNvPr>
            <p:cNvSpPr txBox="1"/>
            <p:nvPr/>
          </p:nvSpPr>
          <p:spPr>
            <a:xfrm>
              <a:off x="728793" y="72327"/>
              <a:ext cx="8967902" cy="12722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4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موجزات قطرية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638FBE-87E7-48EF-A463-5CFFC386C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7"/>
          <a:stretch/>
        </p:blipFill>
        <p:spPr>
          <a:xfrm>
            <a:off x="2098631" y="1907484"/>
            <a:ext cx="14090737" cy="78080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394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4922" y="-164922"/>
            <a:ext cx="8368716" cy="10616844"/>
          </a:xfrm>
          <a:prstGeom prst="rect">
            <a:avLst/>
          </a:prstGeom>
          <a:solidFill>
            <a:srgbClr val="0D6742"/>
          </a:solidFill>
        </p:spPr>
      </p:sp>
      <p:sp>
        <p:nvSpPr>
          <p:cNvPr id="3" name="TextBox 3"/>
          <p:cNvSpPr txBox="1"/>
          <p:nvPr/>
        </p:nvSpPr>
        <p:spPr>
          <a:xfrm>
            <a:off x="990600" y="3239682"/>
            <a:ext cx="6678106" cy="315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96"/>
              </a:lnSpc>
            </a:pPr>
            <a:r>
              <a:rPr lang="ar-EG" sz="9068" b="1">
                <a:solidFill>
                  <a:srgbClr val="FFFFFF"/>
                </a:solidFill>
                <a:latin typeface="Univers Condensed" panose="020B0506020202050204" pitchFamily="34" charset="0"/>
              </a:rPr>
              <a:t>أسئلة؟</a:t>
            </a:r>
          </a:p>
          <a:p>
            <a:pPr>
              <a:lnSpc>
                <a:spcPts val="12696"/>
              </a:lnSpc>
            </a:pPr>
            <a:r>
              <a:rPr lang="ar-EG" sz="9068" b="1">
                <a:solidFill>
                  <a:srgbClr val="FFFFFF"/>
                </a:solidFill>
                <a:latin typeface="Univers Condensed" panose="020B0506020202050204" pitchFamily="34" charset="0"/>
              </a:rPr>
              <a:t>تعقيبات؟</a:t>
            </a:r>
          </a:p>
        </p:txBody>
      </p:sp>
      <p:sp>
        <p:nvSpPr>
          <p:cNvPr id="4" name="AutoShape 4"/>
          <p:cNvSpPr/>
          <p:nvPr/>
        </p:nvSpPr>
        <p:spPr>
          <a:xfrm>
            <a:off x="10176524" y="3637546"/>
            <a:ext cx="6258166" cy="0"/>
          </a:xfrm>
          <a:prstGeom prst="line">
            <a:avLst/>
          </a:prstGeom>
          <a:ln w="19050" cap="rnd">
            <a:solidFill>
              <a:srgbClr val="0D674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176524" y="6630404"/>
            <a:ext cx="6258166" cy="0"/>
          </a:xfrm>
          <a:prstGeom prst="line">
            <a:avLst/>
          </a:prstGeom>
          <a:ln w="19050" cap="rnd">
            <a:solidFill>
              <a:srgbClr val="0D674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0176524" y="1569190"/>
            <a:ext cx="6258166" cy="1162904"/>
            <a:chOff x="0" y="0"/>
            <a:chExt cx="8344221" cy="1550539"/>
          </a:xfrm>
        </p:grpSpPr>
        <p:sp>
          <p:nvSpPr>
            <p:cNvPr id="7" name="TextBox 7"/>
            <p:cNvSpPr txBox="1"/>
            <p:nvPr/>
          </p:nvSpPr>
          <p:spPr>
            <a:xfrm>
              <a:off x="0" y="-28575"/>
              <a:ext cx="8344221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ar-EG" sz="3500">
                  <a:solidFill>
                    <a:srgbClr val="008494"/>
                  </a:solidFill>
                  <a:latin typeface="Univers Condensed" panose="020B0506020202050204" pitchFamily="34" charset="0"/>
                </a:rPr>
                <a:t>رقم الهاتف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83789"/>
              <a:ext cx="8344221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4200"/>
                </a:lnSpc>
                <a:spcBef>
                  <a:spcPct val="0"/>
                </a:spcBef>
              </a:pPr>
              <a:r>
                <a:rPr lang="ar-EG" sz="3000" dirty="0">
                  <a:solidFill>
                    <a:srgbClr val="000000"/>
                  </a:solidFill>
                  <a:latin typeface="Univers Condensed" panose="020B0506020202050204" pitchFamily="34" charset="0"/>
                </a:rPr>
                <a:t> 31703140884+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176524" y="4562048"/>
            <a:ext cx="6258166" cy="1162904"/>
            <a:chOff x="0" y="0"/>
            <a:chExt cx="8344221" cy="155053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28575"/>
              <a:ext cx="8344221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ar-EG" sz="3500">
                  <a:solidFill>
                    <a:srgbClr val="008494"/>
                  </a:solidFill>
                  <a:latin typeface="Univers Condensed" panose="020B0506020202050204" pitchFamily="34" charset="0"/>
                </a:rPr>
                <a:t>البريد الإلكتروني: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83789"/>
              <a:ext cx="8344221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Univers Condensed" panose="020B0506020202050204" pitchFamily="34" charset="0"/>
                </a:rPr>
                <a:t>librarymap@ifla.org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76524" y="7554906"/>
            <a:ext cx="6258166" cy="1162904"/>
            <a:chOff x="0" y="0"/>
            <a:chExt cx="8344221" cy="155053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8575"/>
              <a:ext cx="8344221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ar-EG" sz="3500" dirty="0">
                  <a:solidFill>
                    <a:srgbClr val="008494"/>
                  </a:solidFill>
                  <a:latin typeface="Univers Condensed" panose="020B0506020202050204" pitchFamily="34" charset="0"/>
                </a:rPr>
                <a:t>الموقع الإلكتروني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83789"/>
              <a:ext cx="8344221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Univers Condensed" panose="020B0506020202050204" pitchFamily="34" charset="0"/>
                </a:rPr>
                <a:t>librarymap.ifla.org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50743" y="4297114"/>
            <a:ext cx="8186514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29"/>
              </a:lnSpc>
            </a:pPr>
            <a:r>
              <a:rPr lang="ar-EG" sz="11500" b="1">
                <a:solidFill>
                  <a:srgbClr val="FFFFFF"/>
                </a:solidFill>
                <a:latin typeface="Univers Condensed" panose="020B0506020202050204" pitchFamily="34" charset="0"/>
              </a:rPr>
              <a:t>#</a:t>
            </a:r>
            <a:r>
              <a:rPr lang="en-US" sz="11500" b="1">
                <a:solidFill>
                  <a:srgbClr val="FFFFFF"/>
                </a:solidFill>
                <a:latin typeface="Univers Condensed" panose="020B0506020202050204" pitchFamily="34" charset="0"/>
              </a:rPr>
              <a:t>WeAreIFLA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92601" y="3445071"/>
            <a:ext cx="10580559" cy="277739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933984" y="7429500"/>
            <a:ext cx="7339176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125"/>
              </a:lnSpc>
              <a:spcBef>
                <a:spcPct val="0"/>
              </a:spcBef>
            </a:pPr>
            <a:r>
              <a:rPr lang="ar-EG" sz="4000" dirty="0">
                <a:solidFill>
                  <a:srgbClr val="FFFFFF"/>
                </a:solidFill>
                <a:latin typeface="Univers Condensed" panose="020B0506020202050204" pitchFamily="34" charset="0"/>
              </a:rPr>
              <a:t>©خريطة الإفلا لمكتبات العالم 2021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0431443" y="-8013374"/>
            <a:ext cx="19169766" cy="21982670"/>
          </a:xfrm>
          <a:prstGeom prst="rect">
            <a:avLst/>
          </a:prstGeom>
          <a:solidFill>
            <a:srgbClr val="0D6742"/>
          </a:solidFill>
        </p:spPr>
      </p:sp>
      <p:grpSp>
        <p:nvGrpSpPr>
          <p:cNvPr id="3" name="Group 3"/>
          <p:cNvGrpSpPr/>
          <p:nvPr/>
        </p:nvGrpSpPr>
        <p:grpSpPr>
          <a:xfrm>
            <a:off x="762000" y="1028700"/>
            <a:ext cx="7176041" cy="1236223"/>
            <a:chOff x="0" y="0"/>
            <a:chExt cx="9233800" cy="164829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8885757" cy="1648297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21680" y="164033"/>
              <a:ext cx="8612120" cy="1330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r">
                <a:lnSpc>
                  <a:spcPts val="8085"/>
                </a:lnSpc>
                <a:spcBef>
                  <a:spcPct val="0"/>
                </a:spcBef>
              </a:pPr>
              <a:r>
                <a:rPr lang="en-US" sz="66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librarymap.ifla.org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06984" y="3486317"/>
            <a:ext cx="7735408" cy="38290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62000" y="2636918"/>
            <a:ext cx="8003721" cy="571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9"/>
              </a:lnSpc>
              <a:spcBef>
                <a:spcPct val="0"/>
              </a:spcBef>
            </a:pPr>
            <a:r>
              <a:rPr lang="ar-EG" sz="4000" b="1" dirty="0">
                <a:solidFill>
                  <a:srgbClr val="000000"/>
                </a:solidFill>
                <a:latin typeface="Univers Condensed" panose="020B0506020202050204" pitchFamily="34" charset="0"/>
              </a:rPr>
              <a:t>خريطة مكتبات العالم –</a:t>
            </a:r>
          </a:p>
          <a:p>
            <a:pPr>
              <a:lnSpc>
                <a:spcPts val="4499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indent="-457200">
              <a:lnSpc>
                <a:spcPts val="4499"/>
              </a:lnSpc>
              <a:spcBef>
                <a:spcPct val="0"/>
              </a:spcBef>
              <a:buClr>
                <a:srgbClr val="005232"/>
              </a:buClr>
              <a:buFont typeface="Helvetica" pitchFamily="2" charset="0"/>
              <a:buChar char="●"/>
            </a:pPr>
            <a:r>
              <a:rPr lang="ar-EG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 البيانات</a:t>
            </a: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– مصدر لإحصاءات المكتبات على المستوى القطري يغطي جميع أنواع المكتبات،</a:t>
            </a:r>
          </a:p>
          <a:p>
            <a:pPr marL="457200" indent="-457200">
              <a:lnSpc>
                <a:spcPts val="4499"/>
              </a:lnSpc>
              <a:spcBef>
                <a:spcPct val="0"/>
              </a:spcBef>
              <a:buClr>
                <a:srgbClr val="005232"/>
              </a:buClr>
              <a:buFont typeface="Helvetica" pitchFamily="2" charset="0"/>
              <a:buChar char="●"/>
            </a:pPr>
            <a:r>
              <a:rPr lang="ar-EG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موجزات قطرية </a:t>
            </a: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– مصدر للمعلومات عن بيئة المكتبات والمنظمات والمؤسسات والسياسات والتشريعات والتعليم والفاعليات في كل دولة،</a:t>
            </a:r>
          </a:p>
          <a:p>
            <a:pPr marL="457200" indent="-457200">
              <a:lnSpc>
                <a:spcPts val="4499"/>
              </a:lnSpc>
              <a:spcBef>
                <a:spcPct val="0"/>
              </a:spcBef>
              <a:buClr>
                <a:srgbClr val="005232"/>
              </a:buClr>
              <a:buFont typeface="Helvetica" pitchFamily="2" charset="0"/>
              <a:buChar char="●"/>
            </a:pPr>
            <a:r>
              <a:rPr lang="ar-EG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قصص أهداف التنمية المستدامة </a:t>
            </a:r>
            <a:r>
              <a:rPr lang="ar-EG" sz="3200" dirty="0">
                <a:latin typeface="Univers Condensed" panose="020B0506020202050204" pitchFamily="34" charset="0"/>
              </a:rPr>
              <a:t>– مجموعة من القصص الملهمة حول برامج المكتبات المؤثرة التي تسهم في تحقيق أهداف التنمية المستدامة للأمم المتحدة</a:t>
            </a: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D12B89-B850-4DC0-9AC9-C43BBD0E4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9291452"/>
            <a:ext cx="3990816" cy="4511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84ED662-DD4B-4B42-8DFE-85DBC7C7D38C}"/>
              </a:ext>
            </a:extLst>
          </p:cNvPr>
          <p:cNvGrpSpPr/>
          <p:nvPr/>
        </p:nvGrpSpPr>
        <p:grpSpPr>
          <a:xfrm>
            <a:off x="1074507" y="3944601"/>
            <a:ext cx="16138986" cy="3681702"/>
            <a:chOff x="716338" y="1825283"/>
            <a:chExt cx="10759324" cy="2454468"/>
          </a:xfrm>
        </p:grpSpPr>
        <p:pic>
          <p:nvPicPr>
            <p:cNvPr id="19" name="Picture 18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6F76FF85-3296-4757-A6EC-249A25026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38" y="1825284"/>
              <a:ext cx="2459656" cy="2454467"/>
            </a:xfrm>
            <a:prstGeom prst="rect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7EFE4E-BF30-4CE6-BF55-040D8725F707}"/>
                </a:ext>
              </a:extLst>
            </p:cNvPr>
            <p:cNvSpPr/>
            <p:nvPr/>
          </p:nvSpPr>
          <p:spPr>
            <a:xfrm>
              <a:off x="3482894" y="1825283"/>
              <a:ext cx="2459656" cy="24544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2F8662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371600">
                <a:defRPr/>
              </a:pPr>
              <a:endParaRPr lang="en-GB" sz="900" dirty="0">
                <a:solidFill>
                  <a:srgbClr val="10593A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ar-EG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بيانات المكتبات</a:t>
              </a:r>
              <a:endParaRPr lang="en-GB" sz="4200" dirty="0">
                <a:solidFill>
                  <a:srgbClr val="10593A"/>
                </a:solidFill>
                <a:latin typeface="Franklin Gothic Medium" panose="020B0603020102020204" pitchFamily="34" charset="0"/>
              </a:endParaRPr>
            </a:p>
            <a:p>
              <a:pPr algn="ctr" defTabSz="1371600">
                <a:defRPr/>
              </a:pPr>
              <a:r>
                <a:rPr lang="ar-EG" sz="8100" dirty="0">
                  <a:solidFill>
                    <a:srgbClr val="10593A"/>
                  </a:solidFill>
                  <a:latin typeface="Franklin Gothic Demi" panose="020B0703020102020204" pitchFamily="34" charset="0"/>
                </a:rPr>
                <a:t>134</a:t>
              </a:r>
            </a:p>
            <a:p>
              <a:pPr algn="ctr" defTabSz="1371600">
                <a:defRPr/>
              </a:pPr>
              <a:r>
                <a:rPr lang="ar-EG" sz="3200">
                  <a:solidFill>
                    <a:srgbClr val="85B046"/>
                  </a:solidFill>
                  <a:latin typeface="Franklin Gothic Medium" panose="020B0603020102020204" pitchFamily="34" charset="0"/>
                </a:rPr>
                <a:t>دولة</a:t>
              </a:r>
              <a:endParaRPr lang="ar-EG" sz="2700" dirty="0">
                <a:solidFill>
                  <a:srgbClr val="85B046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E7835E-5732-43E7-B580-04D87605C6DF}"/>
                </a:ext>
              </a:extLst>
            </p:cNvPr>
            <p:cNvSpPr/>
            <p:nvPr/>
          </p:nvSpPr>
          <p:spPr>
            <a:xfrm>
              <a:off x="6160283" y="1825283"/>
              <a:ext cx="2459656" cy="24544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2F8662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371600">
                <a:defRPr/>
              </a:pPr>
              <a:endParaRPr lang="en-GB" sz="900" dirty="0">
                <a:solidFill>
                  <a:srgbClr val="008B96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ar-EG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قصص</a:t>
              </a:r>
              <a:r>
                <a:rPr lang="ar-EG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 </a:t>
              </a:r>
              <a:r>
                <a:rPr lang="ar-EG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أهداف</a:t>
              </a:r>
              <a:r>
                <a:rPr lang="ar-EG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 </a:t>
              </a:r>
              <a:r>
                <a:rPr lang="ar-EG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التنمية</a:t>
              </a:r>
              <a:r>
                <a:rPr lang="ar-EG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 </a:t>
              </a:r>
              <a:r>
                <a:rPr lang="ar-EG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المستدامة</a:t>
              </a:r>
              <a:endParaRPr lang="en-GB" sz="4200" dirty="0">
                <a:solidFill>
                  <a:srgbClr val="008B96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ar-EG" sz="8100" dirty="0">
                  <a:solidFill>
                    <a:srgbClr val="10593A"/>
                  </a:solidFill>
                  <a:latin typeface="Franklin Gothic Demi" panose="020B0703020102020204" pitchFamily="34" charset="0"/>
                </a:rPr>
                <a:t>53</a:t>
              </a:r>
            </a:p>
            <a:p>
              <a:pPr algn="ctr" defTabSz="1371600">
                <a:defRPr/>
              </a:pPr>
              <a:r>
                <a:rPr lang="ar-EG" sz="3200" dirty="0">
                  <a:solidFill>
                    <a:srgbClr val="85B046"/>
                  </a:solidFill>
                  <a:latin typeface="Franklin Gothic Medium" panose="020B0603020102020204" pitchFamily="34" charset="0"/>
                </a:rPr>
                <a:t>قصة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EC6881-67E0-4A9E-B189-45BCBF78718E}"/>
                </a:ext>
              </a:extLst>
            </p:cNvPr>
            <p:cNvSpPr/>
            <p:nvPr/>
          </p:nvSpPr>
          <p:spPr>
            <a:xfrm>
              <a:off x="9016006" y="1825283"/>
              <a:ext cx="2459656" cy="24544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2F8662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371600">
                <a:defRPr/>
              </a:pPr>
              <a:endParaRPr lang="en-GB" sz="900" dirty="0">
                <a:solidFill>
                  <a:srgbClr val="008B96"/>
                </a:solidFill>
                <a:latin typeface="Franklin Gothic Demi" panose="020B0703020102020204" pitchFamily="34" charset="0"/>
              </a:endParaRPr>
            </a:p>
            <a:p>
              <a:pPr algn="ctr" defTabSz="1371600">
                <a:defRPr/>
              </a:pPr>
              <a:r>
                <a:rPr lang="ar-EG" sz="3900" dirty="0">
                  <a:solidFill>
                    <a:srgbClr val="85B046"/>
                  </a:solidFill>
                  <a:latin typeface="Franklin Gothic Demi" panose="020B0703020102020204" pitchFamily="34" charset="0"/>
                </a:rPr>
                <a:t>موجزات قطرية</a:t>
              </a:r>
            </a:p>
            <a:p>
              <a:pPr algn="ctr" defTabSz="1371600">
                <a:defRPr/>
              </a:pPr>
              <a:r>
                <a:rPr lang="ar-EG" sz="8100" dirty="0">
                  <a:solidFill>
                    <a:srgbClr val="10593A"/>
                  </a:solidFill>
                  <a:latin typeface="Franklin Gothic Demi" panose="020B0703020102020204" pitchFamily="34" charset="0"/>
                </a:rPr>
                <a:t>26</a:t>
              </a:r>
            </a:p>
            <a:p>
              <a:pPr algn="ctr" defTabSz="1371600">
                <a:defRPr/>
              </a:pPr>
              <a:r>
                <a:rPr lang="ar-EG" sz="3200" dirty="0">
                  <a:solidFill>
                    <a:srgbClr val="85B046"/>
                  </a:solidFill>
                  <a:latin typeface="Franklin Gothic Medium" panose="020B0603020102020204" pitchFamily="34" charset="0"/>
                </a:rPr>
                <a:t>دولة</a:t>
              </a: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FD27675F-42B4-4A72-996A-D2E68B341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0852" y="6875722"/>
            <a:ext cx="643348" cy="643348"/>
          </a:xfrm>
          <a:prstGeom prst="rect">
            <a:avLst/>
          </a:prstGeom>
        </p:spPr>
      </p:pic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C483D0E-603B-4FC7-830B-96160804C3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746" y="6875722"/>
            <a:ext cx="648644" cy="64864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7922C99-1373-4EA2-9106-AA2E4DD0D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89212" y="6875722"/>
            <a:ext cx="643348" cy="643348"/>
          </a:xfrm>
          <a:prstGeom prst="rect">
            <a:avLst/>
          </a:prstGeom>
        </p:spPr>
      </p:pic>
      <p:grpSp>
        <p:nvGrpSpPr>
          <p:cNvPr id="14" name="Group 14">
            <a:extLst>
              <a:ext uri="{FF2B5EF4-FFF2-40B4-BE49-F238E27FC236}">
                <a16:creationId xmlns:a16="http://schemas.microsoft.com/office/drawing/2014/main" id="{D8AB8721-0FA8-4275-825A-AF6DB434F3B6}"/>
              </a:ext>
            </a:extLst>
          </p:cNvPr>
          <p:cNvGrpSpPr/>
          <p:nvPr/>
        </p:nvGrpSpPr>
        <p:grpSpPr>
          <a:xfrm>
            <a:off x="3067780" y="1218160"/>
            <a:ext cx="12598939" cy="1254585"/>
            <a:chOff x="0" y="50424"/>
            <a:chExt cx="10522267" cy="1672780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12FB43E9-0B19-4CD5-A2B4-9B9D31C2EB83}"/>
                </a:ext>
              </a:extLst>
            </p:cNvPr>
            <p:cNvSpPr/>
            <p:nvPr/>
          </p:nvSpPr>
          <p:spPr>
            <a:xfrm>
              <a:off x="0" y="50424"/>
              <a:ext cx="10425491" cy="167278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9D6235A4-CEB2-4D67-B8E2-FC73FE702D9F}"/>
                </a:ext>
              </a:extLst>
            </p:cNvPr>
            <p:cNvSpPr txBox="1"/>
            <p:nvPr/>
          </p:nvSpPr>
          <p:spPr>
            <a:xfrm>
              <a:off x="569307" y="178795"/>
              <a:ext cx="9952960" cy="1363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6600" b="1" i="0" u="none" strike="noStrike" cap="none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B0506020202050204" pitchFamily="34" charset="0"/>
                  <a:ea typeface="+mn-ea"/>
                  <a:cs typeface="+mn-cs"/>
                </a:rPr>
                <a:t>محتويات خريطة مكتبات العالم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5D8175F-1BB6-4897-B4F9-A33776490281}"/>
              </a:ext>
            </a:extLst>
          </p:cNvPr>
          <p:cNvSpPr txBox="1"/>
          <p:nvPr/>
        </p:nvSpPr>
        <p:spPr>
          <a:xfrm>
            <a:off x="13524009" y="8801100"/>
            <a:ext cx="388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>
                <a:latin typeface="Univers Condensed" panose="020B0506020202050204" pitchFamily="34" charset="0"/>
              </a:rPr>
              <a:t>الأرقام في فبراير 2022</a:t>
            </a:r>
          </a:p>
        </p:txBody>
      </p:sp>
    </p:spTree>
    <p:extLst>
      <p:ext uri="{BB962C8B-B14F-4D97-AF65-F5344CB8AC3E}">
        <p14:creationId xmlns:p14="http://schemas.microsoft.com/office/powerpoint/2010/main" val="72970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501789" y="-3288709"/>
            <a:ext cx="16333814" cy="14395733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114337" y="0"/>
            <a:ext cx="6614474" cy="10287000"/>
            <a:chOff x="0" y="0"/>
            <a:chExt cx="8819299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38067" b="28011"/>
            <a:stretch>
              <a:fillRect/>
            </a:stretch>
          </p:blipFill>
          <p:spPr>
            <a:xfrm>
              <a:off x="0" y="0"/>
              <a:ext cx="8819299" cy="4487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11887" b="11887"/>
            <a:stretch>
              <a:fillRect/>
            </a:stretch>
          </p:blipFill>
          <p:spPr>
            <a:xfrm>
              <a:off x="0" y="4614333"/>
              <a:ext cx="8819299" cy="448733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1887" b="11887"/>
            <a:stretch>
              <a:fillRect/>
            </a:stretch>
          </p:blipFill>
          <p:spPr>
            <a:xfrm>
              <a:off x="0" y="9228667"/>
              <a:ext cx="8819299" cy="4487333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820400" y="427886"/>
            <a:ext cx="6781800" cy="2166925"/>
            <a:chOff x="0" y="0"/>
            <a:chExt cx="6231968" cy="2889234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6231968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297427" y="192169"/>
              <a:ext cx="5637115" cy="2697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110"/>
                </a:lnSpc>
              </a:pPr>
              <a:r>
                <a:rPr lang="ar-EG" sz="66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المساهمون الرئيسيون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96199" y="2476500"/>
            <a:ext cx="9906001" cy="5877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ar-EG" sz="3000" b="1" dirty="0">
                <a:solidFill>
                  <a:srgbClr val="FFFFFF"/>
                </a:solidFill>
                <a:latin typeface="Univers Condensed" panose="020B0506020202050204" pitchFamily="34" charset="0"/>
              </a:rPr>
              <a:t>المساهم الرئيسي</a:t>
            </a:r>
            <a:r>
              <a:rPr lang="ar-EG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 - منظمة (جمعية مكتبات وطنية أو مكتبة وطنية أو مؤسسة أخرى) تلتزم بتقديم بيانات وموجز قطري</a:t>
            </a:r>
            <a:r>
              <a:rPr lang="en-US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 </a:t>
            </a:r>
            <a:r>
              <a:rPr lang="ar-EG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أو</a:t>
            </a:r>
            <a:r>
              <a:rPr lang="en-US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 </a:t>
            </a:r>
            <a:r>
              <a:rPr lang="ar-EG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كليهما.</a:t>
            </a:r>
          </a:p>
          <a:p>
            <a:pPr>
              <a:lnSpc>
                <a:spcPts val="4200"/>
              </a:lnSpc>
            </a:pPr>
            <a:endParaRPr lang="en-GB" sz="3000" dirty="0">
              <a:solidFill>
                <a:srgbClr val="FFFFFF"/>
              </a:solidFill>
              <a:latin typeface="Univers Condensed" panose="020B0506020202050204" pitchFamily="34" charset="0"/>
            </a:endParaRPr>
          </a:p>
          <a:p>
            <a:pPr>
              <a:lnSpc>
                <a:spcPts val="4200"/>
              </a:lnSpc>
            </a:pPr>
            <a:r>
              <a:rPr lang="ar-EG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يشارك من كل دولة مساهم أو مساهمان رئيسيان:</a:t>
            </a:r>
          </a:p>
          <a:p>
            <a:pPr marL="457200" indent="-457200">
              <a:lnSpc>
                <a:spcPts val="4200"/>
              </a:lnSpc>
              <a:buFont typeface="Helvetica" pitchFamily="2" charset="0"/>
              <a:buChar char="●"/>
            </a:pPr>
            <a:r>
              <a:rPr lang="ar-EG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يضطلعان بمسؤولية التعاون مع الشركاء المحليين والجهات المعنية في الدولة أثناء جمع البيانات وإعداد محتوى الموجز القطري،</a:t>
            </a:r>
          </a:p>
          <a:p>
            <a:pPr marL="457200" indent="-457200">
              <a:lnSpc>
                <a:spcPts val="4200"/>
              </a:lnSpc>
              <a:buFont typeface="Helvetica" pitchFamily="2" charset="0"/>
              <a:buChar char="●"/>
            </a:pPr>
            <a:r>
              <a:rPr lang="ar-EG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يعملان كجهة اتصال رئيسة لفريق خريطة المكتبات أثناء تقديم البيانات والمحتوى وتنظيمهما.</a:t>
            </a:r>
          </a:p>
          <a:p>
            <a:pPr>
              <a:lnSpc>
                <a:spcPts val="4200"/>
              </a:lnSpc>
            </a:pPr>
            <a:endParaRPr lang="en-GB" sz="3000" dirty="0">
              <a:solidFill>
                <a:srgbClr val="FFFFFF"/>
              </a:solidFill>
              <a:latin typeface="Univers Condensed" panose="020B0506020202050204" pitchFamily="34" charset="0"/>
            </a:endParaRPr>
          </a:p>
          <a:p>
            <a:pPr>
              <a:lnSpc>
                <a:spcPts val="4200"/>
              </a:lnSpc>
            </a:pPr>
            <a:r>
              <a:rPr lang="ar-EG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يوجد الآن أكثر من 190 مساهمًا رئيسا من حوالي </a:t>
            </a:r>
            <a:r>
              <a:rPr lang="ar-EG" sz="3000">
                <a:solidFill>
                  <a:srgbClr val="FFFFFF"/>
                </a:solidFill>
                <a:latin typeface="Univers Condensed" panose="020B0506020202050204" pitchFamily="34" charset="0"/>
              </a:rPr>
              <a:t>170 دولة </a:t>
            </a:r>
            <a:r>
              <a:rPr lang="ar-EG" sz="3000" dirty="0">
                <a:solidFill>
                  <a:srgbClr val="FFFFFF"/>
                </a:solidFill>
                <a:latin typeface="Univers Condensed" panose="020B0506020202050204" pitchFamily="34" charset="0"/>
              </a:rPr>
              <a:t>ومنطقة مشاركة من جميع أنحاء العالم.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5"/>
          <p:cNvSpPr/>
          <p:nvPr/>
        </p:nvSpPr>
        <p:spPr>
          <a:xfrm>
            <a:off x="5262298" y="833207"/>
            <a:ext cx="7763401" cy="1254585"/>
          </a:xfrm>
          <a:prstGeom prst="rect">
            <a:avLst/>
          </a:prstGeom>
          <a:solidFill>
            <a:srgbClr val="2F8662"/>
          </a:solidFill>
        </p:spPr>
      </p:sp>
      <p:sp>
        <p:nvSpPr>
          <p:cNvPr id="16" name="TextBox 16"/>
          <p:cNvSpPr txBox="1"/>
          <p:nvPr/>
        </p:nvSpPr>
        <p:spPr>
          <a:xfrm>
            <a:off x="5262297" y="927415"/>
            <a:ext cx="8437760" cy="1010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51"/>
              </a:lnSpc>
              <a:defRPr/>
            </a:pPr>
            <a:r>
              <a:rPr lang="ar-EG" sz="6600" b="1" dirty="0">
                <a:solidFill>
                  <a:srgbClr val="FFFFFF"/>
                </a:solidFill>
                <a:latin typeface="Univers Condensed"/>
              </a:rPr>
              <a:t>  المساهمون الرئيسيون معنا: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7BF8C20-D7DA-4BBB-9B54-4D314B0D8A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3020889"/>
              </p:ext>
            </p:extLst>
          </p:nvPr>
        </p:nvGraphicFramePr>
        <p:xfrm>
          <a:off x="2743199" y="3086100"/>
          <a:ext cx="12801600" cy="574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99854DEC-B32D-4BCB-89ED-8AC14DA970A9}"/>
              </a:ext>
            </a:extLst>
          </p:cNvPr>
          <p:cNvSpPr txBox="1"/>
          <p:nvPr/>
        </p:nvSpPr>
        <p:spPr>
          <a:xfrm>
            <a:off x="13700057" y="9105900"/>
            <a:ext cx="368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>
                <a:latin typeface="Univers Condensed" panose="020B0506020202050204" pitchFamily="34" charset="0"/>
              </a:rPr>
              <a:t>الأرقام في يناير 2022</a:t>
            </a:r>
          </a:p>
        </p:txBody>
      </p:sp>
    </p:spTree>
    <p:extLst>
      <p:ext uri="{BB962C8B-B14F-4D97-AF65-F5344CB8AC3E}">
        <p14:creationId xmlns:p14="http://schemas.microsoft.com/office/powerpoint/2010/main" val="3611679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96560">
            <a:off x="8714535" y="-959413"/>
            <a:ext cx="10488784" cy="12888019"/>
            <a:chOff x="0" y="0"/>
            <a:chExt cx="13985045" cy="1718402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7" t="23252" r="55178"/>
            <a:stretch>
              <a:fillRect/>
            </a:stretch>
          </p:blipFill>
          <p:spPr>
            <a:xfrm>
              <a:off x="0" y="0"/>
              <a:ext cx="4577015" cy="560100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3364" r="23364"/>
            <a:stretch>
              <a:fillRect/>
            </a:stretch>
          </p:blipFill>
          <p:spPr>
            <a:xfrm>
              <a:off x="0" y="5728008"/>
              <a:ext cx="4577015" cy="572800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9209" b="9209"/>
            <a:stretch>
              <a:fillRect/>
            </a:stretch>
          </p:blipFill>
          <p:spPr>
            <a:xfrm>
              <a:off x="0" y="11583017"/>
              <a:ext cx="4577015" cy="56010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53504" r="10706"/>
            <a:stretch>
              <a:fillRect/>
            </a:stretch>
          </p:blipFill>
          <p:spPr>
            <a:xfrm>
              <a:off x="4704015" y="0"/>
              <a:ext cx="4577015" cy="85285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29175" r="39026"/>
            <a:stretch>
              <a:fillRect/>
            </a:stretch>
          </p:blipFill>
          <p:spPr>
            <a:xfrm>
              <a:off x="4704015" y="8655512"/>
              <a:ext cx="4577015" cy="852851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41568" r="4038"/>
            <a:stretch>
              <a:fillRect/>
            </a:stretch>
          </p:blipFill>
          <p:spPr>
            <a:xfrm>
              <a:off x="9408030" y="0"/>
              <a:ext cx="4577015" cy="560100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l="37759" r="8903"/>
            <a:stretch>
              <a:fillRect/>
            </a:stretch>
          </p:blipFill>
          <p:spPr>
            <a:xfrm>
              <a:off x="9408030" y="5728008"/>
              <a:ext cx="4577015" cy="572800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l="25164" r="25164"/>
            <a:stretch>
              <a:fillRect/>
            </a:stretch>
          </p:blipFill>
          <p:spPr>
            <a:xfrm>
              <a:off x="9408030" y="11583017"/>
              <a:ext cx="4577015" cy="5601008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028700" y="3658241"/>
            <a:ext cx="6767723" cy="45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4374"/>
              </a:lnSpc>
            </a:pPr>
            <a:r>
              <a:rPr lang="ar-EG" sz="3000" b="1" dirty="0">
                <a:solidFill>
                  <a:srgbClr val="000000"/>
                </a:solidFill>
                <a:latin typeface="Univers Condensed" panose="020B0506020202050204" pitchFamily="34" charset="0"/>
              </a:rPr>
              <a:t>المساهم بقصة من قصص أهداف التنمية المستدامة </a:t>
            </a:r>
            <a:r>
              <a:rPr lang="ar-EG" sz="3000" dirty="0">
                <a:solidFill>
                  <a:srgbClr val="000000"/>
                </a:solidFill>
                <a:latin typeface="Univers Condensed" panose="020B0506020202050204" pitchFamily="34" charset="0"/>
              </a:rPr>
              <a:t>- قدمت كل مكتبة أو منظمة معلومات حول قصة من قصص أهداف التنمية المستدامة، وتعاونت مع فريق خريطة المكتبات أثناء تنظيمها.</a:t>
            </a:r>
          </a:p>
          <a:p>
            <a:pPr marL="0" lvl="0" indent="0" algn="l">
              <a:lnSpc>
                <a:spcPts val="4374"/>
              </a:lnSpc>
            </a:pPr>
            <a:endParaRPr lang="en-GB" sz="3000" spc="-6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0" lvl="0" indent="0" algn="r">
              <a:lnSpc>
                <a:spcPts val="4374"/>
              </a:lnSpc>
            </a:pPr>
            <a:r>
              <a:rPr lang="ar-EG" sz="3000" dirty="0">
                <a:solidFill>
                  <a:srgbClr val="000000"/>
                </a:solidFill>
                <a:latin typeface="Univers Condensed" panose="020B0506020202050204" pitchFamily="34" charset="0"/>
              </a:rPr>
              <a:t>يوجد الآن حوالي 50 مساهمًا من أكثر من </a:t>
            </a:r>
            <a:r>
              <a:rPr lang="ar-EG" sz="3000">
                <a:solidFill>
                  <a:srgbClr val="000000"/>
                </a:solidFill>
                <a:latin typeface="Univers Condensed" panose="020B0506020202050204" pitchFamily="34" charset="0"/>
              </a:rPr>
              <a:t>30 دولة، </a:t>
            </a:r>
            <a:r>
              <a:rPr lang="ar-EG" sz="3000" dirty="0">
                <a:solidFill>
                  <a:srgbClr val="000000"/>
                </a:solidFill>
                <a:latin typeface="Univers Condensed" panose="020B0506020202050204" pitchFamily="34" charset="0"/>
              </a:rPr>
              <a:t>وقد نُشرت قصصهم على الخريطة.</a:t>
            </a:r>
            <a:br>
              <a:rPr lang="ar-EG" sz="3000" dirty="0">
                <a:solidFill>
                  <a:srgbClr val="000000"/>
                </a:solidFill>
                <a:latin typeface="Univers Condensed" panose="020B0506020202050204" pitchFamily="34" charset="0"/>
              </a:rPr>
            </a:br>
            <a:endParaRPr lang="ar-EG" sz="30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09130" y="521328"/>
            <a:ext cx="7962900" cy="2629541"/>
            <a:chOff x="0" y="0"/>
            <a:chExt cx="7832234" cy="1735982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407776" y="95157"/>
              <a:ext cx="7016681" cy="14523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ar-EG" sz="54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المساهمون بقصص حول أهداف التنمية المستدامة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3239907" y="-7774293"/>
            <a:ext cx="16230600" cy="21982670"/>
          </a:xfrm>
          <a:prstGeom prst="rect">
            <a:avLst/>
          </a:prstGeom>
          <a:solidFill>
            <a:srgbClr val="0D6742"/>
          </a:solidFill>
        </p:spPr>
      </p:sp>
      <p:grpSp>
        <p:nvGrpSpPr>
          <p:cNvPr id="3" name="Group 3"/>
          <p:cNvGrpSpPr/>
          <p:nvPr/>
        </p:nvGrpSpPr>
        <p:grpSpPr>
          <a:xfrm>
            <a:off x="8143754" y="2277659"/>
            <a:ext cx="10323981" cy="6934245"/>
            <a:chOff x="0" y="0"/>
            <a:chExt cx="13765308" cy="92456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1952"/>
            <a:stretch>
              <a:fillRect/>
            </a:stretch>
          </p:blipFill>
          <p:spPr>
            <a:xfrm>
              <a:off x="1632552" y="7899558"/>
              <a:ext cx="11741538" cy="13461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3765308" cy="840544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A0CBB2B-46F0-42D4-B015-35FCDE4958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713" b="1980"/>
          <a:stretch/>
        </p:blipFill>
        <p:spPr>
          <a:xfrm>
            <a:off x="9508149" y="2705279"/>
            <a:ext cx="7595189" cy="48668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72B43A-ECB8-4CCB-98A6-814ECC04E3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9291452"/>
            <a:ext cx="3990816" cy="451110"/>
          </a:xfrm>
          <a:prstGeom prst="rect">
            <a:avLst/>
          </a:prstGeom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F96BD51E-CBD8-4CB3-9A4F-4EBA3C6E3188}"/>
              </a:ext>
            </a:extLst>
          </p:cNvPr>
          <p:cNvGrpSpPr/>
          <p:nvPr/>
        </p:nvGrpSpPr>
        <p:grpSpPr>
          <a:xfrm>
            <a:off x="3222885" y="800100"/>
            <a:ext cx="5362314" cy="1301986"/>
            <a:chOff x="0" y="0"/>
            <a:chExt cx="7832234" cy="1735982"/>
          </a:xfrm>
        </p:grpSpPr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id="{5198A9FD-D961-47DA-8E04-42A66D7D9210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C1B92C72-DA16-4711-8940-C7676EB3E22A}"/>
                </a:ext>
              </a:extLst>
            </p:cNvPr>
            <p:cNvSpPr txBox="1"/>
            <p:nvPr/>
          </p:nvSpPr>
          <p:spPr>
            <a:xfrm>
              <a:off x="464613" y="34504"/>
              <a:ext cx="7367621" cy="1390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ar-EG" sz="54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اعرف المساهمين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C96BFF4A-099B-4EB8-9F78-77C49BBAEF58}"/>
              </a:ext>
            </a:extLst>
          </p:cNvPr>
          <p:cNvGrpSpPr/>
          <p:nvPr/>
        </p:nvGrpSpPr>
        <p:grpSpPr>
          <a:xfrm>
            <a:off x="1469037" y="2267548"/>
            <a:ext cx="6674716" cy="1301986"/>
            <a:chOff x="0" y="0"/>
            <a:chExt cx="8102436" cy="1735982"/>
          </a:xfrm>
        </p:grpSpPr>
        <p:sp>
          <p:nvSpPr>
            <p:cNvPr id="27" name="AutoShape 13">
              <a:extLst>
                <a:ext uri="{FF2B5EF4-FFF2-40B4-BE49-F238E27FC236}">
                  <a16:creationId xmlns:a16="http://schemas.microsoft.com/office/drawing/2014/main" id="{F30D4402-C9D7-43AF-941B-02949BA39E92}"/>
                </a:ext>
              </a:extLst>
            </p:cNvPr>
            <p:cNvSpPr/>
            <p:nvPr/>
          </p:nvSpPr>
          <p:spPr>
            <a:xfrm>
              <a:off x="0" y="0"/>
              <a:ext cx="7832234" cy="1735982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603A223A-6DF6-4BFB-A946-3D242A551B6E}"/>
                </a:ext>
              </a:extLst>
            </p:cNvPr>
            <p:cNvSpPr txBox="1"/>
            <p:nvPr/>
          </p:nvSpPr>
          <p:spPr>
            <a:xfrm>
              <a:off x="287617" y="1848"/>
              <a:ext cx="7814819" cy="13772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087"/>
                </a:lnSpc>
              </a:pPr>
              <a:r>
                <a:rPr lang="ar-EG" sz="5400" b="1">
                  <a:solidFill>
                    <a:srgbClr val="FFFFFF"/>
                  </a:solidFill>
                  <a:latin typeface="Univers Condensed" panose="020B0506020202050204" pitchFamily="34" charset="0"/>
                </a:rPr>
                <a:t>في </a:t>
              </a:r>
              <a:r>
                <a:rPr lang="ar-EG" sz="54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موقع خريطة المكتبات</a:t>
              </a:r>
            </a:p>
          </p:txBody>
        </p:sp>
      </p:grpSp>
      <p:sp>
        <p:nvSpPr>
          <p:cNvPr id="29" name="TextBox 11">
            <a:extLst>
              <a:ext uri="{FF2B5EF4-FFF2-40B4-BE49-F238E27FC236}">
                <a16:creationId xmlns:a16="http://schemas.microsoft.com/office/drawing/2014/main" id="{F427BB4E-3C10-402E-AE4E-CCA49680044C}"/>
              </a:ext>
            </a:extLst>
          </p:cNvPr>
          <p:cNvSpPr txBox="1"/>
          <p:nvPr/>
        </p:nvSpPr>
        <p:spPr>
          <a:xfrm>
            <a:off x="753061" y="4535658"/>
            <a:ext cx="6324600" cy="5030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4374"/>
              </a:lnSpc>
            </a:pPr>
            <a:r>
              <a:rPr lang="ar-EG" sz="3200" dirty="0">
                <a:latin typeface="Univers Condensed" panose="020B0506020202050204" pitchFamily="34" charset="0"/>
              </a:rPr>
              <a:t> يُدرج المساهمون الذين قدموا محتوى منشورا (بيانات، موجزات قطرية، قصص) بحسب الدولة على صفحة </a:t>
            </a:r>
            <a:r>
              <a:rPr lang="ar-EG" sz="3200" dirty="0">
                <a:solidFill>
                  <a:schemeClr val="bg1"/>
                </a:solidFill>
                <a:highlight>
                  <a:srgbClr val="2F8662"/>
                </a:highlight>
                <a:latin typeface="Univers Condensed" panose="020B0506020202050204" pitchFamily="34" charset="0"/>
              </a:rPr>
              <a:t> المساهمين</a:t>
            </a:r>
            <a:r>
              <a:rPr lang="ar-EG" sz="3200" dirty="0">
                <a:latin typeface="Univers Condensed" panose="020B0506020202050204" pitchFamily="34" charset="0"/>
              </a:rPr>
              <a:t> على موقع خريطة مكتبات العالم</a:t>
            </a: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.</a:t>
            </a:r>
          </a:p>
          <a:p>
            <a:pPr marL="0" lvl="0" indent="0" algn="l">
              <a:lnSpc>
                <a:spcPts val="4374"/>
              </a:lnSpc>
            </a:pPr>
            <a:endParaRPr lang="en-GB" sz="3200" spc="-69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0" lvl="0" indent="0" algn="r">
              <a:lnSpc>
                <a:spcPts val="4374"/>
              </a:lnSpc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ابحث بحسب الدولة أو انقر على الخريطة</a:t>
            </a:r>
          </a:p>
          <a:p>
            <a:pPr lvl="0">
              <a:lnSpc>
                <a:spcPts val="4374"/>
              </a:lnSpc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لمعرفة المساهمين </a:t>
            </a:r>
            <a:r>
              <a:rPr lang="ar-EG" sz="3200">
                <a:solidFill>
                  <a:srgbClr val="000000"/>
                </a:solidFill>
                <a:latin typeface="Univers Condensed" panose="020B0506020202050204" pitchFamily="34" charset="0"/>
              </a:rPr>
              <a:t>من دولتك.</a:t>
            </a:r>
            <a:b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</a:br>
            <a:endParaRPr lang="ar-EG" sz="3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0" lvl="0" indent="0" algn="r">
              <a:lnSpc>
                <a:spcPts val="4374"/>
              </a:lnSpc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50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>
            <a:extLst>
              <a:ext uri="{FF2B5EF4-FFF2-40B4-BE49-F238E27FC236}">
                <a16:creationId xmlns:a16="http://schemas.microsoft.com/office/drawing/2014/main" id="{47A264F1-2E8F-4DE0-A318-48ABB32B988D}"/>
              </a:ext>
            </a:extLst>
          </p:cNvPr>
          <p:cNvGrpSpPr/>
          <p:nvPr/>
        </p:nvGrpSpPr>
        <p:grpSpPr>
          <a:xfrm>
            <a:off x="1752600" y="952500"/>
            <a:ext cx="10764187" cy="1224000"/>
            <a:chOff x="0" y="50424"/>
            <a:chExt cx="10622858" cy="1632000"/>
          </a:xfrm>
        </p:grpSpPr>
        <p:sp>
          <p:nvSpPr>
            <p:cNvPr id="5" name="AutoShape 15">
              <a:extLst>
                <a:ext uri="{FF2B5EF4-FFF2-40B4-BE49-F238E27FC236}">
                  <a16:creationId xmlns:a16="http://schemas.microsoft.com/office/drawing/2014/main" id="{6B27C6F7-CF09-445F-9FC9-03FF246DA093}"/>
                </a:ext>
              </a:extLst>
            </p:cNvPr>
            <p:cNvSpPr/>
            <p:nvPr/>
          </p:nvSpPr>
          <p:spPr>
            <a:xfrm>
              <a:off x="0" y="50424"/>
              <a:ext cx="10622858" cy="1632000"/>
            </a:xfrm>
            <a:prstGeom prst="rect">
              <a:avLst/>
            </a:prstGeom>
            <a:solidFill>
              <a:srgbClr val="2F8662"/>
            </a:solidFill>
          </p:spPr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F45AD9C-67C3-4CF0-AF99-E56AE408A0D6}"/>
                </a:ext>
              </a:extLst>
            </p:cNvPr>
            <p:cNvSpPr txBox="1"/>
            <p:nvPr/>
          </p:nvSpPr>
          <p:spPr>
            <a:xfrm>
              <a:off x="669898" y="158895"/>
              <a:ext cx="9952960" cy="1363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84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6600" b="1" dirty="0">
                  <a:solidFill>
                    <a:srgbClr val="FFFFFF"/>
                  </a:solidFill>
                  <a:latin typeface="Univers Condensed" panose="020B0506020202050204" pitchFamily="34" charset="0"/>
                </a:rPr>
                <a:t>بيانات المكتبات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B073CE-EE3B-4F90-A1F5-EACE08277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482262"/>
            <a:ext cx="12273960" cy="12132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36C4C6B-A36A-4CD3-A5C8-9F91F2476E28}"/>
              </a:ext>
            </a:extLst>
          </p:cNvPr>
          <p:cNvSpPr txBox="1"/>
          <p:nvPr/>
        </p:nvSpPr>
        <p:spPr>
          <a:xfrm>
            <a:off x="3124200" y="5363483"/>
            <a:ext cx="7084574" cy="386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4"/>
              </a:lnSpc>
            </a:pPr>
            <a:r>
              <a:rPr lang="ar-EG" sz="3200" b="1" dirty="0">
                <a:solidFill>
                  <a:srgbClr val="000000"/>
                </a:solidFill>
                <a:latin typeface="Univers Condensed" panose="020B0506020202050204" pitchFamily="34" charset="0"/>
              </a:rPr>
              <a:t>ثمانية مقاييس أساسية للأداء -</a:t>
            </a:r>
            <a:b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</a:br>
            <a:endParaRPr lang="en-US" sz="3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عدد المكتبات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ar-EG" sz="3200">
                <a:solidFill>
                  <a:srgbClr val="000000"/>
                </a:solidFill>
                <a:latin typeface="Univers Condensed" panose="020B0506020202050204" pitchFamily="34" charset="0"/>
              </a:rPr>
              <a:t>المكتبات المُتصلة بالإنترنت</a:t>
            </a:r>
            <a:endParaRPr lang="ar-EG" sz="3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الموظفون والمتطوعون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المستخدمون المسجلون والزيارات الفعلية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الاستعارة المادية والاستعارة الإلكترونية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96223A71-A728-4234-8B07-D652D00E25B2}"/>
              </a:ext>
            </a:extLst>
          </p:cNvPr>
          <p:cNvSpPr txBox="1"/>
          <p:nvPr/>
        </p:nvSpPr>
        <p:spPr>
          <a:xfrm>
            <a:off x="11277600" y="5363483"/>
            <a:ext cx="4495800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4"/>
              </a:lnSpc>
            </a:pPr>
            <a:r>
              <a:rPr lang="ar-EG" sz="3200" b="1" dirty="0">
                <a:solidFill>
                  <a:srgbClr val="000000"/>
                </a:solidFill>
                <a:latin typeface="Univers Condensed" panose="020B0506020202050204" pitchFamily="34" charset="0"/>
              </a:rPr>
              <a:t>جميع أنواع المكتبات -</a:t>
            </a:r>
          </a:p>
          <a:p>
            <a:pPr>
              <a:lnSpc>
                <a:spcPts val="4324"/>
              </a:lnSpc>
            </a:pPr>
            <a:endParaRPr lang="en-US" sz="3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 المكتبات الوطنية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المكتبات الأكاديمية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المكتبات العامة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المكتبات المجتمعية</a:t>
            </a: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ar-EG" sz="3200">
                <a:solidFill>
                  <a:srgbClr val="000000"/>
                </a:solidFill>
                <a:latin typeface="Univers Condensed" panose="020B0506020202050204" pitchFamily="34" charset="0"/>
              </a:rPr>
              <a:t>المكتبات المدرسية</a:t>
            </a:r>
            <a:endParaRPr lang="ar-EG" sz="32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 marL="457200" indent="-457200">
              <a:lnSpc>
                <a:spcPts val="4324"/>
              </a:lnSpc>
              <a:buClr>
                <a:srgbClr val="2F8662"/>
              </a:buClr>
              <a:buFont typeface="Helvetica" pitchFamily="2" charset="0"/>
              <a:buChar char="●"/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مكتبات أخرى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D1568531-BC34-4C44-8A6A-6953DA7D9030}"/>
              </a:ext>
            </a:extLst>
          </p:cNvPr>
          <p:cNvSpPr txBox="1"/>
          <p:nvPr/>
        </p:nvSpPr>
        <p:spPr>
          <a:xfrm>
            <a:off x="1752600" y="4000385"/>
            <a:ext cx="15240000" cy="105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4"/>
              </a:lnSpc>
            </a:pPr>
            <a:r>
              <a:rPr lang="ar-EG" sz="3200" b="1" dirty="0">
                <a:solidFill>
                  <a:srgbClr val="000000"/>
                </a:solidFill>
                <a:latin typeface="Univers Condensed" panose="020B0506020202050204" pitchFamily="34" charset="0"/>
              </a:rPr>
              <a:t>إحصاءات المكتبات على </a:t>
            </a:r>
            <a:r>
              <a:rPr lang="ar-EG" sz="3200" b="1">
                <a:solidFill>
                  <a:srgbClr val="000000"/>
                </a:solidFill>
                <a:latin typeface="Univers Condensed" panose="020B0506020202050204" pitchFamily="34" charset="0"/>
              </a:rPr>
              <a:t>مستوى الدولة</a:t>
            </a:r>
            <a:endParaRPr lang="ar-EG" sz="3200" b="1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pPr>
              <a:lnSpc>
                <a:spcPts val="4324"/>
              </a:lnSpc>
            </a:pPr>
            <a:r>
              <a:rPr lang="ar-EG" sz="3200" dirty="0">
                <a:solidFill>
                  <a:srgbClr val="000000"/>
                </a:solidFill>
                <a:latin typeface="Univers Condensed" panose="020B0506020202050204" pitchFamily="34" charset="0"/>
              </a:rPr>
              <a:t>تُحدَّث على مدار العام بالتعاون مع المساهمين الرئيسيين</a:t>
            </a:r>
          </a:p>
        </p:txBody>
      </p:sp>
    </p:spTree>
    <p:extLst>
      <p:ext uri="{BB962C8B-B14F-4D97-AF65-F5344CB8AC3E}">
        <p14:creationId xmlns:p14="http://schemas.microsoft.com/office/powerpoint/2010/main" val="3472387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432C2C35E524BBCBE1C71073C9E53" ma:contentTypeVersion="13" ma:contentTypeDescription="Create a new document." ma:contentTypeScope="" ma:versionID="32747bf67e3e063838d0cf91b40cdea6">
  <xsd:schema xmlns:xsd="http://www.w3.org/2001/XMLSchema" xmlns:xs="http://www.w3.org/2001/XMLSchema" xmlns:p="http://schemas.microsoft.com/office/2006/metadata/properties" xmlns:ns2="fee85f62-17b2-4b44-9097-03f497e8a129" xmlns:ns3="df8a0da2-ff54-4192-93a1-a6c8f5e0ea9b" targetNamespace="http://schemas.microsoft.com/office/2006/metadata/properties" ma:root="true" ma:fieldsID="51135446b08bffa6953b30d7dd62a695" ns2:_="" ns3:_="">
    <xsd:import namespace="fee85f62-17b2-4b44-9097-03f497e8a129"/>
    <xsd:import namespace="df8a0da2-ff54-4192-93a1-a6c8f5e0ea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85f62-17b2-4b44-9097-03f497e8a1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a0da2-ff54-4192-93a1-a6c8f5e0ea9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DB7EAD-D979-4C87-97D6-FEBC902CBA44}">
  <ds:schemaRefs>
    <ds:schemaRef ds:uri="df8a0da2-ff54-4192-93a1-a6c8f5e0ea9b"/>
    <ds:schemaRef ds:uri="fee85f62-17b2-4b44-9097-03f497e8a1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AC3403A-CE8B-40D1-A77F-2DBBB99DEF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A19B97-16A0-4E63-9C13-8DFF3C758F36}">
  <ds:schemaRefs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df8a0da2-ff54-4192-93a1-a6c8f5e0ea9b"/>
    <ds:schemaRef ds:uri="fee85f62-17b2-4b44-9097-03f497e8a12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838</Words>
  <Application>Microsoft Office PowerPoint</Application>
  <PresentationFormat>Custom</PresentationFormat>
  <Paragraphs>152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Helvetica</vt:lpstr>
      <vt:lpstr>Univers Condensed</vt:lpstr>
      <vt:lpstr>Calibri</vt:lpstr>
      <vt:lpstr>Wingdings</vt:lpstr>
      <vt:lpstr>Franklin Gothic Demi</vt:lpstr>
      <vt:lpstr>Arial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IFLA Library Map of the World</dc:title>
  <dc:creator>librarymap@ifla.org</dc:creator>
  <cp:keywords>Library Map of the World</cp:keywords>
  <cp:lastModifiedBy>Kristine Paberza</cp:lastModifiedBy>
  <cp:revision>78</cp:revision>
  <dcterms:created xsi:type="dcterms:W3CDTF">2006-08-16T00:00:00Z</dcterms:created>
  <dcterms:modified xsi:type="dcterms:W3CDTF">2022-02-22T11:16:53Z</dcterms:modified>
  <dc:identifier>DAEul28CFs8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0x0101000B7432C2C35E524BBCBE1C71073C9E53</vt:lpwstr>
  </property>
</Properties>
</file>