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58" r:id="rId7"/>
    <p:sldId id="1266" r:id="rId8"/>
    <p:sldId id="261" r:id="rId9"/>
    <p:sldId id="272" r:id="rId10"/>
    <p:sldId id="260" r:id="rId11"/>
    <p:sldId id="274" r:id="rId12"/>
    <p:sldId id="1267" r:id="rId13"/>
    <p:sldId id="1268" r:id="rId14"/>
    <p:sldId id="1269" r:id="rId15"/>
    <p:sldId id="1271" r:id="rId16"/>
    <p:sldId id="1270" r:id="rId17"/>
    <p:sldId id="1272" r:id="rId18"/>
    <p:sldId id="1273" r:id="rId19"/>
    <p:sldId id="1274" r:id="rId20"/>
    <p:sldId id="1275" r:id="rId21"/>
    <p:sldId id="1364" r:id="rId22"/>
    <p:sldId id="1365" r:id="rId23"/>
    <p:sldId id="1366" r:id="rId24"/>
    <p:sldId id="269" r:id="rId25"/>
    <p:sldId id="270" r:id="rId26"/>
    <p:sldId id="27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Franklin Gothic Demi" panose="020B0703020102020204" pitchFamily="34" charset="0"/>
      <p:regular r:id="rId33"/>
      <p:bold r:id="rId34"/>
      <p:italic r:id="rId35"/>
      <p:boldItalic r:id="rId36"/>
    </p:embeddedFont>
    <p:embeddedFont>
      <p:font typeface="Franklin Gothic Medium" panose="020B0603020102020204" pitchFamily="34" charset="0"/>
      <p:regular r:id="rId37"/>
      <p:italic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  <p:embeddedFont>
      <p:font typeface="Univers Condensed" panose="020B0506020202050204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742"/>
    <a:srgbClr val="2F8662"/>
    <a:srgbClr val="05A8AF"/>
    <a:srgbClr val="005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6"/>
  </p:normalViewPr>
  <p:slideViewPr>
    <p:cSldViewPr snapToGrid="0">
      <p:cViewPr varScale="1">
        <p:scale>
          <a:sx n="77" d="100"/>
          <a:sy n="77" d="100"/>
        </p:scale>
        <p:origin x="612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e Paberza" userId="c4e7bb3c-7f4f-4433-920e-6e210c913c65" providerId="ADAL" clId="{58F3BB29-981F-442A-8B46-D50171D3B39F}"/>
    <pc:docChg chg="modSld">
      <pc:chgData name="Kristine Paberza" userId="c4e7bb3c-7f4f-4433-920e-6e210c913c65" providerId="ADAL" clId="{58F3BB29-981F-442A-8B46-D50171D3B39F}" dt="2022-02-18T12:03:06.419" v="77" actId="207"/>
      <pc:docMkLst>
        <pc:docMk/>
      </pc:docMkLst>
      <pc:sldChg chg="modSp mod">
        <pc:chgData name="Kristine Paberza" userId="c4e7bb3c-7f4f-4433-920e-6e210c913c65" providerId="ADAL" clId="{58F3BB29-981F-442A-8B46-D50171D3B39F}" dt="2022-02-18T12:03:06.419" v="77" actId="207"/>
        <pc:sldMkLst>
          <pc:docMk/>
          <pc:sldMk cId="0" sldId="257"/>
        </pc:sldMkLst>
        <pc:spChg chg="mod">
          <ac:chgData name="Kristine Paberza" userId="c4e7bb3c-7f4f-4433-920e-6e210c913c65" providerId="ADAL" clId="{58F3BB29-981F-442A-8B46-D50171D3B39F}" dt="2022-02-18T12:03:06.419" v="77" actId="207"/>
          <ac:spMkLst>
            <pc:docMk/>
            <pc:sldMk cId="0" sldId="257"/>
            <ac:spMk id="3" creationId="{00000000-0000-0000-0000-000000000000}"/>
          </ac:spMkLst>
        </pc:spChg>
      </pc:sldChg>
      <pc:sldChg chg="modSp mod">
        <pc:chgData name="Kristine Paberza" userId="c4e7bb3c-7f4f-4433-920e-6e210c913c65" providerId="ADAL" clId="{58F3BB29-981F-442A-8B46-D50171D3B39F}" dt="2022-02-15T13:01:21.253" v="57" actId="20577"/>
        <pc:sldMkLst>
          <pc:docMk/>
          <pc:sldMk cId="0" sldId="260"/>
        </pc:sldMkLst>
        <pc:spChg chg="mod">
          <ac:chgData name="Kristine Paberza" userId="c4e7bb3c-7f4f-4433-920e-6e210c913c65" providerId="ADAL" clId="{58F3BB29-981F-442A-8B46-D50171D3B39F}" dt="2022-02-15T13:01:21.253" v="57" actId="20577"/>
          <ac:spMkLst>
            <pc:docMk/>
            <pc:sldMk cId="0" sldId="260"/>
            <ac:spMk id="11" creationId="{00000000-0000-0000-0000-000000000000}"/>
          </ac:spMkLst>
        </pc:spChg>
        <pc:spChg chg="mod">
          <ac:chgData name="Kristine Paberza" userId="c4e7bb3c-7f4f-4433-920e-6e210c913c65" providerId="ADAL" clId="{58F3BB29-981F-442A-8B46-D50171D3B39F}" dt="2022-02-15T13:00:49.165" v="13" actId="20577"/>
          <ac:spMkLst>
            <pc:docMk/>
            <pc:sldMk cId="0" sldId="260"/>
            <ac:spMk id="14" creationId="{00000000-0000-0000-0000-000000000000}"/>
          </ac:spMkLst>
        </pc:spChg>
      </pc:sldChg>
      <pc:sldChg chg="modSp mod">
        <pc:chgData name="Kristine Paberza" userId="c4e7bb3c-7f4f-4433-920e-6e210c913c65" providerId="ADAL" clId="{58F3BB29-981F-442A-8B46-D50171D3B39F}" dt="2022-02-15T13:04:39.283" v="74" actId="14100"/>
        <pc:sldMkLst>
          <pc:docMk/>
          <pc:sldMk cId="729706224" sldId="1266"/>
        </pc:sldMkLst>
        <pc:spChg chg="mod">
          <ac:chgData name="Kristine Paberza" userId="c4e7bb3c-7f4f-4433-920e-6e210c913c65" providerId="ADAL" clId="{58F3BB29-981F-442A-8B46-D50171D3B39F}" dt="2022-02-15T13:04:39.283" v="74" actId="14100"/>
          <ac:spMkLst>
            <pc:docMk/>
            <pc:sldMk cId="729706224" sldId="1266"/>
            <ac:spMk id="3" creationId="{35D8175F-1BB6-4897-B4F9-A33776490281}"/>
          </ac:spMkLst>
        </pc:spChg>
        <pc:spChg chg="mod">
          <ac:chgData name="Kristine Paberza" userId="c4e7bb3c-7f4f-4433-920e-6e210c913c65" providerId="ADAL" clId="{58F3BB29-981F-442A-8B46-D50171D3B39F}" dt="2022-02-15T13:04:29.701" v="63" actId="20577"/>
          <ac:spMkLst>
            <pc:docMk/>
            <pc:sldMk cId="729706224" sldId="1266"/>
            <ac:spMk id="21" creationId="{76E7835E-5732-43E7-B580-04D87605C6DF}"/>
          </ac:spMkLst>
        </pc:spChg>
      </pc:sldChg>
      <pc:sldChg chg="modSp mod">
        <pc:chgData name="Kristine Paberza" userId="c4e7bb3c-7f4f-4433-920e-6e210c913c65" providerId="ADAL" clId="{58F3BB29-981F-442A-8B46-D50171D3B39F}" dt="2022-02-15T13:04:47.013" v="76" actId="20577"/>
        <pc:sldMkLst>
          <pc:docMk/>
          <pc:sldMk cId="3339803810" sldId="1275"/>
        </pc:sldMkLst>
        <pc:spChg chg="mod">
          <ac:chgData name="Kristine Paberza" userId="c4e7bb3c-7f4f-4433-920e-6e210c913c65" providerId="ADAL" clId="{58F3BB29-981F-442A-8B46-D50171D3B39F}" dt="2022-02-15T13:04:47.013" v="76" actId="20577"/>
          <ac:spMkLst>
            <pc:docMk/>
            <pc:sldMk cId="3339803810" sldId="1275"/>
            <ac:spMk id="21" creationId="{76E7835E-5732-43E7-B580-04D87605C6DF}"/>
          </ac:spMkLst>
        </pc:spChg>
      </pc:sldChg>
    </pc:docChg>
  </pc:docChgLst>
  <pc:docChgLst>
    <pc:chgData name="Cristina Baró Miró" userId="f5c1b2db-7913-4419-a5f3-2a13e94aefde" providerId="ADAL" clId="{87D7C50D-8FDA-9146-8CF3-1246319433F0}"/>
    <pc:docChg chg="undo custSel modSld">
      <pc:chgData name="Cristina Baró Miró" userId="f5c1b2db-7913-4419-a5f3-2a13e94aefde" providerId="ADAL" clId="{87D7C50D-8FDA-9146-8CF3-1246319433F0}" dt="2022-02-07T14:34:29.634" v="204" actId="1076"/>
      <pc:docMkLst>
        <pc:docMk/>
      </pc:docMkLst>
      <pc:sldChg chg="modSp mod">
        <pc:chgData name="Cristina Baró Miró" userId="f5c1b2db-7913-4419-a5f3-2a13e94aefde" providerId="ADAL" clId="{87D7C50D-8FDA-9146-8CF3-1246319433F0}" dt="2022-02-07T14:22:11.830" v="5" actId="1035"/>
        <pc:sldMkLst>
          <pc:docMk/>
          <pc:sldMk cId="0" sldId="257"/>
        </pc:sldMkLst>
        <pc:grpChg chg="mod">
          <ac:chgData name="Cristina Baró Miró" userId="f5c1b2db-7913-4419-a5f3-2a13e94aefde" providerId="ADAL" clId="{87D7C50D-8FDA-9146-8CF3-1246319433F0}" dt="2022-02-07T14:22:11.830" v="5" actId="1035"/>
          <ac:grpSpMkLst>
            <pc:docMk/>
            <pc:sldMk cId="0" sldId="257"/>
            <ac:grpSpMk id="17" creationId="{00000000-0000-0000-0000-000000000000}"/>
          </ac:grpSpMkLst>
        </pc:grpChg>
      </pc:sldChg>
      <pc:sldChg chg="modSp mod">
        <pc:chgData name="Cristina Baró Miró" userId="f5c1b2db-7913-4419-a5f3-2a13e94aefde" providerId="ADAL" clId="{87D7C50D-8FDA-9146-8CF3-1246319433F0}" dt="2022-02-07T14:24:13.548" v="15" actId="20577"/>
        <pc:sldMkLst>
          <pc:docMk/>
          <pc:sldMk cId="0" sldId="258"/>
        </pc:sldMkLst>
        <pc:spChg chg="mod">
          <ac:chgData name="Cristina Baró Miró" userId="f5c1b2db-7913-4419-a5f3-2a13e94aefde" providerId="ADAL" clId="{87D7C50D-8FDA-9146-8CF3-1246319433F0}" dt="2022-02-07T14:24:13.548" v="15" actId="20577"/>
          <ac:spMkLst>
            <pc:docMk/>
            <pc:sldMk cId="0" sldId="258"/>
            <ac:spMk id="7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26:02.791" v="34" actId="1036"/>
        <pc:sldMkLst>
          <pc:docMk/>
          <pc:sldMk cId="0" sldId="260"/>
        </pc:sldMkLst>
        <pc:spChg chg="mod">
          <ac:chgData name="Cristina Baró Miró" userId="f5c1b2db-7913-4419-a5f3-2a13e94aefde" providerId="ADAL" clId="{87D7C50D-8FDA-9146-8CF3-1246319433F0}" dt="2022-02-07T14:26:02.791" v="34" actId="1036"/>
          <ac:spMkLst>
            <pc:docMk/>
            <pc:sldMk cId="0" sldId="260"/>
            <ac:spMk id="14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24:37.735" v="16" actId="12"/>
        <pc:sldMkLst>
          <pc:docMk/>
          <pc:sldMk cId="0" sldId="261"/>
        </pc:sldMkLst>
        <pc:spChg chg="mod">
          <ac:chgData name="Cristina Baró Miró" userId="f5c1b2db-7913-4419-a5f3-2a13e94aefde" providerId="ADAL" clId="{87D7C50D-8FDA-9146-8CF3-1246319433F0}" dt="2022-02-07T14:24:37.735" v="16" actId="12"/>
          <ac:spMkLst>
            <pc:docMk/>
            <pc:sldMk cId="0" sldId="261"/>
            <ac:spMk id="10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34:29.634" v="204" actId="1076"/>
        <pc:sldMkLst>
          <pc:docMk/>
          <pc:sldMk cId="0" sldId="270"/>
        </pc:sldMkLst>
        <pc:spChg chg="mod">
          <ac:chgData name="Cristina Baró Miró" userId="f5c1b2db-7913-4419-a5f3-2a13e94aefde" providerId="ADAL" clId="{87D7C50D-8FDA-9146-8CF3-1246319433F0}" dt="2022-02-07T14:34:29.634" v="204" actId="1076"/>
          <ac:spMkLst>
            <pc:docMk/>
            <pc:sldMk cId="0" sldId="270"/>
            <ac:spMk id="2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25:23.371" v="27" actId="1036"/>
        <pc:sldMkLst>
          <pc:docMk/>
          <pc:sldMk cId="3611679319" sldId="272"/>
        </pc:sldMkLst>
        <pc:spChg chg="mod">
          <ac:chgData name="Cristina Baró Miró" userId="f5c1b2db-7913-4419-a5f3-2a13e94aefde" providerId="ADAL" clId="{87D7C50D-8FDA-9146-8CF3-1246319433F0}" dt="2022-02-07T14:25:23.371" v="27" actId="1036"/>
          <ac:spMkLst>
            <pc:docMk/>
            <pc:sldMk cId="3611679319" sldId="272"/>
            <ac:spMk id="16" creationId="{00000000-0000-0000-0000-000000000000}"/>
          </ac:spMkLst>
        </pc:spChg>
        <pc:grpChg chg="mod">
          <ac:chgData name="Cristina Baró Miró" userId="f5c1b2db-7913-4419-a5f3-2a13e94aefde" providerId="ADAL" clId="{87D7C50D-8FDA-9146-8CF3-1246319433F0}" dt="2022-02-07T14:25:03.497" v="20" actId="1076"/>
          <ac:grpSpMkLst>
            <pc:docMk/>
            <pc:sldMk cId="3611679319" sldId="272"/>
            <ac:grpSpMk id="14" creationId="{00000000-0000-0000-0000-000000000000}"/>
          </ac:grpSpMkLst>
        </pc:grpChg>
      </pc:sldChg>
      <pc:sldChg chg="modSp mod">
        <pc:chgData name="Cristina Baró Miró" userId="f5c1b2db-7913-4419-a5f3-2a13e94aefde" providerId="ADAL" clId="{87D7C50D-8FDA-9146-8CF3-1246319433F0}" dt="2022-02-07T14:27:10.776" v="90" actId="20577"/>
        <pc:sldMkLst>
          <pc:docMk/>
          <pc:sldMk cId="140502808" sldId="274"/>
        </pc:sldMkLst>
        <pc:spChg chg="mod">
          <ac:chgData name="Cristina Baró Miró" userId="f5c1b2db-7913-4419-a5f3-2a13e94aefde" providerId="ADAL" clId="{87D7C50D-8FDA-9146-8CF3-1246319433F0}" dt="2022-02-07T14:26:41.372" v="82" actId="1037"/>
          <ac:spMkLst>
            <pc:docMk/>
            <pc:sldMk cId="140502808" sldId="274"/>
            <ac:spMk id="25" creationId="{C1B92C72-DA16-4711-8940-C7676EB3E22A}"/>
          </ac:spMkLst>
        </pc:spChg>
        <pc:spChg chg="mod">
          <ac:chgData name="Cristina Baró Miró" userId="f5c1b2db-7913-4419-a5f3-2a13e94aefde" providerId="ADAL" clId="{87D7C50D-8FDA-9146-8CF3-1246319433F0}" dt="2022-02-07T14:26:47.715" v="83" actId="1076"/>
          <ac:spMkLst>
            <pc:docMk/>
            <pc:sldMk cId="140502808" sldId="274"/>
            <ac:spMk id="28" creationId="{603A223A-6DF6-4BFB-A946-3D242A551B6E}"/>
          </ac:spMkLst>
        </pc:spChg>
        <pc:spChg chg="mod">
          <ac:chgData name="Cristina Baró Miró" userId="f5c1b2db-7913-4419-a5f3-2a13e94aefde" providerId="ADAL" clId="{87D7C50D-8FDA-9146-8CF3-1246319433F0}" dt="2022-02-07T14:27:10.776" v="90" actId="20577"/>
          <ac:spMkLst>
            <pc:docMk/>
            <pc:sldMk cId="140502808" sldId="274"/>
            <ac:spMk id="29" creationId="{F427BB4E-3C10-402E-AE4E-CCA49680044C}"/>
          </ac:spMkLst>
        </pc:spChg>
        <pc:grpChg chg="mod">
          <ac:chgData name="Cristina Baró Miró" userId="f5c1b2db-7913-4419-a5f3-2a13e94aefde" providerId="ADAL" clId="{87D7C50D-8FDA-9146-8CF3-1246319433F0}" dt="2022-02-07T14:26:52.871" v="84" actId="14100"/>
          <ac:grpSpMkLst>
            <pc:docMk/>
            <pc:sldMk cId="140502808" sldId="274"/>
            <ac:grpSpMk id="26" creationId="{C96BFF4A-099B-4EB8-9F78-77C49BBAEF58}"/>
          </ac:grpSpMkLst>
        </pc:grpChg>
      </pc:sldChg>
      <pc:sldChg chg="modSp mod">
        <pc:chgData name="Cristina Baró Miró" userId="f5c1b2db-7913-4419-a5f3-2a13e94aefde" providerId="ADAL" clId="{87D7C50D-8FDA-9146-8CF3-1246319433F0}" dt="2022-02-07T14:27:55.027" v="93" actId="12"/>
        <pc:sldMkLst>
          <pc:docMk/>
          <pc:sldMk cId="3472387602" sldId="1267"/>
        </pc:sldMkLst>
        <pc:spChg chg="mod">
          <ac:chgData name="Cristina Baró Miró" userId="f5c1b2db-7913-4419-a5f3-2a13e94aefde" providerId="ADAL" clId="{87D7C50D-8FDA-9146-8CF3-1246319433F0}" dt="2022-02-07T14:27:27.224" v="91" actId="1076"/>
          <ac:spMkLst>
            <pc:docMk/>
            <pc:sldMk cId="3472387602" sldId="1267"/>
            <ac:spMk id="6" creationId="{AF45AD9C-67C3-4CF0-AF99-E56AE408A0D6}"/>
          </ac:spMkLst>
        </pc:spChg>
        <pc:spChg chg="mod">
          <ac:chgData name="Cristina Baró Miró" userId="f5c1b2db-7913-4419-a5f3-2a13e94aefde" providerId="ADAL" clId="{87D7C50D-8FDA-9146-8CF3-1246319433F0}" dt="2022-02-07T14:27:41.566" v="92" actId="12"/>
          <ac:spMkLst>
            <pc:docMk/>
            <pc:sldMk cId="3472387602" sldId="1267"/>
            <ac:spMk id="10" creationId="{636C4C6B-A36A-4CD3-A5C8-9F91F2476E28}"/>
          </ac:spMkLst>
        </pc:spChg>
        <pc:spChg chg="mod">
          <ac:chgData name="Cristina Baró Miró" userId="f5c1b2db-7913-4419-a5f3-2a13e94aefde" providerId="ADAL" clId="{87D7C50D-8FDA-9146-8CF3-1246319433F0}" dt="2022-02-07T14:27:55.027" v="93" actId="12"/>
          <ac:spMkLst>
            <pc:docMk/>
            <pc:sldMk cId="3472387602" sldId="1267"/>
            <ac:spMk id="11" creationId="{96223A71-A728-4234-8B07-D652D00E25B2}"/>
          </ac:spMkLst>
        </pc:spChg>
      </pc:sldChg>
      <pc:sldChg chg="modSp mod">
        <pc:chgData name="Cristina Baró Miró" userId="f5c1b2db-7913-4419-a5f3-2a13e94aefde" providerId="ADAL" clId="{87D7C50D-8FDA-9146-8CF3-1246319433F0}" dt="2022-02-07T14:28:57.463" v="99" actId="14100"/>
        <pc:sldMkLst>
          <pc:docMk/>
          <pc:sldMk cId="1996841301" sldId="1268"/>
        </pc:sldMkLst>
        <pc:spChg chg="mod">
          <ac:chgData name="Cristina Baró Miró" userId="f5c1b2db-7913-4419-a5f3-2a13e94aefde" providerId="ADAL" clId="{87D7C50D-8FDA-9146-8CF3-1246319433F0}" dt="2022-02-07T14:28:50.041" v="98" actId="14100"/>
          <ac:spMkLst>
            <pc:docMk/>
            <pc:sldMk cId="1996841301" sldId="1268"/>
            <ac:spMk id="24" creationId="{5198A9FD-D961-47DA-8E04-42A66D7D9210}"/>
          </ac:spMkLst>
        </pc:spChg>
        <pc:spChg chg="mod">
          <ac:chgData name="Cristina Baró Miró" userId="f5c1b2db-7913-4419-a5f3-2a13e94aefde" providerId="ADAL" clId="{87D7C50D-8FDA-9146-8CF3-1246319433F0}" dt="2022-02-07T14:28:45.692" v="97" actId="14100"/>
          <ac:spMkLst>
            <pc:docMk/>
            <pc:sldMk cId="1996841301" sldId="1268"/>
            <ac:spMk id="25" creationId="{C1B92C72-DA16-4711-8940-C7676EB3E22A}"/>
          </ac:spMkLst>
        </pc:spChg>
        <pc:spChg chg="mod">
          <ac:chgData name="Cristina Baró Miró" userId="f5c1b2db-7913-4419-a5f3-2a13e94aefde" providerId="ADAL" clId="{87D7C50D-8FDA-9146-8CF3-1246319433F0}" dt="2022-02-07T14:28:29.716" v="95" actId="1076"/>
          <ac:spMkLst>
            <pc:docMk/>
            <pc:sldMk cId="1996841301" sldId="1268"/>
            <ac:spMk id="28" creationId="{603A223A-6DF6-4BFB-A946-3D242A551B6E}"/>
          </ac:spMkLst>
        </pc:spChg>
        <pc:grpChg chg="mod">
          <ac:chgData name="Cristina Baró Miró" userId="f5c1b2db-7913-4419-a5f3-2a13e94aefde" providerId="ADAL" clId="{87D7C50D-8FDA-9146-8CF3-1246319433F0}" dt="2022-02-07T14:28:57.463" v="99" actId="14100"/>
          <ac:grpSpMkLst>
            <pc:docMk/>
            <pc:sldMk cId="1996841301" sldId="1268"/>
            <ac:grpSpMk id="23" creationId="{F96BD51E-CBD8-4CB3-9A4F-4EBA3C6E3188}"/>
          </ac:grpSpMkLst>
        </pc:grpChg>
      </pc:sldChg>
      <pc:sldChg chg="modSp mod">
        <pc:chgData name="Cristina Baró Miró" userId="f5c1b2db-7913-4419-a5f3-2a13e94aefde" providerId="ADAL" clId="{87D7C50D-8FDA-9146-8CF3-1246319433F0}" dt="2022-02-07T14:30:30.836" v="125" actId="20577"/>
        <pc:sldMkLst>
          <pc:docMk/>
          <pc:sldMk cId="430211281" sldId="1269"/>
        </pc:sldMkLst>
        <pc:spChg chg="mod">
          <ac:chgData name="Cristina Baró Miró" userId="f5c1b2db-7913-4419-a5f3-2a13e94aefde" providerId="ADAL" clId="{87D7C50D-8FDA-9146-8CF3-1246319433F0}" dt="2022-02-07T14:29:14.017" v="100" actId="1076"/>
          <ac:spMkLst>
            <pc:docMk/>
            <pc:sldMk cId="430211281" sldId="1269"/>
            <ac:spMk id="5" creationId="{00000000-0000-0000-0000-000000000000}"/>
          </ac:spMkLst>
        </pc:spChg>
        <pc:spChg chg="mod">
          <ac:chgData name="Cristina Baró Miró" userId="f5c1b2db-7913-4419-a5f3-2a13e94aefde" providerId="ADAL" clId="{87D7C50D-8FDA-9146-8CF3-1246319433F0}" dt="2022-02-07T14:30:30.836" v="125" actId="20577"/>
          <ac:spMkLst>
            <pc:docMk/>
            <pc:sldMk cId="430211281" sldId="1269"/>
            <ac:spMk id="6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32:10.051" v="178" actId="14100"/>
        <pc:sldMkLst>
          <pc:docMk/>
          <pc:sldMk cId="1836562978" sldId="1271"/>
        </pc:sldMkLst>
        <pc:spChg chg="mod">
          <ac:chgData name="Cristina Baró Miró" userId="f5c1b2db-7913-4419-a5f3-2a13e94aefde" providerId="ADAL" clId="{87D7C50D-8FDA-9146-8CF3-1246319433F0}" dt="2022-02-07T14:31:55.050" v="175" actId="20577"/>
          <ac:spMkLst>
            <pc:docMk/>
            <pc:sldMk cId="1836562978" sldId="1271"/>
            <ac:spMk id="6" creationId="{00000000-0000-0000-0000-000000000000}"/>
          </ac:spMkLst>
        </pc:spChg>
        <pc:picChg chg="mod">
          <ac:chgData name="Cristina Baró Miró" userId="f5c1b2db-7913-4419-a5f3-2a13e94aefde" providerId="ADAL" clId="{87D7C50D-8FDA-9146-8CF3-1246319433F0}" dt="2022-02-07T14:32:10.051" v="178" actId="14100"/>
          <ac:picMkLst>
            <pc:docMk/>
            <pc:sldMk cId="1836562978" sldId="1271"/>
            <ac:picMk id="12" creationId="{10EFD1F3-A2B7-43C1-8730-6C45EE52E738}"/>
          </ac:picMkLst>
        </pc:picChg>
      </pc:sldChg>
      <pc:sldChg chg="modSp mod">
        <pc:chgData name="Cristina Baró Miró" userId="f5c1b2db-7913-4419-a5f3-2a13e94aefde" providerId="ADAL" clId="{87D7C50D-8FDA-9146-8CF3-1246319433F0}" dt="2022-02-07T14:32:57.838" v="182" actId="12"/>
        <pc:sldMkLst>
          <pc:docMk/>
          <pc:sldMk cId="93388940" sldId="1272"/>
        </pc:sldMkLst>
        <pc:spChg chg="mod">
          <ac:chgData name="Cristina Baró Miró" userId="f5c1b2db-7913-4419-a5f3-2a13e94aefde" providerId="ADAL" clId="{87D7C50D-8FDA-9146-8CF3-1246319433F0}" dt="2022-02-07T14:32:57.838" v="182" actId="12"/>
          <ac:spMkLst>
            <pc:docMk/>
            <pc:sldMk cId="93388940" sldId="1272"/>
            <ac:spMk id="11" creationId="{00000000-0000-0000-0000-000000000000}"/>
          </ac:spMkLst>
        </pc:spChg>
        <pc:spChg chg="mod">
          <ac:chgData name="Cristina Baró Miró" userId="f5c1b2db-7913-4419-a5f3-2a13e94aefde" providerId="ADAL" clId="{87D7C50D-8FDA-9146-8CF3-1246319433F0}" dt="2022-02-07T14:32:32.676" v="180" actId="1036"/>
          <ac:spMkLst>
            <pc:docMk/>
            <pc:sldMk cId="93388940" sldId="1272"/>
            <ac:spMk id="14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33:29.571" v="196" actId="20577"/>
        <pc:sldMkLst>
          <pc:docMk/>
          <pc:sldMk cId="3339803810" sldId="1275"/>
        </pc:sldMkLst>
        <pc:spChg chg="mod">
          <ac:chgData name="Cristina Baró Miró" userId="f5c1b2db-7913-4419-a5f3-2a13e94aefde" providerId="ADAL" clId="{87D7C50D-8FDA-9146-8CF3-1246319433F0}" dt="2022-02-07T14:33:29.571" v="196" actId="20577"/>
          <ac:spMkLst>
            <pc:docMk/>
            <pc:sldMk cId="3339803810" sldId="1275"/>
            <ac:spMk id="3" creationId="{35D8175F-1BB6-4897-B4F9-A33776490281}"/>
          </ac:spMkLst>
        </pc:spChg>
      </pc:sldChg>
      <pc:sldChg chg="modSp mod">
        <pc:chgData name="Cristina Baró Miró" userId="f5c1b2db-7913-4419-a5f3-2a13e94aefde" providerId="ADAL" clId="{87D7C50D-8FDA-9146-8CF3-1246319433F0}" dt="2022-02-07T14:33:49.981" v="198" actId="1076"/>
        <pc:sldMkLst>
          <pc:docMk/>
          <pc:sldMk cId="523092451" sldId="1364"/>
        </pc:sldMkLst>
        <pc:spChg chg="mod">
          <ac:chgData name="Cristina Baró Miró" userId="f5c1b2db-7913-4419-a5f3-2a13e94aefde" providerId="ADAL" clId="{87D7C50D-8FDA-9146-8CF3-1246319433F0}" dt="2022-02-07T14:33:49.981" v="198" actId="1076"/>
          <ac:spMkLst>
            <pc:docMk/>
            <pc:sldMk cId="523092451" sldId="1364"/>
            <ac:spMk id="19" creationId="{AB45F269-4BD9-4172-B103-036B260D86C0}"/>
          </ac:spMkLst>
        </pc:spChg>
      </pc:sldChg>
      <pc:sldChg chg="modSp mod">
        <pc:chgData name="Cristina Baró Miró" userId="f5c1b2db-7913-4419-a5f3-2a13e94aefde" providerId="ADAL" clId="{87D7C50D-8FDA-9146-8CF3-1246319433F0}" dt="2022-02-07T14:34:00.456" v="200" actId="1076"/>
        <pc:sldMkLst>
          <pc:docMk/>
          <pc:sldMk cId="2599883117" sldId="1365"/>
        </pc:sldMkLst>
        <pc:spChg chg="mod">
          <ac:chgData name="Cristina Baró Miró" userId="f5c1b2db-7913-4419-a5f3-2a13e94aefde" providerId="ADAL" clId="{87D7C50D-8FDA-9146-8CF3-1246319433F0}" dt="2022-02-07T14:34:00.456" v="200" actId="1076"/>
          <ac:spMkLst>
            <pc:docMk/>
            <pc:sldMk cId="2599883117" sldId="1365"/>
            <ac:spMk id="15" creationId="{E154DE9D-41F1-4496-A864-D3A152535EA1}"/>
          </ac:spMkLst>
        </pc:spChg>
      </pc:sldChg>
      <pc:sldChg chg="modSp mod">
        <pc:chgData name="Cristina Baró Miró" userId="f5c1b2db-7913-4419-a5f3-2a13e94aefde" providerId="ADAL" clId="{87D7C50D-8FDA-9146-8CF3-1246319433F0}" dt="2022-02-07T14:34:13.081" v="203" actId="1076"/>
        <pc:sldMkLst>
          <pc:docMk/>
          <pc:sldMk cId="255394998" sldId="1366"/>
        </pc:sldMkLst>
        <pc:spChg chg="mod">
          <ac:chgData name="Cristina Baró Miró" userId="f5c1b2db-7913-4419-a5f3-2a13e94aefde" providerId="ADAL" clId="{87D7C50D-8FDA-9146-8CF3-1246319433F0}" dt="2022-02-07T14:34:13.081" v="203" actId="1076"/>
          <ac:spMkLst>
            <pc:docMk/>
            <pc:sldMk cId="255394998" sldId="1366"/>
            <ac:spMk id="4" creationId="{724975C5-5DA4-48EE-B6C2-2D9B25B0DFB4}"/>
          </ac:spMkLst>
        </pc:spChg>
      </pc:sldChg>
    </pc:docChg>
  </pc:docChgLst>
  <pc:docChgLst>
    <pc:chgData name="Cristina Baró Miró" userId="S::cristina.baromiro@ifla.org::f5c1b2db-7913-4419-a5f3-2a13e94aefde" providerId="AD" clId="Web-{CEF38CD3-4442-2FE5-6B49-03E05A1C5FAD}"/>
    <pc:docChg chg="modSld">
      <pc:chgData name="Cristina Baró Miró" userId="S::cristina.baromiro@ifla.org::f5c1b2db-7913-4419-a5f3-2a13e94aefde" providerId="AD" clId="Web-{CEF38CD3-4442-2FE5-6B49-03E05A1C5FAD}" dt="2022-02-07T14:37:20.384" v="26" actId="14100"/>
      <pc:docMkLst>
        <pc:docMk/>
      </pc:docMkLst>
      <pc:sldChg chg="modSp">
        <pc:chgData name="Cristina Baró Miró" userId="S::cristina.baromiro@ifla.org::f5c1b2db-7913-4419-a5f3-2a13e94aefde" providerId="AD" clId="Web-{CEF38CD3-4442-2FE5-6B49-03E05A1C5FAD}" dt="2022-02-07T14:35:14.303" v="0" actId="1076"/>
        <pc:sldMkLst>
          <pc:docMk/>
          <pc:sldMk cId="0" sldId="258"/>
        </pc:sldMkLst>
        <pc:spChg chg="mod">
          <ac:chgData name="Cristina Baró Miró" userId="S::cristina.baromiro@ifla.org::f5c1b2db-7913-4419-a5f3-2a13e94aefde" providerId="AD" clId="Web-{CEF38CD3-4442-2FE5-6B49-03E05A1C5FAD}" dt="2022-02-07T14:35:14.303" v="0" actId="1076"/>
          <ac:spMkLst>
            <pc:docMk/>
            <pc:sldMk cId="0" sldId="258"/>
            <ac:spMk id="5" creationId="{00000000-0000-0000-0000-000000000000}"/>
          </ac:spMkLst>
        </pc:spChg>
      </pc:sldChg>
      <pc:sldChg chg="delSp modSp">
        <pc:chgData name="Cristina Baró Miró" userId="S::cristina.baromiro@ifla.org::f5c1b2db-7913-4419-a5f3-2a13e94aefde" providerId="AD" clId="Web-{CEF38CD3-4442-2FE5-6B49-03E05A1C5FAD}" dt="2022-02-07T14:36:50.634" v="25" actId="14100"/>
        <pc:sldMkLst>
          <pc:docMk/>
          <pc:sldMk cId="3611679319" sldId="272"/>
        </pc:sldMkLst>
        <pc:spChg chg="topLvl">
          <ac:chgData name="Cristina Baró Miró" userId="S::cristina.baromiro@ifla.org::f5c1b2db-7913-4419-a5f3-2a13e94aefde" providerId="AD" clId="Web-{CEF38CD3-4442-2FE5-6B49-03E05A1C5FAD}" dt="2022-02-07T14:36:31.383" v="14"/>
          <ac:spMkLst>
            <pc:docMk/>
            <pc:sldMk cId="3611679319" sldId="272"/>
            <ac:spMk id="15" creationId="{00000000-0000-0000-0000-000000000000}"/>
          </ac:spMkLst>
        </pc:spChg>
        <pc:spChg chg="mod topLvl">
          <ac:chgData name="Cristina Baró Miró" userId="S::cristina.baromiro@ifla.org::f5c1b2db-7913-4419-a5f3-2a13e94aefde" providerId="AD" clId="Web-{CEF38CD3-4442-2FE5-6B49-03E05A1C5FAD}" dt="2022-02-07T14:36:50.634" v="25" actId="14100"/>
          <ac:spMkLst>
            <pc:docMk/>
            <pc:sldMk cId="3611679319" sldId="272"/>
            <ac:spMk id="16" creationId="{00000000-0000-0000-0000-000000000000}"/>
          </ac:spMkLst>
        </pc:spChg>
        <pc:grpChg chg="del mod">
          <ac:chgData name="Cristina Baró Miró" userId="S::cristina.baromiro@ifla.org::f5c1b2db-7913-4419-a5f3-2a13e94aefde" providerId="AD" clId="Web-{CEF38CD3-4442-2FE5-6B49-03E05A1C5FAD}" dt="2022-02-07T14:36:31.383" v="14"/>
          <ac:grpSpMkLst>
            <pc:docMk/>
            <pc:sldMk cId="3611679319" sldId="272"/>
            <ac:grpSpMk id="14" creationId="{00000000-0000-0000-0000-000000000000}"/>
          </ac:grpSpMkLst>
        </pc:grpChg>
      </pc:sldChg>
      <pc:sldChg chg="modSp">
        <pc:chgData name="Cristina Baró Miró" userId="S::cristina.baromiro@ifla.org::f5c1b2db-7913-4419-a5f3-2a13e94aefde" providerId="AD" clId="Web-{CEF38CD3-4442-2FE5-6B49-03E05A1C5FAD}" dt="2022-02-07T14:37:20.384" v="26" actId="14100"/>
        <pc:sldMkLst>
          <pc:docMk/>
          <pc:sldMk cId="140502808" sldId="274"/>
        </pc:sldMkLst>
        <pc:spChg chg="mod">
          <ac:chgData name="Cristina Baró Miró" userId="S::cristina.baromiro@ifla.org::f5c1b2db-7913-4419-a5f3-2a13e94aefde" providerId="AD" clId="Web-{CEF38CD3-4442-2FE5-6B49-03E05A1C5FAD}" dt="2022-02-07T14:37:20.384" v="26" actId="14100"/>
          <ac:spMkLst>
            <pc:docMk/>
            <pc:sldMk cId="140502808" sldId="274"/>
            <ac:spMk id="28" creationId="{603A223A-6DF6-4BFB-A946-3D242A551B6E}"/>
          </ac:spMkLst>
        </pc:spChg>
      </pc:sldChg>
      <pc:sldChg chg="modSp">
        <pc:chgData name="Cristina Baró Miró" userId="S::cristina.baromiro@ifla.org::f5c1b2db-7913-4419-a5f3-2a13e94aefde" providerId="AD" clId="Web-{CEF38CD3-4442-2FE5-6B49-03E05A1C5FAD}" dt="2022-02-07T14:35:22.007" v="1" actId="1076"/>
        <pc:sldMkLst>
          <pc:docMk/>
          <pc:sldMk cId="729706224" sldId="1266"/>
        </pc:sldMkLst>
        <pc:spChg chg="mod">
          <ac:chgData name="Cristina Baró Miró" userId="S::cristina.baromiro@ifla.org::f5c1b2db-7913-4419-a5f3-2a13e94aefde" providerId="AD" clId="Web-{CEF38CD3-4442-2FE5-6B49-03E05A1C5FAD}" dt="2022-02-07T14:35:22.007" v="1" actId="1076"/>
          <ac:spMkLst>
            <pc:docMk/>
            <pc:sldMk cId="729706224" sldId="1266"/>
            <ac:spMk id="16" creationId="{9D6235A4-CEB2-4D67-B8E2-FC73FE702D9F}"/>
          </ac:spMkLst>
        </pc:spChg>
      </pc:sldChg>
    </pc:docChg>
  </pc:docChgLst>
  <pc:docChgLst>
    <pc:chgData name="Kristine Paberza" userId="c4e7bb3c-7f4f-4433-920e-6e210c913c65" providerId="ADAL" clId="{20F41765-5A26-40D0-A84D-C8841652E6C1}"/>
    <pc:docChg chg="undo custSel modSld">
      <pc:chgData name="Kristine Paberza" userId="c4e7bb3c-7f4f-4433-920e-6e210c913c65" providerId="ADAL" clId="{20F41765-5A26-40D0-A84D-C8841652E6C1}" dt="2022-02-11T08:12:55.772" v="20" actId="790"/>
      <pc:docMkLst>
        <pc:docMk/>
      </pc:docMkLst>
      <pc:sldChg chg="modSp mod">
        <pc:chgData name="Kristine Paberza" userId="c4e7bb3c-7f4f-4433-920e-6e210c913c65" providerId="ADAL" clId="{20F41765-5A26-40D0-A84D-C8841652E6C1}" dt="2022-02-11T08:09:03.972" v="8" actId="14100"/>
        <pc:sldMkLst>
          <pc:docMk/>
          <pc:sldMk cId="729706224" sldId="1266"/>
        </pc:sldMkLst>
        <pc:spChg chg="mod">
          <ac:chgData name="Kristine Paberza" userId="c4e7bb3c-7f4f-4433-920e-6e210c913c65" providerId="ADAL" clId="{20F41765-5A26-40D0-A84D-C8841652E6C1}" dt="2022-02-11T08:09:03.330" v="7" actId="1076"/>
          <ac:spMkLst>
            <pc:docMk/>
            <pc:sldMk cId="729706224" sldId="1266"/>
            <ac:spMk id="15" creationId="{12FB43E9-0B19-4CD5-A2B4-9B9D31C2EB83}"/>
          </ac:spMkLst>
        </pc:spChg>
        <pc:spChg chg="mod">
          <ac:chgData name="Kristine Paberza" userId="c4e7bb3c-7f4f-4433-920e-6e210c913c65" providerId="ADAL" clId="{20F41765-5A26-40D0-A84D-C8841652E6C1}" dt="2022-02-11T08:08:28.540" v="5" actId="122"/>
          <ac:spMkLst>
            <pc:docMk/>
            <pc:sldMk cId="729706224" sldId="1266"/>
            <ac:spMk id="16" creationId="{9D6235A4-CEB2-4D67-B8E2-FC73FE702D9F}"/>
          </ac:spMkLst>
        </pc:spChg>
        <pc:grpChg chg="mod">
          <ac:chgData name="Kristine Paberza" userId="c4e7bb3c-7f4f-4433-920e-6e210c913c65" providerId="ADAL" clId="{20F41765-5A26-40D0-A84D-C8841652E6C1}" dt="2022-02-11T08:09:03.972" v="8" actId="14100"/>
          <ac:grpSpMkLst>
            <pc:docMk/>
            <pc:sldMk cId="729706224" sldId="1266"/>
            <ac:grpSpMk id="14" creationId="{D8AB8721-0FA8-4275-825A-AF6DB434F3B6}"/>
          </ac:grpSpMkLst>
        </pc:grpChg>
      </pc:sldChg>
      <pc:sldChg chg="modSp mod">
        <pc:chgData name="Kristine Paberza" userId="c4e7bb3c-7f4f-4433-920e-6e210c913c65" providerId="ADAL" clId="{20F41765-5A26-40D0-A84D-C8841652E6C1}" dt="2022-02-11T08:10:04.192" v="9" actId="790"/>
        <pc:sldMkLst>
          <pc:docMk/>
          <pc:sldMk cId="430211281" sldId="1269"/>
        </pc:sldMkLst>
        <pc:spChg chg="mod">
          <ac:chgData name="Kristine Paberza" userId="c4e7bb3c-7f4f-4433-920e-6e210c913c65" providerId="ADAL" clId="{20F41765-5A26-40D0-A84D-C8841652E6C1}" dt="2022-02-11T08:10:04.192" v="9" actId="790"/>
          <ac:spMkLst>
            <pc:docMk/>
            <pc:sldMk cId="430211281" sldId="1269"/>
            <ac:spMk id="6" creationId="{00000000-0000-0000-0000-000000000000}"/>
          </ac:spMkLst>
        </pc:spChg>
      </pc:sldChg>
      <pc:sldChg chg="modSp mod">
        <pc:chgData name="Kristine Paberza" userId="c4e7bb3c-7f4f-4433-920e-6e210c913c65" providerId="ADAL" clId="{20F41765-5A26-40D0-A84D-C8841652E6C1}" dt="2022-02-11T08:10:33.189" v="11" actId="790"/>
        <pc:sldMkLst>
          <pc:docMk/>
          <pc:sldMk cId="2463784528" sldId="1270"/>
        </pc:sldMkLst>
        <pc:spChg chg="mod">
          <ac:chgData name="Kristine Paberza" userId="c4e7bb3c-7f4f-4433-920e-6e210c913c65" providerId="ADAL" clId="{20F41765-5A26-40D0-A84D-C8841652E6C1}" dt="2022-02-11T08:10:33.189" v="11" actId="790"/>
          <ac:spMkLst>
            <pc:docMk/>
            <pc:sldMk cId="2463784528" sldId="1270"/>
            <ac:spMk id="25" creationId="{C1B92C72-DA16-4711-8940-C7676EB3E22A}"/>
          </ac:spMkLst>
        </pc:spChg>
      </pc:sldChg>
      <pc:sldChg chg="modSp mod">
        <pc:chgData name="Kristine Paberza" userId="c4e7bb3c-7f4f-4433-920e-6e210c913c65" providerId="ADAL" clId="{20F41765-5A26-40D0-A84D-C8841652E6C1}" dt="2022-02-11T08:10:19.981" v="10" actId="790"/>
        <pc:sldMkLst>
          <pc:docMk/>
          <pc:sldMk cId="1836562978" sldId="1271"/>
        </pc:sldMkLst>
        <pc:spChg chg="mod">
          <ac:chgData name="Kristine Paberza" userId="c4e7bb3c-7f4f-4433-920e-6e210c913c65" providerId="ADAL" clId="{20F41765-5A26-40D0-A84D-C8841652E6C1}" dt="2022-02-11T08:10:19.981" v="10" actId="790"/>
          <ac:spMkLst>
            <pc:docMk/>
            <pc:sldMk cId="1836562978" sldId="1271"/>
            <ac:spMk id="6" creationId="{00000000-0000-0000-0000-000000000000}"/>
          </ac:spMkLst>
        </pc:spChg>
      </pc:sldChg>
      <pc:sldChg chg="modSp mod">
        <pc:chgData name="Kristine Paberza" userId="c4e7bb3c-7f4f-4433-920e-6e210c913c65" providerId="ADAL" clId="{20F41765-5A26-40D0-A84D-C8841652E6C1}" dt="2022-02-11T08:10:45.682" v="12" actId="790"/>
        <pc:sldMkLst>
          <pc:docMk/>
          <pc:sldMk cId="93388940" sldId="1272"/>
        </pc:sldMkLst>
        <pc:spChg chg="mod">
          <ac:chgData name="Kristine Paberza" userId="c4e7bb3c-7f4f-4433-920e-6e210c913c65" providerId="ADAL" clId="{20F41765-5A26-40D0-A84D-C8841652E6C1}" dt="2022-02-11T08:10:45.682" v="12" actId="790"/>
          <ac:spMkLst>
            <pc:docMk/>
            <pc:sldMk cId="93388940" sldId="1272"/>
            <ac:spMk id="11" creationId="{00000000-0000-0000-0000-000000000000}"/>
          </ac:spMkLst>
        </pc:spChg>
      </pc:sldChg>
      <pc:sldChg chg="modSp mod">
        <pc:chgData name="Kristine Paberza" userId="c4e7bb3c-7f4f-4433-920e-6e210c913c65" providerId="ADAL" clId="{20F41765-5A26-40D0-A84D-C8841652E6C1}" dt="2022-02-11T08:11:30.961" v="13" actId="790"/>
        <pc:sldMkLst>
          <pc:docMk/>
          <pc:sldMk cId="3339803810" sldId="1275"/>
        </pc:sldMkLst>
        <pc:spChg chg="mod">
          <ac:chgData name="Kristine Paberza" userId="c4e7bb3c-7f4f-4433-920e-6e210c913c65" providerId="ADAL" clId="{20F41765-5A26-40D0-A84D-C8841652E6C1}" dt="2022-02-11T08:11:30.961" v="13" actId="790"/>
          <ac:spMkLst>
            <pc:docMk/>
            <pc:sldMk cId="3339803810" sldId="1275"/>
            <ac:spMk id="3" creationId="{35D8175F-1BB6-4897-B4F9-A33776490281}"/>
          </ac:spMkLst>
        </pc:spChg>
      </pc:sldChg>
      <pc:sldChg chg="modSp mod">
        <pc:chgData name="Kristine Paberza" userId="c4e7bb3c-7f4f-4433-920e-6e210c913c65" providerId="ADAL" clId="{20F41765-5A26-40D0-A84D-C8841652E6C1}" dt="2022-02-11T08:12:12.965" v="15" actId="790"/>
        <pc:sldMkLst>
          <pc:docMk/>
          <pc:sldMk cId="523092451" sldId="1364"/>
        </pc:sldMkLst>
        <pc:spChg chg="mod">
          <ac:chgData name="Kristine Paberza" userId="c4e7bb3c-7f4f-4433-920e-6e210c913c65" providerId="ADAL" clId="{20F41765-5A26-40D0-A84D-C8841652E6C1}" dt="2022-02-11T08:12:12.965" v="15" actId="790"/>
          <ac:spMkLst>
            <pc:docMk/>
            <pc:sldMk cId="523092451" sldId="1364"/>
            <ac:spMk id="19" creationId="{AB45F269-4BD9-4172-B103-036B260D86C0}"/>
          </ac:spMkLst>
        </pc:spChg>
      </pc:sldChg>
      <pc:sldChg chg="modSp mod">
        <pc:chgData name="Kristine Paberza" userId="c4e7bb3c-7f4f-4433-920e-6e210c913c65" providerId="ADAL" clId="{20F41765-5A26-40D0-A84D-C8841652E6C1}" dt="2022-02-11T08:12:33.885" v="18" actId="404"/>
        <pc:sldMkLst>
          <pc:docMk/>
          <pc:sldMk cId="2599883117" sldId="1365"/>
        </pc:sldMkLst>
        <pc:spChg chg="mod">
          <ac:chgData name="Kristine Paberza" userId="c4e7bb3c-7f4f-4433-920e-6e210c913c65" providerId="ADAL" clId="{20F41765-5A26-40D0-A84D-C8841652E6C1}" dt="2022-02-11T08:12:33.885" v="18" actId="404"/>
          <ac:spMkLst>
            <pc:docMk/>
            <pc:sldMk cId="2599883117" sldId="1365"/>
            <ac:spMk id="15" creationId="{E154DE9D-41F1-4496-A864-D3A152535EA1}"/>
          </ac:spMkLst>
        </pc:spChg>
      </pc:sldChg>
      <pc:sldChg chg="modSp mod">
        <pc:chgData name="Kristine Paberza" userId="c4e7bb3c-7f4f-4433-920e-6e210c913c65" providerId="ADAL" clId="{20F41765-5A26-40D0-A84D-C8841652E6C1}" dt="2022-02-11T08:12:55.772" v="20" actId="790"/>
        <pc:sldMkLst>
          <pc:docMk/>
          <pc:sldMk cId="255394998" sldId="1366"/>
        </pc:sldMkLst>
        <pc:spChg chg="mod">
          <ac:chgData name="Kristine Paberza" userId="c4e7bb3c-7f4f-4433-920e-6e210c913c65" providerId="ADAL" clId="{20F41765-5A26-40D0-A84D-C8841652E6C1}" dt="2022-02-11T08:12:55.772" v="20" actId="790"/>
          <ac:spMkLst>
            <pc:docMk/>
            <pc:sldMk cId="255394998" sldId="1366"/>
            <ac:spMk id="4" creationId="{724975C5-5DA4-48EE-B6C2-2D9B25B0DFB4}"/>
          </ac:spMkLst>
        </pc:spChg>
        <pc:grpChg chg="mod">
          <ac:chgData name="Kristine Paberza" userId="c4e7bb3c-7f4f-4433-920e-6e210c913c65" providerId="ADAL" clId="{20F41765-5A26-40D0-A84D-C8841652E6C1}" dt="2022-02-11T08:12:48.858" v="19" actId="14100"/>
          <ac:grpSpMkLst>
            <pc:docMk/>
            <pc:sldMk cId="255394998" sldId="1366"/>
            <ac:grpSpMk id="2" creationId="{14688EFA-6197-406A-861A-BA107E75A176}"/>
          </ac:grpSpMkLst>
        </pc:grpChg>
      </pc:sldChg>
    </pc:docChg>
  </pc:docChgLst>
  <pc:docChgLst>
    <pc:chgData name="Vesselina Vassileva" userId="S::vesselina.vassileva@ifla.org::369e3d75-c969-4b7e-b82b-d81d4871539a" providerId="AD" clId="Web-{B24B9822-2D2C-80D5-0717-2CF466625883}"/>
    <pc:docChg chg="modSld">
      <pc:chgData name="Vesselina Vassileva" userId="S::vesselina.vassileva@ifla.org::369e3d75-c969-4b7e-b82b-d81d4871539a" providerId="AD" clId="Web-{B24B9822-2D2C-80D5-0717-2CF466625883}" dt="2022-02-03T13:52:03.441" v="7" actId="20577"/>
      <pc:docMkLst>
        <pc:docMk/>
      </pc:docMkLst>
      <pc:sldChg chg="modSp">
        <pc:chgData name="Vesselina Vassileva" userId="S::vesselina.vassileva@ifla.org::369e3d75-c969-4b7e-b82b-d81d4871539a" providerId="AD" clId="Web-{B24B9822-2D2C-80D5-0717-2CF466625883}" dt="2022-02-03T13:52:03.441" v="7" actId="20577"/>
        <pc:sldMkLst>
          <pc:docMk/>
          <pc:sldMk cId="1836562978" sldId="1271"/>
        </pc:sldMkLst>
        <pc:spChg chg="mod">
          <ac:chgData name="Vesselina Vassileva" userId="S::vesselina.vassileva@ifla.org::369e3d75-c969-4b7e-b82b-d81d4871539a" providerId="AD" clId="Web-{B24B9822-2D2C-80D5-0717-2CF466625883}" dt="2022-02-03T13:52:03.441" v="7" actId="20577"/>
          <ac:spMkLst>
            <pc:docMk/>
            <pc:sldMk cId="1836562978" sldId="1271"/>
            <ac:spMk id="6" creationId="{00000000-0000-0000-0000-000000000000}"/>
          </ac:spMkLst>
        </pc:spChg>
      </pc:sldChg>
    </pc:docChg>
  </pc:docChgLst>
  <pc:docChgLst>
    <pc:chgData name="Kristine Paberza" userId="c4e7bb3c-7f4f-4433-920e-6e210c913c65" providerId="ADAL" clId="{29481D5C-8CF8-44F1-811A-FC57E5F53CAE}"/>
    <pc:docChg chg="undo custSel modSld">
      <pc:chgData name="Kristine Paberza" userId="c4e7bb3c-7f4f-4433-920e-6e210c913c65" providerId="ADAL" clId="{29481D5C-8CF8-44F1-811A-FC57E5F53CAE}" dt="2022-02-07T13:51:39.693" v="100" actId="1076"/>
      <pc:docMkLst>
        <pc:docMk/>
      </pc:docMkLst>
      <pc:sldChg chg="modSp mod">
        <pc:chgData name="Kristine Paberza" userId="c4e7bb3c-7f4f-4433-920e-6e210c913c65" providerId="ADAL" clId="{29481D5C-8CF8-44F1-811A-FC57E5F53CAE}" dt="2022-02-03T13:32:44.575" v="14" actId="14100"/>
        <pc:sldMkLst>
          <pc:docMk/>
          <pc:sldMk cId="0" sldId="256"/>
        </pc:sldMkLst>
        <pc:spChg chg="mod">
          <ac:chgData name="Kristine Paberza" userId="c4e7bb3c-7f4f-4433-920e-6e210c913c65" providerId="ADAL" clId="{29481D5C-8CF8-44F1-811A-FC57E5F53CAE}" dt="2022-02-03T13:32:25.258" v="11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Kristine Paberza" userId="c4e7bb3c-7f4f-4433-920e-6e210c913c65" providerId="ADAL" clId="{29481D5C-8CF8-44F1-811A-FC57E5F53CAE}" dt="2022-02-03T13:32:44.575" v="14" actId="14100"/>
          <ac:spMkLst>
            <pc:docMk/>
            <pc:sldMk cId="0" sldId="256"/>
            <ac:spMk id="6" creationId="{00000000-0000-0000-0000-000000000000}"/>
          </ac:spMkLst>
        </pc:spChg>
        <pc:spChg chg="mod">
          <ac:chgData name="Kristine Paberza" userId="c4e7bb3c-7f4f-4433-920e-6e210c913c65" providerId="ADAL" clId="{29481D5C-8CF8-44F1-811A-FC57E5F53CAE}" dt="2022-02-03T13:32:37.456" v="12" actId="14100"/>
          <ac:spMkLst>
            <pc:docMk/>
            <pc:sldMk cId="0" sldId="256"/>
            <ac:spMk id="7" creationId="{00000000-0000-0000-0000-000000000000}"/>
          </ac:spMkLst>
        </pc:spChg>
        <pc:spChg chg="mod">
          <ac:chgData name="Kristine Paberza" userId="c4e7bb3c-7f4f-4433-920e-6e210c913c65" providerId="ADAL" clId="{29481D5C-8CF8-44F1-811A-FC57E5F53CAE}" dt="2022-02-03T13:32:03.343" v="6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Kristine Paberza" userId="c4e7bb3c-7f4f-4433-920e-6e210c913c65" providerId="ADAL" clId="{29481D5C-8CF8-44F1-811A-FC57E5F53CAE}" dt="2022-02-03T13:31:49.048" v="4" actId="14100"/>
          <ac:spMkLst>
            <pc:docMk/>
            <pc:sldMk cId="0" sldId="256"/>
            <ac:spMk id="9" creationId="{00000000-0000-0000-0000-000000000000}"/>
          </ac:spMkLst>
        </pc:spChg>
        <pc:spChg chg="mod">
          <ac:chgData name="Kristine Paberza" userId="c4e7bb3c-7f4f-4433-920e-6e210c913c65" providerId="ADAL" clId="{29481D5C-8CF8-44F1-811A-FC57E5F53CAE}" dt="2022-02-03T13:32:41.193" v="13" actId="14100"/>
          <ac:spMkLst>
            <pc:docMk/>
            <pc:sldMk cId="0" sldId="256"/>
            <ac:spMk id="10" creationId="{00000000-0000-0000-0000-000000000000}"/>
          </ac:spMkLst>
        </pc:spChg>
      </pc:sldChg>
      <pc:sldChg chg="modSp mod">
        <pc:chgData name="Kristine Paberza" userId="c4e7bb3c-7f4f-4433-920e-6e210c913c65" providerId="ADAL" clId="{29481D5C-8CF8-44F1-811A-FC57E5F53CAE}" dt="2022-02-07T13:51:13.858" v="96" actId="403"/>
        <pc:sldMkLst>
          <pc:docMk/>
          <pc:sldMk cId="0" sldId="270"/>
        </pc:sldMkLst>
        <pc:spChg chg="mod">
          <ac:chgData name="Kristine Paberza" userId="c4e7bb3c-7f4f-4433-920e-6e210c913c65" providerId="ADAL" clId="{29481D5C-8CF8-44F1-811A-FC57E5F53CAE}" dt="2022-02-07T13:51:13.858" v="96" actId="403"/>
          <ac:spMkLst>
            <pc:docMk/>
            <pc:sldMk cId="0" sldId="270"/>
            <ac:spMk id="2" creationId="{00000000-0000-0000-0000-000000000000}"/>
          </ac:spMkLst>
        </pc:spChg>
      </pc:sldChg>
      <pc:sldChg chg="modSp mod">
        <pc:chgData name="Kristine Paberza" userId="c4e7bb3c-7f4f-4433-920e-6e210c913c65" providerId="ADAL" clId="{29481D5C-8CF8-44F1-811A-FC57E5F53CAE}" dt="2022-02-07T13:51:39.693" v="100" actId="1076"/>
        <pc:sldMkLst>
          <pc:docMk/>
          <pc:sldMk cId="0" sldId="271"/>
        </pc:sldMkLst>
        <pc:spChg chg="mod">
          <ac:chgData name="Kristine Paberza" userId="c4e7bb3c-7f4f-4433-920e-6e210c913c65" providerId="ADAL" clId="{29481D5C-8CF8-44F1-811A-FC57E5F53CAE}" dt="2022-02-07T13:51:39.693" v="100" actId="1076"/>
          <ac:spMkLst>
            <pc:docMk/>
            <pc:sldMk cId="0" sldId="271"/>
            <ac:spMk id="3" creationId="{00000000-0000-0000-0000-000000000000}"/>
          </ac:spMkLst>
        </pc:spChg>
      </pc:sldChg>
      <pc:sldChg chg="modSp mod">
        <pc:chgData name="Kristine Paberza" userId="c4e7bb3c-7f4f-4433-920e-6e210c913c65" providerId="ADAL" clId="{29481D5C-8CF8-44F1-811A-FC57E5F53CAE}" dt="2022-02-07T13:44:38.964" v="92" actId="20577"/>
        <pc:sldMkLst>
          <pc:docMk/>
          <pc:sldMk cId="430211281" sldId="1269"/>
        </pc:sldMkLst>
        <pc:spChg chg="mod">
          <ac:chgData name="Kristine Paberza" userId="c4e7bb3c-7f4f-4433-920e-6e210c913c65" providerId="ADAL" clId="{29481D5C-8CF8-44F1-811A-FC57E5F53CAE}" dt="2022-02-07T13:44:38.964" v="92" actId="20577"/>
          <ac:spMkLst>
            <pc:docMk/>
            <pc:sldMk cId="430211281" sldId="1269"/>
            <ac:spMk id="6" creationId="{00000000-0000-0000-0000-000000000000}"/>
          </ac:spMkLst>
        </pc:spChg>
      </pc:sldChg>
      <pc:sldChg chg="modSp mod">
        <pc:chgData name="Kristine Paberza" userId="c4e7bb3c-7f4f-4433-920e-6e210c913c65" providerId="ADAL" clId="{29481D5C-8CF8-44F1-811A-FC57E5F53CAE}" dt="2022-02-03T13:59:03.793" v="15" actId="20577"/>
        <pc:sldMkLst>
          <pc:docMk/>
          <pc:sldMk cId="1836562978" sldId="1271"/>
        </pc:sldMkLst>
        <pc:spChg chg="mod">
          <ac:chgData name="Kristine Paberza" userId="c4e7bb3c-7f4f-4433-920e-6e210c913c65" providerId="ADAL" clId="{29481D5C-8CF8-44F1-811A-FC57E5F53CAE}" dt="2022-02-03T13:59:03.793" v="15" actId="20577"/>
          <ac:spMkLst>
            <pc:docMk/>
            <pc:sldMk cId="1836562978" sldId="1271"/>
            <ac:spMk id="6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Main contributors</c:v>
                </c:pt>
              </c:strCache>
            </c:strRef>
          </c:tx>
          <c:spPr>
            <a:solidFill>
              <a:srgbClr val="2F866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Univers Condensed" panose="020B050602020205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National Library Associations</c:v>
                </c:pt>
                <c:pt idx="1">
                  <c:v>National Libraries</c:v>
                </c:pt>
                <c:pt idx="2">
                  <c:v>Other Libraries</c:v>
                </c:pt>
                <c:pt idx="3">
                  <c:v>Other Institutions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0.26</c:v>
                </c:pt>
                <c:pt idx="2">
                  <c:v>7.0000000000000007E-2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B9-4338-8EEA-8E92E5744E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60636632"/>
        <c:axId val="760656968"/>
      </c:barChart>
      <c:catAx>
        <c:axId val="760636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" panose="020B0506020202050204" pitchFamily="34" charset="0"/>
                <a:ea typeface="+mn-ea"/>
                <a:cs typeface="+mn-cs"/>
              </a:defRPr>
            </a:pPr>
            <a:endParaRPr lang="en-US"/>
          </a:p>
        </c:txPr>
        <c:crossAx val="760656968"/>
        <c:crosses val="autoZero"/>
        <c:auto val="1"/>
        <c:lblAlgn val="ctr"/>
        <c:lblOffset val="100"/>
        <c:noMultiLvlLbl val="0"/>
      </c:catAx>
      <c:valAx>
        <c:axId val="760656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" panose="020B0506020202050204" pitchFamily="34" charset="0"/>
                <a:ea typeface="+mn-ea"/>
                <a:cs typeface="+mn-cs"/>
              </a:defRPr>
            </a:pPr>
            <a:endParaRPr lang="en-US"/>
          </a:p>
        </c:txPr>
        <c:crossAx val="760636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Univers Condensed" panose="020B050602020205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Univers Condensed" panose="020B050602020205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d78cbea4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d78cbea4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72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d78cbea4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d78cbea4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35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Font typeface="Wingdings" panose="05000000000000000000" pitchFamily="2" charset="2"/>
              <a:buNone/>
            </a:pPr>
            <a:endParaRPr lang="en-GB" sz="1100">
              <a:solidFill>
                <a:schemeClr val="tx1"/>
              </a:solidFill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9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Font typeface="Wingdings" panose="05000000000000000000" pitchFamily="2" charset="2"/>
              <a:buNone/>
            </a:pPr>
            <a:endParaRPr lang="en-GB" sz="1100">
              <a:solidFill>
                <a:schemeClr val="tx1"/>
              </a:solidFill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17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750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hyperlink" Target="http://bit.ly/submit-for-sdg-story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hyperlink" Target="http://repository.ifla.org/handle/123456789/297" TargetMode="External"/><Relationship Id="rId5" Type="http://schemas.openxmlformats.org/officeDocument/2006/relationships/image" Target="../media/image18.jpeg"/><Relationship Id="rId10" Type="http://schemas.openxmlformats.org/officeDocument/2006/relationships/hyperlink" Target="http://repository.ifla.org/handle/123456789/19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hyperlink" Target="https://blogs.ifla.org/lpa/tag/librarystatofthewee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hyperlink" Target="https://youtube.com/playlist?list=PLV81siTMahbu7D0ApWj1OoFUXflaGncW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4D8D724E-AA3F-47E9-962E-21C0D5CFBB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7" t="329" r="9325" b="-329"/>
          <a:stretch/>
        </p:blipFill>
        <p:spPr>
          <a:xfrm>
            <a:off x="4495800" y="351889"/>
            <a:ext cx="13406498" cy="958322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891149">
            <a:off x="-5371972" y="-7561251"/>
            <a:ext cx="15327289" cy="18389358"/>
          </a:xfrm>
          <a:prstGeom prst="rect">
            <a:avLst/>
          </a:prstGeom>
          <a:solidFill>
            <a:srgbClr val="0D6742"/>
          </a:solidFill>
        </p:spPr>
      </p:sp>
      <p:sp>
        <p:nvSpPr>
          <p:cNvPr id="5" name="AutoShape 5"/>
          <p:cNvSpPr/>
          <p:nvPr/>
        </p:nvSpPr>
        <p:spPr>
          <a:xfrm rot="-4500000">
            <a:off x="4029522" y="5078709"/>
            <a:ext cx="9921281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700" y="2508396"/>
            <a:ext cx="6591300" cy="1386693"/>
          </a:xfrm>
          <a:prstGeom prst="rect">
            <a:avLst/>
          </a:prstGeom>
          <a:solidFill>
            <a:srgbClr val="2F8662"/>
          </a:solidFill>
        </p:spPr>
      </p:sp>
      <p:sp>
        <p:nvSpPr>
          <p:cNvPr id="7" name="AutoShape 7"/>
          <p:cNvSpPr/>
          <p:nvPr/>
        </p:nvSpPr>
        <p:spPr>
          <a:xfrm>
            <a:off x="1028700" y="4410617"/>
            <a:ext cx="6972299" cy="1301986"/>
          </a:xfrm>
          <a:prstGeom prst="rect">
            <a:avLst/>
          </a:prstGeom>
          <a:solidFill>
            <a:srgbClr val="2F8662"/>
          </a:solidFill>
        </p:spPr>
      </p:sp>
      <p:sp>
        <p:nvSpPr>
          <p:cNvPr id="8" name="TextBox 8"/>
          <p:cNvSpPr txBox="1"/>
          <p:nvPr/>
        </p:nvSpPr>
        <p:spPr>
          <a:xfrm>
            <a:off x="1028700" y="7554893"/>
            <a:ext cx="6591300" cy="1029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25"/>
              </a:lnSpc>
            </a:pPr>
            <a:r>
              <a:rPr lang="en-US" sz="3300" spc="-66">
                <a:solidFill>
                  <a:srgbClr val="FFFFFF"/>
                </a:solidFill>
                <a:latin typeface="Univers Condensed" panose="020B0506020202050204" pitchFamily="34" charset="0"/>
              </a:rPr>
              <a:t>Bookmark the Library Map of the World as your essential advocacy tool!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9839" y="4430685"/>
            <a:ext cx="5856761" cy="1281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45"/>
              </a:lnSpc>
            </a:pPr>
            <a:r>
              <a:rPr lang="en-US" sz="9116" b="1">
                <a:solidFill>
                  <a:srgbClr val="FFFFFF"/>
                </a:solidFill>
                <a:latin typeface="Univers Condensed" panose="020B0506020202050204" pitchFamily="34" charset="0"/>
              </a:rPr>
              <a:t>of the World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9838" y="2537990"/>
            <a:ext cx="6390162" cy="1357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47"/>
              </a:lnSpc>
            </a:pPr>
            <a:r>
              <a:rPr lang="en-US" sz="9673" b="1">
                <a:solidFill>
                  <a:srgbClr val="FFFFFF"/>
                </a:solidFill>
                <a:latin typeface="Univers Condensed" panose="020B0506020202050204" pitchFamily="34" charset="0"/>
              </a:rPr>
              <a:t>Library Map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304800"/>
            <a:ext cx="3008681" cy="7879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239907" y="-7774293"/>
            <a:ext cx="16230600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8143754" y="2277659"/>
            <a:ext cx="10323981" cy="6934245"/>
            <a:chOff x="0" y="0"/>
            <a:chExt cx="13765308" cy="92456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1632552" y="7899558"/>
              <a:ext cx="11741538" cy="13461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765308" cy="840544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472B43A-ECB8-4CCB-98A6-814ECC04E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F96BD51E-CBD8-4CB3-9A4F-4EBA3C6E3188}"/>
              </a:ext>
            </a:extLst>
          </p:cNvPr>
          <p:cNvGrpSpPr/>
          <p:nvPr/>
        </p:nvGrpSpPr>
        <p:grpSpPr>
          <a:xfrm>
            <a:off x="827569" y="804740"/>
            <a:ext cx="8776075" cy="1301986"/>
            <a:chOff x="0" y="0"/>
            <a:chExt cx="8230490" cy="1735982"/>
          </a:xfrm>
        </p:grpSpPr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5198A9FD-D961-47DA-8E04-42A66D7D9210}"/>
                </a:ext>
              </a:extLst>
            </p:cNvPr>
            <p:cNvSpPr/>
            <p:nvPr/>
          </p:nvSpPr>
          <p:spPr>
            <a:xfrm>
              <a:off x="0" y="0"/>
              <a:ext cx="7914871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1B92C72-DA16-4711-8940-C7676EB3E22A}"/>
                </a:ext>
              </a:extLst>
            </p:cNvPr>
            <p:cNvSpPr txBox="1"/>
            <p:nvPr/>
          </p:nvSpPr>
          <p:spPr>
            <a:xfrm>
              <a:off x="409828" y="88336"/>
              <a:ext cx="7820662" cy="1395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en-US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Find data on the Home page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96BFF4A-099B-4EB8-9F78-77C49BBAEF58}"/>
              </a:ext>
            </a:extLst>
          </p:cNvPr>
          <p:cNvGrpSpPr/>
          <p:nvPr/>
        </p:nvGrpSpPr>
        <p:grpSpPr>
          <a:xfrm>
            <a:off x="827570" y="2272188"/>
            <a:ext cx="8097381" cy="1301986"/>
            <a:chOff x="0" y="0"/>
            <a:chExt cx="7926582" cy="1735982"/>
          </a:xfrm>
        </p:grpSpPr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id="{F30D4402-C9D7-43AF-941B-02949BA39E92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03A223A-6DF6-4BFB-A946-3D242A551B6E}"/>
                </a:ext>
              </a:extLst>
            </p:cNvPr>
            <p:cNvSpPr txBox="1"/>
            <p:nvPr/>
          </p:nvSpPr>
          <p:spPr>
            <a:xfrm>
              <a:off x="421538" y="23749"/>
              <a:ext cx="7505044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en-US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of the Library Map website </a:t>
              </a:r>
            </a:p>
          </p:txBody>
        </p:sp>
      </p:grpSp>
      <p:sp>
        <p:nvSpPr>
          <p:cNvPr id="29" name="TextBox 11">
            <a:extLst>
              <a:ext uri="{FF2B5EF4-FFF2-40B4-BE49-F238E27FC236}">
                <a16:creationId xmlns:a16="http://schemas.microsoft.com/office/drawing/2014/main" id="{F427BB4E-3C10-402E-AE4E-CCA49680044C}"/>
              </a:ext>
            </a:extLst>
          </p:cNvPr>
          <p:cNvSpPr txBox="1"/>
          <p:nvPr/>
        </p:nvSpPr>
        <p:spPr>
          <a:xfrm>
            <a:off x="833432" y="4134567"/>
            <a:ext cx="6691532" cy="4472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4374"/>
              </a:lnSpc>
              <a:buClr>
                <a:srgbClr val="2F8662"/>
              </a:buClr>
            </a:pPr>
            <a:r>
              <a:rPr lang="en-GB" sz="3200" spc="-29" dirty="0">
                <a:solidFill>
                  <a:srgbClr val="000000"/>
                </a:solidFill>
                <a:latin typeface="Univers Condensed" panose="020B0506020202050204" pitchFamily="34" charset="0"/>
              </a:rPr>
              <a:t>Search by country or click on the Map to see your country’s data</a:t>
            </a:r>
          </a:p>
          <a:p>
            <a:pPr lvl="0" algn="l">
              <a:lnSpc>
                <a:spcPts val="4374"/>
              </a:lnSpc>
              <a:buClr>
                <a:srgbClr val="2F8662"/>
              </a:buClr>
            </a:pPr>
            <a:endParaRPr lang="en-GB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lvl="0" algn="l">
              <a:lnSpc>
                <a:spcPts val="4374"/>
              </a:lnSpc>
              <a:buClr>
                <a:srgbClr val="2F8662"/>
              </a:buClr>
            </a:pPr>
            <a:r>
              <a:rPr lang="en-GB" sz="3200" spc="-29" dirty="0">
                <a:solidFill>
                  <a:srgbClr val="000000"/>
                </a:solidFill>
                <a:latin typeface="Univers Condensed" panose="020B0506020202050204" pitchFamily="34" charset="0"/>
              </a:rPr>
              <a:t>Explore worldwide and regional totals</a:t>
            </a:r>
          </a:p>
          <a:p>
            <a:pPr lvl="0" algn="l">
              <a:lnSpc>
                <a:spcPts val="4374"/>
              </a:lnSpc>
              <a:buClr>
                <a:srgbClr val="2F8662"/>
              </a:buClr>
            </a:pPr>
            <a:endParaRPr lang="en-GB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lvl="0" algn="l">
              <a:lnSpc>
                <a:spcPts val="4374"/>
              </a:lnSpc>
              <a:buClr>
                <a:srgbClr val="2F8662"/>
              </a:buClr>
            </a:pPr>
            <a:r>
              <a:rPr lang="en-GB" sz="3200" spc="-29" dirty="0">
                <a:solidFill>
                  <a:srgbClr val="000000"/>
                </a:solidFill>
                <a:latin typeface="Univers Condensed" panose="020B0506020202050204" pitchFamily="34" charset="0"/>
              </a:rPr>
              <a:t>Download the full dataset in csv and make your own data analysis</a:t>
            </a: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endParaRPr lang="en-GB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4716C4-F771-46DF-8697-4A024894EA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18"/>
          <a:stretch/>
        </p:blipFill>
        <p:spPr>
          <a:xfrm>
            <a:off x="9603645" y="2600638"/>
            <a:ext cx="7465156" cy="48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41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257800" y="800100"/>
            <a:ext cx="5698067" cy="1254585"/>
            <a:chOff x="0" y="50424"/>
            <a:chExt cx="12880634" cy="1672780"/>
          </a:xfrm>
        </p:grpSpPr>
        <p:sp>
          <p:nvSpPr>
            <p:cNvPr id="4" name="AutoShape 4"/>
            <p:cNvSpPr/>
            <p:nvPr/>
          </p:nvSpPr>
          <p:spPr>
            <a:xfrm>
              <a:off x="0" y="50424"/>
              <a:ext cx="12574404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72" y="205131"/>
              <a:ext cx="12379362" cy="1363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Country profiles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236464" y="3009900"/>
            <a:ext cx="12115800" cy="6578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Overview of the library environment 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– library system, facts and features of different library types, governance and funding models, development and policy priorities, role of library association, recent achievements in the library field.</a:t>
            </a: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en-GB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Links to </a:t>
            </a:r>
            <a:r>
              <a:rPr lang="en-GB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library location resources </a:t>
            </a:r>
            <a:r>
              <a:rPr lang="en-GB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– maps maintained by other organisations containing individual library location data</a:t>
            </a: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endParaRPr lang="en-GB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en-GB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Aggregated view of </a:t>
            </a:r>
            <a:r>
              <a:rPr lang="en-GB" sz="3200" dirty="0">
                <a:latin typeface="Univers Condensed" panose="020B0506020202050204" pitchFamily="34" charset="0"/>
              </a:rPr>
              <a:t>performance </a:t>
            </a:r>
            <a:r>
              <a:rPr lang="en-GB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metrics and contextual indicators </a:t>
            </a:r>
            <a:r>
              <a:rPr lang="en-GB" sz="3200" dirty="0">
                <a:latin typeface="Univers Condensed" panose="020B0506020202050204" pitchFamily="34" charset="0"/>
              </a:rPr>
              <a:t>, </a:t>
            </a:r>
            <a:r>
              <a:rPr lang="en-GB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including data on population and geography, information and infrastructure, poverty and employment, education and literacy, innovation and skills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10EFD1F3-A2B7-43C1-8730-6C45EE52E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r="40122"/>
          <a:stretch/>
        </p:blipFill>
        <p:spPr>
          <a:xfrm>
            <a:off x="0" y="0"/>
            <a:ext cx="4572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11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257800" y="800100"/>
            <a:ext cx="9829800" cy="1254585"/>
            <a:chOff x="0" y="50424"/>
            <a:chExt cx="12574407" cy="1672780"/>
          </a:xfrm>
        </p:grpSpPr>
        <p:sp>
          <p:nvSpPr>
            <p:cNvPr id="4" name="AutoShape 4"/>
            <p:cNvSpPr/>
            <p:nvPr/>
          </p:nvSpPr>
          <p:spPr>
            <a:xfrm>
              <a:off x="0" y="50424"/>
              <a:ext cx="12574404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95043" y="85725"/>
              <a:ext cx="12379364" cy="1363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Country profiles</a:t>
              </a:r>
              <a:r>
                <a:rPr kumimoji="0" lang="lv-LV" sz="6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 </a:t>
              </a:r>
              <a:r>
                <a:rPr lang="lv-LV" sz="66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- continued</a:t>
              </a: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257800" y="3086100"/>
            <a:ext cx="12115800" cy="7130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Information about </a:t>
            </a:r>
            <a:r>
              <a:rPr lang="en-GB" sz="3200" dirty="0">
                <a:solidFill>
                  <a:prstClr val="white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o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rganisations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– national library associations, national libraries, policy making institutions, library support organisations</a:t>
            </a: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</a:rPr>
              <a:t>Links to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national </a:t>
            </a:r>
            <a:r>
              <a:rPr lang="en-GB" sz="3200" dirty="0">
                <a:solidFill>
                  <a:prstClr val="white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</a:rPr>
              <a:t>policy documents and legislation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such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</a:rPr>
              <a:t>as library law, legal deposit law,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copyright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and library exceptions</a:t>
            </a: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Information about </a:t>
            </a:r>
            <a:r>
              <a:rPr lang="en-GB" sz="3200" dirty="0">
                <a:solidFill>
                  <a:prstClr val="white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education and events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– professional qualification requirements, librarians’ education, links to professional publications and events</a:t>
            </a: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endParaRPr lang="en-GB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Links to country’s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SDG stories</a:t>
            </a:r>
            <a:r>
              <a:rPr lang="en-GB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 </a:t>
            </a:r>
          </a:p>
          <a:p>
            <a:pPr marR="0" lvl="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10EFD1F3-A2B7-43C1-8730-6C45EE52E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r="40122"/>
          <a:stretch/>
        </p:blipFill>
        <p:spPr>
          <a:xfrm>
            <a:off x="0" y="0"/>
            <a:ext cx="4572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62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239907" y="-7774293"/>
            <a:ext cx="16230600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8143754" y="2277659"/>
            <a:ext cx="10323981" cy="6934245"/>
            <a:chOff x="0" y="0"/>
            <a:chExt cx="13765308" cy="92456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1632552" y="7899558"/>
              <a:ext cx="11741538" cy="13461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765308" cy="840544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472B43A-ECB8-4CCB-98A6-814ECC04E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F96BD51E-CBD8-4CB3-9A4F-4EBA3C6E3188}"/>
              </a:ext>
            </a:extLst>
          </p:cNvPr>
          <p:cNvGrpSpPr/>
          <p:nvPr/>
        </p:nvGrpSpPr>
        <p:grpSpPr>
          <a:xfrm>
            <a:off x="762000" y="1409700"/>
            <a:ext cx="6248400" cy="1301986"/>
            <a:chOff x="0" y="0"/>
            <a:chExt cx="7832234" cy="1735982"/>
          </a:xfrm>
        </p:grpSpPr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5198A9FD-D961-47DA-8E04-42A66D7D9210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1B92C72-DA16-4711-8940-C7676EB3E22A}"/>
                </a:ext>
              </a:extLst>
            </p:cNvPr>
            <p:cNvSpPr txBox="1"/>
            <p:nvPr/>
          </p:nvSpPr>
          <p:spPr>
            <a:xfrm>
              <a:off x="196846" y="124813"/>
              <a:ext cx="7505043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en-GB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Explore Countries tab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96BFF4A-099B-4EB8-9F78-77C49BBAEF58}"/>
              </a:ext>
            </a:extLst>
          </p:cNvPr>
          <p:cNvGrpSpPr/>
          <p:nvPr/>
        </p:nvGrpSpPr>
        <p:grpSpPr>
          <a:xfrm>
            <a:off x="762000" y="2877148"/>
            <a:ext cx="7864420" cy="1301986"/>
            <a:chOff x="0" y="0"/>
            <a:chExt cx="7832234" cy="1735982"/>
          </a:xfrm>
        </p:grpSpPr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id="{F30D4402-C9D7-43AF-941B-02949BA39E92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03A223A-6DF6-4BFB-A946-3D242A551B6E}"/>
                </a:ext>
              </a:extLst>
            </p:cNvPr>
            <p:cNvSpPr txBox="1"/>
            <p:nvPr/>
          </p:nvSpPr>
          <p:spPr>
            <a:xfrm>
              <a:off x="196846" y="124813"/>
              <a:ext cx="7505044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en-US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of the Library Map website </a:t>
              </a:r>
            </a:p>
          </p:txBody>
        </p:sp>
      </p:grpSp>
      <p:sp>
        <p:nvSpPr>
          <p:cNvPr id="29" name="TextBox 11">
            <a:extLst>
              <a:ext uri="{FF2B5EF4-FFF2-40B4-BE49-F238E27FC236}">
                <a16:creationId xmlns:a16="http://schemas.microsoft.com/office/drawing/2014/main" id="{F427BB4E-3C10-402E-AE4E-CCA49680044C}"/>
              </a:ext>
            </a:extLst>
          </p:cNvPr>
          <p:cNvSpPr txBox="1"/>
          <p:nvPr/>
        </p:nvSpPr>
        <p:spPr>
          <a:xfrm>
            <a:off x="767862" y="4739527"/>
            <a:ext cx="6691532" cy="1086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4374"/>
              </a:lnSpc>
              <a:buClr>
                <a:srgbClr val="2F8662"/>
              </a:buClr>
            </a:pPr>
            <a:r>
              <a:rPr lang="en-GB" sz="3200" spc="-29">
                <a:solidFill>
                  <a:srgbClr val="000000"/>
                </a:solidFill>
                <a:latin typeface="Univers Condensed" panose="020B0506020202050204" pitchFamily="34" charset="0"/>
              </a:rPr>
              <a:t>Search by country or click on the Map to se</a:t>
            </a:r>
            <a:r>
              <a:rPr lang="lv-LV" sz="3200" spc="-29">
                <a:solidFill>
                  <a:srgbClr val="000000"/>
                </a:solidFill>
                <a:latin typeface="Univers Condensed" panose="020B0506020202050204" pitchFamily="34" charset="0"/>
              </a:rPr>
              <a:t>e country profile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B724D4-C078-4BF1-BB8F-C129E8C30F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13"/>
          <a:stretch/>
        </p:blipFill>
        <p:spPr>
          <a:xfrm>
            <a:off x="9661581" y="2711687"/>
            <a:ext cx="7331019" cy="4718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C56864-D601-4595-937C-01A4333C2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63" y="6119752"/>
            <a:ext cx="6434138" cy="36228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78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96560">
            <a:off x="8714535" y="-959413"/>
            <a:ext cx="10488784" cy="12888019"/>
            <a:chOff x="0" y="0"/>
            <a:chExt cx="13985045" cy="1718402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7" t="23252" r="55178"/>
            <a:stretch>
              <a:fillRect/>
            </a:stretch>
          </p:blipFill>
          <p:spPr>
            <a:xfrm>
              <a:off x="0" y="0"/>
              <a:ext cx="4577015" cy="560100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3364" r="23364"/>
            <a:stretch>
              <a:fillRect/>
            </a:stretch>
          </p:blipFill>
          <p:spPr>
            <a:xfrm>
              <a:off x="0" y="5728008"/>
              <a:ext cx="4577015" cy="572800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9209" b="9209"/>
            <a:stretch>
              <a:fillRect/>
            </a:stretch>
          </p:blipFill>
          <p:spPr>
            <a:xfrm>
              <a:off x="0" y="11583017"/>
              <a:ext cx="4577015" cy="56010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53504" r="10706"/>
            <a:stretch>
              <a:fillRect/>
            </a:stretch>
          </p:blipFill>
          <p:spPr>
            <a:xfrm>
              <a:off x="4704015" y="0"/>
              <a:ext cx="4577015" cy="85285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29175" r="39026"/>
            <a:stretch>
              <a:fillRect/>
            </a:stretch>
          </p:blipFill>
          <p:spPr>
            <a:xfrm>
              <a:off x="4704015" y="8655512"/>
              <a:ext cx="4577015" cy="852851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41568" r="4038"/>
            <a:stretch>
              <a:fillRect/>
            </a:stretch>
          </p:blipFill>
          <p:spPr>
            <a:xfrm>
              <a:off x="9408030" y="0"/>
              <a:ext cx="4577015" cy="560100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l="37759" r="8903"/>
            <a:stretch>
              <a:fillRect/>
            </a:stretch>
          </p:blipFill>
          <p:spPr>
            <a:xfrm>
              <a:off x="9408030" y="5728008"/>
              <a:ext cx="4577015" cy="572800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l="25164" r="25164"/>
            <a:stretch>
              <a:fillRect/>
            </a:stretch>
          </p:blipFill>
          <p:spPr>
            <a:xfrm>
              <a:off x="9408030" y="11583017"/>
              <a:ext cx="4577015" cy="5601008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17476" y="2850068"/>
            <a:ext cx="6972300" cy="6723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-6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SDG stories</a:t>
            </a:r>
            <a:r>
              <a:rPr lang="en-GB" sz="3000" b="1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 – </a:t>
            </a:r>
            <a:r>
              <a:rPr lang="en-GB" sz="3000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stories about library activities, projects and programmes and their impact on people’s lives and communities that contribute to achievement of the United Nations Sustainable Development Goals (SDGs).</a:t>
            </a:r>
          </a:p>
          <a:p>
            <a:pPr marL="0" marR="0" lvl="0" indent="0" algn="l" defTabSz="914400" rtl="0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000" spc="-6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Check out requirements for stories in our:</a:t>
            </a:r>
          </a:p>
          <a:p>
            <a:pPr marL="457200" marR="0" lvl="0" indent="-457200" algn="l" defTabSz="914400" rtl="0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en-GB" sz="3000" spc="-69" dirty="0">
                <a:solidFill>
                  <a:srgbClr val="2F8662"/>
                </a:solidFill>
                <a:latin typeface="Univers Condensed" panose="020B050602020205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SDG Storytelling Manual</a:t>
            </a:r>
            <a:endParaRPr lang="en-GB" sz="3000" spc="-69" dirty="0">
              <a:solidFill>
                <a:srgbClr val="2F8662"/>
              </a:solidFill>
              <a:latin typeface="Univers Condensed" panose="020B050602020205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en-GB" sz="3000" spc="-69" dirty="0">
                <a:solidFill>
                  <a:srgbClr val="2F8662"/>
                </a:solidFill>
                <a:latin typeface="Univers Condensed" panose="020B050602020205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SDG Storytelling Flowchart</a:t>
            </a:r>
            <a:endParaRPr lang="en-GB" sz="3000" spc="-69" dirty="0">
              <a:solidFill>
                <a:srgbClr val="2F8662"/>
              </a:solidFill>
              <a:latin typeface="Univers Condensed" panose="020B050602020205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GB" sz="3000" spc="-6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R="0" lvl="0" algn="l" defTabSz="914400" rtl="0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000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Submit information for your own story:</a:t>
            </a:r>
          </a:p>
          <a:p>
            <a:pPr marL="457200" marR="0" lvl="0" indent="-457200" algn="l" defTabSz="914400" rtl="0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en-GB" sz="3000" spc="-69" dirty="0">
                <a:solidFill>
                  <a:srgbClr val="2F8662"/>
                </a:solidFill>
                <a:latin typeface="Univers Condensed" panose="020B050602020205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bit.ly/submit-for-</a:t>
            </a:r>
            <a:r>
              <a:rPr lang="en-GB" sz="3000" spc="-69" dirty="0" err="1">
                <a:solidFill>
                  <a:srgbClr val="2F8662"/>
                </a:solidFill>
                <a:latin typeface="Univers Condensed" panose="020B050602020205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sdg</a:t>
            </a:r>
            <a:r>
              <a:rPr lang="en-GB" sz="3000" spc="-69" dirty="0">
                <a:solidFill>
                  <a:srgbClr val="2F8662"/>
                </a:solidFill>
                <a:latin typeface="Univers Condensed" panose="020B050602020205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-story</a:t>
            </a:r>
            <a:endParaRPr lang="en-GB" sz="3000" spc="-69" dirty="0">
              <a:solidFill>
                <a:srgbClr val="2F8662"/>
              </a:solidFill>
              <a:latin typeface="Univers Condensed" panose="020B0506020202050204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04315" y="1181100"/>
            <a:ext cx="3608309" cy="1301986"/>
            <a:chOff x="0" y="0"/>
            <a:chExt cx="7975932" cy="1735982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470889" y="20788"/>
              <a:ext cx="7505043" cy="1390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90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SDG stories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8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239907" y="-7774293"/>
            <a:ext cx="16230600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8143754" y="2277659"/>
            <a:ext cx="10323981" cy="6934245"/>
            <a:chOff x="0" y="0"/>
            <a:chExt cx="13765308" cy="92456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1632552" y="7899558"/>
              <a:ext cx="11741538" cy="13461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765308" cy="840544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472B43A-ECB8-4CCB-98A6-814ECC04E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F96BD51E-CBD8-4CB3-9A4F-4EBA3C6E3188}"/>
              </a:ext>
            </a:extLst>
          </p:cNvPr>
          <p:cNvGrpSpPr/>
          <p:nvPr/>
        </p:nvGrpSpPr>
        <p:grpSpPr>
          <a:xfrm>
            <a:off x="760956" y="852834"/>
            <a:ext cx="5867400" cy="1301986"/>
            <a:chOff x="0" y="0"/>
            <a:chExt cx="7832234" cy="1735982"/>
          </a:xfrm>
        </p:grpSpPr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5198A9FD-D961-47DA-8E04-42A66D7D9210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1B92C72-DA16-4711-8940-C7676EB3E22A}"/>
                </a:ext>
              </a:extLst>
            </p:cNvPr>
            <p:cNvSpPr txBox="1"/>
            <p:nvPr/>
          </p:nvSpPr>
          <p:spPr>
            <a:xfrm>
              <a:off x="196846" y="124813"/>
              <a:ext cx="7505043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lv-LV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Explore SDG stories</a:t>
              </a:r>
              <a:endParaRPr lang="en-US" sz="5400" b="1">
                <a:solidFill>
                  <a:srgbClr val="FFFFFF"/>
                </a:solidFill>
                <a:latin typeface="Univers Condensed" panose="020B0506020202050204" pitchFamily="34" charset="0"/>
              </a:endParaRP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96BFF4A-099B-4EB8-9F78-77C49BBAEF58}"/>
              </a:ext>
            </a:extLst>
          </p:cNvPr>
          <p:cNvGrpSpPr/>
          <p:nvPr/>
        </p:nvGrpSpPr>
        <p:grpSpPr>
          <a:xfrm>
            <a:off x="760956" y="2277659"/>
            <a:ext cx="8001000" cy="1301986"/>
            <a:chOff x="0" y="0"/>
            <a:chExt cx="7832234" cy="1735982"/>
          </a:xfrm>
        </p:grpSpPr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id="{F30D4402-C9D7-43AF-941B-02949BA39E92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03A223A-6DF6-4BFB-A946-3D242A551B6E}"/>
                </a:ext>
              </a:extLst>
            </p:cNvPr>
            <p:cNvSpPr txBox="1"/>
            <p:nvPr/>
          </p:nvSpPr>
          <p:spPr>
            <a:xfrm>
              <a:off x="196846" y="124813"/>
              <a:ext cx="7505044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en-US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o</a:t>
              </a:r>
              <a:r>
                <a:rPr lang="lv-LV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n</a:t>
              </a:r>
              <a:r>
                <a:rPr lang="en-US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 the Library Map website </a:t>
              </a:r>
            </a:p>
          </p:txBody>
        </p:sp>
      </p:grpSp>
      <p:sp>
        <p:nvSpPr>
          <p:cNvPr id="29" name="TextBox 11">
            <a:extLst>
              <a:ext uri="{FF2B5EF4-FFF2-40B4-BE49-F238E27FC236}">
                <a16:creationId xmlns:a16="http://schemas.microsoft.com/office/drawing/2014/main" id="{F427BB4E-3C10-402E-AE4E-CCA49680044C}"/>
              </a:ext>
            </a:extLst>
          </p:cNvPr>
          <p:cNvSpPr txBox="1"/>
          <p:nvPr/>
        </p:nvSpPr>
        <p:spPr>
          <a:xfrm>
            <a:off x="789494" y="3848100"/>
            <a:ext cx="6691532" cy="2779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4374"/>
              </a:lnSpc>
              <a:buClr>
                <a:srgbClr val="2F8662"/>
              </a:buClr>
            </a:pPr>
            <a:r>
              <a:rPr lang="en-GB" sz="3200" spc="-29">
                <a:solidFill>
                  <a:srgbClr val="000000"/>
                </a:solidFill>
                <a:latin typeface="Univers Condensed" panose="020B0506020202050204" pitchFamily="34" charset="0"/>
              </a:rPr>
              <a:t>Search by country or click on the Map to </a:t>
            </a:r>
            <a:r>
              <a:rPr lang="lv-LV" sz="3200" spc="-29">
                <a:solidFill>
                  <a:srgbClr val="000000"/>
                </a:solidFill>
                <a:latin typeface="Univers Condensed" panose="020B0506020202050204" pitchFamily="34" charset="0"/>
              </a:rPr>
              <a:t>find stories from your country. Choose the SDG to see relevant stories.</a:t>
            </a:r>
            <a:endParaRPr lang="en-GB" sz="3200" spc="-29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lvl="0" algn="l">
              <a:lnSpc>
                <a:spcPts val="4374"/>
              </a:lnSpc>
              <a:buClr>
                <a:srgbClr val="2F8662"/>
              </a:buClr>
            </a:pPr>
            <a:endParaRPr lang="en-GB" sz="3200" spc="-29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lvl="0" algn="l">
              <a:lnSpc>
                <a:spcPts val="4374"/>
              </a:lnSpc>
              <a:buClr>
                <a:srgbClr val="2F8662"/>
              </a:buClr>
            </a:pPr>
            <a:r>
              <a:rPr lang="lv-LV" sz="3200" spc="-29">
                <a:solidFill>
                  <a:srgbClr val="000000"/>
                </a:solidFill>
                <a:latin typeface="Univers Condensed" panose="020B0506020202050204" pitchFamily="34" charset="0"/>
              </a:rPr>
              <a:t>We have stories for all 17 SDGs.</a:t>
            </a:r>
            <a:endParaRPr lang="en-GB" sz="3200" spc="-29">
              <a:solidFill>
                <a:srgbClr val="000000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22F51-3EAF-467B-9FE6-7EABDA0778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821"/>
          <a:stretch/>
        </p:blipFill>
        <p:spPr>
          <a:xfrm>
            <a:off x="9603292" y="2711686"/>
            <a:ext cx="7389308" cy="4749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76B8BA-60EF-4E49-BF1B-4B6BD2586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93" y="6896163"/>
            <a:ext cx="5924677" cy="16855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0CCDEC-A5E2-4CB9-ABD0-4560C7161060}"/>
              </a:ext>
            </a:extLst>
          </p:cNvPr>
          <p:cNvSpPr txBox="1"/>
          <p:nvPr/>
        </p:nvSpPr>
        <p:spPr>
          <a:xfrm>
            <a:off x="760956" y="8707116"/>
            <a:ext cx="3689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Univers Condensed" panose="020B0506020202050204" pitchFamily="34" charset="0"/>
              </a:rPr>
              <a:t>Numbers as of January 2022</a:t>
            </a:r>
          </a:p>
        </p:txBody>
      </p:sp>
    </p:spTree>
    <p:extLst>
      <p:ext uri="{BB962C8B-B14F-4D97-AF65-F5344CB8AC3E}">
        <p14:creationId xmlns:p14="http://schemas.microsoft.com/office/powerpoint/2010/main" val="2483107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239907" y="-7774293"/>
            <a:ext cx="16230600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8143754" y="2277659"/>
            <a:ext cx="10323981" cy="6934245"/>
            <a:chOff x="0" y="0"/>
            <a:chExt cx="13765308" cy="92456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1632552" y="7899558"/>
              <a:ext cx="11741538" cy="13461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765308" cy="840544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472B43A-ECB8-4CCB-98A6-814ECC04E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F96BD51E-CBD8-4CB3-9A4F-4EBA3C6E3188}"/>
              </a:ext>
            </a:extLst>
          </p:cNvPr>
          <p:cNvGrpSpPr/>
          <p:nvPr/>
        </p:nvGrpSpPr>
        <p:grpSpPr>
          <a:xfrm>
            <a:off x="760956" y="852834"/>
            <a:ext cx="7382798" cy="1301986"/>
            <a:chOff x="0" y="0"/>
            <a:chExt cx="7832234" cy="1735982"/>
          </a:xfrm>
        </p:grpSpPr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5198A9FD-D961-47DA-8E04-42A66D7D9210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1B92C72-DA16-4711-8940-C7676EB3E22A}"/>
                </a:ext>
              </a:extLst>
            </p:cNvPr>
            <p:cNvSpPr txBox="1"/>
            <p:nvPr/>
          </p:nvSpPr>
          <p:spPr>
            <a:xfrm>
              <a:off x="196846" y="124813"/>
              <a:ext cx="7505043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lv-LV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Explore About page</a:t>
              </a:r>
              <a:endParaRPr lang="en-US" sz="5400" b="1">
                <a:solidFill>
                  <a:srgbClr val="FFFFFF"/>
                </a:solidFill>
                <a:latin typeface="Univers Condensed" panose="020B0506020202050204" pitchFamily="34" charset="0"/>
              </a:endParaRP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96BFF4A-099B-4EB8-9F78-77C49BBAEF58}"/>
              </a:ext>
            </a:extLst>
          </p:cNvPr>
          <p:cNvGrpSpPr/>
          <p:nvPr/>
        </p:nvGrpSpPr>
        <p:grpSpPr>
          <a:xfrm>
            <a:off x="760956" y="2277659"/>
            <a:ext cx="8001000" cy="1301986"/>
            <a:chOff x="0" y="0"/>
            <a:chExt cx="7832234" cy="1735982"/>
          </a:xfrm>
        </p:grpSpPr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id="{F30D4402-C9D7-43AF-941B-02949BA39E92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03A223A-6DF6-4BFB-A946-3D242A551B6E}"/>
                </a:ext>
              </a:extLst>
            </p:cNvPr>
            <p:cNvSpPr txBox="1"/>
            <p:nvPr/>
          </p:nvSpPr>
          <p:spPr>
            <a:xfrm>
              <a:off x="196846" y="124813"/>
              <a:ext cx="7505044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lv-LV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of</a:t>
              </a:r>
              <a:r>
                <a:rPr lang="en-US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 the Library Map website </a:t>
              </a:r>
            </a:p>
          </p:txBody>
        </p:sp>
      </p:grpSp>
      <p:sp>
        <p:nvSpPr>
          <p:cNvPr id="29" name="TextBox 11">
            <a:extLst>
              <a:ext uri="{FF2B5EF4-FFF2-40B4-BE49-F238E27FC236}">
                <a16:creationId xmlns:a16="http://schemas.microsoft.com/office/drawing/2014/main" id="{F427BB4E-3C10-402E-AE4E-CCA49680044C}"/>
              </a:ext>
            </a:extLst>
          </p:cNvPr>
          <p:cNvSpPr txBox="1"/>
          <p:nvPr/>
        </p:nvSpPr>
        <p:spPr>
          <a:xfrm>
            <a:off x="760956" y="4000500"/>
            <a:ext cx="7508153" cy="5036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lv-LV" sz="3200" spc="-29">
                <a:solidFill>
                  <a:srgbClr val="000000"/>
                </a:solidFill>
                <a:latin typeface="Univers Condensed" panose="020B0506020202050204" pitchFamily="34" charset="0"/>
              </a:rPr>
              <a:t>Definitions of data metrics, library types, and items on country profiles</a:t>
            </a: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endParaRPr lang="lv-LV" sz="3200" spc="-29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lv-LV" sz="3200" spc="-29">
                <a:solidFill>
                  <a:srgbClr val="000000"/>
                </a:solidFill>
                <a:latin typeface="Univers Condensed" panose="020B0506020202050204" pitchFamily="34" charset="0"/>
              </a:rPr>
              <a:t>Explainers and guides for data contributors</a:t>
            </a: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endParaRPr lang="lv-LV" sz="3200" spc="-29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lv-LV" sz="3200" spc="-29">
                <a:solidFill>
                  <a:srgbClr val="000000"/>
                </a:solidFill>
                <a:latin typeface="Univers Condensed" panose="020B0506020202050204" pitchFamily="34" charset="0"/>
              </a:rPr>
              <a:t>Instructions for country profile contributors</a:t>
            </a: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endParaRPr lang="lv-LV" sz="3200" spc="-29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lv-LV" sz="3200" spc="-29">
                <a:solidFill>
                  <a:srgbClr val="000000"/>
                </a:solidFill>
                <a:latin typeface="Univers Condensed" panose="020B0506020202050204" pitchFamily="34" charset="0"/>
              </a:rPr>
              <a:t>Resources for SDG storytelling</a:t>
            </a: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endParaRPr lang="en-GB" sz="3200" spc="-29">
              <a:solidFill>
                <a:srgbClr val="000000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2FC8E-853E-460E-AE62-7DD25B09A0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11"/>
          <a:stretch/>
        </p:blipFill>
        <p:spPr>
          <a:xfrm>
            <a:off x="9560647" y="2617486"/>
            <a:ext cx="7508153" cy="48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84ED662-DD4B-4B42-8DFE-85DBC7C7D38C}"/>
              </a:ext>
            </a:extLst>
          </p:cNvPr>
          <p:cNvGrpSpPr/>
          <p:nvPr/>
        </p:nvGrpSpPr>
        <p:grpSpPr>
          <a:xfrm>
            <a:off x="1074507" y="2324100"/>
            <a:ext cx="16138986" cy="3681702"/>
            <a:chOff x="716338" y="1825283"/>
            <a:chExt cx="10759324" cy="2454468"/>
          </a:xfrm>
        </p:grpSpPr>
        <p:pic>
          <p:nvPicPr>
            <p:cNvPr id="19" name="Picture 18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6F76FF85-3296-4757-A6EC-249A25026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38" y="1825284"/>
              <a:ext cx="2459656" cy="2454467"/>
            </a:xfrm>
            <a:prstGeom prst="rect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7EFE4E-BF30-4CE6-BF55-040D8725F707}"/>
                </a:ext>
              </a:extLst>
            </p:cNvPr>
            <p:cNvSpPr/>
            <p:nvPr/>
          </p:nvSpPr>
          <p:spPr>
            <a:xfrm>
              <a:off x="3482894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>
                <a:solidFill>
                  <a:srgbClr val="10593A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390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LIBRARY DATA</a:t>
              </a:r>
            </a:p>
            <a:p>
              <a:pPr algn="ctr" defTabSz="1371600">
                <a:defRPr/>
              </a:pPr>
              <a:endParaRPr lang="en-GB" sz="4200">
                <a:solidFill>
                  <a:srgbClr val="10593A"/>
                </a:solidFill>
                <a:latin typeface="Franklin Gothic Medium" panose="020B0603020102020204" pitchFamily="34" charset="0"/>
              </a:endParaRPr>
            </a:p>
            <a:p>
              <a:pPr algn="ctr" defTabSz="1371600">
                <a:defRPr/>
              </a:pPr>
              <a:r>
                <a:rPr lang="en-GB" sz="810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134</a:t>
              </a:r>
              <a:endParaRPr lang="en-GB" sz="2700">
                <a:solidFill>
                  <a:srgbClr val="10593A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270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countries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E7835E-5732-43E7-B580-04D87605C6DF}"/>
                </a:ext>
              </a:extLst>
            </p:cNvPr>
            <p:cNvSpPr/>
            <p:nvPr/>
          </p:nvSpPr>
          <p:spPr>
            <a:xfrm>
              <a:off x="6249452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 dirty="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SDG</a:t>
              </a:r>
              <a:r>
                <a:rPr lang="en-GB" sz="36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 </a:t>
              </a:r>
              <a:r>
                <a:rPr lang="en-GB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STORIES</a:t>
              </a:r>
            </a:p>
            <a:p>
              <a:pPr algn="ctr" defTabSz="1371600">
                <a:defRPr/>
              </a:pPr>
              <a:endParaRPr lang="en-GB" sz="4200" dirty="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8100" dirty="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5</a:t>
              </a:r>
              <a:r>
                <a:rPr lang="lv-LV" sz="8100" dirty="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3</a:t>
              </a:r>
              <a:endParaRPr lang="en-GB" sz="2700" dirty="0">
                <a:solidFill>
                  <a:srgbClr val="10593A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2700" dirty="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stories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EC6881-67E0-4A9E-B189-45BCBF78718E}"/>
                </a:ext>
              </a:extLst>
            </p:cNvPr>
            <p:cNvSpPr/>
            <p:nvPr/>
          </p:nvSpPr>
          <p:spPr>
            <a:xfrm>
              <a:off x="9016006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390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COUNTRY PROFILES</a:t>
              </a:r>
              <a:endParaRPr lang="en-GB" sz="1500">
                <a:solidFill>
                  <a:srgbClr val="85B04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810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26</a:t>
              </a:r>
            </a:p>
            <a:p>
              <a:pPr algn="ctr" defTabSz="1371600">
                <a:defRPr/>
              </a:pPr>
              <a:r>
                <a:rPr lang="en-GB" sz="270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countries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FD27675F-42B4-4A72-996A-D2E68B341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8977" y="5160264"/>
            <a:ext cx="643348" cy="643348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C483D0E-603B-4FC7-830B-96160804C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870" y="5232236"/>
            <a:ext cx="648644" cy="64864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7922C99-1373-4EA2-9106-AA2E4DD0D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459200" y="5160264"/>
            <a:ext cx="643348" cy="643348"/>
          </a:xfrm>
          <a:prstGeom prst="rect">
            <a:avLst/>
          </a:prstGeom>
        </p:spPr>
      </p:pic>
      <p:grpSp>
        <p:nvGrpSpPr>
          <p:cNvPr id="14" name="Group 14">
            <a:extLst>
              <a:ext uri="{FF2B5EF4-FFF2-40B4-BE49-F238E27FC236}">
                <a16:creationId xmlns:a16="http://schemas.microsoft.com/office/drawing/2014/main" id="{D8AB8721-0FA8-4275-825A-AF6DB434F3B6}"/>
              </a:ext>
            </a:extLst>
          </p:cNvPr>
          <p:cNvGrpSpPr/>
          <p:nvPr/>
        </p:nvGrpSpPr>
        <p:grpSpPr>
          <a:xfrm>
            <a:off x="1086581" y="419100"/>
            <a:ext cx="8057419" cy="1254585"/>
            <a:chOff x="0" y="50424"/>
            <a:chExt cx="10425491" cy="1672780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12FB43E9-0B19-4CD5-A2B4-9B9D31C2EB83}"/>
                </a:ext>
              </a:extLst>
            </p:cNvPr>
            <p:cNvSpPr/>
            <p:nvPr/>
          </p:nvSpPr>
          <p:spPr>
            <a:xfrm>
              <a:off x="0" y="50424"/>
              <a:ext cx="10425491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9D6235A4-CEB2-4D67-B8E2-FC73FE702D9F}"/>
                </a:ext>
              </a:extLst>
            </p:cNvPr>
            <p:cNvSpPr txBox="1"/>
            <p:nvPr/>
          </p:nvSpPr>
          <p:spPr>
            <a:xfrm>
              <a:off x="195043" y="85725"/>
              <a:ext cx="9952960" cy="1363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6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Power your advocacy!</a:t>
              </a: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5D8175F-1BB6-4897-B4F9-A33776490281}"/>
              </a:ext>
            </a:extLst>
          </p:cNvPr>
          <p:cNvSpPr txBox="1"/>
          <p:nvPr/>
        </p:nvSpPr>
        <p:spPr>
          <a:xfrm>
            <a:off x="5188785" y="6427616"/>
            <a:ext cx="118950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en-GB" sz="3200" dirty="0">
                <a:latin typeface="Univers Condensed" panose="020B0506020202050204" pitchFamily="34" charset="0"/>
              </a:rPr>
              <a:t>Use </a:t>
            </a:r>
            <a:r>
              <a:rPr lang="en-GB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data </a:t>
            </a:r>
            <a:r>
              <a:rPr lang="en-GB" sz="3200" dirty="0">
                <a:latin typeface="Univers Condensed" panose="020B0506020202050204" pitchFamily="34" charset="0"/>
              </a:rPr>
              <a:t> in briefs, presentations and messages</a:t>
            </a:r>
          </a:p>
          <a:p>
            <a:pPr>
              <a:buClr>
                <a:srgbClr val="2F8662"/>
              </a:buClr>
            </a:pPr>
            <a:endParaRPr lang="en-GB" sz="3200" dirty="0">
              <a:latin typeface="Univers Condensed" panose="020B0506020202050204" pitchFamily="34" charset="0"/>
            </a:endParaRPr>
          </a:p>
          <a:p>
            <a:pPr marL="457200" indent="-457200"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en-GB" sz="3200" dirty="0">
                <a:latin typeface="Univers Condensed" panose="020B0506020202050204" pitchFamily="34" charset="0"/>
              </a:rPr>
              <a:t>Use </a:t>
            </a:r>
            <a:r>
              <a:rPr lang="en-GB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stories </a:t>
            </a:r>
            <a:r>
              <a:rPr lang="en-GB" sz="3200" dirty="0">
                <a:latin typeface="Univers Condensed" panose="020B0506020202050204" pitchFamily="34" charset="0"/>
              </a:rPr>
              <a:t> to motivate, persuade, and inspire to act</a:t>
            </a:r>
          </a:p>
          <a:p>
            <a:pPr>
              <a:buClr>
                <a:srgbClr val="2F8662"/>
              </a:buClr>
            </a:pPr>
            <a:endParaRPr lang="en-GB" sz="3200" dirty="0">
              <a:latin typeface="Univers Condensed" panose="020B0506020202050204" pitchFamily="34" charset="0"/>
            </a:endParaRPr>
          </a:p>
          <a:p>
            <a:pPr marL="457200" indent="-457200"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en-GB" sz="3200" dirty="0">
                <a:latin typeface="Univers Condensed" panose="020B0506020202050204" pitchFamily="34" charset="0"/>
              </a:rPr>
              <a:t>Use </a:t>
            </a:r>
            <a:r>
              <a:rPr lang="en-GB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country profiles </a:t>
            </a:r>
            <a:r>
              <a:rPr lang="en-GB" sz="3200" dirty="0">
                <a:latin typeface="Univers Condensed" panose="020B0506020202050204" pitchFamily="34" charset="0"/>
              </a:rPr>
              <a:t> to highlight priorities, issues, and achievements</a:t>
            </a:r>
          </a:p>
        </p:txBody>
      </p:sp>
    </p:spTree>
    <p:extLst>
      <p:ext uri="{BB962C8B-B14F-4D97-AF65-F5344CB8AC3E}">
        <p14:creationId xmlns:p14="http://schemas.microsoft.com/office/powerpoint/2010/main" val="3339803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5E9B715-C7F0-4F91-B3DE-7898174D9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971" y="1911639"/>
            <a:ext cx="4974785" cy="2450499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B02A5187-134B-4EFC-9FD7-9B8596D54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765" y="4584030"/>
            <a:ext cx="4982694" cy="2616682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12" name="Picture 11" descr="Chart, bubble chart&#10;&#10;Description automatically generated">
            <a:extLst>
              <a:ext uri="{FF2B5EF4-FFF2-40B4-BE49-F238E27FC236}">
                <a16:creationId xmlns:a16="http://schemas.microsoft.com/office/drawing/2014/main" id="{F5E8730A-8A9E-4777-8AB0-93D597E24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541" y="1911639"/>
            <a:ext cx="4634992" cy="2440614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0DFC26D2-8267-4B03-B233-8E8F0A3C5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674" y="7355786"/>
            <a:ext cx="4974785" cy="2602962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4F368928-E885-4BC8-894C-39CBEB57E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541" y="4589546"/>
            <a:ext cx="4695716" cy="2472588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77D6405-1E9C-430B-8BD4-7120E8828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541" y="7355786"/>
            <a:ext cx="4664510" cy="2419988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2DF479C4-EDDA-4850-B19F-DA7557B49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17241" y="4584030"/>
            <a:ext cx="4634994" cy="2440614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5FDA9ADB-09B6-4BC2-A5DF-64BC018981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17241" y="7356685"/>
            <a:ext cx="4636710" cy="2440612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07F3D07E-D686-4F3A-9803-22F4F957EC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7319" y="1911187"/>
            <a:ext cx="4636710" cy="2441518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B5E129-BE56-4E95-83E9-1D12B703148F}"/>
              </a:ext>
            </a:extLst>
          </p:cNvPr>
          <p:cNvGrpSpPr/>
          <p:nvPr/>
        </p:nvGrpSpPr>
        <p:grpSpPr>
          <a:xfrm>
            <a:off x="1447800" y="419100"/>
            <a:ext cx="15392400" cy="1254585"/>
            <a:chOff x="0" y="50424"/>
            <a:chExt cx="10425491" cy="1672780"/>
          </a:xfrm>
        </p:grpSpPr>
        <p:sp>
          <p:nvSpPr>
            <p:cNvPr id="17" name="AutoShape 15">
              <a:extLst>
                <a:ext uri="{FF2B5EF4-FFF2-40B4-BE49-F238E27FC236}">
                  <a16:creationId xmlns:a16="http://schemas.microsoft.com/office/drawing/2014/main" id="{F0E88E47-1522-434E-A730-A4E3C8BB683B}"/>
                </a:ext>
              </a:extLst>
            </p:cNvPr>
            <p:cNvSpPr/>
            <p:nvPr/>
          </p:nvSpPr>
          <p:spPr>
            <a:xfrm>
              <a:off x="0" y="50424"/>
              <a:ext cx="10425491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AB45F269-4BD9-4172-B103-036B260D86C0}"/>
                </a:ext>
              </a:extLst>
            </p:cNvPr>
            <p:cNvSpPr txBox="1"/>
            <p:nvPr/>
          </p:nvSpPr>
          <p:spPr>
            <a:xfrm>
              <a:off x="599298" y="144561"/>
              <a:ext cx="9226894" cy="12722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Library Map data as development metric</a:t>
              </a:r>
              <a:r>
                <a:rPr lang="en-GB" sz="4000" b="1" dirty="0">
                  <a:solidFill>
                    <a:schemeClr val="lt1"/>
                  </a:solidFill>
                  <a:latin typeface="Univers Condensed" panose="020B0506020202050204" pitchFamily="34" charset="0"/>
                </a:rPr>
                <a:t> #</a:t>
              </a:r>
              <a:r>
                <a:rPr lang="en-GB" sz="4000" b="1" dirty="0">
                  <a:solidFill>
                    <a:schemeClr val="bg1"/>
                  </a:solidFill>
                  <a:latin typeface="Univers Condensed" panose="020B0506020202050204" pitchFamily="34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LibraryStatOfTheWeek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092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3CCAF1-729B-4695-BC53-BC4D1128FD6E}"/>
              </a:ext>
            </a:extLst>
          </p:cNvPr>
          <p:cNvGrpSpPr/>
          <p:nvPr/>
        </p:nvGrpSpPr>
        <p:grpSpPr>
          <a:xfrm>
            <a:off x="2510786" y="2019300"/>
            <a:ext cx="13266427" cy="8045275"/>
            <a:chOff x="2296486" y="2085720"/>
            <a:chExt cx="13266427" cy="8045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E02BDA-FE82-4220-A89E-A1720E353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1915" y="2085720"/>
              <a:ext cx="3990998" cy="3780170"/>
            </a:xfrm>
            <a:prstGeom prst="rect">
              <a:avLst/>
            </a:prstGeom>
            <a:ln w="3175">
              <a:solidFill>
                <a:srgbClr val="2F8662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75CC60-7BFD-47DE-90A9-76D57A227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4200" y="2095500"/>
              <a:ext cx="3980672" cy="3780170"/>
            </a:xfrm>
            <a:prstGeom prst="rect">
              <a:avLst/>
            </a:prstGeom>
            <a:ln w="3175">
              <a:solidFill>
                <a:srgbClr val="2F8662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B67C6E-89B0-4DCB-AFF6-C91BE6074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6486" y="2095500"/>
              <a:ext cx="3980672" cy="3779430"/>
            </a:xfrm>
            <a:prstGeom prst="rect">
              <a:avLst/>
            </a:prstGeom>
            <a:solidFill>
              <a:schemeClr val="lt1"/>
            </a:solidFill>
            <a:ln w="3175">
              <a:solidFill>
                <a:srgbClr val="2F8662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355BC5-7F63-4240-98BE-E03F87A17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486" y="6366291"/>
              <a:ext cx="3980672" cy="3764704"/>
            </a:xfrm>
            <a:prstGeom prst="rect">
              <a:avLst/>
            </a:prstGeom>
            <a:ln w="3175">
              <a:solidFill>
                <a:srgbClr val="2F8662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DD51D25-4867-49CB-ABA0-7BDC6C3B4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81723" y="6350826"/>
              <a:ext cx="3981188" cy="3780168"/>
            </a:xfrm>
            <a:prstGeom prst="rect">
              <a:avLst/>
            </a:prstGeom>
            <a:ln w="3175">
              <a:solidFill>
                <a:srgbClr val="2F8662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DB7FF3A-2CC9-4E3C-BF39-82DBC29C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4201" y="6366290"/>
              <a:ext cx="3973853" cy="3764704"/>
            </a:xfrm>
            <a:prstGeom prst="rect">
              <a:avLst/>
            </a:prstGeom>
            <a:ln w="3175">
              <a:solidFill>
                <a:srgbClr val="2F8662"/>
              </a:solidFill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D65761-259A-446D-B430-0F99CCEBD89E}"/>
              </a:ext>
            </a:extLst>
          </p:cNvPr>
          <p:cNvGrpSpPr/>
          <p:nvPr/>
        </p:nvGrpSpPr>
        <p:grpSpPr>
          <a:xfrm>
            <a:off x="4109636" y="519034"/>
            <a:ext cx="10058400" cy="1254585"/>
            <a:chOff x="0" y="50424"/>
            <a:chExt cx="10425491" cy="1672780"/>
          </a:xfrm>
        </p:grpSpPr>
        <p:sp>
          <p:nvSpPr>
            <p:cNvPr id="14" name="AutoShape 15">
              <a:extLst>
                <a:ext uri="{FF2B5EF4-FFF2-40B4-BE49-F238E27FC236}">
                  <a16:creationId xmlns:a16="http://schemas.microsoft.com/office/drawing/2014/main" id="{758BCB71-DB67-4219-83C9-5EF9D98C0344}"/>
                </a:ext>
              </a:extLst>
            </p:cNvPr>
            <p:cNvSpPr/>
            <p:nvPr/>
          </p:nvSpPr>
          <p:spPr>
            <a:xfrm>
              <a:off x="0" y="50424"/>
              <a:ext cx="10425491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E154DE9D-41F1-4496-A864-D3A152535EA1}"/>
                </a:ext>
              </a:extLst>
            </p:cNvPr>
            <p:cNvSpPr txBox="1"/>
            <p:nvPr/>
          </p:nvSpPr>
          <p:spPr>
            <a:xfrm>
              <a:off x="617962" y="141940"/>
              <a:ext cx="9200272" cy="12722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YouTube playlist </a:t>
              </a:r>
              <a:r>
                <a:rPr kumimoji="0" lang="lv-LV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– IFLA LMW SDG Stories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88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125" y="0"/>
            <a:ext cx="8794857" cy="10287000"/>
            <a:chOff x="0" y="0"/>
            <a:chExt cx="297505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75050" cy="3479800"/>
            </a:xfrm>
            <a:custGeom>
              <a:avLst/>
              <a:gdLst/>
              <a:ahLst/>
              <a:cxnLst/>
              <a:rect l="l" t="t" r="r" b="b"/>
              <a:pathLst>
                <a:path w="2975050" h="3479800">
                  <a:moveTo>
                    <a:pt x="0" y="0"/>
                  </a:moveTo>
                  <a:lnTo>
                    <a:pt x="2975050" y="0"/>
                  </a:lnTo>
                  <a:lnTo>
                    <a:pt x="297505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D6742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439400" y="2932085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439400" y="4572712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439400" y="6213340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028700" y="3665538"/>
            <a:ext cx="6680260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800">
                <a:solidFill>
                  <a:srgbClr val="FFFFFF"/>
                </a:solidFill>
                <a:latin typeface="Univers Condensed" panose="020B0506020202050204" pitchFamily="34" charset="0"/>
              </a:rPr>
              <a:t>Presentation</a:t>
            </a:r>
          </a:p>
          <a:p>
            <a:pPr marL="0" lvl="0" indent="0" algn="l">
              <a:lnSpc>
                <a:spcPts val="11200"/>
              </a:lnSpc>
            </a:pPr>
            <a:r>
              <a:rPr lang="en-US" sz="8800">
                <a:solidFill>
                  <a:srgbClr val="FFFFFF"/>
                </a:solidFill>
                <a:latin typeface="Univers Condensed" panose="020B0506020202050204" pitchFamily="34" charset="0"/>
              </a:rPr>
              <a:t>Outline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439400" y="1333500"/>
            <a:ext cx="6680182" cy="1356532"/>
            <a:chOff x="0" y="-19050"/>
            <a:chExt cx="8260439" cy="1808711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50"/>
              <a:ext cx="6621167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B2B2B"/>
                  </a:solidFill>
                  <a:latin typeface="Univers Condensed" panose="020B0506020202050204" pitchFamily="34" charset="0"/>
                </a:rPr>
                <a:t>PART 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58553"/>
              <a:ext cx="8260439" cy="1231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en-US" sz="3200" spc="-83">
                  <a:solidFill>
                    <a:srgbClr val="0D6742"/>
                  </a:solidFill>
                  <a:latin typeface="Univers Condensed" panose="020B0506020202050204" pitchFamily="34" charset="0"/>
                </a:rPr>
                <a:t>Library Map of the World – </a:t>
              </a:r>
            </a:p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en-US" sz="3200" spc="-83">
                  <a:solidFill>
                    <a:srgbClr val="0D6742"/>
                  </a:solidFill>
                  <a:latin typeface="Univers Condensed" panose="020B0506020202050204" pitchFamily="34" charset="0"/>
                </a:rPr>
                <a:t>content</a:t>
              </a:r>
              <a:r>
                <a:rPr lang="lv-LV" sz="3200" spc="-83">
                  <a:solidFill>
                    <a:srgbClr val="0D6742"/>
                  </a:solidFill>
                  <a:latin typeface="Univers Condensed" panose="020B0506020202050204" pitchFamily="34" charset="0"/>
                </a:rPr>
                <a:t>s</a:t>
              </a:r>
              <a:r>
                <a:rPr lang="en-US" sz="3200" spc="-83">
                  <a:solidFill>
                    <a:srgbClr val="0D6742"/>
                  </a:solidFill>
                  <a:latin typeface="Univers Condensed" panose="020B0506020202050204" pitchFamily="34" charset="0"/>
                </a:rPr>
                <a:t> and contributors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439400" y="3321079"/>
            <a:ext cx="5537182" cy="882819"/>
            <a:chOff x="0" y="-19050"/>
            <a:chExt cx="6621167" cy="1177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6621167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2B2B2B"/>
                  </a:solidFill>
                  <a:latin typeface="Univers Condensed" panose="020B0506020202050204" pitchFamily="34" charset="0"/>
                </a:rPr>
                <a:t>PART 2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42488"/>
              <a:ext cx="6621167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0D6742"/>
                  </a:solidFill>
                  <a:latin typeface="Univers Condensed" panose="020B0506020202050204" pitchFamily="34" charset="0"/>
                </a:rPr>
                <a:t>Library data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39400" y="4961707"/>
            <a:ext cx="4965875" cy="882819"/>
            <a:chOff x="0" y="-19051"/>
            <a:chExt cx="6621167" cy="117709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1"/>
              <a:ext cx="6621167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2B2B2B"/>
                  </a:solidFill>
                  <a:latin typeface="Univers Condensed" panose="020B0506020202050204" pitchFamily="34" charset="0"/>
                </a:rPr>
                <a:t>PART 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542488"/>
              <a:ext cx="6621167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0D6742"/>
                  </a:solidFill>
                  <a:latin typeface="Univers Condensed" panose="020B0506020202050204" pitchFamily="34" charset="0"/>
                </a:rPr>
                <a:t>Country profiles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439400" y="6500738"/>
            <a:ext cx="4965875" cy="894867"/>
            <a:chOff x="0" y="-19049"/>
            <a:chExt cx="6621167" cy="1193155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49"/>
              <a:ext cx="6621167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2B2B2B"/>
                  </a:solidFill>
                  <a:latin typeface="Univers Condensed" panose="020B0506020202050204" pitchFamily="34" charset="0"/>
                </a:rPr>
                <a:t>PART 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558553"/>
              <a:ext cx="6621167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0D6742"/>
                  </a:solidFill>
                  <a:latin typeface="Univers Condensed" panose="020B0506020202050204" pitchFamily="34" charset="0"/>
                </a:rPr>
                <a:t>SDG stories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>
            <a:off x="10439400" y="7648391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1" name="Group 21"/>
          <p:cNvGrpSpPr/>
          <p:nvPr/>
        </p:nvGrpSpPr>
        <p:grpSpPr>
          <a:xfrm>
            <a:off x="10439400" y="8037385"/>
            <a:ext cx="4965875" cy="882819"/>
            <a:chOff x="0" y="-19051"/>
            <a:chExt cx="6621167" cy="1177092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19051"/>
              <a:ext cx="6621167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2B2B2B"/>
                  </a:solidFill>
                  <a:latin typeface="Univers Condensed" panose="020B0506020202050204" pitchFamily="34" charset="0"/>
                </a:rPr>
                <a:t>PART 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542488"/>
              <a:ext cx="6621167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0D6742"/>
                  </a:solidFill>
                  <a:latin typeface="Univers Condensed" panose="020B0506020202050204" pitchFamily="34" charset="0"/>
                </a:rPr>
                <a:t>Resources for advocacy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688EFA-6197-406A-861A-BA107E75A176}"/>
              </a:ext>
            </a:extLst>
          </p:cNvPr>
          <p:cNvGrpSpPr/>
          <p:nvPr/>
        </p:nvGrpSpPr>
        <p:grpSpPr>
          <a:xfrm>
            <a:off x="2098630" y="266700"/>
            <a:ext cx="4302169" cy="1254585"/>
            <a:chOff x="0" y="50424"/>
            <a:chExt cx="10425491" cy="1672780"/>
          </a:xfrm>
        </p:grpSpPr>
        <p:sp>
          <p:nvSpPr>
            <p:cNvPr id="3" name="AutoShape 15">
              <a:extLst>
                <a:ext uri="{FF2B5EF4-FFF2-40B4-BE49-F238E27FC236}">
                  <a16:creationId xmlns:a16="http://schemas.microsoft.com/office/drawing/2014/main" id="{5DC09DE8-B247-4523-8E1B-56AC8C78BD7A}"/>
                </a:ext>
              </a:extLst>
            </p:cNvPr>
            <p:cNvSpPr/>
            <p:nvPr/>
          </p:nvSpPr>
          <p:spPr>
            <a:xfrm>
              <a:off x="0" y="50424"/>
              <a:ext cx="10425491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724975C5-5DA4-48EE-B6C2-2D9B25B0DFB4}"/>
                </a:ext>
              </a:extLst>
            </p:cNvPr>
            <p:cNvSpPr txBox="1"/>
            <p:nvPr/>
          </p:nvSpPr>
          <p:spPr>
            <a:xfrm>
              <a:off x="728793" y="72327"/>
              <a:ext cx="8967902" cy="12722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Country profile</a:t>
              </a:r>
              <a:endParaRPr kumimoji="0" lang="en-GB" sz="4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638FBE-87E7-48EF-A463-5CFFC386C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7"/>
          <a:stretch/>
        </p:blipFill>
        <p:spPr>
          <a:xfrm>
            <a:off x="2098631" y="1907484"/>
            <a:ext cx="14090737" cy="78080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94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4922" y="-164922"/>
            <a:ext cx="8368716" cy="10616844"/>
          </a:xfrm>
          <a:prstGeom prst="rect">
            <a:avLst/>
          </a:prstGeom>
          <a:solidFill>
            <a:srgbClr val="0D6742"/>
          </a:solidFill>
        </p:spPr>
      </p:sp>
      <p:sp>
        <p:nvSpPr>
          <p:cNvPr id="3" name="TextBox 3"/>
          <p:cNvSpPr txBox="1"/>
          <p:nvPr/>
        </p:nvSpPr>
        <p:spPr>
          <a:xfrm>
            <a:off x="990600" y="3239682"/>
            <a:ext cx="6678106" cy="315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96"/>
              </a:lnSpc>
            </a:pPr>
            <a:r>
              <a:rPr lang="en-US" sz="9068" b="1" dirty="0">
                <a:solidFill>
                  <a:srgbClr val="FFFFFF"/>
                </a:solidFill>
                <a:latin typeface="Univers Condensed" panose="020B0506020202050204" pitchFamily="34" charset="0"/>
              </a:rPr>
              <a:t>Questions?</a:t>
            </a:r>
          </a:p>
          <a:p>
            <a:pPr>
              <a:lnSpc>
                <a:spcPts val="12696"/>
              </a:lnSpc>
            </a:pPr>
            <a:r>
              <a:rPr lang="en-US" sz="9068" b="1" dirty="0">
                <a:solidFill>
                  <a:srgbClr val="FFFFFF"/>
                </a:solidFill>
                <a:latin typeface="Univers Condensed" panose="020B0506020202050204" pitchFamily="34" charset="0"/>
              </a:rPr>
              <a:t>Feedback?</a:t>
            </a:r>
          </a:p>
        </p:txBody>
      </p:sp>
      <p:sp>
        <p:nvSpPr>
          <p:cNvPr id="4" name="AutoShape 4"/>
          <p:cNvSpPr/>
          <p:nvPr/>
        </p:nvSpPr>
        <p:spPr>
          <a:xfrm>
            <a:off x="10176524" y="3637546"/>
            <a:ext cx="6258166" cy="0"/>
          </a:xfrm>
          <a:prstGeom prst="line">
            <a:avLst/>
          </a:prstGeom>
          <a:ln w="19050" cap="rnd">
            <a:solidFill>
              <a:srgbClr val="0D674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176524" y="6630404"/>
            <a:ext cx="6258166" cy="0"/>
          </a:xfrm>
          <a:prstGeom prst="line">
            <a:avLst/>
          </a:prstGeom>
          <a:ln w="19050" cap="rnd">
            <a:solidFill>
              <a:srgbClr val="0D674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0176524" y="1569190"/>
            <a:ext cx="6258166" cy="1162904"/>
            <a:chOff x="0" y="0"/>
            <a:chExt cx="8344221" cy="1550539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834422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 dirty="0">
                  <a:solidFill>
                    <a:srgbClr val="008494"/>
                  </a:solidFill>
                  <a:latin typeface="Univers Condensed" panose="020B0506020202050204" pitchFamily="34" charset="0"/>
                </a:rPr>
                <a:t>Phone Number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83789"/>
              <a:ext cx="8344221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Univers Condensed" panose="020B0506020202050204" pitchFamily="34" charset="0"/>
                </a:rPr>
                <a:t>+31 70 3140884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176524" y="4562048"/>
            <a:ext cx="6258166" cy="1162904"/>
            <a:chOff x="0" y="0"/>
            <a:chExt cx="8344221" cy="155053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8575"/>
              <a:ext cx="834422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 dirty="0">
                  <a:solidFill>
                    <a:srgbClr val="008494"/>
                  </a:solidFill>
                  <a:latin typeface="Univers Condensed" panose="020B0506020202050204" pitchFamily="34" charset="0"/>
                </a:rPr>
                <a:t>Email Address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83789"/>
              <a:ext cx="8344221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lv-LV" sz="3000" dirty="0">
                  <a:solidFill>
                    <a:srgbClr val="000000"/>
                  </a:solidFill>
                  <a:latin typeface="Univers Condensed" panose="020B0506020202050204" pitchFamily="34" charset="0"/>
                </a:rPr>
                <a:t>librarymap@ifla.org</a:t>
              </a:r>
              <a:endParaRPr lang="en-US" sz="3000" dirty="0">
                <a:solidFill>
                  <a:srgbClr val="000000"/>
                </a:solidFill>
                <a:latin typeface="Univers Condensed" panose="020B0506020202050204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76524" y="7554906"/>
            <a:ext cx="6258166" cy="1162904"/>
            <a:chOff x="0" y="0"/>
            <a:chExt cx="8344221" cy="155053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834422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 dirty="0">
                  <a:solidFill>
                    <a:srgbClr val="008494"/>
                  </a:solidFill>
                  <a:latin typeface="Univers Condensed" panose="020B0506020202050204" pitchFamily="34" charset="0"/>
                </a:rPr>
                <a:t>Website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83789"/>
              <a:ext cx="8344221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lv-LV" sz="3000" dirty="0">
                  <a:solidFill>
                    <a:srgbClr val="000000"/>
                  </a:solidFill>
                  <a:latin typeface="Univers Condensed" panose="020B0506020202050204" pitchFamily="34" charset="0"/>
                </a:rPr>
                <a:t>librarymap.ifla.org</a:t>
              </a:r>
              <a:endParaRPr lang="en-US" sz="3000" dirty="0">
                <a:solidFill>
                  <a:srgbClr val="000000"/>
                </a:solidFill>
                <a:latin typeface="Univers Condensed" panose="020B0506020202050204" pitchFamily="34" charset="0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50743" y="4297114"/>
            <a:ext cx="8186514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29"/>
              </a:lnSpc>
            </a:pPr>
            <a:r>
              <a:rPr lang="en-US" sz="11500" b="1" dirty="0">
                <a:solidFill>
                  <a:srgbClr val="FFFFFF"/>
                </a:solidFill>
                <a:latin typeface="Univers Condensed" panose="020B0506020202050204" pitchFamily="34" charset="0"/>
              </a:rPr>
              <a:t>#</a:t>
            </a:r>
            <a:r>
              <a:rPr lang="en-US" sz="11500" b="1" dirty="0" err="1">
                <a:solidFill>
                  <a:srgbClr val="FFFFFF"/>
                </a:solidFill>
                <a:latin typeface="Univers Condensed" panose="020B0506020202050204" pitchFamily="34" charset="0"/>
              </a:rPr>
              <a:t>WeAreIFLA</a:t>
            </a:r>
            <a:endParaRPr lang="en-US" sz="11500" b="1" dirty="0">
              <a:solidFill>
                <a:srgbClr val="FFFFFF"/>
              </a:solidFill>
              <a:latin typeface="Univers Condensed" panose="020B050602020205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92601" y="3445071"/>
            <a:ext cx="10580559" cy="27773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933984" y="7429500"/>
            <a:ext cx="733917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125"/>
              </a:lnSpc>
              <a:spcBef>
                <a:spcPct val="0"/>
              </a:spcBef>
            </a:pPr>
            <a:r>
              <a:rPr lang="en-US" sz="4000" spc="-66">
                <a:solidFill>
                  <a:srgbClr val="FFFFFF"/>
                </a:solidFill>
                <a:latin typeface="Univers Condensed" panose="020B0506020202050204" pitchFamily="34" charset="0"/>
              </a:rPr>
              <a:t>© IFLA </a:t>
            </a:r>
            <a:r>
              <a:rPr lang="lv-LV" sz="4000" spc="-66">
                <a:solidFill>
                  <a:srgbClr val="FFFFFF"/>
                </a:solidFill>
                <a:latin typeface="Univers Condensed" panose="020B0506020202050204" pitchFamily="34" charset="0"/>
              </a:rPr>
              <a:t>Library Map of the World</a:t>
            </a:r>
            <a:r>
              <a:rPr lang="en-US" sz="4000" spc="-66">
                <a:solidFill>
                  <a:srgbClr val="FFFFFF"/>
                </a:solidFill>
                <a:latin typeface="Univers Condensed" panose="020B0506020202050204" pitchFamily="34" charset="0"/>
              </a:rPr>
              <a:t> 2021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0431443" y="-8013374"/>
            <a:ext cx="19169766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762000" y="1028700"/>
            <a:ext cx="7176041" cy="1236223"/>
            <a:chOff x="0" y="0"/>
            <a:chExt cx="9233800" cy="164829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8885757" cy="1648297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21680" y="164033"/>
              <a:ext cx="8612120" cy="1330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085"/>
                </a:lnSpc>
                <a:spcBef>
                  <a:spcPct val="0"/>
                </a:spcBef>
              </a:pPr>
              <a:r>
                <a:rPr lang="en-US" sz="6600" b="1" spc="32" dirty="0" err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librarymap.ifla.org</a:t>
              </a:r>
              <a:endParaRPr lang="en-US" sz="6600" b="1" spc="32" dirty="0">
                <a:solidFill>
                  <a:srgbClr val="FFFFFF"/>
                </a:solidFill>
                <a:latin typeface="Univers Condensed" panose="020B050602020205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06984" y="3486317"/>
            <a:ext cx="7735408" cy="38290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2000" y="2636918"/>
            <a:ext cx="8003721" cy="688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Univers Condensed" panose="020B0506020202050204" pitchFamily="34" charset="0"/>
              </a:rPr>
              <a:t>Library Map of the World – </a:t>
            </a:r>
          </a:p>
          <a:p>
            <a:pPr>
              <a:lnSpc>
                <a:spcPts val="4499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indent="-457200">
              <a:lnSpc>
                <a:spcPts val="4499"/>
              </a:lnSpc>
              <a:spcBef>
                <a:spcPct val="0"/>
              </a:spcBef>
              <a:buClr>
                <a:srgbClr val="005232"/>
              </a:buClr>
              <a:buFont typeface="Helvetica" pitchFamily="2" charset="0"/>
              <a:buChar char="●"/>
            </a:pPr>
            <a:r>
              <a:rPr lang="en-GB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Data </a:t>
            </a:r>
            <a:r>
              <a:rPr lang="en-GB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– a source of country-level library statistics covering all library types,</a:t>
            </a:r>
          </a:p>
          <a:p>
            <a:pPr marL="457200" indent="-457200">
              <a:lnSpc>
                <a:spcPts val="4499"/>
              </a:lnSpc>
              <a:spcBef>
                <a:spcPct val="0"/>
              </a:spcBef>
              <a:buClr>
                <a:srgbClr val="005232"/>
              </a:buClr>
              <a:buFont typeface="Helvetica" pitchFamily="2" charset="0"/>
              <a:buChar char="●"/>
            </a:pPr>
            <a:r>
              <a:rPr lang="en-GB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Country profiles </a:t>
            </a:r>
            <a:r>
              <a:rPr lang="en-GB" sz="3200" dirty="0">
                <a:solidFill>
                  <a:schemeClr val="bg1"/>
                </a:solidFill>
                <a:latin typeface="Univers Condensed" panose="020B0506020202050204" pitchFamily="34" charset="0"/>
              </a:rPr>
              <a:t> </a:t>
            </a:r>
            <a:r>
              <a:rPr lang="en-GB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– a source of information about the library environment, organisations and institutions, policy and legislation, education, and events in each country,</a:t>
            </a:r>
          </a:p>
          <a:p>
            <a:pPr marL="457200" indent="-457200">
              <a:lnSpc>
                <a:spcPts val="4499"/>
              </a:lnSpc>
              <a:spcBef>
                <a:spcPct val="0"/>
              </a:spcBef>
              <a:buClr>
                <a:srgbClr val="005232"/>
              </a:buClr>
              <a:buFont typeface="Helvetica" pitchFamily="2" charset="0"/>
              <a:buChar char="●"/>
            </a:pPr>
            <a:r>
              <a:rPr lang="en-GB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SDG stories </a:t>
            </a:r>
            <a:r>
              <a:rPr lang="en-GB" sz="3200" dirty="0">
                <a:solidFill>
                  <a:schemeClr val="bg1"/>
                </a:solidFill>
                <a:latin typeface="Univers Condensed" panose="020B0506020202050204" pitchFamily="34" charset="0"/>
              </a:rPr>
              <a:t> </a:t>
            </a:r>
            <a:r>
              <a:rPr lang="en-GB" sz="3200" dirty="0">
                <a:latin typeface="Univers Condensed" panose="020B0506020202050204" pitchFamily="34" charset="0"/>
              </a:rPr>
              <a:t>– </a:t>
            </a:r>
            <a:r>
              <a:rPr lang="en-GB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a collection of inspiring stories about impactful library programmes contributing to achievement of the UN Sustainable Development Goals.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D12B89-B850-4DC0-9AC9-C43BBD0E4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84ED662-DD4B-4B42-8DFE-85DBC7C7D38C}"/>
              </a:ext>
            </a:extLst>
          </p:cNvPr>
          <p:cNvGrpSpPr/>
          <p:nvPr/>
        </p:nvGrpSpPr>
        <p:grpSpPr>
          <a:xfrm>
            <a:off x="1074507" y="3944601"/>
            <a:ext cx="16138986" cy="3681702"/>
            <a:chOff x="716338" y="1825283"/>
            <a:chExt cx="10759324" cy="2454468"/>
          </a:xfrm>
        </p:grpSpPr>
        <p:pic>
          <p:nvPicPr>
            <p:cNvPr id="19" name="Picture 18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6F76FF85-3296-4757-A6EC-249A25026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38" y="1825284"/>
              <a:ext cx="2459656" cy="2454467"/>
            </a:xfrm>
            <a:prstGeom prst="rect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7EFE4E-BF30-4CE6-BF55-040D8725F707}"/>
                </a:ext>
              </a:extLst>
            </p:cNvPr>
            <p:cNvSpPr/>
            <p:nvPr/>
          </p:nvSpPr>
          <p:spPr>
            <a:xfrm>
              <a:off x="3482894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>
                <a:solidFill>
                  <a:srgbClr val="10593A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390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LIBRARY DATA</a:t>
              </a:r>
            </a:p>
            <a:p>
              <a:pPr algn="ctr" defTabSz="1371600">
                <a:defRPr/>
              </a:pPr>
              <a:endParaRPr lang="en-GB" sz="4200">
                <a:solidFill>
                  <a:srgbClr val="10593A"/>
                </a:solidFill>
                <a:latin typeface="Franklin Gothic Medium" panose="020B0603020102020204" pitchFamily="34" charset="0"/>
              </a:endParaRPr>
            </a:p>
            <a:p>
              <a:pPr algn="ctr" defTabSz="1371600">
                <a:defRPr/>
              </a:pPr>
              <a:r>
                <a:rPr lang="en-GB" sz="810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134</a:t>
              </a:r>
              <a:endParaRPr lang="en-GB" sz="2700">
                <a:solidFill>
                  <a:srgbClr val="10593A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270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countries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E7835E-5732-43E7-B580-04D87605C6DF}"/>
                </a:ext>
              </a:extLst>
            </p:cNvPr>
            <p:cNvSpPr/>
            <p:nvPr/>
          </p:nvSpPr>
          <p:spPr>
            <a:xfrm>
              <a:off x="6249452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 dirty="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SDG</a:t>
              </a:r>
              <a:r>
                <a:rPr lang="en-GB" sz="36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 </a:t>
              </a:r>
              <a:r>
                <a:rPr lang="en-GB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STORIES</a:t>
              </a:r>
            </a:p>
            <a:p>
              <a:pPr algn="ctr" defTabSz="1371600">
                <a:defRPr/>
              </a:pPr>
              <a:endParaRPr lang="en-GB" sz="4200" dirty="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8100" dirty="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5</a:t>
              </a:r>
              <a:r>
                <a:rPr lang="lv-LV" sz="8100" dirty="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3</a:t>
              </a:r>
              <a:endParaRPr lang="en-GB" sz="2700" dirty="0">
                <a:solidFill>
                  <a:srgbClr val="10593A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2700" dirty="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stories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EC6881-67E0-4A9E-B189-45BCBF78718E}"/>
                </a:ext>
              </a:extLst>
            </p:cNvPr>
            <p:cNvSpPr/>
            <p:nvPr/>
          </p:nvSpPr>
          <p:spPr>
            <a:xfrm>
              <a:off x="9016006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390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COUNTRY PROFILES</a:t>
              </a:r>
              <a:endParaRPr lang="en-GB" sz="1500">
                <a:solidFill>
                  <a:srgbClr val="85B04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en-GB" sz="810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26</a:t>
              </a:r>
            </a:p>
            <a:p>
              <a:pPr algn="ctr" defTabSz="1371600">
                <a:defRPr/>
              </a:pPr>
              <a:r>
                <a:rPr lang="en-GB" sz="270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countries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FD27675F-42B4-4A72-996A-D2E68B341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0852" y="6875722"/>
            <a:ext cx="643348" cy="643348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C483D0E-603B-4FC7-830B-96160804C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746" y="6875722"/>
            <a:ext cx="648644" cy="64864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7922C99-1373-4EA2-9106-AA2E4DD0D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89212" y="6875722"/>
            <a:ext cx="643348" cy="643348"/>
          </a:xfrm>
          <a:prstGeom prst="rect">
            <a:avLst/>
          </a:prstGeom>
        </p:spPr>
      </p:pic>
      <p:grpSp>
        <p:nvGrpSpPr>
          <p:cNvPr id="14" name="Group 14">
            <a:extLst>
              <a:ext uri="{FF2B5EF4-FFF2-40B4-BE49-F238E27FC236}">
                <a16:creationId xmlns:a16="http://schemas.microsoft.com/office/drawing/2014/main" id="{D8AB8721-0FA8-4275-825A-AF6DB434F3B6}"/>
              </a:ext>
            </a:extLst>
          </p:cNvPr>
          <p:cNvGrpSpPr/>
          <p:nvPr/>
        </p:nvGrpSpPr>
        <p:grpSpPr>
          <a:xfrm>
            <a:off x="3067780" y="1218160"/>
            <a:ext cx="12598939" cy="1254585"/>
            <a:chOff x="0" y="50424"/>
            <a:chExt cx="10522267" cy="1672780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12FB43E9-0B19-4CD5-A2B4-9B9D31C2EB83}"/>
                </a:ext>
              </a:extLst>
            </p:cNvPr>
            <p:cNvSpPr/>
            <p:nvPr/>
          </p:nvSpPr>
          <p:spPr>
            <a:xfrm>
              <a:off x="0" y="50424"/>
              <a:ext cx="10425491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9D6235A4-CEB2-4D67-B8E2-FC73FE702D9F}"/>
                </a:ext>
              </a:extLst>
            </p:cNvPr>
            <p:cNvSpPr txBox="1"/>
            <p:nvPr/>
          </p:nvSpPr>
          <p:spPr>
            <a:xfrm>
              <a:off x="569307" y="178795"/>
              <a:ext cx="9952960" cy="1363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Library Map of the World</a:t>
              </a:r>
              <a:r>
                <a:rPr kumimoji="0" lang="lv-LV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 contents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5D8175F-1BB6-4897-B4F9-A33776490281}"/>
              </a:ext>
            </a:extLst>
          </p:cNvPr>
          <p:cNvSpPr txBox="1"/>
          <p:nvPr/>
        </p:nvSpPr>
        <p:spPr>
          <a:xfrm>
            <a:off x="13524009" y="8801100"/>
            <a:ext cx="388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Univers Condensed" panose="020B0506020202050204" pitchFamily="34" charset="0"/>
              </a:rPr>
              <a:t>Numbers as of </a:t>
            </a:r>
            <a:r>
              <a:rPr lang="lv-LV" sz="2400" dirty="0">
                <a:latin typeface="Univers Condensed" panose="020B0506020202050204" pitchFamily="34" charset="0"/>
              </a:rPr>
              <a:t>February</a:t>
            </a:r>
            <a:r>
              <a:rPr lang="en-GB" sz="2400" dirty="0">
                <a:latin typeface="Univers Condensed" panose="020B050602020205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72970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501789" y="-3288709"/>
            <a:ext cx="16333814" cy="1439573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114337" y="0"/>
            <a:ext cx="6614474" cy="10287000"/>
            <a:chOff x="0" y="0"/>
            <a:chExt cx="8819299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38067" b="28011"/>
            <a:stretch>
              <a:fillRect/>
            </a:stretch>
          </p:blipFill>
          <p:spPr>
            <a:xfrm>
              <a:off x="0" y="0"/>
              <a:ext cx="8819299" cy="4487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1887" b="11887"/>
            <a:stretch>
              <a:fillRect/>
            </a:stretch>
          </p:blipFill>
          <p:spPr>
            <a:xfrm>
              <a:off x="0" y="4614333"/>
              <a:ext cx="8819299" cy="448733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1887" b="11887"/>
            <a:stretch>
              <a:fillRect/>
            </a:stretch>
          </p:blipFill>
          <p:spPr>
            <a:xfrm>
              <a:off x="0" y="9228667"/>
              <a:ext cx="8819299" cy="448733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7696200" y="647700"/>
            <a:ext cx="6781800" cy="2166925"/>
            <a:chOff x="0" y="0"/>
            <a:chExt cx="6231968" cy="2889234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6231968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297427" y="192169"/>
              <a:ext cx="5637115" cy="2697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110"/>
                </a:lnSpc>
              </a:pPr>
              <a:r>
                <a:rPr lang="en-US" sz="66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Main contributors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96200" y="2476500"/>
            <a:ext cx="9906000" cy="6960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GB" sz="3000" b="1" dirty="0">
                <a:solidFill>
                  <a:srgbClr val="FFFFFF"/>
                </a:solidFill>
                <a:latin typeface="Univers Condensed" panose="020B0506020202050204" pitchFamily="34" charset="0"/>
              </a:rPr>
              <a:t>Main contributor </a:t>
            </a:r>
            <a:r>
              <a:rPr lang="en-GB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– an organisation (national library association, national library or other institution) which committed to contributing data and/or country profile.</a:t>
            </a:r>
          </a:p>
          <a:p>
            <a:pPr>
              <a:lnSpc>
                <a:spcPts val="4200"/>
              </a:lnSpc>
            </a:pPr>
            <a:endParaRPr lang="en-GB" sz="3000" dirty="0">
              <a:solidFill>
                <a:srgbClr val="FFFFFF"/>
              </a:solidFill>
              <a:latin typeface="Univers Condensed" panose="020B050602020205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Each engaged country has one or two main contributors which:</a:t>
            </a:r>
          </a:p>
          <a:p>
            <a:pPr marL="457200" indent="-457200">
              <a:lnSpc>
                <a:spcPts val="4200"/>
              </a:lnSpc>
              <a:buFont typeface="Helvetica" pitchFamily="2" charset="0"/>
              <a:buChar char="●"/>
            </a:pPr>
            <a:r>
              <a:rPr lang="en-GB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Take responsibility for collaboration with local partners and stakeholders in their country during data gathering and preparation of content for their country profile,</a:t>
            </a:r>
          </a:p>
          <a:p>
            <a:pPr marL="457200" indent="-457200">
              <a:lnSpc>
                <a:spcPts val="4200"/>
              </a:lnSpc>
              <a:buFont typeface="Helvetica" pitchFamily="2" charset="0"/>
              <a:buChar char="●"/>
            </a:pPr>
            <a:r>
              <a:rPr lang="en-GB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Act as key contact for the Library Map team during data and content submission and curation.</a:t>
            </a:r>
          </a:p>
          <a:p>
            <a:pPr>
              <a:lnSpc>
                <a:spcPts val="4200"/>
              </a:lnSpc>
            </a:pPr>
            <a:endParaRPr lang="en-GB" sz="3000" dirty="0">
              <a:solidFill>
                <a:srgbClr val="FFFFFF"/>
              </a:solidFill>
              <a:latin typeface="Univers Condensed" panose="020B050602020205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We now have over 190 established main contributors from around 170 engaged countries and territories worldwide.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5"/>
          <p:cNvSpPr/>
          <p:nvPr/>
        </p:nvSpPr>
        <p:spPr>
          <a:xfrm>
            <a:off x="5262298" y="833207"/>
            <a:ext cx="7763401" cy="1254585"/>
          </a:xfrm>
          <a:prstGeom prst="rect">
            <a:avLst/>
          </a:prstGeom>
          <a:solidFill>
            <a:srgbClr val="2F8662"/>
          </a:solidFill>
        </p:spPr>
      </p:sp>
      <p:sp>
        <p:nvSpPr>
          <p:cNvPr id="16" name="TextBox 16"/>
          <p:cNvSpPr txBox="1"/>
          <p:nvPr/>
        </p:nvSpPr>
        <p:spPr>
          <a:xfrm>
            <a:off x="5262297" y="927415"/>
            <a:ext cx="8374164" cy="10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51"/>
              </a:lnSpc>
              <a:defRPr/>
            </a:pPr>
            <a:r>
              <a:rPr lang="en-US" sz="6600" b="1" dirty="0">
                <a:solidFill>
                  <a:srgbClr val="FFFFFF"/>
                </a:solidFill>
                <a:latin typeface="Univers Condensed"/>
              </a:rPr>
              <a:t>  Our main contributors</a:t>
            </a:r>
            <a:endParaRPr lang="en-US" dirty="0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7BF8C20-D7DA-4BBB-9B54-4D314B0D8A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5875041"/>
              </p:ext>
            </p:extLst>
          </p:nvPr>
        </p:nvGraphicFramePr>
        <p:xfrm>
          <a:off x="2743199" y="3086100"/>
          <a:ext cx="12801600" cy="574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9854DEC-B32D-4BCB-89ED-8AC14DA970A9}"/>
              </a:ext>
            </a:extLst>
          </p:cNvPr>
          <p:cNvSpPr txBox="1"/>
          <p:nvPr/>
        </p:nvSpPr>
        <p:spPr>
          <a:xfrm>
            <a:off x="13700057" y="9105900"/>
            <a:ext cx="368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Univers Condensed" panose="020B0506020202050204" pitchFamily="34" charset="0"/>
              </a:rPr>
              <a:t>Numbers as of January 2022</a:t>
            </a:r>
          </a:p>
        </p:txBody>
      </p:sp>
    </p:spTree>
    <p:extLst>
      <p:ext uri="{BB962C8B-B14F-4D97-AF65-F5344CB8AC3E}">
        <p14:creationId xmlns:p14="http://schemas.microsoft.com/office/powerpoint/2010/main" val="3611679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96560">
            <a:off x="8714535" y="-959413"/>
            <a:ext cx="10488784" cy="12888019"/>
            <a:chOff x="0" y="0"/>
            <a:chExt cx="13985045" cy="1718402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7" t="23252" r="55178"/>
            <a:stretch>
              <a:fillRect/>
            </a:stretch>
          </p:blipFill>
          <p:spPr>
            <a:xfrm>
              <a:off x="0" y="0"/>
              <a:ext cx="4577015" cy="560100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3364" r="23364"/>
            <a:stretch>
              <a:fillRect/>
            </a:stretch>
          </p:blipFill>
          <p:spPr>
            <a:xfrm>
              <a:off x="0" y="5728008"/>
              <a:ext cx="4577015" cy="572800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9209" b="9209"/>
            <a:stretch>
              <a:fillRect/>
            </a:stretch>
          </p:blipFill>
          <p:spPr>
            <a:xfrm>
              <a:off x="0" y="11583017"/>
              <a:ext cx="4577015" cy="56010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53504" r="10706"/>
            <a:stretch>
              <a:fillRect/>
            </a:stretch>
          </p:blipFill>
          <p:spPr>
            <a:xfrm>
              <a:off x="4704015" y="0"/>
              <a:ext cx="4577015" cy="85285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29175" r="39026"/>
            <a:stretch>
              <a:fillRect/>
            </a:stretch>
          </p:blipFill>
          <p:spPr>
            <a:xfrm>
              <a:off x="4704015" y="8655512"/>
              <a:ext cx="4577015" cy="852851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41568" r="4038"/>
            <a:stretch>
              <a:fillRect/>
            </a:stretch>
          </p:blipFill>
          <p:spPr>
            <a:xfrm>
              <a:off x="9408030" y="0"/>
              <a:ext cx="4577015" cy="560100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l="37759" r="8903"/>
            <a:stretch>
              <a:fillRect/>
            </a:stretch>
          </p:blipFill>
          <p:spPr>
            <a:xfrm>
              <a:off x="9408030" y="5728008"/>
              <a:ext cx="4577015" cy="572800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l="25164" r="25164"/>
            <a:stretch>
              <a:fillRect/>
            </a:stretch>
          </p:blipFill>
          <p:spPr>
            <a:xfrm>
              <a:off x="9408030" y="11583017"/>
              <a:ext cx="4577015" cy="5601008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28700" y="3658241"/>
            <a:ext cx="6767723" cy="4466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374"/>
              </a:lnSpc>
            </a:pPr>
            <a:r>
              <a:rPr lang="en-GB" sz="3000" b="1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SDG Story contributor </a:t>
            </a:r>
            <a:r>
              <a:rPr lang="en-GB" sz="3000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– each individual library or an organisation which submitted information for an SDG story and worked with the Library Map team during its curation.</a:t>
            </a:r>
          </a:p>
          <a:p>
            <a:pPr marL="0" lvl="0" indent="0" algn="l">
              <a:lnSpc>
                <a:spcPts val="4374"/>
              </a:lnSpc>
            </a:pPr>
            <a:endParaRPr lang="en-GB" sz="3000" spc="-6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0" lvl="0" indent="0" algn="l">
              <a:lnSpc>
                <a:spcPts val="4374"/>
              </a:lnSpc>
            </a:pPr>
            <a:r>
              <a:rPr lang="en-GB" sz="3000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We now have around 50 such contributors from over 30 countries with their SDG stories published on the Map.</a:t>
            </a:r>
            <a:endParaRPr lang="en-GB" sz="30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28700" y="1028700"/>
            <a:ext cx="7962900" cy="1301986"/>
            <a:chOff x="0" y="0"/>
            <a:chExt cx="7832234" cy="1735982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407776" y="95157"/>
              <a:ext cx="7016681" cy="1390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en-US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SDG Story contributors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239907" y="-7774293"/>
            <a:ext cx="16230600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8143754" y="2277659"/>
            <a:ext cx="10323981" cy="6934245"/>
            <a:chOff x="0" y="0"/>
            <a:chExt cx="13765308" cy="92456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1632552" y="7899558"/>
              <a:ext cx="11741538" cy="13461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765308" cy="840544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A0CBB2B-46F0-42D4-B015-35FCDE495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713" b="1980"/>
          <a:stretch/>
        </p:blipFill>
        <p:spPr>
          <a:xfrm>
            <a:off x="9508149" y="2705279"/>
            <a:ext cx="7595189" cy="4866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72B43A-ECB8-4CCB-98A6-814ECC04E3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F96BD51E-CBD8-4CB3-9A4F-4EBA3C6E3188}"/>
              </a:ext>
            </a:extLst>
          </p:cNvPr>
          <p:cNvGrpSpPr/>
          <p:nvPr/>
        </p:nvGrpSpPr>
        <p:grpSpPr>
          <a:xfrm>
            <a:off x="753061" y="800100"/>
            <a:ext cx="5039904" cy="1301986"/>
            <a:chOff x="0" y="0"/>
            <a:chExt cx="7969656" cy="1735982"/>
          </a:xfrm>
        </p:grpSpPr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5198A9FD-D961-47DA-8E04-42A66D7D9210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1B92C72-DA16-4711-8940-C7676EB3E22A}"/>
                </a:ext>
              </a:extLst>
            </p:cNvPr>
            <p:cNvSpPr txBox="1"/>
            <p:nvPr/>
          </p:nvSpPr>
          <p:spPr>
            <a:xfrm>
              <a:off x="464613" y="34504"/>
              <a:ext cx="7505043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en-US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Find contributors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96BFF4A-099B-4EB8-9F78-77C49BBAEF58}"/>
              </a:ext>
            </a:extLst>
          </p:cNvPr>
          <p:cNvGrpSpPr/>
          <p:nvPr/>
        </p:nvGrpSpPr>
        <p:grpSpPr>
          <a:xfrm>
            <a:off x="753061" y="2267548"/>
            <a:ext cx="8874490" cy="1301986"/>
            <a:chOff x="0" y="0"/>
            <a:chExt cx="8874598" cy="1735982"/>
          </a:xfrm>
        </p:grpSpPr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id="{F30D4402-C9D7-43AF-941B-02949BA39E92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03A223A-6DF6-4BFB-A946-3D242A551B6E}"/>
                </a:ext>
              </a:extLst>
            </p:cNvPr>
            <p:cNvSpPr txBox="1"/>
            <p:nvPr/>
          </p:nvSpPr>
          <p:spPr>
            <a:xfrm>
              <a:off x="287618" y="1848"/>
              <a:ext cx="8586980" cy="14021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en-US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on the Library Map website </a:t>
              </a:r>
            </a:p>
          </p:txBody>
        </p:sp>
      </p:grpSp>
      <p:sp>
        <p:nvSpPr>
          <p:cNvPr id="29" name="TextBox 11">
            <a:extLst>
              <a:ext uri="{FF2B5EF4-FFF2-40B4-BE49-F238E27FC236}">
                <a16:creationId xmlns:a16="http://schemas.microsoft.com/office/drawing/2014/main" id="{F427BB4E-3C10-402E-AE4E-CCA49680044C}"/>
              </a:ext>
            </a:extLst>
          </p:cNvPr>
          <p:cNvSpPr txBox="1"/>
          <p:nvPr/>
        </p:nvSpPr>
        <p:spPr>
          <a:xfrm>
            <a:off x="753061" y="4535658"/>
            <a:ext cx="6324600" cy="4472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374"/>
              </a:lnSpc>
            </a:pPr>
            <a:r>
              <a:rPr lang="en-GB" sz="3200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Contributors with published content (data, country profiles, stories) are listed by </a:t>
            </a:r>
            <a:r>
              <a:rPr lang="en-GB" sz="3200" spc="-69" dirty="0">
                <a:latin typeface="Univers Condensed" panose="020B0506020202050204" pitchFamily="34" charset="0"/>
              </a:rPr>
              <a:t>country on the </a:t>
            </a:r>
            <a:r>
              <a:rPr lang="en-GB" sz="3200" spc="-69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Contributors </a:t>
            </a:r>
            <a:r>
              <a:rPr lang="en-GB" sz="3200" spc="-69" dirty="0">
                <a:latin typeface="Univers Condensed" panose="020B0506020202050204" pitchFamily="34" charset="0"/>
              </a:rPr>
              <a:t> page of </a:t>
            </a:r>
            <a:r>
              <a:rPr lang="en-GB" sz="3200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the Library Map of the World website.</a:t>
            </a:r>
          </a:p>
          <a:p>
            <a:pPr marL="0" lvl="0" indent="0" algn="l">
              <a:lnSpc>
                <a:spcPts val="4374"/>
              </a:lnSpc>
            </a:pPr>
            <a:endParaRPr lang="en-GB" sz="3200" spc="-6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0" lvl="0" indent="0" algn="l">
              <a:lnSpc>
                <a:spcPts val="4374"/>
              </a:lnSpc>
            </a:pPr>
            <a:r>
              <a:rPr lang="en-GB" sz="3200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Search by country or click on the Map </a:t>
            </a:r>
          </a:p>
          <a:p>
            <a:pPr marL="0" lvl="0" indent="0" algn="l">
              <a:lnSpc>
                <a:spcPts val="4374"/>
              </a:lnSpc>
            </a:pPr>
            <a:r>
              <a:rPr lang="en-GB" sz="3200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to find out who are contributors </a:t>
            </a:r>
          </a:p>
          <a:p>
            <a:pPr marL="0" lvl="0" indent="0" algn="l">
              <a:lnSpc>
                <a:spcPts val="4374"/>
              </a:lnSpc>
            </a:pPr>
            <a:r>
              <a:rPr lang="en-GB" sz="3200" spc="-69" dirty="0">
                <a:solidFill>
                  <a:srgbClr val="000000"/>
                </a:solidFill>
                <a:latin typeface="Univers Condensed" panose="020B0506020202050204" pitchFamily="34" charset="0"/>
              </a:rPr>
              <a:t>from your country!</a:t>
            </a:r>
            <a:endParaRPr lang="en-GB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47A264F1-2E8F-4DE0-A318-48ABB32B988D}"/>
              </a:ext>
            </a:extLst>
          </p:cNvPr>
          <p:cNvGrpSpPr/>
          <p:nvPr/>
        </p:nvGrpSpPr>
        <p:grpSpPr>
          <a:xfrm>
            <a:off x="1752600" y="952500"/>
            <a:ext cx="4343399" cy="1224000"/>
            <a:chOff x="0" y="50424"/>
            <a:chExt cx="10622858" cy="1632000"/>
          </a:xfrm>
        </p:grpSpPr>
        <p:sp>
          <p:nvSpPr>
            <p:cNvPr id="5" name="AutoShape 15">
              <a:extLst>
                <a:ext uri="{FF2B5EF4-FFF2-40B4-BE49-F238E27FC236}">
                  <a16:creationId xmlns:a16="http://schemas.microsoft.com/office/drawing/2014/main" id="{6B27C6F7-CF09-445F-9FC9-03FF246DA093}"/>
                </a:ext>
              </a:extLst>
            </p:cNvPr>
            <p:cNvSpPr/>
            <p:nvPr/>
          </p:nvSpPr>
          <p:spPr>
            <a:xfrm>
              <a:off x="0" y="50424"/>
              <a:ext cx="10622858" cy="163200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F45AD9C-67C3-4CF0-AF99-E56AE408A0D6}"/>
                </a:ext>
              </a:extLst>
            </p:cNvPr>
            <p:cNvSpPr txBox="1"/>
            <p:nvPr/>
          </p:nvSpPr>
          <p:spPr>
            <a:xfrm>
              <a:off x="669898" y="158895"/>
              <a:ext cx="9952960" cy="1363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Library data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B073CE-EE3B-4F90-A1F5-EACE08277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482262"/>
            <a:ext cx="12273960" cy="12132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36C4C6B-A36A-4CD3-A5C8-9F91F2476E28}"/>
              </a:ext>
            </a:extLst>
          </p:cNvPr>
          <p:cNvSpPr txBox="1"/>
          <p:nvPr/>
        </p:nvSpPr>
        <p:spPr>
          <a:xfrm>
            <a:off x="3124200" y="5363483"/>
            <a:ext cx="7084574" cy="386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4"/>
              </a:lnSpc>
            </a:pPr>
            <a:r>
              <a:rPr lang="en-US" sz="3200" b="1" dirty="0">
                <a:solidFill>
                  <a:srgbClr val="000000"/>
                </a:solidFill>
                <a:latin typeface="Univers Condensed" panose="020B0506020202050204" pitchFamily="34" charset="0"/>
              </a:rPr>
              <a:t>Eight</a:t>
            </a: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Univers Condensed" panose="020B0506020202050204" pitchFamily="34" charset="0"/>
              </a:rPr>
              <a:t>basic performance metrics </a:t>
            </a: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– </a:t>
            </a:r>
          </a:p>
          <a:p>
            <a:pPr>
              <a:lnSpc>
                <a:spcPts val="4324"/>
              </a:lnSpc>
            </a:pPr>
            <a:endParaRPr lang="en-US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Number of libraries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Libraries with Internet access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Staff and volunteers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Registered users and physical visits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Physical and electronic loans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6223A71-A728-4234-8B07-D652D00E25B2}"/>
              </a:ext>
            </a:extLst>
          </p:cNvPr>
          <p:cNvSpPr txBox="1"/>
          <p:nvPr/>
        </p:nvSpPr>
        <p:spPr>
          <a:xfrm>
            <a:off x="11277600" y="5363483"/>
            <a:ext cx="4495800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4"/>
              </a:lnSpc>
            </a:pPr>
            <a:r>
              <a:rPr lang="en-US" sz="3200" b="1" dirty="0">
                <a:solidFill>
                  <a:srgbClr val="000000"/>
                </a:solidFill>
                <a:latin typeface="Univers Condensed" panose="020B0506020202050204" pitchFamily="34" charset="0"/>
              </a:rPr>
              <a:t>All</a:t>
            </a: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Univers Condensed" panose="020B0506020202050204" pitchFamily="34" charset="0"/>
              </a:rPr>
              <a:t>library types </a:t>
            </a: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– </a:t>
            </a:r>
          </a:p>
          <a:p>
            <a:pPr>
              <a:lnSpc>
                <a:spcPts val="4324"/>
              </a:lnSpc>
            </a:pPr>
            <a:endParaRPr lang="en-US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National libraries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Academic libraries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Public libraries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Community libraries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School libraries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Other libraries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D1568531-BC34-4C44-8A6A-6953DA7D9030}"/>
              </a:ext>
            </a:extLst>
          </p:cNvPr>
          <p:cNvSpPr txBox="1"/>
          <p:nvPr/>
        </p:nvSpPr>
        <p:spPr>
          <a:xfrm>
            <a:off x="1752600" y="4000385"/>
            <a:ext cx="15240000" cy="105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4"/>
              </a:lnSpc>
            </a:pPr>
            <a:r>
              <a:rPr lang="en-US" sz="3200" b="1">
                <a:solidFill>
                  <a:srgbClr val="000000"/>
                </a:solidFill>
                <a:latin typeface="Univers Condensed" panose="020B0506020202050204" pitchFamily="34" charset="0"/>
              </a:rPr>
              <a:t>Country-level library statistics</a:t>
            </a:r>
          </a:p>
          <a:p>
            <a:pPr>
              <a:lnSpc>
                <a:spcPts val="4324"/>
              </a:lnSpc>
            </a:pPr>
            <a:r>
              <a:rPr lang="en-US" sz="3200">
                <a:solidFill>
                  <a:srgbClr val="000000"/>
                </a:solidFill>
                <a:latin typeface="Univers Condensed" panose="020B0506020202050204" pitchFamily="34" charset="0"/>
              </a:rPr>
              <a:t>Updated throughout the year in collaboration with main contributors</a:t>
            </a:r>
          </a:p>
        </p:txBody>
      </p:sp>
    </p:spTree>
    <p:extLst>
      <p:ext uri="{BB962C8B-B14F-4D97-AF65-F5344CB8AC3E}">
        <p14:creationId xmlns:p14="http://schemas.microsoft.com/office/powerpoint/2010/main" val="3472387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432C2C35E524BBCBE1C71073C9E53" ma:contentTypeVersion="13" ma:contentTypeDescription="Create a new document." ma:contentTypeScope="" ma:versionID="32747bf67e3e063838d0cf91b40cdea6">
  <xsd:schema xmlns:xsd="http://www.w3.org/2001/XMLSchema" xmlns:xs="http://www.w3.org/2001/XMLSchema" xmlns:p="http://schemas.microsoft.com/office/2006/metadata/properties" xmlns:ns2="fee85f62-17b2-4b44-9097-03f497e8a129" xmlns:ns3="df8a0da2-ff54-4192-93a1-a6c8f5e0ea9b" targetNamespace="http://schemas.microsoft.com/office/2006/metadata/properties" ma:root="true" ma:fieldsID="51135446b08bffa6953b30d7dd62a695" ns2:_="" ns3:_="">
    <xsd:import namespace="fee85f62-17b2-4b44-9097-03f497e8a129"/>
    <xsd:import namespace="df8a0da2-ff54-4192-93a1-a6c8f5e0ea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85f62-17b2-4b44-9097-03f497e8a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a0da2-ff54-4192-93a1-a6c8f5e0ea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C3403A-CE8B-40D1-A77F-2DBBB99DEF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DB7EAD-D979-4C87-97D6-FEBC902CBA44}">
  <ds:schemaRefs>
    <ds:schemaRef ds:uri="df8a0da2-ff54-4192-93a1-a6c8f5e0ea9b"/>
    <ds:schemaRef ds:uri="fee85f62-17b2-4b44-9097-03f497e8a1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BA19B97-16A0-4E63-9C13-8DFF3C758F36}">
  <ds:schemaRefs>
    <ds:schemaRef ds:uri="http://purl.org/dc/terms/"/>
    <ds:schemaRef ds:uri="fee85f62-17b2-4b44-9097-03f497e8a129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df8a0da2-ff54-4192-93a1-a6c8f5e0ea9b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873</Words>
  <Application>Microsoft Office PowerPoint</Application>
  <PresentationFormat>Custom</PresentationFormat>
  <Paragraphs>158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Helvetica</vt:lpstr>
      <vt:lpstr>Calibri</vt:lpstr>
      <vt:lpstr>Univers Condensed</vt:lpstr>
      <vt:lpstr>Wingdings</vt:lpstr>
      <vt:lpstr>Franklin Gothic Demi</vt:lpstr>
      <vt:lpstr>Arial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IFLA Library Map of the World</dc:title>
  <dc:creator>librarymap@ifla.org</dc:creator>
  <cp:keywords>Library Map of the World</cp:keywords>
  <cp:lastModifiedBy>Kristine Paberza</cp:lastModifiedBy>
  <cp:revision>15</cp:revision>
  <dcterms:created xsi:type="dcterms:W3CDTF">2006-08-16T00:00:00Z</dcterms:created>
  <dcterms:modified xsi:type="dcterms:W3CDTF">2022-02-22T11:15:40Z</dcterms:modified>
  <dc:identifier>DAEul28CFs8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0x0101000B7432C2C35E524BBCBE1C71073C9E53</vt:lpwstr>
  </property>
</Properties>
</file>