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8" r:id="rId3"/>
    <p:sldId id="259" r:id="rId4"/>
    <p:sldId id="261" r:id="rId5"/>
    <p:sldId id="262" r:id="rId6"/>
    <p:sldId id="263" r:id="rId7"/>
    <p:sldId id="265" r:id="rId8"/>
    <p:sldId id="267" r:id="rId9"/>
    <p:sldId id="266" r:id="rId10"/>
    <p:sldId id="264" r:id="rId11"/>
    <p:sldId id="260"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CB283"/>
    <a:srgbClr val="28A2C6"/>
    <a:srgbClr val="5FB6BB"/>
    <a:srgbClr val="04A0D1"/>
    <a:srgbClr val="64B486"/>
    <a:srgbClr val="58B294"/>
    <a:srgbClr val="0E9BC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563446-BE2A-4FF6-8427-D8D80ECA0190}" v="901" dt="2022-12-31T11:52:09.69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94660"/>
  </p:normalViewPr>
  <p:slideViewPr>
    <p:cSldViewPr snapToGrid="0">
      <p:cViewPr varScale="1">
        <p:scale>
          <a:sx n="99" d="100"/>
          <a:sy n="99" d="100"/>
        </p:scale>
        <p:origin x="717" y="45"/>
      </p:cViewPr>
      <p:guideLst/>
    </p:cSldViewPr>
  </p:slideViewPr>
  <p:notesTextViewPr>
    <p:cViewPr>
      <p:scale>
        <a:sx n="1" d="1"/>
        <a:sy n="1" d="1"/>
      </p:scale>
      <p:origin x="0" y="0"/>
    </p:cViewPr>
  </p:notesTextViewPr>
  <p:notesViewPr>
    <p:cSldViewPr snapToGrid="0">
      <p:cViewPr varScale="1">
        <p:scale>
          <a:sx n="75" d="100"/>
          <a:sy n="75" d="100"/>
        </p:scale>
        <p:origin x="2766" y="2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ordon Dunsire" userId="89320f45fdc69f41" providerId="LiveId" clId="{01563446-BE2A-4FF6-8427-D8D80ECA0190}"/>
    <pc:docChg chg="undo custSel addSld delSld modSld">
      <pc:chgData name="Gordon Dunsire" userId="89320f45fdc69f41" providerId="LiveId" clId="{01563446-BE2A-4FF6-8427-D8D80ECA0190}" dt="2023-01-26T12:09:38.434" v="13167" actId="1076"/>
      <pc:docMkLst>
        <pc:docMk/>
      </pc:docMkLst>
      <pc:sldChg chg="addSp modSp mod">
        <pc:chgData name="Gordon Dunsire" userId="89320f45fdc69f41" providerId="LiveId" clId="{01563446-BE2A-4FF6-8427-D8D80ECA0190}" dt="2022-12-29T17:01:31.973" v="3918" actId="20577"/>
        <pc:sldMkLst>
          <pc:docMk/>
          <pc:sldMk cId="1749796396" sldId="256"/>
        </pc:sldMkLst>
        <pc:spChg chg="mod">
          <ac:chgData name="Gordon Dunsire" userId="89320f45fdc69f41" providerId="LiveId" clId="{01563446-BE2A-4FF6-8427-D8D80ECA0190}" dt="2022-12-29T09:59:32.591" v="545" actId="255"/>
          <ac:spMkLst>
            <pc:docMk/>
            <pc:sldMk cId="1749796396" sldId="256"/>
            <ac:spMk id="2" creationId="{535A91C2-AD81-3A90-B5AD-D8CC9E41A598}"/>
          </ac:spMkLst>
        </pc:spChg>
        <pc:spChg chg="mod">
          <ac:chgData name="Gordon Dunsire" userId="89320f45fdc69f41" providerId="LiveId" clId="{01563446-BE2A-4FF6-8427-D8D80ECA0190}" dt="2022-12-29T17:01:31.973" v="3918" actId="20577"/>
          <ac:spMkLst>
            <pc:docMk/>
            <pc:sldMk cId="1749796396" sldId="256"/>
            <ac:spMk id="3" creationId="{C418A32B-0936-ACD2-BFDD-75326DB7D53D}"/>
          </ac:spMkLst>
        </pc:spChg>
        <pc:spChg chg="mod">
          <ac:chgData name="Gordon Dunsire" userId="89320f45fdc69f41" providerId="LiveId" clId="{01563446-BE2A-4FF6-8427-D8D80ECA0190}" dt="2022-12-29T09:57:58.734" v="536"/>
          <ac:spMkLst>
            <pc:docMk/>
            <pc:sldMk cId="1749796396" sldId="256"/>
            <ac:spMk id="6" creationId="{C4773950-F763-1351-3F7A-F25BF872FC14}"/>
          </ac:spMkLst>
        </pc:spChg>
        <pc:grpChg chg="add mod">
          <ac:chgData name="Gordon Dunsire" userId="89320f45fdc69f41" providerId="LiveId" clId="{01563446-BE2A-4FF6-8427-D8D80ECA0190}" dt="2022-12-29T09:57:58.734" v="536"/>
          <ac:grpSpMkLst>
            <pc:docMk/>
            <pc:sldMk cId="1749796396" sldId="256"/>
            <ac:grpSpMk id="4" creationId="{5EEE816E-008A-1544-A0BD-22BD33241031}"/>
          </ac:grpSpMkLst>
        </pc:grpChg>
        <pc:picChg chg="mod">
          <ac:chgData name="Gordon Dunsire" userId="89320f45fdc69f41" providerId="LiveId" clId="{01563446-BE2A-4FF6-8427-D8D80ECA0190}" dt="2022-12-29T09:57:58.734" v="536"/>
          <ac:picMkLst>
            <pc:docMk/>
            <pc:sldMk cId="1749796396" sldId="256"/>
            <ac:picMk id="5" creationId="{C98C46C5-A2B0-F56C-77FA-04DADA78FC33}"/>
          </ac:picMkLst>
        </pc:picChg>
      </pc:sldChg>
      <pc:sldChg chg="modSp del mod">
        <pc:chgData name="Gordon Dunsire" userId="89320f45fdc69f41" providerId="LiveId" clId="{01563446-BE2A-4FF6-8427-D8D80ECA0190}" dt="2022-12-29T17:00:58.200" v="3848" actId="47"/>
        <pc:sldMkLst>
          <pc:docMk/>
          <pc:sldMk cId="1647723404" sldId="257"/>
        </pc:sldMkLst>
        <pc:spChg chg="mod">
          <ac:chgData name="Gordon Dunsire" userId="89320f45fdc69f41" providerId="LiveId" clId="{01563446-BE2A-4FF6-8427-D8D80ECA0190}" dt="2022-12-27T12:12:17.291" v="14" actId="20577"/>
          <ac:spMkLst>
            <pc:docMk/>
            <pc:sldMk cId="1647723404" sldId="257"/>
            <ac:spMk id="4" creationId="{E64D2529-0DE2-53B7-4CD5-68EF43A2492C}"/>
          </ac:spMkLst>
        </pc:spChg>
      </pc:sldChg>
      <pc:sldChg chg="addSp delSp modSp new mod modAnim modNotes">
        <pc:chgData name="Gordon Dunsire" userId="89320f45fdc69f41" providerId="LiveId" clId="{01563446-BE2A-4FF6-8427-D8D80ECA0190}" dt="2022-12-31T10:13:40.412" v="5454" actId="20577"/>
        <pc:sldMkLst>
          <pc:docMk/>
          <pc:sldMk cId="930439337" sldId="258"/>
        </pc:sldMkLst>
        <pc:spChg chg="add mod">
          <ac:chgData name="Gordon Dunsire" userId="89320f45fdc69f41" providerId="LiveId" clId="{01563446-BE2A-4FF6-8427-D8D80ECA0190}" dt="2022-12-29T10:24:52.737" v="578" actId="1076"/>
          <ac:spMkLst>
            <pc:docMk/>
            <pc:sldMk cId="930439337" sldId="258"/>
            <ac:spMk id="2" creationId="{AE97A127-F504-477B-1240-D4B4D6692A2E}"/>
          </ac:spMkLst>
        </pc:spChg>
        <pc:spChg chg="add mod">
          <ac:chgData name="Gordon Dunsire" userId="89320f45fdc69f41" providerId="LiveId" clId="{01563446-BE2A-4FF6-8427-D8D80ECA0190}" dt="2022-12-29T11:06:31.780" v="1096" actId="20577"/>
          <ac:spMkLst>
            <pc:docMk/>
            <pc:sldMk cId="930439337" sldId="258"/>
            <ac:spMk id="3" creationId="{E1641FC6-42A8-4AB3-E250-A959BE44DA07}"/>
          </ac:spMkLst>
        </pc:spChg>
        <pc:spChg chg="add del mod">
          <ac:chgData name="Gordon Dunsire" userId="89320f45fdc69f41" providerId="LiveId" clId="{01563446-BE2A-4FF6-8427-D8D80ECA0190}" dt="2022-12-29T10:02:09.452" v="556" actId="478"/>
          <ac:spMkLst>
            <pc:docMk/>
            <pc:sldMk cId="930439337" sldId="258"/>
            <ac:spMk id="4" creationId="{83E809C8-B1BD-1D66-0A64-2813594C05BA}"/>
          </ac:spMkLst>
        </pc:spChg>
        <pc:spChg chg="mod">
          <ac:chgData name="Gordon Dunsire" userId="89320f45fdc69f41" providerId="LiveId" clId="{01563446-BE2A-4FF6-8427-D8D80ECA0190}" dt="2022-12-29T09:59:45.762" v="546"/>
          <ac:spMkLst>
            <pc:docMk/>
            <pc:sldMk cId="930439337" sldId="258"/>
            <ac:spMk id="7" creationId="{22F3EC70-82FD-080B-0600-C199749A7959}"/>
          </ac:spMkLst>
        </pc:spChg>
        <pc:spChg chg="add mod">
          <ac:chgData name="Gordon Dunsire" userId="89320f45fdc69f41" providerId="LiveId" clId="{01563446-BE2A-4FF6-8427-D8D80ECA0190}" dt="2022-12-31T10:01:11.221" v="4283" actId="20578"/>
          <ac:spMkLst>
            <pc:docMk/>
            <pc:sldMk cId="930439337" sldId="258"/>
            <ac:spMk id="8" creationId="{6412B9E7-ACC8-AE65-1F36-B182699DD49D}"/>
          </ac:spMkLst>
        </pc:spChg>
        <pc:grpChg chg="add mod">
          <ac:chgData name="Gordon Dunsire" userId="89320f45fdc69f41" providerId="LiveId" clId="{01563446-BE2A-4FF6-8427-D8D80ECA0190}" dt="2022-12-29T09:59:45.762" v="546"/>
          <ac:grpSpMkLst>
            <pc:docMk/>
            <pc:sldMk cId="930439337" sldId="258"/>
            <ac:grpSpMk id="5" creationId="{28948C78-718E-BA42-7204-34A43D9C2787}"/>
          </ac:grpSpMkLst>
        </pc:grpChg>
        <pc:picChg chg="mod">
          <ac:chgData name="Gordon Dunsire" userId="89320f45fdc69f41" providerId="LiveId" clId="{01563446-BE2A-4FF6-8427-D8D80ECA0190}" dt="2022-12-29T09:59:45.762" v="546"/>
          <ac:picMkLst>
            <pc:docMk/>
            <pc:sldMk cId="930439337" sldId="258"/>
            <ac:picMk id="6" creationId="{5A91A347-F846-5E58-3E0D-D2C8477052A2}"/>
          </ac:picMkLst>
        </pc:picChg>
      </pc:sldChg>
      <pc:sldChg chg="addSp delSp modSp new mod modAnim modNotes">
        <pc:chgData name="Gordon Dunsire" userId="89320f45fdc69f41" providerId="LiveId" clId="{01563446-BE2A-4FF6-8427-D8D80ECA0190}" dt="2022-12-31T10:19:11.869" v="5993" actId="20577"/>
        <pc:sldMkLst>
          <pc:docMk/>
          <pc:sldMk cId="3586100180" sldId="259"/>
        </pc:sldMkLst>
        <pc:spChg chg="add del mod">
          <ac:chgData name="Gordon Dunsire" userId="89320f45fdc69f41" providerId="LiveId" clId="{01563446-BE2A-4FF6-8427-D8D80ECA0190}" dt="2022-12-29T10:25:07.082" v="579" actId="478"/>
          <ac:spMkLst>
            <pc:docMk/>
            <pc:sldMk cId="3586100180" sldId="259"/>
            <ac:spMk id="2" creationId="{96675EB4-F1E0-5D20-1826-EEC4EA5F5F2A}"/>
          </ac:spMkLst>
        </pc:spChg>
        <pc:spChg chg="add mod">
          <ac:chgData name="Gordon Dunsire" userId="89320f45fdc69f41" providerId="LiveId" clId="{01563446-BE2A-4FF6-8427-D8D80ECA0190}" dt="2022-12-29T09:57:44.525" v="535" actId="164"/>
          <ac:spMkLst>
            <pc:docMk/>
            <pc:sldMk cId="3586100180" sldId="259"/>
            <ac:spMk id="4" creationId="{255A91F9-D922-A3E2-7169-DCFDC1CC4DDD}"/>
          </ac:spMkLst>
        </pc:spChg>
        <pc:spChg chg="add mod">
          <ac:chgData name="Gordon Dunsire" userId="89320f45fdc69f41" providerId="LiveId" clId="{01563446-BE2A-4FF6-8427-D8D80ECA0190}" dt="2022-12-29T10:25:17.280" v="608" actId="20577"/>
          <ac:spMkLst>
            <pc:docMk/>
            <pc:sldMk cId="3586100180" sldId="259"/>
            <ac:spMk id="6" creationId="{774FE35A-F8B3-55F8-6F1D-D29A049A2DA3}"/>
          </ac:spMkLst>
        </pc:spChg>
        <pc:spChg chg="add mod">
          <ac:chgData name="Gordon Dunsire" userId="89320f45fdc69f41" providerId="LiveId" clId="{01563446-BE2A-4FF6-8427-D8D80ECA0190}" dt="2022-12-29T10:36:48.110" v="755" actId="1076"/>
          <ac:spMkLst>
            <pc:docMk/>
            <pc:sldMk cId="3586100180" sldId="259"/>
            <ac:spMk id="7" creationId="{B43B1B66-E457-E1EA-5447-F92CD9CE4F13}"/>
          </ac:spMkLst>
        </pc:spChg>
        <pc:spChg chg="add mod">
          <ac:chgData name="Gordon Dunsire" userId="89320f45fdc69f41" providerId="LiveId" clId="{01563446-BE2A-4FF6-8427-D8D80ECA0190}" dt="2022-12-29T10:36:48.110" v="755" actId="1076"/>
          <ac:spMkLst>
            <pc:docMk/>
            <pc:sldMk cId="3586100180" sldId="259"/>
            <ac:spMk id="8" creationId="{FE632D3E-F15E-F523-21FE-7B0CD7F60C70}"/>
          </ac:spMkLst>
        </pc:spChg>
        <pc:spChg chg="add mod">
          <ac:chgData name="Gordon Dunsire" userId="89320f45fdc69f41" providerId="LiveId" clId="{01563446-BE2A-4FF6-8427-D8D80ECA0190}" dt="2022-12-29T10:36:48.110" v="755" actId="1076"/>
          <ac:spMkLst>
            <pc:docMk/>
            <pc:sldMk cId="3586100180" sldId="259"/>
            <ac:spMk id="9" creationId="{9DC6E08D-004B-0618-024C-F28E33E41330}"/>
          </ac:spMkLst>
        </pc:spChg>
        <pc:spChg chg="add mod">
          <ac:chgData name="Gordon Dunsire" userId="89320f45fdc69f41" providerId="LiveId" clId="{01563446-BE2A-4FF6-8427-D8D80ECA0190}" dt="2022-12-29T10:38:55.769" v="771" actId="1076"/>
          <ac:spMkLst>
            <pc:docMk/>
            <pc:sldMk cId="3586100180" sldId="259"/>
            <ac:spMk id="10" creationId="{52B8175C-34A1-1E04-2653-8F48AD8E696A}"/>
          </ac:spMkLst>
        </pc:spChg>
        <pc:spChg chg="add mod">
          <ac:chgData name="Gordon Dunsire" userId="89320f45fdc69f41" providerId="LiveId" clId="{01563446-BE2A-4FF6-8427-D8D80ECA0190}" dt="2022-12-29T10:43:46.896" v="791" actId="207"/>
          <ac:spMkLst>
            <pc:docMk/>
            <pc:sldMk cId="3586100180" sldId="259"/>
            <ac:spMk id="11" creationId="{A4FD71FA-419D-D11E-0613-11FCA078A025}"/>
          </ac:spMkLst>
        </pc:spChg>
        <pc:spChg chg="add mod">
          <ac:chgData name="Gordon Dunsire" userId="89320f45fdc69f41" providerId="LiveId" clId="{01563446-BE2A-4FF6-8427-D8D80ECA0190}" dt="2022-12-29T10:43:55.995" v="792" actId="207"/>
          <ac:spMkLst>
            <pc:docMk/>
            <pc:sldMk cId="3586100180" sldId="259"/>
            <ac:spMk id="12" creationId="{8BCD0197-9946-52BA-A5FF-930DD9B49EFD}"/>
          </ac:spMkLst>
        </pc:spChg>
        <pc:grpChg chg="add mod">
          <ac:chgData name="Gordon Dunsire" userId="89320f45fdc69f41" providerId="LiveId" clId="{01563446-BE2A-4FF6-8427-D8D80ECA0190}" dt="2022-12-29T09:57:44.525" v="535" actId="164"/>
          <ac:grpSpMkLst>
            <pc:docMk/>
            <pc:sldMk cId="3586100180" sldId="259"/>
            <ac:grpSpMk id="5" creationId="{CA72269E-DBEF-7249-E9EE-8C1001F899B4}"/>
          </ac:grpSpMkLst>
        </pc:grpChg>
        <pc:picChg chg="add mod">
          <ac:chgData name="Gordon Dunsire" userId="89320f45fdc69f41" providerId="LiveId" clId="{01563446-BE2A-4FF6-8427-D8D80ECA0190}" dt="2022-12-29T09:57:44.525" v="535" actId="164"/>
          <ac:picMkLst>
            <pc:docMk/>
            <pc:sldMk cId="3586100180" sldId="259"/>
            <ac:picMk id="3" creationId="{2721C5C3-BA9F-07A3-60C9-ECAFE06F4344}"/>
          </ac:picMkLst>
        </pc:picChg>
      </pc:sldChg>
      <pc:sldChg chg="delSp modSp add mod delAnim">
        <pc:chgData name="Gordon Dunsire" userId="89320f45fdc69f41" providerId="LiveId" clId="{01563446-BE2A-4FF6-8427-D8D80ECA0190}" dt="2022-12-29T17:02:44.536" v="3928" actId="20577"/>
        <pc:sldMkLst>
          <pc:docMk/>
          <pc:sldMk cId="1143465879" sldId="260"/>
        </pc:sldMkLst>
        <pc:spChg chg="mod">
          <ac:chgData name="Gordon Dunsire" userId="89320f45fdc69f41" providerId="LiveId" clId="{01563446-BE2A-4FF6-8427-D8D80ECA0190}" dt="2022-12-29T17:02:44.536" v="3928" actId="20577"/>
          <ac:spMkLst>
            <pc:docMk/>
            <pc:sldMk cId="1143465879" sldId="260"/>
            <ac:spMk id="6" creationId="{774FE35A-F8B3-55F8-6F1D-D29A049A2DA3}"/>
          </ac:spMkLst>
        </pc:spChg>
        <pc:spChg chg="del">
          <ac:chgData name="Gordon Dunsire" userId="89320f45fdc69f41" providerId="LiveId" clId="{01563446-BE2A-4FF6-8427-D8D80ECA0190}" dt="2022-12-29T10:45:28.528" v="799" actId="478"/>
          <ac:spMkLst>
            <pc:docMk/>
            <pc:sldMk cId="1143465879" sldId="260"/>
            <ac:spMk id="7" creationId="{B43B1B66-E457-E1EA-5447-F92CD9CE4F13}"/>
          </ac:spMkLst>
        </pc:spChg>
        <pc:spChg chg="del">
          <ac:chgData name="Gordon Dunsire" userId="89320f45fdc69f41" providerId="LiveId" clId="{01563446-BE2A-4FF6-8427-D8D80ECA0190}" dt="2022-12-29T10:45:28.528" v="799" actId="478"/>
          <ac:spMkLst>
            <pc:docMk/>
            <pc:sldMk cId="1143465879" sldId="260"/>
            <ac:spMk id="8" creationId="{FE632D3E-F15E-F523-21FE-7B0CD7F60C70}"/>
          </ac:spMkLst>
        </pc:spChg>
        <pc:spChg chg="del">
          <ac:chgData name="Gordon Dunsire" userId="89320f45fdc69f41" providerId="LiveId" clId="{01563446-BE2A-4FF6-8427-D8D80ECA0190}" dt="2022-12-29T10:45:28.528" v="799" actId="478"/>
          <ac:spMkLst>
            <pc:docMk/>
            <pc:sldMk cId="1143465879" sldId="260"/>
            <ac:spMk id="9" creationId="{9DC6E08D-004B-0618-024C-F28E33E41330}"/>
          </ac:spMkLst>
        </pc:spChg>
        <pc:spChg chg="del">
          <ac:chgData name="Gordon Dunsire" userId="89320f45fdc69f41" providerId="LiveId" clId="{01563446-BE2A-4FF6-8427-D8D80ECA0190}" dt="2022-12-29T10:45:28.528" v="799" actId="478"/>
          <ac:spMkLst>
            <pc:docMk/>
            <pc:sldMk cId="1143465879" sldId="260"/>
            <ac:spMk id="10" creationId="{52B8175C-34A1-1E04-2653-8F48AD8E696A}"/>
          </ac:spMkLst>
        </pc:spChg>
        <pc:spChg chg="del">
          <ac:chgData name="Gordon Dunsire" userId="89320f45fdc69f41" providerId="LiveId" clId="{01563446-BE2A-4FF6-8427-D8D80ECA0190}" dt="2022-12-29T10:45:28.528" v="799" actId="478"/>
          <ac:spMkLst>
            <pc:docMk/>
            <pc:sldMk cId="1143465879" sldId="260"/>
            <ac:spMk id="11" creationId="{A4FD71FA-419D-D11E-0613-11FCA078A025}"/>
          </ac:spMkLst>
        </pc:spChg>
        <pc:spChg chg="del">
          <ac:chgData name="Gordon Dunsire" userId="89320f45fdc69f41" providerId="LiveId" clId="{01563446-BE2A-4FF6-8427-D8D80ECA0190}" dt="2022-12-29T10:45:28.528" v="799" actId="478"/>
          <ac:spMkLst>
            <pc:docMk/>
            <pc:sldMk cId="1143465879" sldId="260"/>
            <ac:spMk id="12" creationId="{8BCD0197-9946-52BA-A5FF-930DD9B49EFD}"/>
          </ac:spMkLst>
        </pc:spChg>
      </pc:sldChg>
      <pc:sldChg chg="delSp modSp add del mod">
        <pc:chgData name="Gordon Dunsire" userId="89320f45fdc69f41" providerId="LiveId" clId="{01563446-BE2A-4FF6-8427-D8D80ECA0190}" dt="2022-12-29T10:24:31.663" v="577" actId="47"/>
        <pc:sldMkLst>
          <pc:docMk/>
          <pc:sldMk cId="1580197935" sldId="260"/>
        </pc:sldMkLst>
        <pc:spChg chg="mod">
          <ac:chgData name="Gordon Dunsire" userId="89320f45fdc69f41" providerId="LiveId" clId="{01563446-BE2A-4FF6-8427-D8D80ECA0190}" dt="2022-12-29T10:03:56.225" v="569" actId="20577"/>
          <ac:spMkLst>
            <pc:docMk/>
            <pc:sldMk cId="1580197935" sldId="260"/>
            <ac:spMk id="2" creationId="{AE97A127-F504-477B-1240-D4B4D6692A2E}"/>
          </ac:spMkLst>
        </pc:spChg>
        <pc:spChg chg="del">
          <ac:chgData name="Gordon Dunsire" userId="89320f45fdc69f41" providerId="LiveId" clId="{01563446-BE2A-4FF6-8427-D8D80ECA0190}" dt="2022-12-29T10:02:17.570" v="557" actId="478"/>
          <ac:spMkLst>
            <pc:docMk/>
            <pc:sldMk cId="1580197935" sldId="260"/>
            <ac:spMk id="3" creationId="{E1641FC6-42A8-4AB3-E250-A959BE44DA07}"/>
          </ac:spMkLst>
        </pc:spChg>
        <pc:spChg chg="mod">
          <ac:chgData name="Gordon Dunsire" userId="89320f45fdc69f41" providerId="LiveId" clId="{01563446-BE2A-4FF6-8427-D8D80ECA0190}" dt="2022-12-29T10:04:06.648" v="570" actId="1076"/>
          <ac:spMkLst>
            <pc:docMk/>
            <pc:sldMk cId="1580197935" sldId="260"/>
            <ac:spMk id="4" creationId="{83E809C8-B1BD-1D66-0A64-2813594C05BA}"/>
          </ac:spMkLst>
        </pc:spChg>
      </pc:sldChg>
      <pc:sldChg chg="addSp delSp modSp add mod delAnim modAnim modNotes">
        <pc:chgData name="Gordon Dunsire" userId="89320f45fdc69f41" providerId="LiveId" clId="{01563446-BE2A-4FF6-8427-D8D80ECA0190}" dt="2022-12-31T10:25:29.148" v="6547" actId="20577"/>
        <pc:sldMkLst>
          <pc:docMk/>
          <pc:sldMk cId="1763456538" sldId="261"/>
        </pc:sldMkLst>
        <pc:spChg chg="add mod">
          <ac:chgData name="Gordon Dunsire" userId="89320f45fdc69f41" providerId="LiveId" clId="{01563446-BE2A-4FF6-8427-D8D80ECA0190}" dt="2022-12-29T10:50:52.211" v="928" actId="122"/>
          <ac:spMkLst>
            <pc:docMk/>
            <pc:sldMk cId="1763456538" sldId="261"/>
            <ac:spMk id="2" creationId="{EA71A548-6712-DD3C-5739-6485992F018D}"/>
          </ac:spMkLst>
        </pc:spChg>
        <pc:spChg chg="mod">
          <ac:chgData name="Gordon Dunsire" userId="89320f45fdc69f41" providerId="LiveId" clId="{01563446-BE2A-4FF6-8427-D8D80ECA0190}" dt="2022-12-31T09:39:04.424" v="3968" actId="20577"/>
          <ac:spMkLst>
            <pc:docMk/>
            <pc:sldMk cId="1763456538" sldId="261"/>
            <ac:spMk id="6" creationId="{774FE35A-F8B3-55F8-6F1D-D29A049A2DA3}"/>
          </ac:spMkLst>
        </pc:spChg>
        <pc:spChg chg="add mod">
          <ac:chgData name="Gordon Dunsire" userId="89320f45fdc69f41" providerId="LiveId" clId="{01563446-BE2A-4FF6-8427-D8D80ECA0190}" dt="2022-12-29T11:03:14.898" v="1008" actId="1076"/>
          <ac:spMkLst>
            <pc:docMk/>
            <pc:sldMk cId="1763456538" sldId="261"/>
            <ac:spMk id="7" creationId="{08ECF891-8D4C-E6B8-CC4C-FFC9D2BB8C53}"/>
          </ac:spMkLst>
        </pc:spChg>
        <pc:spChg chg="add mod">
          <ac:chgData name="Gordon Dunsire" userId="89320f45fdc69f41" providerId="LiveId" clId="{01563446-BE2A-4FF6-8427-D8D80ECA0190}" dt="2022-12-29T11:03:14.898" v="1008" actId="1076"/>
          <ac:spMkLst>
            <pc:docMk/>
            <pc:sldMk cId="1763456538" sldId="261"/>
            <ac:spMk id="8" creationId="{CF207450-D391-6F8D-424A-47FF50D0564D}"/>
          </ac:spMkLst>
        </pc:spChg>
        <pc:spChg chg="add mod">
          <ac:chgData name="Gordon Dunsire" userId="89320f45fdc69f41" providerId="LiveId" clId="{01563446-BE2A-4FF6-8427-D8D80ECA0190}" dt="2022-12-29T14:29:18.319" v="2625" actId="1076"/>
          <ac:spMkLst>
            <pc:docMk/>
            <pc:sldMk cId="1763456538" sldId="261"/>
            <ac:spMk id="9" creationId="{7C1A407E-4029-5E4C-C035-D8FE972A27BE}"/>
          </ac:spMkLst>
        </pc:spChg>
        <pc:spChg chg="add mod">
          <ac:chgData name="Gordon Dunsire" userId="89320f45fdc69f41" providerId="LiveId" clId="{01563446-BE2A-4FF6-8427-D8D80ECA0190}" dt="2022-12-29T11:03:14.898" v="1008" actId="1076"/>
          <ac:spMkLst>
            <pc:docMk/>
            <pc:sldMk cId="1763456538" sldId="261"/>
            <ac:spMk id="10" creationId="{09C36BB4-6738-0815-319F-F1C0AFA8839B}"/>
          </ac:spMkLst>
        </pc:spChg>
        <pc:spChg chg="add mod">
          <ac:chgData name="Gordon Dunsire" userId="89320f45fdc69f41" providerId="LiveId" clId="{01563446-BE2A-4FF6-8427-D8D80ECA0190}" dt="2022-12-29T10:55:17.787" v="982" actId="1076"/>
          <ac:spMkLst>
            <pc:docMk/>
            <pc:sldMk cId="1763456538" sldId="261"/>
            <ac:spMk id="11" creationId="{D2A3312F-8925-7833-4755-9D4D42A8B065}"/>
          </ac:spMkLst>
        </pc:spChg>
        <pc:spChg chg="add mod">
          <ac:chgData name="Gordon Dunsire" userId="89320f45fdc69f41" providerId="LiveId" clId="{01563446-BE2A-4FF6-8427-D8D80ECA0190}" dt="2022-12-29T10:55:17.787" v="982" actId="1076"/>
          <ac:spMkLst>
            <pc:docMk/>
            <pc:sldMk cId="1763456538" sldId="261"/>
            <ac:spMk id="12" creationId="{506B3402-76D7-7782-867C-C70A5DDDB3C2}"/>
          </ac:spMkLst>
        </pc:spChg>
        <pc:spChg chg="add mod">
          <ac:chgData name="Gordon Dunsire" userId="89320f45fdc69f41" providerId="LiveId" clId="{01563446-BE2A-4FF6-8427-D8D80ECA0190}" dt="2022-12-29T10:55:17.787" v="982" actId="1076"/>
          <ac:spMkLst>
            <pc:docMk/>
            <pc:sldMk cId="1763456538" sldId="261"/>
            <ac:spMk id="13" creationId="{E673B68A-C846-9EDE-9354-E6987367AE0C}"/>
          </ac:spMkLst>
        </pc:spChg>
        <pc:spChg chg="add mod">
          <ac:chgData name="Gordon Dunsire" userId="89320f45fdc69f41" providerId="LiveId" clId="{01563446-BE2A-4FF6-8427-D8D80ECA0190}" dt="2022-12-29T11:02:44.381" v="1007" actId="1076"/>
          <ac:spMkLst>
            <pc:docMk/>
            <pc:sldMk cId="1763456538" sldId="261"/>
            <ac:spMk id="14" creationId="{2FBE67DD-9C82-FD78-EB21-E88D14D2CD12}"/>
          </ac:spMkLst>
        </pc:spChg>
        <pc:spChg chg="add mod">
          <ac:chgData name="Gordon Dunsire" userId="89320f45fdc69f41" providerId="LiveId" clId="{01563446-BE2A-4FF6-8427-D8D80ECA0190}" dt="2022-12-29T11:02:44.381" v="1007" actId="1076"/>
          <ac:spMkLst>
            <pc:docMk/>
            <pc:sldMk cId="1763456538" sldId="261"/>
            <ac:spMk id="15" creationId="{AAB4CFAD-3A50-96D8-ED32-966280C2F4AC}"/>
          </ac:spMkLst>
        </pc:spChg>
        <pc:spChg chg="add mod">
          <ac:chgData name="Gordon Dunsire" userId="89320f45fdc69f41" providerId="LiveId" clId="{01563446-BE2A-4FF6-8427-D8D80ECA0190}" dt="2022-12-29T11:02:44.381" v="1007" actId="1076"/>
          <ac:spMkLst>
            <pc:docMk/>
            <pc:sldMk cId="1763456538" sldId="261"/>
            <ac:spMk id="16" creationId="{1BDD5FB3-121E-CA71-48F2-4DB4C85CAC34}"/>
          </ac:spMkLst>
        </pc:spChg>
        <pc:spChg chg="add del mod">
          <ac:chgData name="Gordon Dunsire" userId="89320f45fdc69f41" providerId="LiveId" clId="{01563446-BE2A-4FF6-8427-D8D80ECA0190}" dt="2022-12-31T09:37:13.445" v="3948" actId="478"/>
          <ac:spMkLst>
            <pc:docMk/>
            <pc:sldMk cId="1763456538" sldId="261"/>
            <ac:spMk id="17" creationId="{2DEF3BE1-2A1B-B8A3-7E43-66D9B03BA223}"/>
          </ac:spMkLst>
        </pc:spChg>
        <pc:spChg chg="add mod">
          <ac:chgData name="Gordon Dunsire" userId="89320f45fdc69f41" providerId="LiveId" clId="{01563446-BE2A-4FF6-8427-D8D80ECA0190}" dt="2022-12-31T09:38:56.659" v="3959" actId="1076"/>
          <ac:spMkLst>
            <pc:docMk/>
            <pc:sldMk cId="1763456538" sldId="261"/>
            <ac:spMk id="26" creationId="{9CE0A3AE-0F12-CD74-8B3C-11730019853A}"/>
          </ac:spMkLst>
        </pc:spChg>
        <pc:spChg chg="add mod">
          <ac:chgData name="Gordon Dunsire" userId="89320f45fdc69f41" providerId="LiveId" clId="{01563446-BE2A-4FF6-8427-D8D80ECA0190}" dt="2022-12-31T09:39:40.394" v="3974" actId="1076"/>
          <ac:spMkLst>
            <pc:docMk/>
            <pc:sldMk cId="1763456538" sldId="261"/>
            <ac:spMk id="27" creationId="{F359846E-40BD-AA7B-1757-9BA1ACAAA0E5}"/>
          </ac:spMkLst>
        </pc:spChg>
        <pc:spChg chg="add mod">
          <ac:chgData name="Gordon Dunsire" userId="89320f45fdc69f41" providerId="LiveId" clId="{01563446-BE2A-4FF6-8427-D8D80ECA0190}" dt="2022-12-29T11:03:14.898" v="1008" actId="1076"/>
          <ac:spMkLst>
            <pc:docMk/>
            <pc:sldMk cId="1763456538" sldId="261"/>
            <ac:spMk id="55" creationId="{10EB6500-4499-CC1A-A522-27206C7207E4}"/>
          </ac:spMkLst>
        </pc:spChg>
        <pc:spChg chg="add mod">
          <ac:chgData name="Gordon Dunsire" userId="89320f45fdc69f41" providerId="LiveId" clId="{01563446-BE2A-4FF6-8427-D8D80ECA0190}" dt="2022-12-31T09:37:41.241" v="3951" actId="693"/>
          <ac:spMkLst>
            <pc:docMk/>
            <pc:sldMk cId="1763456538" sldId="261"/>
            <ac:spMk id="56" creationId="{67B908ED-E9E1-F793-D000-79CD9FC388D8}"/>
          </ac:spMkLst>
        </pc:spChg>
        <pc:cxnChg chg="add mod">
          <ac:chgData name="Gordon Dunsire" userId="89320f45fdc69f41" providerId="LiveId" clId="{01563446-BE2A-4FF6-8427-D8D80ECA0190}" dt="2022-12-29T10:55:17.787" v="982" actId="1076"/>
          <ac:cxnSpMkLst>
            <pc:docMk/>
            <pc:sldMk cId="1763456538" sldId="261"/>
            <ac:cxnSpMk id="18" creationId="{49B30E89-2A8D-B442-6A37-DB55578E7F8F}"/>
          </ac:cxnSpMkLst>
        </pc:cxnChg>
        <pc:cxnChg chg="add mod">
          <ac:chgData name="Gordon Dunsire" userId="89320f45fdc69f41" providerId="LiveId" clId="{01563446-BE2A-4FF6-8427-D8D80ECA0190}" dt="2022-12-29T11:02:44.381" v="1007" actId="1076"/>
          <ac:cxnSpMkLst>
            <pc:docMk/>
            <pc:sldMk cId="1763456538" sldId="261"/>
            <ac:cxnSpMk id="19" creationId="{348BC0E1-169E-2AA7-5264-8612D363E0AB}"/>
          </ac:cxnSpMkLst>
        </pc:cxnChg>
        <pc:cxnChg chg="add mod">
          <ac:chgData name="Gordon Dunsire" userId="89320f45fdc69f41" providerId="LiveId" clId="{01563446-BE2A-4FF6-8427-D8D80ECA0190}" dt="2022-12-29T11:02:44.381" v="1007" actId="1076"/>
          <ac:cxnSpMkLst>
            <pc:docMk/>
            <pc:sldMk cId="1763456538" sldId="261"/>
            <ac:cxnSpMk id="20" creationId="{B10EFC14-4B91-5C4C-FB6C-D6264E14A5D3}"/>
          </ac:cxnSpMkLst>
        </pc:cxnChg>
        <pc:cxnChg chg="add mod">
          <ac:chgData name="Gordon Dunsire" userId="89320f45fdc69f41" providerId="LiveId" clId="{01563446-BE2A-4FF6-8427-D8D80ECA0190}" dt="2022-12-29T11:02:44.381" v="1007" actId="1076"/>
          <ac:cxnSpMkLst>
            <pc:docMk/>
            <pc:sldMk cId="1763456538" sldId="261"/>
            <ac:cxnSpMk id="21" creationId="{5DB52E41-F056-B2D9-0F71-845766C6A912}"/>
          </ac:cxnSpMkLst>
        </pc:cxnChg>
        <pc:cxnChg chg="add mod">
          <ac:chgData name="Gordon Dunsire" userId="89320f45fdc69f41" providerId="LiveId" clId="{01563446-BE2A-4FF6-8427-D8D80ECA0190}" dt="2022-12-29T11:03:14.898" v="1008" actId="1076"/>
          <ac:cxnSpMkLst>
            <pc:docMk/>
            <pc:sldMk cId="1763456538" sldId="261"/>
            <ac:cxnSpMk id="22" creationId="{0839FDF0-3AE8-CEA4-491A-575EB03E0F6A}"/>
          </ac:cxnSpMkLst>
        </pc:cxnChg>
        <pc:cxnChg chg="add mod">
          <ac:chgData name="Gordon Dunsire" userId="89320f45fdc69f41" providerId="LiveId" clId="{01563446-BE2A-4FF6-8427-D8D80ECA0190}" dt="2022-12-29T14:29:18.319" v="2625" actId="1076"/>
          <ac:cxnSpMkLst>
            <pc:docMk/>
            <pc:sldMk cId="1763456538" sldId="261"/>
            <ac:cxnSpMk id="23" creationId="{47CBFD0F-7175-5E1D-BA4B-255164EB1CDF}"/>
          </ac:cxnSpMkLst>
        </pc:cxnChg>
        <pc:cxnChg chg="add mod">
          <ac:chgData name="Gordon Dunsire" userId="89320f45fdc69f41" providerId="LiveId" clId="{01563446-BE2A-4FF6-8427-D8D80ECA0190}" dt="2022-12-29T11:03:14.898" v="1008" actId="1076"/>
          <ac:cxnSpMkLst>
            <pc:docMk/>
            <pc:sldMk cId="1763456538" sldId="261"/>
            <ac:cxnSpMk id="24" creationId="{DE836D7A-D209-9510-10B8-EF1BE4580BBC}"/>
          </ac:cxnSpMkLst>
        </pc:cxnChg>
        <pc:cxnChg chg="add mod">
          <ac:chgData name="Gordon Dunsire" userId="89320f45fdc69f41" providerId="LiveId" clId="{01563446-BE2A-4FF6-8427-D8D80ECA0190}" dt="2022-12-29T11:03:14.898" v="1008" actId="1076"/>
          <ac:cxnSpMkLst>
            <pc:docMk/>
            <pc:sldMk cId="1763456538" sldId="261"/>
            <ac:cxnSpMk id="25" creationId="{4E73B7D0-1686-5239-CC67-D47A5C6B9A32}"/>
          </ac:cxnSpMkLst>
        </pc:cxnChg>
        <pc:cxnChg chg="add mod">
          <ac:chgData name="Gordon Dunsire" userId="89320f45fdc69f41" providerId="LiveId" clId="{01563446-BE2A-4FF6-8427-D8D80ECA0190}" dt="2022-12-29T10:57:03.674" v="987" actId="14100"/>
          <ac:cxnSpMkLst>
            <pc:docMk/>
            <pc:sldMk cId="1763456538" sldId="261"/>
            <ac:cxnSpMk id="40" creationId="{913D3414-6A80-E484-380A-F277B487C703}"/>
          </ac:cxnSpMkLst>
        </pc:cxnChg>
        <pc:cxnChg chg="add mod">
          <ac:chgData name="Gordon Dunsire" userId="89320f45fdc69f41" providerId="LiveId" clId="{01563446-BE2A-4FF6-8427-D8D80ECA0190}" dt="2022-12-29T10:55:17.787" v="982" actId="1076"/>
          <ac:cxnSpMkLst>
            <pc:docMk/>
            <pc:sldMk cId="1763456538" sldId="261"/>
            <ac:cxnSpMk id="41" creationId="{BE5699CA-928E-0F7D-2423-1243A18CD2BD}"/>
          </ac:cxnSpMkLst>
        </pc:cxnChg>
      </pc:sldChg>
      <pc:sldChg chg="addSp modSp add mod modAnim modNotes">
        <pc:chgData name="Gordon Dunsire" userId="89320f45fdc69f41" providerId="LiveId" clId="{01563446-BE2A-4FF6-8427-D8D80ECA0190}" dt="2022-12-31T10:40:14.326" v="7843" actId="20577"/>
        <pc:sldMkLst>
          <pc:docMk/>
          <pc:sldMk cId="2143433883" sldId="262"/>
        </pc:sldMkLst>
        <pc:spChg chg="add mod">
          <ac:chgData name="Gordon Dunsire" userId="89320f45fdc69f41" providerId="LiveId" clId="{01563446-BE2A-4FF6-8427-D8D80ECA0190}" dt="2022-12-29T11:17:20.600" v="1472" actId="1076"/>
          <ac:spMkLst>
            <pc:docMk/>
            <pc:sldMk cId="2143433883" sldId="262"/>
            <ac:spMk id="2" creationId="{088A481F-ECFE-8FCE-BD29-5C373EDE3F72}"/>
          </ac:spMkLst>
        </pc:spChg>
        <pc:spChg chg="mod">
          <ac:chgData name="Gordon Dunsire" userId="89320f45fdc69f41" providerId="LiveId" clId="{01563446-BE2A-4FF6-8427-D8D80ECA0190}" dt="2022-12-29T11:17:59.385" v="1478" actId="6549"/>
          <ac:spMkLst>
            <pc:docMk/>
            <pc:sldMk cId="2143433883" sldId="262"/>
            <ac:spMk id="6" creationId="{774FE35A-F8B3-55F8-6F1D-D29A049A2DA3}"/>
          </ac:spMkLst>
        </pc:spChg>
        <pc:spChg chg="add mod">
          <ac:chgData name="Gordon Dunsire" userId="89320f45fdc69f41" providerId="LiveId" clId="{01563446-BE2A-4FF6-8427-D8D80ECA0190}" dt="2022-12-29T11:17:20.600" v="1472" actId="1076"/>
          <ac:spMkLst>
            <pc:docMk/>
            <pc:sldMk cId="2143433883" sldId="262"/>
            <ac:spMk id="7" creationId="{52DE3CD6-5A4D-CDB9-2BC9-42BC883B4B63}"/>
          </ac:spMkLst>
        </pc:spChg>
        <pc:spChg chg="add mod">
          <ac:chgData name="Gordon Dunsire" userId="89320f45fdc69f41" providerId="LiveId" clId="{01563446-BE2A-4FF6-8427-D8D80ECA0190}" dt="2022-12-29T14:27:18.398" v="2572" actId="20577"/>
          <ac:spMkLst>
            <pc:docMk/>
            <pc:sldMk cId="2143433883" sldId="262"/>
            <ac:spMk id="8" creationId="{4490B678-7FAA-9AF5-FC04-5F3545183DF7}"/>
          </ac:spMkLst>
        </pc:spChg>
      </pc:sldChg>
      <pc:sldChg chg="addSp modSp add mod modAnim modNotes">
        <pc:chgData name="Gordon Dunsire" userId="89320f45fdc69f41" providerId="LiveId" clId="{01563446-BE2A-4FF6-8427-D8D80ECA0190}" dt="2022-12-31T10:53:29.387" v="9192" actId="20577"/>
        <pc:sldMkLst>
          <pc:docMk/>
          <pc:sldMk cId="3768501585" sldId="263"/>
        </pc:sldMkLst>
        <pc:spChg chg="add mod">
          <ac:chgData name="Gordon Dunsire" userId="89320f45fdc69f41" providerId="LiveId" clId="{01563446-BE2A-4FF6-8427-D8D80ECA0190}" dt="2022-12-29T11:23:45.371" v="1638" actId="20577"/>
          <ac:spMkLst>
            <pc:docMk/>
            <pc:sldMk cId="3768501585" sldId="263"/>
            <ac:spMk id="2" creationId="{8A59DFD6-0269-31B8-35F9-D8F638F37FE5}"/>
          </ac:spMkLst>
        </pc:spChg>
        <pc:spChg chg="mod">
          <ac:chgData name="Gordon Dunsire" userId="89320f45fdc69f41" providerId="LiveId" clId="{01563446-BE2A-4FF6-8427-D8D80ECA0190}" dt="2022-12-29T11:28:25.115" v="1871" actId="20577"/>
          <ac:spMkLst>
            <pc:docMk/>
            <pc:sldMk cId="3768501585" sldId="263"/>
            <ac:spMk id="6" creationId="{774FE35A-F8B3-55F8-6F1D-D29A049A2DA3}"/>
          </ac:spMkLst>
        </pc:spChg>
        <pc:spChg chg="add mod">
          <ac:chgData name="Gordon Dunsire" userId="89320f45fdc69f41" providerId="LiveId" clId="{01563446-BE2A-4FF6-8427-D8D80ECA0190}" dt="2022-12-29T11:35:01.177" v="1971" actId="1076"/>
          <ac:spMkLst>
            <pc:docMk/>
            <pc:sldMk cId="3768501585" sldId="263"/>
            <ac:spMk id="7" creationId="{2BADE9AF-F9B0-9E8D-5D95-98D7DF6ED954}"/>
          </ac:spMkLst>
        </pc:spChg>
        <pc:spChg chg="add mod">
          <ac:chgData name="Gordon Dunsire" userId="89320f45fdc69f41" providerId="LiveId" clId="{01563446-BE2A-4FF6-8427-D8D80ECA0190}" dt="2022-12-29T11:35:07.968" v="1972" actId="1076"/>
          <ac:spMkLst>
            <pc:docMk/>
            <pc:sldMk cId="3768501585" sldId="263"/>
            <ac:spMk id="8" creationId="{813A122C-16A1-A59F-1C9B-D43DE278785D}"/>
          </ac:spMkLst>
        </pc:spChg>
        <pc:spChg chg="add mod">
          <ac:chgData name="Gordon Dunsire" userId="89320f45fdc69f41" providerId="LiveId" clId="{01563446-BE2A-4FF6-8427-D8D80ECA0190}" dt="2022-12-29T11:35:12.280" v="1973" actId="1076"/>
          <ac:spMkLst>
            <pc:docMk/>
            <pc:sldMk cId="3768501585" sldId="263"/>
            <ac:spMk id="9" creationId="{21DF23A1-9A35-4250-3FA3-054EC7656B10}"/>
          </ac:spMkLst>
        </pc:spChg>
        <pc:spChg chg="add mod">
          <ac:chgData name="Gordon Dunsire" userId="89320f45fdc69f41" providerId="LiveId" clId="{01563446-BE2A-4FF6-8427-D8D80ECA0190}" dt="2022-12-29T14:28:18.361" v="2600" actId="6549"/>
          <ac:spMkLst>
            <pc:docMk/>
            <pc:sldMk cId="3768501585" sldId="263"/>
            <ac:spMk id="10" creationId="{FFD464A9-6054-F9E1-011C-F2244DA274DF}"/>
          </ac:spMkLst>
        </pc:spChg>
      </pc:sldChg>
      <pc:sldChg chg="addSp modSp add mod modAnim modNotes">
        <pc:chgData name="Gordon Dunsire" userId="89320f45fdc69f41" providerId="LiveId" clId="{01563446-BE2A-4FF6-8427-D8D80ECA0190}" dt="2022-12-31T12:13:05.802" v="13165" actId="20577"/>
        <pc:sldMkLst>
          <pc:docMk/>
          <pc:sldMk cId="2596564032" sldId="264"/>
        </pc:sldMkLst>
        <pc:spChg chg="add mod">
          <ac:chgData name="Gordon Dunsire" userId="89320f45fdc69f41" providerId="LiveId" clId="{01563446-BE2A-4FF6-8427-D8D80ECA0190}" dt="2022-12-31T09:56:11.428" v="4121" actId="1076"/>
          <ac:spMkLst>
            <pc:docMk/>
            <pc:sldMk cId="2596564032" sldId="264"/>
            <ac:spMk id="2" creationId="{7CF0B3A1-02A9-208F-12FC-8F38DB536A0E}"/>
          </ac:spMkLst>
        </pc:spChg>
        <pc:spChg chg="mod">
          <ac:chgData name="Gordon Dunsire" userId="89320f45fdc69f41" providerId="LiveId" clId="{01563446-BE2A-4FF6-8427-D8D80ECA0190}" dt="2022-12-31T09:46:25.433" v="4036" actId="20577"/>
          <ac:spMkLst>
            <pc:docMk/>
            <pc:sldMk cId="2596564032" sldId="264"/>
            <ac:spMk id="6" creationId="{774FE35A-F8B3-55F8-6F1D-D29A049A2DA3}"/>
          </ac:spMkLst>
        </pc:spChg>
        <pc:spChg chg="add mod">
          <ac:chgData name="Gordon Dunsire" userId="89320f45fdc69f41" providerId="LiveId" clId="{01563446-BE2A-4FF6-8427-D8D80ECA0190}" dt="2022-12-31T09:50:09.535" v="4046" actId="14100"/>
          <ac:spMkLst>
            <pc:docMk/>
            <pc:sldMk cId="2596564032" sldId="264"/>
            <ac:spMk id="7" creationId="{CDDB332D-495C-3F50-DD63-E70B6A871379}"/>
          </ac:spMkLst>
        </pc:spChg>
        <pc:spChg chg="add mod">
          <ac:chgData name="Gordon Dunsire" userId="89320f45fdc69f41" providerId="LiveId" clId="{01563446-BE2A-4FF6-8427-D8D80ECA0190}" dt="2022-12-31T09:56:25.116" v="4122" actId="1076"/>
          <ac:spMkLst>
            <pc:docMk/>
            <pc:sldMk cId="2596564032" sldId="264"/>
            <ac:spMk id="8" creationId="{5DC0447A-4C2D-3E3E-5F01-93D5870CFD52}"/>
          </ac:spMkLst>
        </pc:spChg>
        <pc:spChg chg="add mod">
          <ac:chgData name="Gordon Dunsire" userId="89320f45fdc69f41" providerId="LiveId" clId="{01563446-BE2A-4FF6-8427-D8D80ECA0190}" dt="2022-12-31T09:56:25.116" v="4122" actId="1076"/>
          <ac:spMkLst>
            <pc:docMk/>
            <pc:sldMk cId="2596564032" sldId="264"/>
            <ac:spMk id="9" creationId="{2ABCED30-E3F6-2D5F-E4CC-7D4327B14287}"/>
          </ac:spMkLst>
        </pc:spChg>
        <pc:spChg chg="add mod">
          <ac:chgData name="Gordon Dunsire" userId="89320f45fdc69f41" providerId="LiveId" clId="{01563446-BE2A-4FF6-8427-D8D80ECA0190}" dt="2022-12-31T09:56:25.116" v="4122" actId="1076"/>
          <ac:spMkLst>
            <pc:docMk/>
            <pc:sldMk cId="2596564032" sldId="264"/>
            <ac:spMk id="10" creationId="{AE576B7D-E02D-E7E5-19A3-358FBAF25305}"/>
          </ac:spMkLst>
        </pc:spChg>
        <pc:spChg chg="add mod">
          <ac:chgData name="Gordon Dunsire" userId="89320f45fdc69f41" providerId="LiveId" clId="{01563446-BE2A-4FF6-8427-D8D80ECA0190}" dt="2022-12-31T09:56:25.116" v="4122" actId="1076"/>
          <ac:spMkLst>
            <pc:docMk/>
            <pc:sldMk cId="2596564032" sldId="264"/>
            <ac:spMk id="11" creationId="{28FA05AD-6978-A3BD-D4D2-C01C1EB54081}"/>
          </ac:spMkLst>
        </pc:spChg>
        <pc:spChg chg="add mod">
          <ac:chgData name="Gordon Dunsire" userId="89320f45fdc69f41" providerId="LiveId" clId="{01563446-BE2A-4FF6-8427-D8D80ECA0190}" dt="2022-12-31T09:53:31.037" v="4105" actId="14100"/>
          <ac:spMkLst>
            <pc:docMk/>
            <pc:sldMk cId="2596564032" sldId="264"/>
            <ac:spMk id="12" creationId="{C73B107E-DC3F-297D-9FA8-DB21EE78A813}"/>
          </ac:spMkLst>
        </pc:spChg>
        <pc:spChg chg="add mod">
          <ac:chgData name="Gordon Dunsire" userId="89320f45fdc69f41" providerId="LiveId" clId="{01563446-BE2A-4FF6-8427-D8D80ECA0190}" dt="2022-12-31T09:54:22.558" v="4110" actId="14100"/>
          <ac:spMkLst>
            <pc:docMk/>
            <pc:sldMk cId="2596564032" sldId="264"/>
            <ac:spMk id="13" creationId="{F63689FC-142F-2C68-A74E-2D734BA31568}"/>
          </ac:spMkLst>
        </pc:spChg>
        <pc:spChg chg="add mod">
          <ac:chgData name="Gordon Dunsire" userId="89320f45fdc69f41" providerId="LiveId" clId="{01563446-BE2A-4FF6-8427-D8D80ECA0190}" dt="2022-12-31T09:55:25.399" v="4116" actId="1076"/>
          <ac:spMkLst>
            <pc:docMk/>
            <pc:sldMk cId="2596564032" sldId="264"/>
            <ac:spMk id="14" creationId="{BCEFE600-D8B0-C8F6-39C3-A4C5696C1653}"/>
          </ac:spMkLst>
        </pc:spChg>
      </pc:sldChg>
      <pc:sldChg chg="addSp delSp modSp add mod modAnim modNotes">
        <pc:chgData name="Gordon Dunsire" userId="89320f45fdc69f41" providerId="LiveId" clId="{01563446-BE2A-4FF6-8427-D8D80ECA0190}" dt="2023-01-26T12:09:38.434" v="13167" actId="1076"/>
        <pc:sldMkLst>
          <pc:docMk/>
          <pc:sldMk cId="429612655" sldId="265"/>
        </pc:sldMkLst>
        <pc:spChg chg="add mod">
          <ac:chgData name="Gordon Dunsire" userId="89320f45fdc69f41" providerId="LiveId" clId="{01563446-BE2A-4FF6-8427-D8D80ECA0190}" dt="2022-12-29T15:04:42.868" v="3049" actId="1076"/>
          <ac:spMkLst>
            <pc:docMk/>
            <pc:sldMk cId="429612655" sldId="265"/>
            <ac:spMk id="2" creationId="{3562413A-5B4F-CB95-BDD9-30AB4AB37897}"/>
          </ac:spMkLst>
        </pc:spChg>
        <pc:spChg chg="mod">
          <ac:chgData name="Gordon Dunsire" userId="89320f45fdc69f41" providerId="LiveId" clId="{01563446-BE2A-4FF6-8427-D8D80ECA0190}" dt="2022-12-29T14:40:43.951" v="2712" actId="1076"/>
          <ac:spMkLst>
            <pc:docMk/>
            <pc:sldMk cId="429612655" sldId="265"/>
            <ac:spMk id="6" creationId="{774FE35A-F8B3-55F8-6F1D-D29A049A2DA3}"/>
          </ac:spMkLst>
        </pc:spChg>
        <pc:spChg chg="add mod">
          <ac:chgData name="Gordon Dunsire" userId="89320f45fdc69f41" providerId="LiveId" clId="{01563446-BE2A-4FF6-8427-D8D80ECA0190}" dt="2022-12-29T14:39:13.449" v="2702" actId="164"/>
          <ac:spMkLst>
            <pc:docMk/>
            <pc:sldMk cId="429612655" sldId="265"/>
            <ac:spMk id="8" creationId="{F7189CCA-BB30-5F22-5BFD-AF8568196A16}"/>
          </ac:spMkLst>
        </pc:spChg>
        <pc:spChg chg="add mod">
          <ac:chgData name="Gordon Dunsire" userId="89320f45fdc69f41" providerId="LiveId" clId="{01563446-BE2A-4FF6-8427-D8D80ECA0190}" dt="2023-01-26T12:09:38.434" v="13167" actId="1076"/>
          <ac:spMkLst>
            <pc:docMk/>
            <pc:sldMk cId="429612655" sldId="265"/>
            <ac:spMk id="13" creationId="{948DBEC0-5F24-DDDF-3C1E-9F9A0B546B41}"/>
          </ac:spMkLst>
        </pc:spChg>
        <pc:spChg chg="add mod">
          <ac:chgData name="Gordon Dunsire" userId="89320f45fdc69f41" providerId="LiveId" clId="{01563446-BE2A-4FF6-8427-D8D80ECA0190}" dt="2022-12-29T14:46:08.165" v="2782" actId="313"/>
          <ac:spMkLst>
            <pc:docMk/>
            <pc:sldMk cId="429612655" sldId="265"/>
            <ac:spMk id="14" creationId="{FEE793AD-D924-7E1C-4344-13BADF7A7281}"/>
          </ac:spMkLst>
        </pc:spChg>
        <pc:spChg chg="add mod">
          <ac:chgData name="Gordon Dunsire" userId="89320f45fdc69f41" providerId="LiveId" clId="{01563446-BE2A-4FF6-8427-D8D80ECA0190}" dt="2022-12-29T15:04:31.209" v="3048" actId="1076"/>
          <ac:spMkLst>
            <pc:docMk/>
            <pc:sldMk cId="429612655" sldId="265"/>
            <ac:spMk id="26" creationId="{780BC7B7-6019-2DCF-CA99-3AFF6D49F496}"/>
          </ac:spMkLst>
        </pc:spChg>
        <pc:spChg chg="add mod">
          <ac:chgData name="Gordon Dunsire" userId="89320f45fdc69f41" providerId="LiveId" clId="{01563446-BE2A-4FF6-8427-D8D80ECA0190}" dt="2023-01-26T12:09:38.434" v="13167" actId="1076"/>
          <ac:spMkLst>
            <pc:docMk/>
            <pc:sldMk cId="429612655" sldId="265"/>
            <ac:spMk id="27" creationId="{3C0E952F-56F7-67D5-B6AD-E4254D09ACD3}"/>
          </ac:spMkLst>
        </pc:spChg>
        <pc:spChg chg="add mod">
          <ac:chgData name="Gordon Dunsire" userId="89320f45fdc69f41" providerId="LiveId" clId="{01563446-BE2A-4FF6-8427-D8D80ECA0190}" dt="2022-12-29T15:04:31.209" v="3048" actId="1076"/>
          <ac:spMkLst>
            <pc:docMk/>
            <pc:sldMk cId="429612655" sldId="265"/>
            <ac:spMk id="34" creationId="{0A026351-5C9C-93D3-C323-30019E986D73}"/>
          </ac:spMkLst>
        </pc:spChg>
        <pc:spChg chg="add mod">
          <ac:chgData name="Gordon Dunsire" userId="89320f45fdc69f41" providerId="LiveId" clId="{01563446-BE2A-4FF6-8427-D8D80ECA0190}" dt="2023-01-26T12:09:38.434" v="13167" actId="1076"/>
          <ac:spMkLst>
            <pc:docMk/>
            <pc:sldMk cId="429612655" sldId="265"/>
            <ac:spMk id="36" creationId="{FFB7CD16-CB6B-6025-7688-DE2602FF8990}"/>
          </ac:spMkLst>
        </pc:spChg>
        <pc:spChg chg="add del mod">
          <ac:chgData name="Gordon Dunsire" userId="89320f45fdc69f41" providerId="LiveId" clId="{01563446-BE2A-4FF6-8427-D8D80ECA0190}" dt="2022-12-29T14:51:50.434" v="2886" actId="478"/>
          <ac:spMkLst>
            <pc:docMk/>
            <pc:sldMk cId="429612655" sldId="265"/>
            <ac:spMk id="37" creationId="{A46E4855-BC07-5F73-46B9-7898B3B20EC1}"/>
          </ac:spMkLst>
        </pc:spChg>
        <pc:spChg chg="add mod">
          <ac:chgData name="Gordon Dunsire" userId="89320f45fdc69f41" providerId="LiveId" clId="{01563446-BE2A-4FF6-8427-D8D80ECA0190}" dt="2022-12-29T15:08:05.669" v="3068" actId="1076"/>
          <ac:spMkLst>
            <pc:docMk/>
            <pc:sldMk cId="429612655" sldId="265"/>
            <ac:spMk id="38" creationId="{3E0E81C0-B33B-ACE7-25B1-E79243E108E1}"/>
          </ac:spMkLst>
        </pc:spChg>
        <pc:spChg chg="add mod">
          <ac:chgData name="Gordon Dunsire" userId="89320f45fdc69f41" providerId="LiveId" clId="{01563446-BE2A-4FF6-8427-D8D80ECA0190}" dt="2022-12-29T15:04:31.209" v="3048" actId="1076"/>
          <ac:spMkLst>
            <pc:docMk/>
            <pc:sldMk cId="429612655" sldId="265"/>
            <ac:spMk id="51" creationId="{FE815C70-5695-A3B8-A8B6-FD589560380F}"/>
          </ac:spMkLst>
        </pc:spChg>
        <pc:spChg chg="add mod">
          <ac:chgData name="Gordon Dunsire" userId="89320f45fdc69f41" providerId="LiveId" clId="{01563446-BE2A-4FF6-8427-D8D80ECA0190}" dt="2022-12-29T15:07:59.054" v="3067" actId="1076"/>
          <ac:spMkLst>
            <pc:docMk/>
            <pc:sldMk cId="429612655" sldId="265"/>
            <ac:spMk id="73" creationId="{1DB8EAFF-F227-1892-6B4D-1C54059A2D18}"/>
          </ac:spMkLst>
        </pc:spChg>
        <pc:spChg chg="add mod">
          <ac:chgData name="Gordon Dunsire" userId="89320f45fdc69f41" providerId="LiveId" clId="{01563446-BE2A-4FF6-8427-D8D80ECA0190}" dt="2022-12-29T15:08:05.669" v="3068" actId="1076"/>
          <ac:spMkLst>
            <pc:docMk/>
            <pc:sldMk cId="429612655" sldId="265"/>
            <ac:spMk id="74" creationId="{4625E588-3E0D-8EBF-F54C-157B42ABF8DA}"/>
          </ac:spMkLst>
        </pc:spChg>
        <pc:grpChg chg="add mod">
          <ac:chgData name="Gordon Dunsire" userId="89320f45fdc69f41" providerId="LiveId" clId="{01563446-BE2A-4FF6-8427-D8D80ECA0190}" dt="2022-12-29T14:40:55.384" v="2713" actId="1076"/>
          <ac:grpSpMkLst>
            <pc:docMk/>
            <pc:sldMk cId="429612655" sldId="265"/>
            <ac:grpSpMk id="17" creationId="{40C4FE2A-7281-AFB2-41A2-CD8F194321CF}"/>
          </ac:grpSpMkLst>
        </pc:grpChg>
        <pc:cxnChg chg="add mod">
          <ac:chgData name="Gordon Dunsire" userId="89320f45fdc69f41" providerId="LiveId" clId="{01563446-BE2A-4FF6-8427-D8D80ECA0190}" dt="2023-01-26T12:09:38.434" v="13167" actId="1076"/>
          <ac:cxnSpMkLst>
            <pc:docMk/>
            <pc:sldMk cId="429612655" sldId="265"/>
            <ac:cxnSpMk id="7" creationId="{F4B83544-EFE6-19F1-7D97-95FDBCFF00ED}"/>
          </ac:cxnSpMkLst>
        </pc:cxnChg>
        <pc:cxnChg chg="add mod">
          <ac:chgData name="Gordon Dunsire" userId="89320f45fdc69f41" providerId="LiveId" clId="{01563446-BE2A-4FF6-8427-D8D80ECA0190}" dt="2023-01-26T12:09:38.434" v="13167" actId="1076"/>
          <ac:cxnSpMkLst>
            <pc:docMk/>
            <pc:sldMk cId="429612655" sldId="265"/>
            <ac:cxnSpMk id="9" creationId="{29EF5191-52E7-7F61-9756-58517BBD6C2B}"/>
          </ac:cxnSpMkLst>
        </pc:cxnChg>
        <pc:cxnChg chg="add mod">
          <ac:chgData name="Gordon Dunsire" userId="89320f45fdc69f41" providerId="LiveId" clId="{01563446-BE2A-4FF6-8427-D8D80ECA0190}" dt="2023-01-26T12:09:38.434" v="13167" actId="1076"/>
          <ac:cxnSpMkLst>
            <pc:docMk/>
            <pc:sldMk cId="429612655" sldId="265"/>
            <ac:cxnSpMk id="31" creationId="{3EE6D4E5-E13C-CDAD-2770-BB0270077E21}"/>
          </ac:cxnSpMkLst>
        </pc:cxnChg>
        <pc:cxnChg chg="add mod">
          <ac:chgData name="Gordon Dunsire" userId="89320f45fdc69f41" providerId="LiveId" clId="{01563446-BE2A-4FF6-8427-D8D80ECA0190}" dt="2023-01-26T12:09:38.434" v="13167" actId="1076"/>
          <ac:cxnSpMkLst>
            <pc:docMk/>
            <pc:sldMk cId="429612655" sldId="265"/>
            <ac:cxnSpMk id="39" creationId="{5DCB8B21-8D62-898A-4DF5-AC2B7FC79249}"/>
          </ac:cxnSpMkLst>
        </pc:cxnChg>
        <pc:cxnChg chg="add mod">
          <ac:chgData name="Gordon Dunsire" userId="89320f45fdc69f41" providerId="LiveId" clId="{01563446-BE2A-4FF6-8427-D8D80ECA0190}" dt="2022-12-29T15:08:05.669" v="3068" actId="1076"/>
          <ac:cxnSpMkLst>
            <pc:docMk/>
            <pc:sldMk cId="429612655" sldId="265"/>
            <ac:cxnSpMk id="42" creationId="{479A1C1F-0D21-6A97-938F-7F14C9E17016}"/>
          </ac:cxnSpMkLst>
        </pc:cxnChg>
      </pc:sldChg>
      <pc:sldChg chg="addSp modSp add mod modAnim modNotes">
        <pc:chgData name="Gordon Dunsire" userId="89320f45fdc69f41" providerId="LiveId" clId="{01563446-BE2A-4FF6-8427-D8D80ECA0190}" dt="2022-12-31T12:04:03.314" v="12124" actId="20577"/>
        <pc:sldMkLst>
          <pc:docMk/>
          <pc:sldMk cId="3885340495" sldId="266"/>
        </pc:sldMkLst>
        <pc:spChg chg="add mod">
          <ac:chgData name="Gordon Dunsire" userId="89320f45fdc69f41" providerId="LiveId" clId="{01563446-BE2A-4FF6-8427-D8D80ECA0190}" dt="2022-12-31T09:43:29.106" v="4024" actId="1076"/>
          <ac:spMkLst>
            <pc:docMk/>
            <pc:sldMk cId="3885340495" sldId="266"/>
            <ac:spMk id="2" creationId="{7EED8230-FCE7-AA99-1464-9729F4849B52}"/>
          </ac:spMkLst>
        </pc:spChg>
        <pc:spChg chg="mod">
          <ac:chgData name="Gordon Dunsire" userId="89320f45fdc69f41" providerId="LiveId" clId="{01563446-BE2A-4FF6-8427-D8D80ECA0190}" dt="2022-12-29T15:11:10.994" v="3093" actId="20577"/>
          <ac:spMkLst>
            <pc:docMk/>
            <pc:sldMk cId="3885340495" sldId="266"/>
            <ac:spMk id="6" creationId="{774FE35A-F8B3-55F8-6F1D-D29A049A2DA3}"/>
          </ac:spMkLst>
        </pc:spChg>
        <pc:spChg chg="add mod">
          <ac:chgData name="Gordon Dunsire" userId="89320f45fdc69f41" providerId="LiveId" clId="{01563446-BE2A-4FF6-8427-D8D80ECA0190}" dt="2022-12-31T09:44:00.821" v="4028" actId="20577"/>
          <ac:spMkLst>
            <pc:docMk/>
            <pc:sldMk cId="3885340495" sldId="266"/>
            <ac:spMk id="7" creationId="{88E815DF-BE8C-1386-B840-4919523045CF}"/>
          </ac:spMkLst>
        </pc:spChg>
        <pc:spChg chg="add mod">
          <ac:chgData name="Gordon Dunsire" userId="89320f45fdc69f41" providerId="LiveId" clId="{01563446-BE2A-4FF6-8427-D8D80ECA0190}" dt="2022-12-31T09:43:24.372" v="4023" actId="1076"/>
          <ac:spMkLst>
            <pc:docMk/>
            <pc:sldMk cId="3885340495" sldId="266"/>
            <ac:spMk id="8" creationId="{BFE0A255-B9A4-8C0C-B366-BA6931DEC045}"/>
          </ac:spMkLst>
        </pc:spChg>
      </pc:sldChg>
      <pc:sldChg chg="addSp delSp modSp add mod modAnim modNotes">
        <pc:chgData name="Gordon Dunsire" userId="89320f45fdc69f41" providerId="LiveId" clId="{01563446-BE2A-4FF6-8427-D8D80ECA0190}" dt="2022-12-31T11:52:09.698" v="11032"/>
        <pc:sldMkLst>
          <pc:docMk/>
          <pc:sldMk cId="906586755" sldId="267"/>
        </pc:sldMkLst>
        <pc:spChg chg="mod">
          <ac:chgData name="Gordon Dunsire" userId="89320f45fdc69f41" providerId="LiveId" clId="{01563446-BE2A-4FF6-8427-D8D80ECA0190}" dt="2022-12-29T15:29:11.181" v="3719" actId="6549"/>
          <ac:spMkLst>
            <pc:docMk/>
            <pc:sldMk cId="906586755" sldId="267"/>
            <ac:spMk id="6" creationId="{774FE35A-F8B3-55F8-6F1D-D29A049A2DA3}"/>
          </ac:spMkLst>
        </pc:spChg>
        <pc:spChg chg="del mod topLvl">
          <ac:chgData name="Gordon Dunsire" userId="89320f45fdc69f41" providerId="LiveId" clId="{01563446-BE2A-4FF6-8427-D8D80ECA0190}" dt="2022-12-29T16:50:56.820" v="3722" actId="478"/>
          <ac:spMkLst>
            <pc:docMk/>
            <pc:sldMk cId="906586755" sldId="267"/>
            <ac:spMk id="7" creationId="{4761B52A-196C-4F36-8D3B-B6559DE273A6}"/>
          </ac:spMkLst>
        </pc:spChg>
        <pc:spChg chg="mod topLvl">
          <ac:chgData name="Gordon Dunsire" userId="89320f45fdc69f41" providerId="LiveId" clId="{01563446-BE2A-4FF6-8427-D8D80ECA0190}" dt="2022-12-29T16:51:36.751" v="3724" actId="1076"/>
          <ac:spMkLst>
            <pc:docMk/>
            <pc:sldMk cId="906586755" sldId="267"/>
            <ac:spMk id="10" creationId="{A77CA989-0761-907B-73E7-270733E1B03D}"/>
          </ac:spMkLst>
        </pc:spChg>
        <pc:spChg chg="mod topLvl">
          <ac:chgData name="Gordon Dunsire" userId="89320f45fdc69f41" providerId="LiveId" clId="{01563446-BE2A-4FF6-8427-D8D80ECA0190}" dt="2022-12-29T16:51:36.751" v="3724" actId="1076"/>
          <ac:spMkLst>
            <pc:docMk/>
            <pc:sldMk cId="906586755" sldId="267"/>
            <ac:spMk id="19" creationId="{5AB6C9A9-5AA1-AFA3-EDE2-A3DE0B69BE47}"/>
          </ac:spMkLst>
        </pc:spChg>
        <pc:spChg chg="mod topLvl">
          <ac:chgData name="Gordon Dunsire" userId="89320f45fdc69f41" providerId="LiveId" clId="{01563446-BE2A-4FF6-8427-D8D80ECA0190}" dt="2022-12-29T16:51:36.751" v="3724" actId="1076"/>
          <ac:spMkLst>
            <pc:docMk/>
            <pc:sldMk cId="906586755" sldId="267"/>
            <ac:spMk id="20" creationId="{5A8CEC5F-E972-C1B9-679E-E426BFCB2032}"/>
          </ac:spMkLst>
        </pc:spChg>
        <pc:spChg chg="mod topLvl">
          <ac:chgData name="Gordon Dunsire" userId="89320f45fdc69f41" providerId="LiveId" clId="{01563446-BE2A-4FF6-8427-D8D80ECA0190}" dt="2022-12-29T16:51:36.751" v="3724" actId="1076"/>
          <ac:spMkLst>
            <pc:docMk/>
            <pc:sldMk cId="906586755" sldId="267"/>
            <ac:spMk id="21" creationId="{6B049AF2-8F60-DAB1-E41B-9B153EBB9447}"/>
          </ac:spMkLst>
        </pc:spChg>
        <pc:spChg chg="mod topLvl">
          <ac:chgData name="Gordon Dunsire" userId="89320f45fdc69f41" providerId="LiveId" clId="{01563446-BE2A-4FF6-8427-D8D80ECA0190}" dt="2022-12-29T16:51:36.751" v="3724" actId="1076"/>
          <ac:spMkLst>
            <pc:docMk/>
            <pc:sldMk cId="906586755" sldId="267"/>
            <ac:spMk id="22" creationId="{16E4F051-F01B-31C9-B269-A4738EBD0360}"/>
          </ac:spMkLst>
        </pc:spChg>
        <pc:spChg chg="mod topLvl">
          <ac:chgData name="Gordon Dunsire" userId="89320f45fdc69f41" providerId="LiveId" clId="{01563446-BE2A-4FF6-8427-D8D80ECA0190}" dt="2022-12-29T16:51:36.751" v="3724" actId="1076"/>
          <ac:spMkLst>
            <pc:docMk/>
            <pc:sldMk cId="906586755" sldId="267"/>
            <ac:spMk id="23" creationId="{B6589082-75B4-B054-F20D-8AD43D6BBDCC}"/>
          </ac:spMkLst>
        </pc:spChg>
        <pc:spChg chg="mod topLvl">
          <ac:chgData name="Gordon Dunsire" userId="89320f45fdc69f41" providerId="LiveId" clId="{01563446-BE2A-4FF6-8427-D8D80ECA0190}" dt="2022-12-29T16:51:36.751" v="3724" actId="1076"/>
          <ac:spMkLst>
            <pc:docMk/>
            <pc:sldMk cId="906586755" sldId="267"/>
            <ac:spMk id="24" creationId="{50A9CAEC-DFB5-E7C7-6376-901B96CCAA59}"/>
          </ac:spMkLst>
        </pc:spChg>
        <pc:spChg chg="mod">
          <ac:chgData name="Gordon Dunsire" userId="89320f45fdc69f41" providerId="LiveId" clId="{01563446-BE2A-4FF6-8427-D8D80ECA0190}" dt="2022-12-29T16:51:05.282" v="3723" actId="165"/>
          <ac:spMkLst>
            <pc:docMk/>
            <pc:sldMk cId="906586755" sldId="267"/>
            <ac:spMk id="26" creationId="{D29DD2F5-AF12-1845-C3C6-B92A66804196}"/>
          </ac:spMkLst>
        </pc:spChg>
        <pc:spChg chg="mod">
          <ac:chgData name="Gordon Dunsire" userId="89320f45fdc69f41" providerId="LiveId" clId="{01563446-BE2A-4FF6-8427-D8D80ECA0190}" dt="2022-12-29T16:51:05.282" v="3723" actId="165"/>
          <ac:spMkLst>
            <pc:docMk/>
            <pc:sldMk cId="906586755" sldId="267"/>
            <ac:spMk id="27" creationId="{92BF637B-BDAE-E217-5DC3-DBFE0D75F132}"/>
          </ac:spMkLst>
        </pc:spChg>
        <pc:spChg chg="mod">
          <ac:chgData name="Gordon Dunsire" userId="89320f45fdc69f41" providerId="LiveId" clId="{01563446-BE2A-4FF6-8427-D8D80ECA0190}" dt="2022-12-29T16:51:05.282" v="3723" actId="165"/>
          <ac:spMkLst>
            <pc:docMk/>
            <pc:sldMk cId="906586755" sldId="267"/>
            <ac:spMk id="28" creationId="{4AC0584C-1BD2-04AB-1608-E39239C7AB1E}"/>
          </ac:spMkLst>
        </pc:spChg>
        <pc:spChg chg="mod">
          <ac:chgData name="Gordon Dunsire" userId="89320f45fdc69f41" providerId="LiveId" clId="{01563446-BE2A-4FF6-8427-D8D80ECA0190}" dt="2022-12-29T16:51:05.282" v="3723" actId="165"/>
          <ac:spMkLst>
            <pc:docMk/>
            <pc:sldMk cId="906586755" sldId="267"/>
            <ac:spMk id="29" creationId="{7B72FC6F-3C24-E286-D33E-37ECF2E71FC5}"/>
          </ac:spMkLst>
        </pc:spChg>
        <pc:spChg chg="mod">
          <ac:chgData name="Gordon Dunsire" userId="89320f45fdc69f41" providerId="LiveId" clId="{01563446-BE2A-4FF6-8427-D8D80ECA0190}" dt="2022-12-29T16:51:05.282" v="3723" actId="165"/>
          <ac:spMkLst>
            <pc:docMk/>
            <pc:sldMk cId="906586755" sldId="267"/>
            <ac:spMk id="30" creationId="{83C5392B-5569-E7C5-627A-5A9427CED5DF}"/>
          </ac:spMkLst>
        </pc:spChg>
        <pc:spChg chg="mod">
          <ac:chgData name="Gordon Dunsire" userId="89320f45fdc69f41" providerId="LiveId" clId="{01563446-BE2A-4FF6-8427-D8D80ECA0190}" dt="2022-12-29T16:51:05.282" v="3723" actId="165"/>
          <ac:spMkLst>
            <pc:docMk/>
            <pc:sldMk cId="906586755" sldId="267"/>
            <ac:spMk id="31" creationId="{36E6DE87-9117-93BA-7A25-D19E1CCBB23C}"/>
          </ac:spMkLst>
        </pc:spChg>
        <pc:spChg chg="mod">
          <ac:chgData name="Gordon Dunsire" userId="89320f45fdc69f41" providerId="LiveId" clId="{01563446-BE2A-4FF6-8427-D8D80ECA0190}" dt="2022-12-29T16:51:05.282" v="3723" actId="165"/>
          <ac:spMkLst>
            <pc:docMk/>
            <pc:sldMk cId="906586755" sldId="267"/>
            <ac:spMk id="32" creationId="{20705DF7-FCBD-1A65-6B13-958D76D3A021}"/>
          </ac:spMkLst>
        </pc:spChg>
        <pc:spChg chg="mod">
          <ac:chgData name="Gordon Dunsire" userId="89320f45fdc69f41" providerId="LiveId" clId="{01563446-BE2A-4FF6-8427-D8D80ECA0190}" dt="2022-12-29T16:51:05.282" v="3723" actId="165"/>
          <ac:spMkLst>
            <pc:docMk/>
            <pc:sldMk cId="906586755" sldId="267"/>
            <ac:spMk id="33" creationId="{92F3A92B-55DA-3E35-1321-7BD6B0BDC81F}"/>
          </ac:spMkLst>
        </pc:spChg>
        <pc:spChg chg="add mod">
          <ac:chgData name="Gordon Dunsire" userId="89320f45fdc69f41" providerId="LiveId" clId="{01563446-BE2A-4FF6-8427-D8D80ECA0190}" dt="2022-12-29T16:56:28.225" v="3822" actId="1076"/>
          <ac:spMkLst>
            <pc:docMk/>
            <pc:sldMk cId="906586755" sldId="267"/>
            <ac:spMk id="34" creationId="{A00C9613-A92F-FF94-2710-AE1F79143EBE}"/>
          </ac:spMkLst>
        </pc:spChg>
        <pc:grpChg chg="add del mod">
          <ac:chgData name="Gordon Dunsire" userId="89320f45fdc69f41" providerId="LiveId" clId="{01563446-BE2A-4FF6-8427-D8D80ECA0190}" dt="2022-12-29T16:50:51.489" v="3721" actId="165"/>
          <ac:grpSpMkLst>
            <pc:docMk/>
            <pc:sldMk cId="906586755" sldId="267"/>
            <ac:grpSpMk id="2" creationId="{6751F57B-F1CA-6C79-AED3-1B1FC2CEF799}"/>
          </ac:grpSpMkLst>
        </pc:grpChg>
        <pc:grpChg chg="del mod topLvl">
          <ac:chgData name="Gordon Dunsire" userId="89320f45fdc69f41" providerId="LiveId" clId="{01563446-BE2A-4FF6-8427-D8D80ECA0190}" dt="2022-12-29T16:51:05.282" v="3723" actId="165"/>
          <ac:grpSpMkLst>
            <pc:docMk/>
            <pc:sldMk cId="906586755" sldId="267"/>
            <ac:grpSpMk id="8" creationId="{75C563A7-B949-211E-8487-55D3E1CDDD52}"/>
          </ac:grpSpMkLst>
        </pc:grpChg>
        <pc:grpChg chg="mod topLvl">
          <ac:chgData name="Gordon Dunsire" userId="89320f45fdc69f41" providerId="LiveId" clId="{01563446-BE2A-4FF6-8427-D8D80ECA0190}" dt="2022-12-29T16:51:36.751" v="3724" actId="1076"/>
          <ac:grpSpMkLst>
            <pc:docMk/>
            <pc:sldMk cId="906586755" sldId="267"/>
            <ac:grpSpMk id="9" creationId="{0A208C5A-41CD-19D1-CE7B-F62CC0310F92}"/>
          </ac:grpSpMkLst>
        </pc:grpChg>
        <pc:grpChg chg="mod topLvl">
          <ac:chgData name="Gordon Dunsire" userId="89320f45fdc69f41" providerId="LiveId" clId="{01563446-BE2A-4FF6-8427-D8D80ECA0190}" dt="2022-12-29T16:51:36.751" v="3724" actId="1076"/>
          <ac:grpSpMkLst>
            <pc:docMk/>
            <pc:sldMk cId="906586755" sldId="267"/>
            <ac:grpSpMk id="11" creationId="{D2A60531-FAB8-6E96-AA9D-9AE454D5CBAF}"/>
          </ac:grpSpMkLst>
        </pc:grpChg>
        <pc:grpChg chg="mod topLvl">
          <ac:chgData name="Gordon Dunsire" userId="89320f45fdc69f41" providerId="LiveId" clId="{01563446-BE2A-4FF6-8427-D8D80ECA0190}" dt="2022-12-29T16:51:36.751" v="3724" actId="1076"/>
          <ac:grpSpMkLst>
            <pc:docMk/>
            <pc:sldMk cId="906586755" sldId="267"/>
            <ac:grpSpMk id="15" creationId="{C6A0D3CE-4F63-7CEF-EC7E-43ADC2AC92D4}"/>
          </ac:grpSpMkLst>
        </pc:grpChg>
        <pc:grpChg chg="mod topLvl">
          <ac:chgData name="Gordon Dunsire" userId="89320f45fdc69f41" providerId="LiveId" clId="{01563446-BE2A-4FF6-8427-D8D80ECA0190}" dt="2022-12-29T16:51:36.751" v="3724" actId="1076"/>
          <ac:grpSpMkLst>
            <pc:docMk/>
            <pc:sldMk cId="906586755" sldId="267"/>
            <ac:grpSpMk id="16" creationId="{064FD86B-0370-7A84-C1F9-A5E5466CBD67}"/>
          </ac:grpSpMkLst>
        </pc:grpChg>
        <pc:cxnChg chg="mod topLvl">
          <ac:chgData name="Gordon Dunsire" userId="89320f45fdc69f41" providerId="LiveId" clId="{01563446-BE2A-4FF6-8427-D8D80ECA0190}" dt="2022-12-29T16:51:36.751" v="3724" actId="1076"/>
          <ac:cxnSpMkLst>
            <pc:docMk/>
            <pc:sldMk cId="906586755" sldId="267"/>
            <ac:cxnSpMk id="12" creationId="{302928E6-4BD1-4A63-3526-ED5CDF168559}"/>
          </ac:cxnSpMkLst>
        </pc:cxnChg>
        <pc:cxnChg chg="mod topLvl">
          <ac:chgData name="Gordon Dunsire" userId="89320f45fdc69f41" providerId="LiveId" clId="{01563446-BE2A-4FF6-8427-D8D80ECA0190}" dt="2022-12-29T16:51:36.751" v="3724" actId="1076"/>
          <ac:cxnSpMkLst>
            <pc:docMk/>
            <pc:sldMk cId="906586755" sldId="267"/>
            <ac:cxnSpMk id="13" creationId="{C27F7EFE-57F3-637D-B3B9-B12E85265BC6}"/>
          </ac:cxnSpMkLst>
        </pc:cxnChg>
        <pc:cxnChg chg="mod topLvl">
          <ac:chgData name="Gordon Dunsire" userId="89320f45fdc69f41" providerId="LiveId" clId="{01563446-BE2A-4FF6-8427-D8D80ECA0190}" dt="2022-12-29T16:51:36.751" v="3724" actId="1076"/>
          <ac:cxnSpMkLst>
            <pc:docMk/>
            <pc:sldMk cId="906586755" sldId="267"/>
            <ac:cxnSpMk id="14" creationId="{163D9092-46E1-08BD-C132-2BAF8832626B}"/>
          </ac:cxnSpMkLst>
        </pc:cxnChg>
        <pc:cxnChg chg="mod topLvl">
          <ac:chgData name="Gordon Dunsire" userId="89320f45fdc69f41" providerId="LiveId" clId="{01563446-BE2A-4FF6-8427-D8D80ECA0190}" dt="2022-12-29T16:51:36.751" v="3724" actId="1076"/>
          <ac:cxnSpMkLst>
            <pc:docMk/>
            <pc:sldMk cId="906586755" sldId="267"/>
            <ac:cxnSpMk id="17" creationId="{2E6BA54D-E89F-2F52-FE93-2990907B31D3}"/>
          </ac:cxnSpMkLst>
        </pc:cxnChg>
        <pc:cxnChg chg="mod topLvl">
          <ac:chgData name="Gordon Dunsire" userId="89320f45fdc69f41" providerId="LiveId" clId="{01563446-BE2A-4FF6-8427-D8D80ECA0190}" dt="2022-12-29T16:51:36.751" v="3724" actId="1076"/>
          <ac:cxnSpMkLst>
            <pc:docMk/>
            <pc:sldMk cId="906586755" sldId="267"/>
            <ac:cxnSpMk id="18" creationId="{415D1134-9537-2AA1-3CAA-29D401A7A9CF}"/>
          </ac:cxnSpMkLst>
        </pc:cxnChg>
        <pc:cxnChg chg="mod topLvl">
          <ac:chgData name="Gordon Dunsire" userId="89320f45fdc69f41" providerId="LiveId" clId="{01563446-BE2A-4FF6-8427-D8D80ECA0190}" dt="2022-12-29T16:51:36.751" v="3724" actId="1076"/>
          <ac:cxnSpMkLst>
            <pc:docMk/>
            <pc:sldMk cId="906586755" sldId="267"/>
            <ac:cxnSpMk id="25" creationId="{812BFFD6-2D0E-CA8E-E224-02738575DDBC}"/>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18E054-23A2-4910-82DB-DF27BEFB4CDD}" type="datetimeFigureOut">
              <a:rPr lang="en-GB" smtClean="0"/>
              <a:t>26/01/2023</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B22741-932F-4E64-A76A-C38E95FE6062}" type="slidenum">
              <a:rPr lang="en-GB" smtClean="0"/>
              <a:t>‹#›</a:t>
            </a:fld>
            <a:endParaRPr lang="en-GB"/>
          </a:p>
        </p:txBody>
      </p:sp>
    </p:spTree>
    <p:extLst>
      <p:ext uri="{BB962C8B-B14F-4D97-AF65-F5344CB8AC3E}">
        <p14:creationId xmlns:p14="http://schemas.microsoft.com/office/powerpoint/2010/main" val="2091829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AB22741-932F-4E64-A76A-C38E95FE6062}" type="slidenum">
              <a:rPr lang="en-GB" smtClean="0"/>
              <a:t>1</a:t>
            </a:fld>
            <a:endParaRPr lang="en-GB"/>
          </a:p>
        </p:txBody>
      </p:sp>
    </p:spTree>
    <p:extLst>
      <p:ext uri="{BB962C8B-B14F-4D97-AF65-F5344CB8AC3E}">
        <p14:creationId xmlns:p14="http://schemas.microsoft.com/office/powerpoint/2010/main" val="24812543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an example of an incomplete ISBDM description of a simple single-unit manifestation that embodies only one expression and work.</a:t>
            </a:r>
          </a:p>
          <a:p>
            <a:endParaRPr lang="en-US" dirty="0"/>
          </a:p>
          <a:p>
            <a:r>
              <a:rPr lang="en-US" dirty="0"/>
              <a:t>The layout of the example illustrates the different “functional components’ of an ISBDM metadata description set. The granularity and separation of the components allows many other layouts for consumption by end-user services.</a:t>
            </a:r>
          </a:p>
          <a:p>
            <a:endParaRPr lang="en-US" dirty="0"/>
          </a:p>
          <a:p>
            <a:r>
              <a:rPr lang="en-US" dirty="0"/>
              <a:t>The first set of values are transcribed from the manifestation to show how the manifestation describes itself.</a:t>
            </a:r>
          </a:p>
          <a:p>
            <a:endParaRPr lang="en-US" dirty="0"/>
          </a:p>
          <a:p>
            <a:r>
              <a:rPr lang="en-US" dirty="0"/>
              <a:t>The second set of values are labels and other referents to the manifestation that is being described. These include title proper, authorized access point, and standard identifier.</a:t>
            </a:r>
          </a:p>
          <a:p>
            <a:endParaRPr lang="en-US" dirty="0"/>
          </a:p>
          <a:p>
            <a:r>
              <a:rPr lang="en-US" dirty="0"/>
              <a:t>The third set of values are relationships to other entities, including the expression that is embodied, the person who created the expression’s work, and entities associated with the creation of the manifestation.</a:t>
            </a:r>
          </a:p>
          <a:p>
            <a:endParaRPr lang="en-US" dirty="0"/>
          </a:p>
          <a:p>
            <a:r>
              <a:rPr lang="en-US" dirty="0"/>
              <a:t>The last set of values are attributes, with and </a:t>
            </a:r>
            <a:r>
              <a:rPr lang="en-US"/>
              <a:t>without labels.</a:t>
            </a:r>
            <a:endParaRPr lang="en-GB" dirty="0"/>
          </a:p>
        </p:txBody>
      </p:sp>
      <p:sp>
        <p:nvSpPr>
          <p:cNvPr id="4" name="Slide Number Placeholder 3"/>
          <p:cNvSpPr>
            <a:spLocks noGrp="1"/>
          </p:cNvSpPr>
          <p:nvPr>
            <p:ph type="sldNum" sz="quarter" idx="5"/>
          </p:nvPr>
        </p:nvSpPr>
        <p:spPr/>
        <p:txBody>
          <a:bodyPr/>
          <a:lstStyle/>
          <a:p>
            <a:fld id="{8AB22741-932F-4E64-A76A-C38E95FE6062}" type="slidenum">
              <a:rPr lang="en-GB" smtClean="0"/>
              <a:t>10</a:t>
            </a:fld>
            <a:endParaRPr lang="en-GB"/>
          </a:p>
        </p:txBody>
      </p:sp>
    </p:spTree>
    <p:extLst>
      <p:ext uri="{BB962C8B-B14F-4D97-AF65-F5344CB8AC3E}">
        <p14:creationId xmlns:p14="http://schemas.microsoft.com/office/powerpoint/2010/main" val="26126739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AB22741-932F-4E64-A76A-C38E95FE6062}" type="slidenum">
              <a:rPr lang="en-GB" smtClean="0"/>
              <a:t>11</a:t>
            </a:fld>
            <a:endParaRPr lang="en-GB"/>
          </a:p>
        </p:txBody>
      </p:sp>
    </p:spTree>
    <p:extLst>
      <p:ext uri="{BB962C8B-B14F-4D97-AF65-F5344CB8AC3E}">
        <p14:creationId xmlns:p14="http://schemas.microsoft.com/office/powerpoint/2010/main" val="869714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idea of entity-based cataloguing has evolved from the use of entity-relationship  modelling techniques applied to bibliographic metadata.</a:t>
            </a:r>
          </a:p>
          <a:p>
            <a:endParaRPr lang="en-US" dirty="0"/>
          </a:p>
          <a:p>
            <a:r>
              <a:rPr lang="en-US" dirty="0"/>
              <a:t>In modelling, entities are identified as things that have a common set of characteristics that distinguish them from other things. These characteristics are described with a set of attribute elements; each entity has a different set.</a:t>
            </a:r>
          </a:p>
          <a:p>
            <a:endParaRPr lang="en-US" dirty="0"/>
          </a:p>
          <a:p>
            <a:r>
              <a:rPr lang="en-US" dirty="0"/>
              <a:t>Entities are associated with other entities by using relationship elements. This gives the wider context of the entity that is being described, and builds up a complete description of things that are composed of more than one entity.</a:t>
            </a:r>
          </a:p>
          <a:p>
            <a:endParaRPr lang="en-US" dirty="0"/>
          </a:p>
          <a:p>
            <a:r>
              <a:rPr lang="en-US" dirty="0"/>
              <a:t>Entity-based cataloguing is useful for the description of cultural heritage resources that typically involve multiple entities. The focus of description is the component entity and not the whole resource. This finer granularity of description allows metadata to be related in multiple ways to reflect the complexity of cultural heritage resources and to be re-used when the same entity is associated with multiple resources.  </a:t>
            </a:r>
            <a:endParaRPr lang="en-GB" dirty="0"/>
          </a:p>
        </p:txBody>
      </p:sp>
      <p:sp>
        <p:nvSpPr>
          <p:cNvPr id="4" name="Slide Number Placeholder 3"/>
          <p:cNvSpPr>
            <a:spLocks noGrp="1"/>
          </p:cNvSpPr>
          <p:nvPr>
            <p:ph type="sldNum" sz="quarter" idx="5"/>
          </p:nvPr>
        </p:nvSpPr>
        <p:spPr/>
        <p:txBody>
          <a:bodyPr/>
          <a:lstStyle/>
          <a:p>
            <a:fld id="{8AB22741-932F-4E64-A76A-C38E95FE6062}" type="slidenum">
              <a:rPr lang="en-GB" smtClean="0"/>
              <a:t>2</a:t>
            </a:fld>
            <a:endParaRPr lang="en-GB"/>
          </a:p>
        </p:txBody>
      </p:sp>
    </p:spTree>
    <p:extLst>
      <p:ext uri="{BB962C8B-B14F-4D97-AF65-F5344CB8AC3E}">
        <p14:creationId xmlns:p14="http://schemas.microsoft.com/office/powerpoint/2010/main" val="37987623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is a trend in IFLA bibliographic standards toward entity-based cataloguing.</a:t>
            </a:r>
          </a:p>
          <a:p>
            <a:endParaRPr lang="en-US" dirty="0"/>
          </a:p>
          <a:p>
            <a:r>
              <a:rPr lang="en-US" dirty="0"/>
              <a:t>IFLA maintains separate standards for metadata models, content, and encoding.</a:t>
            </a:r>
          </a:p>
          <a:p>
            <a:endParaRPr lang="en-US" dirty="0"/>
          </a:p>
          <a:p>
            <a:r>
              <a:rPr lang="en-US" dirty="0"/>
              <a:t>The relatively new IFLA Library Reference Model (LRM) is an entity-relationship model that consolidates nearly 20 years of “functional requirements” models.</a:t>
            </a:r>
          </a:p>
          <a:p>
            <a:endParaRPr lang="en-US" dirty="0"/>
          </a:p>
          <a:p>
            <a:r>
              <a:rPr lang="en-US" dirty="0"/>
              <a:t>The LRM has influenced the ongoing entity-based development of the IFLA bibliographic content standard ISBD, and the IFLA bibliographic encoding standard UNIMARC.</a:t>
            </a:r>
            <a:endParaRPr lang="en-GB" dirty="0"/>
          </a:p>
        </p:txBody>
      </p:sp>
      <p:sp>
        <p:nvSpPr>
          <p:cNvPr id="4" name="Slide Number Placeholder 3"/>
          <p:cNvSpPr>
            <a:spLocks noGrp="1"/>
          </p:cNvSpPr>
          <p:nvPr>
            <p:ph type="sldNum" sz="quarter" idx="5"/>
          </p:nvPr>
        </p:nvSpPr>
        <p:spPr/>
        <p:txBody>
          <a:bodyPr/>
          <a:lstStyle/>
          <a:p>
            <a:fld id="{8AB22741-932F-4E64-A76A-C38E95FE6062}" type="slidenum">
              <a:rPr lang="en-GB" smtClean="0"/>
              <a:t>3</a:t>
            </a:fld>
            <a:endParaRPr lang="en-GB"/>
          </a:p>
        </p:txBody>
      </p:sp>
    </p:spTree>
    <p:extLst>
      <p:ext uri="{BB962C8B-B14F-4D97-AF65-F5344CB8AC3E}">
        <p14:creationId xmlns:p14="http://schemas.microsoft.com/office/powerpoint/2010/main" val="10966157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development of ISBD for entity-based cataloguing is initially focused on the LRM Manifestation entity. The first phase is exploring the overall impact on stipulations and guidance for a single entity. This will assess the feasibility of a second phase which will develop a metadata content standard for all of the LRM entities shown here.</a:t>
            </a:r>
          </a:p>
          <a:p>
            <a:endParaRPr lang="en-US" dirty="0"/>
          </a:p>
          <a:p>
            <a:r>
              <a:rPr lang="en-US" dirty="0"/>
              <a:t>Note that the entity Res is likely to be excluded because it is a modelling device rather than an entity for practical use.</a:t>
            </a:r>
            <a:endParaRPr lang="en-GB" dirty="0"/>
          </a:p>
        </p:txBody>
      </p:sp>
      <p:sp>
        <p:nvSpPr>
          <p:cNvPr id="4" name="Slide Number Placeholder 3"/>
          <p:cNvSpPr>
            <a:spLocks noGrp="1"/>
          </p:cNvSpPr>
          <p:nvPr>
            <p:ph type="sldNum" sz="quarter" idx="5"/>
          </p:nvPr>
        </p:nvSpPr>
        <p:spPr/>
        <p:txBody>
          <a:bodyPr/>
          <a:lstStyle/>
          <a:p>
            <a:fld id="{8AB22741-932F-4E64-A76A-C38E95FE6062}" type="slidenum">
              <a:rPr lang="en-GB" smtClean="0"/>
              <a:t>4</a:t>
            </a:fld>
            <a:endParaRPr lang="en-GB"/>
          </a:p>
        </p:txBody>
      </p:sp>
    </p:spTree>
    <p:extLst>
      <p:ext uri="{BB962C8B-B14F-4D97-AF65-F5344CB8AC3E}">
        <p14:creationId xmlns:p14="http://schemas.microsoft.com/office/powerpoint/2010/main" val="13546694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LRM Manifestation entity was selected for the first phase because it best reflects the current coverage of ISBD.</a:t>
            </a:r>
          </a:p>
          <a:p>
            <a:endParaRPr lang="en-US" dirty="0"/>
          </a:p>
          <a:p>
            <a:r>
              <a:rPr lang="en-US" dirty="0"/>
              <a:t>The current ISBD uses a Resource entity that is not an LRM entity. It is a combination of the LRM entities Manifestation, Expression, and Work, but the primary focus is on Manifestation. ISBD for Manifestation is disentangling and extracting the guidance and stipulations for Manifestation, assisted by the “</a:t>
            </a:r>
            <a:r>
              <a:rPr lang="en-US" dirty="0" err="1"/>
              <a:t>FRBRization</a:t>
            </a:r>
            <a:r>
              <a:rPr lang="en-US" dirty="0"/>
              <a:t>” of the consolidated current ISBD.</a:t>
            </a:r>
          </a:p>
          <a:p>
            <a:endParaRPr lang="en-US" dirty="0"/>
          </a:p>
          <a:p>
            <a:r>
              <a:rPr lang="en-US" dirty="0"/>
              <a:t>Until now, ISBD has not covered the description of relationships or related entities. The current ISBD offers only attribute elements for the LRM entities Manifestation, Expression, and Work.</a:t>
            </a:r>
          </a:p>
          <a:p>
            <a:endParaRPr lang="en-US" dirty="0"/>
          </a:p>
          <a:p>
            <a:r>
              <a:rPr lang="en-US" dirty="0"/>
              <a:t>Another challenge for ISBDM is that the current ISBD conflates the recording of values transcribed from a manifestation with values that are controlled, corrected, or expanded by the cataloguer. The LRM provides a specific element for statements that appear in a manifestation and are transcribed to support the principle of representation (from IFLA’s International Cataloguing Principles): how a manifestation describes itself.</a:t>
            </a:r>
            <a:endParaRPr lang="en-GB" dirty="0"/>
          </a:p>
        </p:txBody>
      </p:sp>
      <p:sp>
        <p:nvSpPr>
          <p:cNvPr id="4" name="Slide Number Placeholder 3"/>
          <p:cNvSpPr>
            <a:spLocks noGrp="1"/>
          </p:cNvSpPr>
          <p:nvPr>
            <p:ph type="sldNum" sz="quarter" idx="5"/>
          </p:nvPr>
        </p:nvSpPr>
        <p:spPr/>
        <p:txBody>
          <a:bodyPr/>
          <a:lstStyle/>
          <a:p>
            <a:fld id="{8AB22741-932F-4E64-A76A-C38E95FE6062}" type="slidenum">
              <a:rPr lang="en-GB" smtClean="0"/>
              <a:t>5</a:t>
            </a:fld>
            <a:endParaRPr lang="en-GB"/>
          </a:p>
        </p:txBody>
      </p:sp>
    </p:spTree>
    <p:extLst>
      <p:ext uri="{BB962C8B-B14F-4D97-AF65-F5344CB8AC3E}">
        <p14:creationId xmlns:p14="http://schemas.microsoft.com/office/powerpoint/2010/main" val="13808653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ISBDM is being developed for use as a standalone content standard for describing manifestations, and as a component of a much larger content standard for describing the full range of LRM entities.</a:t>
            </a:r>
          </a:p>
          <a:p>
            <a:endParaRPr lang="en-US" dirty="0"/>
          </a:p>
          <a:p>
            <a:r>
              <a:rPr lang="en-US" dirty="0"/>
              <a:t>It is feasible and desirable to do this because a standalone ISBDM will cover most of the current ISBD and provide a practical bridge to full entity-based cataloguing. Even if a second phase is approved by IFLA, it will take at least 2 or 3 years to develop on the foundations of ISBDM.</a:t>
            </a:r>
          </a:p>
          <a:p>
            <a:endParaRPr lang="en-US" dirty="0"/>
          </a:p>
          <a:p>
            <a:r>
              <a:rPr lang="en-US" dirty="0"/>
              <a:t>The main goal is to ensure that ISBDM metadata is interoperable with full ISBD/LRM metadata in due course. While it is likely that there will be some redundancy or duplication in the metadata, it is unlikely that any </a:t>
            </a:r>
            <a:r>
              <a:rPr lang="en-US" dirty="0" err="1"/>
              <a:t>retroconversion</a:t>
            </a:r>
            <a:r>
              <a:rPr lang="en-US" dirty="0"/>
              <a:t> of ISBDM metadata will be required.</a:t>
            </a:r>
          </a:p>
          <a:p>
            <a:endParaRPr lang="en-US" dirty="0"/>
          </a:p>
          <a:p>
            <a:r>
              <a:rPr lang="en-US" dirty="0"/>
              <a:t>As a result, the labels of ISBDM elements are designed for the wider context, and stipulations that need to reference other LRM entities use non-specific terminology.</a:t>
            </a:r>
          </a:p>
          <a:p>
            <a:endParaRPr lang="en-US" dirty="0"/>
          </a:p>
          <a:p>
            <a:r>
              <a:rPr lang="en-US" dirty="0"/>
              <a:t>The ‘double-duty’ functionality of ISBDM is also bringing interesting insights into the practice of entity-based cataloguing.</a:t>
            </a:r>
            <a:endParaRPr lang="en-GB" dirty="0"/>
          </a:p>
        </p:txBody>
      </p:sp>
      <p:sp>
        <p:nvSpPr>
          <p:cNvPr id="4" name="Slide Number Placeholder 3"/>
          <p:cNvSpPr>
            <a:spLocks noGrp="1"/>
          </p:cNvSpPr>
          <p:nvPr>
            <p:ph type="sldNum" sz="quarter" idx="5"/>
          </p:nvPr>
        </p:nvSpPr>
        <p:spPr/>
        <p:txBody>
          <a:bodyPr/>
          <a:lstStyle/>
          <a:p>
            <a:fld id="{8AB22741-932F-4E64-A76A-C38E95FE6062}" type="slidenum">
              <a:rPr lang="en-GB" smtClean="0"/>
              <a:t>6</a:t>
            </a:fld>
            <a:endParaRPr lang="en-GB"/>
          </a:p>
        </p:txBody>
      </p:sp>
    </p:spTree>
    <p:extLst>
      <p:ext uri="{BB962C8B-B14F-4D97-AF65-F5344CB8AC3E}">
        <p14:creationId xmlns:p14="http://schemas.microsoft.com/office/powerpoint/2010/main" val="13380336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some of the techniques that ISBDM is developing for “one-entity” cataloguing.</a:t>
            </a:r>
          </a:p>
          <a:p>
            <a:endParaRPr lang="en-US" dirty="0"/>
          </a:p>
          <a:p>
            <a:r>
              <a:rPr lang="en-US" dirty="0"/>
              <a:t>There is a set of broad relationship elements that link the manifestation that is being described to each of the LRM entities. The value of a relationship element is confined to an IRI, identifier, or authorized access point of the related entity so that it can be matched and linked in an expanded ISBD/LRM.</a:t>
            </a:r>
          </a:p>
          <a:p>
            <a:endParaRPr lang="en-US" dirty="0"/>
          </a:p>
          <a:p>
            <a:r>
              <a:rPr lang="en-US" dirty="0"/>
              <a:t>There is a set of broad note elements for recording uncontrolled information about a related entity.</a:t>
            </a:r>
          </a:p>
          <a:p>
            <a:endParaRPr lang="en-US" dirty="0"/>
          </a:p>
          <a:p>
            <a:r>
              <a:rPr lang="en-US" dirty="0"/>
              <a:t>There is a shortcut element that allows Expression content types to be included directly in the description of the manifestation. ISBDM continues to align basic carrier and content categories with the RDA/ONIX Framework for Resource </a:t>
            </a:r>
            <a:r>
              <a:rPr lang="en-US" dirty="0" err="1"/>
              <a:t>Cateogization</a:t>
            </a:r>
            <a:r>
              <a:rPr lang="en-US" dirty="0"/>
              <a:t>.</a:t>
            </a:r>
            <a:r>
              <a:rPr lang="en-GB" dirty="0"/>
              <a:t> The shortcut ignores the expression that is embodied in the manifestation and does not use any Expression attribute element.</a:t>
            </a:r>
            <a:endParaRPr lang="en-US" dirty="0"/>
          </a:p>
        </p:txBody>
      </p:sp>
      <p:sp>
        <p:nvSpPr>
          <p:cNvPr id="4" name="Slide Number Placeholder 3"/>
          <p:cNvSpPr>
            <a:spLocks noGrp="1"/>
          </p:cNvSpPr>
          <p:nvPr>
            <p:ph type="sldNum" sz="quarter" idx="5"/>
          </p:nvPr>
        </p:nvSpPr>
        <p:spPr/>
        <p:txBody>
          <a:bodyPr/>
          <a:lstStyle/>
          <a:p>
            <a:fld id="{8AB22741-932F-4E64-A76A-C38E95FE6062}" type="slidenum">
              <a:rPr lang="en-GB" smtClean="0"/>
              <a:t>7</a:t>
            </a:fld>
            <a:endParaRPr lang="en-GB"/>
          </a:p>
        </p:txBody>
      </p:sp>
    </p:spTree>
    <p:extLst>
      <p:ext uri="{BB962C8B-B14F-4D97-AF65-F5344CB8AC3E}">
        <p14:creationId xmlns:p14="http://schemas.microsoft.com/office/powerpoint/2010/main" val="20852792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Manifestation entity has the most complexity of structure of any of the LM entities. One of the reasons is that a manifestation is the “product type” of a cultural heritage resource.</a:t>
            </a:r>
          </a:p>
          <a:p>
            <a:endParaRPr lang="en-US" dirty="0"/>
          </a:p>
          <a:p>
            <a:r>
              <a:rPr lang="en-US" dirty="0"/>
              <a:t>The Manifestation entity is essentially the common characteristics of all of the items that exemplify it.</a:t>
            </a:r>
          </a:p>
          <a:p>
            <a:endParaRPr lang="en-US" dirty="0"/>
          </a:p>
          <a:p>
            <a:r>
              <a:rPr lang="en-US" dirty="0"/>
              <a:t>A manifestation may be published or produced in more than one part (called “unit” in ISBDM), and may itself be part of a larger manifestation.</a:t>
            </a:r>
          </a:p>
          <a:p>
            <a:endParaRPr lang="en-US" dirty="0"/>
          </a:p>
          <a:p>
            <a:r>
              <a:rPr lang="en-US" dirty="0"/>
              <a:t>A manifestation may embody one or more expressions of one or more works.</a:t>
            </a:r>
          </a:p>
          <a:p>
            <a:endParaRPr lang="en-US" dirty="0"/>
          </a:p>
          <a:p>
            <a:r>
              <a:rPr lang="en-US" dirty="0"/>
              <a:t>A description of a manifestation of a single resource may need to accommodate multiple items, sub- and super-units, expressions, and works.</a:t>
            </a:r>
            <a:endParaRPr lang="en-GB" dirty="0"/>
          </a:p>
        </p:txBody>
      </p:sp>
      <p:sp>
        <p:nvSpPr>
          <p:cNvPr id="4" name="Slide Number Placeholder 3"/>
          <p:cNvSpPr>
            <a:spLocks noGrp="1"/>
          </p:cNvSpPr>
          <p:nvPr>
            <p:ph type="sldNum" sz="quarter" idx="5"/>
          </p:nvPr>
        </p:nvSpPr>
        <p:spPr/>
        <p:txBody>
          <a:bodyPr/>
          <a:lstStyle/>
          <a:p>
            <a:fld id="{8AB22741-932F-4E64-A76A-C38E95FE6062}" type="slidenum">
              <a:rPr lang="en-GB" smtClean="0"/>
              <a:t>8</a:t>
            </a:fld>
            <a:endParaRPr lang="en-GB"/>
          </a:p>
        </p:txBody>
      </p:sp>
    </p:spTree>
    <p:extLst>
      <p:ext uri="{BB962C8B-B14F-4D97-AF65-F5344CB8AC3E}">
        <p14:creationId xmlns:p14="http://schemas.microsoft.com/office/powerpoint/2010/main" val="20261063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Entity-based cataloguing is best applied to linked open data, Semantic Web, relational database, and object database implementation scenarios.</a:t>
            </a:r>
          </a:p>
          <a:p>
            <a:endParaRPr lang="en-US" dirty="0"/>
          </a:p>
          <a:p>
            <a:r>
              <a:rPr lang="en-US" dirty="0"/>
              <a:t>It is less suitable for scenarios that use descriptions that conflate more than one entity, such as traditional bibliographic and authority record or flat-file implementations.</a:t>
            </a:r>
          </a:p>
          <a:p>
            <a:endParaRPr lang="en-US" dirty="0"/>
          </a:p>
          <a:p>
            <a:r>
              <a:rPr lang="en-US" dirty="0"/>
              <a:t>Although ISBDM metadata can be directly encoded in linked data Resource Description Framework using the ISBDM element set that will be published in the IFLA namespaces, there are advantages in using a neutral encoding format like UNIMARC.</a:t>
            </a:r>
          </a:p>
          <a:p>
            <a:endParaRPr lang="en-US" dirty="0"/>
          </a:p>
          <a:p>
            <a:r>
              <a:rPr lang="en-US" dirty="0"/>
              <a:t>UNIMARC encodings are shorter than ISBDM element labels and are more efficient to use in local relational and object database implementations. UNIMARC encoding is language-independent, and is used by many operational systems and services for metadata exchange.</a:t>
            </a:r>
          </a:p>
          <a:p>
            <a:endParaRPr lang="en-US" dirty="0"/>
          </a:p>
          <a:p>
            <a:r>
              <a:rPr lang="en-US" dirty="0"/>
              <a:t>ISBDM can be encoded in other formats, but UNIMARC is an IFLA standard that merits special attention; ISBDM is liaising with the PUC to ensure the best fit.</a:t>
            </a:r>
            <a:endParaRPr lang="en-GB" dirty="0"/>
          </a:p>
        </p:txBody>
      </p:sp>
      <p:sp>
        <p:nvSpPr>
          <p:cNvPr id="4" name="Slide Number Placeholder 3"/>
          <p:cNvSpPr>
            <a:spLocks noGrp="1"/>
          </p:cNvSpPr>
          <p:nvPr>
            <p:ph type="sldNum" sz="quarter" idx="5"/>
          </p:nvPr>
        </p:nvSpPr>
        <p:spPr/>
        <p:txBody>
          <a:bodyPr/>
          <a:lstStyle/>
          <a:p>
            <a:fld id="{8AB22741-932F-4E64-A76A-C38E95FE6062}" type="slidenum">
              <a:rPr lang="en-GB" smtClean="0"/>
              <a:t>9</a:t>
            </a:fld>
            <a:endParaRPr lang="en-GB"/>
          </a:p>
        </p:txBody>
      </p:sp>
    </p:spTree>
    <p:extLst>
      <p:ext uri="{BB962C8B-B14F-4D97-AF65-F5344CB8AC3E}">
        <p14:creationId xmlns:p14="http://schemas.microsoft.com/office/powerpoint/2010/main" val="829626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FA7B5DC-0985-4F56-95F2-B147D00992AA}" type="datetimeFigureOut">
              <a:rPr lang="en-GB" smtClean="0"/>
              <a:t>26/01/2023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3AF522-CE57-4479-A6FE-02E7A0C76682}" type="slidenum">
              <a:rPr lang="en-GB" smtClean="0"/>
              <a:t>‹#›</a:t>
            </a:fld>
            <a:endParaRPr lang="en-GB"/>
          </a:p>
        </p:txBody>
      </p:sp>
    </p:spTree>
    <p:extLst>
      <p:ext uri="{BB962C8B-B14F-4D97-AF65-F5344CB8AC3E}">
        <p14:creationId xmlns:p14="http://schemas.microsoft.com/office/powerpoint/2010/main" val="958828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A7B5DC-0985-4F56-95F2-B147D00992AA}" type="datetimeFigureOut">
              <a:rPr lang="en-GB" smtClean="0"/>
              <a:t>26/01/2023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3AF522-CE57-4479-A6FE-02E7A0C76682}" type="slidenum">
              <a:rPr lang="en-GB" smtClean="0"/>
              <a:t>‹#›</a:t>
            </a:fld>
            <a:endParaRPr lang="en-GB"/>
          </a:p>
        </p:txBody>
      </p:sp>
    </p:spTree>
    <p:extLst>
      <p:ext uri="{BB962C8B-B14F-4D97-AF65-F5344CB8AC3E}">
        <p14:creationId xmlns:p14="http://schemas.microsoft.com/office/powerpoint/2010/main" val="3545419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A7B5DC-0985-4F56-95F2-B147D00992AA}" type="datetimeFigureOut">
              <a:rPr lang="en-GB" smtClean="0"/>
              <a:t>26/01/2023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3AF522-CE57-4479-A6FE-02E7A0C76682}" type="slidenum">
              <a:rPr lang="en-GB" smtClean="0"/>
              <a:t>‹#›</a:t>
            </a:fld>
            <a:endParaRPr lang="en-GB"/>
          </a:p>
        </p:txBody>
      </p:sp>
    </p:spTree>
    <p:extLst>
      <p:ext uri="{BB962C8B-B14F-4D97-AF65-F5344CB8AC3E}">
        <p14:creationId xmlns:p14="http://schemas.microsoft.com/office/powerpoint/2010/main" val="1849190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A7B5DC-0985-4F56-95F2-B147D00992AA}" type="datetimeFigureOut">
              <a:rPr lang="en-GB" smtClean="0"/>
              <a:t>26/01/2023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3AF522-CE57-4479-A6FE-02E7A0C76682}" type="slidenum">
              <a:rPr lang="en-GB" smtClean="0"/>
              <a:t>‹#›</a:t>
            </a:fld>
            <a:endParaRPr lang="en-GB"/>
          </a:p>
        </p:txBody>
      </p:sp>
    </p:spTree>
    <p:extLst>
      <p:ext uri="{BB962C8B-B14F-4D97-AF65-F5344CB8AC3E}">
        <p14:creationId xmlns:p14="http://schemas.microsoft.com/office/powerpoint/2010/main" val="1125346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FA7B5DC-0985-4F56-95F2-B147D00992AA}" type="datetimeFigureOut">
              <a:rPr lang="en-GB" smtClean="0"/>
              <a:t>26/01/2023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3AF522-CE57-4479-A6FE-02E7A0C76682}" type="slidenum">
              <a:rPr lang="en-GB" smtClean="0"/>
              <a:t>‹#›</a:t>
            </a:fld>
            <a:endParaRPr lang="en-GB"/>
          </a:p>
        </p:txBody>
      </p:sp>
    </p:spTree>
    <p:extLst>
      <p:ext uri="{BB962C8B-B14F-4D97-AF65-F5344CB8AC3E}">
        <p14:creationId xmlns:p14="http://schemas.microsoft.com/office/powerpoint/2010/main" val="2224169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FA7B5DC-0985-4F56-95F2-B147D00992AA}" type="datetimeFigureOut">
              <a:rPr lang="en-GB" smtClean="0"/>
              <a:t>26/01/2023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3AF522-CE57-4479-A6FE-02E7A0C76682}" type="slidenum">
              <a:rPr lang="en-GB" smtClean="0"/>
              <a:t>‹#›</a:t>
            </a:fld>
            <a:endParaRPr lang="en-GB"/>
          </a:p>
        </p:txBody>
      </p:sp>
    </p:spTree>
    <p:extLst>
      <p:ext uri="{BB962C8B-B14F-4D97-AF65-F5344CB8AC3E}">
        <p14:creationId xmlns:p14="http://schemas.microsoft.com/office/powerpoint/2010/main" val="3332630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FA7B5DC-0985-4F56-95F2-B147D00992AA}" type="datetimeFigureOut">
              <a:rPr lang="en-GB" smtClean="0"/>
              <a:t>26/01/2023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03AF522-CE57-4479-A6FE-02E7A0C76682}" type="slidenum">
              <a:rPr lang="en-GB" smtClean="0"/>
              <a:t>‹#›</a:t>
            </a:fld>
            <a:endParaRPr lang="en-GB"/>
          </a:p>
        </p:txBody>
      </p:sp>
    </p:spTree>
    <p:extLst>
      <p:ext uri="{BB962C8B-B14F-4D97-AF65-F5344CB8AC3E}">
        <p14:creationId xmlns:p14="http://schemas.microsoft.com/office/powerpoint/2010/main" val="2535890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FA7B5DC-0985-4F56-95F2-B147D00992AA}" type="datetimeFigureOut">
              <a:rPr lang="en-GB" smtClean="0"/>
              <a:t>26/01/2023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03AF522-CE57-4479-A6FE-02E7A0C76682}" type="slidenum">
              <a:rPr lang="en-GB" smtClean="0"/>
              <a:t>‹#›</a:t>
            </a:fld>
            <a:endParaRPr lang="en-GB"/>
          </a:p>
        </p:txBody>
      </p:sp>
    </p:spTree>
    <p:extLst>
      <p:ext uri="{BB962C8B-B14F-4D97-AF65-F5344CB8AC3E}">
        <p14:creationId xmlns:p14="http://schemas.microsoft.com/office/powerpoint/2010/main" val="1373378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A7B5DC-0985-4F56-95F2-B147D00992AA}" type="datetimeFigureOut">
              <a:rPr lang="en-GB" smtClean="0"/>
              <a:t>26/01/2023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03AF522-CE57-4479-A6FE-02E7A0C76682}" type="slidenum">
              <a:rPr lang="en-GB" smtClean="0"/>
              <a:t>‹#›</a:t>
            </a:fld>
            <a:endParaRPr lang="en-GB"/>
          </a:p>
        </p:txBody>
      </p:sp>
    </p:spTree>
    <p:extLst>
      <p:ext uri="{BB962C8B-B14F-4D97-AF65-F5344CB8AC3E}">
        <p14:creationId xmlns:p14="http://schemas.microsoft.com/office/powerpoint/2010/main" val="677906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FA7B5DC-0985-4F56-95F2-B147D00992AA}" type="datetimeFigureOut">
              <a:rPr lang="en-GB" smtClean="0"/>
              <a:t>26/01/2023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3AF522-CE57-4479-A6FE-02E7A0C76682}" type="slidenum">
              <a:rPr lang="en-GB" smtClean="0"/>
              <a:t>‹#›</a:t>
            </a:fld>
            <a:endParaRPr lang="en-GB"/>
          </a:p>
        </p:txBody>
      </p:sp>
    </p:spTree>
    <p:extLst>
      <p:ext uri="{BB962C8B-B14F-4D97-AF65-F5344CB8AC3E}">
        <p14:creationId xmlns:p14="http://schemas.microsoft.com/office/powerpoint/2010/main" val="365537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FA7B5DC-0985-4F56-95F2-B147D00992AA}" type="datetimeFigureOut">
              <a:rPr lang="en-GB" smtClean="0"/>
              <a:t>26/01/2023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3AF522-CE57-4479-A6FE-02E7A0C76682}" type="slidenum">
              <a:rPr lang="en-GB" smtClean="0"/>
              <a:t>‹#›</a:t>
            </a:fld>
            <a:endParaRPr lang="en-GB"/>
          </a:p>
        </p:txBody>
      </p:sp>
    </p:spTree>
    <p:extLst>
      <p:ext uri="{BB962C8B-B14F-4D97-AF65-F5344CB8AC3E}">
        <p14:creationId xmlns:p14="http://schemas.microsoft.com/office/powerpoint/2010/main" val="2533601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A7B5DC-0985-4F56-95F2-B147D00992AA}" type="datetimeFigureOut">
              <a:rPr lang="en-GB" smtClean="0"/>
              <a:t>26/01/2023</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3AF522-CE57-4479-A6FE-02E7A0C76682}" type="slidenum">
              <a:rPr lang="en-GB" smtClean="0"/>
              <a:t>‹#›</a:t>
            </a:fld>
            <a:endParaRPr lang="en-GB"/>
          </a:p>
        </p:txBody>
      </p:sp>
    </p:spTree>
    <p:extLst>
      <p:ext uri="{BB962C8B-B14F-4D97-AF65-F5344CB8AC3E}">
        <p14:creationId xmlns:p14="http://schemas.microsoft.com/office/powerpoint/2010/main" val="35290355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A91C2-AD81-3A90-B5AD-D8CC9E41A598}"/>
              </a:ext>
            </a:extLst>
          </p:cNvPr>
          <p:cNvSpPr>
            <a:spLocks noGrp="1"/>
          </p:cNvSpPr>
          <p:nvPr>
            <p:ph type="ctrTitle"/>
          </p:nvPr>
        </p:nvSpPr>
        <p:spPr>
          <a:xfrm>
            <a:off x="2184399" y="1122363"/>
            <a:ext cx="6336900" cy="2387600"/>
          </a:xfrm>
        </p:spPr>
        <p:txBody>
          <a:bodyPr>
            <a:normAutofit fontScale="90000"/>
          </a:bodyPr>
          <a:lstStyle/>
          <a:p>
            <a:r>
              <a:rPr lang="en-US" sz="5300" dirty="0"/>
              <a:t>Entity-based cataloguing</a:t>
            </a:r>
            <a:br>
              <a:rPr lang="en-US" dirty="0"/>
            </a:br>
            <a:r>
              <a:rPr lang="en-US" sz="4400" dirty="0"/>
              <a:t>the new environment for ISBD</a:t>
            </a:r>
            <a:endParaRPr lang="en-GB" sz="4400" dirty="0"/>
          </a:p>
        </p:txBody>
      </p:sp>
      <p:sp>
        <p:nvSpPr>
          <p:cNvPr id="3" name="Subtitle 2">
            <a:extLst>
              <a:ext uri="{FF2B5EF4-FFF2-40B4-BE49-F238E27FC236}">
                <a16:creationId xmlns:a16="http://schemas.microsoft.com/office/drawing/2014/main" id="{C418A32B-0936-ACD2-BFDD-75326DB7D53D}"/>
              </a:ext>
            </a:extLst>
          </p:cNvPr>
          <p:cNvSpPr>
            <a:spLocks noGrp="1"/>
          </p:cNvSpPr>
          <p:nvPr>
            <p:ph type="subTitle" idx="1"/>
          </p:nvPr>
        </p:nvSpPr>
        <p:spPr>
          <a:xfrm>
            <a:off x="2184399" y="3602038"/>
            <a:ext cx="6336900" cy="1655762"/>
          </a:xfrm>
        </p:spPr>
        <p:txBody>
          <a:bodyPr/>
          <a:lstStyle/>
          <a:p>
            <a:r>
              <a:rPr lang="en-US" dirty="0"/>
              <a:t>Gordon Dunsire</a:t>
            </a:r>
          </a:p>
          <a:p>
            <a:r>
              <a:rPr lang="en-US" dirty="0"/>
              <a:t>Presented to the IFLA webinar “From ISBD to ISBDM”, 26 January 2023</a:t>
            </a:r>
            <a:endParaRPr lang="en-GB" dirty="0"/>
          </a:p>
        </p:txBody>
      </p:sp>
      <p:grpSp>
        <p:nvGrpSpPr>
          <p:cNvPr id="4" name="Group 3">
            <a:extLst>
              <a:ext uri="{FF2B5EF4-FFF2-40B4-BE49-F238E27FC236}">
                <a16:creationId xmlns:a16="http://schemas.microsoft.com/office/drawing/2014/main" id="{5EEE816E-008A-1544-A0BD-22BD33241031}"/>
              </a:ext>
            </a:extLst>
          </p:cNvPr>
          <p:cNvGrpSpPr/>
          <p:nvPr/>
        </p:nvGrpSpPr>
        <p:grpSpPr>
          <a:xfrm>
            <a:off x="0" y="0"/>
            <a:ext cx="1481070" cy="6858000"/>
            <a:chOff x="0" y="0"/>
            <a:chExt cx="1481070" cy="6858000"/>
          </a:xfrm>
        </p:grpSpPr>
        <p:pic>
          <p:nvPicPr>
            <p:cNvPr id="5" name="Picture 4">
              <a:extLst>
                <a:ext uri="{FF2B5EF4-FFF2-40B4-BE49-F238E27FC236}">
                  <a16:creationId xmlns:a16="http://schemas.microsoft.com/office/drawing/2014/main" id="{C98C46C5-A2B0-F56C-77FA-04DADA78FC33}"/>
                </a:ext>
              </a:extLst>
            </p:cNvPr>
            <p:cNvPicPr>
              <a:picLocks noChangeAspect="1"/>
            </p:cNvPicPr>
            <p:nvPr/>
          </p:nvPicPr>
          <p:blipFill>
            <a:blip r:embed="rId3"/>
            <a:stretch>
              <a:fillRect/>
            </a:stretch>
          </p:blipFill>
          <p:spPr>
            <a:xfrm>
              <a:off x="0" y="0"/>
              <a:ext cx="1481070" cy="6858000"/>
            </a:xfrm>
            <a:prstGeom prst="rect">
              <a:avLst/>
            </a:prstGeom>
          </p:spPr>
        </p:pic>
        <p:sp>
          <p:nvSpPr>
            <p:cNvPr id="6" name="TextBox 5">
              <a:extLst>
                <a:ext uri="{FF2B5EF4-FFF2-40B4-BE49-F238E27FC236}">
                  <a16:creationId xmlns:a16="http://schemas.microsoft.com/office/drawing/2014/main" id="{C4773950-F763-1351-3F7A-F25BF872FC14}"/>
                </a:ext>
              </a:extLst>
            </p:cNvPr>
            <p:cNvSpPr txBox="1"/>
            <p:nvPr/>
          </p:nvSpPr>
          <p:spPr>
            <a:xfrm>
              <a:off x="0" y="6104748"/>
              <a:ext cx="1453475" cy="646331"/>
            </a:xfrm>
            <a:prstGeom prst="rect">
              <a:avLst/>
            </a:prstGeom>
            <a:noFill/>
          </p:spPr>
          <p:txBody>
            <a:bodyPr wrap="none" rtlCol="0">
              <a:spAutoFit/>
            </a:bodyPr>
            <a:lstStyle/>
            <a:p>
              <a:pPr algn="ctr"/>
              <a:r>
                <a:rPr lang="en-US" sz="1200" dirty="0">
                  <a:solidFill>
                    <a:schemeClr val="bg1"/>
                  </a:solidFill>
                </a:rPr>
                <a:t>IFLA webinar</a:t>
              </a:r>
            </a:p>
            <a:p>
              <a:pPr algn="ctr"/>
              <a:r>
                <a:rPr lang="en-US" sz="1200" dirty="0">
                  <a:solidFill>
                    <a:schemeClr val="bg1"/>
                  </a:solidFill>
                </a:rPr>
                <a:t>From ISBD to ISBDM</a:t>
              </a:r>
            </a:p>
            <a:p>
              <a:pPr algn="ctr"/>
              <a:r>
                <a:rPr lang="en-US" sz="1200" dirty="0">
                  <a:solidFill>
                    <a:schemeClr val="bg1"/>
                  </a:solidFill>
                </a:rPr>
                <a:t>26 January 2023</a:t>
              </a:r>
              <a:endParaRPr lang="en-GB" sz="1200" dirty="0">
                <a:solidFill>
                  <a:schemeClr val="bg1"/>
                </a:solidFill>
              </a:endParaRPr>
            </a:p>
          </p:txBody>
        </p:sp>
      </p:grpSp>
    </p:spTree>
    <p:extLst>
      <p:ext uri="{BB962C8B-B14F-4D97-AF65-F5344CB8AC3E}">
        <p14:creationId xmlns:p14="http://schemas.microsoft.com/office/powerpoint/2010/main" val="17497963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CA72269E-DBEF-7249-E9EE-8C1001F899B4}"/>
              </a:ext>
            </a:extLst>
          </p:cNvPr>
          <p:cNvGrpSpPr/>
          <p:nvPr/>
        </p:nvGrpSpPr>
        <p:grpSpPr>
          <a:xfrm>
            <a:off x="0" y="0"/>
            <a:ext cx="1481070" cy="6858000"/>
            <a:chOff x="0" y="0"/>
            <a:chExt cx="1481070" cy="6858000"/>
          </a:xfrm>
        </p:grpSpPr>
        <p:pic>
          <p:nvPicPr>
            <p:cNvPr id="3" name="Picture 2">
              <a:extLst>
                <a:ext uri="{FF2B5EF4-FFF2-40B4-BE49-F238E27FC236}">
                  <a16:creationId xmlns:a16="http://schemas.microsoft.com/office/drawing/2014/main" id="{2721C5C3-BA9F-07A3-60C9-ECAFE06F4344}"/>
                </a:ext>
              </a:extLst>
            </p:cNvPr>
            <p:cNvPicPr>
              <a:picLocks noChangeAspect="1"/>
            </p:cNvPicPr>
            <p:nvPr/>
          </p:nvPicPr>
          <p:blipFill>
            <a:blip r:embed="rId3"/>
            <a:stretch>
              <a:fillRect/>
            </a:stretch>
          </p:blipFill>
          <p:spPr>
            <a:xfrm>
              <a:off x="0" y="0"/>
              <a:ext cx="1481070" cy="6858000"/>
            </a:xfrm>
            <a:prstGeom prst="rect">
              <a:avLst/>
            </a:prstGeom>
          </p:spPr>
        </p:pic>
        <p:sp>
          <p:nvSpPr>
            <p:cNvPr id="4" name="TextBox 3">
              <a:extLst>
                <a:ext uri="{FF2B5EF4-FFF2-40B4-BE49-F238E27FC236}">
                  <a16:creationId xmlns:a16="http://schemas.microsoft.com/office/drawing/2014/main" id="{255A91F9-D922-A3E2-7169-DCFDC1CC4DDD}"/>
                </a:ext>
              </a:extLst>
            </p:cNvPr>
            <p:cNvSpPr txBox="1"/>
            <p:nvPr/>
          </p:nvSpPr>
          <p:spPr>
            <a:xfrm>
              <a:off x="0" y="6104748"/>
              <a:ext cx="1453475" cy="646331"/>
            </a:xfrm>
            <a:prstGeom prst="rect">
              <a:avLst/>
            </a:prstGeom>
            <a:noFill/>
          </p:spPr>
          <p:txBody>
            <a:bodyPr wrap="none" rtlCol="0">
              <a:spAutoFit/>
            </a:bodyPr>
            <a:lstStyle/>
            <a:p>
              <a:pPr algn="ctr"/>
              <a:r>
                <a:rPr lang="en-US" sz="1200" dirty="0">
                  <a:solidFill>
                    <a:schemeClr val="bg1"/>
                  </a:solidFill>
                </a:rPr>
                <a:t>IFLA webinar</a:t>
              </a:r>
            </a:p>
            <a:p>
              <a:pPr algn="ctr"/>
              <a:r>
                <a:rPr lang="en-US" sz="1200" dirty="0">
                  <a:solidFill>
                    <a:schemeClr val="bg1"/>
                  </a:solidFill>
                </a:rPr>
                <a:t>From ISBD to ISBDM</a:t>
              </a:r>
            </a:p>
            <a:p>
              <a:pPr algn="ctr"/>
              <a:r>
                <a:rPr lang="en-US" sz="1200" dirty="0">
                  <a:solidFill>
                    <a:schemeClr val="bg1"/>
                  </a:solidFill>
                </a:rPr>
                <a:t>26 January 2023</a:t>
              </a:r>
              <a:endParaRPr lang="en-GB" sz="1200" dirty="0">
                <a:solidFill>
                  <a:schemeClr val="bg1"/>
                </a:solidFill>
              </a:endParaRPr>
            </a:p>
          </p:txBody>
        </p:sp>
      </p:grpSp>
      <p:sp>
        <p:nvSpPr>
          <p:cNvPr id="6" name="TextBox 5">
            <a:extLst>
              <a:ext uri="{FF2B5EF4-FFF2-40B4-BE49-F238E27FC236}">
                <a16:creationId xmlns:a16="http://schemas.microsoft.com/office/drawing/2014/main" id="{774FE35A-F8B3-55F8-6F1D-D29A049A2DA3}"/>
              </a:ext>
            </a:extLst>
          </p:cNvPr>
          <p:cNvSpPr txBox="1"/>
          <p:nvPr/>
        </p:nvSpPr>
        <p:spPr>
          <a:xfrm>
            <a:off x="1660359" y="157160"/>
            <a:ext cx="7219284" cy="646331"/>
          </a:xfrm>
          <a:prstGeom prst="rect">
            <a:avLst/>
          </a:prstGeom>
          <a:noFill/>
        </p:spPr>
        <p:txBody>
          <a:bodyPr wrap="none" rtlCol="0">
            <a:spAutoFit/>
          </a:bodyPr>
          <a:lstStyle/>
          <a:p>
            <a:r>
              <a:rPr lang="en-US" sz="3600" dirty="0"/>
              <a:t>ISBDM example (simple, incomplete!)</a:t>
            </a:r>
            <a:endParaRPr lang="en-GB" sz="3600" dirty="0"/>
          </a:p>
        </p:txBody>
      </p:sp>
      <p:sp>
        <p:nvSpPr>
          <p:cNvPr id="2" name="TextBox 1">
            <a:extLst>
              <a:ext uri="{FF2B5EF4-FFF2-40B4-BE49-F238E27FC236}">
                <a16:creationId xmlns:a16="http://schemas.microsoft.com/office/drawing/2014/main" id="{7CF0B3A1-02A9-208F-12FC-8F38DB536A0E}"/>
              </a:ext>
            </a:extLst>
          </p:cNvPr>
          <p:cNvSpPr txBox="1"/>
          <p:nvPr/>
        </p:nvSpPr>
        <p:spPr>
          <a:xfrm>
            <a:off x="1812729" y="959629"/>
            <a:ext cx="6835569" cy="5078313"/>
          </a:xfrm>
          <a:prstGeom prst="rect">
            <a:avLst/>
          </a:prstGeom>
          <a:noFill/>
          <a:ln w="19050">
            <a:solidFill>
              <a:srgbClr val="04A0D1"/>
            </a:solidFill>
          </a:ln>
        </p:spPr>
        <p:txBody>
          <a:bodyPr wrap="square" rtlCol="0">
            <a:spAutoFit/>
          </a:bodyPr>
          <a:lstStyle/>
          <a:p>
            <a:r>
              <a:rPr lang="en-US" dirty="0"/>
              <a:t>Lucy Foley, The Paris apartment – </a:t>
            </a:r>
            <a:r>
              <a:rPr lang="en-US" dirty="0" err="1"/>
              <a:t>HarperCollinsPublishers</a:t>
            </a:r>
            <a:r>
              <a:rPr lang="en-US" dirty="0"/>
              <a:t> – ISBN: 978-0-00-838498-2 (HB), ISBN: 978-0-00-838509-5 (TPB)</a:t>
            </a:r>
          </a:p>
          <a:p>
            <a:r>
              <a:rPr lang="en-US" dirty="0"/>
              <a:t>- - -</a:t>
            </a:r>
          </a:p>
          <a:p>
            <a:pPr defTabSz="914400"/>
            <a:r>
              <a:rPr lang="en-US" dirty="0"/>
              <a:t>Title:	  The Paris apartment</a:t>
            </a:r>
          </a:p>
          <a:p>
            <a:r>
              <a:rPr lang="en-US" dirty="0"/>
              <a:t>Citation:	  Paris apartment (</a:t>
            </a:r>
            <a:r>
              <a:rPr lang="en-US" dirty="0" err="1"/>
              <a:t>HarperCollinsPublishers</a:t>
            </a:r>
            <a:r>
              <a:rPr lang="en-US" dirty="0"/>
              <a:t>) (hardback)</a:t>
            </a:r>
          </a:p>
          <a:p>
            <a:r>
              <a:rPr lang="en-US" dirty="0"/>
              <a:t>Identifier:  9780008384982</a:t>
            </a:r>
          </a:p>
          <a:p>
            <a:r>
              <a:rPr lang="en-US" dirty="0"/>
              <a:t>- - -</a:t>
            </a:r>
          </a:p>
          <a:p>
            <a:r>
              <a:rPr lang="en-US" dirty="0"/>
              <a:t>Contents:			</a:t>
            </a:r>
            <a:r>
              <a:rPr lang="en-US" u="sng" dirty="0"/>
              <a:t>Foley, Lucy, 1986-. The Paris apartment. English</a:t>
            </a:r>
          </a:p>
          <a:p>
            <a:r>
              <a:rPr lang="en-US" dirty="0"/>
              <a:t>Persons:			</a:t>
            </a:r>
            <a:r>
              <a:rPr lang="en-US" u="sng" dirty="0"/>
              <a:t>Foley, Lucy, 1986-</a:t>
            </a:r>
          </a:p>
          <a:p>
            <a:r>
              <a:rPr lang="en-US" dirty="0"/>
              <a:t>Collective agents:	Publisher:	</a:t>
            </a:r>
            <a:r>
              <a:rPr lang="en-US" u="sng" dirty="0" err="1"/>
              <a:t>HarperCollinsPublishers</a:t>
            </a:r>
            <a:endParaRPr lang="en-US" u="sng" dirty="0"/>
          </a:p>
          <a:p>
            <a:r>
              <a:rPr lang="en-US" dirty="0"/>
              <a:t>Places:			Publication:	</a:t>
            </a:r>
            <a:r>
              <a:rPr lang="en-US" u="sng" dirty="0"/>
              <a:t>London (England)</a:t>
            </a:r>
          </a:p>
          <a:p>
            <a:r>
              <a:rPr lang="en-US" dirty="0"/>
              <a:t>Time-spans:		Publication:	</a:t>
            </a:r>
            <a:r>
              <a:rPr lang="en-US" u="sng" dirty="0"/>
              <a:t>2022</a:t>
            </a:r>
          </a:p>
          <a:p>
            <a:r>
              <a:rPr lang="en-US" dirty="0"/>
              <a:t>- - -</a:t>
            </a:r>
          </a:p>
          <a:p>
            <a:r>
              <a:rPr lang="en-US" dirty="0"/>
              <a:t>Carrier:	volume</a:t>
            </a:r>
          </a:p>
          <a:p>
            <a:r>
              <a:rPr lang="en-US" dirty="0"/>
              <a:t>Content:	text</a:t>
            </a:r>
          </a:p>
          <a:p>
            <a:r>
              <a:rPr lang="en-US" dirty="0"/>
              <a:t>Media:	unmediated</a:t>
            </a:r>
          </a:p>
          <a:p>
            <a:r>
              <a:rPr lang="en-US" dirty="0"/>
              <a:t>- - -</a:t>
            </a:r>
          </a:p>
          <a:p>
            <a:r>
              <a:rPr lang="en-US" dirty="0"/>
              <a:t>single unit; hardback</a:t>
            </a:r>
          </a:p>
        </p:txBody>
      </p:sp>
      <p:sp>
        <p:nvSpPr>
          <p:cNvPr id="7" name="Rectangle 6">
            <a:extLst>
              <a:ext uri="{FF2B5EF4-FFF2-40B4-BE49-F238E27FC236}">
                <a16:creationId xmlns:a16="http://schemas.microsoft.com/office/drawing/2014/main" id="{CDDB332D-495C-3F50-DD63-E70B6A871379}"/>
              </a:ext>
            </a:extLst>
          </p:cNvPr>
          <p:cNvSpPr/>
          <p:nvPr/>
        </p:nvSpPr>
        <p:spPr>
          <a:xfrm>
            <a:off x="1862489" y="1001028"/>
            <a:ext cx="6732871" cy="596766"/>
          </a:xfrm>
          <a:prstGeom prst="rect">
            <a:avLst/>
          </a:prstGeom>
          <a:noFill/>
          <a:ln w="190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5DC0447A-4C2D-3E3E-5F01-93D5870CFD52}"/>
              </a:ext>
            </a:extLst>
          </p:cNvPr>
          <p:cNvSpPr txBox="1"/>
          <p:nvPr/>
        </p:nvSpPr>
        <p:spPr>
          <a:xfrm>
            <a:off x="2675639" y="6215075"/>
            <a:ext cx="1230530" cy="369332"/>
          </a:xfrm>
          <a:prstGeom prst="rect">
            <a:avLst/>
          </a:prstGeom>
          <a:noFill/>
          <a:ln w="19050">
            <a:solidFill>
              <a:srgbClr val="5CB283"/>
            </a:solidFill>
          </a:ln>
        </p:spPr>
        <p:txBody>
          <a:bodyPr wrap="none" rtlCol="0">
            <a:spAutoFit/>
          </a:bodyPr>
          <a:lstStyle/>
          <a:p>
            <a:pPr algn="ctr"/>
            <a:r>
              <a:rPr lang="en-US" dirty="0"/>
              <a:t>statements</a:t>
            </a:r>
            <a:endParaRPr lang="en-GB" dirty="0"/>
          </a:p>
        </p:txBody>
      </p:sp>
      <p:sp>
        <p:nvSpPr>
          <p:cNvPr id="9" name="TextBox 8">
            <a:extLst>
              <a:ext uri="{FF2B5EF4-FFF2-40B4-BE49-F238E27FC236}">
                <a16:creationId xmlns:a16="http://schemas.microsoft.com/office/drawing/2014/main" id="{2ABCED30-E3F6-2D5F-E4CC-7D4327B14287}"/>
              </a:ext>
            </a:extLst>
          </p:cNvPr>
          <p:cNvSpPr txBox="1"/>
          <p:nvPr/>
        </p:nvSpPr>
        <p:spPr>
          <a:xfrm>
            <a:off x="4065473" y="6215316"/>
            <a:ext cx="728084" cy="369332"/>
          </a:xfrm>
          <a:prstGeom prst="rect">
            <a:avLst/>
          </a:prstGeom>
          <a:noFill/>
          <a:ln w="19050">
            <a:solidFill>
              <a:srgbClr val="0070C0"/>
            </a:solidFill>
          </a:ln>
        </p:spPr>
        <p:txBody>
          <a:bodyPr wrap="none" rtlCol="0">
            <a:spAutoFit/>
          </a:bodyPr>
          <a:lstStyle/>
          <a:p>
            <a:pPr algn="ctr"/>
            <a:r>
              <a:rPr lang="en-US" dirty="0"/>
              <a:t>labels</a:t>
            </a:r>
            <a:endParaRPr lang="en-GB" dirty="0"/>
          </a:p>
        </p:txBody>
      </p:sp>
      <p:sp>
        <p:nvSpPr>
          <p:cNvPr id="10" name="TextBox 9">
            <a:extLst>
              <a:ext uri="{FF2B5EF4-FFF2-40B4-BE49-F238E27FC236}">
                <a16:creationId xmlns:a16="http://schemas.microsoft.com/office/drawing/2014/main" id="{AE576B7D-E02D-E7E5-19A3-358FBAF25305}"/>
              </a:ext>
            </a:extLst>
          </p:cNvPr>
          <p:cNvSpPr txBox="1"/>
          <p:nvPr/>
        </p:nvSpPr>
        <p:spPr>
          <a:xfrm>
            <a:off x="4952861" y="6205090"/>
            <a:ext cx="1387047" cy="369332"/>
          </a:xfrm>
          <a:prstGeom prst="rect">
            <a:avLst/>
          </a:prstGeom>
          <a:noFill/>
          <a:ln w="19050">
            <a:solidFill>
              <a:srgbClr val="FFC000"/>
            </a:solidFill>
          </a:ln>
        </p:spPr>
        <p:txBody>
          <a:bodyPr wrap="none" rtlCol="0">
            <a:spAutoFit/>
          </a:bodyPr>
          <a:lstStyle/>
          <a:p>
            <a:pPr algn="ctr"/>
            <a:r>
              <a:rPr lang="en-US" dirty="0"/>
              <a:t>relationships</a:t>
            </a:r>
            <a:endParaRPr lang="en-GB" dirty="0"/>
          </a:p>
        </p:txBody>
      </p:sp>
      <p:sp>
        <p:nvSpPr>
          <p:cNvPr id="11" name="TextBox 10">
            <a:extLst>
              <a:ext uri="{FF2B5EF4-FFF2-40B4-BE49-F238E27FC236}">
                <a16:creationId xmlns:a16="http://schemas.microsoft.com/office/drawing/2014/main" id="{28FA05AD-6978-A3BD-D4D2-C01C1EB54081}"/>
              </a:ext>
            </a:extLst>
          </p:cNvPr>
          <p:cNvSpPr txBox="1"/>
          <p:nvPr/>
        </p:nvSpPr>
        <p:spPr>
          <a:xfrm>
            <a:off x="6499212" y="6210170"/>
            <a:ext cx="1100109" cy="369332"/>
          </a:xfrm>
          <a:prstGeom prst="rect">
            <a:avLst/>
          </a:prstGeom>
          <a:noFill/>
          <a:ln w="19050">
            <a:solidFill>
              <a:srgbClr val="C00000"/>
            </a:solidFill>
          </a:ln>
        </p:spPr>
        <p:txBody>
          <a:bodyPr wrap="none" rtlCol="0">
            <a:spAutoFit/>
          </a:bodyPr>
          <a:lstStyle/>
          <a:p>
            <a:pPr algn="ctr"/>
            <a:r>
              <a:rPr lang="en-US" dirty="0"/>
              <a:t>attributes</a:t>
            </a:r>
            <a:endParaRPr lang="en-GB" dirty="0"/>
          </a:p>
        </p:txBody>
      </p:sp>
      <p:sp>
        <p:nvSpPr>
          <p:cNvPr id="12" name="Rectangle 11">
            <a:extLst>
              <a:ext uri="{FF2B5EF4-FFF2-40B4-BE49-F238E27FC236}">
                <a16:creationId xmlns:a16="http://schemas.microsoft.com/office/drawing/2014/main" id="{C73B107E-DC3F-297D-9FA8-DB21EE78A813}"/>
              </a:ext>
            </a:extLst>
          </p:cNvPr>
          <p:cNvSpPr/>
          <p:nvPr/>
        </p:nvSpPr>
        <p:spPr>
          <a:xfrm>
            <a:off x="1862488" y="1770022"/>
            <a:ext cx="6732871" cy="907138"/>
          </a:xfrm>
          <a:prstGeom prst="rect">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a:extLst>
              <a:ext uri="{FF2B5EF4-FFF2-40B4-BE49-F238E27FC236}">
                <a16:creationId xmlns:a16="http://schemas.microsoft.com/office/drawing/2014/main" id="{F63689FC-142F-2C68-A74E-2D734BA31568}"/>
              </a:ext>
            </a:extLst>
          </p:cNvPr>
          <p:cNvSpPr/>
          <p:nvPr/>
        </p:nvSpPr>
        <p:spPr>
          <a:xfrm>
            <a:off x="1862488" y="2910730"/>
            <a:ext cx="6732871" cy="1473310"/>
          </a:xfrm>
          <a:prstGeom prst="rect">
            <a:avLst/>
          </a:prstGeom>
          <a:noFill/>
          <a:ln w="190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a:extLst>
              <a:ext uri="{FF2B5EF4-FFF2-40B4-BE49-F238E27FC236}">
                <a16:creationId xmlns:a16="http://schemas.microsoft.com/office/drawing/2014/main" id="{BCEFE600-D8B0-C8F6-39C3-A4C5696C1653}"/>
              </a:ext>
            </a:extLst>
          </p:cNvPr>
          <p:cNvSpPr/>
          <p:nvPr/>
        </p:nvSpPr>
        <p:spPr>
          <a:xfrm>
            <a:off x="1862487" y="4523553"/>
            <a:ext cx="6732871" cy="1473310"/>
          </a:xfrm>
          <a:prstGeom prst="rect">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596564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000"/>
                                        <p:tgtEl>
                                          <p:spTgt spid="8"/>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1000"/>
                                        <p:tgtEl>
                                          <p:spTgt spid="12"/>
                                        </p:tgtEl>
                                      </p:cBhvr>
                                    </p:animEffect>
                                  </p:childTnLst>
                                </p:cTn>
                              </p:par>
                            </p:childTnLst>
                          </p:cTn>
                        </p:par>
                        <p:par>
                          <p:cTn id="16" fill="hold">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1000"/>
                                        <p:tgtEl>
                                          <p:spTgt spid="9"/>
                                        </p:tgtEl>
                                      </p:cBhvr>
                                    </p:animEffect>
                                  </p:childTnLst>
                                </p:cTn>
                              </p:par>
                            </p:childTnLst>
                          </p:cTn>
                        </p:par>
                        <p:par>
                          <p:cTn id="20" fill="hold">
                            <p:stCondLst>
                              <p:cond delay="4000"/>
                            </p:stCondLst>
                            <p:childTnLst>
                              <p:par>
                                <p:cTn id="21" presetID="10" presetClass="entr" presetSubtype="0" fill="hold" grpId="0" nodeType="after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fade">
                                      <p:cBhvr>
                                        <p:cTn id="23" dur="1000"/>
                                        <p:tgtEl>
                                          <p:spTgt spid="13"/>
                                        </p:tgtEl>
                                      </p:cBhvr>
                                    </p:animEffect>
                                  </p:childTnLst>
                                </p:cTn>
                              </p:par>
                            </p:childTnLst>
                          </p:cTn>
                        </p:par>
                        <p:par>
                          <p:cTn id="24" fill="hold">
                            <p:stCondLst>
                              <p:cond delay="5000"/>
                            </p:stCondLst>
                            <p:childTnLst>
                              <p:par>
                                <p:cTn id="25" presetID="10" presetClass="entr" presetSubtype="0" fill="hold" grpId="0" nodeType="after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1000"/>
                                        <p:tgtEl>
                                          <p:spTgt spid="10"/>
                                        </p:tgtEl>
                                      </p:cBhvr>
                                    </p:animEffect>
                                  </p:childTnLst>
                                </p:cTn>
                              </p:par>
                            </p:childTnLst>
                          </p:cTn>
                        </p:par>
                        <p:par>
                          <p:cTn id="28" fill="hold">
                            <p:stCondLst>
                              <p:cond delay="6000"/>
                            </p:stCondLst>
                            <p:childTnLst>
                              <p:par>
                                <p:cTn id="29" presetID="10" presetClass="entr" presetSubtype="0" fill="hold" grpId="0" nodeType="after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1000"/>
                                        <p:tgtEl>
                                          <p:spTgt spid="14"/>
                                        </p:tgtEl>
                                      </p:cBhvr>
                                    </p:animEffect>
                                  </p:childTnLst>
                                </p:cTn>
                              </p:par>
                            </p:childTnLst>
                          </p:cTn>
                        </p:par>
                        <p:par>
                          <p:cTn id="32" fill="hold">
                            <p:stCondLst>
                              <p:cond delay="7000"/>
                            </p:stCondLst>
                            <p:childTnLst>
                              <p:par>
                                <p:cTn id="33" presetID="10" presetClass="entr" presetSubtype="0"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fade">
                                      <p:cBhvr>
                                        <p:cTn id="35"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CA72269E-DBEF-7249-E9EE-8C1001F899B4}"/>
              </a:ext>
            </a:extLst>
          </p:cNvPr>
          <p:cNvGrpSpPr/>
          <p:nvPr/>
        </p:nvGrpSpPr>
        <p:grpSpPr>
          <a:xfrm>
            <a:off x="0" y="0"/>
            <a:ext cx="1481070" cy="6858000"/>
            <a:chOff x="0" y="0"/>
            <a:chExt cx="1481070" cy="6858000"/>
          </a:xfrm>
        </p:grpSpPr>
        <p:pic>
          <p:nvPicPr>
            <p:cNvPr id="3" name="Picture 2">
              <a:extLst>
                <a:ext uri="{FF2B5EF4-FFF2-40B4-BE49-F238E27FC236}">
                  <a16:creationId xmlns:a16="http://schemas.microsoft.com/office/drawing/2014/main" id="{2721C5C3-BA9F-07A3-60C9-ECAFE06F4344}"/>
                </a:ext>
              </a:extLst>
            </p:cNvPr>
            <p:cNvPicPr>
              <a:picLocks noChangeAspect="1"/>
            </p:cNvPicPr>
            <p:nvPr/>
          </p:nvPicPr>
          <p:blipFill>
            <a:blip r:embed="rId3"/>
            <a:stretch>
              <a:fillRect/>
            </a:stretch>
          </p:blipFill>
          <p:spPr>
            <a:xfrm>
              <a:off x="0" y="0"/>
              <a:ext cx="1481070" cy="6858000"/>
            </a:xfrm>
            <a:prstGeom prst="rect">
              <a:avLst/>
            </a:prstGeom>
          </p:spPr>
        </p:pic>
        <p:sp>
          <p:nvSpPr>
            <p:cNvPr id="4" name="TextBox 3">
              <a:extLst>
                <a:ext uri="{FF2B5EF4-FFF2-40B4-BE49-F238E27FC236}">
                  <a16:creationId xmlns:a16="http://schemas.microsoft.com/office/drawing/2014/main" id="{255A91F9-D922-A3E2-7169-DCFDC1CC4DDD}"/>
                </a:ext>
              </a:extLst>
            </p:cNvPr>
            <p:cNvSpPr txBox="1"/>
            <p:nvPr/>
          </p:nvSpPr>
          <p:spPr>
            <a:xfrm>
              <a:off x="0" y="6104748"/>
              <a:ext cx="1453475" cy="646331"/>
            </a:xfrm>
            <a:prstGeom prst="rect">
              <a:avLst/>
            </a:prstGeom>
            <a:noFill/>
          </p:spPr>
          <p:txBody>
            <a:bodyPr wrap="none" rtlCol="0">
              <a:spAutoFit/>
            </a:bodyPr>
            <a:lstStyle/>
            <a:p>
              <a:pPr algn="ctr"/>
              <a:r>
                <a:rPr lang="en-US" sz="1200" dirty="0">
                  <a:solidFill>
                    <a:schemeClr val="bg1"/>
                  </a:solidFill>
                </a:rPr>
                <a:t>IFLA webinar</a:t>
              </a:r>
            </a:p>
            <a:p>
              <a:pPr algn="ctr"/>
              <a:r>
                <a:rPr lang="en-US" sz="1200" dirty="0">
                  <a:solidFill>
                    <a:schemeClr val="bg1"/>
                  </a:solidFill>
                </a:rPr>
                <a:t>From ISBD to ISBDM</a:t>
              </a:r>
            </a:p>
            <a:p>
              <a:pPr algn="ctr"/>
              <a:r>
                <a:rPr lang="en-US" sz="1200" dirty="0">
                  <a:solidFill>
                    <a:schemeClr val="bg1"/>
                  </a:solidFill>
                </a:rPr>
                <a:t>26 January 2023</a:t>
              </a:r>
              <a:endParaRPr lang="en-GB" sz="1200" dirty="0">
                <a:solidFill>
                  <a:schemeClr val="bg1"/>
                </a:solidFill>
              </a:endParaRPr>
            </a:p>
          </p:txBody>
        </p:sp>
      </p:grpSp>
      <p:sp>
        <p:nvSpPr>
          <p:cNvPr id="6" name="TextBox 5">
            <a:extLst>
              <a:ext uri="{FF2B5EF4-FFF2-40B4-BE49-F238E27FC236}">
                <a16:creationId xmlns:a16="http://schemas.microsoft.com/office/drawing/2014/main" id="{774FE35A-F8B3-55F8-6F1D-D29A049A2DA3}"/>
              </a:ext>
            </a:extLst>
          </p:cNvPr>
          <p:cNvSpPr txBox="1"/>
          <p:nvPr/>
        </p:nvSpPr>
        <p:spPr>
          <a:xfrm>
            <a:off x="1660359" y="157160"/>
            <a:ext cx="2267993" cy="646331"/>
          </a:xfrm>
          <a:prstGeom prst="rect">
            <a:avLst/>
          </a:prstGeom>
          <a:noFill/>
        </p:spPr>
        <p:txBody>
          <a:bodyPr wrap="none" rtlCol="0">
            <a:spAutoFit/>
          </a:bodyPr>
          <a:lstStyle/>
          <a:p>
            <a:r>
              <a:rPr lang="en-US" sz="3600"/>
              <a:t>Thank you!</a:t>
            </a:r>
            <a:endParaRPr lang="en-GB" sz="3600" dirty="0"/>
          </a:p>
        </p:txBody>
      </p:sp>
    </p:spTree>
    <p:extLst>
      <p:ext uri="{BB962C8B-B14F-4D97-AF65-F5344CB8AC3E}">
        <p14:creationId xmlns:p14="http://schemas.microsoft.com/office/powerpoint/2010/main" val="1143465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E97A127-F504-477B-1240-D4B4D6692A2E}"/>
              </a:ext>
            </a:extLst>
          </p:cNvPr>
          <p:cNvSpPr txBox="1"/>
          <p:nvPr/>
        </p:nvSpPr>
        <p:spPr>
          <a:xfrm>
            <a:off x="1660359" y="157160"/>
            <a:ext cx="4784836" cy="646331"/>
          </a:xfrm>
          <a:prstGeom prst="rect">
            <a:avLst/>
          </a:prstGeom>
          <a:noFill/>
        </p:spPr>
        <p:txBody>
          <a:bodyPr wrap="none" rtlCol="0">
            <a:spAutoFit/>
          </a:bodyPr>
          <a:lstStyle/>
          <a:p>
            <a:r>
              <a:rPr lang="en-US" sz="3600" dirty="0"/>
              <a:t>Entity-based cataloguing</a:t>
            </a:r>
            <a:endParaRPr lang="en-GB" sz="3600" dirty="0"/>
          </a:p>
        </p:txBody>
      </p:sp>
      <p:sp>
        <p:nvSpPr>
          <p:cNvPr id="3" name="TextBox 2">
            <a:extLst>
              <a:ext uri="{FF2B5EF4-FFF2-40B4-BE49-F238E27FC236}">
                <a16:creationId xmlns:a16="http://schemas.microsoft.com/office/drawing/2014/main" id="{E1641FC6-42A8-4AB3-E250-A959BE44DA07}"/>
              </a:ext>
            </a:extLst>
          </p:cNvPr>
          <p:cNvSpPr txBox="1"/>
          <p:nvPr/>
        </p:nvSpPr>
        <p:spPr>
          <a:xfrm>
            <a:off x="1660359" y="3469906"/>
            <a:ext cx="6775034" cy="1938992"/>
          </a:xfrm>
          <a:prstGeom prst="rect">
            <a:avLst/>
          </a:prstGeom>
          <a:noFill/>
        </p:spPr>
        <p:txBody>
          <a:bodyPr wrap="square" rtlCol="0">
            <a:spAutoFit/>
          </a:bodyPr>
          <a:lstStyle/>
          <a:p>
            <a:r>
              <a:rPr lang="en-US" sz="2400" dirty="0"/>
              <a:t>Description of cultural heritage resources</a:t>
            </a:r>
          </a:p>
          <a:p>
            <a:pPr marL="457200"/>
            <a:r>
              <a:rPr lang="en-US" sz="2400" dirty="0"/>
              <a:t>Focused on component entities, not the “whole” resource</a:t>
            </a:r>
          </a:p>
          <a:p>
            <a:pPr marL="457200"/>
            <a:r>
              <a:rPr lang="en-US" sz="2400" dirty="0"/>
              <a:t>Finer granularity improves flexibility and re-usability</a:t>
            </a:r>
            <a:endParaRPr lang="en-GB" sz="2400" dirty="0"/>
          </a:p>
        </p:txBody>
      </p:sp>
      <p:grpSp>
        <p:nvGrpSpPr>
          <p:cNvPr id="5" name="Group 4">
            <a:extLst>
              <a:ext uri="{FF2B5EF4-FFF2-40B4-BE49-F238E27FC236}">
                <a16:creationId xmlns:a16="http://schemas.microsoft.com/office/drawing/2014/main" id="{28948C78-718E-BA42-7204-34A43D9C2787}"/>
              </a:ext>
            </a:extLst>
          </p:cNvPr>
          <p:cNvGrpSpPr/>
          <p:nvPr/>
        </p:nvGrpSpPr>
        <p:grpSpPr>
          <a:xfrm>
            <a:off x="0" y="0"/>
            <a:ext cx="1481070" cy="6858000"/>
            <a:chOff x="0" y="0"/>
            <a:chExt cx="1481070" cy="6858000"/>
          </a:xfrm>
        </p:grpSpPr>
        <p:pic>
          <p:nvPicPr>
            <p:cNvPr id="6" name="Picture 5">
              <a:extLst>
                <a:ext uri="{FF2B5EF4-FFF2-40B4-BE49-F238E27FC236}">
                  <a16:creationId xmlns:a16="http://schemas.microsoft.com/office/drawing/2014/main" id="{5A91A347-F846-5E58-3E0D-D2C8477052A2}"/>
                </a:ext>
              </a:extLst>
            </p:cNvPr>
            <p:cNvPicPr>
              <a:picLocks noChangeAspect="1"/>
            </p:cNvPicPr>
            <p:nvPr/>
          </p:nvPicPr>
          <p:blipFill>
            <a:blip r:embed="rId3"/>
            <a:stretch>
              <a:fillRect/>
            </a:stretch>
          </p:blipFill>
          <p:spPr>
            <a:xfrm>
              <a:off x="0" y="0"/>
              <a:ext cx="1481070" cy="6858000"/>
            </a:xfrm>
            <a:prstGeom prst="rect">
              <a:avLst/>
            </a:prstGeom>
          </p:spPr>
        </p:pic>
        <p:sp>
          <p:nvSpPr>
            <p:cNvPr id="7" name="TextBox 6">
              <a:extLst>
                <a:ext uri="{FF2B5EF4-FFF2-40B4-BE49-F238E27FC236}">
                  <a16:creationId xmlns:a16="http://schemas.microsoft.com/office/drawing/2014/main" id="{22F3EC70-82FD-080B-0600-C199749A7959}"/>
                </a:ext>
              </a:extLst>
            </p:cNvPr>
            <p:cNvSpPr txBox="1"/>
            <p:nvPr/>
          </p:nvSpPr>
          <p:spPr>
            <a:xfrm>
              <a:off x="0" y="6104748"/>
              <a:ext cx="1453475" cy="646331"/>
            </a:xfrm>
            <a:prstGeom prst="rect">
              <a:avLst/>
            </a:prstGeom>
            <a:noFill/>
          </p:spPr>
          <p:txBody>
            <a:bodyPr wrap="none" rtlCol="0">
              <a:spAutoFit/>
            </a:bodyPr>
            <a:lstStyle/>
            <a:p>
              <a:pPr algn="ctr"/>
              <a:r>
                <a:rPr lang="en-US" sz="1200" dirty="0">
                  <a:solidFill>
                    <a:schemeClr val="bg1"/>
                  </a:solidFill>
                </a:rPr>
                <a:t>IFLA webinar</a:t>
              </a:r>
            </a:p>
            <a:p>
              <a:pPr algn="ctr"/>
              <a:r>
                <a:rPr lang="en-US" sz="1200" dirty="0">
                  <a:solidFill>
                    <a:schemeClr val="bg1"/>
                  </a:solidFill>
                </a:rPr>
                <a:t>From ISBD to ISBDM</a:t>
              </a:r>
            </a:p>
            <a:p>
              <a:pPr algn="ctr"/>
              <a:r>
                <a:rPr lang="en-US" sz="1200" dirty="0">
                  <a:solidFill>
                    <a:schemeClr val="bg1"/>
                  </a:solidFill>
                </a:rPr>
                <a:t>26 January 2023</a:t>
              </a:r>
              <a:endParaRPr lang="en-GB" sz="1200" dirty="0">
                <a:solidFill>
                  <a:schemeClr val="bg1"/>
                </a:solidFill>
              </a:endParaRPr>
            </a:p>
          </p:txBody>
        </p:sp>
      </p:grpSp>
      <p:sp>
        <p:nvSpPr>
          <p:cNvPr id="8" name="TextBox 7">
            <a:extLst>
              <a:ext uri="{FF2B5EF4-FFF2-40B4-BE49-F238E27FC236}">
                <a16:creationId xmlns:a16="http://schemas.microsoft.com/office/drawing/2014/main" id="{6412B9E7-ACC8-AE65-1F36-B182699DD49D}"/>
              </a:ext>
            </a:extLst>
          </p:cNvPr>
          <p:cNvSpPr txBox="1"/>
          <p:nvPr/>
        </p:nvSpPr>
        <p:spPr>
          <a:xfrm>
            <a:off x="1660359" y="1261409"/>
            <a:ext cx="6775034" cy="1938992"/>
          </a:xfrm>
          <a:prstGeom prst="rect">
            <a:avLst/>
          </a:prstGeom>
          <a:noFill/>
        </p:spPr>
        <p:txBody>
          <a:bodyPr wrap="square" rtlCol="0">
            <a:spAutoFit/>
          </a:bodyPr>
          <a:lstStyle/>
          <a:p>
            <a:r>
              <a:rPr lang="en-US" sz="2400" dirty="0"/>
              <a:t>Based on entity-relationship modelling</a:t>
            </a:r>
          </a:p>
          <a:p>
            <a:pPr marL="457200"/>
            <a:r>
              <a:rPr lang="en-US" sz="2400" dirty="0"/>
              <a:t>Entities are distinguished by their characteristics, modelled as attribute elements</a:t>
            </a:r>
            <a:endParaRPr lang="en-GB" sz="2400" dirty="0"/>
          </a:p>
          <a:p>
            <a:pPr marL="457200"/>
            <a:r>
              <a:rPr lang="en-US" sz="2400" dirty="0"/>
              <a:t>Associated entities are linked by relationship elements to build a “complete” description</a:t>
            </a:r>
          </a:p>
        </p:txBody>
      </p:sp>
    </p:spTree>
    <p:extLst>
      <p:ext uri="{BB962C8B-B14F-4D97-AF65-F5344CB8AC3E}">
        <p14:creationId xmlns:p14="http://schemas.microsoft.com/office/powerpoint/2010/main" val="930439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CA72269E-DBEF-7249-E9EE-8C1001F899B4}"/>
              </a:ext>
            </a:extLst>
          </p:cNvPr>
          <p:cNvGrpSpPr/>
          <p:nvPr/>
        </p:nvGrpSpPr>
        <p:grpSpPr>
          <a:xfrm>
            <a:off x="0" y="0"/>
            <a:ext cx="1481070" cy="6858000"/>
            <a:chOff x="0" y="0"/>
            <a:chExt cx="1481070" cy="6858000"/>
          </a:xfrm>
        </p:grpSpPr>
        <p:pic>
          <p:nvPicPr>
            <p:cNvPr id="3" name="Picture 2">
              <a:extLst>
                <a:ext uri="{FF2B5EF4-FFF2-40B4-BE49-F238E27FC236}">
                  <a16:creationId xmlns:a16="http://schemas.microsoft.com/office/drawing/2014/main" id="{2721C5C3-BA9F-07A3-60C9-ECAFE06F4344}"/>
                </a:ext>
              </a:extLst>
            </p:cNvPr>
            <p:cNvPicPr>
              <a:picLocks noChangeAspect="1"/>
            </p:cNvPicPr>
            <p:nvPr/>
          </p:nvPicPr>
          <p:blipFill>
            <a:blip r:embed="rId3"/>
            <a:stretch>
              <a:fillRect/>
            </a:stretch>
          </p:blipFill>
          <p:spPr>
            <a:xfrm>
              <a:off x="0" y="0"/>
              <a:ext cx="1481070" cy="6858000"/>
            </a:xfrm>
            <a:prstGeom prst="rect">
              <a:avLst/>
            </a:prstGeom>
          </p:spPr>
        </p:pic>
        <p:sp>
          <p:nvSpPr>
            <p:cNvPr id="4" name="TextBox 3">
              <a:extLst>
                <a:ext uri="{FF2B5EF4-FFF2-40B4-BE49-F238E27FC236}">
                  <a16:creationId xmlns:a16="http://schemas.microsoft.com/office/drawing/2014/main" id="{255A91F9-D922-A3E2-7169-DCFDC1CC4DDD}"/>
                </a:ext>
              </a:extLst>
            </p:cNvPr>
            <p:cNvSpPr txBox="1"/>
            <p:nvPr/>
          </p:nvSpPr>
          <p:spPr>
            <a:xfrm>
              <a:off x="0" y="6104748"/>
              <a:ext cx="1453475" cy="646331"/>
            </a:xfrm>
            <a:prstGeom prst="rect">
              <a:avLst/>
            </a:prstGeom>
            <a:noFill/>
          </p:spPr>
          <p:txBody>
            <a:bodyPr wrap="none" rtlCol="0">
              <a:spAutoFit/>
            </a:bodyPr>
            <a:lstStyle/>
            <a:p>
              <a:pPr algn="ctr"/>
              <a:r>
                <a:rPr lang="en-US" sz="1200" dirty="0">
                  <a:solidFill>
                    <a:schemeClr val="bg1"/>
                  </a:solidFill>
                </a:rPr>
                <a:t>IFLA webinar</a:t>
              </a:r>
            </a:p>
            <a:p>
              <a:pPr algn="ctr"/>
              <a:r>
                <a:rPr lang="en-US" sz="1200" dirty="0">
                  <a:solidFill>
                    <a:schemeClr val="bg1"/>
                  </a:solidFill>
                </a:rPr>
                <a:t>From ISBD to ISBDM</a:t>
              </a:r>
            </a:p>
            <a:p>
              <a:pPr algn="ctr"/>
              <a:r>
                <a:rPr lang="en-US" sz="1200" dirty="0">
                  <a:solidFill>
                    <a:schemeClr val="bg1"/>
                  </a:solidFill>
                </a:rPr>
                <a:t>26 January 2023</a:t>
              </a:r>
              <a:endParaRPr lang="en-GB" sz="1200" dirty="0">
                <a:solidFill>
                  <a:schemeClr val="bg1"/>
                </a:solidFill>
              </a:endParaRPr>
            </a:p>
          </p:txBody>
        </p:sp>
      </p:grpSp>
      <p:sp>
        <p:nvSpPr>
          <p:cNvPr id="6" name="TextBox 5">
            <a:extLst>
              <a:ext uri="{FF2B5EF4-FFF2-40B4-BE49-F238E27FC236}">
                <a16:creationId xmlns:a16="http://schemas.microsoft.com/office/drawing/2014/main" id="{774FE35A-F8B3-55F8-6F1D-D29A049A2DA3}"/>
              </a:ext>
            </a:extLst>
          </p:cNvPr>
          <p:cNvSpPr txBox="1"/>
          <p:nvPr/>
        </p:nvSpPr>
        <p:spPr>
          <a:xfrm>
            <a:off x="1660359" y="157160"/>
            <a:ext cx="5431936" cy="646331"/>
          </a:xfrm>
          <a:prstGeom prst="rect">
            <a:avLst/>
          </a:prstGeom>
          <a:noFill/>
        </p:spPr>
        <p:txBody>
          <a:bodyPr wrap="none" rtlCol="0">
            <a:spAutoFit/>
          </a:bodyPr>
          <a:lstStyle/>
          <a:p>
            <a:r>
              <a:rPr lang="en-US" sz="3600" dirty="0"/>
              <a:t>IFLA bibliographic standards</a:t>
            </a:r>
            <a:endParaRPr lang="en-GB" sz="3600" dirty="0"/>
          </a:p>
        </p:txBody>
      </p:sp>
      <p:sp>
        <p:nvSpPr>
          <p:cNvPr id="7" name="TextBox 6">
            <a:extLst>
              <a:ext uri="{FF2B5EF4-FFF2-40B4-BE49-F238E27FC236}">
                <a16:creationId xmlns:a16="http://schemas.microsoft.com/office/drawing/2014/main" id="{B43B1B66-E457-E1EA-5447-F92CD9CE4F13}"/>
              </a:ext>
            </a:extLst>
          </p:cNvPr>
          <p:cNvSpPr txBox="1"/>
          <p:nvPr/>
        </p:nvSpPr>
        <p:spPr>
          <a:xfrm>
            <a:off x="2146433" y="1727735"/>
            <a:ext cx="4063356" cy="830997"/>
          </a:xfrm>
          <a:prstGeom prst="rect">
            <a:avLst/>
          </a:prstGeom>
          <a:solidFill>
            <a:srgbClr val="28A2C6"/>
          </a:solidFill>
          <a:ln w="19050">
            <a:solidFill>
              <a:schemeClr val="tx1"/>
            </a:solidFill>
          </a:ln>
        </p:spPr>
        <p:txBody>
          <a:bodyPr wrap="none" rtlCol="0">
            <a:spAutoFit/>
          </a:bodyPr>
          <a:lstStyle/>
          <a:p>
            <a:pPr algn="ctr"/>
            <a:r>
              <a:rPr lang="en-US" sz="2400" i="1" dirty="0">
                <a:solidFill>
                  <a:schemeClr val="bg1"/>
                </a:solidFill>
              </a:rPr>
              <a:t>Metadata model</a:t>
            </a:r>
          </a:p>
          <a:p>
            <a:pPr algn="ctr"/>
            <a:r>
              <a:rPr lang="en-US" sz="2400" dirty="0">
                <a:solidFill>
                  <a:schemeClr val="bg1"/>
                </a:solidFill>
              </a:rPr>
              <a:t>Library Reference Model (LRM)</a:t>
            </a:r>
            <a:endParaRPr lang="en-GB" sz="2400" dirty="0">
              <a:solidFill>
                <a:schemeClr val="bg1"/>
              </a:solidFill>
            </a:endParaRPr>
          </a:p>
        </p:txBody>
      </p:sp>
      <p:sp>
        <p:nvSpPr>
          <p:cNvPr id="8" name="TextBox 7">
            <a:extLst>
              <a:ext uri="{FF2B5EF4-FFF2-40B4-BE49-F238E27FC236}">
                <a16:creationId xmlns:a16="http://schemas.microsoft.com/office/drawing/2014/main" id="{FE632D3E-F15E-F523-21FE-7B0CD7F60C70}"/>
              </a:ext>
            </a:extLst>
          </p:cNvPr>
          <p:cNvSpPr txBox="1"/>
          <p:nvPr/>
        </p:nvSpPr>
        <p:spPr>
          <a:xfrm>
            <a:off x="2949794" y="3193984"/>
            <a:ext cx="2456634" cy="830997"/>
          </a:xfrm>
          <a:prstGeom prst="rect">
            <a:avLst/>
          </a:prstGeom>
          <a:solidFill>
            <a:srgbClr val="5FB6BB"/>
          </a:solidFill>
          <a:ln w="19050">
            <a:solidFill>
              <a:schemeClr val="tx1"/>
            </a:solidFill>
          </a:ln>
        </p:spPr>
        <p:txBody>
          <a:bodyPr wrap="none" rtlCol="0">
            <a:spAutoFit/>
          </a:bodyPr>
          <a:lstStyle/>
          <a:p>
            <a:pPr algn="ctr"/>
            <a:r>
              <a:rPr lang="en-US" sz="2400" i="1" dirty="0">
                <a:solidFill>
                  <a:schemeClr val="bg1"/>
                </a:solidFill>
              </a:rPr>
              <a:t>Metadata content</a:t>
            </a:r>
          </a:p>
          <a:p>
            <a:pPr algn="ctr"/>
            <a:r>
              <a:rPr lang="en-US" sz="2400" dirty="0">
                <a:solidFill>
                  <a:schemeClr val="bg1"/>
                </a:solidFill>
              </a:rPr>
              <a:t>ISBD</a:t>
            </a:r>
            <a:endParaRPr lang="en-GB" sz="2400" dirty="0">
              <a:solidFill>
                <a:schemeClr val="bg1"/>
              </a:solidFill>
            </a:endParaRPr>
          </a:p>
        </p:txBody>
      </p:sp>
      <p:sp>
        <p:nvSpPr>
          <p:cNvPr id="9" name="TextBox 8">
            <a:extLst>
              <a:ext uri="{FF2B5EF4-FFF2-40B4-BE49-F238E27FC236}">
                <a16:creationId xmlns:a16="http://schemas.microsoft.com/office/drawing/2014/main" id="{9DC6E08D-004B-0618-024C-F28E33E41330}"/>
              </a:ext>
            </a:extLst>
          </p:cNvPr>
          <p:cNvSpPr txBox="1"/>
          <p:nvPr/>
        </p:nvSpPr>
        <p:spPr>
          <a:xfrm>
            <a:off x="2862622" y="4660232"/>
            <a:ext cx="2630978" cy="830997"/>
          </a:xfrm>
          <a:prstGeom prst="rect">
            <a:avLst/>
          </a:prstGeom>
          <a:solidFill>
            <a:srgbClr val="64B486"/>
          </a:solidFill>
          <a:ln w="19050">
            <a:solidFill>
              <a:schemeClr val="tx1"/>
            </a:solidFill>
          </a:ln>
        </p:spPr>
        <p:txBody>
          <a:bodyPr wrap="none" rtlCol="0">
            <a:spAutoFit/>
          </a:bodyPr>
          <a:lstStyle/>
          <a:p>
            <a:pPr algn="ctr"/>
            <a:r>
              <a:rPr lang="en-US" sz="2400" i="1" dirty="0">
                <a:solidFill>
                  <a:schemeClr val="bg1"/>
                </a:solidFill>
              </a:rPr>
              <a:t>Metadata encoding</a:t>
            </a:r>
          </a:p>
          <a:p>
            <a:pPr algn="ctr"/>
            <a:r>
              <a:rPr lang="en-US" sz="2400" dirty="0">
                <a:solidFill>
                  <a:schemeClr val="bg1"/>
                </a:solidFill>
              </a:rPr>
              <a:t>UNIMARC</a:t>
            </a:r>
            <a:endParaRPr lang="en-GB" sz="2400" dirty="0">
              <a:solidFill>
                <a:schemeClr val="bg1"/>
              </a:solidFill>
            </a:endParaRPr>
          </a:p>
        </p:txBody>
      </p:sp>
      <p:sp>
        <p:nvSpPr>
          <p:cNvPr id="10" name="TextBox 9">
            <a:extLst>
              <a:ext uri="{FF2B5EF4-FFF2-40B4-BE49-F238E27FC236}">
                <a16:creationId xmlns:a16="http://schemas.microsoft.com/office/drawing/2014/main" id="{52B8175C-34A1-1E04-2653-8F48AD8E696A}"/>
              </a:ext>
            </a:extLst>
          </p:cNvPr>
          <p:cNvSpPr txBox="1"/>
          <p:nvPr/>
        </p:nvSpPr>
        <p:spPr>
          <a:xfrm>
            <a:off x="6655870" y="1912400"/>
            <a:ext cx="1749518" cy="461665"/>
          </a:xfrm>
          <a:prstGeom prst="rect">
            <a:avLst/>
          </a:prstGeom>
          <a:noFill/>
        </p:spPr>
        <p:txBody>
          <a:bodyPr wrap="none" rtlCol="0">
            <a:spAutoFit/>
          </a:bodyPr>
          <a:lstStyle/>
          <a:p>
            <a:r>
              <a:rPr lang="en-US" sz="2400" dirty="0"/>
              <a:t>Entity-based</a:t>
            </a:r>
            <a:endParaRPr lang="en-GB" sz="2400" dirty="0"/>
          </a:p>
        </p:txBody>
      </p:sp>
      <p:sp>
        <p:nvSpPr>
          <p:cNvPr id="11" name="Arrow: Bent-Up 10">
            <a:extLst>
              <a:ext uri="{FF2B5EF4-FFF2-40B4-BE49-F238E27FC236}">
                <a16:creationId xmlns:a16="http://schemas.microsoft.com/office/drawing/2014/main" id="{A4FD71FA-419D-D11E-0613-11FCA078A025}"/>
              </a:ext>
            </a:extLst>
          </p:cNvPr>
          <p:cNvSpPr/>
          <p:nvPr/>
        </p:nvSpPr>
        <p:spPr>
          <a:xfrm>
            <a:off x="6379905" y="2883793"/>
            <a:ext cx="994691" cy="786865"/>
          </a:xfrm>
          <a:prstGeom prst="bentUpArrow">
            <a:avLst/>
          </a:prstGeom>
          <a:solidFill>
            <a:srgbClr val="28A2C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Arrow: Bent-Up 11">
            <a:extLst>
              <a:ext uri="{FF2B5EF4-FFF2-40B4-BE49-F238E27FC236}">
                <a16:creationId xmlns:a16="http://schemas.microsoft.com/office/drawing/2014/main" id="{8BCD0197-9946-52BA-A5FF-930DD9B49EFD}"/>
              </a:ext>
            </a:extLst>
          </p:cNvPr>
          <p:cNvSpPr/>
          <p:nvPr/>
        </p:nvSpPr>
        <p:spPr>
          <a:xfrm>
            <a:off x="6379905" y="2883793"/>
            <a:ext cx="1749518" cy="2282375"/>
          </a:xfrm>
          <a:prstGeom prst="bentUpArrow">
            <a:avLst>
              <a:gd name="adj1" fmla="val 13447"/>
              <a:gd name="adj2" fmla="val 10267"/>
              <a:gd name="adj3" fmla="val 11245"/>
            </a:avLst>
          </a:prstGeom>
          <a:solidFill>
            <a:srgbClr val="28A2C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586100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fade">
                                      <p:cBhvr>
                                        <p:cTn id="16"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animBg="1"/>
      <p:bldP spid="1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CA72269E-DBEF-7249-E9EE-8C1001F899B4}"/>
              </a:ext>
            </a:extLst>
          </p:cNvPr>
          <p:cNvGrpSpPr/>
          <p:nvPr/>
        </p:nvGrpSpPr>
        <p:grpSpPr>
          <a:xfrm>
            <a:off x="0" y="0"/>
            <a:ext cx="1481070" cy="6858000"/>
            <a:chOff x="0" y="0"/>
            <a:chExt cx="1481070" cy="6858000"/>
          </a:xfrm>
        </p:grpSpPr>
        <p:pic>
          <p:nvPicPr>
            <p:cNvPr id="3" name="Picture 2">
              <a:extLst>
                <a:ext uri="{FF2B5EF4-FFF2-40B4-BE49-F238E27FC236}">
                  <a16:creationId xmlns:a16="http://schemas.microsoft.com/office/drawing/2014/main" id="{2721C5C3-BA9F-07A3-60C9-ECAFE06F4344}"/>
                </a:ext>
              </a:extLst>
            </p:cNvPr>
            <p:cNvPicPr>
              <a:picLocks noChangeAspect="1"/>
            </p:cNvPicPr>
            <p:nvPr/>
          </p:nvPicPr>
          <p:blipFill>
            <a:blip r:embed="rId3"/>
            <a:stretch>
              <a:fillRect/>
            </a:stretch>
          </p:blipFill>
          <p:spPr>
            <a:xfrm>
              <a:off x="0" y="0"/>
              <a:ext cx="1481070" cy="6858000"/>
            </a:xfrm>
            <a:prstGeom prst="rect">
              <a:avLst/>
            </a:prstGeom>
          </p:spPr>
        </p:pic>
        <p:sp>
          <p:nvSpPr>
            <p:cNvPr id="4" name="TextBox 3">
              <a:extLst>
                <a:ext uri="{FF2B5EF4-FFF2-40B4-BE49-F238E27FC236}">
                  <a16:creationId xmlns:a16="http://schemas.microsoft.com/office/drawing/2014/main" id="{255A91F9-D922-A3E2-7169-DCFDC1CC4DDD}"/>
                </a:ext>
              </a:extLst>
            </p:cNvPr>
            <p:cNvSpPr txBox="1"/>
            <p:nvPr/>
          </p:nvSpPr>
          <p:spPr>
            <a:xfrm>
              <a:off x="0" y="6104748"/>
              <a:ext cx="1453475" cy="646331"/>
            </a:xfrm>
            <a:prstGeom prst="rect">
              <a:avLst/>
            </a:prstGeom>
            <a:noFill/>
          </p:spPr>
          <p:txBody>
            <a:bodyPr wrap="none" rtlCol="0">
              <a:spAutoFit/>
            </a:bodyPr>
            <a:lstStyle/>
            <a:p>
              <a:pPr algn="ctr"/>
              <a:r>
                <a:rPr lang="en-US" sz="1200" dirty="0">
                  <a:solidFill>
                    <a:schemeClr val="bg1"/>
                  </a:solidFill>
                </a:rPr>
                <a:t>IFLA webinar</a:t>
              </a:r>
            </a:p>
            <a:p>
              <a:pPr algn="ctr"/>
              <a:r>
                <a:rPr lang="en-US" sz="1200" dirty="0">
                  <a:solidFill>
                    <a:schemeClr val="bg1"/>
                  </a:solidFill>
                </a:rPr>
                <a:t>From ISBD to ISBDM</a:t>
              </a:r>
            </a:p>
            <a:p>
              <a:pPr algn="ctr"/>
              <a:r>
                <a:rPr lang="en-US" sz="1200" dirty="0">
                  <a:solidFill>
                    <a:schemeClr val="bg1"/>
                  </a:solidFill>
                </a:rPr>
                <a:t>26 January 2023</a:t>
              </a:r>
              <a:endParaRPr lang="en-GB" sz="1200" dirty="0">
                <a:solidFill>
                  <a:schemeClr val="bg1"/>
                </a:solidFill>
              </a:endParaRPr>
            </a:p>
          </p:txBody>
        </p:sp>
      </p:grpSp>
      <p:sp>
        <p:nvSpPr>
          <p:cNvPr id="6" name="TextBox 5">
            <a:extLst>
              <a:ext uri="{FF2B5EF4-FFF2-40B4-BE49-F238E27FC236}">
                <a16:creationId xmlns:a16="http://schemas.microsoft.com/office/drawing/2014/main" id="{774FE35A-F8B3-55F8-6F1D-D29A049A2DA3}"/>
              </a:ext>
            </a:extLst>
          </p:cNvPr>
          <p:cNvSpPr txBox="1"/>
          <p:nvPr/>
        </p:nvSpPr>
        <p:spPr>
          <a:xfrm>
            <a:off x="1660359" y="157160"/>
            <a:ext cx="4131708" cy="646331"/>
          </a:xfrm>
          <a:prstGeom prst="rect">
            <a:avLst/>
          </a:prstGeom>
          <a:noFill/>
        </p:spPr>
        <p:txBody>
          <a:bodyPr wrap="none" rtlCol="0">
            <a:spAutoFit/>
          </a:bodyPr>
          <a:lstStyle/>
          <a:p>
            <a:r>
              <a:rPr lang="en-US" sz="3600" dirty="0"/>
              <a:t>LRM entities for ISBD</a:t>
            </a:r>
            <a:endParaRPr lang="en-GB" sz="3600" dirty="0"/>
          </a:p>
        </p:txBody>
      </p:sp>
      <p:sp>
        <p:nvSpPr>
          <p:cNvPr id="2" name="TextBox 1">
            <a:extLst>
              <a:ext uri="{FF2B5EF4-FFF2-40B4-BE49-F238E27FC236}">
                <a16:creationId xmlns:a16="http://schemas.microsoft.com/office/drawing/2014/main" id="{EA71A548-6712-DD3C-5739-6485992F018D}"/>
              </a:ext>
            </a:extLst>
          </p:cNvPr>
          <p:cNvSpPr txBox="1"/>
          <p:nvPr/>
        </p:nvSpPr>
        <p:spPr>
          <a:xfrm>
            <a:off x="4866182" y="1111718"/>
            <a:ext cx="718346" cy="519351"/>
          </a:xfrm>
          <a:prstGeom prst="ellipse">
            <a:avLst/>
          </a:prstGeom>
          <a:noFill/>
          <a:ln w="19050">
            <a:solidFill>
              <a:schemeClr val="tx1"/>
            </a:solidFill>
          </a:ln>
        </p:spPr>
        <p:txBody>
          <a:bodyPr wrap="none" rtlCol="0">
            <a:spAutoFit/>
          </a:bodyPr>
          <a:lstStyle/>
          <a:p>
            <a:pPr algn="ctr"/>
            <a:r>
              <a:rPr lang="en-US" dirty="0"/>
              <a:t>Res</a:t>
            </a:r>
            <a:endParaRPr lang="en-GB" dirty="0"/>
          </a:p>
        </p:txBody>
      </p:sp>
      <p:sp>
        <p:nvSpPr>
          <p:cNvPr id="7" name="TextBox 6">
            <a:extLst>
              <a:ext uri="{FF2B5EF4-FFF2-40B4-BE49-F238E27FC236}">
                <a16:creationId xmlns:a16="http://schemas.microsoft.com/office/drawing/2014/main" id="{08ECF891-8D4C-E6B8-CC4C-FFC9D2BB8C53}"/>
              </a:ext>
            </a:extLst>
          </p:cNvPr>
          <p:cNvSpPr txBox="1"/>
          <p:nvPr/>
        </p:nvSpPr>
        <p:spPr>
          <a:xfrm>
            <a:off x="2652067" y="2533122"/>
            <a:ext cx="965127" cy="519351"/>
          </a:xfrm>
          <a:prstGeom prst="ellipse">
            <a:avLst/>
          </a:prstGeom>
          <a:noFill/>
          <a:ln w="19050">
            <a:solidFill>
              <a:schemeClr val="tx1"/>
            </a:solidFill>
          </a:ln>
        </p:spPr>
        <p:txBody>
          <a:bodyPr wrap="none" rtlCol="0">
            <a:spAutoFit/>
          </a:bodyPr>
          <a:lstStyle/>
          <a:p>
            <a:pPr algn="ctr"/>
            <a:r>
              <a:rPr lang="en-US" dirty="0"/>
              <a:t>Work</a:t>
            </a:r>
            <a:endParaRPr lang="en-GB" dirty="0"/>
          </a:p>
        </p:txBody>
      </p:sp>
      <p:sp>
        <p:nvSpPr>
          <p:cNvPr id="8" name="TextBox 7">
            <a:extLst>
              <a:ext uri="{FF2B5EF4-FFF2-40B4-BE49-F238E27FC236}">
                <a16:creationId xmlns:a16="http://schemas.microsoft.com/office/drawing/2014/main" id="{CF207450-D391-6F8D-424A-47FF50D0564D}"/>
              </a:ext>
            </a:extLst>
          </p:cNvPr>
          <p:cNvSpPr txBox="1"/>
          <p:nvPr/>
        </p:nvSpPr>
        <p:spPr>
          <a:xfrm>
            <a:off x="2300243" y="3356082"/>
            <a:ext cx="1668775" cy="519351"/>
          </a:xfrm>
          <a:prstGeom prst="ellipse">
            <a:avLst/>
          </a:prstGeom>
          <a:noFill/>
          <a:ln w="19050">
            <a:solidFill>
              <a:schemeClr val="tx1"/>
            </a:solidFill>
          </a:ln>
        </p:spPr>
        <p:txBody>
          <a:bodyPr wrap="none" rtlCol="0">
            <a:spAutoFit/>
          </a:bodyPr>
          <a:lstStyle/>
          <a:p>
            <a:pPr algn="ctr"/>
            <a:r>
              <a:rPr lang="en-US" dirty="0"/>
              <a:t>Expression</a:t>
            </a:r>
            <a:endParaRPr lang="en-GB" dirty="0"/>
          </a:p>
        </p:txBody>
      </p:sp>
      <p:sp>
        <p:nvSpPr>
          <p:cNvPr id="9" name="TextBox 8">
            <a:extLst>
              <a:ext uri="{FF2B5EF4-FFF2-40B4-BE49-F238E27FC236}">
                <a16:creationId xmlns:a16="http://schemas.microsoft.com/office/drawing/2014/main" id="{7C1A407E-4029-5E4C-C035-D8FE972A27BE}"/>
              </a:ext>
            </a:extLst>
          </p:cNvPr>
          <p:cNvSpPr txBox="1"/>
          <p:nvPr/>
        </p:nvSpPr>
        <p:spPr>
          <a:xfrm>
            <a:off x="2088163" y="4179042"/>
            <a:ext cx="2096157" cy="519351"/>
          </a:xfrm>
          <a:prstGeom prst="ellipse">
            <a:avLst/>
          </a:prstGeom>
          <a:noFill/>
          <a:ln w="19050">
            <a:solidFill>
              <a:schemeClr val="tx1"/>
            </a:solidFill>
          </a:ln>
        </p:spPr>
        <p:txBody>
          <a:bodyPr wrap="none" rtlCol="0">
            <a:spAutoFit/>
          </a:bodyPr>
          <a:lstStyle/>
          <a:p>
            <a:pPr algn="ctr"/>
            <a:r>
              <a:rPr lang="en-US" dirty="0"/>
              <a:t>Manifestation</a:t>
            </a:r>
            <a:endParaRPr lang="en-GB" dirty="0"/>
          </a:p>
        </p:txBody>
      </p:sp>
      <p:sp>
        <p:nvSpPr>
          <p:cNvPr id="10" name="TextBox 9">
            <a:extLst>
              <a:ext uri="{FF2B5EF4-FFF2-40B4-BE49-F238E27FC236}">
                <a16:creationId xmlns:a16="http://schemas.microsoft.com/office/drawing/2014/main" id="{09C36BB4-6738-0815-319F-F1C0AFA8839B}"/>
              </a:ext>
            </a:extLst>
          </p:cNvPr>
          <p:cNvSpPr txBox="1"/>
          <p:nvPr/>
        </p:nvSpPr>
        <p:spPr>
          <a:xfrm>
            <a:off x="2701117" y="5002002"/>
            <a:ext cx="867027" cy="519351"/>
          </a:xfrm>
          <a:prstGeom prst="ellipse">
            <a:avLst/>
          </a:prstGeom>
          <a:noFill/>
          <a:ln w="19050">
            <a:solidFill>
              <a:schemeClr val="tx1"/>
            </a:solidFill>
          </a:ln>
        </p:spPr>
        <p:txBody>
          <a:bodyPr wrap="none" rtlCol="0">
            <a:spAutoFit/>
          </a:bodyPr>
          <a:lstStyle/>
          <a:p>
            <a:pPr algn="ctr"/>
            <a:r>
              <a:rPr lang="en-US" dirty="0"/>
              <a:t>Item</a:t>
            </a:r>
            <a:endParaRPr lang="en-GB" dirty="0"/>
          </a:p>
        </p:txBody>
      </p:sp>
      <p:sp>
        <p:nvSpPr>
          <p:cNvPr id="11" name="TextBox 10">
            <a:extLst>
              <a:ext uri="{FF2B5EF4-FFF2-40B4-BE49-F238E27FC236}">
                <a16:creationId xmlns:a16="http://schemas.microsoft.com/office/drawing/2014/main" id="{D2A3312F-8925-7833-4755-9D4D42A8B065}"/>
              </a:ext>
            </a:extLst>
          </p:cNvPr>
          <p:cNvSpPr txBox="1"/>
          <p:nvPr/>
        </p:nvSpPr>
        <p:spPr>
          <a:xfrm>
            <a:off x="4707265" y="4607912"/>
            <a:ext cx="1036177" cy="519351"/>
          </a:xfrm>
          <a:prstGeom prst="ellipse">
            <a:avLst/>
          </a:prstGeom>
          <a:noFill/>
          <a:ln w="19050">
            <a:solidFill>
              <a:schemeClr val="tx1"/>
            </a:solidFill>
          </a:ln>
        </p:spPr>
        <p:txBody>
          <a:bodyPr wrap="none" rtlCol="0">
            <a:spAutoFit/>
          </a:bodyPr>
          <a:lstStyle/>
          <a:p>
            <a:pPr algn="ctr"/>
            <a:r>
              <a:rPr lang="en-US" dirty="0"/>
              <a:t>Agent</a:t>
            </a:r>
            <a:endParaRPr lang="en-GB" dirty="0"/>
          </a:p>
        </p:txBody>
      </p:sp>
      <p:sp>
        <p:nvSpPr>
          <p:cNvPr id="12" name="TextBox 11">
            <a:extLst>
              <a:ext uri="{FF2B5EF4-FFF2-40B4-BE49-F238E27FC236}">
                <a16:creationId xmlns:a16="http://schemas.microsoft.com/office/drawing/2014/main" id="{506B3402-76D7-7782-867C-C70A5DDDB3C2}"/>
              </a:ext>
            </a:extLst>
          </p:cNvPr>
          <p:cNvSpPr txBox="1"/>
          <p:nvPr/>
        </p:nvSpPr>
        <p:spPr>
          <a:xfrm>
            <a:off x="5271413" y="5326598"/>
            <a:ext cx="1541372" cy="908864"/>
          </a:xfrm>
          <a:prstGeom prst="ellipse">
            <a:avLst/>
          </a:prstGeom>
          <a:noFill/>
          <a:ln w="19050">
            <a:solidFill>
              <a:schemeClr val="tx1"/>
            </a:solidFill>
          </a:ln>
        </p:spPr>
        <p:txBody>
          <a:bodyPr wrap="none" rtlCol="0">
            <a:spAutoFit/>
          </a:bodyPr>
          <a:lstStyle/>
          <a:p>
            <a:pPr algn="ctr"/>
            <a:r>
              <a:rPr lang="en-US" dirty="0"/>
              <a:t>Collective</a:t>
            </a:r>
          </a:p>
          <a:p>
            <a:pPr algn="ctr"/>
            <a:r>
              <a:rPr lang="en-US" dirty="0"/>
              <a:t>Agent</a:t>
            </a:r>
            <a:endParaRPr lang="en-GB" dirty="0"/>
          </a:p>
        </p:txBody>
      </p:sp>
      <p:sp>
        <p:nvSpPr>
          <p:cNvPr id="13" name="TextBox 12">
            <a:extLst>
              <a:ext uri="{FF2B5EF4-FFF2-40B4-BE49-F238E27FC236}">
                <a16:creationId xmlns:a16="http://schemas.microsoft.com/office/drawing/2014/main" id="{E673B68A-C846-9EDE-9354-E6987367AE0C}"/>
              </a:ext>
            </a:extLst>
          </p:cNvPr>
          <p:cNvSpPr txBox="1"/>
          <p:nvPr/>
        </p:nvSpPr>
        <p:spPr>
          <a:xfrm>
            <a:off x="3882286" y="5521353"/>
            <a:ext cx="1158260" cy="519351"/>
          </a:xfrm>
          <a:prstGeom prst="ellipse">
            <a:avLst/>
          </a:prstGeom>
          <a:noFill/>
          <a:ln w="19050">
            <a:solidFill>
              <a:schemeClr val="tx1"/>
            </a:solidFill>
          </a:ln>
        </p:spPr>
        <p:txBody>
          <a:bodyPr wrap="none" rtlCol="0">
            <a:spAutoFit/>
          </a:bodyPr>
          <a:lstStyle/>
          <a:p>
            <a:pPr algn="ctr"/>
            <a:r>
              <a:rPr lang="en-US" dirty="0"/>
              <a:t>Person</a:t>
            </a:r>
            <a:endParaRPr lang="en-GB" dirty="0"/>
          </a:p>
        </p:txBody>
      </p:sp>
      <p:sp>
        <p:nvSpPr>
          <p:cNvPr id="14" name="TextBox 13">
            <a:extLst>
              <a:ext uri="{FF2B5EF4-FFF2-40B4-BE49-F238E27FC236}">
                <a16:creationId xmlns:a16="http://schemas.microsoft.com/office/drawing/2014/main" id="{2FBE67DD-9C82-FD78-EB21-E88D14D2CD12}"/>
              </a:ext>
            </a:extLst>
          </p:cNvPr>
          <p:cNvSpPr txBox="1"/>
          <p:nvPr/>
        </p:nvSpPr>
        <p:spPr>
          <a:xfrm>
            <a:off x="7261706" y="2784634"/>
            <a:ext cx="956201" cy="519351"/>
          </a:xfrm>
          <a:prstGeom prst="ellipse">
            <a:avLst/>
          </a:prstGeom>
          <a:noFill/>
          <a:ln w="19050">
            <a:solidFill>
              <a:schemeClr val="tx1"/>
            </a:solidFill>
          </a:ln>
        </p:spPr>
        <p:txBody>
          <a:bodyPr wrap="none" rtlCol="0">
            <a:spAutoFit/>
          </a:bodyPr>
          <a:lstStyle/>
          <a:p>
            <a:pPr algn="ctr"/>
            <a:r>
              <a:rPr lang="en-US" dirty="0"/>
              <a:t>Place</a:t>
            </a:r>
            <a:endParaRPr lang="en-GB" dirty="0"/>
          </a:p>
        </p:txBody>
      </p:sp>
      <p:sp>
        <p:nvSpPr>
          <p:cNvPr id="15" name="TextBox 14">
            <a:extLst>
              <a:ext uri="{FF2B5EF4-FFF2-40B4-BE49-F238E27FC236}">
                <a16:creationId xmlns:a16="http://schemas.microsoft.com/office/drawing/2014/main" id="{AAB4CFAD-3A50-96D8-ED32-966280C2F4AC}"/>
              </a:ext>
            </a:extLst>
          </p:cNvPr>
          <p:cNvSpPr txBox="1"/>
          <p:nvPr/>
        </p:nvSpPr>
        <p:spPr>
          <a:xfrm>
            <a:off x="6899534" y="3581823"/>
            <a:ext cx="1636947" cy="519351"/>
          </a:xfrm>
          <a:prstGeom prst="ellipse">
            <a:avLst/>
          </a:prstGeom>
          <a:noFill/>
          <a:ln w="19050">
            <a:solidFill>
              <a:schemeClr val="tx1"/>
            </a:solidFill>
          </a:ln>
        </p:spPr>
        <p:txBody>
          <a:bodyPr wrap="none" rtlCol="0">
            <a:spAutoFit/>
          </a:bodyPr>
          <a:lstStyle/>
          <a:p>
            <a:pPr algn="ctr"/>
            <a:r>
              <a:rPr lang="en-US" dirty="0"/>
              <a:t>Time-span</a:t>
            </a:r>
            <a:endParaRPr lang="en-GB" dirty="0"/>
          </a:p>
        </p:txBody>
      </p:sp>
      <p:sp>
        <p:nvSpPr>
          <p:cNvPr id="16" name="TextBox 15">
            <a:extLst>
              <a:ext uri="{FF2B5EF4-FFF2-40B4-BE49-F238E27FC236}">
                <a16:creationId xmlns:a16="http://schemas.microsoft.com/office/drawing/2014/main" id="{1BDD5FB3-121E-CA71-48F2-4DB4C85CAC34}"/>
              </a:ext>
            </a:extLst>
          </p:cNvPr>
          <p:cNvSpPr txBox="1"/>
          <p:nvPr/>
        </p:nvSpPr>
        <p:spPr>
          <a:xfrm>
            <a:off x="7101278" y="4348236"/>
            <a:ext cx="1233458" cy="519351"/>
          </a:xfrm>
          <a:prstGeom prst="ellipse">
            <a:avLst/>
          </a:prstGeom>
          <a:noFill/>
          <a:ln w="19050">
            <a:solidFill>
              <a:schemeClr val="tx1"/>
            </a:solidFill>
          </a:ln>
        </p:spPr>
        <p:txBody>
          <a:bodyPr wrap="none" rtlCol="0">
            <a:spAutoFit/>
          </a:bodyPr>
          <a:lstStyle/>
          <a:p>
            <a:pPr algn="ctr"/>
            <a:r>
              <a:rPr lang="en-US" dirty="0" err="1"/>
              <a:t>Nomen</a:t>
            </a:r>
            <a:endParaRPr lang="en-GB" dirty="0"/>
          </a:p>
        </p:txBody>
      </p:sp>
      <p:cxnSp>
        <p:nvCxnSpPr>
          <p:cNvPr id="18" name="Connector: Curved 17">
            <a:extLst>
              <a:ext uri="{FF2B5EF4-FFF2-40B4-BE49-F238E27FC236}">
                <a16:creationId xmlns:a16="http://schemas.microsoft.com/office/drawing/2014/main" id="{49B30E89-2A8D-B442-6A37-DB55578E7F8F}"/>
              </a:ext>
            </a:extLst>
          </p:cNvPr>
          <p:cNvCxnSpPr>
            <a:cxnSpLocks/>
            <a:stCxn id="11" idx="0"/>
            <a:endCxn id="2" idx="4"/>
          </p:cNvCxnSpPr>
          <p:nvPr/>
        </p:nvCxnSpPr>
        <p:spPr>
          <a:xfrm rot="5400000" flipH="1" flipV="1">
            <a:off x="3736933" y="3119491"/>
            <a:ext cx="2976843" cy="1"/>
          </a:xfrm>
          <a:prstGeom prst="curvedConnector3">
            <a:avLst>
              <a:gd name="adj1" fmla="val 50000"/>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9" name="Connector: Curved 18">
            <a:extLst>
              <a:ext uri="{FF2B5EF4-FFF2-40B4-BE49-F238E27FC236}">
                <a16:creationId xmlns:a16="http://schemas.microsoft.com/office/drawing/2014/main" id="{348BC0E1-169E-2AA7-5264-8612D363E0AB}"/>
              </a:ext>
            </a:extLst>
          </p:cNvPr>
          <p:cNvCxnSpPr>
            <a:cxnSpLocks/>
            <a:stCxn id="16" idx="2"/>
            <a:endCxn id="2" idx="4"/>
          </p:cNvCxnSpPr>
          <p:nvPr/>
        </p:nvCxnSpPr>
        <p:spPr>
          <a:xfrm rot="10800000">
            <a:off x="5225356" y="1631070"/>
            <a:ext cx="1875923" cy="2976843"/>
          </a:xfrm>
          <a:prstGeom prst="curvedConnector2">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0" name="Connector: Curved 19">
            <a:extLst>
              <a:ext uri="{FF2B5EF4-FFF2-40B4-BE49-F238E27FC236}">
                <a16:creationId xmlns:a16="http://schemas.microsoft.com/office/drawing/2014/main" id="{B10EFC14-4B91-5C4C-FB6C-D6264E14A5D3}"/>
              </a:ext>
            </a:extLst>
          </p:cNvPr>
          <p:cNvCxnSpPr>
            <a:cxnSpLocks/>
            <a:stCxn id="15" idx="2"/>
            <a:endCxn id="2" idx="4"/>
          </p:cNvCxnSpPr>
          <p:nvPr/>
        </p:nvCxnSpPr>
        <p:spPr>
          <a:xfrm rot="10800000">
            <a:off x="5225356" y="1631069"/>
            <a:ext cx="1674179" cy="2210430"/>
          </a:xfrm>
          <a:prstGeom prst="curvedConnector2">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1" name="Connector: Curved 20">
            <a:extLst>
              <a:ext uri="{FF2B5EF4-FFF2-40B4-BE49-F238E27FC236}">
                <a16:creationId xmlns:a16="http://schemas.microsoft.com/office/drawing/2014/main" id="{5DB52E41-F056-B2D9-0F71-845766C6A912}"/>
              </a:ext>
            </a:extLst>
          </p:cNvPr>
          <p:cNvCxnSpPr>
            <a:cxnSpLocks/>
            <a:stCxn id="14" idx="2"/>
            <a:endCxn id="2" idx="4"/>
          </p:cNvCxnSpPr>
          <p:nvPr/>
        </p:nvCxnSpPr>
        <p:spPr>
          <a:xfrm rot="10800000">
            <a:off x="5225356" y="1631070"/>
            <a:ext cx="2036351" cy="1413241"/>
          </a:xfrm>
          <a:prstGeom prst="curvedConnector2">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2" name="Connector: Curved 21">
            <a:extLst>
              <a:ext uri="{FF2B5EF4-FFF2-40B4-BE49-F238E27FC236}">
                <a16:creationId xmlns:a16="http://schemas.microsoft.com/office/drawing/2014/main" id="{0839FDF0-3AE8-CEA4-491A-575EB03E0F6A}"/>
              </a:ext>
            </a:extLst>
          </p:cNvPr>
          <p:cNvCxnSpPr>
            <a:cxnSpLocks/>
            <a:stCxn id="10" idx="6"/>
            <a:endCxn id="2" idx="4"/>
          </p:cNvCxnSpPr>
          <p:nvPr/>
        </p:nvCxnSpPr>
        <p:spPr>
          <a:xfrm flipV="1">
            <a:off x="3568144" y="1631069"/>
            <a:ext cx="1657211" cy="3630609"/>
          </a:xfrm>
          <a:prstGeom prst="curvedConnector2">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3" name="Connector: Curved 22">
            <a:extLst>
              <a:ext uri="{FF2B5EF4-FFF2-40B4-BE49-F238E27FC236}">
                <a16:creationId xmlns:a16="http://schemas.microsoft.com/office/drawing/2014/main" id="{47CBFD0F-7175-5E1D-BA4B-255164EB1CDF}"/>
              </a:ext>
            </a:extLst>
          </p:cNvPr>
          <p:cNvCxnSpPr>
            <a:cxnSpLocks/>
            <a:stCxn id="9" idx="6"/>
            <a:endCxn id="2" idx="4"/>
          </p:cNvCxnSpPr>
          <p:nvPr/>
        </p:nvCxnSpPr>
        <p:spPr>
          <a:xfrm flipV="1">
            <a:off x="4184320" y="1631069"/>
            <a:ext cx="1041035" cy="2807649"/>
          </a:xfrm>
          <a:prstGeom prst="curvedConnector2">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4" name="Connector: Curved 23">
            <a:extLst>
              <a:ext uri="{FF2B5EF4-FFF2-40B4-BE49-F238E27FC236}">
                <a16:creationId xmlns:a16="http://schemas.microsoft.com/office/drawing/2014/main" id="{DE836D7A-D209-9510-10B8-EF1BE4580BBC}"/>
              </a:ext>
            </a:extLst>
          </p:cNvPr>
          <p:cNvCxnSpPr>
            <a:cxnSpLocks/>
            <a:stCxn id="8" idx="6"/>
            <a:endCxn id="2" idx="4"/>
          </p:cNvCxnSpPr>
          <p:nvPr/>
        </p:nvCxnSpPr>
        <p:spPr>
          <a:xfrm flipV="1">
            <a:off x="3969018" y="1631069"/>
            <a:ext cx="1256337" cy="1984689"/>
          </a:xfrm>
          <a:prstGeom prst="curvedConnector2">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5" name="Connector: Curved 24">
            <a:extLst>
              <a:ext uri="{FF2B5EF4-FFF2-40B4-BE49-F238E27FC236}">
                <a16:creationId xmlns:a16="http://schemas.microsoft.com/office/drawing/2014/main" id="{4E73B7D0-1686-5239-CC67-D47A5C6B9A32}"/>
              </a:ext>
            </a:extLst>
          </p:cNvPr>
          <p:cNvCxnSpPr>
            <a:cxnSpLocks/>
            <a:stCxn id="7" idx="6"/>
            <a:endCxn id="2" idx="4"/>
          </p:cNvCxnSpPr>
          <p:nvPr/>
        </p:nvCxnSpPr>
        <p:spPr>
          <a:xfrm flipV="1">
            <a:off x="3617194" y="1631069"/>
            <a:ext cx="1608161" cy="1161729"/>
          </a:xfrm>
          <a:prstGeom prst="curvedConnector2">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0" name="Connector: Curved 39">
            <a:extLst>
              <a:ext uri="{FF2B5EF4-FFF2-40B4-BE49-F238E27FC236}">
                <a16:creationId xmlns:a16="http://schemas.microsoft.com/office/drawing/2014/main" id="{913D3414-6A80-E484-380A-F277B487C703}"/>
              </a:ext>
            </a:extLst>
          </p:cNvPr>
          <p:cNvCxnSpPr>
            <a:cxnSpLocks/>
            <a:stCxn id="12" idx="0"/>
            <a:endCxn id="11" idx="4"/>
          </p:cNvCxnSpPr>
          <p:nvPr/>
        </p:nvCxnSpPr>
        <p:spPr>
          <a:xfrm rot="16200000" flipV="1">
            <a:off x="5534060" y="4818558"/>
            <a:ext cx="199335" cy="816745"/>
          </a:xfrm>
          <a:prstGeom prst="curvedConnector3">
            <a:avLst>
              <a:gd name="adj1" fmla="val 50000"/>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1" name="Connector: Curved 40">
            <a:extLst>
              <a:ext uri="{FF2B5EF4-FFF2-40B4-BE49-F238E27FC236}">
                <a16:creationId xmlns:a16="http://schemas.microsoft.com/office/drawing/2014/main" id="{BE5699CA-928E-0F7D-2423-1243A18CD2BD}"/>
              </a:ext>
            </a:extLst>
          </p:cNvPr>
          <p:cNvCxnSpPr>
            <a:cxnSpLocks/>
            <a:stCxn id="13" idx="0"/>
            <a:endCxn id="11" idx="4"/>
          </p:cNvCxnSpPr>
          <p:nvPr/>
        </p:nvCxnSpPr>
        <p:spPr>
          <a:xfrm rot="5400000" flipH="1" flipV="1">
            <a:off x="4646340" y="4942339"/>
            <a:ext cx="394090" cy="763938"/>
          </a:xfrm>
          <a:prstGeom prst="curvedConnector3">
            <a:avLst>
              <a:gd name="adj1" fmla="val 50000"/>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55" name="Oval 54">
            <a:extLst>
              <a:ext uri="{FF2B5EF4-FFF2-40B4-BE49-F238E27FC236}">
                <a16:creationId xmlns:a16="http://schemas.microsoft.com/office/drawing/2014/main" id="{10EB6500-4499-CC1A-A522-27206C7207E4}"/>
              </a:ext>
            </a:extLst>
          </p:cNvPr>
          <p:cNvSpPr/>
          <p:nvPr/>
        </p:nvSpPr>
        <p:spPr>
          <a:xfrm>
            <a:off x="1860213" y="4085687"/>
            <a:ext cx="2542815" cy="706060"/>
          </a:xfrm>
          <a:prstGeom prst="ellipse">
            <a:avLst/>
          </a:prstGeom>
          <a:noFill/>
          <a:ln w="38100">
            <a:solidFill>
              <a:schemeClr val="accent6"/>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Oval 55">
            <a:extLst>
              <a:ext uri="{FF2B5EF4-FFF2-40B4-BE49-F238E27FC236}">
                <a16:creationId xmlns:a16="http://schemas.microsoft.com/office/drawing/2014/main" id="{67B908ED-E9E1-F793-D000-79CD9FC388D8}"/>
              </a:ext>
            </a:extLst>
          </p:cNvPr>
          <p:cNvSpPr/>
          <p:nvPr/>
        </p:nvSpPr>
        <p:spPr>
          <a:xfrm>
            <a:off x="1641498" y="1783855"/>
            <a:ext cx="7329241" cy="4742073"/>
          </a:xfrm>
          <a:prstGeom prst="ellipse">
            <a:avLst/>
          </a:prstGeom>
          <a:noFill/>
          <a:ln w="38100">
            <a:solidFill>
              <a:schemeClr val="accent5"/>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TextBox 25">
            <a:extLst>
              <a:ext uri="{FF2B5EF4-FFF2-40B4-BE49-F238E27FC236}">
                <a16:creationId xmlns:a16="http://schemas.microsoft.com/office/drawing/2014/main" id="{9CE0A3AE-0F12-CD74-8B3C-11730019853A}"/>
              </a:ext>
            </a:extLst>
          </p:cNvPr>
          <p:cNvSpPr txBox="1"/>
          <p:nvPr/>
        </p:nvSpPr>
        <p:spPr>
          <a:xfrm>
            <a:off x="7184948" y="461874"/>
            <a:ext cx="1280795" cy="519351"/>
          </a:xfrm>
          <a:prstGeom prst="ellipse">
            <a:avLst/>
          </a:prstGeom>
          <a:noFill/>
          <a:ln w="38100">
            <a:solidFill>
              <a:srgbClr val="5CB283"/>
            </a:solidFill>
            <a:prstDash val="dashDot"/>
          </a:ln>
        </p:spPr>
        <p:txBody>
          <a:bodyPr wrap="none" rtlCol="0">
            <a:spAutoFit/>
          </a:bodyPr>
          <a:lstStyle/>
          <a:p>
            <a:r>
              <a:rPr lang="en-US" dirty="0"/>
              <a:t>Phase 1</a:t>
            </a:r>
            <a:endParaRPr lang="en-GB" dirty="0"/>
          </a:p>
        </p:txBody>
      </p:sp>
      <p:sp>
        <p:nvSpPr>
          <p:cNvPr id="27" name="TextBox 26">
            <a:extLst>
              <a:ext uri="{FF2B5EF4-FFF2-40B4-BE49-F238E27FC236}">
                <a16:creationId xmlns:a16="http://schemas.microsoft.com/office/drawing/2014/main" id="{F359846E-40BD-AA7B-1757-9BA1ACAAA0E5}"/>
              </a:ext>
            </a:extLst>
          </p:cNvPr>
          <p:cNvSpPr txBox="1"/>
          <p:nvPr/>
        </p:nvSpPr>
        <p:spPr>
          <a:xfrm>
            <a:off x="7184948" y="1228287"/>
            <a:ext cx="1280795" cy="519351"/>
          </a:xfrm>
          <a:prstGeom prst="ellipse">
            <a:avLst/>
          </a:prstGeom>
          <a:noFill/>
          <a:ln w="38100">
            <a:solidFill>
              <a:srgbClr val="28A2C6"/>
            </a:solidFill>
            <a:prstDash val="dash"/>
          </a:ln>
        </p:spPr>
        <p:txBody>
          <a:bodyPr wrap="none" rtlCol="0">
            <a:spAutoFit/>
          </a:bodyPr>
          <a:lstStyle/>
          <a:p>
            <a:r>
              <a:rPr lang="en-US" dirty="0"/>
              <a:t>Phase 2</a:t>
            </a:r>
            <a:endParaRPr lang="en-GB" dirty="0"/>
          </a:p>
        </p:txBody>
      </p:sp>
    </p:spTree>
    <p:extLst>
      <p:ext uri="{BB962C8B-B14F-4D97-AF65-F5344CB8AC3E}">
        <p14:creationId xmlns:p14="http://schemas.microsoft.com/office/powerpoint/2010/main" val="1763456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fade">
                                      <p:cBhvr>
                                        <p:cTn id="7" dur="1000"/>
                                        <p:tgtEl>
                                          <p:spTgt spid="55"/>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26"/>
                                        </p:tgtEl>
                                        <p:attrNameLst>
                                          <p:attrName>style.visibility</p:attrName>
                                        </p:attrNameLst>
                                      </p:cBhvr>
                                      <p:to>
                                        <p:strVal val="visible"/>
                                      </p:to>
                                    </p:set>
                                    <p:animEffect transition="in" filter="fade">
                                      <p:cBhvr>
                                        <p:cTn id="11" dur="1000"/>
                                        <p:tgtEl>
                                          <p:spTgt spid="26"/>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56"/>
                                        </p:tgtEl>
                                        <p:attrNameLst>
                                          <p:attrName>style.visibility</p:attrName>
                                        </p:attrNameLst>
                                      </p:cBhvr>
                                      <p:to>
                                        <p:strVal val="visible"/>
                                      </p:to>
                                    </p:set>
                                    <p:animEffect transition="in" filter="fade">
                                      <p:cBhvr>
                                        <p:cTn id="16" dur="1000"/>
                                        <p:tgtEl>
                                          <p:spTgt spid="56"/>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27"/>
                                        </p:tgtEl>
                                        <p:attrNameLst>
                                          <p:attrName>style.visibility</p:attrName>
                                        </p:attrNameLst>
                                      </p:cBhvr>
                                      <p:to>
                                        <p:strVal val="visible"/>
                                      </p:to>
                                    </p:set>
                                    <p:animEffect transition="in" filter="fade">
                                      <p:cBhvr>
                                        <p:cTn id="20" dur="10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animBg="1"/>
      <p:bldP spid="56" grpId="0" animBg="1"/>
      <p:bldP spid="26" grpId="0" animBg="1"/>
      <p:bldP spid="2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CA72269E-DBEF-7249-E9EE-8C1001F899B4}"/>
              </a:ext>
            </a:extLst>
          </p:cNvPr>
          <p:cNvGrpSpPr/>
          <p:nvPr/>
        </p:nvGrpSpPr>
        <p:grpSpPr>
          <a:xfrm>
            <a:off x="0" y="0"/>
            <a:ext cx="1481070" cy="6858000"/>
            <a:chOff x="0" y="0"/>
            <a:chExt cx="1481070" cy="6858000"/>
          </a:xfrm>
        </p:grpSpPr>
        <p:pic>
          <p:nvPicPr>
            <p:cNvPr id="3" name="Picture 2">
              <a:extLst>
                <a:ext uri="{FF2B5EF4-FFF2-40B4-BE49-F238E27FC236}">
                  <a16:creationId xmlns:a16="http://schemas.microsoft.com/office/drawing/2014/main" id="{2721C5C3-BA9F-07A3-60C9-ECAFE06F4344}"/>
                </a:ext>
              </a:extLst>
            </p:cNvPr>
            <p:cNvPicPr>
              <a:picLocks noChangeAspect="1"/>
            </p:cNvPicPr>
            <p:nvPr/>
          </p:nvPicPr>
          <p:blipFill>
            <a:blip r:embed="rId3"/>
            <a:stretch>
              <a:fillRect/>
            </a:stretch>
          </p:blipFill>
          <p:spPr>
            <a:xfrm>
              <a:off x="0" y="0"/>
              <a:ext cx="1481070" cy="6858000"/>
            </a:xfrm>
            <a:prstGeom prst="rect">
              <a:avLst/>
            </a:prstGeom>
          </p:spPr>
        </p:pic>
        <p:sp>
          <p:nvSpPr>
            <p:cNvPr id="4" name="TextBox 3">
              <a:extLst>
                <a:ext uri="{FF2B5EF4-FFF2-40B4-BE49-F238E27FC236}">
                  <a16:creationId xmlns:a16="http://schemas.microsoft.com/office/drawing/2014/main" id="{255A91F9-D922-A3E2-7169-DCFDC1CC4DDD}"/>
                </a:ext>
              </a:extLst>
            </p:cNvPr>
            <p:cNvSpPr txBox="1"/>
            <p:nvPr/>
          </p:nvSpPr>
          <p:spPr>
            <a:xfrm>
              <a:off x="0" y="6104748"/>
              <a:ext cx="1453475" cy="646331"/>
            </a:xfrm>
            <a:prstGeom prst="rect">
              <a:avLst/>
            </a:prstGeom>
            <a:noFill/>
          </p:spPr>
          <p:txBody>
            <a:bodyPr wrap="none" rtlCol="0">
              <a:spAutoFit/>
            </a:bodyPr>
            <a:lstStyle/>
            <a:p>
              <a:pPr algn="ctr"/>
              <a:r>
                <a:rPr lang="en-US" sz="1200" dirty="0">
                  <a:solidFill>
                    <a:schemeClr val="bg1"/>
                  </a:solidFill>
                </a:rPr>
                <a:t>IFLA webinar</a:t>
              </a:r>
            </a:p>
            <a:p>
              <a:pPr algn="ctr"/>
              <a:r>
                <a:rPr lang="en-US" sz="1200" dirty="0">
                  <a:solidFill>
                    <a:schemeClr val="bg1"/>
                  </a:solidFill>
                </a:rPr>
                <a:t>From ISBD to ISBDM</a:t>
              </a:r>
            </a:p>
            <a:p>
              <a:pPr algn="ctr"/>
              <a:r>
                <a:rPr lang="en-US" sz="1200" dirty="0">
                  <a:solidFill>
                    <a:schemeClr val="bg1"/>
                  </a:solidFill>
                </a:rPr>
                <a:t>26 January 2023</a:t>
              </a:r>
              <a:endParaRPr lang="en-GB" sz="1200" dirty="0">
                <a:solidFill>
                  <a:schemeClr val="bg1"/>
                </a:solidFill>
              </a:endParaRPr>
            </a:p>
          </p:txBody>
        </p:sp>
      </p:grpSp>
      <p:sp>
        <p:nvSpPr>
          <p:cNvPr id="6" name="TextBox 5">
            <a:extLst>
              <a:ext uri="{FF2B5EF4-FFF2-40B4-BE49-F238E27FC236}">
                <a16:creationId xmlns:a16="http://schemas.microsoft.com/office/drawing/2014/main" id="{774FE35A-F8B3-55F8-6F1D-D29A049A2DA3}"/>
              </a:ext>
            </a:extLst>
          </p:cNvPr>
          <p:cNvSpPr txBox="1"/>
          <p:nvPr/>
        </p:nvSpPr>
        <p:spPr>
          <a:xfrm>
            <a:off x="1660359" y="157160"/>
            <a:ext cx="6000489" cy="646331"/>
          </a:xfrm>
          <a:prstGeom prst="rect">
            <a:avLst/>
          </a:prstGeom>
          <a:noFill/>
        </p:spPr>
        <p:txBody>
          <a:bodyPr wrap="none" rtlCol="0">
            <a:spAutoFit/>
          </a:bodyPr>
          <a:lstStyle/>
          <a:p>
            <a:r>
              <a:rPr lang="en-US" sz="3600" dirty="0"/>
              <a:t>ISBD for Manifestation vs ISBD</a:t>
            </a:r>
            <a:endParaRPr lang="en-GB" sz="3600" dirty="0"/>
          </a:p>
        </p:txBody>
      </p:sp>
      <p:sp>
        <p:nvSpPr>
          <p:cNvPr id="2" name="TextBox 1">
            <a:extLst>
              <a:ext uri="{FF2B5EF4-FFF2-40B4-BE49-F238E27FC236}">
                <a16:creationId xmlns:a16="http://schemas.microsoft.com/office/drawing/2014/main" id="{088A481F-ECFE-8FCE-BD29-5C373EDE3F72}"/>
              </a:ext>
            </a:extLst>
          </p:cNvPr>
          <p:cNvSpPr txBox="1"/>
          <p:nvPr/>
        </p:nvSpPr>
        <p:spPr>
          <a:xfrm>
            <a:off x="1905803" y="1256096"/>
            <a:ext cx="6775034" cy="1200329"/>
          </a:xfrm>
          <a:prstGeom prst="rect">
            <a:avLst/>
          </a:prstGeom>
          <a:noFill/>
        </p:spPr>
        <p:txBody>
          <a:bodyPr wrap="square" rtlCol="0">
            <a:spAutoFit/>
          </a:bodyPr>
          <a:lstStyle/>
          <a:p>
            <a:r>
              <a:rPr lang="en-US" sz="2400" dirty="0"/>
              <a:t>Current ISBD uses Resource entity (not in LRM)</a:t>
            </a:r>
          </a:p>
          <a:p>
            <a:pPr marL="457200"/>
            <a:r>
              <a:rPr lang="en-US" sz="2400" dirty="0"/>
              <a:t>Primary focus on Manifestation</a:t>
            </a:r>
          </a:p>
          <a:p>
            <a:pPr marL="457200"/>
            <a:r>
              <a:rPr lang="en-US" sz="2400" dirty="0"/>
              <a:t>But significant coverage of Expression and Work</a:t>
            </a:r>
          </a:p>
        </p:txBody>
      </p:sp>
      <p:sp>
        <p:nvSpPr>
          <p:cNvPr id="7" name="TextBox 6">
            <a:extLst>
              <a:ext uri="{FF2B5EF4-FFF2-40B4-BE49-F238E27FC236}">
                <a16:creationId xmlns:a16="http://schemas.microsoft.com/office/drawing/2014/main" id="{52DE3CD6-5A4D-CDB9-2BC9-42BC883B4B63}"/>
              </a:ext>
            </a:extLst>
          </p:cNvPr>
          <p:cNvSpPr txBox="1"/>
          <p:nvPr/>
        </p:nvSpPr>
        <p:spPr>
          <a:xfrm>
            <a:off x="1905803" y="2777806"/>
            <a:ext cx="6775034" cy="1200329"/>
          </a:xfrm>
          <a:prstGeom prst="rect">
            <a:avLst/>
          </a:prstGeom>
          <a:noFill/>
        </p:spPr>
        <p:txBody>
          <a:bodyPr wrap="square" rtlCol="0">
            <a:spAutoFit/>
          </a:bodyPr>
          <a:lstStyle/>
          <a:p>
            <a:r>
              <a:rPr lang="en-US" sz="2400" dirty="0"/>
              <a:t>Current ISBD does not cover relationships</a:t>
            </a:r>
          </a:p>
          <a:p>
            <a:pPr marL="457200"/>
            <a:r>
              <a:rPr lang="en-US" sz="2400" dirty="0"/>
              <a:t>Only attributes of Manifestation, Expression, and Work</a:t>
            </a:r>
            <a:endParaRPr lang="en-GB" sz="2400" dirty="0"/>
          </a:p>
        </p:txBody>
      </p:sp>
      <p:sp>
        <p:nvSpPr>
          <p:cNvPr id="8" name="TextBox 7">
            <a:extLst>
              <a:ext uri="{FF2B5EF4-FFF2-40B4-BE49-F238E27FC236}">
                <a16:creationId xmlns:a16="http://schemas.microsoft.com/office/drawing/2014/main" id="{4490B678-7FAA-9AF5-FC04-5F3545183DF7}"/>
              </a:ext>
            </a:extLst>
          </p:cNvPr>
          <p:cNvSpPr txBox="1"/>
          <p:nvPr/>
        </p:nvSpPr>
        <p:spPr>
          <a:xfrm>
            <a:off x="1905803" y="4299516"/>
            <a:ext cx="6775034" cy="1938992"/>
          </a:xfrm>
          <a:prstGeom prst="rect">
            <a:avLst/>
          </a:prstGeom>
          <a:noFill/>
        </p:spPr>
        <p:txBody>
          <a:bodyPr wrap="square" rtlCol="0">
            <a:spAutoFit/>
          </a:bodyPr>
          <a:lstStyle/>
          <a:p>
            <a:r>
              <a:rPr lang="en-US" sz="2400" dirty="0"/>
              <a:t>Current ISBD conflates transcription and controlled element values</a:t>
            </a:r>
          </a:p>
          <a:p>
            <a:pPr marL="457200"/>
            <a:r>
              <a:rPr lang="en-US" sz="2400" dirty="0"/>
              <a:t>LRM provides “manifestation statement” elements for transcription to support the principle of representation</a:t>
            </a:r>
            <a:endParaRPr lang="en-GB" sz="2400" dirty="0"/>
          </a:p>
        </p:txBody>
      </p:sp>
    </p:spTree>
    <p:extLst>
      <p:ext uri="{BB962C8B-B14F-4D97-AF65-F5344CB8AC3E}">
        <p14:creationId xmlns:p14="http://schemas.microsoft.com/office/powerpoint/2010/main" val="2143433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CA72269E-DBEF-7249-E9EE-8C1001F899B4}"/>
              </a:ext>
            </a:extLst>
          </p:cNvPr>
          <p:cNvGrpSpPr/>
          <p:nvPr/>
        </p:nvGrpSpPr>
        <p:grpSpPr>
          <a:xfrm>
            <a:off x="0" y="0"/>
            <a:ext cx="1481070" cy="6858000"/>
            <a:chOff x="0" y="0"/>
            <a:chExt cx="1481070" cy="6858000"/>
          </a:xfrm>
        </p:grpSpPr>
        <p:pic>
          <p:nvPicPr>
            <p:cNvPr id="3" name="Picture 2">
              <a:extLst>
                <a:ext uri="{FF2B5EF4-FFF2-40B4-BE49-F238E27FC236}">
                  <a16:creationId xmlns:a16="http://schemas.microsoft.com/office/drawing/2014/main" id="{2721C5C3-BA9F-07A3-60C9-ECAFE06F4344}"/>
                </a:ext>
              </a:extLst>
            </p:cNvPr>
            <p:cNvPicPr>
              <a:picLocks noChangeAspect="1"/>
            </p:cNvPicPr>
            <p:nvPr/>
          </p:nvPicPr>
          <p:blipFill>
            <a:blip r:embed="rId3"/>
            <a:stretch>
              <a:fillRect/>
            </a:stretch>
          </p:blipFill>
          <p:spPr>
            <a:xfrm>
              <a:off x="0" y="0"/>
              <a:ext cx="1481070" cy="6858000"/>
            </a:xfrm>
            <a:prstGeom prst="rect">
              <a:avLst/>
            </a:prstGeom>
          </p:spPr>
        </p:pic>
        <p:sp>
          <p:nvSpPr>
            <p:cNvPr id="4" name="TextBox 3">
              <a:extLst>
                <a:ext uri="{FF2B5EF4-FFF2-40B4-BE49-F238E27FC236}">
                  <a16:creationId xmlns:a16="http://schemas.microsoft.com/office/drawing/2014/main" id="{255A91F9-D922-A3E2-7169-DCFDC1CC4DDD}"/>
                </a:ext>
              </a:extLst>
            </p:cNvPr>
            <p:cNvSpPr txBox="1"/>
            <p:nvPr/>
          </p:nvSpPr>
          <p:spPr>
            <a:xfrm>
              <a:off x="0" y="6104748"/>
              <a:ext cx="1453475" cy="646331"/>
            </a:xfrm>
            <a:prstGeom prst="rect">
              <a:avLst/>
            </a:prstGeom>
            <a:noFill/>
          </p:spPr>
          <p:txBody>
            <a:bodyPr wrap="none" rtlCol="0">
              <a:spAutoFit/>
            </a:bodyPr>
            <a:lstStyle/>
            <a:p>
              <a:pPr algn="ctr"/>
              <a:r>
                <a:rPr lang="en-US" sz="1200" dirty="0">
                  <a:solidFill>
                    <a:schemeClr val="bg1"/>
                  </a:solidFill>
                </a:rPr>
                <a:t>IFLA webinar</a:t>
              </a:r>
            </a:p>
            <a:p>
              <a:pPr algn="ctr"/>
              <a:r>
                <a:rPr lang="en-US" sz="1200" dirty="0">
                  <a:solidFill>
                    <a:schemeClr val="bg1"/>
                  </a:solidFill>
                </a:rPr>
                <a:t>From ISBD to ISBDM</a:t>
              </a:r>
            </a:p>
            <a:p>
              <a:pPr algn="ctr"/>
              <a:r>
                <a:rPr lang="en-US" sz="1200" dirty="0">
                  <a:solidFill>
                    <a:schemeClr val="bg1"/>
                  </a:solidFill>
                </a:rPr>
                <a:t>26 January 2023</a:t>
              </a:r>
              <a:endParaRPr lang="en-GB" sz="1200" dirty="0">
                <a:solidFill>
                  <a:schemeClr val="bg1"/>
                </a:solidFill>
              </a:endParaRPr>
            </a:p>
          </p:txBody>
        </p:sp>
      </p:grpSp>
      <p:sp>
        <p:nvSpPr>
          <p:cNvPr id="6" name="TextBox 5">
            <a:extLst>
              <a:ext uri="{FF2B5EF4-FFF2-40B4-BE49-F238E27FC236}">
                <a16:creationId xmlns:a16="http://schemas.microsoft.com/office/drawing/2014/main" id="{774FE35A-F8B3-55F8-6F1D-D29A049A2DA3}"/>
              </a:ext>
            </a:extLst>
          </p:cNvPr>
          <p:cNvSpPr txBox="1"/>
          <p:nvPr/>
        </p:nvSpPr>
        <p:spPr>
          <a:xfrm>
            <a:off x="1660359" y="157160"/>
            <a:ext cx="3795398" cy="646331"/>
          </a:xfrm>
          <a:prstGeom prst="rect">
            <a:avLst/>
          </a:prstGeom>
          <a:noFill/>
        </p:spPr>
        <p:txBody>
          <a:bodyPr wrap="none" rtlCol="0">
            <a:spAutoFit/>
          </a:bodyPr>
          <a:lstStyle/>
          <a:p>
            <a:r>
              <a:rPr lang="en-US" sz="3600" dirty="0"/>
              <a:t>Stand-alone ISBDM</a:t>
            </a:r>
            <a:endParaRPr lang="en-GB" sz="3600" dirty="0"/>
          </a:p>
        </p:txBody>
      </p:sp>
      <p:sp>
        <p:nvSpPr>
          <p:cNvPr id="2" name="TextBox 1">
            <a:extLst>
              <a:ext uri="{FF2B5EF4-FFF2-40B4-BE49-F238E27FC236}">
                <a16:creationId xmlns:a16="http://schemas.microsoft.com/office/drawing/2014/main" id="{8A59DFD6-0269-31B8-35F9-D8F638F37FE5}"/>
              </a:ext>
            </a:extLst>
          </p:cNvPr>
          <p:cNvSpPr txBox="1"/>
          <p:nvPr/>
        </p:nvSpPr>
        <p:spPr>
          <a:xfrm>
            <a:off x="1905803" y="1256096"/>
            <a:ext cx="6775034" cy="1569660"/>
          </a:xfrm>
          <a:prstGeom prst="rect">
            <a:avLst/>
          </a:prstGeom>
          <a:noFill/>
        </p:spPr>
        <p:txBody>
          <a:bodyPr wrap="square" rtlCol="0">
            <a:spAutoFit/>
          </a:bodyPr>
          <a:lstStyle/>
          <a:p>
            <a:pPr marL="457200" indent="-457200">
              <a:buFont typeface="+mj-lt"/>
              <a:buAutoNum type="arabicPeriod"/>
            </a:pPr>
            <a:r>
              <a:rPr lang="en-US" sz="2400" dirty="0"/>
              <a:t>ISBDM  covers 80-90% of current ISBD (?)</a:t>
            </a:r>
          </a:p>
          <a:p>
            <a:pPr marL="457200" indent="-457200">
              <a:buFont typeface="+mj-lt"/>
              <a:buAutoNum type="arabicPeriod"/>
            </a:pPr>
            <a:r>
              <a:rPr lang="en-US" sz="2400" dirty="0"/>
              <a:t>Phase 2 extension to ISBD/LRM will take 2-3 years (??)</a:t>
            </a:r>
          </a:p>
          <a:p>
            <a:pPr marL="457200" indent="-457200">
              <a:buFont typeface="+mj-lt"/>
              <a:buAutoNum type="arabicPeriod"/>
            </a:pPr>
            <a:r>
              <a:rPr lang="en-US" sz="2400" dirty="0"/>
              <a:t>Phase 2 may not happen (!)</a:t>
            </a:r>
          </a:p>
        </p:txBody>
      </p:sp>
      <p:sp>
        <p:nvSpPr>
          <p:cNvPr id="7" name="TextBox 6">
            <a:extLst>
              <a:ext uri="{FF2B5EF4-FFF2-40B4-BE49-F238E27FC236}">
                <a16:creationId xmlns:a16="http://schemas.microsoft.com/office/drawing/2014/main" id="{2BADE9AF-F9B0-9E8D-5D95-98D7DF6ED954}"/>
              </a:ext>
            </a:extLst>
          </p:cNvPr>
          <p:cNvSpPr txBox="1"/>
          <p:nvPr/>
        </p:nvSpPr>
        <p:spPr>
          <a:xfrm>
            <a:off x="3468275" y="3062749"/>
            <a:ext cx="5128142" cy="1938992"/>
          </a:xfrm>
          <a:prstGeom prst="rect">
            <a:avLst/>
          </a:prstGeom>
          <a:noFill/>
          <a:ln w="19050">
            <a:solidFill>
              <a:srgbClr val="04A0D1"/>
            </a:solidFill>
          </a:ln>
        </p:spPr>
        <p:txBody>
          <a:bodyPr wrap="square" rtlCol="0">
            <a:spAutoFit/>
          </a:bodyPr>
          <a:lstStyle/>
          <a:p>
            <a:r>
              <a:rPr lang="en-US" sz="2400" dirty="0"/>
              <a:t>Develop ISBDM as:</a:t>
            </a:r>
          </a:p>
          <a:p>
            <a:pPr marL="342900" indent="-342900">
              <a:buFont typeface="Arial" panose="020B0604020202020204" pitchFamily="34" charset="0"/>
              <a:buChar char="•"/>
            </a:pPr>
            <a:r>
              <a:rPr lang="en-US" sz="2400" dirty="0"/>
              <a:t>Stand-alone standard that can be used immediately</a:t>
            </a:r>
          </a:p>
          <a:p>
            <a:pPr marL="342900" indent="-342900">
              <a:buFont typeface="Arial" panose="020B0604020202020204" pitchFamily="34" charset="0"/>
              <a:buChar char="•"/>
            </a:pPr>
            <a:r>
              <a:rPr lang="en-US" sz="2400" dirty="0"/>
              <a:t>Compatible with anticipated extension to other LRM entities</a:t>
            </a:r>
          </a:p>
        </p:txBody>
      </p:sp>
      <p:sp>
        <p:nvSpPr>
          <p:cNvPr id="8" name="Arrow: Bent-Up 7">
            <a:extLst>
              <a:ext uri="{FF2B5EF4-FFF2-40B4-BE49-F238E27FC236}">
                <a16:creationId xmlns:a16="http://schemas.microsoft.com/office/drawing/2014/main" id="{813A122C-16A1-A59F-1C9B-D43DE278785D}"/>
              </a:ext>
            </a:extLst>
          </p:cNvPr>
          <p:cNvSpPr/>
          <p:nvPr/>
        </p:nvSpPr>
        <p:spPr>
          <a:xfrm rot="5400000">
            <a:off x="2200286" y="3208576"/>
            <a:ext cx="1246468" cy="731520"/>
          </a:xfrm>
          <a:prstGeom prst="bentUpArrow">
            <a:avLst/>
          </a:prstGeom>
          <a:solidFill>
            <a:srgbClr val="5FB6B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rrow: Right 8">
            <a:extLst>
              <a:ext uri="{FF2B5EF4-FFF2-40B4-BE49-F238E27FC236}">
                <a16:creationId xmlns:a16="http://schemas.microsoft.com/office/drawing/2014/main" id="{21DF23A1-9A35-4250-3FA3-054EC7656B10}"/>
              </a:ext>
            </a:extLst>
          </p:cNvPr>
          <p:cNvSpPr/>
          <p:nvPr/>
        </p:nvSpPr>
        <p:spPr>
          <a:xfrm rot="5400000">
            <a:off x="4940805" y="5027040"/>
            <a:ext cx="471638" cy="558266"/>
          </a:xfrm>
          <a:prstGeom prst="rightArrow">
            <a:avLst/>
          </a:prstGeom>
          <a:solidFill>
            <a:srgbClr val="5FB6B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a:extLst>
              <a:ext uri="{FF2B5EF4-FFF2-40B4-BE49-F238E27FC236}">
                <a16:creationId xmlns:a16="http://schemas.microsoft.com/office/drawing/2014/main" id="{FFD464A9-6054-F9E1-011C-F2244DA274DF}"/>
              </a:ext>
            </a:extLst>
          </p:cNvPr>
          <p:cNvSpPr txBox="1"/>
          <p:nvPr/>
        </p:nvSpPr>
        <p:spPr>
          <a:xfrm>
            <a:off x="1905803" y="5610605"/>
            <a:ext cx="6839991" cy="830997"/>
          </a:xfrm>
          <a:prstGeom prst="rect">
            <a:avLst/>
          </a:prstGeom>
          <a:noFill/>
        </p:spPr>
        <p:txBody>
          <a:bodyPr wrap="square" rtlCol="0">
            <a:spAutoFit/>
          </a:bodyPr>
          <a:lstStyle/>
          <a:p>
            <a:pPr algn="ctr"/>
            <a:r>
              <a:rPr lang="en-US" sz="2400" dirty="0"/>
              <a:t>Additional insights into entity-based cataloguing in practice (and theory) </a:t>
            </a:r>
          </a:p>
        </p:txBody>
      </p:sp>
    </p:spTree>
    <p:extLst>
      <p:ext uri="{BB962C8B-B14F-4D97-AF65-F5344CB8AC3E}">
        <p14:creationId xmlns:p14="http://schemas.microsoft.com/office/powerpoint/2010/main" val="3768501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10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childTnLst>
                                </p:cTn>
                              </p:par>
                            </p:childTnLst>
                          </p:cTn>
                        </p:par>
                        <p:par>
                          <p:cTn id="22" fill="hold">
                            <p:stCondLst>
                              <p:cond delay="1000"/>
                            </p:stCondLst>
                            <p:childTnLst>
                              <p:par>
                                <p:cTn id="23" presetID="10" presetClass="entr" presetSubtype="0" fill="hold" grpId="0" nodeType="after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animBg="1"/>
      <p:bldP spid="8" grpId="0" animBg="1"/>
      <p:bldP spid="9" grpId="0" animBg="1"/>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CA72269E-DBEF-7249-E9EE-8C1001F899B4}"/>
              </a:ext>
            </a:extLst>
          </p:cNvPr>
          <p:cNvGrpSpPr/>
          <p:nvPr/>
        </p:nvGrpSpPr>
        <p:grpSpPr>
          <a:xfrm>
            <a:off x="0" y="0"/>
            <a:ext cx="1481070" cy="6858000"/>
            <a:chOff x="0" y="0"/>
            <a:chExt cx="1481070" cy="6858000"/>
          </a:xfrm>
        </p:grpSpPr>
        <p:pic>
          <p:nvPicPr>
            <p:cNvPr id="3" name="Picture 2">
              <a:extLst>
                <a:ext uri="{FF2B5EF4-FFF2-40B4-BE49-F238E27FC236}">
                  <a16:creationId xmlns:a16="http://schemas.microsoft.com/office/drawing/2014/main" id="{2721C5C3-BA9F-07A3-60C9-ECAFE06F4344}"/>
                </a:ext>
              </a:extLst>
            </p:cNvPr>
            <p:cNvPicPr>
              <a:picLocks noChangeAspect="1"/>
            </p:cNvPicPr>
            <p:nvPr/>
          </p:nvPicPr>
          <p:blipFill>
            <a:blip r:embed="rId3"/>
            <a:stretch>
              <a:fillRect/>
            </a:stretch>
          </p:blipFill>
          <p:spPr>
            <a:xfrm>
              <a:off x="0" y="0"/>
              <a:ext cx="1481070" cy="6858000"/>
            </a:xfrm>
            <a:prstGeom prst="rect">
              <a:avLst/>
            </a:prstGeom>
          </p:spPr>
        </p:pic>
        <p:sp>
          <p:nvSpPr>
            <p:cNvPr id="4" name="TextBox 3">
              <a:extLst>
                <a:ext uri="{FF2B5EF4-FFF2-40B4-BE49-F238E27FC236}">
                  <a16:creationId xmlns:a16="http://schemas.microsoft.com/office/drawing/2014/main" id="{255A91F9-D922-A3E2-7169-DCFDC1CC4DDD}"/>
                </a:ext>
              </a:extLst>
            </p:cNvPr>
            <p:cNvSpPr txBox="1"/>
            <p:nvPr/>
          </p:nvSpPr>
          <p:spPr>
            <a:xfrm>
              <a:off x="0" y="6104748"/>
              <a:ext cx="1453475" cy="646331"/>
            </a:xfrm>
            <a:prstGeom prst="rect">
              <a:avLst/>
            </a:prstGeom>
            <a:noFill/>
          </p:spPr>
          <p:txBody>
            <a:bodyPr wrap="none" rtlCol="0">
              <a:spAutoFit/>
            </a:bodyPr>
            <a:lstStyle/>
            <a:p>
              <a:pPr algn="ctr"/>
              <a:r>
                <a:rPr lang="en-US" sz="1200" dirty="0">
                  <a:solidFill>
                    <a:schemeClr val="bg1"/>
                  </a:solidFill>
                </a:rPr>
                <a:t>IFLA webinar</a:t>
              </a:r>
            </a:p>
            <a:p>
              <a:pPr algn="ctr"/>
              <a:r>
                <a:rPr lang="en-US" sz="1200" dirty="0">
                  <a:solidFill>
                    <a:schemeClr val="bg1"/>
                  </a:solidFill>
                </a:rPr>
                <a:t>From ISBD to ISBDM</a:t>
              </a:r>
            </a:p>
            <a:p>
              <a:pPr algn="ctr"/>
              <a:r>
                <a:rPr lang="en-US" sz="1200" dirty="0">
                  <a:solidFill>
                    <a:schemeClr val="bg1"/>
                  </a:solidFill>
                </a:rPr>
                <a:t>26 January 2023</a:t>
              </a:r>
              <a:endParaRPr lang="en-GB" sz="1200" dirty="0">
                <a:solidFill>
                  <a:schemeClr val="bg1"/>
                </a:solidFill>
              </a:endParaRPr>
            </a:p>
          </p:txBody>
        </p:sp>
      </p:grpSp>
      <p:sp>
        <p:nvSpPr>
          <p:cNvPr id="6" name="TextBox 5">
            <a:extLst>
              <a:ext uri="{FF2B5EF4-FFF2-40B4-BE49-F238E27FC236}">
                <a16:creationId xmlns:a16="http://schemas.microsoft.com/office/drawing/2014/main" id="{774FE35A-F8B3-55F8-6F1D-D29A049A2DA3}"/>
              </a:ext>
            </a:extLst>
          </p:cNvPr>
          <p:cNvSpPr txBox="1"/>
          <p:nvPr/>
        </p:nvSpPr>
        <p:spPr>
          <a:xfrm>
            <a:off x="1631157" y="142722"/>
            <a:ext cx="4449808" cy="646331"/>
          </a:xfrm>
          <a:prstGeom prst="rect">
            <a:avLst/>
          </a:prstGeom>
          <a:noFill/>
        </p:spPr>
        <p:txBody>
          <a:bodyPr wrap="none" rtlCol="0">
            <a:spAutoFit/>
          </a:bodyPr>
          <a:lstStyle/>
          <a:p>
            <a:r>
              <a:rPr lang="en-US" sz="3600" dirty="0"/>
              <a:t>One-entity cataloguing</a:t>
            </a:r>
            <a:endParaRPr lang="en-GB" sz="3600" dirty="0"/>
          </a:p>
        </p:txBody>
      </p:sp>
      <p:sp>
        <p:nvSpPr>
          <p:cNvPr id="2" name="TextBox 1">
            <a:extLst>
              <a:ext uri="{FF2B5EF4-FFF2-40B4-BE49-F238E27FC236}">
                <a16:creationId xmlns:a16="http://schemas.microsoft.com/office/drawing/2014/main" id="{3562413A-5B4F-CB95-BDD9-30AB4AB37897}"/>
              </a:ext>
            </a:extLst>
          </p:cNvPr>
          <p:cNvSpPr txBox="1"/>
          <p:nvPr/>
        </p:nvSpPr>
        <p:spPr>
          <a:xfrm>
            <a:off x="1660080" y="1864552"/>
            <a:ext cx="2096157" cy="519351"/>
          </a:xfrm>
          <a:prstGeom prst="ellipse">
            <a:avLst/>
          </a:prstGeom>
          <a:noFill/>
          <a:ln w="19050">
            <a:solidFill>
              <a:schemeClr val="tx1"/>
            </a:solidFill>
          </a:ln>
        </p:spPr>
        <p:txBody>
          <a:bodyPr wrap="none" rtlCol="0">
            <a:spAutoFit/>
          </a:bodyPr>
          <a:lstStyle/>
          <a:p>
            <a:pPr algn="ctr"/>
            <a:r>
              <a:rPr lang="en-US" dirty="0"/>
              <a:t>Manifestation</a:t>
            </a:r>
            <a:endParaRPr lang="en-GB" dirty="0"/>
          </a:p>
        </p:txBody>
      </p:sp>
      <p:cxnSp>
        <p:nvCxnSpPr>
          <p:cNvPr id="7" name="Connector: Curved 6">
            <a:extLst>
              <a:ext uri="{FF2B5EF4-FFF2-40B4-BE49-F238E27FC236}">
                <a16:creationId xmlns:a16="http://schemas.microsoft.com/office/drawing/2014/main" id="{F4B83544-EFE6-19F1-7D97-95FDBCFF00ED}"/>
              </a:ext>
            </a:extLst>
          </p:cNvPr>
          <p:cNvCxnSpPr>
            <a:cxnSpLocks/>
            <a:stCxn id="38" idx="6"/>
            <a:endCxn id="36" idx="1"/>
          </p:cNvCxnSpPr>
          <p:nvPr/>
        </p:nvCxnSpPr>
        <p:spPr>
          <a:xfrm flipV="1">
            <a:off x="5473915" y="4862179"/>
            <a:ext cx="664801" cy="1038329"/>
          </a:xfrm>
          <a:prstGeom prst="curvedConnector3">
            <a:avLst>
              <a:gd name="adj1" fmla="val 50000"/>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9" name="Connector: Curved 8">
            <a:extLst>
              <a:ext uri="{FF2B5EF4-FFF2-40B4-BE49-F238E27FC236}">
                <a16:creationId xmlns:a16="http://schemas.microsoft.com/office/drawing/2014/main" id="{29EF5191-52E7-7F61-9756-58517BBD6C2B}"/>
              </a:ext>
            </a:extLst>
          </p:cNvPr>
          <p:cNvCxnSpPr>
            <a:cxnSpLocks/>
            <a:stCxn id="2" idx="6"/>
            <a:endCxn id="13" idx="1"/>
          </p:cNvCxnSpPr>
          <p:nvPr/>
        </p:nvCxnSpPr>
        <p:spPr>
          <a:xfrm>
            <a:off x="3756237" y="2124228"/>
            <a:ext cx="2382479" cy="11925"/>
          </a:xfrm>
          <a:prstGeom prst="curvedConnector3">
            <a:avLst>
              <a:gd name="adj1" fmla="val 50000"/>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948DBEC0-5F24-DDDF-3C1E-9F9A0B546B41}"/>
              </a:ext>
            </a:extLst>
          </p:cNvPr>
          <p:cNvSpPr/>
          <p:nvPr/>
        </p:nvSpPr>
        <p:spPr>
          <a:xfrm>
            <a:off x="6138716" y="1395008"/>
            <a:ext cx="2813046" cy="1482290"/>
          </a:xfrm>
          <a:prstGeom prst="rect">
            <a:avLst/>
          </a:prstGeom>
          <a:noFill/>
          <a:ln w="19050">
            <a:solidFill>
              <a:schemeClr val="tx1"/>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7" name="Group 16">
            <a:extLst>
              <a:ext uri="{FF2B5EF4-FFF2-40B4-BE49-F238E27FC236}">
                <a16:creationId xmlns:a16="http://schemas.microsoft.com/office/drawing/2014/main" id="{40C4FE2A-7281-AFB2-41A2-CD8F194321CF}"/>
              </a:ext>
            </a:extLst>
          </p:cNvPr>
          <p:cNvGrpSpPr/>
          <p:nvPr/>
        </p:nvGrpSpPr>
        <p:grpSpPr>
          <a:xfrm>
            <a:off x="6273486" y="1501747"/>
            <a:ext cx="2577822" cy="1268812"/>
            <a:chOff x="6253319" y="1130625"/>
            <a:chExt cx="2577822" cy="1268812"/>
          </a:xfrm>
        </p:grpSpPr>
        <p:sp>
          <p:nvSpPr>
            <p:cNvPr id="8" name="TextBox 7">
              <a:extLst>
                <a:ext uri="{FF2B5EF4-FFF2-40B4-BE49-F238E27FC236}">
                  <a16:creationId xmlns:a16="http://schemas.microsoft.com/office/drawing/2014/main" id="{F7189CCA-BB30-5F22-5BFD-AF8568196A16}"/>
                </a:ext>
              </a:extLst>
            </p:cNvPr>
            <p:cNvSpPr txBox="1"/>
            <p:nvPr/>
          </p:nvSpPr>
          <p:spPr>
            <a:xfrm>
              <a:off x="7030679" y="1130625"/>
              <a:ext cx="1023103" cy="519351"/>
            </a:xfrm>
            <a:prstGeom prst="ellipse">
              <a:avLst/>
            </a:prstGeom>
            <a:noFill/>
            <a:ln w="19050">
              <a:solidFill>
                <a:schemeClr val="tx1"/>
              </a:solidFill>
            </a:ln>
          </p:spPr>
          <p:txBody>
            <a:bodyPr wrap="none" rtlCol="0">
              <a:spAutoFit/>
            </a:bodyPr>
            <a:lstStyle/>
            <a:p>
              <a:pPr algn="ctr"/>
              <a:r>
                <a:rPr lang="en-US" dirty="0"/>
                <a:t>Entity</a:t>
              </a:r>
              <a:endParaRPr lang="en-GB" dirty="0"/>
            </a:p>
          </p:txBody>
        </p:sp>
        <p:sp>
          <p:nvSpPr>
            <p:cNvPr id="14" name="TextBox 13">
              <a:extLst>
                <a:ext uri="{FF2B5EF4-FFF2-40B4-BE49-F238E27FC236}">
                  <a16:creationId xmlns:a16="http://schemas.microsoft.com/office/drawing/2014/main" id="{FEE793AD-D924-7E1C-4344-13BADF7A7281}"/>
                </a:ext>
              </a:extLst>
            </p:cNvPr>
            <p:cNvSpPr txBox="1"/>
            <p:nvPr/>
          </p:nvSpPr>
          <p:spPr>
            <a:xfrm>
              <a:off x="6253319" y="1753106"/>
              <a:ext cx="2577822" cy="646331"/>
            </a:xfrm>
            <a:prstGeom prst="rect">
              <a:avLst/>
            </a:prstGeom>
            <a:noFill/>
          </p:spPr>
          <p:txBody>
            <a:bodyPr wrap="none" rtlCol="0">
              <a:spAutoFit/>
            </a:bodyPr>
            <a:lstStyle/>
            <a:p>
              <a:pPr algn="ctr"/>
              <a:r>
                <a:rPr lang="en-US" dirty="0"/>
                <a:t>“identifier”</a:t>
              </a:r>
            </a:p>
            <a:p>
              <a:pPr algn="ctr"/>
              <a:r>
                <a:rPr lang="en-US" dirty="0"/>
                <a:t>“authorized access point”</a:t>
              </a:r>
              <a:endParaRPr lang="en-GB" dirty="0"/>
            </a:p>
          </p:txBody>
        </p:sp>
      </p:grpSp>
      <p:sp>
        <p:nvSpPr>
          <p:cNvPr id="26" name="TextBox 25">
            <a:extLst>
              <a:ext uri="{FF2B5EF4-FFF2-40B4-BE49-F238E27FC236}">
                <a16:creationId xmlns:a16="http://schemas.microsoft.com/office/drawing/2014/main" id="{780BC7B7-6019-2DCF-CA99-3AFF6D49F496}"/>
              </a:ext>
            </a:extLst>
          </p:cNvPr>
          <p:cNvSpPr txBox="1"/>
          <p:nvPr/>
        </p:nvSpPr>
        <p:spPr>
          <a:xfrm>
            <a:off x="3609768" y="1478307"/>
            <a:ext cx="2469330" cy="584775"/>
          </a:xfrm>
          <a:prstGeom prst="rect">
            <a:avLst/>
          </a:prstGeom>
          <a:noFill/>
        </p:spPr>
        <p:txBody>
          <a:bodyPr wrap="none" rtlCol="0">
            <a:spAutoFit/>
          </a:bodyPr>
          <a:lstStyle/>
          <a:p>
            <a:pPr algn="r"/>
            <a:r>
              <a:rPr lang="en-US" sz="1600" dirty="0"/>
              <a:t>has {LRM entity} associated</a:t>
            </a:r>
          </a:p>
          <a:p>
            <a:pPr algn="r"/>
            <a:r>
              <a:rPr lang="en-US" sz="1600" dirty="0"/>
              <a:t>with manifestation</a:t>
            </a:r>
            <a:endParaRPr lang="en-GB" sz="1600" dirty="0"/>
          </a:p>
        </p:txBody>
      </p:sp>
      <p:sp>
        <p:nvSpPr>
          <p:cNvPr id="27" name="TextBox 26">
            <a:extLst>
              <a:ext uri="{FF2B5EF4-FFF2-40B4-BE49-F238E27FC236}">
                <a16:creationId xmlns:a16="http://schemas.microsoft.com/office/drawing/2014/main" id="{3C0E952F-56F7-67D5-B6AD-E4254D09ACD3}"/>
              </a:ext>
            </a:extLst>
          </p:cNvPr>
          <p:cNvSpPr txBox="1"/>
          <p:nvPr/>
        </p:nvSpPr>
        <p:spPr>
          <a:xfrm>
            <a:off x="6138716" y="3490625"/>
            <a:ext cx="2401486" cy="646331"/>
          </a:xfrm>
          <a:prstGeom prst="rect">
            <a:avLst/>
          </a:prstGeom>
          <a:noFill/>
          <a:ln w="19050">
            <a:solidFill>
              <a:schemeClr val="tx1"/>
            </a:solidFill>
          </a:ln>
        </p:spPr>
        <p:txBody>
          <a:bodyPr wrap="square" rtlCol="0">
            <a:spAutoFit/>
          </a:bodyPr>
          <a:lstStyle/>
          <a:p>
            <a:r>
              <a:rPr lang="en-US" dirty="0"/>
              <a:t>“A note about a related entity.”</a:t>
            </a:r>
          </a:p>
        </p:txBody>
      </p:sp>
      <p:cxnSp>
        <p:nvCxnSpPr>
          <p:cNvPr id="31" name="Connector: Curved 30">
            <a:extLst>
              <a:ext uri="{FF2B5EF4-FFF2-40B4-BE49-F238E27FC236}">
                <a16:creationId xmlns:a16="http://schemas.microsoft.com/office/drawing/2014/main" id="{3EE6D4E5-E13C-CDAD-2770-BB0270077E21}"/>
              </a:ext>
            </a:extLst>
          </p:cNvPr>
          <p:cNvCxnSpPr>
            <a:cxnSpLocks/>
            <a:stCxn id="2" idx="5"/>
            <a:endCxn id="27" idx="1"/>
          </p:cNvCxnSpPr>
          <p:nvPr/>
        </p:nvCxnSpPr>
        <p:spPr>
          <a:xfrm rot="16200000" flipH="1">
            <a:off x="4041017" y="1716091"/>
            <a:ext cx="1505945" cy="2689454"/>
          </a:xfrm>
          <a:prstGeom prst="curvedConnector2">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0A026351-5C9C-93D3-C323-30019E986D73}"/>
              </a:ext>
            </a:extLst>
          </p:cNvPr>
          <p:cNvSpPr txBox="1"/>
          <p:nvPr/>
        </p:nvSpPr>
        <p:spPr>
          <a:xfrm>
            <a:off x="3912992" y="2725398"/>
            <a:ext cx="2166106" cy="830997"/>
          </a:xfrm>
          <a:prstGeom prst="rect">
            <a:avLst/>
          </a:prstGeom>
          <a:noFill/>
        </p:spPr>
        <p:txBody>
          <a:bodyPr wrap="none" rtlCol="0">
            <a:spAutoFit/>
          </a:bodyPr>
          <a:lstStyle/>
          <a:p>
            <a:pPr algn="r"/>
            <a:r>
              <a:rPr lang="en-US" sz="1600" dirty="0"/>
              <a:t>has note on {any entity}</a:t>
            </a:r>
          </a:p>
          <a:p>
            <a:pPr algn="r"/>
            <a:r>
              <a:rPr lang="en-US" sz="1600" dirty="0"/>
              <a:t>associated with</a:t>
            </a:r>
          </a:p>
          <a:p>
            <a:pPr algn="r"/>
            <a:r>
              <a:rPr lang="en-US" sz="1600" dirty="0"/>
              <a:t>manifestation</a:t>
            </a:r>
            <a:endParaRPr lang="en-GB" sz="1600" dirty="0"/>
          </a:p>
        </p:txBody>
      </p:sp>
      <p:sp>
        <p:nvSpPr>
          <p:cNvPr id="36" name="TextBox 35">
            <a:extLst>
              <a:ext uri="{FF2B5EF4-FFF2-40B4-BE49-F238E27FC236}">
                <a16:creationId xmlns:a16="http://schemas.microsoft.com/office/drawing/2014/main" id="{FFB7CD16-CB6B-6025-7688-DE2602FF8990}"/>
              </a:ext>
            </a:extLst>
          </p:cNvPr>
          <p:cNvSpPr txBox="1"/>
          <p:nvPr/>
        </p:nvSpPr>
        <p:spPr>
          <a:xfrm>
            <a:off x="6138716" y="4677513"/>
            <a:ext cx="2632324" cy="369332"/>
          </a:xfrm>
          <a:prstGeom prst="rect">
            <a:avLst/>
          </a:prstGeom>
          <a:noFill/>
          <a:ln w="19050">
            <a:solidFill>
              <a:schemeClr val="tx1"/>
            </a:solidFill>
          </a:ln>
        </p:spPr>
        <p:txBody>
          <a:bodyPr wrap="none" rtlCol="0">
            <a:spAutoFit/>
          </a:bodyPr>
          <a:lstStyle/>
          <a:p>
            <a:pPr algn="ctr"/>
            <a:r>
              <a:rPr lang="en-US" dirty="0"/>
              <a:t>“RDA/ONIX content type”</a:t>
            </a:r>
          </a:p>
        </p:txBody>
      </p:sp>
      <p:sp>
        <p:nvSpPr>
          <p:cNvPr id="38" name="TextBox 37">
            <a:extLst>
              <a:ext uri="{FF2B5EF4-FFF2-40B4-BE49-F238E27FC236}">
                <a16:creationId xmlns:a16="http://schemas.microsoft.com/office/drawing/2014/main" id="{3E0E81C0-B33B-ACE7-25B1-E79243E108E1}"/>
              </a:ext>
            </a:extLst>
          </p:cNvPr>
          <p:cNvSpPr txBox="1"/>
          <p:nvPr/>
        </p:nvSpPr>
        <p:spPr>
          <a:xfrm>
            <a:off x="3805140" y="5640832"/>
            <a:ext cx="1668775" cy="519351"/>
          </a:xfrm>
          <a:prstGeom prst="ellipse">
            <a:avLst/>
          </a:prstGeom>
          <a:noFill/>
          <a:ln w="19050">
            <a:solidFill>
              <a:schemeClr val="tx1"/>
            </a:solidFill>
            <a:prstDash val="lgDash"/>
          </a:ln>
        </p:spPr>
        <p:txBody>
          <a:bodyPr wrap="none" rtlCol="0">
            <a:spAutoFit/>
          </a:bodyPr>
          <a:lstStyle/>
          <a:p>
            <a:pPr algn="ctr"/>
            <a:r>
              <a:rPr lang="en-US" i="1" dirty="0"/>
              <a:t>Expression</a:t>
            </a:r>
            <a:endParaRPr lang="en-GB" i="1" dirty="0"/>
          </a:p>
        </p:txBody>
      </p:sp>
      <p:cxnSp>
        <p:nvCxnSpPr>
          <p:cNvPr id="39" name="Connector: Curved 38">
            <a:extLst>
              <a:ext uri="{FF2B5EF4-FFF2-40B4-BE49-F238E27FC236}">
                <a16:creationId xmlns:a16="http://schemas.microsoft.com/office/drawing/2014/main" id="{5DCB8B21-8D62-898A-4DF5-AC2B7FC79249}"/>
              </a:ext>
            </a:extLst>
          </p:cNvPr>
          <p:cNvCxnSpPr>
            <a:cxnSpLocks/>
            <a:stCxn id="2" idx="4"/>
            <a:endCxn id="36" idx="1"/>
          </p:cNvCxnSpPr>
          <p:nvPr/>
        </p:nvCxnSpPr>
        <p:spPr>
          <a:xfrm rot="16200000" flipH="1">
            <a:off x="3184299" y="1907762"/>
            <a:ext cx="2478276" cy="3430557"/>
          </a:xfrm>
          <a:prstGeom prst="curvedConnector2">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2" name="Connector: Curved 41">
            <a:extLst>
              <a:ext uri="{FF2B5EF4-FFF2-40B4-BE49-F238E27FC236}">
                <a16:creationId xmlns:a16="http://schemas.microsoft.com/office/drawing/2014/main" id="{479A1C1F-0D21-6A97-938F-7F14C9E17016}"/>
              </a:ext>
            </a:extLst>
          </p:cNvPr>
          <p:cNvCxnSpPr>
            <a:cxnSpLocks/>
            <a:endCxn id="38" idx="2"/>
          </p:cNvCxnSpPr>
          <p:nvPr/>
        </p:nvCxnSpPr>
        <p:spPr>
          <a:xfrm rot="16200000" flipH="1">
            <a:off x="1496854" y="3592221"/>
            <a:ext cx="3519591" cy="1096981"/>
          </a:xfrm>
          <a:prstGeom prst="curvedConnector2">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FE815C70-5695-A3B8-A8B6-FD589560380F}"/>
              </a:ext>
            </a:extLst>
          </p:cNvPr>
          <p:cNvSpPr txBox="1"/>
          <p:nvPr/>
        </p:nvSpPr>
        <p:spPr>
          <a:xfrm>
            <a:off x="4624661" y="3937879"/>
            <a:ext cx="1454437" cy="830997"/>
          </a:xfrm>
          <a:prstGeom prst="rect">
            <a:avLst/>
          </a:prstGeom>
          <a:noFill/>
        </p:spPr>
        <p:txBody>
          <a:bodyPr wrap="none" rtlCol="0">
            <a:spAutoFit/>
          </a:bodyPr>
          <a:lstStyle/>
          <a:p>
            <a:pPr algn="r"/>
            <a:r>
              <a:rPr lang="en-US" sz="1600" dirty="0"/>
              <a:t>has category of</a:t>
            </a:r>
          </a:p>
          <a:p>
            <a:pPr algn="r"/>
            <a:r>
              <a:rPr lang="en-US" sz="1600" dirty="0"/>
              <a:t>embodied</a:t>
            </a:r>
          </a:p>
          <a:p>
            <a:pPr algn="r"/>
            <a:r>
              <a:rPr lang="en-US" sz="1600" dirty="0"/>
              <a:t>content</a:t>
            </a:r>
            <a:endParaRPr lang="en-GB" sz="1600" dirty="0"/>
          </a:p>
        </p:txBody>
      </p:sp>
      <p:sp>
        <p:nvSpPr>
          <p:cNvPr id="73" name="TextBox 72">
            <a:extLst>
              <a:ext uri="{FF2B5EF4-FFF2-40B4-BE49-F238E27FC236}">
                <a16:creationId xmlns:a16="http://schemas.microsoft.com/office/drawing/2014/main" id="{1DB8EAFF-F227-1892-6B4D-1C54059A2D18}"/>
              </a:ext>
            </a:extLst>
          </p:cNvPr>
          <p:cNvSpPr txBox="1"/>
          <p:nvPr/>
        </p:nvSpPr>
        <p:spPr>
          <a:xfrm>
            <a:off x="5819195" y="5213559"/>
            <a:ext cx="1577932" cy="338554"/>
          </a:xfrm>
          <a:prstGeom prst="rect">
            <a:avLst/>
          </a:prstGeom>
          <a:noFill/>
        </p:spPr>
        <p:txBody>
          <a:bodyPr wrap="none" rtlCol="0">
            <a:spAutoFit/>
          </a:bodyPr>
          <a:lstStyle/>
          <a:p>
            <a:pPr algn="r"/>
            <a:r>
              <a:rPr lang="en-US" sz="1600" i="1" dirty="0"/>
              <a:t>has content type</a:t>
            </a:r>
            <a:endParaRPr lang="en-GB" sz="1600" i="1" dirty="0"/>
          </a:p>
        </p:txBody>
      </p:sp>
      <p:sp>
        <p:nvSpPr>
          <p:cNvPr id="74" name="TextBox 73">
            <a:extLst>
              <a:ext uri="{FF2B5EF4-FFF2-40B4-BE49-F238E27FC236}">
                <a16:creationId xmlns:a16="http://schemas.microsoft.com/office/drawing/2014/main" id="{4625E588-3E0D-8EBF-F54C-157B42ABF8DA}"/>
              </a:ext>
            </a:extLst>
          </p:cNvPr>
          <p:cNvSpPr txBox="1"/>
          <p:nvPr/>
        </p:nvSpPr>
        <p:spPr>
          <a:xfrm>
            <a:off x="3223441" y="4775684"/>
            <a:ext cx="1485759" cy="830997"/>
          </a:xfrm>
          <a:prstGeom prst="rect">
            <a:avLst/>
          </a:prstGeom>
          <a:noFill/>
        </p:spPr>
        <p:txBody>
          <a:bodyPr wrap="square" rtlCol="0">
            <a:spAutoFit/>
          </a:bodyPr>
          <a:lstStyle/>
          <a:p>
            <a:pPr algn="r"/>
            <a:r>
              <a:rPr lang="en-US" sz="1600" dirty="0"/>
              <a:t>has expression embodied in manifestation</a:t>
            </a:r>
            <a:endParaRPr lang="en-GB" sz="1600" dirty="0"/>
          </a:p>
        </p:txBody>
      </p:sp>
    </p:spTree>
    <p:extLst>
      <p:ext uri="{BB962C8B-B14F-4D97-AF65-F5344CB8AC3E}">
        <p14:creationId xmlns:p14="http://schemas.microsoft.com/office/powerpoint/2010/main" val="429612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6"/>
                                        </p:tgtEl>
                                        <p:attrNameLst>
                                          <p:attrName>style.visibility</p:attrName>
                                        </p:attrNameLst>
                                      </p:cBhvr>
                                      <p:to>
                                        <p:strVal val="visible"/>
                                      </p:to>
                                    </p:set>
                                    <p:animEffect transition="in" filter="fade">
                                      <p:cBhvr>
                                        <p:cTn id="10" dur="1000"/>
                                        <p:tgtEl>
                                          <p:spTgt spid="26"/>
                                        </p:tgtEl>
                                      </p:cBhvr>
                                    </p:animEffect>
                                  </p:childTnLst>
                                </p:cTn>
                              </p:par>
                            </p:childTnLst>
                          </p:cTn>
                        </p:par>
                        <p:par>
                          <p:cTn id="11" fill="hold">
                            <p:stCondLst>
                              <p:cond delay="1000"/>
                            </p:stCondLst>
                            <p:childTnLst>
                              <p:par>
                                <p:cTn id="12" presetID="10" presetClass="entr" presetSubtype="0" fill="hold" grpId="0" nodeType="after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fade">
                                      <p:cBhvr>
                                        <p:cTn id="14" dur="1000"/>
                                        <p:tgtEl>
                                          <p:spTgt spid="13"/>
                                        </p:tgtEl>
                                      </p:cBhvr>
                                    </p:animEffect>
                                  </p:childTnLst>
                                </p:cTn>
                              </p:par>
                            </p:childTnLst>
                          </p:cTn>
                        </p:par>
                        <p:par>
                          <p:cTn id="15" fill="hold">
                            <p:stCondLst>
                              <p:cond delay="2000"/>
                            </p:stCondLst>
                            <p:childTnLst>
                              <p:par>
                                <p:cTn id="16" presetID="10" presetClass="entr" presetSubtype="0" fill="hold" nodeType="after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fade">
                                      <p:cBhvr>
                                        <p:cTn id="18" dur="1000"/>
                                        <p:tgtEl>
                                          <p:spTgt spid="17"/>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1"/>
                                        </p:tgtEl>
                                        <p:attrNameLst>
                                          <p:attrName>style.visibility</p:attrName>
                                        </p:attrNameLst>
                                      </p:cBhvr>
                                      <p:to>
                                        <p:strVal val="visible"/>
                                      </p:to>
                                    </p:set>
                                    <p:animEffect transition="in" filter="fade">
                                      <p:cBhvr>
                                        <p:cTn id="23" dur="1000"/>
                                        <p:tgtEl>
                                          <p:spTgt spid="31"/>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4"/>
                                        </p:tgtEl>
                                        <p:attrNameLst>
                                          <p:attrName>style.visibility</p:attrName>
                                        </p:attrNameLst>
                                      </p:cBhvr>
                                      <p:to>
                                        <p:strVal val="visible"/>
                                      </p:to>
                                    </p:set>
                                    <p:animEffect transition="in" filter="fade">
                                      <p:cBhvr>
                                        <p:cTn id="26" dur="1000"/>
                                        <p:tgtEl>
                                          <p:spTgt spid="34"/>
                                        </p:tgtEl>
                                      </p:cBhvr>
                                    </p:animEffect>
                                  </p:childTnLst>
                                </p:cTn>
                              </p:par>
                            </p:childTnLst>
                          </p:cTn>
                        </p:par>
                        <p:par>
                          <p:cTn id="27" fill="hold">
                            <p:stCondLst>
                              <p:cond delay="1000"/>
                            </p:stCondLst>
                            <p:childTnLst>
                              <p:par>
                                <p:cTn id="28" presetID="10" presetClass="entr" presetSubtype="0" fill="hold" grpId="0" nodeType="afterEffect">
                                  <p:stCondLst>
                                    <p:cond delay="0"/>
                                  </p:stCondLst>
                                  <p:childTnLst>
                                    <p:set>
                                      <p:cBhvr>
                                        <p:cTn id="29" dur="1" fill="hold">
                                          <p:stCondLst>
                                            <p:cond delay="0"/>
                                          </p:stCondLst>
                                        </p:cTn>
                                        <p:tgtEl>
                                          <p:spTgt spid="27"/>
                                        </p:tgtEl>
                                        <p:attrNameLst>
                                          <p:attrName>style.visibility</p:attrName>
                                        </p:attrNameLst>
                                      </p:cBhvr>
                                      <p:to>
                                        <p:strVal val="visible"/>
                                      </p:to>
                                    </p:set>
                                    <p:animEffect transition="in" filter="fade">
                                      <p:cBhvr>
                                        <p:cTn id="30" dur="1000"/>
                                        <p:tgtEl>
                                          <p:spTgt spid="27"/>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39"/>
                                        </p:tgtEl>
                                        <p:attrNameLst>
                                          <p:attrName>style.visibility</p:attrName>
                                        </p:attrNameLst>
                                      </p:cBhvr>
                                      <p:to>
                                        <p:strVal val="visible"/>
                                      </p:to>
                                    </p:set>
                                    <p:animEffect transition="in" filter="fade">
                                      <p:cBhvr>
                                        <p:cTn id="35" dur="1000"/>
                                        <p:tgtEl>
                                          <p:spTgt spid="39"/>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51"/>
                                        </p:tgtEl>
                                        <p:attrNameLst>
                                          <p:attrName>style.visibility</p:attrName>
                                        </p:attrNameLst>
                                      </p:cBhvr>
                                      <p:to>
                                        <p:strVal val="visible"/>
                                      </p:to>
                                    </p:set>
                                    <p:animEffect transition="in" filter="fade">
                                      <p:cBhvr>
                                        <p:cTn id="38" dur="1000"/>
                                        <p:tgtEl>
                                          <p:spTgt spid="51"/>
                                        </p:tgtEl>
                                      </p:cBhvr>
                                    </p:animEffect>
                                  </p:childTnLst>
                                </p:cTn>
                              </p:par>
                            </p:childTnLst>
                          </p:cTn>
                        </p:par>
                        <p:par>
                          <p:cTn id="39" fill="hold">
                            <p:stCondLst>
                              <p:cond delay="1000"/>
                            </p:stCondLst>
                            <p:childTnLst>
                              <p:par>
                                <p:cTn id="40" presetID="10" presetClass="entr" presetSubtype="0" fill="hold" grpId="0" nodeType="afterEffect">
                                  <p:stCondLst>
                                    <p:cond delay="0"/>
                                  </p:stCondLst>
                                  <p:childTnLst>
                                    <p:set>
                                      <p:cBhvr>
                                        <p:cTn id="41" dur="1" fill="hold">
                                          <p:stCondLst>
                                            <p:cond delay="0"/>
                                          </p:stCondLst>
                                        </p:cTn>
                                        <p:tgtEl>
                                          <p:spTgt spid="36"/>
                                        </p:tgtEl>
                                        <p:attrNameLst>
                                          <p:attrName>style.visibility</p:attrName>
                                        </p:attrNameLst>
                                      </p:cBhvr>
                                      <p:to>
                                        <p:strVal val="visible"/>
                                      </p:to>
                                    </p:set>
                                    <p:animEffect transition="in" filter="fade">
                                      <p:cBhvr>
                                        <p:cTn id="42" dur="1000"/>
                                        <p:tgtEl>
                                          <p:spTgt spid="36"/>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2"/>
                                        </p:tgtEl>
                                        <p:attrNameLst>
                                          <p:attrName>style.visibility</p:attrName>
                                        </p:attrNameLst>
                                      </p:cBhvr>
                                      <p:to>
                                        <p:strVal val="visible"/>
                                      </p:to>
                                    </p:set>
                                    <p:animEffect transition="in" filter="fade">
                                      <p:cBhvr>
                                        <p:cTn id="47" dur="1000"/>
                                        <p:tgtEl>
                                          <p:spTgt spid="42"/>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74"/>
                                        </p:tgtEl>
                                        <p:attrNameLst>
                                          <p:attrName>style.visibility</p:attrName>
                                        </p:attrNameLst>
                                      </p:cBhvr>
                                      <p:to>
                                        <p:strVal val="visible"/>
                                      </p:to>
                                    </p:set>
                                    <p:animEffect transition="in" filter="fade">
                                      <p:cBhvr>
                                        <p:cTn id="50" dur="1000"/>
                                        <p:tgtEl>
                                          <p:spTgt spid="74"/>
                                        </p:tgtEl>
                                      </p:cBhvr>
                                    </p:animEffect>
                                  </p:childTnLst>
                                </p:cTn>
                              </p:par>
                            </p:childTnLst>
                          </p:cTn>
                        </p:par>
                        <p:par>
                          <p:cTn id="51" fill="hold">
                            <p:stCondLst>
                              <p:cond delay="1000"/>
                            </p:stCondLst>
                            <p:childTnLst>
                              <p:par>
                                <p:cTn id="52" presetID="10" presetClass="entr" presetSubtype="0" fill="hold" grpId="0" nodeType="afterEffect">
                                  <p:stCondLst>
                                    <p:cond delay="0"/>
                                  </p:stCondLst>
                                  <p:childTnLst>
                                    <p:set>
                                      <p:cBhvr>
                                        <p:cTn id="53" dur="1" fill="hold">
                                          <p:stCondLst>
                                            <p:cond delay="0"/>
                                          </p:stCondLst>
                                        </p:cTn>
                                        <p:tgtEl>
                                          <p:spTgt spid="38"/>
                                        </p:tgtEl>
                                        <p:attrNameLst>
                                          <p:attrName>style.visibility</p:attrName>
                                        </p:attrNameLst>
                                      </p:cBhvr>
                                      <p:to>
                                        <p:strVal val="visible"/>
                                      </p:to>
                                    </p:set>
                                    <p:animEffect transition="in" filter="fade">
                                      <p:cBhvr>
                                        <p:cTn id="54" dur="1000"/>
                                        <p:tgtEl>
                                          <p:spTgt spid="38"/>
                                        </p:tgtEl>
                                      </p:cBhvr>
                                    </p:animEffect>
                                  </p:childTnLst>
                                </p:cTn>
                              </p:par>
                            </p:childTnLst>
                          </p:cTn>
                        </p:par>
                        <p:par>
                          <p:cTn id="55" fill="hold">
                            <p:stCondLst>
                              <p:cond delay="2000"/>
                            </p:stCondLst>
                            <p:childTnLst>
                              <p:par>
                                <p:cTn id="56" presetID="10" presetClass="entr" presetSubtype="0" fill="hold" nodeType="afterEffect">
                                  <p:stCondLst>
                                    <p:cond delay="0"/>
                                  </p:stCondLst>
                                  <p:childTnLst>
                                    <p:set>
                                      <p:cBhvr>
                                        <p:cTn id="57" dur="1" fill="hold">
                                          <p:stCondLst>
                                            <p:cond delay="0"/>
                                          </p:stCondLst>
                                        </p:cTn>
                                        <p:tgtEl>
                                          <p:spTgt spid="7"/>
                                        </p:tgtEl>
                                        <p:attrNameLst>
                                          <p:attrName>style.visibility</p:attrName>
                                        </p:attrNameLst>
                                      </p:cBhvr>
                                      <p:to>
                                        <p:strVal val="visible"/>
                                      </p:to>
                                    </p:set>
                                    <p:animEffect transition="in" filter="fade">
                                      <p:cBhvr>
                                        <p:cTn id="58" dur="1000"/>
                                        <p:tgtEl>
                                          <p:spTgt spid="7"/>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73"/>
                                        </p:tgtEl>
                                        <p:attrNameLst>
                                          <p:attrName>style.visibility</p:attrName>
                                        </p:attrNameLst>
                                      </p:cBhvr>
                                      <p:to>
                                        <p:strVal val="visible"/>
                                      </p:to>
                                    </p:set>
                                    <p:animEffect transition="in" filter="fade">
                                      <p:cBhvr>
                                        <p:cTn id="61" dur="1000"/>
                                        <p:tgtEl>
                                          <p:spTgt spid="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26" grpId="0"/>
      <p:bldP spid="27" grpId="0" animBg="1"/>
      <p:bldP spid="34" grpId="0"/>
      <p:bldP spid="36" grpId="0" animBg="1"/>
      <p:bldP spid="38" grpId="0" animBg="1"/>
      <p:bldP spid="51" grpId="0"/>
      <p:bldP spid="73" grpId="0"/>
      <p:bldP spid="7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CA72269E-DBEF-7249-E9EE-8C1001F899B4}"/>
              </a:ext>
            </a:extLst>
          </p:cNvPr>
          <p:cNvGrpSpPr/>
          <p:nvPr/>
        </p:nvGrpSpPr>
        <p:grpSpPr>
          <a:xfrm>
            <a:off x="0" y="0"/>
            <a:ext cx="1481070" cy="6858000"/>
            <a:chOff x="0" y="0"/>
            <a:chExt cx="1481070" cy="6858000"/>
          </a:xfrm>
        </p:grpSpPr>
        <p:pic>
          <p:nvPicPr>
            <p:cNvPr id="3" name="Picture 2">
              <a:extLst>
                <a:ext uri="{FF2B5EF4-FFF2-40B4-BE49-F238E27FC236}">
                  <a16:creationId xmlns:a16="http://schemas.microsoft.com/office/drawing/2014/main" id="{2721C5C3-BA9F-07A3-60C9-ECAFE06F4344}"/>
                </a:ext>
              </a:extLst>
            </p:cNvPr>
            <p:cNvPicPr>
              <a:picLocks noChangeAspect="1"/>
            </p:cNvPicPr>
            <p:nvPr/>
          </p:nvPicPr>
          <p:blipFill>
            <a:blip r:embed="rId3"/>
            <a:stretch>
              <a:fillRect/>
            </a:stretch>
          </p:blipFill>
          <p:spPr>
            <a:xfrm>
              <a:off x="0" y="0"/>
              <a:ext cx="1481070" cy="6858000"/>
            </a:xfrm>
            <a:prstGeom prst="rect">
              <a:avLst/>
            </a:prstGeom>
          </p:spPr>
        </p:pic>
        <p:sp>
          <p:nvSpPr>
            <p:cNvPr id="4" name="TextBox 3">
              <a:extLst>
                <a:ext uri="{FF2B5EF4-FFF2-40B4-BE49-F238E27FC236}">
                  <a16:creationId xmlns:a16="http://schemas.microsoft.com/office/drawing/2014/main" id="{255A91F9-D922-A3E2-7169-DCFDC1CC4DDD}"/>
                </a:ext>
              </a:extLst>
            </p:cNvPr>
            <p:cNvSpPr txBox="1"/>
            <p:nvPr/>
          </p:nvSpPr>
          <p:spPr>
            <a:xfrm>
              <a:off x="0" y="6104748"/>
              <a:ext cx="1453475" cy="646331"/>
            </a:xfrm>
            <a:prstGeom prst="rect">
              <a:avLst/>
            </a:prstGeom>
            <a:noFill/>
          </p:spPr>
          <p:txBody>
            <a:bodyPr wrap="none" rtlCol="0">
              <a:spAutoFit/>
            </a:bodyPr>
            <a:lstStyle/>
            <a:p>
              <a:pPr algn="ctr"/>
              <a:r>
                <a:rPr lang="en-US" sz="1200" dirty="0">
                  <a:solidFill>
                    <a:schemeClr val="bg1"/>
                  </a:solidFill>
                </a:rPr>
                <a:t>IFLA webinar</a:t>
              </a:r>
            </a:p>
            <a:p>
              <a:pPr algn="ctr"/>
              <a:r>
                <a:rPr lang="en-US" sz="1200" dirty="0">
                  <a:solidFill>
                    <a:schemeClr val="bg1"/>
                  </a:solidFill>
                </a:rPr>
                <a:t>From ISBD to ISBDM</a:t>
              </a:r>
            </a:p>
            <a:p>
              <a:pPr algn="ctr"/>
              <a:r>
                <a:rPr lang="en-US" sz="1200" dirty="0">
                  <a:solidFill>
                    <a:schemeClr val="bg1"/>
                  </a:solidFill>
                </a:rPr>
                <a:t>26 January 2023</a:t>
              </a:r>
              <a:endParaRPr lang="en-GB" sz="1200" dirty="0">
                <a:solidFill>
                  <a:schemeClr val="bg1"/>
                </a:solidFill>
              </a:endParaRPr>
            </a:p>
          </p:txBody>
        </p:sp>
      </p:grpSp>
      <p:sp>
        <p:nvSpPr>
          <p:cNvPr id="6" name="TextBox 5">
            <a:extLst>
              <a:ext uri="{FF2B5EF4-FFF2-40B4-BE49-F238E27FC236}">
                <a16:creationId xmlns:a16="http://schemas.microsoft.com/office/drawing/2014/main" id="{774FE35A-F8B3-55F8-6F1D-D29A049A2DA3}"/>
              </a:ext>
            </a:extLst>
          </p:cNvPr>
          <p:cNvSpPr txBox="1"/>
          <p:nvPr/>
        </p:nvSpPr>
        <p:spPr>
          <a:xfrm>
            <a:off x="1660359" y="157160"/>
            <a:ext cx="4549387" cy="646331"/>
          </a:xfrm>
          <a:prstGeom prst="rect">
            <a:avLst/>
          </a:prstGeom>
          <a:noFill/>
        </p:spPr>
        <p:txBody>
          <a:bodyPr wrap="none" rtlCol="0">
            <a:spAutoFit/>
          </a:bodyPr>
          <a:lstStyle/>
          <a:p>
            <a:r>
              <a:rPr lang="en-US" sz="3600" dirty="0"/>
              <a:t>Manifesting complexity</a:t>
            </a:r>
            <a:endParaRPr lang="en-GB" sz="3600" dirty="0"/>
          </a:p>
        </p:txBody>
      </p:sp>
      <p:grpSp>
        <p:nvGrpSpPr>
          <p:cNvPr id="9" name="Group 8">
            <a:extLst>
              <a:ext uri="{FF2B5EF4-FFF2-40B4-BE49-F238E27FC236}">
                <a16:creationId xmlns:a16="http://schemas.microsoft.com/office/drawing/2014/main" id="{0A208C5A-41CD-19D1-CE7B-F62CC0310F92}"/>
              </a:ext>
            </a:extLst>
          </p:cNvPr>
          <p:cNvGrpSpPr/>
          <p:nvPr/>
        </p:nvGrpSpPr>
        <p:grpSpPr>
          <a:xfrm>
            <a:off x="3293354" y="2546370"/>
            <a:ext cx="2282936" cy="534148"/>
            <a:chOff x="939355" y="1920481"/>
            <a:chExt cx="2282936" cy="534148"/>
          </a:xfrm>
        </p:grpSpPr>
        <p:sp>
          <p:nvSpPr>
            <p:cNvPr id="32" name="TextBox 31">
              <a:extLst>
                <a:ext uri="{FF2B5EF4-FFF2-40B4-BE49-F238E27FC236}">
                  <a16:creationId xmlns:a16="http://schemas.microsoft.com/office/drawing/2014/main" id="{20705DF7-FCBD-1A65-6B13-958D76D3A021}"/>
                </a:ext>
              </a:extLst>
            </p:cNvPr>
            <p:cNvSpPr txBox="1"/>
            <p:nvPr/>
          </p:nvSpPr>
          <p:spPr>
            <a:xfrm>
              <a:off x="1745386" y="1920481"/>
              <a:ext cx="1476905" cy="519351"/>
            </a:xfrm>
            <a:prstGeom prst="ellipse">
              <a:avLst/>
            </a:prstGeom>
            <a:solidFill>
              <a:schemeClr val="bg1"/>
            </a:solidFill>
            <a:ln w="19050">
              <a:solidFill>
                <a:schemeClr val="tx1"/>
              </a:solidFill>
            </a:ln>
          </p:spPr>
          <p:txBody>
            <a:bodyPr wrap="none" rtlCol="0">
              <a:spAutoFit/>
            </a:bodyPr>
            <a:lstStyle/>
            <a:p>
              <a:pPr algn="ctr"/>
              <a:r>
                <a:rPr lang="en-US" dirty="0"/>
                <a:t>+            +</a:t>
              </a:r>
              <a:endParaRPr lang="en-GB" dirty="0"/>
            </a:p>
          </p:txBody>
        </p:sp>
        <p:sp>
          <p:nvSpPr>
            <p:cNvPr id="33" name="TextBox 32">
              <a:extLst>
                <a:ext uri="{FF2B5EF4-FFF2-40B4-BE49-F238E27FC236}">
                  <a16:creationId xmlns:a16="http://schemas.microsoft.com/office/drawing/2014/main" id="{92F3A92B-55DA-3E35-1321-7BD6B0BDC81F}"/>
                </a:ext>
              </a:extLst>
            </p:cNvPr>
            <p:cNvSpPr txBox="1"/>
            <p:nvPr/>
          </p:nvSpPr>
          <p:spPr>
            <a:xfrm>
              <a:off x="939355" y="1935278"/>
              <a:ext cx="1742799" cy="519351"/>
            </a:xfrm>
            <a:prstGeom prst="ellipse">
              <a:avLst/>
            </a:prstGeom>
            <a:solidFill>
              <a:schemeClr val="bg1"/>
            </a:solidFill>
            <a:ln w="19050">
              <a:solidFill>
                <a:schemeClr val="tx1"/>
              </a:solidFill>
            </a:ln>
          </p:spPr>
          <p:txBody>
            <a:bodyPr wrap="none" rtlCol="0">
              <a:spAutoFit/>
            </a:bodyPr>
            <a:lstStyle/>
            <a:p>
              <a:pPr algn="ctr"/>
              <a:r>
                <a:rPr lang="en-US" dirty="0"/>
                <a:t>expression</a:t>
              </a:r>
              <a:endParaRPr lang="en-GB" dirty="0"/>
            </a:p>
          </p:txBody>
        </p:sp>
      </p:grpSp>
      <p:sp>
        <p:nvSpPr>
          <p:cNvPr id="10" name="TextBox 9">
            <a:extLst>
              <a:ext uri="{FF2B5EF4-FFF2-40B4-BE49-F238E27FC236}">
                <a16:creationId xmlns:a16="http://schemas.microsoft.com/office/drawing/2014/main" id="{A77CA989-0761-907B-73E7-270733E1B03D}"/>
              </a:ext>
            </a:extLst>
          </p:cNvPr>
          <p:cNvSpPr txBox="1"/>
          <p:nvPr/>
        </p:nvSpPr>
        <p:spPr>
          <a:xfrm>
            <a:off x="3129286" y="3878203"/>
            <a:ext cx="2078124" cy="519351"/>
          </a:xfrm>
          <a:prstGeom prst="ellipse">
            <a:avLst/>
          </a:prstGeom>
          <a:noFill/>
          <a:ln w="19050">
            <a:solidFill>
              <a:schemeClr val="tx1"/>
            </a:solidFill>
          </a:ln>
        </p:spPr>
        <p:txBody>
          <a:bodyPr wrap="none" rtlCol="0">
            <a:spAutoFit/>
          </a:bodyPr>
          <a:lstStyle/>
          <a:p>
            <a:pPr algn="ctr"/>
            <a:r>
              <a:rPr lang="en-US" dirty="0"/>
              <a:t>manifestation</a:t>
            </a:r>
          </a:p>
        </p:txBody>
      </p:sp>
      <p:grpSp>
        <p:nvGrpSpPr>
          <p:cNvPr id="11" name="Group 10">
            <a:extLst>
              <a:ext uri="{FF2B5EF4-FFF2-40B4-BE49-F238E27FC236}">
                <a16:creationId xmlns:a16="http://schemas.microsoft.com/office/drawing/2014/main" id="{D2A60531-FAB8-6E96-AA9D-9AE454D5CBAF}"/>
              </a:ext>
            </a:extLst>
          </p:cNvPr>
          <p:cNvGrpSpPr/>
          <p:nvPr/>
        </p:nvGrpSpPr>
        <p:grpSpPr>
          <a:xfrm>
            <a:off x="3750869" y="5170227"/>
            <a:ext cx="1317398" cy="525955"/>
            <a:chOff x="1443532" y="5323489"/>
            <a:chExt cx="1317398" cy="525955"/>
          </a:xfrm>
        </p:grpSpPr>
        <p:sp>
          <p:nvSpPr>
            <p:cNvPr id="30" name="TextBox 29">
              <a:extLst>
                <a:ext uri="{FF2B5EF4-FFF2-40B4-BE49-F238E27FC236}">
                  <a16:creationId xmlns:a16="http://schemas.microsoft.com/office/drawing/2014/main" id="{83C5392B-5569-E7C5-627A-5A9427CED5DF}"/>
                </a:ext>
              </a:extLst>
            </p:cNvPr>
            <p:cNvSpPr txBox="1"/>
            <p:nvPr/>
          </p:nvSpPr>
          <p:spPr>
            <a:xfrm>
              <a:off x="1953501" y="5330093"/>
              <a:ext cx="807429" cy="519351"/>
            </a:xfrm>
            <a:prstGeom prst="ellipse">
              <a:avLst/>
            </a:prstGeom>
            <a:noFill/>
            <a:ln w="19050">
              <a:solidFill>
                <a:schemeClr val="tx1"/>
              </a:solidFill>
            </a:ln>
          </p:spPr>
          <p:txBody>
            <a:bodyPr wrap="none" rtlCol="0">
              <a:spAutoFit/>
            </a:bodyPr>
            <a:lstStyle/>
            <a:p>
              <a:pPr algn="ctr"/>
              <a:r>
                <a:rPr lang="en-US" dirty="0"/>
                <a:t>+   +</a:t>
              </a:r>
            </a:p>
          </p:txBody>
        </p:sp>
        <p:sp>
          <p:nvSpPr>
            <p:cNvPr id="31" name="TextBox 30">
              <a:extLst>
                <a:ext uri="{FF2B5EF4-FFF2-40B4-BE49-F238E27FC236}">
                  <a16:creationId xmlns:a16="http://schemas.microsoft.com/office/drawing/2014/main" id="{36E6DE87-9117-93BA-7A25-D19E1CCBB23C}"/>
                </a:ext>
              </a:extLst>
            </p:cNvPr>
            <p:cNvSpPr txBox="1"/>
            <p:nvPr/>
          </p:nvSpPr>
          <p:spPr>
            <a:xfrm>
              <a:off x="1443532" y="5323489"/>
              <a:ext cx="860265" cy="519351"/>
            </a:xfrm>
            <a:prstGeom prst="ellipse">
              <a:avLst/>
            </a:prstGeom>
            <a:solidFill>
              <a:schemeClr val="bg1"/>
            </a:solidFill>
            <a:ln w="19050">
              <a:solidFill>
                <a:schemeClr val="tx1"/>
              </a:solidFill>
            </a:ln>
          </p:spPr>
          <p:txBody>
            <a:bodyPr wrap="none" rtlCol="0">
              <a:spAutoFit/>
            </a:bodyPr>
            <a:lstStyle/>
            <a:p>
              <a:pPr algn="ctr"/>
              <a:r>
                <a:rPr lang="en-US" dirty="0"/>
                <a:t>item</a:t>
              </a:r>
            </a:p>
          </p:txBody>
        </p:sp>
      </p:grpSp>
      <p:cxnSp>
        <p:nvCxnSpPr>
          <p:cNvPr id="12" name="Connector: Curved 11">
            <a:extLst>
              <a:ext uri="{FF2B5EF4-FFF2-40B4-BE49-F238E27FC236}">
                <a16:creationId xmlns:a16="http://schemas.microsoft.com/office/drawing/2014/main" id="{302928E6-4BD1-4A63-3526-ED5CDF168559}"/>
              </a:ext>
            </a:extLst>
          </p:cNvPr>
          <p:cNvCxnSpPr>
            <a:cxnSpLocks/>
            <a:stCxn id="33" idx="0"/>
            <a:endCxn id="29" idx="4"/>
          </p:cNvCxnSpPr>
          <p:nvPr/>
        </p:nvCxnSpPr>
        <p:spPr>
          <a:xfrm rot="5400000" flipH="1" flipV="1">
            <a:off x="3954589" y="2342896"/>
            <a:ext cx="428436" cy="8107"/>
          </a:xfrm>
          <a:prstGeom prst="curvedConnector3">
            <a:avLst>
              <a:gd name="adj1" fmla="val 50000"/>
            </a:avLst>
          </a:prstGeom>
          <a:ln w="19050">
            <a:solidFill>
              <a:schemeClr val="tx1"/>
            </a:solidFill>
            <a:prstDash val="dash"/>
            <a:headEnd type="non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13" name="Connector: Curved 12">
            <a:extLst>
              <a:ext uri="{FF2B5EF4-FFF2-40B4-BE49-F238E27FC236}">
                <a16:creationId xmlns:a16="http://schemas.microsoft.com/office/drawing/2014/main" id="{C27F7EFE-57F3-637D-B3B9-B12E85265BC6}"/>
              </a:ext>
            </a:extLst>
          </p:cNvPr>
          <p:cNvCxnSpPr>
            <a:cxnSpLocks/>
            <a:stCxn id="33" idx="4"/>
            <a:endCxn id="10" idx="0"/>
          </p:cNvCxnSpPr>
          <p:nvPr/>
        </p:nvCxnSpPr>
        <p:spPr>
          <a:xfrm rot="16200000" flipH="1">
            <a:off x="3767709" y="3477563"/>
            <a:ext cx="797685" cy="3594"/>
          </a:xfrm>
          <a:prstGeom prst="curvedConnector3">
            <a:avLst>
              <a:gd name="adj1" fmla="val 50000"/>
            </a:avLst>
          </a:prstGeom>
          <a:ln w="19050">
            <a:solidFill>
              <a:schemeClr val="tx1"/>
            </a:solidFill>
            <a:headEnd type="triangl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4" name="Connector: Curved 13">
            <a:extLst>
              <a:ext uri="{FF2B5EF4-FFF2-40B4-BE49-F238E27FC236}">
                <a16:creationId xmlns:a16="http://schemas.microsoft.com/office/drawing/2014/main" id="{163D9092-46E1-08BD-C132-2BAF8832626B}"/>
              </a:ext>
            </a:extLst>
          </p:cNvPr>
          <p:cNvCxnSpPr>
            <a:cxnSpLocks/>
            <a:stCxn id="31" idx="0"/>
            <a:endCxn id="10" idx="4"/>
          </p:cNvCxnSpPr>
          <p:nvPr/>
        </p:nvCxnSpPr>
        <p:spPr>
          <a:xfrm rot="16200000" flipV="1">
            <a:off x="3788339" y="4777564"/>
            <a:ext cx="772673" cy="12654"/>
          </a:xfrm>
          <a:prstGeom prst="curvedConnector3">
            <a:avLst>
              <a:gd name="adj1" fmla="val 50000"/>
            </a:avLst>
          </a:prstGeom>
          <a:ln w="19050">
            <a:solidFill>
              <a:schemeClr val="tx1"/>
            </a:solidFill>
            <a:headEnd type="triangle" w="lg" len="med"/>
            <a:tailEnd type="none" w="lg" len="med"/>
          </a:ln>
        </p:spPr>
        <p:style>
          <a:lnRef idx="1">
            <a:schemeClr val="accent1"/>
          </a:lnRef>
          <a:fillRef idx="0">
            <a:schemeClr val="accent1"/>
          </a:fillRef>
          <a:effectRef idx="0">
            <a:schemeClr val="accent1"/>
          </a:effectRef>
          <a:fontRef idx="minor">
            <a:schemeClr val="tx1"/>
          </a:fontRef>
        </p:style>
      </p:cxnSp>
      <p:grpSp>
        <p:nvGrpSpPr>
          <p:cNvPr id="15" name="Group 14">
            <a:extLst>
              <a:ext uri="{FF2B5EF4-FFF2-40B4-BE49-F238E27FC236}">
                <a16:creationId xmlns:a16="http://schemas.microsoft.com/office/drawing/2014/main" id="{C6A0D3CE-4F63-7CEF-EC7E-43ADC2AC92D4}"/>
              </a:ext>
            </a:extLst>
          </p:cNvPr>
          <p:cNvGrpSpPr/>
          <p:nvPr/>
        </p:nvGrpSpPr>
        <p:grpSpPr>
          <a:xfrm>
            <a:off x="3713154" y="1613380"/>
            <a:ext cx="1355113" cy="534148"/>
            <a:chOff x="1220309" y="1008556"/>
            <a:chExt cx="1355113" cy="534148"/>
          </a:xfrm>
        </p:grpSpPr>
        <p:sp>
          <p:nvSpPr>
            <p:cNvPr id="28" name="TextBox 27">
              <a:extLst>
                <a:ext uri="{FF2B5EF4-FFF2-40B4-BE49-F238E27FC236}">
                  <a16:creationId xmlns:a16="http://schemas.microsoft.com/office/drawing/2014/main" id="{4AC0584C-1BD2-04AB-1608-E39239C7AB1E}"/>
                </a:ext>
              </a:extLst>
            </p:cNvPr>
            <p:cNvSpPr txBox="1"/>
            <p:nvPr/>
          </p:nvSpPr>
          <p:spPr>
            <a:xfrm>
              <a:off x="1693608" y="1023353"/>
              <a:ext cx="881814" cy="519351"/>
            </a:xfrm>
            <a:prstGeom prst="ellipse">
              <a:avLst/>
            </a:prstGeom>
            <a:noFill/>
            <a:ln w="19050">
              <a:solidFill>
                <a:schemeClr val="tx1"/>
              </a:solidFill>
            </a:ln>
          </p:spPr>
          <p:txBody>
            <a:bodyPr wrap="none" rtlCol="0">
              <a:spAutoFit/>
            </a:bodyPr>
            <a:lstStyle/>
            <a:p>
              <a:r>
                <a:rPr lang="en-US" dirty="0"/>
                <a:t>+    +</a:t>
              </a:r>
            </a:p>
          </p:txBody>
        </p:sp>
        <p:sp>
          <p:nvSpPr>
            <p:cNvPr id="29" name="TextBox 28">
              <a:extLst>
                <a:ext uri="{FF2B5EF4-FFF2-40B4-BE49-F238E27FC236}">
                  <a16:creationId xmlns:a16="http://schemas.microsoft.com/office/drawing/2014/main" id="{7B72FC6F-3C24-E286-D33E-37ECF2E71FC5}"/>
                </a:ext>
              </a:extLst>
            </p:cNvPr>
            <p:cNvSpPr txBox="1"/>
            <p:nvPr/>
          </p:nvSpPr>
          <p:spPr>
            <a:xfrm>
              <a:off x="1220309" y="1008556"/>
              <a:ext cx="919414" cy="519351"/>
            </a:xfrm>
            <a:prstGeom prst="ellipse">
              <a:avLst/>
            </a:prstGeom>
            <a:solidFill>
              <a:schemeClr val="bg1"/>
            </a:solidFill>
            <a:ln w="19050">
              <a:solidFill>
                <a:schemeClr val="tx1"/>
              </a:solidFill>
            </a:ln>
          </p:spPr>
          <p:txBody>
            <a:bodyPr wrap="none" rtlCol="0">
              <a:spAutoFit/>
            </a:bodyPr>
            <a:lstStyle/>
            <a:p>
              <a:r>
                <a:rPr lang="en-US" dirty="0"/>
                <a:t>work</a:t>
              </a:r>
            </a:p>
          </p:txBody>
        </p:sp>
      </p:grpSp>
      <p:grpSp>
        <p:nvGrpSpPr>
          <p:cNvPr id="16" name="Group 15">
            <a:extLst>
              <a:ext uri="{FF2B5EF4-FFF2-40B4-BE49-F238E27FC236}">
                <a16:creationId xmlns:a16="http://schemas.microsoft.com/office/drawing/2014/main" id="{064FD86B-0370-7A84-C1F9-A5E5466CBD67}"/>
              </a:ext>
            </a:extLst>
          </p:cNvPr>
          <p:cNvGrpSpPr/>
          <p:nvPr/>
        </p:nvGrpSpPr>
        <p:grpSpPr>
          <a:xfrm>
            <a:off x="6196923" y="4267967"/>
            <a:ext cx="2716030" cy="908864"/>
            <a:chOff x="4801933" y="4353006"/>
            <a:chExt cx="2716030" cy="908864"/>
          </a:xfrm>
        </p:grpSpPr>
        <p:sp>
          <p:nvSpPr>
            <p:cNvPr id="26" name="TextBox 25">
              <a:extLst>
                <a:ext uri="{FF2B5EF4-FFF2-40B4-BE49-F238E27FC236}">
                  <a16:creationId xmlns:a16="http://schemas.microsoft.com/office/drawing/2014/main" id="{D29DD2F5-AF12-1845-C3C6-B92A66804196}"/>
                </a:ext>
              </a:extLst>
            </p:cNvPr>
            <p:cNvSpPr txBox="1"/>
            <p:nvPr/>
          </p:nvSpPr>
          <p:spPr>
            <a:xfrm>
              <a:off x="5594741" y="4353006"/>
              <a:ext cx="1923222" cy="908864"/>
            </a:xfrm>
            <a:prstGeom prst="ellipse">
              <a:avLst/>
            </a:prstGeom>
            <a:noFill/>
            <a:ln w="19050">
              <a:solidFill>
                <a:schemeClr val="tx1"/>
              </a:solidFill>
            </a:ln>
          </p:spPr>
          <p:txBody>
            <a:bodyPr wrap="none" rtlCol="0">
              <a:spAutoFit/>
            </a:bodyPr>
            <a:lstStyle/>
            <a:p>
              <a:pPr algn="ctr"/>
              <a:r>
                <a:rPr lang="en-US" dirty="0"/>
                <a:t>+                  +</a:t>
              </a:r>
            </a:p>
            <a:p>
              <a:pPr algn="ctr"/>
              <a:r>
                <a:rPr lang="en-US" dirty="0"/>
                <a:t>+</a:t>
              </a:r>
            </a:p>
          </p:txBody>
        </p:sp>
        <p:sp>
          <p:nvSpPr>
            <p:cNvPr id="27" name="TextBox 26">
              <a:extLst>
                <a:ext uri="{FF2B5EF4-FFF2-40B4-BE49-F238E27FC236}">
                  <a16:creationId xmlns:a16="http://schemas.microsoft.com/office/drawing/2014/main" id="{92BF637B-BDAE-E217-5DC3-DBFE0D75F132}"/>
                </a:ext>
              </a:extLst>
            </p:cNvPr>
            <p:cNvSpPr txBox="1"/>
            <p:nvPr/>
          </p:nvSpPr>
          <p:spPr>
            <a:xfrm>
              <a:off x="4801933" y="4353006"/>
              <a:ext cx="2078124" cy="908864"/>
            </a:xfrm>
            <a:prstGeom prst="ellipse">
              <a:avLst/>
            </a:prstGeom>
            <a:solidFill>
              <a:schemeClr val="bg1"/>
            </a:solidFill>
            <a:ln w="19050">
              <a:solidFill>
                <a:schemeClr val="tx1"/>
              </a:solidFill>
            </a:ln>
          </p:spPr>
          <p:txBody>
            <a:bodyPr wrap="none" rtlCol="0">
              <a:spAutoFit/>
            </a:bodyPr>
            <a:lstStyle/>
            <a:p>
              <a:pPr algn="ctr"/>
              <a:r>
                <a:rPr lang="en-US" dirty="0"/>
                <a:t>manifestation</a:t>
              </a:r>
            </a:p>
            <a:p>
              <a:pPr algn="ctr"/>
              <a:r>
                <a:rPr lang="en-US" dirty="0"/>
                <a:t>sub-unit</a:t>
              </a:r>
            </a:p>
          </p:txBody>
        </p:sp>
      </p:grpSp>
      <p:cxnSp>
        <p:nvCxnSpPr>
          <p:cNvPr id="17" name="Connector: Curved 16">
            <a:extLst>
              <a:ext uri="{FF2B5EF4-FFF2-40B4-BE49-F238E27FC236}">
                <a16:creationId xmlns:a16="http://schemas.microsoft.com/office/drawing/2014/main" id="{2E6BA54D-E89F-2F52-FE93-2990907B31D3}"/>
              </a:ext>
            </a:extLst>
          </p:cNvPr>
          <p:cNvCxnSpPr>
            <a:cxnSpLocks/>
            <a:stCxn id="10" idx="2"/>
            <a:endCxn id="29" idx="2"/>
          </p:cNvCxnSpPr>
          <p:nvPr/>
        </p:nvCxnSpPr>
        <p:spPr>
          <a:xfrm rot="10800000" flipH="1">
            <a:off x="3129286" y="1873057"/>
            <a:ext cx="583868" cy="2264823"/>
          </a:xfrm>
          <a:prstGeom prst="curvedConnector3">
            <a:avLst>
              <a:gd name="adj1" fmla="val -251814"/>
            </a:avLst>
          </a:prstGeom>
          <a:ln w="19050">
            <a:solidFill>
              <a:schemeClr val="tx1"/>
            </a:solidFill>
            <a:headEnd type="non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18" name="Connector: Curved 17">
            <a:extLst>
              <a:ext uri="{FF2B5EF4-FFF2-40B4-BE49-F238E27FC236}">
                <a16:creationId xmlns:a16="http://schemas.microsoft.com/office/drawing/2014/main" id="{415D1134-9537-2AA1-3CAA-29D401A7A9CF}"/>
              </a:ext>
            </a:extLst>
          </p:cNvPr>
          <p:cNvCxnSpPr>
            <a:cxnSpLocks/>
            <a:stCxn id="10" idx="6"/>
            <a:endCxn id="27" idx="2"/>
          </p:cNvCxnSpPr>
          <p:nvPr/>
        </p:nvCxnSpPr>
        <p:spPr>
          <a:xfrm>
            <a:off x="5207410" y="4137879"/>
            <a:ext cx="989513" cy="584520"/>
          </a:xfrm>
          <a:prstGeom prst="curvedConnector3">
            <a:avLst>
              <a:gd name="adj1" fmla="val 50000"/>
            </a:avLst>
          </a:prstGeom>
          <a:ln w="19050">
            <a:solidFill>
              <a:schemeClr val="tx1"/>
            </a:solidFill>
            <a:headEnd type="none" w="lg" len="med"/>
            <a:tailEnd type="triangle" w="lg" len="med"/>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5AB6C9A9-5AA1-AFA3-EDE2-A3DE0B69BE47}"/>
              </a:ext>
            </a:extLst>
          </p:cNvPr>
          <p:cNvSpPr txBox="1"/>
          <p:nvPr/>
        </p:nvSpPr>
        <p:spPr>
          <a:xfrm>
            <a:off x="1958180" y="1306195"/>
            <a:ext cx="1829027" cy="584775"/>
          </a:xfrm>
          <a:prstGeom prst="rect">
            <a:avLst/>
          </a:prstGeom>
          <a:noFill/>
        </p:spPr>
        <p:txBody>
          <a:bodyPr wrap="none" rtlCol="0">
            <a:spAutoFit/>
          </a:bodyPr>
          <a:lstStyle/>
          <a:p>
            <a:r>
              <a:rPr lang="en-US" sz="1600" dirty="0"/>
              <a:t>has work embodied</a:t>
            </a:r>
          </a:p>
          <a:p>
            <a:r>
              <a:rPr lang="en-US" sz="1600" dirty="0"/>
              <a:t>by manifestation</a:t>
            </a:r>
            <a:endParaRPr lang="en-GB" sz="1600" dirty="0"/>
          </a:p>
        </p:txBody>
      </p:sp>
      <p:sp>
        <p:nvSpPr>
          <p:cNvPr id="20" name="TextBox 19">
            <a:extLst>
              <a:ext uri="{FF2B5EF4-FFF2-40B4-BE49-F238E27FC236}">
                <a16:creationId xmlns:a16="http://schemas.microsoft.com/office/drawing/2014/main" id="{5A8CEC5F-E972-C1B9-679E-E426BFCB2032}"/>
              </a:ext>
            </a:extLst>
          </p:cNvPr>
          <p:cNvSpPr txBox="1"/>
          <p:nvPr/>
        </p:nvSpPr>
        <p:spPr>
          <a:xfrm>
            <a:off x="1858673" y="3095315"/>
            <a:ext cx="2299669" cy="584775"/>
          </a:xfrm>
          <a:prstGeom prst="rect">
            <a:avLst/>
          </a:prstGeom>
          <a:noFill/>
        </p:spPr>
        <p:txBody>
          <a:bodyPr wrap="none" rtlCol="0">
            <a:spAutoFit/>
          </a:bodyPr>
          <a:lstStyle/>
          <a:p>
            <a:pPr algn="r"/>
            <a:r>
              <a:rPr lang="en-US" sz="1600" dirty="0"/>
              <a:t>has expression embodied</a:t>
            </a:r>
          </a:p>
          <a:p>
            <a:pPr algn="r"/>
            <a:r>
              <a:rPr lang="en-US" sz="1600" dirty="0"/>
              <a:t>by manifestation</a:t>
            </a:r>
            <a:endParaRPr lang="en-GB" sz="1600" dirty="0"/>
          </a:p>
        </p:txBody>
      </p:sp>
      <p:sp>
        <p:nvSpPr>
          <p:cNvPr id="21" name="TextBox 20">
            <a:extLst>
              <a:ext uri="{FF2B5EF4-FFF2-40B4-BE49-F238E27FC236}">
                <a16:creationId xmlns:a16="http://schemas.microsoft.com/office/drawing/2014/main" id="{6B049AF2-8F60-DAB1-E41B-9B153EBB9447}"/>
              </a:ext>
            </a:extLst>
          </p:cNvPr>
          <p:cNvSpPr txBox="1"/>
          <p:nvPr/>
        </p:nvSpPr>
        <p:spPr>
          <a:xfrm>
            <a:off x="1799490" y="4568735"/>
            <a:ext cx="2365263" cy="584775"/>
          </a:xfrm>
          <a:prstGeom prst="rect">
            <a:avLst/>
          </a:prstGeom>
          <a:noFill/>
        </p:spPr>
        <p:txBody>
          <a:bodyPr wrap="none" rtlCol="0">
            <a:spAutoFit/>
          </a:bodyPr>
          <a:lstStyle/>
          <a:p>
            <a:pPr algn="r"/>
            <a:r>
              <a:rPr lang="en-US" sz="1600" dirty="0"/>
              <a:t>has item that</a:t>
            </a:r>
          </a:p>
          <a:p>
            <a:pPr algn="r"/>
            <a:r>
              <a:rPr lang="en-US" sz="1600" dirty="0"/>
              <a:t>exemplifies manifestation</a:t>
            </a:r>
            <a:endParaRPr lang="en-GB" sz="1600" dirty="0"/>
          </a:p>
        </p:txBody>
      </p:sp>
      <p:sp>
        <p:nvSpPr>
          <p:cNvPr id="22" name="TextBox 21">
            <a:extLst>
              <a:ext uri="{FF2B5EF4-FFF2-40B4-BE49-F238E27FC236}">
                <a16:creationId xmlns:a16="http://schemas.microsoft.com/office/drawing/2014/main" id="{16E4F051-F01B-31C9-B269-A4738EBD0360}"/>
              </a:ext>
            </a:extLst>
          </p:cNvPr>
          <p:cNvSpPr txBox="1"/>
          <p:nvPr/>
        </p:nvSpPr>
        <p:spPr>
          <a:xfrm>
            <a:off x="5100078" y="4766287"/>
            <a:ext cx="1204176" cy="338554"/>
          </a:xfrm>
          <a:prstGeom prst="rect">
            <a:avLst/>
          </a:prstGeom>
          <a:noFill/>
        </p:spPr>
        <p:txBody>
          <a:bodyPr wrap="none" rtlCol="0">
            <a:spAutoFit/>
          </a:bodyPr>
          <a:lstStyle/>
          <a:p>
            <a:r>
              <a:rPr lang="en-US" sz="1600" dirty="0"/>
              <a:t>has sub-unit</a:t>
            </a:r>
            <a:endParaRPr lang="en-GB" sz="1600" dirty="0"/>
          </a:p>
        </p:txBody>
      </p:sp>
      <p:sp>
        <p:nvSpPr>
          <p:cNvPr id="23" name="TextBox 22">
            <a:extLst>
              <a:ext uri="{FF2B5EF4-FFF2-40B4-BE49-F238E27FC236}">
                <a16:creationId xmlns:a16="http://schemas.microsoft.com/office/drawing/2014/main" id="{B6589082-75B4-B054-F20D-8AD43D6BBDCC}"/>
              </a:ext>
            </a:extLst>
          </p:cNvPr>
          <p:cNvSpPr txBox="1"/>
          <p:nvPr/>
        </p:nvSpPr>
        <p:spPr>
          <a:xfrm>
            <a:off x="6209746" y="3249353"/>
            <a:ext cx="2078124" cy="908864"/>
          </a:xfrm>
          <a:prstGeom prst="ellipse">
            <a:avLst/>
          </a:prstGeom>
          <a:noFill/>
          <a:ln w="19050">
            <a:solidFill>
              <a:schemeClr val="tx1"/>
            </a:solidFill>
          </a:ln>
        </p:spPr>
        <p:txBody>
          <a:bodyPr wrap="none" rtlCol="0">
            <a:spAutoFit/>
          </a:bodyPr>
          <a:lstStyle/>
          <a:p>
            <a:pPr algn="ctr"/>
            <a:r>
              <a:rPr lang="en-US" dirty="0"/>
              <a:t>manifestation</a:t>
            </a:r>
          </a:p>
          <a:p>
            <a:pPr algn="ctr"/>
            <a:r>
              <a:rPr lang="en-US" dirty="0"/>
              <a:t>super-unit</a:t>
            </a:r>
          </a:p>
        </p:txBody>
      </p:sp>
      <p:sp>
        <p:nvSpPr>
          <p:cNvPr id="24" name="TextBox 23">
            <a:extLst>
              <a:ext uri="{FF2B5EF4-FFF2-40B4-BE49-F238E27FC236}">
                <a16:creationId xmlns:a16="http://schemas.microsoft.com/office/drawing/2014/main" id="{50A9CAEC-DFB5-E7C7-6376-901B96CCAA59}"/>
              </a:ext>
            </a:extLst>
          </p:cNvPr>
          <p:cNvSpPr txBox="1"/>
          <p:nvPr/>
        </p:nvSpPr>
        <p:spPr>
          <a:xfrm>
            <a:off x="4925350" y="3335052"/>
            <a:ext cx="1378904" cy="338554"/>
          </a:xfrm>
          <a:prstGeom prst="rect">
            <a:avLst/>
          </a:prstGeom>
          <a:noFill/>
        </p:spPr>
        <p:txBody>
          <a:bodyPr wrap="none" rtlCol="0">
            <a:spAutoFit/>
          </a:bodyPr>
          <a:lstStyle/>
          <a:p>
            <a:r>
              <a:rPr lang="en-US" sz="1600" dirty="0"/>
              <a:t>has super-unit</a:t>
            </a:r>
            <a:endParaRPr lang="en-GB" sz="1600" dirty="0"/>
          </a:p>
        </p:txBody>
      </p:sp>
      <p:cxnSp>
        <p:nvCxnSpPr>
          <p:cNvPr id="25" name="Connector: Curved 24">
            <a:extLst>
              <a:ext uri="{FF2B5EF4-FFF2-40B4-BE49-F238E27FC236}">
                <a16:creationId xmlns:a16="http://schemas.microsoft.com/office/drawing/2014/main" id="{812BFFD6-2D0E-CA8E-E224-02738575DDBC}"/>
              </a:ext>
            </a:extLst>
          </p:cNvPr>
          <p:cNvCxnSpPr>
            <a:cxnSpLocks/>
            <a:stCxn id="10" idx="6"/>
            <a:endCxn id="23" idx="2"/>
          </p:cNvCxnSpPr>
          <p:nvPr/>
        </p:nvCxnSpPr>
        <p:spPr>
          <a:xfrm flipV="1">
            <a:off x="5207410" y="3703785"/>
            <a:ext cx="1002336" cy="434094"/>
          </a:xfrm>
          <a:prstGeom prst="curvedConnector3">
            <a:avLst>
              <a:gd name="adj1" fmla="val 50000"/>
            </a:avLst>
          </a:prstGeom>
          <a:ln w="19050">
            <a:solidFill>
              <a:schemeClr val="tx1"/>
            </a:solidFill>
            <a:headEnd type="none" w="lg" len="med"/>
            <a:tailEnd type="triangle" w="lg" len="med"/>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A00C9613-A92F-FF94-2710-AE1F79143EBE}"/>
              </a:ext>
            </a:extLst>
          </p:cNvPr>
          <p:cNvSpPr txBox="1"/>
          <p:nvPr/>
        </p:nvSpPr>
        <p:spPr>
          <a:xfrm>
            <a:off x="1583355" y="5971914"/>
            <a:ext cx="7392201" cy="461665"/>
          </a:xfrm>
          <a:prstGeom prst="rect">
            <a:avLst/>
          </a:prstGeom>
          <a:noFill/>
        </p:spPr>
        <p:txBody>
          <a:bodyPr wrap="square" rtlCol="0">
            <a:spAutoFit/>
          </a:bodyPr>
          <a:lstStyle/>
          <a:p>
            <a:r>
              <a:rPr lang="en-US" sz="2400" dirty="0"/>
              <a:t>Structural integration of manifestation in a single resource</a:t>
            </a:r>
          </a:p>
        </p:txBody>
      </p:sp>
    </p:spTree>
    <p:extLst>
      <p:ext uri="{BB962C8B-B14F-4D97-AF65-F5344CB8AC3E}">
        <p14:creationId xmlns:p14="http://schemas.microsoft.com/office/powerpoint/2010/main" val="906586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fade">
                                      <p:cBhvr>
                                        <p:cTn id="10" dur="1000"/>
                                        <p:tgtEl>
                                          <p:spTgt spid="21"/>
                                        </p:tgtEl>
                                      </p:cBhvr>
                                    </p:animEffect>
                                  </p:childTnLst>
                                </p:cTn>
                              </p:par>
                            </p:childTnLst>
                          </p:cTn>
                        </p:par>
                        <p:par>
                          <p:cTn id="11" fill="hold">
                            <p:stCondLst>
                              <p:cond delay="1000"/>
                            </p:stCondLst>
                            <p:childTnLst>
                              <p:par>
                                <p:cTn id="12" presetID="10" presetClass="entr" presetSubtype="0" fill="hold" nodeType="after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fade">
                                      <p:cBhvr>
                                        <p:cTn id="19" dur="1000"/>
                                        <p:tgtEl>
                                          <p:spTgt spid="25"/>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fade">
                                      <p:cBhvr>
                                        <p:cTn id="22" dur="1000"/>
                                        <p:tgtEl>
                                          <p:spTgt spid="24"/>
                                        </p:tgtEl>
                                      </p:cBhvr>
                                    </p:animEffect>
                                  </p:childTnLst>
                                </p:cTn>
                              </p:par>
                            </p:childTnLst>
                          </p:cTn>
                        </p:par>
                        <p:par>
                          <p:cTn id="23" fill="hold">
                            <p:stCondLst>
                              <p:cond delay="1000"/>
                            </p:stCondLst>
                            <p:childTnLst>
                              <p:par>
                                <p:cTn id="24" presetID="10" presetClass="entr" presetSubtype="0" fill="hold" grpId="0" nodeType="afterEffect">
                                  <p:stCondLst>
                                    <p:cond delay="0"/>
                                  </p:stCondLst>
                                  <p:childTnLst>
                                    <p:set>
                                      <p:cBhvr>
                                        <p:cTn id="25" dur="1" fill="hold">
                                          <p:stCondLst>
                                            <p:cond delay="0"/>
                                          </p:stCondLst>
                                        </p:cTn>
                                        <p:tgtEl>
                                          <p:spTgt spid="23"/>
                                        </p:tgtEl>
                                        <p:attrNameLst>
                                          <p:attrName>style.visibility</p:attrName>
                                        </p:attrNameLst>
                                      </p:cBhvr>
                                      <p:to>
                                        <p:strVal val="visible"/>
                                      </p:to>
                                    </p:set>
                                    <p:animEffect transition="in" filter="fade">
                                      <p:cBhvr>
                                        <p:cTn id="26" dur="1000"/>
                                        <p:tgtEl>
                                          <p:spTgt spid="23"/>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fade">
                                      <p:cBhvr>
                                        <p:cTn id="31" dur="1000"/>
                                        <p:tgtEl>
                                          <p:spTgt spid="18"/>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fade">
                                      <p:cBhvr>
                                        <p:cTn id="34" dur="1000"/>
                                        <p:tgtEl>
                                          <p:spTgt spid="22"/>
                                        </p:tgtEl>
                                      </p:cBhvr>
                                    </p:animEffect>
                                  </p:childTnLst>
                                </p:cTn>
                              </p:par>
                            </p:childTnLst>
                          </p:cTn>
                        </p:par>
                        <p:par>
                          <p:cTn id="35" fill="hold">
                            <p:stCondLst>
                              <p:cond delay="1000"/>
                            </p:stCondLst>
                            <p:childTnLst>
                              <p:par>
                                <p:cTn id="36" presetID="10" presetClass="entr" presetSubtype="0" fill="hold" nodeType="afterEffect">
                                  <p:stCondLst>
                                    <p:cond delay="0"/>
                                  </p:stCondLst>
                                  <p:childTnLst>
                                    <p:set>
                                      <p:cBhvr>
                                        <p:cTn id="37" dur="1" fill="hold">
                                          <p:stCondLst>
                                            <p:cond delay="0"/>
                                          </p:stCondLst>
                                        </p:cTn>
                                        <p:tgtEl>
                                          <p:spTgt spid="16"/>
                                        </p:tgtEl>
                                        <p:attrNameLst>
                                          <p:attrName>style.visibility</p:attrName>
                                        </p:attrNameLst>
                                      </p:cBhvr>
                                      <p:to>
                                        <p:strVal val="visible"/>
                                      </p:to>
                                    </p:set>
                                    <p:animEffect transition="in" filter="fade">
                                      <p:cBhvr>
                                        <p:cTn id="38" dur="1000"/>
                                        <p:tgtEl>
                                          <p:spTgt spid="16"/>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fade">
                                      <p:cBhvr>
                                        <p:cTn id="43" dur="1000"/>
                                        <p:tgtEl>
                                          <p:spTgt spid="13"/>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fade">
                                      <p:cBhvr>
                                        <p:cTn id="46" dur="1000"/>
                                        <p:tgtEl>
                                          <p:spTgt spid="20"/>
                                        </p:tgtEl>
                                      </p:cBhvr>
                                    </p:animEffect>
                                  </p:childTnLst>
                                </p:cTn>
                              </p:par>
                            </p:childTnLst>
                          </p:cTn>
                        </p:par>
                        <p:par>
                          <p:cTn id="47" fill="hold">
                            <p:stCondLst>
                              <p:cond delay="1000"/>
                            </p:stCondLst>
                            <p:childTnLst>
                              <p:par>
                                <p:cTn id="48" presetID="10" presetClass="entr" presetSubtype="0" fill="hold" nodeType="afterEffect">
                                  <p:stCondLst>
                                    <p:cond delay="0"/>
                                  </p:stCondLst>
                                  <p:childTnLst>
                                    <p:set>
                                      <p:cBhvr>
                                        <p:cTn id="49" dur="1" fill="hold">
                                          <p:stCondLst>
                                            <p:cond delay="0"/>
                                          </p:stCondLst>
                                        </p:cTn>
                                        <p:tgtEl>
                                          <p:spTgt spid="9"/>
                                        </p:tgtEl>
                                        <p:attrNameLst>
                                          <p:attrName>style.visibility</p:attrName>
                                        </p:attrNameLst>
                                      </p:cBhvr>
                                      <p:to>
                                        <p:strVal val="visible"/>
                                      </p:to>
                                    </p:set>
                                    <p:animEffect transition="in" filter="fade">
                                      <p:cBhvr>
                                        <p:cTn id="50" dur="1000"/>
                                        <p:tgtEl>
                                          <p:spTgt spid="9"/>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17"/>
                                        </p:tgtEl>
                                        <p:attrNameLst>
                                          <p:attrName>style.visibility</p:attrName>
                                        </p:attrNameLst>
                                      </p:cBhvr>
                                      <p:to>
                                        <p:strVal val="visible"/>
                                      </p:to>
                                    </p:set>
                                    <p:animEffect transition="in" filter="fade">
                                      <p:cBhvr>
                                        <p:cTn id="55" dur="1000"/>
                                        <p:tgtEl>
                                          <p:spTgt spid="17"/>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19"/>
                                        </p:tgtEl>
                                        <p:attrNameLst>
                                          <p:attrName>style.visibility</p:attrName>
                                        </p:attrNameLst>
                                      </p:cBhvr>
                                      <p:to>
                                        <p:strVal val="visible"/>
                                      </p:to>
                                    </p:set>
                                    <p:animEffect transition="in" filter="fade">
                                      <p:cBhvr>
                                        <p:cTn id="58" dur="1000"/>
                                        <p:tgtEl>
                                          <p:spTgt spid="19"/>
                                        </p:tgtEl>
                                      </p:cBhvr>
                                    </p:animEffect>
                                  </p:childTnLst>
                                </p:cTn>
                              </p:par>
                            </p:childTnLst>
                          </p:cTn>
                        </p:par>
                        <p:par>
                          <p:cTn id="59" fill="hold">
                            <p:stCondLst>
                              <p:cond delay="1000"/>
                            </p:stCondLst>
                            <p:childTnLst>
                              <p:par>
                                <p:cTn id="60" presetID="10" presetClass="entr" presetSubtype="0" fill="hold" nodeType="after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fade">
                                      <p:cBhvr>
                                        <p:cTn id="62" dur="1000"/>
                                        <p:tgtEl>
                                          <p:spTgt spid="15"/>
                                        </p:tgtEl>
                                      </p:cBhvr>
                                    </p:animEffect>
                                  </p:childTnLst>
                                </p:cTn>
                              </p:par>
                            </p:childTnLst>
                          </p:cTn>
                        </p:par>
                        <p:par>
                          <p:cTn id="63" fill="hold">
                            <p:stCondLst>
                              <p:cond delay="2000"/>
                            </p:stCondLst>
                            <p:childTnLst>
                              <p:par>
                                <p:cTn id="64" presetID="10" presetClass="entr" presetSubtype="0" fill="hold" nodeType="afterEffect">
                                  <p:stCondLst>
                                    <p:cond delay="0"/>
                                  </p:stCondLst>
                                  <p:childTnLst>
                                    <p:set>
                                      <p:cBhvr>
                                        <p:cTn id="65" dur="1" fill="hold">
                                          <p:stCondLst>
                                            <p:cond delay="0"/>
                                          </p:stCondLst>
                                        </p:cTn>
                                        <p:tgtEl>
                                          <p:spTgt spid="12"/>
                                        </p:tgtEl>
                                        <p:attrNameLst>
                                          <p:attrName>style.visibility</p:attrName>
                                        </p:attrNameLst>
                                      </p:cBhvr>
                                      <p:to>
                                        <p:strVal val="visible"/>
                                      </p:to>
                                    </p:set>
                                    <p:animEffect transition="in" filter="fade">
                                      <p:cBhvr>
                                        <p:cTn id="66"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2" grpId="0"/>
      <p:bldP spid="23" grpId="0" animBg="1"/>
      <p:bldP spid="2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CA72269E-DBEF-7249-E9EE-8C1001F899B4}"/>
              </a:ext>
            </a:extLst>
          </p:cNvPr>
          <p:cNvGrpSpPr/>
          <p:nvPr/>
        </p:nvGrpSpPr>
        <p:grpSpPr>
          <a:xfrm>
            <a:off x="0" y="0"/>
            <a:ext cx="1481070" cy="6858000"/>
            <a:chOff x="0" y="0"/>
            <a:chExt cx="1481070" cy="6858000"/>
          </a:xfrm>
        </p:grpSpPr>
        <p:pic>
          <p:nvPicPr>
            <p:cNvPr id="3" name="Picture 2">
              <a:extLst>
                <a:ext uri="{FF2B5EF4-FFF2-40B4-BE49-F238E27FC236}">
                  <a16:creationId xmlns:a16="http://schemas.microsoft.com/office/drawing/2014/main" id="{2721C5C3-BA9F-07A3-60C9-ECAFE06F4344}"/>
                </a:ext>
              </a:extLst>
            </p:cNvPr>
            <p:cNvPicPr>
              <a:picLocks noChangeAspect="1"/>
            </p:cNvPicPr>
            <p:nvPr/>
          </p:nvPicPr>
          <p:blipFill>
            <a:blip r:embed="rId3"/>
            <a:stretch>
              <a:fillRect/>
            </a:stretch>
          </p:blipFill>
          <p:spPr>
            <a:xfrm>
              <a:off x="0" y="0"/>
              <a:ext cx="1481070" cy="6858000"/>
            </a:xfrm>
            <a:prstGeom prst="rect">
              <a:avLst/>
            </a:prstGeom>
          </p:spPr>
        </p:pic>
        <p:sp>
          <p:nvSpPr>
            <p:cNvPr id="4" name="TextBox 3">
              <a:extLst>
                <a:ext uri="{FF2B5EF4-FFF2-40B4-BE49-F238E27FC236}">
                  <a16:creationId xmlns:a16="http://schemas.microsoft.com/office/drawing/2014/main" id="{255A91F9-D922-A3E2-7169-DCFDC1CC4DDD}"/>
                </a:ext>
              </a:extLst>
            </p:cNvPr>
            <p:cNvSpPr txBox="1"/>
            <p:nvPr/>
          </p:nvSpPr>
          <p:spPr>
            <a:xfrm>
              <a:off x="0" y="6104748"/>
              <a:ext cx="1453475" cy="646331"/>
            </a:xfrm>
            <a:prstGeom prst="rect">
              <a:avLst/>
            </a:prstGeom>
            <a:noFill/>
          </p:spPr>
          <p:txBody>
            <a:bodyPr wrap="none" rtlCol="0">
              <a:spAutoFit/>
            </a:bodyPr>
            <a:lstStyle/>
            <a:p>
              <a:pPr algn="ctr"/>
              <a:r>
                <a:rPr lang="en-US" sz="1200" dirty="0">
                  <a:solidFill>
                    <a:schemeClr val="bg1"/>
                  </a:solidFill>
                </a:rPr>
                <a:t>IFLA webinar</a:t>
              </a:r>
            </a:p>
            <a:p>
              <a:pPr algn="ctr"/>
              <a:r>
                <a:rPr lang="en-US" sz="1200" dirty="0">
                  <a:solidFill>
                    <a:schemeClr val="bg1"/>
                  </a:solidFill>
                </a:rPr>
                <a:t>From ISBD to ISBDM</a:t>
              </a:r>
            </a:p>
            <a:p>
              <a:pPr algn="ctr"/>
              <a:r>
                <a:rPr lang="en-US" sz="1200" dirty="0">
                  <a:solidFill>
                    <a:schemeClr val="bg1"/>
                  </a:solidFill>
                </a:rPr>
                <a:t>26 January 2023</a:t>
              </a:r>
              <a:endParaRPr lang="en-GB" sz="1200" dirty="0">
                <a:solidFill>
                  <a:schemeClr val="bg1"/>
                </a:solidFill>
              </a:endParaRPr>
            </a:p>
          </p:txBody>
        </p:sp>
      </p:grpSp>
      <p:sp>
        <p:nvSpPr>
          <p:cNvPr id="6" name="TextBox 5">
            <a:extLst>
              <a:ext uri="{FF2B5EF4-FFF2-40B4-BE49-F238E27FC236}">
                <a16:creationId xmlns:a16="http://schemas.microsoft.com/office/drawing/2014/main" id="{774FE35A-F8B3-55F8-6F1D-D29A049A2DA3}"/>
              </a:ext>
            </a:extLst>
          </p:cNvPr>
          <p:cNvSpPr txBox="1"/>
          <p:nvPr/>
        </p:nvSpPr>
        <p:spPr>
          <a:xfrm>
            <a:off x="1660359" y="157160"/>
            <a:ext cx="4223400" cy="646331"/>
          </a:xfrm>
          <a:prstGeom prst="rect">
            <a:avLst/>
          </a:prstGeom>
          <a:noFill/>
        </p:spPr>
        <p:txBody>
          <a:bodyPr wrap="none" rtlCol="0">
            <a:spAutoFit/>
          </a:bodyPr>
          <a:lstStyle/>
          <a:p>
            <a:r>
              <a:rPr lang="en-US" sz="3600" dirty="0"/>
              <a:t>ISBDM and UNIMARC</a:t>
            </a:r>
            <a:endParaRPr lang="en-GB" sz="3600" dirty="0"/>
          </a:p>
        </p:txBody>
      </p:sp>
      <p:sp>
        <p:nvSpPr>
          <p:cNvPr id="2" name="TextBox 1">
            <a:extLst>
              <a:ext uri="{FF2B5EF4-FFF2-40B4-BE49-F238E27FC236}">
                <a16:creationId xmlns:a16="http://schemas.microsoft.com/office/drawing/2014/main" id="{7EED8230-FCE7-AA99-1464-9729F4849B52}"/>
              </a:ext>
            </a:extLst>
          </p:cNvPr>
          <p:cNvSpPr txBox="1"/>
          <p:nvPr/>
        </p:nvSpPr>
        <p:spPr>
          <a:xfrm>
            <a:off x="1905803" y="1097279"/>
            <a:ext cx="6775034" cy="1569660"/>
          </a:xfrm>
          <a:prstGeom prst="rect">
            <a:avLst/>
          </a:prstGeom>
          <a:noFill/>
        </p:spPr>
        <p:txBody>
          <a:bodyPr wrap="square" rtlCol="0">
            <a:spAutoFit/>
          </a:bodyPr>
          <a:lstStyle/>
          <a:p>
            <a:r>
              <a:rPr lang="en-US" sz="2400" dirty="0"/>
              <a:t>Entity-based metadata is optimized for linked data and relational/object database implementations</a:t>
            </a:r>
          </a:p>
          <a:p>
            <a:pPr marL="457200"/>
            <a:r>
              <a:rPr lang="en-US" sz="2400" dirty="0"/>
              <a:t>But not bibliographic/authority or one-record-one-resource (flat-file) implementations</a:t>
            </a:r>
          </a:p>
        </p:txBody>
      </p:sp>
      <p:sp>
        <p:nvSpPr>
          <p:cNvPr id="7" name="TextBox 6">
            <a:extLst>
              <a:ext uri="{FF2B5EF4-FFF2-40B4-BE49-F238E27FC236}">
                <a16:creationId xmlns:a16="http://schemas.microsoft.com/office/drawing/2014/main" id="{88E815DF-BE8C-1386-B840-4919523045CF}"/>
              </a:ext>
            </a:extLst>
          </p:cNvPr>
          <p:cNvSpPr txBox="1"/>
          <p:nvPr/>
        </p:nvSpPr>
        <p:spPr>
          <a:xfrm>
            <a:off x="1905803" y="2931599"/>
            <a:ext cx="6775034" cy="2677656"/>
          </a:xfrm>
          <a:prstGeom prst="rect">
            <a:avLst/>
          </a:prstGeom>
          <a:noFill/>
        </p:spPr>
        <p:txBody>
          <a:bodyPr wrap="square" rtlCol="0">
            <a:spAutoFit/>
          </a:bodyPr>
          <a:lstStyle/>
          <a:p>
            <a:r>
              <a:rPr lang="en-US" sz="2400" dirty="0"/>
              <a:t>ISBDM metadata can be directly encoded for linked data using the ISBDM element set (IFLA namespaces)</a:t>
            </a:r>
          </a:p>
          <a:p>
            <a:pPr marL="457200"/>
            <a:r>
              <a:rPr lang="en-US" sz="2400" dirty="0"/>
              <a:t>But entity-based UNIMARC is more efficient for local relational databases</a:t>
            </a:r>
          </a:p>
          <a:p>
            <a:pPr marL="457200"/>
            <a:r>
              <a:rPr lang="en-US" sz="2400" dirty="0"/>
              <a:t>And more effective for legacy systems and interchange of metadata</a:t>
            </a:r>
          </a:p>
          <a:p>
            <a:pPr marL="457200"/>
            <a:r>
              <a:rPr lang="en-US" sz="2400" dirty="0"/>
              <a:t>[ISBDM can be encoded in other formats]</a:t>
            </a:r>
          </a:p>
        </p:txBody>
      </p:sp>
      <p:sp>
        <p:nvSpPr>
          <p:cNvPr id="8" name="TextBox 7">
            <a:extLst>
              <a:ext uri="{FF2B5EF4-FFF2-40B4-BE49-F238E27FC236}">
                <a16:creationId xmlns:a16="http://schemas.microsoft.com/office/drawing/2014/main" id="{BFE0A255-B9A4-8C0C-B366-BA6931DEC045}"/>
              </a:ext>
            </a:extLst>
          </p:cNvPr>
          <p:cNvSpPr txBox="1"/>
          <p:nvPr/>
        </p:nvSpPr>
        <p:spPr>
          <a:xfrm>
            <a:off x="1905803" y="5873915"/>
            <a:ext cx="6775034" cy="461665"/>
          </a:xfrm>
          <a:prstGeom prst="rect">
            <a:avLst/>
          </a:prstGeom>
          <a:noFill/>
        </p:spPr>
        <p:txBody>
          <a:bodyPr wrap="square" rtlCol="0">
            <a:spAutoFit/>
          </a:bodyPr>
          <a:lstStyle/>
          <a:p>
            <a:r>
              <a:rPr lang="en-US" sz="2400" dirty="0"/>
              <a:t>ISBDM liaison with Permanent UNIMARC Committee</a:t>
            </a:r>
          </a:p>
        </p:txBody>
      </p:sp>
    </p:spTree>
    <p:extLst>
      <p:ext uri="{BB962C8B-B14F-4D97-AF65-F5344CB8AC3E}">
        <p14:creationId xmlns:p14="http://schemas.microsoft.com/office/powerpoint/2010/main" val="3885340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607</TotalTime>
  <Words>1955</Words>
  <Application>Microsoft Office PowerPoint</Application>
  <PresentationFormat>On-screen Show (4:3)</PresentationFormat>
  <Paragraphs>234</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Entity-based cataloguing the new environment for ISBD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Entity-based cataloguing the new environment for ISBD</dc:title>
  <dc:creator>Gordon Dunsire</dc:creator>
  <cp:lastModifiedBy>Gordon Dunsire</cp:lastModifiedBy>
  <cp:revision>1</cp:revision>
  <dcterms:created xsi:type="dcterms:W3CDTF">2022-12-27T11:59:57Z</dcterms:created>
  <dcterms:modified xsi:type="dcterms:W3CDTF">2023-01-26T12:09:49Z</dcterms:modified>
</cp:coreProperties>
</file>