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7" r:id="rId2"/>
    <p:sldId id="368" r:id="rId3"/>
    <p:sldId id="369" r:id="rId4"/>
    <p:sldId id="340" r:id="rId5"/>
    <p:sldId id="341" r:id="rId6"/>
    <p:sldId id="342" r:id="rId7"/>
    <p:sldId id="361" r:id="rId8"/>
    <p:sldId id="362" r:id="rId9"/>
    <p:sldId id="366" r:id="rId10"/>
    <p:sldId id="363" r:id="rId11"/>
    <p:sldId id="364" r:id="rId12"/>
    <p:sldId id="365" r:id="rId13"/>
    <p:sldId id="373" r:id="rId14"/>
    <p:sldId id="375" r:id="rId15"/>
    <p:sldId id="3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8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4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6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roject-everyone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ibguides.csu.edu.au/c.php?g=467946&amp;p=319966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uides.lib.umich.edu/c.php?g=282776&amp;p=264185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uides.library.pdx.edu/c.php?g=271281&amp;p=181108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n.org/sustainabledevelopment/sdgadvocat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nstats.un.org/sdgs/report/201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xplore.univ-psl.fr/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orldslargestlesson.globalgoal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orldslargestlesson.globalgoals.org/social-med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al.org/en/infographics/horizons-2030" TargetMode="External"/><Relationship Id="rId2" Type="http://schemas.openxmlformats.org/officeDocument/2006/relationships/hyperlink" Target="http://www.cepal.org/en/infografi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epal.org/sites/default/files/infographic/files/infographic_alc_forum_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ecayouthvoice.org/wp-content/uploads/2014/10/UNAIDS_PACT_ACT2015_final_E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guides.ub.gu.se/content.php?pid=577916&amp;sid=537417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ibrary.ifla.org/1340/1/215-jadefrid-e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ibguides.ncl.ac.uk/c.php?g=130216&amp;p=39339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Project Everyone</a:t>
            </a:r>
            <a:br>
              <a:rPr lang="en-AU" dirty="0"/>
            </a:br>
            <a:r>
              <a:rPr lang="en-AU" dirty="0">
                <a:hlinkClick r:id="rId2"/>
              </a:rPr>
              <a:t>https://www.project-everyone.org/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0" t="12726" r="3735" b="7736"/>
          <a:stretch/>
        </p:blipFill>
        <p:spPr>
          <a:xfrm>
            <a:off x="408264" y="1828801"/>
            <a:ext cx="8499762" cy="4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9208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Charles Sturt University, Australia: sustainable agriculture </a:t>
            </a:r>
            <a:r>
              <a:rPr lang="en-AU" dirty="0" err="1"/>
              <a:t>LibGuide</a:t>
            </a:r>
            <a:br>
              <a:rPr lang="en-AU" dirty="0"/>
            </a:br>
            <a:r>
              <a:rPr lang="en-AU" dirty="0">
                <a:hlinkClick r:id="rId2"/>
              </a:rPr>
              <a:t>http://libguides.csu.edu.au/c.php?g=467946&amp;p=3199663</a:t>
            </a:r>
            <a:r>
              <a:rPr lang="en-AU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96" t="12963" r="2473" b="8471"/>
          <a:stretch/>
        </p:blipFill>
        <p:spPr>
          <a:xfrm>
            <a:off x="255638" y="1980765"/>
            <a:ext cx="8662220" cy="40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University of Michigan Library: SDGs and global health </a:t>
            </a:r>
            <a:r>
              <a:rPr lang="en-AU" dirty="0" err="1"/>
              <a:t>LibGuide</a:t>
            </a:r>
            <a:br>
              <a:rPr lang="en-AU" dirty="0"/>
            </a:br>
            <a:r>
              <a:rPr lang="en-AU" dirty="0">
                <a:hlinkClick r:id="rId2"/>
              </a:rPr>
              <a:t>http://guides.lib.umich.edu/c.php?g=282776&amp;p=2641859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30" t="12727" r="10217" b="5250"/>
          <a:stretch/>
        </p:blipFill>
        <p:spPr>
          <a:xfrm>
            <a:off x="554535" y="1533833"/>
            <a:ext cx="8034929" cy="48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8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Portland State University: sustainable business </a:t>
            </a:r>
            <a:r>
              <a:rPr lang="en-AU" dirty="0" err="1"/>
              <a:t>LibGuide</a:t>
            </a:r>
            <a:br>
              <a:rPr lang="en-AU" dirty="0"/>
            </a:br>
            <a:r>
              <a:rPr lang="en-AU" dirty="0">
                <a:hlinkClick r:id="rId2"/>
              </a:rPr>
              <a:t>http://guides.library.pdx.edu/c.php?g=271281&amp;p=1811087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31" t="12049" r="6150" b="5702"/>
          <a:stretch/>
        </p:blipFill>
        <p:spPr>
          <a:xfrm>
            <a:off x="695609" y="1897625"/>
            <a:ext cx="7752782" cy="44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3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Sustainable Development Goals Advocates</a:t>
            </a:r>
            <a:br>
              <a:rPr lang="en-AU" dirty="0"/>
            </a:br>
            <a:r>
              <a:rPr lang="en-AU" dirty="0">
                <a:hlinkClick r:id="rId2"/>
              </a:rPr>
              <a:t>http://www.un.org/sustainabledevelopment/sdgadvocates/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596" t="12501" r="26995" b="11125"/>
          <a:stretch/>
        </p:blipFill>
        <p:spPr>
          <a:xfrm>
            <a:off x="1936955" y="1690689"/>
            <a:ext cx="5083277" cy="46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7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Sustainable Development Goals Report 2016 </a:t>
            </a:r>
            <a:r>
              <a:rPr lang="en-AU" dirty="0">
                <a:hlinkClick r:id="rId2"/>
              </a:rPr>
              <a:t>http://unstats.un.org/sdgs/report/2016/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002" t="15890" r="36782" b="7961"/>
          <a:stretch/>
        </p:blipFill>
        <p:spPr>
          <a:xfrm>
            <a:off x="2654709" y="1690689"/>
            <a:ext cx="3077497" cy="46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800" dirty="0">
                <a:solidFill>
                  <a:srgbClr val="FF0000"/>
                </a:solidFill>
              </a:rPr>
              <a:t>Your activity: your time: your interests…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000" dirty="0"/>
              <a:t>Image: </a:t>
            </a:r>
            <a:r>
              <a:rPr lang="en-AU" sz="2000" dirty="0">
                <a:hlinkClick r:id="rId2"/>
              </a:rPr>
              <a:t>https://explore.univ-psl.fr/fr</a:t>
            </a:r>
            <a:r>
              <a:rPr lang="en-AU" sz="2000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8" name="Picture 4" descr="https://explore.univ-psl.fr/sites/psl.savoir/themes/psl_savoir/images/logo-psl-expl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92" y="1979355"/>
            <a:ext cx="5946063" cy="32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world’s largest lesson</a:t>
            </a:r>
            <a:br>
              <a:rPr lang="en-AU" dirty="0"/>
            </a:br>
            <a:r>
              <a:rPr lang="en-AU" dirty="0">
                <a:hlinkClick r:id="rId2"/>
              </a:rPr>
              <a:t>http://worldslargestlesson.globalgoals.org/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04" t="16568" r="5514" b="7284"/>
          <a:stretch/>
        </p:blipFill>
        <p:spPr>
          <a:xfrm>
            <a:off x="538890" y="1907460"/>
            <a:ext cx="8289733" cy="40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5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world’s largest lesson: social media toolkit</a:t>
            </a:r>
            <a:br>
              <a:rPr lang="en-AU" dirty="0"/>
            </a:br>
            <a:r>
              <a:rPr lang="en-AU" dirty="0">
                <a:hlinkClick r:id="rId2"/>
              </a:rPr>
              <a:t>http://worldslargestlesson.globalgoals.org/social-media/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488" t="11371" r="14792" b="7284"/>
          <a:stretch/>
        </p:blipFill>
        <p:spPr>
          <a:xfrm>
            <a:off x="942065" y="1916831"/>
            <a:ext cx="7110554" cy="44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86" y="196646"/>
            <a:ext cx="7886700" cy="1120878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Infographics: Latin America &amp; Caribbean</a:t>
            </a:r>
            <a:br>
              <a:rPr lang="en-AU" b="1" dirty="0"/>
            </a:br>
            <a:r>
              <a:rPr lang="en-AU" u="sng" dirty="0">
                <a:hlinkClick r:id="rId2"/>
              </a:rPr>
              <a:t>http://www.cepal.org/en/infografias</a:t>
            </a:r>
            <a:br>
              <a:rPr lang="en-AU" u="sng" dirty="0"/>
            </a:br>
            <a:br>
              <a:rPr lang="en-AU" dirty="0"/>
            </a:br>
            <a:r>
              <a:rPr lang="en-AU" dirty="0" err="1"/>
              <a:t>eg</a:t>
            </a:r>
            <a:r>
              <a:rPr lang="en-AU" dirty="0"/>
              <a:t> </a:t>
            </a:r>
            <a:r>
              <a:rPr lang="en-AU" dirty="0">
                <a:hlinkClick r:id="rId3"/>
              </a:rPr>
              <a:t>http://www.cepal.org/en/infographics/horizons-2030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800" t="13405" r="41738" b="4572"/>
          <a:stretch/>
        </p:blipFill>
        <p:spPr>
          <a:xfrm>
            <a:off x="2566219" y="1543664"/>
            <a:ext cx="3795252" cy="49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7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22060" cy="1325563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Forum</a:t>
            </a:r>
            <a:r>
              <a:rPr lang="en-AU" dirty="0"/>
              <a:t> </a:t>
            </a:r>
            <a:r>
              <a:rPr lang="en-AU" u="sng" dirty="0">
                <a:hlinkClick r:id="rId2"/>
              </a:rPr>
              <a:t>http://www.cepal.org/sites/default/files/infographic/files/infographic_alc_forum_.pdf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190" t="19956" r="17208" b="6607"/>
          <a:stretch/>
        </p:blipFill>
        <p:spPr>
          <a:xfrm>
            <a:off x="948505" y="1563329"/>
            <a:ext cx="7482349" cy="46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Advocacy strategy</a:t>
            </a:r>
            <a:br>
              <a:rPr lang="en-AU" dirty="0"/>
            </a:br>
            <a:r>
              <a:rPr lang="en-AU" u="sng" dirty="0">
                <a:hlinkClick r:id="rId2"/>
              </a:rPr>
              <a:t>http://eecayouthvoice.org/wp-content/uploads/2014/10/UNAIDS_PACT_ACT2015_final_ENG.pdf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39" t="12953" r="35388" b="10221"/>
          <a:stretch/>
        </p:blipFill>
        <p:spPr>
          <a:xfrm>
            <a:off x="2723536" y="1451435"/>
            <a:ext cx="3451122" cy="49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Gothenburg University Library: </a:t>
            </a:r>
            <a:r>
              <a:rPr lang="en-AU" dirty="0" err="1"/>
              <a:t>Libguide</a:t>
            </a:r>
            <a:br>
              <a:rPr lang="en-AU" dirty="0"/>
            </a:br>
            <a:r>
              <a:rPr lang="en-AU" dirty="0">
                <a:hlinkClick r:id="rId2"/>
              </a:rPr>
              <a:t>http://libguides.ub.gu.se/content.php?pid=577916&amp;sid=5374177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94" t="14534" r="21529" b="6380"/>
          <a:stretch/>
        </p:blipFill>
        <p:spPr>
          <a:xfrm>
            <a:off x="1602658" y="1690689"/>
            <a:ext cx="5938684" cy="45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Gothenburg University Library: IFLA WLIC 2016</a:t>
            </a:r>
            <a:br>
              <a:rPr lang="en-AU" dirty="0"/>
            </a:br>
            <a:r>
              <a:rPr lang="en-AU" dirty="0">
                <a:hlinkClick r:id="rId2"/>
              </a:rPr>
              <a:t>http://library.ifla.org/1340/1/215-jadefrid-en.pdf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860" t="15664" r="21275" b="6154"/>
          <a:stretch/>
        </p:blipFill>
        <p:spPr>
          <a:xfrm>
            <a:off x="1002890" y="1295790"/>
            <a:ext cx="6941574" cy="50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141724" cy="1070384"/>
          </a:xfrm>
        </p:spPr>
        <p:txBody>
          <a:bodyPr>
            <a:normAutofit fontScale="90000"/>
          </a:bodyPr>
          <a:lstStyle/>
          <a:p>
            <a:r>
              <a:rPr lang="en-AU" dirty="0"/>
              <a:t>University of Newcastle Library: sustainable development </a:t>
            </a:r>
            <a:r>
              <a:rPr lang="en-AU" dirty="0" err="1"/>
              <a:t>LibGuide</a:t>
            </a:r>
            <a:br>
              <a:rPr lang="en-AU" dirty="0"/>
            </a:br>
            <a:r>
              <a:rPr lang="en-AU" dirty="0">
                <a:hlinkClick r:id="rId2"/>
              </a:rPr>
              <a:t>http://libguides.ncl.ac.uk/c.php?g=130216&amp;p=3933900</a:t>
            </a:r>
            <a:r>
              <a:rPr lang="en-AU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225" t="15437" r="19368" b="6154"/>
          <a:stretch/>
        </p:blipFill>
        <p:spPr>
          <a:xfrm>
            <a:off x="1174954" y="1592827"/>
            <a:ext cx="6794091" cy="48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357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Project Everyone https://www.project-everyone.org/ </vt:lpstr>
      <vt:lpstr>The world’s largest lesson http://worldslargestlesson.globalgoals.org/ </vt:lpstr>
      <vt:lpstr>The world’s largest lesson: social media toolkit http://worldslargestlesson.globalgoals.org/social-media/ </vt:lpstr>
      <vt:lpstr>Infographics: Latin America &amp; Caribbean http://www.cepal.org/en/infografias  eg http://www.cepal.org/en/infographics/horizons-2030 </vt:lpstr>
      <vt:lpstr>Forum http://www.cepal.org/sites/default/files/infographic/files/infographic_alc_forum_.pdf </vt:lpstr>
      <vt:lpstr>Advocacy strategy http://eecayouthvoice.org/wp-content/uploads/2014/10/UNAIDS_PACT_ACT2015_final_ENG.pdf </vt:lpstr>
      <vt:lpstr>Gothenburg University Library: Libguide http://libguides.ub.gu.se/content.php?pid=577916&amp;sid=5374177  </vt:lpstr>
      <vt:lpstr>Gothenburg University Library: IFLA WLIC 2016 http://library.ifla.org/1340/1/215-jadefrid-en.pdf </vt:lpstr>
      <vt:lpstr>University of Newcastle Library: sustainable development LibGuide http://libguides.ncl.ac.uk/c.php?g=130216&amp;p=3933900 </vt:lpstr>
      <vt:lpstr>Charles Sturt University, Australia: sustainable agriculture LibGuide http://libguides.csu.edu.au/c.php?g=467946&amp;p=3199663 </vt:lpstr>
      <vt:lpstr>University of Michigan Library: SDGs and global health LibGuide http://guides.lib.umich.edu/c.php?g=282776&amp;p=2641859 </vt:lpstr>
      <vt:lpstr>Portland State University: sustainable business LibGuide http://guides.library.pdx.edu/c.php?g=271281&amp;p=1811087 </vt:lpstr>
      <vt:lpstr>Sustainable Development Goals Advocates http://www.un.org/sustainabledevelopment/sdgadvocates/ </vt:lpstr>
      <vt:lpstr>The Sustainable Development Goals Report 2016 http://unstats.un.org/sdgs/report/2016/ </vt:lpstr>
      <vt:lpstr>Your activity: your time: your interests…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Wyber</dc:creator>
  <cp:lastModifiedBy>Stephen Wyber</cp:lastModifiedBy>
  <cp:revision>10</cp:revision>
  <dcterms:created xsi:type="dcterms:W3CDTF">2021-01-26T14:02:56Z</dcterms:created>
  <dcterms:modified xsi:type="dcterms:W3CDTF">2021-01-26T14:10:28Z</dcterms:modified>
</cp:coreProperties>
</file>