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118"/>
  </p:notesMasterIdLst>
  <p:sldIdLst>
    <p:sldId id="284" r:id="rId7"/>
    <p:sldId id="280" r:id="rId8"/>
    <p:sldId id="398" r:id="rId9"/>
    <p:sldId id="400" r:id="rId10"/>
    <p:sldId id="285" r:id="rId11"/>
    <p:sldId id="390" r:id="rId12"/>
    <p:sldId id="395" r:id="rId13"/>
    <p:sldId id="361" r:id="rId14"/>
    <p:sldId id="288" r:id="rId15"/>
    <p:sldId id="289" r:id="rId16"/>
    <p:sldId id="290" r:id="rId17"/>
    <p:sldId id="291" r:id="rId18"/>
    <p:sldId id="286" r:id="rId19"/>
    <p:sldId id="287" r:id="rId20"/>
    <p:sldId id="282" r:id="rId21"/>
    <p:sldId id="274" r:id="rId22"/>
    <p:sldId id="293" r:id="rId23"/>
    <p:sldId id="292" r:id="rId24"/>
    <p:sldId id="294" r:id="rId25"/>
    <p:sldId id="295" r:id="rId26"/>
    <p:sldId id="296" r:id="rId27"/>
    <p:sldId id="297" r:id="rId28"/>
    <p:sldId id="396" r:id="rId29"/>
    <p:sldId id="299" r:id="rId30"/>
    <p:sldId id="300" r:id="rId31"/>
    <p:sldId id="301" r:id="rId32"/>
    <p:sldId id="302" r:id="rId33"/>
    <p:sldId id="399" r:id="rId34"/>
    <p:sldId id="303" r:id="rId35"/>
    <p:sldId id="304" r:id="rId36"/>
    <p:sldId id="305" r:id="rId37"/>
    <p:sldId id="306" r:id="rId38"/>
    <p:sldId id="308" r:id="rId39"/>
    <p:sldId id="309" r:id="rId40"/>
    <p:sldId id="389" r:id="rId41"/>
    <p:sldId id="312" r:id="rId42"/>
    <p:sldId id="314" r:id="rId43"/>
    <p:sldId id="315" r:id="rId44"/>
    <p:sldId id="267" r:id="rId45"/>
    <p:sldId id="316" r:id="rId46"/>
    <p:sldId id="273" r:id="rId47"/>
    <p:sldId id="318" r:id="rId48"/>
    <p:sldId id="319" r:id="rId49"/>
    <p:sldId id="320" r:id="rId50"/>
    <p:sldId id="321" r:id="rId51"/>
    <p:sldId id="322" r:id="rId52"/>
    <p:sldId id="323" r:id="rId53"/>
    <p:sldId id="397" r:id="rId54"/>
    <p:sldId id="326" r:id="rId55"/>
    <p:sldId id="324" r:id="rId56"/>
    <p:sldId id="325" r:id="rId57"/>
    <p:sldId id="328" r:id="rId58"/>
    <p:sldId id="329" r:id="rId59"/>
    <p:sldId id="330" r:id="rId60"/>
    <p:sldId id="332" r:id="rId61"/>
    <p:sldId id="363" r:id="rId62"/>
    <p:sldId id="337" r:id="rId63"/>
    <p:sldId id="338" r:id="rId64"/>
    <p:sldId id="339" r:id="rId65"/>
    <p:sldId id="342" r:id="rId66"/>
    <p:sldId id="343" r:id="rId67"/>
    <p:sldId id="344" r:id="rId68"/>
    <p:sldId id="345" r:id="rId69"/>
    <p:sldId id="346" r:id="rId70"/>
    <p:sldId id="347" r:id="rId71"/>
    <p:sldId id="348" r:id="rId72"/>
    <p:sldId id="349" r:id="rId73"/>
    <p:sldId id="350" r:id="rId74"/>
    <p:sldId id="393" r:id="rId75"/>
    <p:sldId id="340" r:id="rId76"/>
    <p:sldId id="391" r:id="rId77"/>
    <p:sldId id="341" r:id="rId78"/>
    <p:sldId id="351" r:id="rId79"/>
    <p:sldId id="369" r:id="rId80"/>
    <p:sldId id="371" r:id="rId81"/>
    <p:sldId id="370" r:id="rId82"/>
    <p:sldId id="372" r:id="rId83"/>
    <p:sldId id="373" r:id="rId84"/>
    <p:sldId id="374" r:id="rId85"/>
    <p:sldId id="375" r:id="rId86"/>
    <p:sldId id="392" r:id="rId87"/>
    <p:sldId id="354" r:id="rId88"/>
    <p:sldId id="352" r:id="rId89"/>
    <p:sldId id="256" r:id="rId90"/>
    <p:sldId id="261" r:id="rId91"/>
    <p:sldId id="268" r:id="rId92"/>
    <p:sldId id="376" r:id="rId93"/>
    <p:sldId id="377" r:id="rId94"/>
    <p:sldId id="378" r:id="rId95"/>
    <p:sldId id="260" r:id="rId96"/>
    <p:sldId id="379" r:id="rId97"/>
    <p:sldId id="265" r:id="rId98"/>
    <p:sldId id="380" r:id="rId99"/>
    <p:sldId id="381" r:id="rId100"/>
    <p:sldId id="382" r:id="rId101"/>
    <p:sldId id="263" r:id="rId102"/>
    <p:sldId id="385" r:id="rId103"/>
    <p:sldId id="386" r:id="rId104"/>
    <p:sldId id="387" r:id="rId105"/>
    <p:sldId id="388" r:id="rId106"/>
    <p:sldId id="353" r:id="rId107"/>
    <p:sldId id="394" r:id="rId108"/>
    <p:sldId id="276" r:id="rId109"/>
    <p:sldId id="278" r:id="rId110"/>
    <p:sldId id="368" r:id="rId111"/>
    <p:sldId id="279" r:id="rId112"/>
    <p:sldId id="366" r:id="rId113"/>
    <p:sldId id="357" r:id="rId114"/>
    <p:sldId id="367" r:id="rId115"/>
    <p:sldId id="358" r:id="rId116"/>
    <p:sldId id="359" r:id="rId117"/>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AB81"/>
    <a:srgbClr val="2F8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A6BF4-A9A7-6E2E-FFB6-0912DB98B496}" v="61" dt="2023-11-21T07:57:01.217"/>
    <p1510:client id="{5F3A52BE-E22D-4DB7-AF9D-9A1D0D92A7A1}" v="16" dt="2023-11-21T16:06:43.849"/>
    <p1510:client id="{6C4B482C-D322-124F-4FDB-27930A68031F}" v="45" dt="2023-11-20T21:09:06.103"/>
    <p1510:client id="{797ED38D-2534-843B-1284-04D3445FB92F}" v="195" dt="2023-11-21T08:39:48.528"/>
    <p1510:client id="{BACEA2ED-7EB1-49B4-9FB7-D3DF1ED1CBD4}" v="462" dt="2023-11-20T22:54:53.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notesMaster" Target="notesMasters/notesMaster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microsoft.com/office/2015/10/relationships/revisionInfo" Target="revisionInfo.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Wyber" userId="2dc956e4-9658-4eec-b3f0-a7fc028dcaa9" providerId="ADAL" clId="{2FE9DA4F-2961-4A70-93D9-C5EC3A896F7E}"/>
    <pc:docChg chg="undo redo custSel addSld delSld modSld sldOrd">
      <pc:chgData name="Stephen Wyber" userId="2dc956e4-9658-4eec-b3f0-a7fc028dcaa9" providerId="ADAL" clId="{2FE9DA4F-2961-4A70-93D9-C5EC3A896F7E}" dt="2023-10-16T04:03:40.981" v="6000" actId="5793"/>
      <pc:docMkLst>
        <pc:docMk/>
      </pc:docMkLst>
      <pc:sldChg chg="addSp delSp modSp add mod setBg delDesignElem chgLayout">
        <pc:chgData name="Stephen Wyber" userId="2dc956e4-9658-4eec-b3f0-a7fc028dcaa9" providerId="ADAL" clId="{2FE9DA4F-2961-4A70-93D9-C5EC3A896F7E}" dt="2023-10-15T19:55:22.458" v="4350"/>
        <pc:sldMkLst>
          <pc:docMk/>
          <pc:sldMk cId="3466304479" sldId="256"/>
        </pc:sldMkLst>
        <pc:spChg chg="del mod ord">
          <ac:chgData name="Stephen Wyber" userId="2dc956e4-9658-4eec-b3f0-a7fc028dcaa9" providerId="ADAL" clId="{2FE9DA4F-2961-4A70-93D9-C5EC3A896F7E}" dt="2023-10-15T19:42:39.830" v="3876" actId="478"/>
          <ac:spMkLst>
            <pc:docMk/>
            <pc:sldMk cId="3466304479" sldId="256"/>
            <ac:spMk id="2" creationId="{3588FEDC-6B39-1DC0-45AB-80D75F205678}"/>
          </ac:spMkLst>
        </pc:spChg>
        <pc:spChg chg="del mod">
          <ac:chgData name="Stephen Wyber" userId="2dc956e4-9658-4eec-b3f0-a7fc028dcaa9" providerId="ADAL" clId="{2FE9DA4F-2961-4A70-93D9-C5EC3A896F7E}" dt="2023-10-15T19:15:33.676" v="3169" actId="478"/>
          <ac:spMkLst>
            <pc:docMk/>
            <pc:sldMk cId="3466304479" sldId="256"/>
            <ac:spMk id="3" creationId="{CADE3A87-32D2-5577-6ED4-69B67ECA95B6}"/>
          </ac:spMkLst>
        </pc:spChg>
        <pc:spChg chg="mod">
          <ac:chgData name="Stephen Wyber" userId="2dc956e4-9658-4eec-b3f0-a7fc028dcaa9" providerId="ADAL" clId="{2FE9DA4F-2961-4A70-93D9-C5EC3A896F7E}" dt="2023-10-15T19:15:30.509" v="3168"/>
          <ac:spMkLst>
            <pc:docMk/>
            <pc:sldMk cId="3466304479" sldId="256"/>
            <ac:spMk id="5" creationId="{C830BEB7-B12E-5373-5C53-E877FCF4CD95}"/>
          </ac:spMkLst>
        </pc:spChg>
        <pc:spChg chg="mod">
          <ac:chgData name="Stephen Wyber" userId="2dc956e4-9658-4eec-b3f0-a7fc028dcaa9" providerId="ADAL" clId="{2FE9DA4F-2961-4A70-93D9-C5EC3A896F7E}" dt="2023-10-15T19:15:30.509" v="3168"/>
          <ac:spMkLst>
            <pc:docMk/>
            <pc:sldMk cId="3466304479" sldId="256"/>
            <ac:spMk id="6" creationId="{BF20B494-C6B5-7F93-B955-9A360133ED0A}"/>
          </ac:spMkLst>
        </pc:spChg>
        <pc:spChg chg="mod">
          <ac:chgData name="Stephen Wyber" userId="2dc956e4-9658-4eec-b3f0-a7fc028dcaa9" providerId="ADAL" clId="{2FE9DA4F-2961-4A70-93D9-C5EC3A896F7E}" dt="2023-10-15T19:15:30.509" v="3168"/>
          <ac:spMkLst>
            <pc:docMk/>
            <pc:sldMk cId="3466304479" sldId="256"/>
            <ac:spMk id="7" creationId="{3E725D7D-DCB5-69D4-0951-D4338EF4C14C}"/>
          </ac:spMkLst>
        </pc:spChg>
        <pc:spChg chg="add del mod">
          <ac:chgData name="Stephen Wyber" userId="2dc956e4-9658-4eec-b3f0-a7fc028dcaa9" providerId="ADAL" clId="{2FE9DA4F-2961-4A70-93D9-C5EC3A896F7E}" dt="2023-10-15T19:15:57.527" v="3173" actId="478"/>
          <ac:spMkLst>
            <pc:docMk/>
            <pc:sldMk cId="3466304479" sldId="256"/>
            <ac:spMk id="9" creationId="{68328210-D79E-400D-B929-A305D14774B1}"/>
          </ac:spMkLst>
        </pc:spChg>
        <pc:spChg chg="add del mod">
          <ac:chgData name="Stephen Wyber" userId="2dc956e4-9658-4eec-b3f0-a7fc028dcaa9" providerId="ADAL" clId="{2FE9DA4F-2961-4A70-93D9-C5EC3A896F7E}" dt="2023-10-15T19:19:39.869" v="3268" actId="11529"/>
          <ac:spMkLst>
            <pc:docMk/>
            <pc:sldMk cId="3466304479" sldId="256"/>
            <ac:spMk id="10" creationId="{14F1FDDF-B155-BC12-B6BB-AF04743C4853}"/>
          </ac:spMkLst>
        </pc:spChg>
        <pc:spChg chg="add del mod">
          <ac:chgData name="Stephen Wyber" userId="2dc956e4-9658-4eec-b3f0-a7fc028dcaa9" providerId="ADAL" clId="{2FE9DA4F-2961-4A70-93D9-C5EC3A896F7E}" dt="2023-10-15T19:41:49.768" v="3839" actId="6264"/>
          <ac:spMkLst>
            <pc:docMk/>
            <pc:sldMk cId="3466304479" sldId="256"/>
            <ac:spMk id="11" creationId="{6E7167DD-AF05-FBA1-48D0-BF303922D598}"/>
          </ac:spMkLst>
        </pc:spChg>
        <pc:spChg chg="add del mod ord">
          <ac:chgData name="Stephen Wyber" userId="2dc956e4-9658-4eec-b3f0-a7fc028dcaa9" providerId="ADAL" clId="{2FE9DA4F-2961-4A70-93D9-C5EC3A896F7E}" dt="2023-10-15T19:42:07.309" v="3845" actId="478"/>
          <ac:spMkLst>
            <pc:docMk/>
            <pc:sldMk cId="3466304479" sldId="256"/>
            <ac:spMk id="12" creationId="{A5A0E763-0734-B4A9-0C0D-DEFAA1080055}"/>
          </ac:spMkLst>
        </pc:spChg>
        <pc:spChg chg="add mod">
          <ac:chgData name="Stephen Wyber" userId="2dc956e4-9658-4eec-b3f0-a7fc028dcaa9" providerId="ADAL" clId="{2FE9DA4F-2961-4A70-93D9-C5EC3A896F7E}" dt="2023-10-15T19:42:58.746" v="3918" actId="1076"/>
          <ac:spMkLst>
            <pc:docMk/>
            <pc:sldMk cId="3466304479" sldId="256"/>
            <ac:spMk id="14" creationId="{0EA20800-77D7-1CA6-51CE-CAC51AF2E33B}"/>
          </ac:spMkLst>
        </pc:spChg>
        <pc:spChg chg="add del mod">
          <ac:chgData name="Stephen Wyber" userId="2dc956e4-9658-4eec-b3f0-a7fc028dcaa9" providerId="ADAL" clId="{2FE9DA4F-2961-4A70-93D9-C5EC3A896F7E}" dt="2023-10-15T19:42:56.724" v="3917" actId="478"/>
          <ac:spMkLst>
            <pc:docMk/>
            <pc:sldMk cId="3466304479" sldId="256"/>
            <ac:spMk id="16" creationId="{0013E385-A0F7-06DF-934B-B033754F280F}"/>
          </ac:spMkLst>
        </pc:spChg>
        <pc:spChg chg="mod">
          <ac:chgData name="Stephen Wyber" userId="2dc956e4-9658-4eec-b3f0-a7fc028dcaa9" providerId="ADAL" clId="{2FE9DA4F-2961-4A70-93D9-C5EC3A896F7E}" dt="2023-10-15T19:55:22.458" v="4350"/>
          <ac:spMkLst>
            <pc:docMk/>
            <pc:sldMk cId="3466304479" sldId="256"/>
            <ac:spMk id="18" creationId="{09F021DF-5B79-3C87-9F43-D245102821BA}"/>
          </ac:spMkLst>
        </pc:spChg>
        <pc:spChg chg="mod">
          <ac:chgData name="Stephen Wyber" userId="2dc956e4-9658-4eec-b3f0-a7fc028dcaa9" providerId="ADAL" clId="{2FE9DA4F-2961-4A70-93D9-C5EC3A896F7E}" dt="2023-10-15T19:55:22.458" v="4350"/>
          <ac:spMkLst>
            <pc:docMk/>
            <pc:sldMk cId="3466304479" sldId="256"/>
            <ac:spMk id="19" creationId="{56870B4C-4CBB-BCFC-29D8-B84324A25AC2}"/>
          </ac:spMkLst>
        </pc:spChg>
        <pc:spChg chg="mod">
          <ac:chgData name="Stephen Wyber" userId="2dc956e4-9658-4eec-b3f0-a7fc028dcaa9" providerId="ADAL" clId="{2FE9DA4F-2961-4A70-93D9-C5EC3A896F7E}" dt="2023-10-15T19:55:22.458" v="4350"/>
          <ac:spMkLst>
            <pc:docMk/>
            <pc:sldMk cId="3466304479" sldId="256"/>
            <ac:spMk id="20" creationId="{6997354B-4B70-978A-9A6F-577B417E9E13}"/>
          </ac:spMkLst>
        </pc:spChg>
        <pc:spChg chg="del">
          <ac:chgData name="Stephen Wyber" userId="2dc956e4-9658-4eec-b3f0-a7fc028dcaa9" providerId="ADAL" clId="{2FE9DA4F-2961-4A70-93D9-C5EC3A896F7E}" dt="2023-10-15T19:41:49.768" v="3839" actId="6264"/>
          <ac:spMkLst>
            <pc:docMk/>
            <pc:sldMk cId="3466304479" sldId="256"/>
            <ac:spMk id="46" creationId="{19F9BF86-FE94-4517-B97D-026C7515E589}"/>
          </ac:spMkLst>
        </pc:spChg>
        <pc:spChg chg="del">
          <ac:chgData name="Stephen Wyber" userId="2dc956e4-9658-4eec-b3f0-a7fc028dcaa9" providerId="ADAL" clId="{2FE9DA4F-2961-4A70-93D9-C5EC3A896F7E}" dt="2023-10-15T19:41:49.768" v="3839" actId="6264"/>
          <ac:spMkLst>
            <pc:docMk/>
            <pc:sldMk cId="3466304479" sldId="256"/>
            <ac:spMk id="48" creationId="{122AB34F-E75C-451A-8410-05B6C249E9D3}"/>
          </ac:spMkLst>
        </pc:spChg>
        <pc:grpChg chg="add del mod ord">
          <ac:chgData name="Stephen Wyber" userId="2dc956e4-9658-4eec-b3f0-a7fc028dcaa9" providerId="ADAL" clId="{2FE9DA4F-2961-4A70-93D9-C5EC3A896F7E}" dt="2023-10-15T19:42:06.153" v="3844" actId="478"/>
          <ac:grpSpMkLst>
            <pc:docMk/>
            <pc:sldMk cId="3466304479" sldId="256"/>
            <ac:grpSpMk id="4" creationId="{B923E429-7C56-4B6D-0E12-38C22A8F5D91}"/>
          </ac:grpSpMkLst>
        </pc:grpChg>
        <pc:grpChg chg="add mod">
          <ac:chgData name="Stephen Wyber" userId="2dc956e4-9658-4eec-b3f0-a7fc028dcaa9" providerId="ADAL" clId="{2FE9DA4F-2961-4A70-93D9-C5EC3A896F7E}" dt="2023-10-15T19:55:22.458" v="4350"/>
          <ac:grpSpMkLst>
            <pc:docMk/>
            <pc:sldMk cId="3466304479" sldId="256"/>
            <ac:grpSpMk id="17" creationId="{B8610749-C7FD-0254-A2CA-1E2F6490BD24}"/>
          </ac:grpSpMkLst>
        </pc:grpChg>
        <pc:picChg chg="add del mod ord modCrop">
          <ac:chgData name="Stephen Wyber" userId="2dc956e4-9658-4eec-b3f0-a7fc028dcaa9" providerId="ADAL" clId="{2FE9DA4F-2961-4A70-93D9-C5EC3A896F7E}" dt="2023-10-15T19:42:02.850" v="3842" actId="1076"/>
          <ac:picMkLst>
            <pc:docMk/>
            <pc:sldMk cId="3466304479" sldId="256"/>
            <ac:picMk id="47" creationId="{4F9ECFE6-1F06-6B10-A5F9-56AC7B48C8CC}"/>
          </ac:picMkLst>
        </pc:picChg>
        <pc:cxnChg chg="del">
          <ac:chgData name="Stephen Wyber" userId="2dc956e4-9658-4eec-b3f0-a7fc028dcaa9" providerId="ADAL" clId="{2FE9DA4F-2961-4A70-93D9-C5EC3A896F7E}" dt="2023-10-15T19:41:49.768" v="3839" actId="6264"/>
          <ac:cxnSpMkLst>
            <pc:docMk/>
            <pc:sldMk cId="3466304479" sldId="256"/>
            <ac:cxnSpMk id="13" creationId="{97CC2FE6-3AD0-4131-B4BC-1F4D65E25E13}"/>
          </ac:cxnSpMkLst>
        </pc:cxnChg>
      </pc:sldChg>
      <pc:sldChg chg="add del">
        <pc:chgData name="Stephen Wyber" userId="2dc956e4-9658-4eec-b3f0-a7fc028dcaa9" providerId="ADAL" clId="{2FE9DA4F-2961-4A70-93D9-C5EC3A896F7E}" dt="2023-10-15T19:32:35.378" v="3673" actId="47"/>
        <pc:sldMkLst>
          <pc:docMk/>
          <pc:sldMk cId="276076811" sldId="259"/>
        </pc:sldMkLst>
      </pc:sldChg>
      <pc:sldChg chg="addSp modSp add mod setBg">
        <pc:chgData name="Stephen Wyber" userId="2dc956e4-9658-4eec-b3f0-a7fc028dcaa9" providerId="ADAL" clId="{2FE9DA4F-2961-4A70-93D9-C5EC3A896F7E}" dt="2023-10-15T19:30:54.485" v="3640" actId="1076"/>
        <pc:sldMkLst>
          <pc:docMk/>
          <pc:sldMk cId="4056047418" sldId="260"/>
        </pc:sldMkLst>
        <pc:spChg chg="mod ord">
          <ac:chgData name="Stephen Wyber" userId="2dc956e4-9658-4eec-b3f0-a7fc028dcaa9" providerId="ADAL" clId="{2FE9DA4F-2961-4A70-93D9-C5EC3A896F7E}" dt="2023-10-15T19:30:54.485" v="3640" actId="1076"/>
          <ac:spMkLst>
            <pc:docMk/>
            <pc:sldMk cId="4056047418" sldId="260"/>
            <ac:spMk id="2" creationId="{551C9527-16EA-DAB1-9CA5-949D67E3C770}"/>
          </ac:spMkLst>
        </pc:spChg>
        <pc:spChg chg="add mod">
          <ac:chgData name="Stephen Wyber" userId="2dc956e4-9658-4eec-b3f0-a7fc028dcaa9" providerId="ADAL" clId="{2FE9DA4F-2961-4A70-93D9-C5EC3A896F7E}" dt="2023-10-15T19:29:41.669" v="3622"/>
          <ac:spMkLst>
            <pc:docMk/>
            <pc:sldMk cId="4056047418" sldId="260"/>
            <ac:spMk id="4" creationId="{BA16A7DA-3AF5-B542-29F7-6A5BDD5F6B76}"/>
          </ac:spMkLst>
        </pc:spChg>
        <pc:spChg chg="mod">
          <ac:chgData name="Stephen Wyber" userId="2dc956e4-9658-4eec-b3f0-a7fc028dcaa9" providerId="ADAL" clId="{2FE9DA4F-2961-4A70-93D9-C5EC3A896F7E}" dt="2023-10-15T19:29:57.150" v="3627"/>
          <ac:spMkLst>
            <pc:docMk/>
            <pc:sldMk cId="4056047418" sldId="260"/>
            <ac:spMk id="6" creationId="{BE73A511-176B-9D7E-74DB-39366DFF1EDF}"/>
          </ac:spMkLst>
        </pc:spChg>
        <pc:spChg chg="mod">
          <ac:chgData name="Stephen Wyber" userId="2dc956e4-9658-4eec-b3f0-a7fc028dcaa9" providerId="ADAL" clId="{2FE9DA4F-2961-4A70-93D9-C5EC3A896F7E}" dt="2023-10-15T19:29:57.150" v="3627"/>
          <ac:spMkLst>
            <pc:docMk/>
            <pc:sldMk cId="4056047418" sldId="260"/>
            <ac:spMk id="7" creationId="{47A26329-48BA-7F65-2DE4-E00868C3DB71}"/>
          </ac:spMkLst>
        </pc:spChg>
        <pc:spChg chg="mod">
          <ac:chgData name="Stephen Wyber" userId="2dc956e4-9658-4eec-b3f0-a7fc028dcaa9" providerId="ADAL" clId="{2FE9DA4F-2961-4A70-93D9-C5EC3A896F7E}" dt="2023-10-15T19:29:57.150" v="3627"/>
          <ac:spMkLst>
            <pc:docMk/>
            <pc:sldMk cId="4056047418" sldId="260"/>
            <ac:spMk id="8" creationId="{D3095990-D167-2EAC-F2AA-CCCD1AD7C0C9}"/>
          </ac:spMkLst>
        </pc:spChg>
        <pc:grpChg chg="add mod">
          <ac:chgData name="Stephen Wyber" userId="2dc956e4-9658-4eec-b3f0-a7fc028dcaa9" providerId="ADAL" clId="{2FE9DA4F-2961-4A70-93D9-C5EC3A896F7E}" dt="2023-10-15T19:29:57.150" v="3627"/>
          <ac:grpSpMkLst>
            <pc:docMk/>
            <pc:sldMk cId="4056047418" sldId="260"/>
            <ac:grpSpMk id="5" creationId="{92CD9CAC-CE79-032A-72D6-FDCFF4CF2B6B}"/>
          </ac:grpSpMkLst>
        </pc:grpChg>
        <pc:graphicFrameChg chg="mod ord modGraphic">
          <ac:chgData name="Stephen Wyber" userId="2dc956e4-9658-4eec-b3f0-a7fc028dcaa9" providerId="ADAL" clId="{2FE9DA4F-2961-4A70-93D9-C5EC3A896F7E}" dt="2023-10-15T19:30:46.097" v="3637" actId="1076"/>
          <ac:graphicFrameMkLst>
            <pc:docMk/>
            <pc:sldMk cId="4056047418" sldId="260"/>
            <ac:graphicFrameMk id="3" creationId="{46329B61-DA04-E62E-A152-36CC63569C0C}"/>
          </ac:graphicFrameMkLst>
        </pc:graphicFrameChg>
      </pc:sldChg>
      <pc:sldChg chg="modSp add mod setBg">
        <pc:chgData name="Stephen Wyber" userId="2dc956e4-9658-4eec-b3f0-a7fc028dcaa9" providerId="ADAL" clId="{2FE9DA4F-2961-4A70-93D9-C5EC3A896F7E}" dt="2023-10-15T19:21:48.348" v="3305" actId="1076"/>
        <pc:sldMkLst>
          <pc:docMk/>
          <pc:sldMk cId="2966278725" sldId="261"/>
        </pc:sldMkLst>
        <pc:spChg chg="mod">
          <ac:chgData name="Stephen Wyber" userId="2dc956e4-9658-4eec-b3f0-a7fc028dcaa9" providerId="ADAL" clId="{2FE9DA4F-2961-4A70-93D9-C5EC3A896F7E}" dt="2023-10-15T19:20:17.936" v="3279" actId="2711"/>
          <ac:spMkLst>
            <pc:docMk/>
            <pc:sldMk cId="2966278725" sldId="261"/>
            <ac:spMk id="2" creationId="{AB5E6568-BFC0-FD97-80D2-2EBE13D107EF}"/>
          </ac:spMkLst>
        </pc:spChg>
        <pc:spChg chg="mod">
          <ac:chgData name="Stephen Wyber" userId="2dc956e4-9658-4eec-b3f0-a7fc028dcaa9" providerId="ADAL" clId="{2FE9DA4F-2961-4A70-93D9-C5EC3A896F7E}" dt="2023-10-15T19:21:44.520" v="3304" actId="1076"/>
          <ac:spMkLst>
            <pc:docMk/>
            <pc:sldMk cId="2966278725" sldId="261"/>
            <ac:spMk id="6" creationId="{EE664A50-C3D7-BD4F-3B8F-655E7EFEDF42}"/>
          </ac:spMkLst>
        </pc:spChg>
        <pc:spChg chg="mod">
          <ac:chgData name="Stephen Wyber" userId="2dc956e4-9658-4eec-b3f0-a7fc028dcaa9" providerId="ADAL" clId="{2FE9DA4F-2961-4A70-93D9-C5EC3A896F7E}" dt="2023-10-15T19:21:26.933" v="3298" actId="1076"/>
          <ac:spMkLst>
            <pc:docMk/>
            <pc:sldMk cId="2966278725" sldId="261"/>
            <ac:spMk id="9" creationId="{B4CA33A9-FFDB-3780-6937-A21AB1F00E30}"/>
          </ac:spMkLst>
        </pc:spChg>
        <pc:spChg chg="mod">
          <ac:chgData name="Stephen Wyber" userId="2dc956e4-9658-4eec-b3f0-a7fc028dcaa9" providerId="ADAL" clId="{2FE9DA4F-2961-4A70-93D9-C5EC3A896F7E}" dt="2023-10-15T19:21:38.107" v="3301" actId="1076"/>
          <ac:spMkLst>
            <pc:docMk/>
            <pc:sldMk cId="2966278725" sldId="261"/>
            <ac:spMk id="10" creationId="{D335DEE0-EFC6-77B4-B9D5-623F50839AAF}"/>
          </ac:spMkLst>
        </pc:spChg>
        <pc:picChg chg="mod">
          <ac:chgData name="Stephen Wyber" userId="2dc956e4-9658-4eec-b3f0-a7fc028dcaa9" providerId="ADAL" clId="{2FE9DA4F-2961-4A70-93D9-C5EC3A896F7E}" dt="2023-10-15T19:21:17.861" v="3292" actId="1076"/>
          <ac:picMkLst>
            <pc:docMk/>
            <pc:sldMk cId="2966278725" sldId="261"/>
            <ac:picMk id="5" creationId="{7B0E11AA-01DD-EDD8-A48A-39C1CF611E61}"/>
          </ac:picMkLst>
        </pc:picChg>
        <pc:picChg chg="mod">
          <ac:chgData name="Stephen Wyber" userId="2dc956e4-9658-4eec-b3f0-a7fc028dcaa9" providerId="ADAL" clId="{2FE9DA4F-2961-4A70-93D9-C5EC3A896F7E}" dt="2023-10-15T19:21:48.348" v="3305" actId="1076"/>
          <ac:picMkLst>
            <pc:docMk/>
            <pc:sldMk cId="2966278725" sldId="261"/>
            <ac:picMk id="8" creationId="{4BECEC98-C8B6-84E3-2662-E5E5BB335887}"/>
          </ac:picMkLst>
        </pc:picChg>
      </pc:sldChg>
      <pc:sldChg chg="addSp delSp modSp add mod setBg">
        <pc:chgData name="Stephen Wyber" userId="2dc956e4-9658-4eec-b3f0-a7fc028dcaa9" providerId="ADAL" clId="{2FE9DA4F-2961-4A70-93D9-C5EC3A896F7E}" dt="2023-10-15T19:49:34.693" v="4301" actId="1076"/>
        <pc:sldMkLst>
          <pc:docMk/>
          <pc:sldMk cId="2458071264" sldId="263"/>
        </pc:sldMkLst>
        <pc:spChg chg="del">
          <ac:chgData name="Stephen Wyber" userId="2dc956e4-9658-4eec-b3f0-a7fc028dcaa9" providerId="ADAL" clId="{2FE9DA4F-2961-4A70-93D9-C5EC3A896F7E}" dt="2023-10-15T19:46:37.521" v="4237" actId="478"/>
          <ac:spMkLst>
            <pc:docMk/>
            <pc:sldMk cId="2458071264" sldId="263"/>
            <ac:spMk id="2" creationId="{28C51DA1-2E91-6CFA-165F-3A96BD8D23DD}"/>
          </ac:spMkLst>
        </pc:spChg>
        <pc:spChg chg="del">
          <ac:chgData name="Stephen Wyber" userId="2dc956e4-9658-4eec-b3f0-a7fc028dcaa9" providerId="ADAL" clId="{2FE9DA4F-2961-4A70-93D9-C5EC3A896F7E}" dt="2023-10-15T19:46:16.830" v="4206" actId="478"/>
          <ac:spMkLst>
            <pc:docMk/>
            <pc:sldMk cId="2458071264" sldId="263"/>
            <ac:spMk id="4" creationId="{579AF3EF-FB80-C3CF-DFDD-5D2639BA9B6F}"/>
          </ac:spMkLst>
        </pc:spChg>
        <pc:spChg chg="add del mod">
          <ac:chgData name="Stephen Wyber" userId="2dc956e4-9658-4eec-b3f0-a7fc028dcaa9" providerId="ADAL" clId="{2FE9DA4F-2961-4A70-93D9-C5EC3A896F7E}" dt="2023-10-15T19:46:47.983" v="4239" actId="478"/>
          <ac:spMkLst>
            <pc:docMk/>
            <pc:sldMk cId="2458071264" sldId="263"/>
            <ac:spMk id="6" creationId="{1D69DA79-29D7-0C44-E30C-A0B536C230D1}"/>
          </ac:spMkLst>
        </pc:spChg>
        <pc:spChg chg="add mod">
          <ac:chgData name="Stephen Wyber" userId="2dc956e4-9658-4eec-b3f0-a7fc028dcaa9" providerId="ADAL" clId="{2FE9DA4F-2961-4A70-93D9-C5EC3A896F7E}" dt="2023-10-15T19:46:45.900" v="4238"/>
          <ac:spMkLst>
            <pc:docMk/>
            <pc:sldMk cId="2458071264" sldId="263"/>
            <ac:spMk id="7" creationId="{CC452E21-7562-D2A2-26A6-A539AB3854D2}"/>
          </ac:spMkLst>
        </pc:spChg>
        <pc:graphicFrameChg chg="mod ord modGraphic">
          <ac:chgData name="Stephen Wyber" userId="2dc956e4-9658-4eec-b3f0-a7fc028dcaa9" providerId="ADAL" clId="{2FE9DA4F-2961-4A70-93D9-C5EC3A896F7E}" dt="2023-10-15T19:49:34.693" v="4301" actId="1076"/>
          <ac:graphicFrameMkLst>
            <pc:docMk/>
            <pc:sldMk cId="2458071264" sldId="263"/>
            <ac:graphicFrameMk id="3" creationId="{EB6D2C01-D2E2-4707-9EBD-512EFE628221}"/>
          </ac:graphicFrameMkLst>
        </pc:graphicFrameChg>
      </pc:sldChg>
      <pc:sldChg chg="addSp delSp modSp add mod setBg">
        <pc:chgData name="Stephen Wyber" userId="2dc956e4-9658-4eec-b3f0-a7fc028dcaa9" providerId="ADAL" clId="{2FE9DA4F-2961-4A70-93D9-C5EC3A896F7E}" dt="2023-10-15T19:40:49.475" v="3789" actId="1076"/>
        <pc:sldMkLst>
          <pc:docMk/>
          <pc:sldMk cId="435738523" sldId="265"/>
        </pc:sldMkLst>
        <pc:spChg chg="mod">
          <ac:chgData name="Stephen Wyber" userId="2dc956e4-9658-4eec-b3f0-a7fc028dcaa9" providerId="ADAL" clId="{2FE9DA4F-2961-4A70-93D9-C5EC3A896F7E}" dt="2023-10-15T19:35:52.055" v="3715" actId="14100"/>
          <ac:spMkLst>
            <pc:docMk/>
            <pc:sldMk cId="435738523" sldId="265"/>
            <ac:spMk id="2" creationId="{ED2DD073-1D41-A118-D8A4-992058A2C608}"/>
          </ac:spMkLst>
        </pc:spChg>
        <pc:spChg chg="add mod ord">
          <ac:chgData name="Stephen Wyber" userId="2dc956e4-9658-4eec-b3f0-a7fc028dcaa9" providerId="ADAL" clId="{2FE9DA4F-2961-4A70-93D9-C5EC3A896F7E}" dt="2023-10-15T19:36:03.792" v="3718" actId="171"/>
          <ac:spMkLst>
            <pc:docMk/>
            <pc:sldMk cId="435738523" sldId="265"/>
            <ac:spMk id="4" creationId="{4AC133FB-6AD4-9FF7-420D-5A64D2082F9A}"/>
          </ac:spMkLst>
        </pc:spChg>
        <pc:spChg chg="add mod">
          <ac:chgData name="Stephen Wyber" userId="2dc956e4-9658-4eec-b3f0-a7fc028dcaa9" providerId="ADAL" clId="{2FE9DA4F-2961-4A70-93D9-C5EC3A896F7E}" dt="2023-10-15T19:40:44.595" v="3788" actId="14100"/>
          <ac:spMkLst>
            <pc:docMk/>
            <pc:sldMk cId="435738523" sldId="265"/>
            <ac:spMk id="5" creationId="{0B9CFDBF-E401-66C5-3B5C-E81AF6DC830E}"/>
          </ac:spMkLst>
        </pc:spChg>
        <pc:spChg chg="add mod">
          <ac:chgData name="Stephen Wyber" userId="2dc956e4-9658-4eec-b3f0-a7fc028dcaa9" providerId="ADAL" clId="{2FE9DA4F-2961-4A70-93D9-C5EC3A896F7E}" dt="2023-10-15T19:40:49.475" v="3789" actId="1076"/>
          <ac:spMkLst>
            <pc:docMk/>
            <pc:sldMk cId="435738523" sldId="265"/>
            <ac:spMk id="7" creationId="{4A334F09-667B-E329-E424-3F7037426FFD}"/>
          </ac:spMkLst>
        </pc:spChg>
        <pc:spChg chg="add mod">
          <ac:chgData name="Stephen Wyber" userId="2dc956e4-9658-4eec-b3f0-a7fc028dcaa9" providerId="ADAL" clId="{2FE9DA4F-2961-4A70-93D9-C5EC3A896F7E}" dt="2023-10-15T19:40:49.475" v="3789" actId="1076"/>
          <ac:spMkLst>
            <pc:docMk/>
            <pc:sldMk cId="435738523" sldId="265"/>
            <ac:spMk id="8" creationId="{5B0B1E36-B784-E5BB-9EF2-7A266775CA2C}"/>
          </ac:spMkLst>
        </pc:spChg>
        <pc:spChg chg="add mod">
          <ac:chgData name="Stephen Wyber" userId="2dc956e4-9658-4eec-b3f0-a7fc028dcaa9" providerId="ADAL" clId="{2FE9DA4F-2961-4A70-93D9-C5EC3A896F7E}" dt="2023-10-15T19:40:49.475" v="3789" actId="1076"/>
          <ac:spMkLst>
            <pc:docMk/>
            <pc:sldMk cId="435738523" sldId="265"/>
            <ac:spMk id="9" creationId="{CE18EC91-AFC0-D3D8-2B4B-36AC277B5E8A}"/>
          </ac:spMkLst>
        </pc:spChg>
        <pc:spChg chg="add mod">
          <ac:chgData name="Stephen Wyber" userId="2dc956e4-9658-4eec-b3f0-a7fc028dcaa9" providerId="ADAL" clId="{2FE9DA4F-2961-4A70-93D9-C5EC3A896F7E}" dt="2023-10-15T19:40:49.475" v="3789" actId="1076"/>
          <ac:spMkLst>
            <pc:docMk/>
            <pc:sldMk cId="435738523" sldId="265"/>
            <ac:spMk id="10" creationId="{8D4CBB5D-BEF5-9103-DA64-2AB4D46D3F52}"/>
          </ac:spMkLst>
        </pc:spChg>
        <pc:graphicFrameChg chg="del mod">
          <ac:chgData name="Stephen Wyber" userId="2dc956e4-9658-4eec-b3f0-a7fc028dcaa9" providerId="ADAL" clId="{2FE9DA4F-2961-4A70-93D9-C5EC3A896F7E}" dt="2023-10-15T19:36:28.384" v="3722" actId="478"/>
          <ac:graphicFrameMkLst>
            <pc:docMk/>
            <pc:sldMk cId="435738523" sldId="265"/>
            <ac:graphicFrameMk id="3" creationId="{ADDD046C-16AF-B723-323B-2462C7533E2C}"/>
          </ac:graphicFrameMkLst>
        </pc:graphicFrameChg>
      </pc:sldChg>
      <pc:sldChg chg="addSp delSp modSp mod">
        <pc:chgData name="Stephen Wyber" userId="2dc956e4-9658-4eec-b3f0-a7fc028dcaa9" providerId="ADAL" clId="{2FE9DA4F-2961-4A70-93D9-C5EC3A896F7E}" dt="2023-10-15T20:58:20.789" v="5422" actId="1076"/>
        <pc:sldMkLst>
          <pc:docMk/>
          <pc:sldMk cId="0" sldId="267"/>
        </pc:sldMkLst>
        <pc:spChg chg="mod">
          <ac:chgData name="Stephen Wyber" userId="2dc956e4-9658-4eec-b3f0-a7fc028dcaa9" providerId="ADAL" clId="{2FE9DA4F-2961-4A70-93D9-C5EC3A896F7E}" dt="2023-10-15T20:58:19.568" v="5421" actId="1076"/>
          <ac:spMkLst>
            <pc:docMk/>
            <pc:sldMk cId="0" sldId="267"/>
            <ac:spMk id="3" creationId="{00000000-0000-0000-0000-000000000000}"/>
          </ac:spMkLst>
        </pc:spChg>
        <pc:picChg chg="add mod">
          <ac:chgData name="Stephen Wyber" userId="2dc956e4-9658-4eec-b3f0-a7fc028dcaa9" providerId="ADAL" clId="{2FE9DA4F-2961-4A70-93D9-C5EC3A896F7E}" dt="2023-10-15T20:58:20.789" v="5422" actId="1076"/>
          <ac:picMkLst>
            <pc:docMk/>
            <pc:sldMk cId="0" sldId="267"/>
            <ac:picMk id="2" creationId="{ED8BE6E8-03FA-DE87-4D5D-DAD6C288C531}"/>
          </ac:picMkLst>
        </pc:picChg>
        <pc:picChg chg="del">
          <ac:chgData name="Stephen Wyber" userId="2dc956e4-9658-4eec-b3f0-a7fc028dcaa9" providerId="ADAL" clId="{2FE9DA4F-2961-4A70-93D9-C5EC3A896F7E}" dt="2023-10-15T20:58:06.950" v="5418" actId="478"/>
          <ac:picMkLst>
            <pc:docMk/>
            <pc:sldMk cId="0" sldId="267"/>
            <ac:picMk id="10" creationId="{BB17E385-D678-FC64-A454-E4BD329D8CC2}"/>
          </ac:picMkLst>
        </pc:picChg>
      </pc:sldChg>
      <pc:sldChg chg="addSp modSp add mod setBg">
        <pc:chgData name="Stephen Wyber" userId="2dc956e4-9658-4eec-b3f0-a7fc028dcaa9" providerId="ADAL" clId="{2FE9DA4F-2961-4A70-93D9-C5EC3A896F7E}" dt="2023-10-15T19:24:11.324" v="3345" actId="14100"/>
        <pc:sldMkLst>
          <pc:docMk/>
          <pc:sldMk cId="4098952093" sldId="268"/>
        </pc:sldMkLst>
        <pc:spChg chg="mod ord">
          <ac:chgData name="Stephen Wyber" userId="2dc956e4-9658-4eec-b3f0-a7fc028dcaa9" providerId="ADAL" clId="{2FE9DA4F-2961-4A70-93D9-C5EC3A896F7E}" dt="2023-10-15T19:22:36.353" v="3324" actId="1076"/>
          <ac:spMkLst>
            <pc:docMk/>
            <pc:sldMk cId="4098952093" sldId="268"/>
            <ac:spMk id="2" creationId="{93EB0523-C307-BD10-88F5-200DFE39525B}"/>
          </ac:spMkLst>
        </pc:spChg>
        <pc:spChg chg="mod">
          <ac:chgData name="Stephen Wyber" userId="2dc956e4-9658-4eec-b3f0-a7fc028dcaa9" providerId="ADAL" clId="{2FE9DA4F-2961-4A70-93D9-C5EC3A896F7E}" dt="2023-10-15T19:24:11.324" v="3345" actId="14100"/>
          <ac:spMkLst>
            <pc:docMk/>
            <pc:sldMk cId="4098952093" sldId="268"/>
            <ac:spMk id="3" creationId="{FC282BF4-E1A2-931D-6035-2012C7E63A3A}"/>
          </ac:spMkLst>
        </pc:spChg>
        <pc:spChg chg="mod">
          <ac:chgData name="Stephen Wyber" userId="2dc956e4-9658-4eec-b3f0-a7fc028dcaa9" providerId="ADAL" clId="{2FE9DA4F-2961-4A70-93D9-C5EC3A896F7E}" dt="2023-10-15T19:23:50.458" v="3341" actId="1076"/>
          <ac:spMkLst>
            <pc:docMk/>
            <pc:sldMk cId="4098952093" sldId="268"/>
            <ac:spMk id="4" creationId="{933E9054-9C4E-0BFD-24BC-A5B0027BD7A1}"/>
          </ac:spMkLst>
        </pc:spChg>
        <pc:spChg chg="mod">
          <ac:chgData name="Stephen Wyber" userId="2dc956e4-9658-4eec-b3f0-a7fc028dcaa9" providerId="ADAL" clId="{2FE9DA4F-2961-4A70-93D9-C5EC3A896F7E}" dt="2023-10-15T19:23:58.584" v="3343" actId="1076"/>
          <ac:spMkLst>
            <pc:docMk/>
            <pc:sldMk cId="4098952093" sldId="268"/>
            <ac:spMk id="5" creationId="{25AF9DBA-99CA-B89F-4FE9-9C50A199A6EA}"/>
          </ac:spMkLst>
        </pc:spChg>
        <pc:spChg chg="mod">
          <ac:chgData name="Stephen Wyber" userId="2dc956e4-9658-4eec-b3f0-a7fc028dcaa9" providerId="ADAL" clId="{2FE9DA4F-2961-4A70-93D9-C5EC3A896F7E}" dt="2023-10-15T19:23:56.415" v="3342" actId="14100"/>
          <ac:spMkLst>
            <pc:docMk/>
            <pc:sldMk cId="4098952093" sldId="268"/>
            <ac:spMk id="6" creationId="{97AFAAA1-E803-58DB-52C1-D5B61457E41A}"/>
          </ac:spMkLst>
        </pc:spChg>
        <pc:spChg chg="add mod">
          <ac:chgData name="Stephen Wyber" userId="2dc956e4-9658-4eec-b3f0-a7fc028dcaa9" providerId="ADAL" clId="{2FE9DA4F-2961-4A70-93D9-C5EC3A896F7E}" dt="2023-10-15T19:22:25.730" v="3316" actId="208"/>
          <ac:spMkLst>
            <pc:docMk/>
            <pc:sldMk cId="4098952093" sldId="268"/>
            <ac:spMk id="7" creationId="{7FB895E2-ADA5-AC42-E436-60A3D1CDDFF6}"/>
          </ac:spMkLst>
        </pc:spChg>
      </pc:sldChg>
      <pc:sldChg chg="addSp delSp modSp add del mod">
        <pc:chgData name="Stephen Wyber" userId="2dc956e4-9658-4eec-b3f0-a7fc028dcaa9" providerId="ADAL" clId="{2FE9DA4F-2961-4A70-93D9-C5EC3A896F7E}" dt="2023-10-15T19:29:14.776" v="3618" actId="47"/>
        <pc:sldMkLst>
          <pc:docMk/>
          <pc:sldMk cId="618919929" sldId="269"/>
        </pc:sldMkLst>
        <pc:spChg chg="del">
          <ac:chgData name="Stephen Wyber" userId="2dc956e4-9658-4eec-b3f0-a7fc028dcaa9" providerId="ADAL" clId="{2FE9DA4F-2961-4A70-93D9-C5EC3A896F7E}" dt="2023-10-15T19:25:02.027" v="3349" actId="478"/>
          <ac:spMkLst>
            <pc:docMk/>
            <pc:sldMk cId="618919929" sldId="269"/>
            <ac:spMk id="3" creationId="{FC282BF4-E1A2-931D-6035-2012C7E63A3A}"/>
          </ac:spMkLst>
        </pc:spChg>
        <pc:spChg chg="del">
          <ac:chgData name="Stephen Wyber" userId="2dc956e4-9658-4eec-b3f0-a7fc028dcaa9" providerId="ADAL" clId="{2FE9DA4F-2961-4A70-93D9-C5EC3A896F7E}" dt="2023-10-15T19:25:09.868" v="3352" actId="478"/>
          <ac:spMkLst>
            <pc:docMk/>
            <pc:sldMk cId="618919929" sldId="269"/>
            <ac:spMk id="4" creationId="{933E9054-9C4E-0BFD-24BC-A5B0027BD7A1}"/>
          </ac:spMkLst>
        </pc:spChg>
        <pc:spChg chg="del">
          <ac:chgData name="Stephen Wyber" userId="2dc956e4-9658-4eec-b3f0-a7fc028dcaa9" providerId="ADAL" clId="{2FE9DA4F-2961-4A70-93D9-C5EC3A896F7E}" dt="2023-10-15T19:24:56.383" v="3346" actId="478"/>
          <ac:spMkLst>
            <pc:docMk/>
            <pc:sldMk cId="618919929" sldId="269"/>
            <ac:spMk id="5" creationId="{25AF9DBA-99CA-B89F-4FE9-9C50A199A6EA}"/>
          </ac:spMkLst>
        </pc:spChg>
        <pc:spChg chg="del">
          <ac:chgData name="Stephen Wyber" userId="2dc956e4-9658-4eec-b3f0-a7fc028dcaa9" providerId="ADAL" clId="{2FE9DA4F-2961-4A70-93D9-C5EC3A896F7E}" dt="2023-10-15T19:24:57.563" v="3347" actId="478"/>
          <ac:spMkLst>
            <pc:docMk/>
            <pc:sldMk cId="618919929" sldId="269"/>
            <ac:spMk id="6" creationId="{97AFAAA1-E803-58DB-52C1-D5B61457E41A}"/>
          </ac:spMkLst>
        </pc:spChg>
        <pc:spChg chg="add del mod">
          <ac:chgData name="Stephen Wyber" userId="2dc956e4-9658-4eec-b3f0-a7fc028dcaa9" providerId="ADAL" clId="{2FE9DA4F-2961-4A70-93D9-C5EC3A896F7E}" dt="2023-10-15T19:25:00.051" v="3348" actId="478"/>
          <ac:spMkLst>
            <pc:docMk/>
            <pc:sldMk cId="618919929" sldId="269"/>
            <ac:spMk id="14" creationId="{A6B15705-123B-3354-A3B9-C59A8F67206C}"/>
          </ac:spMkLst>
        </pc:spChg>
        <pc:spChg chg="add del mod">
          <ac:chgData name="Stephen Wyber" userId="2dc956e4-9658-4eec-b3f0-a7fc028dcaa9" providerId="ADAL" clId="{2FE9DA4F-2961-4A70-93D9-C5EC3A896F7E}" dt="2023-10-15T19:25:04.909" v="3350" actId="478"/>
          <ac:spMkLst>
            <pc:docMk/>
            <pc:sldMk cId="618919929" sldId="269"/>
            <ac:spMk id="16" creationId="{D632E3B5-522B-5C3C-1D16-20FAACA33681}"/>
          </ac:spMkLst>
        </pc:spChg>
        <pc:spChg chg="add del mod">
          <ac:chgData name="Stephen Wyber" userId="2dc956e4-9658-4eec-b3f0-a7fc028dcaa9" providerId="ADAL" clId="{2FE9DA4F-2961-4A70-93D9-C5EC3A896F7E}" dt="2023-10-15T19:25:07.142" v="3351" actId="478"/>
          <ac:spMkLst>
            <pc:docMk/>
            <pc:sldMk cId="618919929" sldId="269"/>
            <ac:spMk id="18" creationId="{91F0521B-059A-3B0F-FE50-C194E9CC872B}"/>
          </ac:spMkLst>
        </pc:spChg>
        <pc:spChg chg="add mod">
          <ac:chgData name="Stephen Wyber" userId="2dc956e4-9658-4eec-b3f0-a7fc028dcaa9" providerId="ADAL" clId="{2FE9DA4F-2961-4A70-93D9-C5EC3A896F7E}" dt="2023-10-15T19:25:09.868" v="3352" actId="478"/>
          <ac:spMkLst>
            <pc:docMk/>
            <pc:sldMk cId="618919929" sldId="269"/>
            <ac:spMk id="20" creationId="{3B377DAE-F2B5-A4D5-7754-F8D3A50196D8}"/>
          </ac:spMkLst>
        </pc:spChg>
      </pc:sldChg>
      <pc:sldChg chg="addSp modSp add del mod">
        <pc:chgData name="Stephen Wyber" userId="2dc956e4-9658-4eec-b3f0-a7fc028dcaa9" providerId="ADAL" clId="{2FE9DA4F-2961-4A70-93D9-C5EC3A896F7E}" dt="2023-10-15T20:02:14.027" v="4735" actId="47"/>
        <pc:sldMkLst>
          <pc:docMk/>
          <pc:sldMk cId="3928512802" sldId="270"/>
        </pc:sldMkLst>
        <pc:spChg chg="mod ord">
          <ac:chgData name="Stephen Wyber" userId="2dc956e4-9658-4eec-b3f0-a7fc028dcaa9" providerId="ADAL" clId="{2FE9DA4F-2961-4A70-93D9-C5EC3A896F7E}" dt="2023-10-15T19:52:08.515" v="4336" actId="207"/>
          <ac:spMkLst>
            <pc:docMk/>
            <pc:sldMk cId="3928512802" sldId="270"/>
            <ac:spMk id="2" creationId="{B36973E6-11A5-EB1E-E3F2-C6BF7C1F89C3}"/>
          </ac:spMkLst>
        </pc:spChg>
        <pc:spChg chg="mod ord">
          <ac:chgData name="Stephen Wyber" userId="2dc956e4-9658-4eec-b3f0-a7fc028dcaa9" providerId="ADAL" clId="{2FE9DA4F-2961-4A70-93D9-C5EC3A896F7E}" dt="2023-10-15T19:52:04.462" v="4335" actId="1076"/>
          <ac:spMkLst>
            <pc:docMk/>
            <pc:sldMk cId="3928512802" sldId="270"/>
            <ac:spMk id="3" creationId="{ECFC8C31-215F-8C8E-2166-067C9046AE78}"/>
          </ac:spMkLst>
        </pc:spChg>
        <pc:spChg chg="add mod">
          <ac:chgData name="Stephen Wyber" userId="2dc956e4-9658-4eec-b3f0-a7fc028dcaa9" providerId="ADAL" clId="{2FE9DA4F-2961-4A70-93D9-C5EC3A896F7E}" dt="2023-10-15T19:50:34.201" v="4311"/>
          <ac:spMkLst>
            <pc:docMk/>
            <pc:sldMk cId="3928512802" sldId="270"/>
            <ac:spMk id="4" creationId="{43988DD4-CD21-DE1B-715B-66F26C4D5B8E}"/>
          </ac:spMkLst>
        </pc:spChg>
        <pc:picChg chg="mod ord">
          <ac:chgData name="Stephen Wyber" userId="2dc956e4-9658-4eec-b3f0-a7fc028dcaa9" providerId="ADAL" clId="{2FE9DA4F-2961-4A70-93D9-C5EC3A896F7E}" dt="2023-10-15T19:51:53.975" v="4332" actId="1076"/>
          <ac:picMkLst>
            <pc:docMk/>
            <pc:sldMk cId="3928512802" sldId="270"/>
            <ac:picMk id="17" creationId="{5F7DBDC7-B840-FF45-6DC5-0191D3D3638A}"/>
          </ac:picMkLst>
        </pc:picChg>
      </pc:sldChg>
      <pc:sldChg chg="add del">
        <pc:chgData name="Stephen Wyber" userId="2dc956e4-9658-4eec-b3f0-a7fc028dcaa9" providerId="ADAL" clId="{2FE9DA4F-2961-4A70-93D9-C5EC3A896F7E}" dt="2023-10-15T21:00:33.984" v="5459" actId="47"/>
        <pc:sldMkLst>
          <pc:docMk/>
          <pc:sldMk cId="968982441" sldId="271"/>
        </pc:sldMkLst>
      </pc:sldChg>
      <pc:sldChg chg="addSp delSp modSp mod">
        <pc:chgData name="Stephen Wyber" userId="2dc956e4-9658-4eec-b3f0-a7fc028dcaa9" providerId="ADAL" clId="{2FE9DA4F-2961-4A70-93D9-C5EC3A896F7E}" dt="2023-10-15T19:53:10.498" v="4342" actId="14100"/>
        <pc:sldMkLst>
          <pc:docMk/>
          <pc:sldMk cId="0" sldId="274"/>
        </pc:sldMkLst>
        <pc:picChg chg="add mod">
          <ac:chgData name="Stephen Wyber" userId="2dc956e4-9658-4eec-b3f0-a7fc028dcaa9" providerId="ADAL" clId="{2FE9DA4F-2961-4A70-93D9-C5EC3A896F7E}" dt="2023-10-15T19:53:10.498" v="4342" actId="14100"/>
          <ac:picMkLst>
            <pc:docMk/>
            <pc:sldMk cId="0" sldId="274"/>
            <ac:picMk id="4" creationId="{AC63394F-571E-C405-6575-2E0F61567EFC}"/>
          </ac:picMkLst>
        </pc:picChg>
        <pc:picChg chg="del">
          <ac:chgData name="Stephen Wyber" userId="2dc956e4-9658-4eec-b3f0-a7fc028dcaa9" providerId="ADAL" clId="{2FE9DA4F-2961-4A70-93D9-C5EC3A896F7E}" dt="2023-10-15T15:27:40.851" v="1385" actId="478"/>
          <ac:picMkLst>
            <pc:docMk/>
            <pc:sldMk cId="0" sldId="274"/>
            <ac:picMk id="17" creationId="{D4CC2179-0537-005F-00F2-1088F046C5E7}"/>
          </ac:picMkLst>
        </pc:picChg>
      </pc:sldChg>
      <pc:sldChg chg="modSp mod">
        <pc:chgData name="Stephen Wyber" userId="2dc956e4-9658-4eec-b3f0-a7fc028dcaa9" providerId="ADAL" clId="{2FE9DA4F-2961-4A70-93D9-C5EC3A896F7E}" dt="2023-10-15T19:52:38.358" v="4338" actId="1076"/>
        <pc:sldMkLst>
          <pc:docMk/>
          <pc:sldMk cId="3190976657" sldId="283"/>
        </pc:sldMkLst>
        <pc:spChg chg="mod">
          <ac:chgData name="Stephen Wyber" userId="2dc956e4-9658-4eec-b3f0-a7fc028dcaa9" providerId="ADAL" clId="{2FE9DA4F-2961-4A70-93D9-C5EC3A896F7E}" dt="2023-10-15T19:52:35.429" v="4337" actId="1076"/>
          <ac:spMkLst>
            <pc:docMk/>
            <pc:sldMk cId="3190976657" sldId="283"/>
            <ac:spMk id="7" creationId="{7955435A-A8B7-8467-3DFB-F016AB01D333}"/>
          </ac:spMkLst>
        </pc:spChg>
        <pc:spChg chg="mod">
          <ac:chgData name="Stephen Wyber" userId="2dc956e4-9658-4eec-b3f0-a7fc028dcaa9" providerId="ADAL" clId="{2FE9DA4F-2961-4A70-93D9-C5EC3A896F7E}" dt="2023-10-15T19:52:38.358" v="4338" actId="1076"/>
          <ac:spMkLst>
            <pc:docMk/>
            <pc:sldMk cId="3190976657" sldId="283"/>
            <ac:spMk id="8" creationId="{9E0AD43B-1EB8-C221-F5F8-6F67C18C1D98}"/>
          </ac:spMkLst>
        </pc:spChg>
      </pc:sldChg>
      <pc:sldChg chg="addSp modSp mod">
        <pc:chgData name="Stephen Wyber" userId="2dc956e4-9658-4eec-b3f0-a7fc028dcaa9" providerId="ADAL" clId="{2FE9DA4F-2961-4A70-93D9-C5EC3A896F7E}" dt="2023-10-14T07:55:37.306" v="292" actId="1076"/>
        <pc:sldMkLst>
          <pc:docMk/>
          <pc:sldMk cId="0" sldId="284"/>
        </pc:sldMkLst>
        <pc:spChg chg="mod">
          <ac:chgData name="Stephen Wyber" userId="2dc956e4-9658-4eec-b3f0-a7fc028dcaa9" providerId="ADAL" clId="{2FE9DA4F-2961-4A70-93D9-C5EC3A896F7E}" dt="2023-10-14T07:53:05.318" v="155" actId="255"/>
          <ac:spMkLst>
            <pc:docMk/>
            <pc:sldMk cId="0" sldId="284"/>
            <ac:spMk id="9" creationId="{00000000-0000-0000-0000-000000000000}"/>
          </ac:spMkLst>
        </pc:spChg>
        <pc:spChg chg="mod">
          <ac:chgData name="Stephen Wyber" userId="2dc956e4-9658-4eec-b3f0-a7fc028dcaa9" providerId="ADAL" clId="{2FE9DA4F-2961-4A70-93D9-C5EC3A896F7E}" dt="2023-10-14T07:53:21.902" v="218" actId="6549"/>
          <ac:spMkLst>
            <pc:docMk/>
            <pc:sldMk cId="0" sldId="284"/>
            <ac:spMk id="10" creationId="{00000000-0000-0000-0000-000000000000}"/>
          </ac:spMkLst>
        </pc:spChg>
        <pc:grpChg chg="mod">
          <ac:chgData name="Stephen Wyber" userId="2dc956e4-9658-4eec-b3f0-a7fc028dcaa9" providerId="ADAL" clId="{2FE9DA4F-2961-4A70-93D9-C5EC3A896F7E}" dt="2023-10-14T07:53:28.468" v="219" actId="1076"/>
          <ac:grpSpMkLst>
            <pc:docMk/>
            <pc:sldMk cId="0" sldId="284"/>
            <ac:grpSpMk id="8" creationId="{00000000-0000-0000-0000-000000000000}"/>
          </ac:grpSpMkLst>
        </pc:grpChg>
        <pc:picChg chg="add mod">
          <ac:chgData name="Stephen Wyber" userId="2dc956e4-9658-4eec-b3f0-a7fc028dcaa9" providerId="ADAL" clId="{2FE9DA4F-2961-4A70-93D9-C5EC3A896F7E}" dt="2023-10-14T07:55:37.306" v="292" actId="1076"/>
          <ac:picMkLst>
            <pc:docMk/>
            <pc:sldMk cId="0" sldId="284"/>
            <ac:picMk id="11" creationId="{CFD2832A-EEBE-D47A-3D98-BED30D17E88B}"/>
          </ac:picMkLst>
        </pc:picChg>
        <pc:picChg chg="mod">
          <ac:chgData name="Stephen Wyber" userId="2dc956e4-9658-4eec-b3f0-a7fc028dcaa9" providerId="ADAL" clId="{2FE9DA4F-2961-4A70-93D9-C5EC3A896F7E}" dt="2023-10-14T07:55:24.945" v="288" actId="1076"/>
          <ac:picMkLst>
            <pc:docMk/>
            <pc:sldMk cId="0" sldId="284"/>
            <ac:picMk id="14" creationId="{D0094D98-46E6-FB2A-A5ED-59F5C086ABF0}"/>
          </ac:picMkLst>
        </pc:picChg>
      </pc:sldChg>
      <pc:sldChg chg="modSp mod ord">
        <pc:chgData name="Stephen Wyber" userId="2dc956e4-9658-4eec-b3f0-a7fc028dcaa9" providerId="ADAL" clId="{2FE9DA4F-2961-4A70-93D9-C5EC3A896F7E}" dt="2023-10-15T20:56:31.013" v="5410"/>
        <pc:sldMkLst>
          <pc:docMk/>
          <pc:sldMk cId="2726165254" sldId="286"/>
        </pc:sldMkLst>
        <pc:spChg chg="mod">
          <ac:chgData name="Stephen Wyber" userId="2dc956e4-9658-4eec-b3f0-a7fc028dcaa9" providerId="ADAL" clId="{2FE9DA4F-2961-4A70-93D9-C5EC3A896F7E}" dt="2023-10-15T13:57:20.284" v="1128" actId="20577"/>
          <ac:spMkLst>
            <pc:docMk/>
            <pc:sldMk cId="2726165254" sldId="286"/>
            <ac:spMk id="8" creationId="{9E0AD43B-1EB8-C221-F5F8-6F67C18C1D98}"/>
          </ac:spMkLst>
        </pc:spChg>
      </pc:sldChg>
      <pc:sldChg chg="modSp mod ord">
        <pc:chgData name="Stephen Wyber" userId="2dc956e4-9658-4eec-b3f0-a7fc028dcaa9" providerId="ADAL" clId="{2FE9DA4F-2961-4A70-93D9-C5EC3A896F7E}" dt="2023-10-15T20:56:31.013" v="5410"/>
        <pc:sldMkLst>
          <pc:docMk/>
          <pc:sldMk cId="3027101795" sldId="287"/>
        </pc:sldMkLst>
        <pc:spChg chg="mod">
          <ac:chgData name="Stephen Wyber" userId="2dc956e4-9658-4eec-b3f0-a7fc028dcaa9" providerId="ADAL" clId="{2FE9DA4F-2961-4A70-93D9-C5EC3A896F7E}" dt="2023-10-15T20:09:19.589" v="4789" actId="1076"/>
          <ac:spMkLst>
            <pc:docMk/>
            <pc:sldMk cId="3027101795" sldId="287"/>
            <ac:spMk id="7" creationId="{7955435A-A8B7-8467-3DFB-F016AB01D333}"/>
          </ac:spMkLst>
        </pc:spChg>
        <pc:spChg chg="mod">
          <ac:chgData name="Stephen Wyber" userId="2dc956e4-9658-4eec-b3f0-a7fc028dcaa9" providerId="ADAL" clId="{2FE9DA4F-2961-4A70-93D9-C5EC3A896F7E}" dt="2023-10-15T20:28:40.370" v="5000" actId="20577"/>
          <ac:spMkLst>
            <pc:docMk/>
            <pc:sldMk cId="3027101795" sldId="287"/>
            <ac:spMk id="8" creationId="{9E0AD43B-1EB8-C221-F5F8-6F67C18C1D98}"/>
          </ac:spMkLst>
        </pc:spChg>
      </pc:sldChg>
      <pc:sldChg chg="modSp mod">
        <pc:chgData name="Stephen Wyber" userId="2dc956e4-9658-4eec-b3f0-a7fc028dcaa9" providerId="ADAL" clId="{2FE9DA4F-2961-4A70-93D9-C5EC3A896F7E}" dt="2023-10-14T07:56:28.600" v="333" actId="20577"/>
        <pc:sldMkLst>
          <pc:docMk/>
          <pc:sldMk cId="2336140912" sldId="288"/>
        </pc:sldMkLst>
        <pc:spChg chg="mod">
          <ac:chgData name="Stephen Wyber" userId="2dc956e4-9658-4eec-b3f0-a7fc028dcaa9" providerId="ADAL" clId="{2FE9DA4F-2961-4A70-93D9-C5EC3A896F7E}" dt="2023-10-14T07:56:28.600" v="333" actId="20577"/>
          <ac:spMkLst>
            <pc:docMk/>
            <pc:sldMk cId="2336140912" sldId="288"/>
            <ac:spMk id="7" creationId="{7955435A-A8B7-8467-3DFB-F016AB01D333}"/>
          </ac:spMkLst>
        </pc:spChg>
      </pc:sldChg>
      <pc:sldChg chg="modSp mod">
        <pc:chgData name="Stephen Wyber" userId="2dc956e4-9658-4eec-b3f0-a7fc028dcaa9" providerId="ADAL" clId="{2FE9DA4F-2961-4A70-93D9-C5EC3A896F7E}" dt="2023-10-14T07:56:34.329" v="340" actId="20577"/>
        <pc:sldMkLst>
          <pc:docMk/>
          <pc:sldMk cId="766178411" sldId="289"/>
        </pc:sldMkLst>
        <pc:spChg chg="mod">
          <ac:chgData name="Stephen Wyber" userId="2dc956e4-9658-4eec-b3f0-a7fc028dcaa9" providerId="ADAL" clId="{2FE9DA4F-2961-4A70-93D9-C5EC3A896F7E}" dt="2023-10-14T07:56:34.329" v="340" actId="20577"/>
          <ac:spMkLst>
            <pc:docMk/>
            <pc:sldMk cId="766178411" sldId="289"/>
            <ac:spMk id="7" creationId="{7955435A-A8B7-8467-3DFB-F016AB01D333}"/>
          </ac:spMkLst>
        </pc:spChg>
      </pc:sldChg>
      <pc:sldChg chg="modSp mod">
        <pc:chgData name="Stephen Wyber" userId="2dc956e4-9658-4eec-b3f0-a7fc028dcaa9" providerId="ADAL" clId="{2FE9DA4F-2961-4A70-93D9-C5EC3A896F7E}" dt="2023-10-14T07:56:42.177" v="365" actId="20577"/>
        <pc:sldMkLst>
          <pc:docMk/>
          <pc:sldMk cId="2677949450" sldId="290"/>
        </pc:sldMkLst>
        <pc:spChg chg="mod">
          <ac:chgData name="Stephen Wyber" userId="2dc956e4-9658-4eec-b3f0-a7fc028dcaa9" providerId="ADAL" clId="{2FE9DA4F-2961-4A70-93D9-C5EC3A896F7E}" dt="2023-10-14T07:56:42.177" v="365" actId="20577"/>
          <ac:spMkLst>
            <pc:docMk/>
            <pc:sldMk cId="2677949450" sldId="290"/>
            <ac:spMk id="7" creationId="{7955435A-A8B7-8467-3DFB-F016AB01D333}"/>
          </ac:spMkLst>
        </pc:spChg>
        <pc:spChg chg="mod">
          <ac:chgData name="Stephen Wyber" userId="2dc956e4-9658-4eec-b3f0-a7fc028dcaa9" providerId="ADAL" clId="{2FE9DA4F-2961-4A70-93D9-C5EC3A896F7E}" dt="2023-10-14T07:56:16.678" v="326" actId="20577"/>
          <ac:spMkLst>
            <pc:docMk/>
            <pc:sldMk cId="2677949450" sldId="290"/>
            <ac:spMk id="8" creationId="{9E0AD43B-1EB8-C221-F5F8-6F67C18C1D98}"/>
          </ac:spMkLst>
        </pc:spChg>
      </pc:sldChg>
      <pc:sldChg chg="modSp mod">
        <pc:chgData name="Stephen Wyber" userId="2dc956e4-9658-4eec-b3f0-a7fc028dcaa9" providerId="ADAL" clId="{2FE9DA4F-2961-4A70-93D9-C5EC3A896F7E}" dt="2023-10-15T13:58:28.178" v="1224"/>
        <pc:sldMkLst>
          <pc:docMk/>
          <pc:sldMk cId="3757094772" sldId="291"/>
        </pc:sldMkLst>
        <pc:spChg chg="mod">
          <ac:chgData name="Stephen Wyber" userId="2dc956e4-9658-4eec-b3f0-a7fc028dcaa9" providerId="ADAL" clId="{2FE9DA4F-2961-4A70-93D9-C5EC3A896F7E}" dt="2023-10-15T13:58:28.178" v="1224"/>
          <ac:spMkLst>
            <pc:docMk/>
            <pc:sldMk cId="3757094772" sldId="291"/>
            <ac:spMk id="8" creationId="{9E0AD43B-1EB8-C221-F5F8-6F67C18C1D98}"/>
          </ac:spMkLst>
        </pc:spChg>
      </pc:sldChg>
      <pc:sldChg chg="modSp mod">
        <pc:chgData name="Stephen Wyber" userId="2dc956e4-9658-4eec-b3f0-a7fc028dcaa9" providerId="ADAL" clId="{2FE9DA4F-2961-4A70-93D9-C5EC3A896F7E}" dt="2023-10-15T13:58:46.674" v="1226" actId="20577"/>
        <pc:sldMkLst>
          <pc:docMk/>
          <pc:sldMk cId="697391181" sldId="295"/>
        </pc:sldMkLst>
        <pc:spChg chg="mod">
          <ac:chgData name="Stephen Wyber" userId="2dc956e4-9658-4eec-b3f0-a7fc028dcaa9" providerId="ADAL" clId="{2FE9DA4F-2961-4A70-93D9-C5EC3A896F7E}" dt="2023-10-15T13:58:46.674" v="1226" actId="20577"/>
          <ac:spMkLst>
            <pc:docMk/>
            <pc:sldMk cId="697391181" sldId="295"/>
            <ac:spMk id="2" creationId="{00000000-0000-0000-0000-000000000000}"/>
          </ac:spMkLst>
        </pc:spChg>
      </pc:sldChg>
      <pc:sldChg chg="modSp mod">
        <pc:chgData name="Stephen Wyber" userId="2dc956e4-9658-4eec-b3f0-a7fc028dcaa9" providerId="ADAL" clId="{2FE9DA4F-2961-4A70-93D9-C5EC3A896F7E}" dt="2023-10-15T13:58:43.017" v="1225" actId="20577"/>
        <pc:sldMkLst>
          <pc:docMk/>
          <pc:sldMk cId="2934554087" sldId="296"/>
        </pc:sldMkLst>
        <pc:spChg chg="mod">
          <ac:chgData name="Stephen Wyber" userId="2dc956e4-9658-4eec-b3f0-a7fc028dcaa9" providerId="ADAL" clId="{2FE9DA4F-2961-4A70-93D9-C5EC3A896F7E}" dt="2023-10-15T13:58:43.017" v="1225" actId="20577"/>
          <ac:spMkLst>
            <pc:docMk/>
            <pc:sldMk cId="2934554087" sldId="296"/>
            <ac:spMk id="2" creationId="{00000000-0000-0000-0000-000000000000}"/>
          </ac:spMkLst>
        </pc:spChg>
      </pc:sldChg>
      <pc:sldChg chg="del">
        <pc:chgData name="Stephen Wyber" userId="2dc956e4-9658-4eec-b3f0-a7fc028dcaa9" providerId="ADAL" clId="{2FE9DA4F-2961-4A70-93D9-C5EC3A896F7E}" dt="2023-10-15T13:58:56.314" v="1227" actId="47"/>
        <pc:sldMkLst>
          <pc:docMk/>
          <pc:sldMk cId="1582414687" sldId="298"/>
        </pc:sldMkLst>
      </pc:sldChg>
      <pc:sldChg chg="addSp delSp modSp mod">
        <pc:chgData name="Stephen Wyber" userId="2dc956e4-9658-4eec-b3f0-a7fc028dcaa9" providerId="ADAL" clId="{2FE9DA4F-2961-4A70-93D9-C5EC3A896F7E}" dt="2023-10-15T19:54:22.847" v="4349" actId="1076"/>
        <pc:sldMkLst>
          <pc:docMk/>
          <pc:sldMk cId="3966239152" sldId="300"/>
        </pc:sldMkLst>
        <pc:spChg chg="mod">
          <ac:chgData name="Stephen Wyber" userId="2dc956e4-9658-4eec-b3f0-a7fc028dcaa9" providerId="ADAL" clId="{2FE9DA4F-2961-4A70-93D9-C5EC3A896F7E}" dt="2023-10-15T19:54:22.847" v="4349" actId="1076"/>
          <ac:spMkLst>
            <pc:docMk/>
            <pc:sldMk cId="3966239152" sldId="300"/>
            <ac:spMk id="2" creationId="{00000000-0000-0000-0000-000000000000}"/>
          </ac:spMkLst>
        </pc:spChg>
        <pc:grpChg chg="mod">
          <ac:chgData name="Stephen Wyber" userId="2dc956e4-9658-4eec-b3f0-a7fc028dcaa9" providerId="ADAL" clId="{2FE9DA4F-2961-4A70-93D9-C5EC3A896F7E}" dt="2023-10-15T15:11:51.789" v="1344" actId="1076"/>
          <ac:grpSpMkLst>
            <pc:docMk/>
            <pc:sldMk cId="3966239152" sldId="300"/>
            <ac:grpSpMk id="5" creationId="{00000000-0000-0000-0000-000000000000}"/>
          </ac:grpSpMkLst>
        </pc:grpChg>
        <pc:picChg chg="del">
          <ac:chgData name="Stephen Wyber" userId="2dc956e4-9658-4eec-b3f0-a7fc028dcaa9" providerId="ADAL" clId="{2FE9DA4F-2961-4A70-93D9-C5EC3A896F7E}" dt="2023-10-15T15:05:36.139" v="1228" actId="478"/>
          <ac:picMkLst>
            <pc:docMk/>
            <pc:sldMk cId="3966239152" sldId="300"/>
            <ac:picMk id="3" creationId="{DFD6ADF5-7D75-F6C2-0DB7-EB4336BBDE5C}"/>
          </ac:picMkLst>
        </pc:picChg>
        <pc:picChg chg="add del mod modCrop">
          <ac:chgData name="Stephen Wyber" userId="2dc956e4-9658-4eec-b3f0-a7fc028dcaa9" providerId="ADAL" clId="{2FE9DA4F-2961-4A70-93D9-C5EC3A896F7E}" dt="2023-10-15T15:10:36.730" v="1234" actId="478"/>
          <ac:picMkLst>
            <pc:docMk/>
            <pc:sldMk cId="3966239152" sldId="300"/>
            <ac:picMk id="9" creationId="{C51ED6F8-338D-E50B-E75E-555D58633CAF}"/>
          </ac:picMkLst>
        </pc:picChg>
        <pc:picChg chg="add mod">
          <ac:chgData name="Stephen Wyber" userId="2dc956e4-9658-4eec-b3f0-a7fc028dcaa9" providerId="ADAL" clId="{2FE9DA4F-2961-4A70-93D9-C5EC3A896F7E}" dt="2023-10-15T15:12:20.098" v="1347" actId="732"/>
          <ac:picMkLst>
            <pc:docMk/>
            <pc:sldMk cId="3966239152" sldId="300"/>
            <ac:picMk id="3074" creationId="{86A39528-A9B2-2A33-14F0-2876BDB4590C}"/>
          </ac:picMkLst>
        </pc:picChg>
      </pc:sldChg>
      <pc:sldChg chg="modSp mod">
        <pc:chgData name="Stephen Wyber" userId="2dc956e4-9658-4eec-b3f0-a7fc028dcaa9" providerId="ADAL" clId="{2FE9DA4F-2961-4A70-93D9-C5EC3A896F7E}" dt="2023-10-15T15:18:50.734" v="1384" actId="20577"/>
        <pc:sldMkLst>
          <pc:docMk/>
          <pc:sldMk cId="218443510" sldId="301"/>
        </pc:sldMkLst>
        <pc:spChg chg="mod">
          <ac:chgData name="Stephen Wyber" userId="2dc956e4-9658-4eec-b3f0-a7fc028dcaa9" providerId="ADAL" clId="{2FE9DA4F-2961-4A70-93D9-C5EC3A896F7E}" dt="2023-10-15T15:18:50.734" v="1384" actId="20577"/>
          <ac:spMkLst>
            <pc:docMk/>
            <pc:sldMk cId="218443510" sldId="301"/>
            <ac:spMk id="2" creationId="{58A6AC96-8F43-6FE1-399C-27F4DFEDB9FA}"/>
          </ac:spMkLst>
        </pc:spChg>
        <pc:spChg chg="mod">
          <ac:chgData name="Stephen Wyber" userId="2dc956e4-9658-4eec-b3f0-a7fc028dcaa9" providerId="ADAL" clId="{2FE9DA4F-2961-4A70-93D9-C5EC3A896F7E}" dt="2023-10-15T15:18:21.550" v="1360" actId="20577"/>
          <ac:spMkLst>
            <pc:docMk/>
            <pc:sldMk cId="218443510" sldId="301"/>
            <ac:spMk id="3" creationId="{8851E507-A5B3-3A9D-A2C5-FD9FF7EB33D0}"/>
          </ac:spMkLst>
        </pc:spChg>
      </pc:sldChg>
      <pc:sldChg chg="modSp mod">
        <pc:chgData name="Stephen Wyber" userId="2dc956e4-9658-4eec-b3f0-a7fc028dcaa9" providerId="ADAL" clId="{2FE9DA4F-2961-4A70-93D9-C5EC3A896F7E}" dt="2023-10-15T20:45:05.283" v="5024" actId="1076"/>
        <pc:sldMkLst>
          <pc:docMk/>
          <pc:sldMk cId="4031583506" sldId="306"/>
        </pc:sldMkLst>
        <pc:spChg chg="mod">
          <ac:chgData name="Stephen Wyber" userId="2dc956e4-9658-4eec-b3f0-a7fc028dcaa9" providerId="ADAL" clId="{2FE9DA4F-2961-4A70-93D9-C5EC3A896F7E}" dt="2023-10-15T20:45:05.283" v="5024" actId="1076"/>
          <ac:spMkLst>
            <pc:docMk/>
            <pc:sldMk cId="4031583506" sldId="306"/>
            <ac:spMk id="6" creationId="{AA50A5F6-711D-393F-C14E-A92DDE1DD130}"/>
          </ac:spMkLst>
        </pc:spChg>
      </pc:sldChg>
      <pc:sldChg chg="del">
        <pc:chgData name="Stephen Wyber" userId="2dc956e4-9658-4eec-b3f0-a7fc028dcaa9" providerId="ADAL" clId="{2FE9DA4F-2961-4A70-93D9-C5EC3A896F7E}" dt="2023-10-15T20:45:07.227" v="5025" actId="47"/>
        <pc:sldMkLst>
          <pc:docMk/>
          <pc:sldMk cId="2505754589" sldId="307"/>
        </pc:sldMkLst>
      </pc:sldChg>
      <pc:sldChg chg="addSp delSp modSp mod">
        <pc:chgData name="Stephen Wyber" userId="2dc956e4-9658-4eec-b3f0-a7fc028dcaa9" providerId="ADAL" clId="{2FE9DA4F-2961-4A70-93D9-C5EC3A896F7E}" dt="2023-10-15T17:54:14.160" v="1392" actId="931"/>
        <pc:sldMkLst>
          <pc:docMk/>
          <pc:sldMk cId="2362758411" sldId="309"/>
        </pc:sldMkLst>
        <pc:picChg chg="del">
          <ac:chgData name="Stephen Wyber" userId="2dc956e4-9658-4eec-b3f0-a7fc028dcaa9" providerId="ADAL" clId="{2FE9DA4F-2961-4A70-93D9-C5EC3A896F7E}" dt="2023-10-15T17:53:46.214" v="1389" actId="478"/>
          <ac:picMkLst>
            <pc:docMk/>
            <pc:sldMk cId="2362758411" sldId="309"/>
            <ac:picMk id="2" creationId="{212F7580-2719-46F0-6983-896B58D78F72}"/>
          </ac:picMkLst>
        </pc:picChg>
        <pc:picChg chg="add del mod">
          <ac:chgData name="Stephen Wyber" userId="2dc956e4-9658-4eec-b3f0-a7fc028dcaa9" providerId="ADAL" clId="{2FE9DA4F-2961-4A70-93D9-C5EC3A896F7E}" dt="2023-10-15T17:54:00.748" v="1391" actId="478"/>
          <ac:picMkLst>
            <pc:docMk/>
            <pc:sldMk cId="2362758411" sldId="309"/>
            <ac:picMk id="4" creationId="{BF252FB9-AEEC-0C8A-C61B-FBC047183DDD}"/>
          </ac:picMkLst>
        </pc:picChg>
        <pc:picChg chg="add mod">
          <ac:chgData name="Stephen Wyber" userId="2dc956e4-9658-4eec-b3f0-a7fc028dcaa9" providerId="ADAL" clId="{2FE9DA4F-2961-4A70-93D9-C5EC3A896F7E}" dt="2023-10-15T17:54:14.160" v="1392" actId="931"/>
          <ac:picMkLst>
            <pc:docMk/>
            <pc:sldMk cId="2362758411" sldId="309"/>
            <ac:picMk id="6" creationId="{454010BC-C6FA-1E46-32EF-767DFEB55E84}"/>
          </ac:picMkLst>
        </pc:picChg>
      </pc:sldChg>
      <pc:sldChg chg="del">
        <pc:chgData name="Stephen Wyber" userId="2dc956e4-9658-4eec-b3f0-a7fc028dcaa9" providerId="ADAL" clId="{2FE9DA4F-2961-4A70-93D9-C5EC3A896F7E}" dt="2023-10-15T20:46:10.252" v="5072" actId="47"/>
        <pc:sldMkLst>
          <pc:docMk/>
          <pc:sldMk cId="854236799" sldId="310"/>
        </pc:sldMkLst>
      </pc:sldChg>
      <pc:sldChg chg="add del">
        <pc:chgData name="Stephen Wyber" userId="2dc956e4-9658-4eec-b3f0-a7fc028dcaa9" providerId="ADAL" clId="{2FE9DA4F-2961-4A70-93D9-C5EC3A896F7E}" dt="2023-10-15T20:49:29.553" v="5285" actId="47"/>
        <pc:sldMkLst>
          <pc:docMk/>
          <pc:sldMk cId="834448709" sldId="311"/>
        </pc:sldMkLst>
      </pc:sldChg>
      <pc:sldChg chg="modSp mod">
        <pc:chgData name="Stephen Wyber" userId="2dc956e4-9658-4eec-b3f0-a7fc028dcaa9" providerId="ADAL" clId="{2FE9DA4F-2961-4A70-93D9-C5EC3A896F7E}" dt="2023-10-16T04:03:40.981" v="6000" actId="5793"/>
        <pc:sldMkLst>
          <pc:docMk/>
          <pc:sldMk cId="2940311300" sldId="312"/>
        </pc:sldMkLst>
        <pc:spChg chg="mod">
          <ac:chgData name="Stephen Wyber" userId="2dc956e4-9658-4eec-b3f0-a7fc028dcaa9" providerId="ADAL" clId="{2FE9DA4F-2961-4A70-93D9-C5EC3A896F7E}" dt="2023-10-15T20:48:33.787" v="5202" actId="20577"/>
          <ac:spMkLst>
            <pc:docMk/>
            <pc:sldMk cId="2940311300" sldId="312"/>
            <ac:spMk id="7" creationId="{7955435A-A8B7-8467-3DFB-F016AB01D333}"/>
          </ac:spMkLst>
        </pc:spChg>
        <pc:spChg chg="mod">
          <ac:chgData name="Stephen Wyber" userId="2dc956e4-9658-4eec-b3f0-a7fc028dcaa9" providerId="ADAL" clId="{2FE9DA4F-2961-4A70-93D9-C5EC3A896F7E}" dt="2023-10-16T04:03:40.981" v="6000" actId="5793"/>
          <ac:spMkLst>
            <pc:docMk/>
            <pc:sldMk cId="2940311300" sldId="312"/>
            <ac:spMk id="8" creationId="{9E0AD43B-1EB8-C221-F5F8-6F67C18C1D98}"/>
          </ac:spMkLst>
        </pc:spChg>
      </pc:sldChg>
      <pc:sldChg chg="modSp del mod">
        <pc:chgData name="Stephen Wyber" userId="2dc956e4-9658-4eec-b3f0-a7fc028dcaa9" providerId="ADAL" clId="{2FE9DA4F-2961-4A70-93D9-C5EC3A896F7E}" dt="2023-10-15T20:48:13.512" v="5150" actId="47"/>
        <pc:sldMkLst>
          <pc:docMk/>
          <pc:sldMk cId="821772205" sldId="313"/>
        </pc:sldMkLst>
        <pc:spChg chg="mod">
          <ac:chgData name="Stephen Wyber" userId="2dc956e4-9658-4eec-b3f0-a7fc028dcaa9" providerId="ADAL" clId="{2FE9DA4F-2961-4A70-93D9-C5EC3A896F7E}" dt="2023-10-15T17:54:42.928" v="1394" actId="20577"/>
          <ac:spMkLst>
            <pc:docMk/>
            <pc:sldMk cId="821772205" sldId="313"/>
            <ac:spMk id="8" creationId="{9E0AD43B-1EB8-C221-F5F8-6F67C18C1D98}"/>
          </ac:spMkLst>
        </pc:spChg>
      </pc:sldChg>
      <pc:sldChg chg="modSp mod ord">
        <pc:chgData name="Stephen Wyber" userId="2dc956e4-9658-4eec-b3f0-a7fc028dcaa9" providerId="ADAL" clId="{2FE9DA4F-2961-4A70-93D9-C5EC3A896F7E}" dt="2023-10-15T20:49:51.072" v="5287"/>
        <pc:sldMkLst>
          <pc:docMk/>
          <pc:sldMk cId="373772292" sldId="314"/>
        </pc:sldMkLst>
        <pc:spChg chg="mod">
          <ac:chgData name="Stephen Wyber" userId="2dc956e4-9658-4eec-b3f0-a7fc028dcaa9" providerId="ADAL" clId="{2FE9DA4F-2961-4A70-93D9-C5EC3A896F7E}" dt="2023-10-15T20:49:08.654" v="5280" actId="1076"/>
          <ac:spMkLst>
            <pc:docMk/>
            <pc:sldMk cId="373772292" sldId="314"/>
            <ac:spMk id="8" creationId="{9E0AD43B-1EB8-C221-F5F8-6F67C18C1D98}"/>
          </ac:spMkLst>
        </pc:spChg>
      </pc:sldChg>
      <pc:sldChg chg="addSp delSp modSp mod ord">
        <pc:chgData name="Stephen Wyber" userId="2dc956e4-9658-4eec-b3f0-a7fc028dcaa9" providerId="ADAL" clId="{2FE9DA4F-2961-4A70-93D9-C5EC3A896F7E}" dt="2023-10-15T20:49:15.303" v="5282"/>
        <pc:sldMkLst>
          <pc:docMk/>
          <pc:sldMk cId="1729349160" sldId="315"/>
        </pc:sldMkLst>
        <pc:picChg chg="del">
          <ac:chgData name="Stephen Wyber" userId="2dc956e4-9658-4eec-b3f0-a7fc028dcaa9" providerId="ADAL" clId="{2FE9DA4F-2961-4A70-93D9-C5EC3A896F7E}" dt="2023-10-15T18:14:20.451" v="1526" actId="478"/>
          <ac:picMkLst>
            <pc:docMk/>
            <pc:sldMk cId="1729349160" sldId="315"/>
            <ac:picMk id="2" creationId="{1F60215F-5812-588B-368E-321825095D1A}"/>
          </ac:picMkLst>
        </pc:picChg>
        <pc:picChg chg="del">
          <ac:chgData name="Stephen Wyber" userId="2dc956e4-9658-4eec-b3f0-a7fc028dcaa9" providerId="ADAL" clId="{2FE9DA4F-2961-4A70-93D9-C5EC3A896F7E}" dt="2023-10-15T18:14:21.427" v="1527" actId="478"/>
          <ac:picMkLst>
            <pc:docMk/>
            <pc:sldMk cId="1729349160" sldId="315"/>
            <ac:picMk id="3" creationId="{643B6785-929B-0272-4977-E91F19C986FE}"/>
          </ac:picMkLst>
        </pc:picChg>
        <pc:picChg chg="del">
          <ac:chgData name="Stephen Wyber" userId="2dc956e4-9658-4eec-b3f0-a7fc028dcaa9" providerId="ADAL" clId="{2FE9DA4F-2961-4A70-93D9-C5EC3A896F7E}" dt="2023-10-15T18:14:21.941" v="1528" actId="478"/>
          <ac:picMkLst>
            <pc:docMk/>
            <pc:sldMk cId="1729349160" sldId="315"/>
            <ac:picMk id="4" creationId="{180F456D-5425-D0A4-835F-050ED41B7AAD}"/>
          </ac:picMkLst>
        </pc:picChg>
        <pc:picChg chg="del">
          <ac:chgData name="Stephen Wyber" userId="2dc956e4-9658-4eec-b3f0-a7fc028dcaa9" providerId="ADAL" clId="{2FE9DA4F-2961-4A70-93D9-C5EC3A896F7E}" dt="2023-10-15T18:14:22.430" v="1529" actId="478"/>
          <ac:picMkLst>
            <pc:docMk/>
            <pc:sldMk cId="1729349160" sldId="315"/>
            <ac:picMk id="5" creationId="{2FB1677D-B981-9351-DDC0-ED54764C3E35}"/>
          </ac:picMkLst>
        </pc:picChg>
        <pc:picChg chg="add mod">
          <ac:chgData name="Stephen Wyber" userId="2dc956e4-9658-4eec-b3f0-a7fc028dcaa9" providerId="ADAL" clId="{2FE9DA4F-2961-4A70-93D9-C5EC3A896F7E}" dt="2023-10-15T18:15:25.580" v="1545" actId="14100"/>
          <ac:picMkLst>
            <pc:docMk/>
            <pc:sldMk cId="1729349160" sldId="315"/>
            <ac:picMk id="7" creationId="{9A16C8D7-EFF8-ABCF-9876-3FE12F26CB68}"/>
          </ac:picMkLst>
        </pc:picChg>
        <pc:picChg chg="add mod">
          <ac:chgData name="Stephen Wyber" userId="2dc956e4-9658-4eec-b3f0-a7fc028dcaa9" providerId="ADAL" clId="{2FE9DA4F-2961-4A70-93D9-C5EC3A896F7E}" dt="2023-10-15T18:15:27.529" v="1546" actId="14100"/>
          <ac:picMkLst>
            <pc:docMk/>
            <pc:sldMk cId="1729349160" sldId="315"/>
            <ac:picMk id="9" creationId="{758F3963-0E20-CC44-7A03-9269676560B5}"/>
          </ac:picMkLst>
        </pc:picChg>
        <pc:picChg chg="add mod ord">
          <ac:chgData name="Stephen Wyber" userId="2dc956e4-9658-4eec-b3f0-a7fc028dcaa9" providerId="ADAL" clId="{2FE9DA4F-2961-4A70-93D9-C5EC3A896F7E}" dt="2023-10-15T18:15:36.341" v="1549" actId="170"/>
          <ac:picMkLst>
            <pc:docMk/>
            <pc:sldMk cId="1729349160" sldId="315"/>
            <ac:picMk id="11" creationId="{A90F0ACE-6944-3C04-514E-0C2E567BF12E}"/>
          </ac:picMkLst>
        </pc:picChg>
        <pc:picChg chg="add mod">
          <ac:chgData name="Stephen Wyber" userId="2dc956e4-9658-4eec-b3f0-a7fc028dcaa9" providerId="ADAL" clId="{2FE9DA4F-2961-4A70-93D9-C5EC3A896F7E}" dt="2023-10-15T18:15:31.747" v="1548" actId="1076"/>
          <ac:picMkLst>
            <pc:docMk/>
            <pc:sldMk cId="1729349160" sldId="315"/>
            <ac:picMk id="13" creationId="{B6F450A0-43EB-A560-5857-0392C203703D}"/>
          </ac:picMkLst>
        </pc:picChg>
      </pc:sldChg>
      <pc:sldChg chg="addSp modSp mod">
        <pc:chgData name="Stephen Wyber" userId="2dc956e4-9658-4eec-b3f0-a7fc028dcaa9" providerId="ADAL" clId="{2FE9DA4F-2961-4A70-93D9-C5EC3A896F7E}" dt="2023-10-15T21:06:41.720" v="5665" actId="1076"/>
        <pc:sldMkLst>
          <pc:docMk/>
          <pc:sldMk cId="366580508" sldId="320"/>
        </pc:sldMkLst>
        <pc:spChg chg="mod">
          <ac:chgData name="Stephen Wyber" userId="2dc956e4-9658-4eec-b3f0-a7fc028dcaa9" providerId="ADAL" clId="{2FE9DA4F-2961-4A70-93D9-C5EC3A896F7E}" dt="2023-10-15T21:06:27.749" v="5662" actId="1076"/>
          <ac:spMkLst>
            <pc:docMk/>
            <pc:sldMk cId="366580508" sldId="320"/>
            <ac:spMk id="9" creationId="{D0753C13-22CD-429D-F29E-12E1899148CE}"/>
          </ac:spMkLst>
        </pc:spChg>
        <pc:picChg chg="add mod">
          <ac:chgData name="Stephen Wyber" userId="2dc956e4-9658-4eec-b3f0-a7fc028dcaa9" providerId="ADAL" clId="{2FE9DA4F-2961-4A70-93D9-C5EC3A896F7E}" dt="2023-10-15T20:58:34.134" v="5423"/>
          <ac:picMkLst>
            <pc:docMk/>
            <pc:sldMk cId="366580508" sldId="320"/>
            <ac:picMk id="2" creationId="{C814168B-DEAC-6751-FE75-460932AA06D5}"/>
          </ac:picMkLst>
        </pc:picChg>
        <pc:picChg chg="add mod">
          <ac:chgData name="Stephen Wyber" userId="2dc956e4-9658-4eec-b3f0-a7fc028dcaa9" providerId="ADAL" clId="{2FE9DA4F-2961-4A70-93D9-C5EC3A896F7E}" dt="2023-10-15T21:06:41.720" v="5665" actId="1076"/>
          <ac:picMkLst>
            <pc:docMk/>
            <pc:sldMk cId="366580508" sldId="320"/>
            <ac:picMk id="11" creationId="{5F5744C3-A9CB-EBF2-DA73-A94C3AE82FBF}"/>
          </ac:picMkLst>
        </pc:picChg>
      </pc:sldChg>
      <pc:sldChg chg="addSp delSp modSp mod">
        <pc:chgData name="Stephen Wyber" userId="2dc956e4-9658-4eec-b3f0-a7fc028dcaa9" providerId="ADAL" clId="{2FE9DA4F-2961-4A70-93D9-C5EC3A896F7E}" dt="2023-10-15T20:58:02.629" v="5417"/>
        <pc:sldMkLst>
          <pc:docMk/>
          <pc:sldMk cId="2702456029" sldId="321"/>
        </pc:sldMkLst>
        <pc:spChg chg="mod">
          <ac:chgData name="Stephen Wyber" userId="2dc956e4-9658-4eec-b3f0-a7fc028dcaa9" providerId="ADAL" clId="{2FE9DA4F-2961-4A70-93D9-C5EC3A896F7E}" dt="2023-10-15T20:57:43.532" v="5414" actId="948"/>
          <ac:spMkLst>
            <pc:docMk/>
            <pc:sldMk cId="2702456029" sldId="321"/>
            <ac:spMk id="9" creationId="{D0753C13-22CD-429D-F29E-12E1899148CE}"/>
          </ac:spMkLst>
        </pc:spChg>
        <pc:picChg chg="del mod">
          <ac:chgData name="Stephen Wyber" userId="2dc956e4-9658-4eec-b3f0-a7fc028dcaa9" providerId="ADAL" clId="{2FE9DA4F-2961-4A70-93D9-C5EC3A896F7E}" dt="2023-10-15T20:57:46.730" v="5416" actId="478"/>
          <ac:picMkLst>
            <pc:docMk/>
            <pc:sldMk cId="2702456029" sldId="321"/>
            <ac:picMk id="2" creationId="{63875B9A-531D-36EB-21A0-9B16849EBB2D}"/>
          </ac:picMkLst>
        </pc:picChg>
        <pc:picChg chg="add mod">
          <ac:chgData name="Stephen Wyber" userId="2dc956e4-9658-4eec-b3f0-a7fc028dcaa9" providerId="ADAL" clId="{2FE9DA4F-2961-4A70-93D9-C5EC3A896F7E}" dt="2023-10-15T20:58:02.629" v="5417"/>
          <ac:picMkLst>
            <pc:docMk/>
            <pc:sldMk cId="2702456029" sldId="321"/>
            <ac:picMk id="10" creationId="{19A6A1C3-9A03-6554-8FA1-71AC223D5D1F}"/>
          </ac:picMkLst>
        </pc:picChg>
      </pc:sldChg>
      <pc:sldChg chg="modSp mod">
        <pc:chgData name="Stephen Wyber" userId="2dc956e4-9658-4eec-b3f0-a7fc028dcaa9" providerId="ADAL" clId="{2FE9DA4F-2961-4A70-93D9-C5EC3A896F7E}" dt="2023-10-15T20:50:32.476" v="5290" actId="1076"/>
        <pc:sldMkLst>
          <pc:docMk/>
          <pc:sldMk cId="1974045738" sldId="322"/>
        </pc:sldMkLst>
        <pc:spChg chg="mod">
          <ac:chgData name="Stephen Wyber" userId="2dc956e4-9658-4eec-b3f0-a7fc028dcaa9" providerId="ADAL" clId="{2FE9DA4F-2961-4A70-93D9-C5EC3A896F7E}" dt="2023-10-15T20:50:32.476" v="5290" actId="1076"/>
          <ac:spMkLst>
            <pc:docMk/>
            <pc:sldMk cId="1974045738" sldId="322"/>
            <ac:spMk id="8" creationId="{9E0AD43B-1EB8-C221-F5F8-6F67C18C1D98}"/>
          </ac:spMkLst>
        </pc:spChg>
      </pc:sldChg>
      <pc:sldChg chg="modSp mod">
        <pc:chgData name="Stephen Wyber" userId="2dc956e4-9658-4eec-b3f0-a7fc028dcaa9" providerId="ADAL" clId="{2FE9DA4F-2961-4A70-93D9-C5EC3A896F7E}" dt="2023-10-15T20:58:46.935" v="5425" actId="948"/>
        <pc:sldMkLst>
          <pc:docMk/>
          <pc:sldMk cId="4030483923" sldId="323"/>
        </pc:sldMkLst>
        <pc:spChg chg="mod">
          <ac:chgData name="Stephen Wyber" userId="2dc956e4-9658-4eec-b3f0-a7fc028dcaa9" providerId="ADAL" clId="{2FE9DA4F-2961-4A70-93D9-C5EC3A896F7E}" dt="2023-10-15T20:58:46.935" v="5425" actId="948"/>
          <ac:spMkLst>
            <pc:docMk/>
            <pc:sldMk cId="4030483923" sldId="323"/>
            <ac:spMk id="8" creationId="{3060A4ED-5E8B-C0B4-A1A2-6C3618DFAA0B}"/>
          </ac:spMkLst>
        </pc:spChg>
      </pc:sldChg>
      <pc:sldChg chg="modSp mod">
        <pc:chgData name="Stephen Wyber" userId="2dc956e4-9658-4eec-b3f0-a7fc028dcaa9" providerId="ADAL" clId="{2FE9DA4F-2961-4A70-93D9-C5EC3A896F7E}" dt="2023-10-15T18:24:55.772" v="1685" actId="20577"/>
        <pc:sldMkLst>
          <pc:docMk/>
          <pc:sldMk cId="2575875642" sldId="325"/>
        </pc:sldMkLst>
        <pc:spChg chg="mod">
          <ac:chgData name="Stephen Wyber" userId="2dc956e4-9658-4eec-b3f0-a7fc028dcaa9" providerId="ADAL" clId="{2FE9DA4F-2961-4A70-93D9-C5EC3A896F7E}" dt="2023-10-15T18:24:55.772" v="1685" actId="20577"/>
          <ac:spMkLst>
            <pc:docMk/>
            <pc:sldMk cId="2575875642" sldId="325"/>
            <ac:spMk id="8" creationId="{2835AFFE-77EE-2537-BFC5-F0631C3863FE}"/>
          </ac:spMkLst>
        </pc:spChg>
      </pc:sldChg>
      <pc:sldChg chg="modSp mod">
        <pc:chgData name="Stephen Wyber" userId="2dc956e4-9658-4eec-b3f0-a7fc028dcaa9" providerId="ADAL" clId="{2FE9DA4F-2961-4A70-93D9-C5EC3A896F7E}" dt="2023-10-15T18:24:47.478" v="1684" actId="1076"/>
        <pc:sldMkLst>
          <pc:docMk/>
          <pc:sldMk cId="984769981" sldId="326"/>
        </pc:sldMkLst>
        <pc:spChg chg="mod">
          <ac:chgData name="Stephen Wyber" userId="2dc956e4-9658-4eec-b3f0-a7fc028dcaa9" providerId="ADAL" clId="{2FE9DA4F-2961-4A70-93D9-C5EC3A896F7E}" dt="2023-10-15T18:24:47.478" v="1684" actId="1076"/>
          <ac:spMkLst>
            <pc:docMk/>
            <pc:sldMk cId="984769981" sldId="326"/>
            <ac:spMk id="8" creationId="{9E0AD43B-1EB8-C221-F5F8-6F67C18C1D98}"/>
          </ac:spMkLst>
        </pc:spChg>
      </pc:sldChg>
      <pc:sldChg chg="modSp mod">
        <pc:chgData name="Stephen Wyber" userId="2dc956e4-9658-4eec-b3f0-a7fc028dcaa9" providerId="ADAL" clId="{2FE9DA4F-2961-4A70-93D9-C5EC3A896F7E}" dt="2023-10-15T18:25:28.777" v="1688" actId="108"/>
        <pc:sldMkLst>
          <pc:docMk/>
          <pc:sldMk cId="3304325522" sldId="330"/>
        </pc:sldMkLst>
        <pc:spChg chg="mod">
          <ac:chgData name="Stephen Wyber" userId="2dc956e4-9658-4eec-b3f0-a7fc028dcaa9" providerId="ADAL" clId="{2FE9DA4F-2961-4A70-93D9-C5EC3A896F7E}" dt="2023-10-15T18:25:28.777" v="1688" actId="108"/>
          <ac:spMkLst>
            <pc:docMk/>
            <pc:sldMk cId="3304325522" sldId="330"/>
            <ac:spMk id="8" creationId="{9E0AD43B-1EB8-C221-F5F8-6F67C18C1D98}"/>
          </ac:spMkLst>
        </pc:spChg>
      </pc:sldChg>
      <pc:sldChg chg="ord">
        <pc:chgData name="Stephen Wyber" userId="2dc956e4-9658-4eec-b3f0-a7fc028dcaa9" providerId="ADAL" clId="{2FE9DA4F-2961-4A70-93D9-C5EC3A896F7E}" dt="2023-10-15T18:25:44.798" v="1690"/>
        <pc:sldMkLst>
          <pc:docMk/>
          <pc:sldMk cId="3958288090" sldId="332"/>
        </pc:sldMkLst>
      </pc:sldChg>
      <pc:sldChg chg="ord">
        <pc:chgData name="Stephen Wyber" userId="2dc956e4-9658-4eec-b3f0-a7fc028dcaa9" providerId="ADAL" clId="{2FE9DA4F-2961-4A70-93D9-C5EC3A896F7E}" dt="2023-10-15T18:25:51.630" v="1692"/>
        <pc:sldMkLst>
          <pc:docMk/>
          <pc:sldMk cId="4149751892" sldId="333"/>
        </pc:sldMkLst>
      </pc:sldChg>
      <pc:sldChg chg="ord">
        <pc:chgData name="Stephen Wyber" userId="2dc956e4-9658-4eec-b3f0-a7fc028dcaa9" providerId="ADAL" clId="{2FE9DA4F-2961-4A70-93D9-C5EC3A896F7E}" dt="2023-10-15T18:26:00.184" v="1694"/>
        <pc:sldMkLst>
          <pc:docMk/>
          <pc:sldMk cId="430680605" sldId="334"/>
        </pc:sldMkLst>
      </pc:sldChg>
      <pc:sldChg chg="ord">
        <pc:chgData name="Stephen Wyber" userId="2dc956e4-9658-4eec-b3f0-a7fc028dcaa9" providerId="ADAL" clId="{2FE9DA4F-2961-4A70-93D9-C5EC3A896F7E}" dt="2023-10-15T18:26:04.929" v="1696"/>
        <pc:sldMkLst>
          <pc:docMk/>
          <pc:sldMk cId="1554533822" sldId="336"/>
        </pc:sldMkLst>
      </pc:sldChg>
      <pc:sldChg chg="modSp mod">
        <pc:chgData name="Stephen Wyber" userId="2dc956e4-9658-4eec-b3f0-a7fc028dcaa9" providerId="ADAL" clId="{2FE9DA4F-2961-4A70-93D9-C5EC3A896F7E}" dt="2023-10-15T18:26:18.023" v="1697" actId="403"/>
        <pc:sldMkLst>
          <pc:docMk/>
          <pc:sldMk cId="2616543908" sldId="337"/>
        </pc:sldMkLst>
        <pc:spChg chg="mod">
          <ac:chgData name="Stephen Wyber" userId="2dc956e4-9658-4eec-b3f0-a7fc028dcaa9" providerId="ADAL" clId="{2FE9DA4F-2961-4A70-93D9-C5EC3A896F7E}" dt="2023-10-15T18:26:18.023" v="1697" actId="403"/>
          <ac:spMkLst>
            <pc:docMk/>
            <pc:sldMk cId="2616543908" sldId="337"/>
            <ac:spMk id="8" creationId="{9E0AD43B-1EB8-C221-F5F8-6F67C18C1D98}"/>
          </ac:spMkLst>
        </pc:spChg>
      </pc:sldChg>
      <pc:sldChg chg="addSp delSp modSp mod">
        <pc:chgData name="Stephen Wyber" userId="2dc956e4-9658-4eec-b3f0-a7fc028dcaa9" providerId="ADAL" clId="{2FE9DA4F-2961-4A70-93D9-C5EC3A896F7E}" dt="2023-10-15T20:59:08.155" v="5428" actId="1076"/>
        <pc:sldMkLst>
          <pc:docMk/>
          <pc:sldMk cId="374604536" sldId="338"/>
        </pc:sldMkLst>
        <pc:spChg chg="mod">
          <ac:chgData name="Stephen Wyber" userId="2dc956e4-9658-4eec-b3f0-a7fc028dcaa9" providerId="ADAL" clId="{2FE9DA4F-2961-4A70-93D9-C5EC3A896F7E}" dt="2023-10-15T20:59:08.155" v="5428" actId="1076"/>
          <ac:spMkLst>
            <pc:docMk/>
            <pc:sldMk cId="374604536" sldId="338"/>
            <ac:spMk id="9" creationId="{D0753C13-22CD-429D-F29E-12E1899148CE}"/>
          </ac:spMkLst>
        </pc:spChg>
        <pc:picChg chg="del">
          <ac:chgData name="Stephen Wyber" userId="2dc956e4-9658-4eec-b3f0-a7fc028dcaa9" providerId="ADAL" clId="{2FE9DA4F-2961-4A70-93D9-C5EC3A896F7E}" dt="2023-10-15T20:59:05.981" v="5427" actId="478"/>
          <ac:picMkLst>
            <pc:docMk/>
            <pc:sldMk cId="374604536" sldId="338"/>
            <ac:picMk id="2" creationId="{63875B9A-531D-36EB-21A0-9B16849EBB2D}"/>
          </ac:picMkLst>
        </pc:picChg>
        <pc:picChg chg="add mod">
          <ac:chgData name="Stephen Wyber" userId="2dc956e4-9658-4eec-b3f0-a7fc028dcaa9" providerId="ADAL" clId="{2FE9DA4F-2961-4A70-93D9-C5EC3A896F7E}" dt="2023-10-15T20:59:04.469" v="5426"/>
          <ac:picMkLst>
            <pc:docMk/>
            <pc:sldMk cId="374604536" sldId="338"/>
            <ac:picMk id="10" creationId="{D679E79F-056D-734D-2E3E-E31FE9D48F81}"/>
          </ac:picMkLst>
        </pc:picChg>
      </pc:sldChg>
      <pc:sldChg chg="modSp mod">
        <pc:chgData name="Stephen Wyber" userId="2dc956e4-9658-4eec-b3f0-a7fc028dcaa9" providerId="ADAL" clId="{2FE9DA4F-2961-4A70-93D9-C5EC3A896F7E}" dt="2023-10-15T18:48:37.371" v="2055" actId="20577"/>
        <pc:sldMkLst>
          <pc:docMk/>
          <pc:sldMk cId="1401131990" sldId="339"/>
        </pc:sldMkLst>
        <pc:spChg chg="mod">
          <ac:chgData name="Stephen Wyber" userId="2dc956e4-9658-4eec-b3f0-a7fc028dcaa9" providerId="ADAL" clId="{2FE9DA4F-2961-4A70-93D9-C5EC3A896F7E}" dt="2023-10-15T18:48:37.371" v="2055" actId="20577"/>
          <ac:spMkLst>
            <pc:docMk/>
            <pc:sldMk cId="1401131990" sldId="339"/>
            <ac:spMk id="7" creationId="{7955435A-A8B7-8467-3DFB-F016AB01D333}"/>
          </ac:spMkLst>
        </pc:spChg>
        <pc:spChg chg="mod">
          <ac:chgData name="Stephen Wyber" userId="2dc956e4-9658-4eec-b3f0-a7fc028dcaa9" providerId="ADAL" clId="{2FE9DA4F-2961-4A70-93D9-C5EC3A896F7E}" dt="2023-10-15T18:06:40.886" v="1525" actId="113"/>
          <ac:spMkLst>
            <pc:docMk/>
            <pc:sldMk cId="1401131990" sldId="339"/>
            <ac:spMk id="8" creationId="{9E0AD43B-1EB8-C221-F5F8-6F67C18C1D98}"/>
          </ac:spMkLst>
        </pc:spChg>
      </pc:sldChg>
      <pc:sldChg chg="modSp mod">
        <pc:chgData name="Stephen Wyber" userId="2dc956e4-9658-4eec-b3f0-a7fc028dcaa9" providerId="ADAL" clId="{2FE9DA4F-2961-4A70-93D9-C5EC3A896F7E}" dt="2023-10-15T20:01:53.341" v="4731" actId="948"/>
        <pc:sldMkLst>
          <pc:docMk/>
          <pc:sldMk cId="3580332676" sldId="340"/>
        </pc:sldMkLst>
        <pc:spChg chg="mod">
          <ac:chgData name="Stephen Wyber" userId="2dc956e4-9658-4eec-b3f0-a7fc028dcaa9" providerId="ADAL" clId="{2FE9DA4F-2961-4A70-93D9-C5EC3A896F7E}" dt="2023-10-15T20:01:53.341" v="4731" actId="948"/>
          <ac:spMkLst>
            <pc:docMk/>
            <pc:sldMk cId="3580332676" sldId="340"/>
            <ac:spMk id="8" creationId="{3060A4ED-5E8B-C0B4-A1A2-6C3618DFAA0B}"/>
          </ac:spMkLst>
        </pc:spChg>
      </pc:sldChg>
      <pc:sldChg chg="addSp delSp modSp mod">
        <pc:chgData name="Stephen Wyber" userId="2dc956e4-9658-4eec-b3f0-a7fc028dcaa9" providerId="ADAL" clId="{2FE9DA4F-2961-4A70-93D9-C5EC3A896F7E}" dt="2023-10-15T20:59:35.684" v="5431" actId="1076"/>
        <pc:sldMkLst>
          <pc:docMk/>
          <pc:sldMk cId="1189374705" sldId="342"/>
        </pc:sldMkLst>
        <pc:spChg chg="mod">
          <ac:chgData name="Stephen Wyber" userId="2dc956e4-9658-4eec-b3f0-a7fc028dcaa9" providerId="ADAL" clId="{2FE9DA4F-2961-4A70-93D9-C5EC3A896F7E}" dt="2023-10-15T20:59:35.684" v="5431" actId="1076"/>
          <ac:spMkLst>
            <pc:docMk/>
            <pc:sldMk cId="1189374705" sldId="342"/>
            <ac:spMk id="9" creationId="{D0753C13-22CD-429D-F29E-12E1899148CE}"/>
          </ac:spMkLst>
        </pc:spChg>
        <pc:picChg chg="add mod">
          <ac:chgData name="Stephen Wyber" userId="2dc956e4-9658-4eec-b3f0-a7fc028dcaa9" providerId="ADAL" clId="{2FE9DA4F-2961-4A70-93D9-C5EC3A896F7E}" dt="2023-10-15T20:59:31.187" v="5429"/>
          <ac:picMkLst>
            <pc:docMk/>
            <pc:sldMk cId="1189374705" sldId="342"/>
            <ac:picMk id="2" creationId="{31FA6680-374A-118C-1E71-2A04195FDB5B}"/>
          </ac:picMkLst>
        </pc:picChg>
        <pc:picChg chg="del">
          <ac:chgData name="Stephen Wyber" userId="2dc956e4-9658-4eec-b3f0-a7fc028dcaa9" providerId="ADAL" clId="{2FE9DA4F-2961-4A70-93D9-C5EC3A896F7E}" dt="2023-10-15T20:59:32.931" v="5430" actId="478"/>
          <ac:picMkLst>
            <pc:docMk/>
            <pc:sldMk cId="1189374705" sldId="342"/>
            <ac:picMk id="10" creationId="{388B8990-4102-47BA-5E31-2E81287E7DBF}"/>
          </ac:picMkLst>
        </pc:picChg>
      </pc:sldChg>
      <pc:sldChg chg="del">
        <pc:chgData name="Stephen Wyber" userId="2dc956e4-9658-4eec-b3f0-a7fc028dcaa9" providerId="ADAL" clId="{2FE9DA4F-2961-4A70-93D9-C5EC3A896F7E}" dt="2023-10-15T19:15:17.950" v="3167" actId="47"/>
        <pc:sldMkLst>
          <pc:docMk/>
          <pc:sldMk cId="2755551668" sldId="355"/>
        </pc:sldMkLst>
      </pc:sldChg>
      <pc:sldChg chg="del">
        <pc:chgData name="Stephen Wyber" userId="2dc956e4-9658-4eec-b3f0-a7fc028dcaa9" providerId="ADAL" clId="{2FE9DA4F-2961-4A70-93D9-C5EC3A896F7E}" dt="2023-10-15T18:29:58.589" v="1699" actId="47"/>
        <pc:sldMkLst>
          <pc:docMk/>
          <pc:sldMk cId="471432541" sldId="356"/>
        </pc:sldMkLst>
      </pc:sldChg>
      <pc:sldChg chg="addSp delSp modSp add mod">
        <pc:chgData name="Stephen Wyber" userId="2dc956e4-9658-4eec-b3f0-a7fc028dcaa9" providerId="ADAL" clId="{2FE9DA4F-2961-4A70-93D9-C5EC3A896F7E}" dt="2023-10-14T07:59:12.873" v="432" actId="1076"/>
        <pc:sldMkLst>
          <pc:docMk/>
          <pc:sldMk cId="502495971" sldId="360"/>
        </pc:sldMkLst>
        <pc:spChg chg="mod">
          <ac:chgData name="Stephen Wyber" userId="2dc956e4-9658-4eec-b3f0-a7fc028dcaa9" providerId="ADAL" clId="{2FE9DA4F-2961-4A70-93D9-C5EC3A896F7E}" dt="2023-10-14T07:59:01.275" v="428" actId="948"/>
          <ac:spMkLst>
            <pc:docMk/>
            <pc:sldMk cId="502495971" sldId="360"/>
            <ac:spMk id="7" creationId="{7955435A-A8B7-8467-3DFB-F016AB01D333}"/>
          </ac:spMkLst>
        </pc:spChg>
        <pc:spChg chg="del">
          <ac:chgData name="Stephen Wyber" userId="2dc956e4-9658-4eec-b3f0-a7fc028dcaa9" providerId="ADAL" clId="{2FE9DA4F-2961-4A70-93D9-C5EC3A896F7E}" dt="2023-10-14T07:54:36.809" v="285" actId="478"/>
          <ac:spMkLst>
            <pc:docMk/>
            <pc:sldMk cId="502495971" sldId="360"/>
            <ac:spMk id="8" creationId="{9E0AD43B-1EB8-C221-F5F8-6F67C18C1D98}"/>
          </ac:spMkLst>
        </pc:spChg>
        <pc:picChg chg="add del mod">
          <ac:chgData name="Stephen Wyber" userId="2dc956e4-9658-4eec-b3f0-a7fc028dcaa9" providerId="ADAL" clId="{2FE9DA4F-2961-4A70-93D9-C5EC3A896F7E}" dt="2023-10-14T07:58:52.182" v="427" actId="478"/>
          <ac:picMkLst>
            <pc:docMk/>
            <pc:sldMk cId="502495971" sldId="360"/>
            <ac:picMk id="1026" creationId="{4B14234C-D9C6-4670-733D-06CA4565B035}"/>
          </ac:picMkLst>
        </pc:picChg>
        <pc:picChg chg="add mod">
          <ac:chgData name="Stephen Wyber" userId="2dc956e4-9658-4eec-b3f0-a7fc028dcaa9" providerId="ADAL" clId="{2FE9DA4F-2961-4A70-93D9-C5EC3A896F7E}" dt="2023-10-14T07:59:12.873" v="432" actId="1076"/>
          <ac:picMkLst>
            <pc:docMk/>
            <pc:sldMk cId="502495971" sldId="360"/>
            <ac:picMk id="1028" creationId="{E79F9078-3045-2AC2-CDE4-39C49703EAEC}"/>
          </ac:picMkLst>
        </pc:picChg>
      </pc:sldChg>
      <pc:sldChg chg="delSp modSp add mod ord">
        <pc:chgData name="Stephen Wyber" userId="2dc956e4-9658-4eec-b3f0-a7fc028dcaa9" providerId="ADAL" clId="{2FE9DA4F-2961-4A70-93D9-C5EC3A896F7E}" dt="2023-10-14T07:58:41.676" v="397"/>
        <pc:sldMkLst>
          <pc:docMk/>
          <pc:sldMk cId="393942705" sldId="361"/>
        </pc:sldMkLst>
        <pc:spChg chg="mod">
          <ac:chgData name="Stephen Wyber" userId="2dc956e4-9658-4eec-b3f0-a7fc028dcaa9" providerId="ADAL" clId="{2FE9DA4F-2961-4A70-93D9-C5EC3A896F7E}" dt="2023-10-14T07:58:29.817" v="390" actId="1076"/>
          <ac:spMkLst>
            <pc:docMk/>
            <pc:sldMk cId="393942705" sldId="361"/>
            <ac:spMk id="7" creationId="{7955435A-A8B7-8467-3DFB-F016AB01D333}"/>
          </ac:spMkLst>
        </pc:spChg>
        <pc:picChg chg="mod">
          <ac:chgData name="Stephen Wyber" userId="2dc956e4-9658-4eec-b3f0-a7fc028dcaa9" providerId="ADAL" clId="{2FE9DA4F-2961-4A70-93D9-C5EC3A896F7E}" dt="2023-10-14T07:58:39.384" v="395" actId="1076"/>
          <ac:picMkLst>
            <pc:docMk/>
            <pc:sldMk cId="393942705" sldId="361"/>
            <ac:picMk id="1026" creationId="{4B14234C-D9C6-4670-733D-06CA4565B035}"/>
          </ac:picMkLst>
        </pc:picChg>
        <pc:picChg chg="del mod">
          <ac:chgData name="Stephen Wyber" userId="2dc956e4-9658-4eec-b3f0-a7fc028dcaa9" providerId="ADAL" clId="{2FE9DA4F-2961-4A70-93D9-C5EC3A896F7E}" dt="2023-10-14T07:58:31.700" v="392" actId="478"/>
          <ac:picMkLst>
            <pc:docMk/>
            <pc:sldMk cId="393942705" sldId="361"/>
            <ac:picMk id="1028" creationId="{E79F9078-3045-2AC2-CDE4-39C49703EAEC}"/>
          </ac:picMkLst>
        </pc:picChg>
      </pc:sldChg>
      <pc:sldChg chg="del">
        <pc:chgData name="Stephen Wyber" userId="2dc956e4-9658-4eec-b3f0-a7fc028dcaa9" providerId="ADAL" clId="{2FE9DA4F-2961-4A70-93D9-C5EC3A896F7E}" dt="2023-10-15T18:01:42.511" v="1501" actId="47"/>
        <pc:sldMkLst>
          <pc:docMk/>
          <pc:sldMk cId="2905096672" sldId="362"/>
        </pc:sldMkLst>
      </pc:sldChg>
      <pc:sldChg chg="ord">
        <pc:chgData name="Stephen Wyber" userId="2dc956e4-9658-4eec-b3f0-a7fc028dcaa9" providerId="ADAL" clId="{2FE9DA4F-2961-4A70-93D9-C5EC3A896F7E}" dt="2023-10-15T18:01:54.039" v="1503"/>
        <pc:sldMkLst>
          <pc:docMk/>
          <pc:sldMk cId="3163566243" sldId="363"/>
        </pc:sldMkLst>
      </pc:sldChg>
      <pc:sldChg chg="del">
        <pc:chgData name="Stephen Wyber" userId="2dc956e4-9658-4eec-b3f0-a7fc028dcaa9" providerId="ADAL" clId="{2FE9DA4F-2961-4A70-93D9-C5EC3A896F7E}" dt="2023-10-15T18:01:57.326" v="1504" actId="47"/>
        <pc:sldMkLst>
          <pc:docMk/>
          <pc:sldMk cId="644371398" sldId="364"/>
        </pc:sldMkLst>
      </pc:sldChg>
      <pc:sldChg chg="ord">
        <pc:chgData name="Stephen Wyber" userId="2dc956e4-9658-4eec-b3f0-a7fc028dcaa9" providerId="ADAL" clId="{2FE9DA4F-2961-4A70-93D9-C5EC3A896F7E}" dt="2023-10-15T18:02:39.336" v="1510"/>
        <pc:sldMkLst>
          <pc:docMk/>
          <pc:sldMk cId="2139167030" sldId="365"/>
        </pc:sldMkLst>
      </pc:sldChg>
      <pc:sldChg chg="del">
        <pc:chgData name="Stephen Wyber" userId="2dc956e4-9658-4eec-b3f0-a7fc028dcaa9" providerId="ADAL" clId="{2FE9DA4F-2961-4A70-93D9-C5EC3A896F7E}" dt="2023-10-15T18:02:48.510" v="1511" actId="47"/>
        <pc:sldMkLst>
          <pc:docMk/>
          <pc:sldMk cId="3295640450" sldId="366"/>
        </pc:sldMkLst>
      </pc:sldChg>
      <pc:sldChg chg="del">
        <pc:chgData name="Stephen Wyber" userId="2dc956e4-9658-4eec-b3f0-a7fc028dcaa9" providerId="ADAL" clId="{2FE9DA4F-2961-4A70-93D9-C5EC3A896F7E}" dt="2023-10-15T18:02:49.754" v="1512" actId="47"/>
        <pc:sldMkLst>
          <pc:docMk/>
          <pc:sldMk cId="1018112193" sldId="367"/>
        </pc:sldMkLst>
      </pc:sldChg>
      <pc:sldChg chg="add del">
        <pc:chgData name="Stephen Wyber" userId="2dc956e4-9658-4eec-b3f0-a7fc028dcaa9" providerId="ADAL" clId="{2FE9DA4F-2961-4A70-93D9-C5EC3A896F7E}" dt="2023-10-15T18:02:59.968" v="1515" actId="47"/>
        <pc:sldMkLst>
          <pc:docMk/>
          <pc:sldMk cId="530938143" sldId="368"/>
        </pc:sldMkLst>
      </pc:sldChg>
      <pc:sldChg chg="addSp delSp modSp add mod">
        <pc:chgData name="Stephen Wyber" userId="2dc956e4-9658-4eec-b3f0-a7fc028dcaa9" providerId="ADAL" clId="{2FE9DA4F-2961-4A70-93D9-C5EC3A896F7E}" dt="2023-10-15T18:41:34.319" v="1809" actId="1076"/>
        <pc:sldMkLst>
          <pc:docMk/>
          <pc:sldMk cId="1218565191" sldId="369"/>
        </pc:sldMkLst>
        <pc:spChg chg="mod">
          <ac:chgData name="Stephen Wyber" userId="2dc956e4-9658-4eec-b3f0-a7fc028dcaa9" providerId="ADAL" clId="{2FE9DA4F-2961-4A70-93D9-C5EC3A896F7E}" dt="2023-10-15T18:41:34.319" v="1809" actId="1076"/>
          <ac:spMkLst>
            <pc:docMk/>
            <pc:sldMk cId="1218565191" sldId="369"/>
            <ac:spMk id="4" creationId="{F11DA38C-C020-78D9-5487-88B1FF516455}"/>
          </ac:spMkLst>
        </pc:spChg>
        <pc:picChg chg="del">
          <ac:chgData name="Stephen Wyber" userId="2dc956e4-9658-4eec-b3f0-a7fc028dcaa9" providerId="ADAL" clId="{2FE9DA4F-2961-4A70-93D9-C5EC3A896F7E}" dt="2023-10-15T18:40:59.989" v="1725" actId="478"/>
          <ac:picMkLst>
            <pc:docMk/>
            <pc:sldMk cId="1218565191" sldId="369"/>
            <ac:picMk id="5" creationId="{A04420AE-9A7C-D699-930F-FB3F45C864AB}"/>
          </ac:picMkLst>
        </pc:picChg>
        <pc:picChg chg="add mod">
          <ac:chgData name="Stephen Wyber" userId="2dc956e4-9658-4eec-b3f0-a7fc028dcaa9" providerId="ADAL" clId="{2FE9DA4F-2961-4A70-93D9-C5EC3A896F7E}" dt="2023-10-15T18:41:07.840" v="1729" actId="14100"/>
          <ac:picMkLst>
            <pc:docMk/>
            <pc:sldMk cId="1218565191" sldId="369"/>
            <ac:picMk id="5122" creationId="{4DBB9BA1-5F0F-60D4-40A7-E466E88E8910}"/>
          </ac:picMkLst>
        </pc:picChg>
      </pc:sldChg>
      <pc:sldChg chg="del">
        <pc:chgData name="Stephen Wyber" userId="2dc956e4-9658-4eec-b3f0-a7fc028dcaa9" providerId="ADAL" clId="{2FE9DA4F-2961-4A70-93D9-C5EC3A896F7E}" dt="2023-10-15T18:03:01.192" v="1516" actId="47"/>
        <pc:sldMkLst>
          <pc:docMk/>
          <pc:sldMk cId="3956308838" sldId="369"/>
        </pc:sldMkLst>
      </pc:sldChg>
      <pc:sldChg chg="del">
        <pc:chgData name="Stephen Wyber" userId="2dc956e4-9658-4eec-b3f0-a7fc028dcaa9" providerId="ADAL" clId="{2FE9DA4F-2961-4A70-93D9-C5EC3A896F7E}" dt="2023-10-15T18:05:43.734" v="1521" actId="47"/>
        <pc:sldMkLst>
          <pc:docMk/>
          <pc:sldMk cId="1986203833" sldId="370"/>
        </pc:sldMkLst>
      </pc:sldChg>
      <pc:sldChg chg="modSp add mod">
        <pc:chgData name="Stephen Wyber" userId="2dc956e4-9658-4eec-b3f0-a7fc028dcaa9" providerId="ADAL" clId="{2FE9DA4F-2961-4A70-93D9-C5EC3A896F7E}" dt="2023-10-15T18:51:40.182" v="2307" actId="20577"/>
        <pc:sldMkLst>
          <pc:docMk/>
          <pc:sldMk cId="3141705180" sldId="370"/>
        </pc:sldMkLst>
        <pc:spChg chg="mod">
          <ac:chgData name="Stephen Wyber" userId="2dc956e4-9658-4eec-b3f0-a7fc028dcaa9" providerId="ADAL" clId="{2FE9DA4F-2961-4A70-93D9-C5EC3A896F7E}" dt="2023-10-15T18:51:27.164" v="2305" actId="20577"/>
          <ac:spMkLst>
            <pc:docMk/>
            <pc:sldMk cId="3141705180" sldId="370"/>
            <ac:spMk id="7" creationId="{7955435A-A8B7-8467-3DFB-F016AB01D333}"/>
          </ac:spMkLst>
        </pc:spChg>
        <pc:spChg chg="mod">
          <ac:chgData name="Stephen Wyber" userId="2dc956e4-9658-4eec-b3f0-a7fc028dcaa9" providerId="ADAL" clId="{2FE9DA4F-2961-4A70-93D9-C5EC3A896F7E}" dt="2023-10-15T18:51:40.182" v="2307" actId="20577"/>
          <ac:spMkLst>
            <pc:docMk/>
            <pc:sldMk cId="3141705180" sldId="370"/>
            <ac:spMk id="8" creationId="{9E0AD43B-1EB8-C221-F5F8-6F67C18C1D98}"/>
          </ac:spMkLst>
        </pc:spChg>
      </pc:sldChg>
      <pc:sldChg chg="addSp delSp modSp add mod">
        <pc:chgData name="Stephen Wyber" userId="2dc956e4-9658-4eec-b3f0-a7fc028dcaa9" providerId="ADAL" clId="{2FE9DA4F-2961-4A70-93D9-C5EC3A896F7E}" dt="2023-10-15T19:04:34.035" v="2337" actId="1076"/>
        <pc:sldMkLst>
          <pc:docMk/>
          <pc:sldMk cId="2126673586" sldId="371"/>
        </pc:sldMkLst>
        <pc:spChg chg="mod">
          <ac:chgData name="Stephen Wyber" userId="2dc956e4-9658-4eec-b3f0-a7fc028dcaa9" providerId="ADAL" clId="{2FE9DA4F-2961-4A70-93D9-C5EC3A896F7E}" dt="2023-10-15T18:51:15.264" v="2245" actId="1076"/>
          <ac:spMkLst>
            <pc:docMk/>
            <pc:sldMk cId="2126673586" sldId="371"/>
            <ac:spMk id="9" creationId="{D0753C13-22CD-429D-F29E-12E1899148CE}"/>
          </ac:spMkLst>
        </pc:spChg>
        <pc:picChg chg="del mod">
          <ac:chgData name="Stephen Wyber" userId="2dc956e4-9658-4eec-b3f0-a7fc028dcaa9" providerId="ADAL" clId="{2FE9DA4F-2961-4A70-93D9-C5EC3A896F7E}" dt="2023-10-15T19:03:15.036" v="2327" actId="478"/>
          <ac:picMkLst>
            <pc:docMk/>
            <pc:sldMk cId="2126673586" sldId="371"/>
            <ac:picMk id="2" creationId="{63875B9A-531D-36EB-21A0-9B16849EBB2D}"/>
          </ac:picMkLst>
        </pc:picChg>
        <pc:picChg chg="add mod">
          <ac:chgData name="Stephen Wyber" userId="2dc956e4-9658-4eec-b3f0-a7fc028dcaa9" providerId="ADAL" clId="{2FE9DA4F-2961-4A70-93D9-C5EC3A896F7E}" dt="2023-10-15T19:04:34.035" v="2337" actId="1076"/>
          <ac:picMkLst>
            <pc:docMk/>
            <pc:sldMk cId="2126673586" sldId="371"/>
            <ac:picMk id="11" creationId="{4E12E311-A31C-301F-7147-700E710482EB}"/>
          </ac:picMkLst>
        </pc:picChg>
      </pc:sldChg>
      <pc:sldChg chg="del">
        <pc:chgData name="Stephen Wyber" userId="2dc956e4-9658-4eec-b3f0-a7fc028dcaa9" providerId="ADAL" clId="{2FE9DA4F-2961-4A70-93D9-C5EC3A896F7E}" dt="2023-10-15T18:05:32" v="1517" actId="47"/>
        <pc:sldMkLst>
          <pc:docMk/>
          <pc:sldMk cId="3503799291" sldId="371"/>
        </pc:sldMkLst>
      </pc:sldChg>
      <pc:sldChg chg="addSp delSp modSp add mod">
        <pc:chgData name="Stephen Wyber" userId="2dc956e4-9658-4eec-b3f0-a7fc028dcaa9" providerId="ADAL" clId="{2FE9DA4F-2961-4A70-93D9-C5EC3A896F7E}" dt="2023-10-15T21:00:01.026" v="5457" actId="1076"/>
        <pc:sldMkLst>
          <pc:docMk/>
          <pc:sldMk cId="1656170155" sldId="372"/>
        </pc:sldMkLst>
        <pc:spChg chg="mod">
          <ac:chgData name="Stephen Wyber" userId="2dc956e4-9658-4eec-b3f0-a7fc028dcaa9" providerId="ADAL" clId="{2FE9DA4F-2961-4A70-93D9-C5EC3A896F7E}" dt="2023-10-15T19:02:23.745" v="2320" actId="404"/>
          <ac:spMkLst>
            <pc:docMk/>
            <pc:sldMk cId="1656170155" sldId="372"/>
            <ac:spMk id="3" creationId="{00000000-0000-0000-0000-000000000000}"/>
          </ac:spMkLst>
        </pc:spChg>
        <pc:spChg chg="mod">
          <ac:chgData name="Stephen Wyber" userId="2dc956e4-9658-4eec-b3f0-a7fc028dcaa9" providerId="ADAL" clId="{2FE9DA4F-2961-4A70-93D9-C5EC3A896F7E}" dt="2023-10-15T21:00:01.026" v="5457" actId="1076"/>
          <ac:spMkLst>
            <pc:docMk/>
            <pc:sldMk cId="1656170155" sldId="372"/>
            <ac:spMk id="9" creationId="{D0753C13-22CD-429D-F29E-12E1899148CE}"/>
          </ac:spMkLst>
        </pc:spChg>
        <pc:picChg chg="del">
          <ac:chgData name="Stephen Wyber" userId="2dc956e4-9658-4eec-b3f0-a7fc028dcaa9" providerId="ADAL" clId="{2FE9DA4F-2961-4A70-93D9-C5EC3A896F7E}" dt="2023-10-15T19:04:10.564" v="2330" actId="478"/>
          <ac:picMkLst>
            <pc:docMk/>
            <pc:sldMk cId="1656170155" sldId="372"/>
            <ac:picMk id="2" creationId="{63875B9A-531D-36EB-21A0-9B16849EBB2D}"/>
          </ac:picMkLst>
        </pc:picChg>
        <pc:picChg chg="add mod">
          <ac:chgData name="Stephen Wyber" userId="2dc956e4-9658-4eec-b3f0-a7fc028dcaa9" providerId="ADAL" clId="{2FE9DA4F-2961-4A70-93D9-C5EC3A896F7E}" dt="2023-10-15T19:04:13.809" v="2331" actId="1076"/>
          <ac:picMkLst>
            <pc:docMk/>
            <pc:sldMk cId="1656170155" sldId="372"/>
            <ac:picMk id="11" creationId="{F72CA751-A379-08B6-CAC9-A172E8D4E155}"/>
          </ac:picMkLst>
        </pc:picChg>
      </pc:sldChg>
      <pc:sldChg chg="del">
        <pc:chgData name="Stephen Wyber" userId="2dc956e4-9658-4eec-b3f0-a7fc028dcaa9" providerId="ADAL" clId="{2FE9DA4F-2961-4A70-93D9-C5EC3A896F7E}" dt="2023-10-15T18:05:32.880" v="1518" actId="47"/>
        <pc:sldMkLst>
          <pc:docMk/>
          <pc:sldMk cId="2921961542" sldId="372"/>
        </pc:sldMkLst>
      </pc:sldChg>
      <pc:sldChg chg="addSp delSp modSp add mod ord">
        <pc:chgData name="Stephen Wyber" userId="2dc956e4-9658-4eec-b3f0-a7fc028dcaa9" providerId="ADAL" clId="{2FE9DA4F-2961-4A70-93D9-C5EC3A896F7E}" dt="2023-10-15T19:07:15.025" v="2595" actId="1076"/>
        <pc:sldMkLst>
          <pc:docMk/>
          <pc:sldMk cId="1214729605" sldId="373"/>
        </pc:sldMkLst>
        <pc:spChg chg="mod">
          <ac:chgData name="Stephen Wyber" userId="2dc956e4-9658-4eec-b3f0-a7fc028dcaa9" providerId="ADAL" clId="{2FE9DA4F-2961-4A70-93D9-C5EC3A896F7E}" dt="2023-10-15T19:07:15.025" v="2595" actId="1076"/>
          <ac:spMkLst>
            <pc:docMk/>
            <pc:sldMk cId="1214729605" sldId="373"/>
            <ac:spMk id="9" creationId="{D0753C13-22CD-429D-F29E-12E1899148CE}"/>
          </ac:spMkLst>
        </pc:spChg>
        <pc:picChg chg="add mod">
          <ac:chgData name="Stephen Wyber" userId="2dc956e4-9658-4eec-b3f0-a7fc028dcaa9" providerId="ADAL" clId="{2FE9DA4F-2961-4A70-93D9-C5EC3A896F7E}" dt="2023-10-15T19:06:46.196" v="2558" actId="1076"/>
          <ac:picMkLst>
            <pc:docMk/>
            <pc:sldMk cId="1214729605" sldId="373"/>
            <ac:picMk id="10" creationId="{EEA187EC-0295-698B-01B7-468E7497263C}"/>
          </ac:picMkLst>
        </pc:picChg>
        <pc:picChg chg="del">
          <ac:chgData name="Stephen Wyber" userId="2dc956e4-9658-4eec-b3f0-a7fc028dcaa9" providerId="ADAL" clId="{2FE9DA4F-2961-4A70-93D9-C5EC3A896F7E}" dt="2023-10-15T19:06:37.575" v="2553" actId="478"/>
          <ac:picMkLst>
            <pc:docMk/>
            <pc:sldMk cId="1214729605" sldId="373"/>
            <ac:picMk id="11" creationId="{4E12E311-A31C-301F-7147-700E710482EB}"/>
          </ac:picMkLst>
        </pc:picChg>
      </pc:sldChg>
      <pc:sldChg chg="del ord">
        <pc:chgData name="Stephen Wyber" userId="2dc956e4-9658-4eec-b3f0-a7fc028dcaa9" providerId="ADAL" clId="{2FE9DA4F-2961-4A70-93D9-C5EC3A896F7E}" dt="2023-10-15T18:05:53.534" v="1522" actId="47"/>
        <pc:sldMkLst>
          <pc:docMk/>
          <pc:sldMk cId="3023206673" sldId="373"/>
        </pc:sldMkLst>
      </pc:sldChg>
      <pc:sldChg chg="del">
        <pc:chgData name="Stephen Wyber" userId="2dc956e4-9658-4eec-b3f0-a7fc028dcaa9" providerId="ADAL" clId="{2FE9DA4F-2961-4A70-93D9-C5EC3A896F7E}" dt="2023-10-15T18:05:33.738" v="1519" actId="47"/>
        <pc:sldMkLst>
          <pc:docMk/>
          <pc:sldMk cId="532316881" sldId="374"/>
        </pc:sldMkLst>
      </pc:sldChg>
      <pc:sldChg chg="addSp modSp add mod ord">
        <pc:chgData name="Stephen Wyber" userId="2dc956e4-9658-4eec-b3f0-a7fc028dcaa9" providerId="ADAL" clId="{2FE9DA4F-2961-4A70-93D9-C5EC3A896F7E}" dt="2023-10-15T19:14:28.595" v="3048" actId="1076"/>
        <pc:sldMkLst>
          <pc:docMk/>
          <pc:sldMk cId="4061510408" sldId="374"/>
        </pc:sldMkLst>
        <pc:spChg chg="mod">
          <ac:chgData name="Stephen Wyber" userId="2dc956e4-9658-4eec-b3f0-a7fc028dcaa9" providerId="ADAL" clId="{2FE9DA4F-2961-4A70-93D9-C5EC3A896F7E}" dt="2023-10-15T19:07:25.429" v="2622" actId="20577"/>
          <ac:spMkLst>
            <pc:docMk/>
            <pc:sldMk cId="4061510408" sldId="374"/>
            <ac:spMk id="7" creationId="{7955435A-A8B7-8467-3DFB-F016AB01D333}"/>
          </ac:spMkLst>
        </pc:spChg>
        <pc:spChg chg="mod">
          <ac:chgData name="Stephen Wyber" userId="2dc956e4-9658-4eec-b3f0-a7fc028dcaa9" providerId="ADAL" clId="{2FE9DA4F-2961-4A70-93D9-C5EC3A896F7E}" dt="2023-10-15T19:13:24.619" v="3044" actId="14100"/>
          <ac:spMkLst>
            <pc:docMk/>
            <pc:sldMk cId="4061510408" sldId="374"/>
            <ac:spMk id="8" creationId="{9E0AD43B-1EB8-C221-F5F8-6F67C18C1D98}"/>
          </ac:spMkLst>
        </pc:spChg>
        <pc:picChg chg="add mod">
          <ac:chgData name="Stephen Wyber" userId="2dc956e4-9658-4eec-b3f0-a7fc028dcaa9" providerId="ADAL" clId="{2FE9DA4F-2961-4A70-93D9-C5EC3A896F7E}" dt="2023-10-15T19:14:28.595" v="3048" actId="1076"/>
          <ac:picMkLst>
            <pc:docMk/>
            <pc:sldMk cId="4061510408" sldId="374"/>
            <ac:picMk id="9" creationId="{588980F1-F20F-1B19-C9E6-5C90A1608926}"/>
          </ac:picMkLst>
        </pc:picChg>
      </pc:sldChg>
      <pc:sldChg chg="del">
        <pc:chgData name="Stephen Wyber" userId="2dc956e4-9658-4eec-b3f0-a7fc028dcaa9" providerId="ADAL" clId="{2FE9DA4F-2961-4A70-93D9-C5EC3A896F7E}" dt="2023-10-15T18:05:35.577" v="1520" actId="47"/>
        <pc:sldMkLst>
          <pc:docMk/>
          <pc:sldMk cId="113487377" sldId="375"/>
        </pc:sldMkLst>
      </pc:sldChg>
      <pc:sldChg chg="modSp add mod">
        <pc:chgData name="Stephen Wyber" userId="2dc956e4-9658-4eec-b3f0-a7fc028dcaa9" providerId="ADAL" clId="{2FE9DA4F-2961-4A70-93D9-C5EC3A896F7E}" dt="2023-10-15T19:15:15.871" v="3166" actId="1076"/>
        <pc:sldMkLst>
          <pc:docMk/>
          <pc:sldMk cId="1470561759" sldId="375"/>
        </pc:sldMkLst>
        <pc:spChg chg="mod">
          <ac:chgData name="Stephen Wyber" userId="2dc956e4-9658-4eec-b3f0-a7fc028dcaa9" providerId="ADAL" clId="{2FE9DA4F-2961-4A70-93D9-C5EC3A896F7E}" dt="2023-10-15T19:15:15.871" v="3166" actId="1076"/>
          <ac:spMkLst>
            <pc:docMk/>
            <pc:sldMk cId="1470561759" sldId="375"/>
            <ac:spMk id="9" creationId="{D0753C13-22CD-429D-F29E-12E1899148CE}"/>
          </ac:spMkLst>
        </pc:spChg>
      </pc:sldChg>
      <pc:sldChg chg="modSp add mod ord">
        <pc:chgData name="Stephen Wyber" userId="2dc956e4-9658-4eec-b3f0-a7fc028dcaa9" providerId="ADAL" clId="{2FE9DA4F-2961-4A70-93D9-C5EC3A896F7E}" dt="2023-10-15T19:25:49.121" v="3428" actId="20577"/>
        <pc:sldMkLst>
          <pc:docMk/>
          <pc:sldMk cId="1978268276" sldId="376"/>
        </pc:sldMkLst>
        <pc:spChg chg="mod">
          <ac:chgData name="Stephen Wyber" userId="2dc956e4-9658-4eec-b3f0-a7fc028dcaa9" providerId="ADAL" clId="{2FE9DA4F-2961-4A70-93D9-C5EC3A896F7E}" dt="2023-10-15T19:25:49.121" v="3428" actId="20577"/>
          <ac:spMkLst>
            <pc:docMk/>
            <pc:sldMk cId="1978268276" sldId="376"/>
            <ac:spMk id="9" creationId="{D0753C13-22CD-429D-F29E-12E1899148CE}"/>
          </ac:spMkLst>
        </pc:spChg>
      </pc:sldChg>
      <pc:sldChg chg="addSp delSp modSp add mod">
        <pc:chgData name="Stephen Wyber" userId="2dc956e4-9658-4eec-b3f0-a7fc028dcaa9" providerId="ADAL" clId="{2FE9DA4F-2961-4A70-93D9-C5EC3A896F7E}" dt="2023-10-15T19:35:08.815" v="3710" actId="20577"/>
        <pc:sldMkLst>
          <pc:docMk/>
          <pc:sldMk cId="2059793627" sldId="377"/>
        </pc:sldMkLst>
        <pc:spChg chg="mod">
          <ac:chgData name="Stephen Wyber" userId="2dc956e4-9658-4eec-b3f0-a7fc028dcaa9" providerId="ADAL" clId="{2FE9DA4F-2961-4A70-93D9-C5EC3A896F7E}" dt="2023-10-15T19:35:08.815" v="3710" actId="20577"/>
          <ac:spMkLst>
            <pc:docMk/>
            <pc:sldMk cId="2059793627" sldId="377"/>
            <ac:spMk id="7" creationId="{7955435A-A8B7-8467-3DFB-F016AB01D333}"/>
          </ac:spMkLst>
        </pc:spChg>
        <pc:spChg chg="mod">
          <ac:chgData name="Stephen Wyber" userId="2dc956e4-9658-4eec-b3f0-a7fc028dcaa9" providerId="ADAL" clId="{2FE9DA4F-2961-4A70-93D9-C5EC3A896F7E}" dt="2023-10-15T19:29:08.155" v="3614" actId="1076"/>
          <ac:spMkLst>
            <pc:docMk/>
            <pc:sldMk cId="2059793627" sldId="377"/>
            <ac:spMk id="8" creationId="{9E0AD43B-1EB8-C221-F5F8-6F67C18C1D98}"/>
          </ac:spMkLst>
        </pc:spChg>
        <pc:spChg chg="add mod">
          <ac:chgData name="Stephen Wyber" userId="2dc956e4-9658-4eec-b3f0-a7fc028dcaa9" providerId="ADAL" clId="{2FE9DA4F-2961-4A70-93D9-C5EC3A896F7E}" dt="2023-10-15T19:29:00.591" v="3611" actId="1076"/>
          <ac:spMkLst>
            <pc:docMk/>
            <pc:sldMk cId="2059793627" sldId="377"/>
            <ac:spMk id="10" creationId="{00A85B81-3F9E-A3A8-EE31-B7A6B8B27754}"/>
          </ac:spMkLst>
        </pc:spChg>
        <pc:picChg chg="add mod">
          <ac:chgData name="Stephen Wyber" userId="2dc956e4-9658-4eec-b3f0-a7fc028dcaa9" providerId="ADAL" clId="{2FE9DA4F-2961-4A70-93D9-C5EC3A896F7E}" dt="2023-10-15T19:28:58.569" v="3610" actId="1076"/>
          <ac:picMkLst>
            <pc:docMk/>
            <pc:sldMk cId="2059793627" sldId="377"/>
            <ac:picMk id="6" creationId="{CC2E6901-6A40-3290-7D32-192C2018DC22}"/>
          </ac:picMkLst>
        </pc:picChg>
        <pc:picChg chg="del">
          <ac:chgData name="Stephen Wyber" userId="2dc956e4-9658-4eec-b3f0-a7fc028dcaa9" providerId="ADAL" clId="{2FE9DA4F-2961-4A70-93D9-C5EC3A896F7E}" dt="2023-10-15T19:27:48.565" v="3587" actId="478"/>
          <ac:picMkLst>
            <pc:docMk/>
            <pc:sldMk cId="2059793627" sldId="377"/>
            <ac:picMk id="9" creationId="{588980F1-F20F-1B19-C9E6-5C90A1608926}"/>
          </ac:picMkLst>
        </pc:picChg>
        <pc:picChg chg="add mod modCrop">
          <ac:chgData name="Stephen Wyber" userId="2dc956e4-9658-4eec-b3f0-a7fc028dcaa9" providerId="ADAL" clId="{2FE9DA4F-2961-4A70-93D9-C5EC3A896F7E}" dt="2023-10-15T19:29:02.046" v="3612" actId="1076"/>
          <ac:picMkLst>
            <pc:docMk/>
            <pc:sldMk cId="2059793627" sldId="377"/>
            <ac:picMk id="11" creationId="{F9ADBCEB-AFF5-EC6D-BD21-3DB4DD30EE5E}"/>
          </ac:picMkLst>
        </pc:picChg>
      </pc:sldChg>
      <pc:sldChg chg="add ord setBg">
        <pc:chgData name="Stephen Wyber" userId="2dc956e4-9658-4eec-b3f0-a7fc028dcaa9" providerId="ADAL" clId="{2FE9DA4F-2961-4A70-93D9-C5EC3A896F7E}" dt="2023-10-15T19:29:13.204" v="3617"/>
        <pc:sldMkLst>
          <pc:docMk/>
          <pc:sldMk cId="1423644488" sldId="378"/>
        </pc:sldMkLst>
      </pc:sldChg>
      <pc:sldChg chg="delSp modSp add mod setBg">
        <pc:chgData name="Stephen Wyber" userId="2dc956e4-9658-4eec-b3f0-a7fc028dcaa9" providerId="ADAL" clId="{2FE9DA4F-2961-4A70-93D9-C5EC3A896F7E}" dt="2023-10-15T19:32:24.584" v="3672" actId="1076"/>
        <pc:sldMkLst>
          <pc:docMk/>
          <pc:sldMk cId="189472129" sldId="379"/>
        </pc:sldMkLst>
        <pc:grpChg chg="del">
          <ac:chgData name="Stephen Wyber" userId="2dc956e4-9658-4eec-b3f0-a7fc028dcaa9" providerId="ADAL" clId="{2FE9DA4F-2961-4A70-93D9-C5EC3A896F7E}" dt="2023-10-15T19:32:20.966" v="3671" actId="478"/>
          <ac:grpSpMkLst>
            <pc:docMk/>
            <pc:sldMk cId="189472129" sldId="379"/>
            <ac:grpSpMk id="5" creationId="{92CD9CAC-CE79-032A-72D6-FDCFF4CF2B6B}"/>
          </ac:grpSpMkLst>
        </pc:grpChg>
        <pc:graphicFrameChg chg="mod modGraphic">
          <ac:chgData name="Stephen Wyber" userId="2dc956e4-9658-4eec-b3f0-a7fc028dcaa9" providerId="ADAL" clId="{2FE9DA4F-2961-4A70-93D9-C5EC3A896F7E}" dt="2023-10-15T19:32:24.584" v="3672" actId="1076"/>
          <ac:graphicFrameMkLst>
            <pc:docMk/>
            <pc:sldMk cId="189472129" sldId="379"/>
            <ac:graphicFrameMk id="3" creationId="{46329B61-DA04-E62E-A152-36CC63569C0C}"/>
          </ac:graphicFrameMkLst>
        </pc:graphicFrameChg>
      </pc:sldChg>
      <pc:sldChg chg="modSp add mod">
        <pc:chgData name="Stephen Wyber" userId="2dc956e4-9658-4eec-b3f0-a7fc028dcaa9" providerId="ADAL" clId="{2FE9DA4F-2961-4A70-93D9-C5EC3A896F7E}" dt="2023-10-15T19:41:09.729" v="3831" actId="20577"/>
        <pc:sldMkLst>
          <pc:docMk/>
          <pc:sldMk cId="91696383" sldId="380"/>
        </pc:sldMkLst>
        <pc:spChg chg="mod">
          <ac:chgData name="Stephen Wyber" userId="2dc956e4-9658-4eec-b3f0-a7fc028dcaa9" providerId="ADAL" clId="{2FE9DA4F-2961-4A70-93D9-C5EC3A896F7E}" dt="2023-10-15T19:41:09.729" v="3831" actId="20577"/>
          <ac:spMkLst>
            <pc:docMk/>
            <pc:sldMk cId="91696383" sldId="380"/>
            <ac:spMk id="9" creationId="{D0753C13-22CD-429D-F29E-12E1899148CE}"/>
          </ac:spMkLst>
        </pc:spChg>
      </pc:sldChg>
      <pc:sldChg chg="add del">
        <pc:chgData name="Stephen Wyber" userId="2dc956e4-9658-4eec-b3f0-a7fc028dcaa9" providerId="ADAL" clId="{2FE9DA4F-2961-4A70-93D9-C5EC3A896F7E}" dt="2023-10-15T19:35:34.947" v="3712" actId="47"/>
        <pc:sldMkLst>
          <pc:docMk/>
          <pc:sldMk cId="359992164" sldId="380"/>
        </pc:sldMkLst>
      </pc:sldChg>
      <pc:sldChg chg="modSp add del setBg">
        <pc:chgData name="Stephen Wyber" userId="2dc956e4-9658-4eec-b3f0-a7fc028dcaa9" providerId="ADAL" clId="{2FE9DA4F-2961-4A70-93D9-C5EC3A896F7E}" dt="2023-10-15T19:40:53.432" v="3790" actId="47"/>
        <pc:sldMkLst>
          <pc:docMk/>
          <pc:sldMk cId="2993387370" sldId="380"/>
        </pc:sldMkLst>
        <pc:graphicFrameChg chg="mod">
          <ac:chgData name="Stephen Wyber" userId="2dc956e4-9658-4eec-b3f0-a7fc028dcaa9" providerId="ADAL" clId="{2FE9DA4F-2961-4A70-93D9-C5EC3A896F7E}" dt="2023-10-15T19:37:46.904" v="3744"/>
          <ac:graphicFrameMkLst>
            <pc:docMk/>
            <pc:sldMk cId="2993387370" sldId="380"/>
            <ac:graphicFrameMk id="3" creationId="{ADDD046C-16AF-B723-323B-2462C7533E2C}"/>
          </ac:graphicFrameMkLst>
        </pc:graphicFrameChg>
      </pc:sldChg>
      <pc:sldChg chg="delSp modSp add mod ord">
        <pc:chgData name="Stephen Wyber" userId="2dc956e4-9658-4eec-b3f0-a7fc028dcaa9" providerId="ADAL" clId="{2FE9DA4F-2961-4A70-93D9-C5EC3A896F7E}" dt="2023-10-15T21:00:22.507" v="5458" actId="1076"/>
        <pc:sldMkLst>
          <pc:docMk/>
          <pc:sldMk cId="1166523600" sldId="381"/>
        </pc:sldMkLst>
        <pc:spChg chg="mod">
          <ac:chgData name="Stephen Wyber" userId="2dc956e4-9658-4eec-b3f0-a7fc028dcaa9" providerId="ADAL" clId="{2FE9DA4F-2961-4A70-93D9-C5EC3A896F7E}" dt="2023-10-15T19:46:28.942" v="4235" actId="20577"/>
          <ac:spMkLst>
            <pc:docMk/>
            <pc:sldMk cId="1166523600" sldId="381"/>
            <ac:spMk id="7" creationId="{7955435A-A8B7-8467-3DFB-F016AB01D333}"/>
          </ac:spMkLst>
        </pc:spChg>
        <pc:spChg chg="mod">
          <ac:chgData name="Stephen Wyber" userId="2dc956e4-9658-4eec-b3f0-a7fc028dcaa9" providerId="ADAL" clId="{2FE9DA4F-2961-4A70-93D9-C5EC3A896F7E}" dt="2023-10-15T21:00:22.507" v="5458" actId="1076"/>
          <ac:spMkLst>
            <pc:docMk/>
            <pc:sldMk cId="1166523600" sldId="381"/>
            <ac:spMk id="8" creationId="{9E0AD43B-1EB8-C221-F5F8-6F67C18C1D98}"/>
          </ac:spMkLst>
        </pc:spChg>
        <pc:spChg chg="del">
          <ac:chgData name="Stephen Wyber" userId="2dc956e4-9658-4eec-b3f0-a7fc028dcaa9" providerId="ADAL" clId="{2FE9DA4F-2961-4A70-93D9-C5EC3A896F7E}" dt="2023-10-15T19:46:02.174" v="4202" actId="478"/>
          <ac:spMkLst>
            <pc:docMk/>
            <pc:sldMk cId="1166523600" sldId="381"/>
            <ac:spMk id="10" creationId="{00A85B81-3F9E-A3A8-EE31-B7A6B8B27754}"/>
          </ac:spMkLst>
        </pc:spChg>
        <pc:picChg chg="del">
          <ac:chgData name="Stephen Wyber" userId="2dc956e4-9658-4eec-b3f0-a7fc028dcaa9" providerId="ADAL" clId="{2FE9DA4F-2961-4A70-93D9-C5EC3A896F7E}" dt="2023-10-15T19:46:01.671" v="4201" actId="478"/>
          <ac:picMkLst>
            <pc:docMk/>
            <pc:sldMk cId="1166523600" sldId="381"/>
            <ac:picMk id="6" creationId="{CC2E6901-6A40-3290-7D32-192C2018DC22}"/>
          </ac:picMkLst>
        </pc:picChg>
        <pc:picChg chg="del">
          <ac:chgData name="Stephen Wyber" userId="2dc956e4-9658-4eec-b3f0-a7fc028dcaa9" providerId="ADAL" clId="{2FE9DA4F-2961-4A70-93D9-C5EC3A896F7E}" dt="2023-10-15T19:46:02.646" v="4203" actId="478"/>
          <ac:picMkLst>
            <pc:docMk/>
            <pc:sldMk cId="1166523600" sldId="381"/>
            <ac:picMk id="11" creationId="{F9ADBCEB-AFF5-EC6D-BD21-3DB4DD30EE5E}"/>
          </ac:picMkLst>
        </pc:picChg>
      </pc:sldChg>
      <pc:sldChg chg="modSp add mod setBg">
        <pc:chgData name="Stephen Wyber" userId="2dc956e4-9658-4eec-b3f0-a7fc028dcaa9" providerId="ADAL" clId="{2FE9DA4F-2961-4A70-93D9-C5EC3A896F7E}" dt="2023-10-15T19:50:07.510" v="4308" actId="403"/>
        <pc:sldMkLst>
          <pc:docMk/>
          <pc:sldMk cId="121615321" sldId="382"/>
        </pc:sldMkLst>
        <pc:graphicFrameChg chg="modGraphic">
          <ac:chgData name="Stephen Wyber" userId="2dc956e4-9658-4eec-b3f0-a7fc028dcaa9" providerId="ADAL" clId="{2FE9DA4F-2961-4A70-93D9-C5EC3A896F7E}" dt="2023-10-15T19:50:07.510" v="4308" actId="403"/>
          <ac:graphicFrameMkLst>
            <pc:docMk/>
            <pc:sldMk cId="121615321" sldId="382"/>
            <ac:graphicFrameMk id="3" creationId="{EB6D2C01-D2E2-4707-9EBD-512EFE628221}"/>
          </ac:graphicFrameMkLst>
        </pc:graphicFrameChg>
      </pc:sldChg>
      <pc:sldChg chg="add">
        <pc:chgData name="Stephen Wyber" userId="2dc956e4-9658-4eec-b3f0-a7fc028dcaa9" providerId="ADAL" clId="{2FE9DA4F-2961-4A70-93D9-C5EC3A896F7E}" dt="2023-10-15T19:52:43.090" v="4339"/>
        <pc:sldMkLst>
          <pc:docMk/>
          <pc:sldMk cId="4047338429" sldId="383"/>
        </pc:sldMkLst>
      </pc:sldChg>
      <pc:sldChg chg="addSp modSp new mod setBg modAnim">
        <pc:chgData name="Stephen Wyber" userId="2dc956e4-9658-4eec-b3f0-a7fc028dcaa9" providerId="ADAL" clId="{2FE9DA4F-2961-4A70-93D9-C5EC3A896F7E}" dt="2023-10-15T19:57:58.752" v="4354"/>
        <pc:sldMkLst>
          <pc:docMk/>
          <pc:sldMk cId="3446337586" sldId="384"/>
        </pc:sldMkLst>
        <pc:picChg chg="add mod">
          <ac:chgData name="Stephen Wyber" userId="2dc956e4-9658-4eec-b3f0-a7fc028dcaa9" providerId="ADAL" clId="{2FE9DA4F-2961-4A70-93D9-C5EC3A896F7E}" dt="2023-10-15T19:57:53.565" v="4353" actId="1076"/>
          <ac:picMkLst>
            <pc:docMk/>
            <pc:sldMk cId="3446337586" sldId="384"/>
            <ac:picMk id="2" creationId="{16750685-8A66-981F-2AAC-C85A8A7DD122}"/>
          </ac:picMkLst>
        </pc:picChg>
      </pc:sldChg>
      <pc:sldChg chg="addSp delSp modSp add mod ord">
        <pc:chgData name="Stephen Wyber" userId="2dc956e4-9658-4eec-b3f0-a7fc028dcaa9" providerId="ADAL" clId="{2FE9DA4F-2961-4A70-93D9-C5EC3A896F7E}" dt="2023-10-15T19:58:55.868" v="4417" actId="20577"/>
        <pc:sldMkLst>
          <pc:docMk/>
          <pc:sldMk cId="831471961" sldId="385"/>
        </pc:sldMkLst>
        <pc:spChg chg="mod">
          <ac:chgData name="Stephen Wyber" userId="2dc956e4-9658-4eec-b3f0-a7fc028dcaa9" providerId="ADAL" clId="{2FE9DA4F-2961-4A70-93D9-C5EC3A896F7E}" dt="2023-10-15T19:58:55.868" v="4417" actId="20577"/>
          <ac:spMkLst>
            <pc:docMk/>
            <pc:sldMk cId="831471961" sldId="385"/>
            <ac:spMk id="9" creationId="{D0753C13-22CD-429D-F29E-12E1899148CE}"/>
          </ac:spMkLst>
        </pc:spChg>
        <pc:picChg chg="add mod">
          <ac:chgData name="Stephen Wyber" userId="2dc956e4-9658-4eec-b3f0-a7fc028dcaa9" providerId="ADAL" clId="{2FE9DA4F-2961-4A70-93D9-C5EC3A896F7E}" dt="2023-10-15T19:58:38.736" v="4359"/>
          <ac:picMkLst>
            <pc:docMk/>
            <pc:sldMk cId="831471961" sldId="385"/>
            <ac:picMk id="2" creationId="{95B7F1CF-CA7F-ED59-1768-092A0DF51A46}"/>
          </ac:picMkLst>
        </pc:picChg>
        <pc:picChg chg="del">
          <ac:chgData name="Stephen Wyber" userId="2dc956e4-9658-4eec-b3f0-a7fc028dcaa9" providerId="ADAL" clId="{2FE9DA4F-2961-4A70-93D9-C5EC3A896F7E}" dt="2023-10-15T19:58:38.437" v="4358" actId="478"/>
          <ac:picMkLst>
            <pc:docMk/>
            <pc:sldMk cId="831471961" sldId="385"/>
            <ac:picMk id="10" creationId="{EEA187EC-0295-698B-01B7-468E7497263C}"/>
          </ac:picMkLst>
        </pc:picChg>
      </pc:sldChg>
      <pc:sldChg chg="addSp delSp modSp add mod">
        <pc:chgData name="Stephen Wyber" userId="2dc956e4-9658-4eec-b3f0-a7fc028dcaa9" providerId="ADAL" clId="{2FE9DA4F-2961-4A70-93D9-C5EC3A896F7E}" dt="2023-10-15T20:01:32.709" v="4727" actId="14100"/>
        <pc:sldMkLst>
          <pc:docMk/>
          <pc:sldMk cId="4083016936" sldId="386"/>
        </pc:sldMkLst>
        <pc:spChg chg="mod ord">
          <ac:chgData name="Stephen Wyber" userId="2dc956e4-9658-4eec-b3f0-a7fc028dcaa9" providerId="ADAL" clId="{2FE9DA4F-2961-4A70-93D9-C5EC3A896F7E}" dt="2023-10-15T20:00:18.992" v="4493" actId="404"/>
          <ac:spMkLst>
            <pc:docMk/>
            <pc:sldMk cId="4083016936" sldId="386"/>
            <ac:spMk id="7" creationId="{7955435A-A8B7-8467-3DFB-F016AB01D333}"/>
          </ac:spMkLst>
        </pc:spChg>
        <pc:spChg chg="mod">
          <ac:chgData name="Stephen Wyber" userId="2dc956e4-9658-4eec-b3f0-a7fc028dcaa9" providerId="ADAL" clId="{2FE9DA4F-2961-4A70-93D9-C5EC3A896F7E}" dt="2023-10-15T20:01:32.709" v="4727" actId="14100"/>
          <ac:spMkLst>
            <pc:docMk/>
            <pc:sldMk cId="4083016936" sldId="386"/>
            <ac:spMk id="8" creationId="{9E0AD43B-1EB8-C221-F5F8-6F67C18C1D98}"/>
          </ac:spMkLst>
        </pc:spChg>
        <pc:spChg chg="add mod ord">
          <ac:chgData name="Stephen Wyber" userId="2dc956e4-9658-4eec-b3f0-a7fc028dcaa9" providerId="ADAL" clId="{2FE9DA4F-2961-4A70-93D9-C5EC3A896F7E}" dt="2023-10-15T19:59:34.130" v="4477" actId="171"/>
          <ac:spMkLst>
            <pc:docMk/>
            <pc:sldMk cId="4083016936" sldId="386"/>
            <ac:spMk id="9" creationId="{02076C47-34C8-CE0C-58DA-F2CE0E8A66AA}"/>
          </ac:spMkLst>
        </pc:spChg>
        <pc:spChg chg="del">
          <ac:chgData name="Stephen Wyber" userId="2dc956e4-9658-4eec-b3f0-a7fc028dcaa9" providerId="ADAL" clId="{2FE9DA4F-2961-4A70-93D9-C5EC3A896F7E}" dt="2023-10-15T19:59:40.132" v="4481" actId="478"/>
          <ac:spMkLst>
            <pc:docMk/>
            <pc:sldMk cId="4083016936" sldId="386"/>
            <ac:spMk id="10" creationId="{00A85B81-3F9E-A3A8-EE31-B7A6B8B27754}"/>
          </ac:spMkLst>
        </pc:spChg>
        <pc:grpChg chg="del">
          <ac:chgData name="Stephen Wyber" userId="2dc956e4-9658-4eec-b3f0-a7fc028dcaa9" providerId="ADAL" clId="{2FE9DA4F-2961-4A70-93D9-C5EC3A896F7E}" dt="2023-10-15T19:59:46.448" v="4483" actId="478"/>
          <ac:grpSpMkLst>
            <pc:docMk/>
            <pc:sldMk cId="4083016936" sldId="386"/>
            <ac:grpSpMk id="2" creationId="{AA040779-7FD0-80AA-7900-CD38062C86B2}"/>
          </ac:grpSpMkLst>
        </pc:grpChg>
        <pc:picChg chg="del mod">
          <ac:chgData name="Stephen Wyber" userId="2dc956e4-9658-4eec-b3f0-a7fc028dcaa9" providerId="ADAL" clId="{2FE9DA4F-2961-4A70-93D9-C5EC3A896F7E}" dt="2023-10-15T19:59:39.383" v="4480" actId="478"/>
          <ac:picMkLst>
            <pc:docMk/>
            <pc:sldMk cId="4083016936" sldId="386"/>
            <ac:picMk id="6" creationId="{CC2E6901-6A40-3290-7D32-192C2018DC22}"/>
          </ac:picMkLst>
        </pc:picChg>
        <pc:picChg chg="del">
          <ac:chgData name="Stephen Wyber" userId="2dc956e4-9658-4eec-b3f0-a7fc028dcaa9" providerId="ADAL" clId="{2FE9DA4F-2961-4A70-93D9-C5EC3A896F7E}" dt="2023-10-15T19:59:40.768" v="4482" actId="478"/>
          <ac:picMkLst>
            <pc:docMk/>
            <pc:sldMk cId="4083016936" sldId="386"/>
            <ac:picMk id="11" creationId="{F9ADBCEB-AFF5-EC6D-BD21-3DB4DD30EE5E}"/>
          </ac:picMkLst>
        </pc:picChg>
        <pc:picChg chg="add mod modCrop">
          <ac:chgData name="Stephen Wyber" userId="2dc956e4-9658-4eec-b3f0-a7fc028dcaa9" providerId="ADAL" clId="{2FE9DA4F-2961-4A70-93D9-C5EC3A896F7E}" dt="2023-10-15T20:00:04.024" v="4487" actId="18131"/>
          <ac:picMkLst>
            <pc:docMk/>
            <pc:sldMk cId="4083016936" sldId="386"/>
            <ac:picMk id="12" creationId="{AF0F2AEA-5570-78C7-22BD-933AF07BE0DD}"/>
          </ac:picMkLst>
        </pc:picChg>
      </pc:sldChg>
      <pc:sldChg chg="add del">
        <pc:chgData name="Stephen Wyber" userId="2dc956e4-9658-4eec-b3f0-a7fc028dcaa9" providerId="ADAL" clId="{2FE9DA4F-2961-4A70-93D9-C5EC3A896F7E}" dt="2023-10-15T20:02:08.263" v="4733"/>
        <pc:sldMkLst>
          <pc:docMk/>
          <pc:sldMk cId="169859008" sldId="387"/>
        </pc:sldMkLst>
      </pc:sldChg>
      <pc:sldChg chg="add">
        <pc:chgData name="Stephen Wyber" userId="2dc956e4-9658-4eec-b3f0-a7fc028dcaa9" providerId="ADAL" clId="{2FE9DA4F-2961-4A70-93D9-C5EC3A896F7E}" dt="2023-10-15T20:02:10.651" v="4734"/>
        <pc:sldMkLst>
          <pc:docMk/>
          <pc:sldMk cId="3711464513" sldId="387"/>
        </pc:sldMkLst>
      </pc:sldChg>
      <pc:sldChg chg="addSp delSp modSp add mod ord">
        <pc:chgData name="Stephen Wyber" userId="2dc956e4-9658-4eec-b3f0-a7fc028dcaa9" providerId="ADAL" clId="{2FE9DA4F-2961-4A70-93D9-C5EC3A896F7E}" dt="2023-10-15T20:09:04.901" v="4788" actId="14100"/>
        <pc:sldMkLst>
          <pc:docMk/>
          <pc:sldMk cId="818512228" sldId="388"/>
        </pc:sldMkLst>
        <pc:spChg chg="mod">
          <ac:chgData name="Stephen Wyber" userId="2dc956e4-9658-4eec-b3f0-a7fc028dcaa9" providerId="ADAL" clId="{2FE9DA4F-2961-4A70-93D9-C5EC3A896F7E}" dt="2023-10-15T20:09:04.901" v="4788" actId="14100"/>
          <ac:spMkLst>
            <pc:docMk/>
            <pc:sldMk cId="818512228" sldId="388"/>
            <ac:spMk id="3" creationId="{00000000-0000-0000-0000-000000000000}"/>
          </ac:spMkLst>
        </pc:spChg>
        <pc:spChg chg="mod">
          <ac:chgData name="Stephen Wyber" userId="2dc956e4-9658-4eec-b3f0-a7fc028dcaa9" providerId="ADAL" clId="{2FE9DA4F-2961-4A70-93D9-C5EC3A896F7E}" dt="2023-10-15T20:08:54.942" v="4786" actId="1076"/>
          <ac:spMkLst>
            <pc:docMk/>
            <pc:sldMk cId="818512228" sldId="388"/>
            <ac:spMk id="9" creationId="{D0753C13-22CD-429D-F29E-12E1899148CE}"/>
          </ac:spMkLst>
        </pc:spChg>
        <pc:picChg chg="del">
          <ac:chgData name="Stephen Wyber" userId="2dc956e4-9658-4eec-b3f0-a7fc028dcaa9" providerId="ADAL" clId="{2FE9DA4F-2961-4A70-93D9-C5EC3A896F7E}" dt="2023-10-15T20:08:18.373" v="4752" actId="478"/>
          <ac:picMkLst>
            <pc:docMk/>
            <pc:sldMk cId="818512228" sldId="388"/>
            <ac:picMk id="2" creationId="{95B7F1CF-CA7F-ED59-1768-092A0DF51A46}"/>
          </ac:picMkLst>
        </pc:picChg>
        <pc:picChg chg="add mod">
          <ac:chgData name="Stephen Wyber" userId="2dc956e4-9658-4eec-b3f0-a7fc028dcaa9" providerId="ADAL" clId="{2FE9DA4F-2961-4A70-93D9-C5EC3A896F7E}" dt="2023-10-15T20:08:36.961" v="4756" actId="1076"/>
          <ac:picMkLst>
            <pc:docMk/>
            <pc:sldMk cId="818512228" sldId="388"/>
            <ac:picMk id="11" creationId="{F9AF3BD5-55D0-0DBE-2BF9-D269CEFDC4C6}"/>
          </ac:picMkLst>
        </pc:picChg>
      </pc:sldChg>
      <pc:sldChg chg="modSp add mod ord">
        <pc:chgData name="Stephen Wyber" userId="2dc956e4-9658-4eec-b3f0-a7fc028dcaa9" providerId="ADAL" clId="{2FE9DA4F-2961-4A70-93D9-C5EC3A896F7E}" dt="2023-10-16T04:03:33.202" v="5993" actId="20577"/>
        <pc:sldMkLst>
          <pc:docMk/>
          <pc:sldMk cId="2339119630" sldId="389"/>
        </pc:sldMkLst>
        <pc:spChg chg="mod">
          <ac:chgData name="Stephen Wyber" userId="2dc956e4-9658-4eec-b3f0-a7fc028dcaa9" providerId="ADAL" clId="{2FE9DA4F-2961-4A70-93D9-C5EC3A896F7E}" dt="2023-10-16T04:03:33.202" v="5993" actId="20577"/>
          <ac:spMkLst>
            <pc:docMk/>
            <pc:sldMk cId="2339119630" sldId="389"/>
            <ac:spMk id="6" creationId="{AA50A5F6-711D-393F-C14E-A92DDE1DD130}"/>
          </ac:spMkLst>
        </pc:spChg>
      </pc:sldChg>
      <pc:sldChg chg="modSp add">
        <pc:chgData name="Stephen Wyber" userId="2dc956e4-9658-4eec-b3f0-a7fc028dcaa9" providerId="ADAL" clId="{2FE9DA4F-2961-4A70-93D9-C5EC3A896F7E}" dt="2023-10-16T04:02:13.504" v="5886" actId="2711"/>
        <pc:sldMkLst>
          <pc:docMk/>
          <pc:sldMk cId="2624239230" sldId="390"/>
        </pc:sldMkLst>
        <pc:graphicFrameChg chg="mod">
          <ac:chgData name="Stephen Wyber" userId="2dc956e4-9658-4eec-b3f0-a7fc028dcaa9" providerId="ADAL" clId="{2FE9DA4F-2961-4A70-93D9-C5EC3A896F7E}" dt="2023-10-16T04:02:13.504" v="5886" actId="2711"/>
          <ac:graphicFrameMkLst>
            <pc:docMk/>
            <pc:sldMk cId="2624239230" sldId="390"/>
            <ac:graphicFrameMk id="6" creationId="{E873FDA2-98B7-3BE0-3B9E-646E7F6A9AD6}"/>
          </ac:graphicFrameMkLst>
        </pc:graphicFrameChg>
      </pc:sldChg>
      <pc:sldChg chg="addSp delSp modSp add del mod ord">
        <pc:chgData name="Stephen Wyber" userId="2dc956e4-9658-4eec-b3f0-a7fc028dcaa9" providerId="ADAL" clId="{2FE9DA4F-2961-4A70-93D9-C5EC3A896F7E}" dt="2023-10-15T20:55:49.139" v="5407" actId="2696"/>
        <pc:sldMkLst>
          <pc:docMk/>
          <pc:sldMk cId="2672058882" sldId="390"/>
        </pc:sldMkLst>
        <pc:spChg chg="del">
          <ac:chgData name="Stephen Wyber" userId="2dc956e4-9658-4eec-b3f0-a7fc028dcaa9" providerId="ADAL" clId="{2FE9DA4F-2961-4A70-93D9-C5EC3A896F7E}" dt="2023-10-15T20:52:55.602" v="5293" actId="478"/>
          <ac:spMkLst>
            <pc:docMk/>
            <pc:sldMk cId="2672058882" sldId="390"/>
            <ac:spMk id="7" creationId="{7955435A-A8B7-8467-3DFB-F016AB01D333}"/>
          </ac:spMkLst>
        </pc:spChg>
        <pc:spChg chg="del">
          <ac:chgData name="Stephen Wyber" userId="2dc956e4-9658-4eec-b3f0-a7fc028dcaa9" providerId="ADAL" clId="{2FE9DA4F-2961-4A70-93D9-C5EC3A896F7E}" dt="2023-10-15T20:52:54.634" v="5292" actId="478"/>
          <ac:spMkLst>
            <pc:docMk/>
            <pc:sldMk cId="2672058882" sldId="390"/>
            <ac:spMk id="8" creationId="{9E0AD43B-1EB8-C221-F5F8-6F67C18C1D98}"/>
          </ac:spMkLst>
        </pc:spChg>
        <pc:grpChg chg="del">
          <ac:chgData name="Stephen Wyber" userId="2dc956e4-9658-4eec-b3f0-a7fc028dcaa9" providerId="ADAL" clId="{2FE9DA4F-2961-4A70-93D9-C5EC3A896F7E}" dt="2023-10-15T20:52:57.699" v="5294" actId="478"/>
          <ac:grpSpMkLst>
            <pc:docMk/>
            <pc:sldMk cId="2672058882" sldId="390"/>
            <ac:grpSpMk id="2" creationId="{AA040779-7FD0-80AA-7900-CD38062C86B2}"/>
          </ac:grpSpMkLst>
        </pc:grpChg>
        <pc:graphicFrameChg chg="add mod">
          <ac:chgData name="Stephen Wyber" userId="2dc956e4-9658-4eec-b3f0-a7fc028dcaa9" providerId="ADAL" clId="{2FE9DA4F-2961-4A70-93D9-C5EC3A896F7E}" dt="2023-10-15T20:55:47.548" v="5406"/>
          <ac:graphicFrameMkLst>
            <pc:docMk/>
            <pc:sldMk cId="2672058882" sldId="390"/>
            <ac:graphicFrameMk id="6" creationId="{E873FDA2-98B7-3BE0-3B9E-646E7F6A9AD6}"/>
          </ac:graphicFrameMkLst>
        </pc:graphicFrameChg>
      </pc:sldChg>
      <pc:sldChg chg="modSp add mod">
        <pc:chgData name="Stephen Wyber" userId="2dc956e4-9658-4eec-b3f0-a7fc028dcaa9" providerId="ADAL" clId="{2FE9DA4F-2961-4A70-93D9-C5EC3A896F7E}" dt="2023-10-15T21:01:21.064" v="5553" actId="1076"/>
        <pc:sldMkLst>
          <pc:docMk/>
          <pc:sldMk cId="1625605250" sldId="391"/>
        </pc:sldMkLst>
        <pc:spChg chg="mod">
          <ac:chgData name="Stephen Wyber" userId="2dc956e4-9658-4eec-b3f0-a7fc028dcaa9" providerId="ADAL" clId="{2FE9DA4F-2961-4A70-93D9-C5EC3A896F7E}" dt="2023-10-15T21:01:21.064" v="5553" actId="1076"/>
          <ac:spMkLst>
            <pc:docMk/>
            <pc:sldMk cId="1625605250" sldId="391"/>
            <ac:spMk id="9" creationId="{D0753C13-22CD-429D-F29E-12E1899148CE}"/>
          </ac:spMkLst>
        </pc:spChg>
      </pc:sldChg>
      <pc:sldChg chg="modSp add mod">
        <pc:chgData name="Stephen Wyber" userId="2dc956e4-9658-4eec-b3f0-a7fc028dcaa9" providerId="ADAL" clId="{2FE9DA4F-2961-4A70-93D9-C5EC3A896F7E}" dt="2023-10-15T21:02:04.731" v="5639" actId="20577"/>
        <pc:sldMkLst>
          <pc:docMk/>
          <pc:sldMk cId="1186699943" sldId="392"/>
        </pc:sldMkLst>
        <pc:spChg chg="mod">
          <ac:chgData name="Stephen Wyber" userId="2dc956e4-9658-4eec-b3f0-a7fc028dcaa9" providerId="ADAL" clId="{2FE9DA4F-2961-4A70-93D9-C5EC3A896F7E}" dt="2023-10-15T21:02:04.731" v="5639" actId="20577"/>
          <ac:spMkLst>
            <pc:docMk/>
            <pc:sldMk cId="1186699943" sldId="392"/>
            <ac:spMk id="9" creationId="{D0753C13-22CD-429D-F29E-12E1899148CE}"/>
          </ac:spMkLst>
        </pc:spChg>
      </pc:sldChg>
      <pc:sldChg chg="addSp delSp modSp add mod">
        <pc:chgData name="Stephen Wyber" userId="2dc956e4-9658-4eec-b3f0-a7fc028dcaa9" providerId="ADAL" clId="{2FE9DA4F-2961-4A70-93D9-C5EC3A896F7E}" dt="2023-10-15T21:15:49.091" v="5884" actId="1076"/>
        <pc:sldMkLst>
          <pc:docMk/>
          <pc:sldMk cId="2100979407" sldId="393"/>
        </pc:sldMkLst>
        <pc:spChg chg="mod">
          <ac:chgData name="Stephen Wyber" userId="2dc956e4-9658-4eec-b3f0-a7fc028dcaa9" providerId="ADAL" clId="{2FE9DA4F-2961-4A70-93D9-C5EC3A896F7E}" dt="2023-10-15T21:11:28.862" v="5682" actId="1076"/>
          <ac:spMkLst>
            <pc:docMk/>
            <pc:sldMk cId="2100979407" sldId="393"/>
            <ac:spMk id="2" creationId="{128569F8-334C-FFB4-AF3C-49B42B4D4E27}"/>
          </ac:spMkLst>
        </pc:spChg>
        <pc:graphicFrameChg chg="add mod modGraphic">
          <ac:chgData name="Stephen Wyber" userId="2dc956e4-9658-4eec-b3f0-a7fc028dcaa9" providerId="ADAL" clId="{2FE9DA4F-2961-4A70-93D9-C5EC3A896F7E}" dt="2023-10-15T21:15:49.091" v="5884" actId="1076"/>
          <ac:graphicFrameMkLst>
            <pc:docMk/>
            <pc:sldMk cId="2100979407" sldId="393"/>
            <ac:graphicFrameMk id="8" creationId="{5E0064A4-88F7-B1D0-5496-CDA9B780148B}"/>
          </ac:graphicFrameMkLst>
        </pc:graphicFrameChg>
        <pc:picChg chg="del mod">
          <ac:chgData name="Stephen Wyber" userId="2dc956e4-9658-4eec-b3f0-a7fc028dcaa9" providerId="ADAL" clId="{2FE9DA4F-2961-4A70-93D9-C5EC3A896F7E}" dt="2023-10-15T21:13:41.509" v="5778" actId="478"/>
          <ac:picMkLst>
            <pc:docMk/>
            <pc:sldMk cId="2100979407" sldId="393"/>
            <ac:picMk id="3" creationId="{71F6B8BA-5236-B574-59DB-4A37890B568A}"/>
          </ac:picMkLst>
        </pc:picChg>
      </pc:sldChg>
    </pc:docChg>
  </pc:docChgLst>
  <pc:docChgLst>
    <pc:chgData name="Kristine Paberza" userId="dfc7b6b9-e39e-461a-94d7-a5f1ee717d04" providerId="ADAL" clId="{66BB70E1-3308-42F6-BF19-79251F112733}"/>
    <pc:docChg chg="undo custSel addSld delSld modSld sldOrd">
      <pc:chgData name="Kristine Paberza" userId="dfc7b6b9-e39e-461a-94d7-a5f1ee717d04" providerId="ADAL" clId="{66BB70E1-3308-42F6-BF19-79251F112733}" dt="2023-10-13T15:00:09.620" v="3226" actId="20577"/>
      <pc:docMkLst>
        <pc:docMk/>
      </pc:docMkLst>
      <pc:sldChg chg="delSp modSp del mod">
        <pc:chgData name="Kristine Paberza" userId="dfc7b6b9-e39e-461a-94d7-a5f1ee717d04" providerId="ADAL" clId="{66BB70E1-3308-42F6-BF19-79251F112733}" dt="2023-10-12T08:59:39.138" v="1255" actId="47"/>
        <pc:sldMkLst>
          <pc:docMk/>
          <pc:sldMk cId="0" sldId="257"/>
        </pc:sldMkLst>
        <pc:spChg chg="mod">
          <ac:chgData name="Kristine Paberza" userId="dfc7b6b9-e39e-461a-94d7-a5f1ee717d04" providerId="ADAL" clId="{66BB70E1-3308-42F6-BF19-79251F112733}" dt="2023-10-12T08:57:11.955" v="1161" actId="1076"/>
          <ac:spMkLst>
            <pc:docMk/>
            <pc:sldMk cId="0" sldId="257"/>
            <ac:spMk id="2" creationId="{00000000-0000-0000-0000-000000000000}"/>
          </ac:spMkLst>
        </pc:spChg>
        <pc:spChg chg="mod">
          <ac:chgData name="Kristine Paberza" userId="dfc7b6b9-e39e-461a-94d7-a5f1ee717d04" providerId="ADAL" clId="{66BB70E1-3308-42F6-BF19-79251F112733}" dt="2023-10-12T08:58:18.179" v="1218" actId="1076"/>
          <ac:spMkLst>
            <pc:docMk/>
            <pc:sldMk cId="0" sldId="257"/>
            <ac:spMk id="3" creationId="{00000000-0000-0000-0000-000000000000}"/>
          </ac:spMkLst>
        </pc:spChg>
        <pc:spChg chg="del">
          <ac:chgData name="Kristine Paberza" userId="dfc7b6b9-e39e-461a-94d7-a5f1ee717d04" providerId="ADAL" clId="{66BB70E1-3308-42F6-BF19-79251F112733}" dt="2023-10-12T08:56:50.629" v="1150" actId="478"/>
          <ac:spMkLst>
            <pc:docMk/>
            <pc:sldMk cId="0" sldId="257"/>
            <ac:spMk id="4" creationId="{00000000-0000-0000-0000-000000000000}"/>
          </ac:spMkLst>
        </pc:spChg>
        <pc:spChg chg="del">
          <ac:chgData name="Kristine Paberza" userId="dfc7b6b9-e39e-461a-94d7-a5f1ee717d04" providerId="ADAL" clId="{66BB70E1-3308-42F6-BF19-79251F112733}" dt="2023-10-12T08:56:52.462" v="1151" actId="478"/>
          <ac:spMkLst>
            <pc:docMk/>
            <pc:sldMk cId="0" sldId="257"/>
            <ac:spMk id="9" creationId="{00000000-0000-0000-0000-000000000000}"/>
          </ac:spMkLst>
        </pc:spChg>
      </pc:sldChg>
      <pc:sldChg chg="addSp delSp modSp add mod">
        <pc:chgData name="Kristine Paberza" userId="dfc7b6b9-e39e-461a-94d7-a5f1ee717d04" providerId="ADAL" clId="{66BB70E1-3308-42F6-BF19-79251F112733}" dt="2023-10-12T09:50:39.783" v="2356" actId="1076"/>
        <pc:sldMkLst>
          <pc:docMk/>
          <pc:sldMk cId="0" sldId="267"/>
        </pc:sldMkLst>
        <pc:spChg chg="add del">
          <ac:chgData name="Kristine Paberza" userId="dfc7b6b9-e39e-461a-94d7-a5f1ee717d04" providerId="ADAL" clId="{66BB70E1-3308-42F6-BF19-79251F112733}" dt="2023-10-12T09:43:16.846" v="2188" actId="478"/>
          <ac:spMkLst>
            <pc:docMk/>
            <pc:sldMk cId="0" sldId="267"/>
            <ac:spMk id="2" creationId="{00000000-0000-0000-0000-000000000000}"/>
          </ac:spMkLst>
        </pc:spChg>
        <pc:spChg chg="mod ord">
          <ac:chgData name="Kristine Paberza" userId="dfc7b6b9-e39e-461a-94d7-a5f1ee717d04" providerId="ADAL" clId="{66BB70E1-3308-42F6-BF19-79251F112733}" dt="2023-10-12T09:44:36.644" v="2276" actId="1076"/>
          <ac:spMkLst>
            <pc:docMk/>
            <pc:sldMk cId="0" sldId="267"/>
            <ac:spMk id="3" creationId="{00000000-0000-0000-0000-000000000000}"/>
          </ac:spMkLst>
        </pc:spChg>
        <pc:spChg chg="add mod">
          <ac:chgData name="Kristine Paberza" userId="dfc7b6b9-e39e-461a-94d7-a5f1ee717d04" providerId="ADAL" clId="{66BB70E1-3308-42F6-BF19-79251F112733}" dt="2023-10-12T09:43:21.724" v="2190" actId="14100"/>
          <ac:spMkLst>
            <pc:docMk/>
            <pc:sldMk cId="0" sldId="267"/>
            <ac:spMk id="4" creationId="{0149C57E-57CC-6EE8-C624-B94E786BF814}"/>
          </ac:spMkLst>
        </pc:spChg>
        <pc:spChg chg="mod">
          <ac:chgData name="Kristine Paberza" userId="dfc7b6b9-e39e-461a-94d7-a5f1ee717d04" providerId="ADAL" clId="{66BB70E1-3308-42F6-BF19-79251F112733}" dt="2023-10-12T09:43:29.582" v="2192"/>
          <ac:spMkLst>
            <pc:docMk/>
            <pc:sldMk cId="0" sldId="267"/>
            <ac:spMk id="6" creationId="{87664A70-C665-FF1D-2BF8-FCC2FC6F9206}"/>
          </ac:spMkLst>
        </pc:spChg>
        <pc:spChg chg="mod">
          <ac:chgData name="Kristine Paberza" userId="dfc7b6b9-e39e-461a-94d7-a5f1ee717d04" providerId="ADAL" clId="{66BB70E1-3308-42F6-BF19-79251F112733}" dt="2023-10-12T09:43:29.582" v="2192"/>
          <ac:spMkLst>
            <pc:docMk/>
            <pc:sldMk cId="0" sldId="267"/>
            <ac:spMk id="7" creationId="{5C6287BD-DE91-2494-10DC-E6DAF1BA4E76}"/>
          </ac:spMkLst>
        </pc:spChg>
        <pc:spChg chg="mod">
          <ac:chgData name="Kristine Paberza" userId="dfc7b6b9-e39e-461a-94d7-a5f1ee717d04" providerId="ADAL" clId="{66BB70E1-3308-42F6-BF19-79251F112733}" dt="2023-10-12T09:43:29.582" v="2192"/>
          <ac:spMkLst>
            <pc:docMk/>
            <pc:sldMk cId="0" sldId="267"/>
            <ac:spMk id="8" creationId="{6E53F79D-E9AB-57D7-47D3-00A2F9AE7FB9}"/>
          </ac:spMkLst>
        </pc:spChg>
        <pc:spChg chg="add mod">
          <ac:chgData name="Kristine Paberza" userId="dfc7b6b9-e39e-461a-94d7-a5f1ee717d04" providerId="ADAL" clId="{66BB70E1-3308-42F6-BF19-79251F112733}" dt="2023-10-12T09:44:32.859" v="2275" actId="1076"/>
          <ac:spMkLst>
            <pc:docMk/>
            <pc:sldMk cId="0" sldId="267"/>
            <ac:spMk id="9" creationId="{D0753C13-22CD-429D-F29E-12E1899148CE}"/>
          </ac:spMkLst>
        </pc:spChg>
        <pc:spChg chg="del">
          <ac:chgData name="Kristine Paberza" userId="dfc7b6b9-e39e-461a-94d7-a5f1ee717d04" providerId="ADAL" clId="{66BB70E1-3308-42F6-BF19-79251F112733}" dt="2023-10-12T09:42:38.040" v="2178" actId="478"/>
          <ac:spMkLst>
            <pc:docMk/>
            <pc:sldMk cId="0" sldId="267"/>
            <ac:spMk id="34" creationId="{17720127-405E-E53E-BB20-C3AC88A35214}"/>
          </ac:spMkLst>
        </pc:spChg>
        <pc:spChg chg="del">
          <ac:chgData name="Kristine Paberza" userId="dfc7b6b9-e39e-461a-94d7-a5f1ee717d04" providerId="ADAL" clId="{66BB70E1-3308-42F6-BF19-79251F112733}" dt="2023-10-12T09:42:40.099" v="2179" actId="478"/>
          <ac:spMkLst>
            <pc:docMk/>
            <pc:sldMk cId="0" sldId="267"/>
            <ac:spMk id="39" creationId="{ED8D6A0B-3333-C90F-C39E-9A3DDCA6BF33}"/>
          </ac:spMkLst>
        </pc:spChg>
        <pc:spChg chg="del">
          <ac:chgData name="Kristine Paberza" userId="dfc7b6b9-e39e-461a-94d7-a5f1ee717d04" providerId="ADAL" clId="{66BB70E1-3308-42F6-BF19-79251F112733}" dt="2023-10-12T09:42:41.327" v="2180" actId="478"/>
          <ac:spMkLst>
            <pc:docMk/>
            <pc:sldMk cId="0" sldId="267"/>
            <ac:spMk id="40" creationId="{057A9FA4-25CE-2152-6837-C41A03DCED8D}"/>
          </ac:spMkLst>
        </pc:spChg>
        <pc:spChg chg="del">
          <ac:chgData name="Kristine Paberza" userId="dfc7b6b9-e39e-461a-94d7-a5f1ee717d04" providerId="ADAL" clId="{66BB70E1-3308-42F6-BF19-79251F112733}" dt="2023-10-12T09:42:43.166" v="2181" actId="478"/>
          <ac:spMkLst>
            <pc:docMk/>
            <pc:sldMk cId="0" sldId="267"/>
            <ac:spMk id="41" creationId="{C13104E0-F46E-E577-5272-32F388CBD4C3}"/>
          </ac:spMkLst>
        </pc:spChg>
        <pc:grpChg chg="add mod">
          <ac:chgData name="Kristine Paberza" userId="dfc7b6b9-e39e-461a-94d7-a5f1ee717d04" providerId="ADAL" clId="{66BB70E1-3308-42F6-BF19-79251F112733}" dt="2023-10-12T09:43:34.060" v="2194" actId="14100"/>
          <ac:grpSpMkLst>
            <pc:docMk/>
            <pc:sldMk cId="0" sldId="267"/>
            <ac:grpSpMk id="5" creationId="{2527B9EC-ABA4-71F8-15A5-C8290268FC22}"/>
          </ac:grpSpMkLst>
        </pc:grpChg>
        <pc:grpChg chg="del">
          <ac:chgData name="Kristine Paberza" userId="dfc7b6b9-e39e-461a-94d7-a5f1ee717d04" providerId="ADAL" clId="{66BB70E1-3308-42F6-BF19-79251F112733}" dt="2023-10-12T09:43:22.637" v="2191" actId="478"/>
          <ac:grpSpMkLst>
            <pc:docMk/>
            <pc:sldMk cId="0" sldId="267"/>
            <ac:grpSpMk id="16" creationId="{00000000-0000-0000-0000-000000000000}"/>
          </ac:grpSpMkLst>
        </pc:grpChg>
        <pc:picChg chg="add mod">
          <ac:chgData name="Kristine Paberza" userId="dfc7b6b9-e39e-461a-94d7-a5f1ee717d04" providerId="ADAL" clId="{66BB70E1-3308-42F6-BF19-79251F112733}" dt="2023-10-12T09:50:39.783" v="2356" actId="1076"/>
          <ac:picMkLst>
            <pc:docMk/>
            <pc:sldMk cId="0" sldId="267"/>
            <ac:picMk id="10" creationId="{BB17E385-D678-FC64-A454-E4BD329D8CC2}"/>
          </ac:picMkLst>
        </pc:picChg>
      </pc:sldChg>
      <pc:sldChg chg="delSp modSp add mod">
        <pc:chgData name="Kristine Paberza" userId="dfc7b6b9-e39e-461a-94d7-a5f1ee717d04" providerId="ADAL" clId="{66BB70E1-3308-42F6-BF19-79251F112733}" dt="2023-10-12T09:47:06.764" v="2305" actId="1076"/>
        <pc:sldMkLst>
          <pc:docMk/>
          <pc:sldMk cId="0" sldId="273"/>
        </pc:sldMkLst>
        <pc:spChg chg="del">
          <ac:chgData name="Kristine Paberza" userId="dfc7b6b9-e39e-461a-94d7-a5f1ee717d04" providerId="ADAL" clId="{66BB70E1-3308-42F6-BF19-79251F112733}" dt="2023-10-12T09:46:06.147" v="2289" actId="478"/>
          <ac:spMkLst>
            <pc:docMk/>
            <pc:sldMk cId="0" sldId="273"/>
            <ac:spMk id="2" creationId="{00000000-0000-0000-0000-000000000000}"/>
          </ac:spMkLst>
        </pc:spChg>
        <pc:spChg chg="del topLvl">
          <ac:chgData name="Kristine Paberza" userId="dfc7b6b9-e39e-461a-94d7-a5f1ee717d04" providerId="ADAL" clId="{66BB70E1-3308-42F6-BF19-79251F112733}" dt="2023-10-12T09:46:20.034" v="2293" actId="478"/>
          <ac:spMkLst>
            <pc:docMk/>
            <pc:sldMk cId="0" sldId="273"/>
            <ac:spMk id="12" creationId="{00000000-0000-0000-0000-000000000000}"/>
          </ac:spMkLst>
        </pc:spChg>
        <pc:spChg chg="mod topLvl">
          <ac:chgData name="Kristine Paberza" userId="dfc7b6b9-e39e-461a-94d7-a5f1ee717d04" providerId="ADAL" clId="{66BB70E1-3308-42F6-BF19-79251F112733}" dt="2023-10-12T09:47:06.764" v="2305" actId="1076"/>
          <ac:spMkLst>
            <pc:docMk/>
            <pc:sldMk cId="0" sldId="273"/>
            <ac:spMk id="13" creationId="{00000000-0000-0000-0000-000000000000}"/>
          </ac:spMkLst>
        </pc:spChg>
        <pc:grpChg chg="del mod">
          <ac:chgData name="Kristine Paberza" userId="dfc7b6b9-e39e-461a-94d7-a5f1ee717d04" providerId="ADAL" clId="{66BB70E1-3308-42F6-BF19-79251F112733}" dt="2023-10-12T09:46:20.034" v="2293" actId="478"/>
          <ac:grpSpMkLst>
            <pc:docMk/>
            <pc:sldMk cId="0" sldId="273"/>
            <ac:grpSpMk id="11" creationId="{00000000-0000-0000-0000-000000000000}"/>
          </ac:grpSpMkLst>
        </pc:grpChg>
      </pc:sldChg>
      <pc:sldChg chg="addSp delSp modSp add mod">
        <pc:chgData name="Kristine Paberza" userId="dfc7b6b9-e39e-461a-94d7-a5f1ee717d04" providerId="ADAL" clId="{66BB70E1-3308-42F6-BF19-79251F112733}" dt="2023-10-12T08:52:38.229" v="1046" actId="1076"/>
        <pc:sldMkLst>
          <pc:docMk/>
          <pc:sldMk cId="0" sldId="274"/>
        </pc:sldMkLst>
        <pc:spChg chg="add mod">
          <ac:chgData name="Kristine Paberza" userId="dfc7b6b9-e39e-461a-94d7-a5f1ee717d04" providerId="ADAL" clId="{66BB70E1-3308-42F6-BF19-79251F112733}" dt="2023-10-12T08:52:01.628" v="1035" actId="14100"/>
          <ac:spMkLst>
            <pc:docMk/>
            <pc:sldMk cId="0" sldId="274"/>
            <ac:spMk id="2" creationId="{FEAFFBE9-4419-0BBF-A69A-A6601A09C843}"/>
          </ac:spMkLst>
        </pc:spChg>
        <pc:spChg chg="del">
          <ac:chgData name="Kristine Paberza" userId="dfc7b6b9-e39e-461a-94d7-a5f1ee717d04" providerId="ADAL" clId="{66BB70E1-3308-42F6-BF19-79251F112733}" dt="2023-10-12T08:51:39.465" v="1029" actId="478"/>
          <ac:spMkLst>
            <pc:docMk/>
            <pc:sldMk cId="0" sldId="274"/>
            <ac:spMk id="3" creationId="{00000000-0000-0000-0000-000000000000}"/>
          </ac:spMkLst>
        </pc:spChg>
        <pc:spChg chg="mod">
          <ac:chgData name="Kristine Paberza" userId="dfc7b6b9-e39e-461a-94d7-a5f1ee717d04" providerId="ADAL" clId="{66BB70E1-3308-42F6-BF19-79251F112733}" dt="2023-10-12T08:52:08.419" v="1036"/>
          <ac:spMkLst>
            <pc:docMk/>
            <pc:sldMk cId="0" sldId="274"/>
            <ac:spMk id="13" creationId="{C4FD017E-4574-55E8-D20B-D23615F1E02D}"/>
          </ac:spMkLst>
        </pc:spChg>
        <pc:spChg chg="mod">
          <ac:chgData name="Kristine Paberza" userId="dfc7b6b9-e39e-461a-94d7-a5f1ee717d04" providerId="ADAL" clId="{66BB70E1-3308-42F6-BF19-79251F112733}" dt="2023-10-12T08:52:08.419" v="1036"/>
          <ac:spMkLst>
            <pc:docMk/>
            <pc:sldMk cId="0" sldId="274"/>
            <ac:spMk id="14" creationId="{44891F05-E2F0-FD09-7ECD-5AB10ED43929}"/>
          </ac:spMkLst>
        </pc:spChg>
        <pc:spChg chg="mod">
          <ac:chgData name="Kristine Paberza" userId="dfc7b6b9-e39e-461a-94d7-a5f1ee717d04" providerId="ADAL" clId="{66BB70E1-3308-42F6-BF19-79251F112733}" dt="2023-10-12T08:52:08.419" v="1036"/>
          <ac:spMkLst>
            <pc:docMk/>
            <pc:sldMk cId="0" sldId="274"/>
            <ac:spMk id="15" creationId="{26F26B80-E59C-0882-75C8-50EAE6EF5EF8}"/>
          </ac:spMkLst>
        </pc:spChg>
        <pc:grpChg chg="del">
          <ac:chgData name="Kristine Paberza" userId="dfc7b6b9-e39e-461a-94d7-a5f1ee717d04" providerId="ADAL" clId="{66BB70E1-3308-42F6-BF19-79251F112733}" dt="2023-10-12T08:52:28.354" v="1042" actId="478"/>
          <ac:grpSpMkLst>
            <pc:docMk/>
            <pc:sldMk cId="0" sldId="274"/>
            <ac:grpSpMk id="8" creationId="{00000000-0000-0000-0000-000000000000}"/>
          </ac:grpSpMkLst>
        </pc:grpChg>
        <pc:grpChg chg="del">
          <ac:chgData name="Kristine Paberza" userId="dfc7b6b9-e39e-461a-94d7-a5f1ee717d04" providerId="ADAL" clId="{66BB70E1-3308-42F6-BF19-79251F112733}" dt="2023-10-12T08:51:40.705" v="1030" actId="478"/>
          <ac:grpSpMkLst>
            <pc:docMk/>
            <pc:sldMk cId="0" sldId="274"/>
            <ac:grpSpMk id="11" creationId="{3251B45F-EB1E-5DF3-CCF2-E0771203C1FF}"/>
          </ac:grpSpMkLst>
        </pc:grpChg>
        <pc:grpChg chg="add mod">
          <ac:chgData name="Kristine Paberza" userId="dfc7b6b9-e39e-461a-94d7-a5f1ee717d04" providerId="ADAL" clId="{66BB70E1-3308-42F6-BF19-79251F112733}" dt="2023-10-12T08:52:25.509" v="1041" actId="14100"/>
          <ac:grpSpMkLst>
            <pc:docMk/>
            <pc:sldMk cId="0" sldId="274"/>
            <ac:grpSpMk id="12" creationId="{25AA988B-77C0-5336-B931-EA6D2E4BCFF3}"/>
          </ac:grpSpMkLst>
        </pc:grpChg>
        <pc:picChg chg="del">
          <ac:chgData name="Kristine Paberza" userId="dfc7b6b9-e39e-461a-94d7-a5f1ee717d04" providerId="ADAL" clId="{66BB70E1-3308-42F6-BF19-79251F112733}" dt="2023-10-12T08:52:29.236" v="1043" actId="478"/>
          <ac:picMkLst>
            <pc:docMk/>
            <pc:sldMk cId="0" sldId="274"/>
            <ac:picMk id="16" creationId="{72ED7B19-234F-1319-E832-692D9E61BE4D}"/>
          </ac:picMkLst>
        </pc:picChg>
        <pc:picChg chg="add mod">
          <ac:chgData name="Kristine Paberza" userId="dfc7b6b9-e39e-461a-94d7-a5f1ee717d04" providerId="ADAL" clId="{66BB70E1-3308-42F6-BF19-79251F112733}" dt="2023-10-12T08:52:38.229" v="1046" actId="1076"/>
          <ac:picMkLst>
            <pc:docMk/>
            <pc:sldMk cId="0" sldId="274"/>
            <ac:picMk id="17" creationId="{D4CC2179-0537-005F-00F2-1088F046C5E7}"/>
          </ac:picMkLst>
        </pc:picChg>
      </pc:sldChg>
      <pc:sldChg chg="modSp add mod">
        <pc:chgData name="Kristine Paberza" userId="dfc7b6b9-e39e-461a-94d7-a5f1ee717d04" providerId="ADAL" clId="{66BB70E1-3308-42F6-BF19-79251F112733}" dt="2023-10-12T08:50:51.387" v="1027" actId="1076"/>
        <pc:sldMkLst>
          <pc:docMk/>
          <pc:sldMk cId="1925215857" sldId="282"/>
        </pc:sldMkLst>
        <pc:spChg chg="mod">
          <ac:chgData name="Kristine Paberza" userId="dfc7b6b9-e39e-461a-94d7-a5f1ee717d04" providerId="ADAL" clId="{66BB70E1-3308-42F6-BF19-79251F112733}" dt="2023-10-12T08:50:51.387" v="1027" actId="1076"/>
          <ac:spMkLst>
            <pc:docMk/>
            <pc:sldMk cId="1925215857" sldId="282"/>
            <ac:spMk id="3" creationId="{D16055C6-D124-D909-1A34-63C7588D1918}"/>
          </ac:spMkLst>
        </pc:spChg>
      </pc:sldChg>
      <pc:sldChg chg="modSp mod">
        <pc:chgData name="Kristine Paberza" userId="dfc7b6b9-e39e-461a-94d7-a5f1ee717d04" providerId="ADAL" clId="{66BB70E1-3308-42F6-BF19-79251F112733}" dt="2023-10-13T14:20:25.538" v="2647" actId="20577"/>
        <pc:sldMkLst>
          <pc:docMk/>
          <pc:sldMk cId="0" sldId="284"/>
        </pc:sldMkLst>
        <pc:spChg chg="mod">
          <ac:chgData name="Kristine Paberza" userId="dfc7b6b9-e39e-461a-94d7-a5f1ee717d04" providerId="ADAL" clId="{66BB70E1-3308-42F6-BF19-79251F112733}" dt="2023-10-13T14:20:25.538" v="2647" actId="20577"/>
          <ac:spMkLst>
            <pc:docMk/>
            <pc:sldMk cId="0" sldId="284"/>
            <ac:spMk id="9" creationId="{00000000-0000-0000-0000-000000000000}"/>
          </ac:spMkLst>
        </pc:spChg>
        <pc:grpChg chg="mod">
          <ac:chgData name="Kristine Paberza" userId="dfc7b6b9-e39e-461a-94d7-a5f1ee717d04" providerId="ADAL" clId="{66BB70E1-3308-42F6-BF19-79251F112733}" dt="2023-10-12T14:52:23.273" v="2599" actId="14100"/>
          <ac:grpSpMkLst>
            <pc:docMk/>
            <pc:sldMk cId="0" sldId="284"/>
            <ac:grpSpMk id="2" creationId="{00000000-0000-0000-0000-000000000000}"/>
          </ac:grpSpMkLst>
        </pc:grpChg>
      </pc:sldChg>
      <pc:sldChg chg="new del">
        <pc:chgData name="Kristine Paberza" userId="dfc7b6b9-e39e-461a-94d7-a5f1ee717d04" providerId="ADAL" clId="{66BB70E1-3308-42F6-BF19-79251F112733}" dt="2023-10-12T08:31:08.598" v="1" actId="47"/>
        <pc:sldMkLst>
          <pc:docMk/>
          <pc:sldMk cId="2243839514" sldId="286"/>
        </pc:sldMkLst>
      </pc:sldChg>
      <pc:sldChg chg="modSp add mod">
        <pc:chgData name="Kristine Paberza" userId="dfc7b6b9-e39e-461a-94d7-a5f1ee717d04" providerId="ADAL" clId="{66BB70E1-3308-42F6-BF19-79251F112733}" dt="2023-10-12T08:32:50.819" v="18" actId="1076"/>
        <pc:sldMkLst>
          <pc:docMk/>
          <pc:sldMk cId="2726165254" sldId="286"/>
        </pc:sldMkLst>
        <pc:spChg chg="mod">
          <ac:chgData name="Kristine Paberza" userId="dfc7b6b9-e39e-461a-94d7-a5f1ee717d04" providerId="ADAL" clId="{66BB70E1-3308-42F6-BF19-79251F112733}" dt="2023-10-12T08:32:47.959" v="17" actId="1076"/>
          <ac:spMkLst>
            <pc:docMk/>
            <pc:sldMk cId="2726165254" sldId="286"/>
            <ac:spMk id="7" creationId="{7955435A-A8B7-8467-3DFB-F016AB01D333}"/>
          </ac:spMkLst>
        </pc:spChg>
        <pc:spChg chg="mod">
          <ac:chgData name="Kristine Paberza" userId="dfc7b6b9-e39e-461a-94d7-a5f1ee717d04" providerId="ADAL" clId="{66BB70E1-3308-42F6-BF19-79251F112733}" dt="2023-10-12T08:32:50.819" v="18" actId="1076"/>
          <ac:spMkLst>
            <pc:docMk/>
            <pc:sldMk cId="2726165254" sldId="286"/>
            <ac:spMk id="8" creationId="{9E0AD43B-1EB8-C221-F5F8-6F67C18C1D98}"/>
          </ac:spMkLst>
        </pc:spChg>
      </pc:sldChg>
      <pc:sldChg chg="modSp add mod">
        <pc:chgData name="Kristine Paberza" userId="dfc7b6b9-e39e-461a-94d7-a5f1ee717d04" providerId="ADAL" clId="{66BB70E1-3308-42F6-BF19-79251F112733}" dt="2023-10-12T08:33:30.931" v="22" actId="6549"/>
        <pc:sldMkLst>
          <pc:docMk/>
          <pc:sldMk cId="3027101795" sldId="287"/>
        </pc:sldMkLst>
        <pc:spChg chg="mod">
          <ac:chgData name="Kristine Paberza" userId="dfc7b6b9-e39e-461a-94d7-a5f1ee717d04" providerId="ADAL" clId="{66BB70E1-3308-42F6-BF19-79251F112733}" dt="2023-10-12T08:33:16.292" v="20"/>
          <ac:spMkLst>
            <pc:docMk/>
            <pc:sldMk cId="3027101795" sldId="287"/>
            <ac:spMk id="7" creationId="{7955435A-A8B7-8467-3DFB-F016AB01D333}"/>
          </ac:spMkLst>
        </pc:spChg>
        <pc:spChg chg="mod">
          <ac:chgData name="Kristine Paberza" userId="dfc7b6b9-e39e-461a-94d7-a5f1ee717d04" providerId="ADAL" clId="{66BB70E1-3308-42F6-BF19-79251F112733}" dt="2023-10-12T08:33:30.931" v="22" actId="6549"/>
          <ac:spMkLst>
            <pc:docMk/>
            <pc:sldMk cId="3027101795" sldId="287"/>
            <ac:spMk id="8" creationId="{9E0AD43B-1EB8-C221-F5F8-6F67C18C1D98}"/>
          </ac:spMkLst>
        </pc:spChg>
      </pc:sldChg>
      <pc:sldChg chg="addSp delSp modSp add mod">
        <pc:chgData name="Kristine Paberza" userId="dfc7b6b9-e39e-461a-94d7-a5f1ee717d04" providerId="ADAL" clId="{66BB70E1-3308-42F6-BF19-79251F112733}" dt="2023-10-12T08:39:53.225" v="698" actId="20577"/>
        <pc:sldMkLst>
          <pc:docMk/>
          <pc:sldMk cId="2336140912" sldId="288"/>
        </pc:sldMkLst>
        <pc:spChg chg="mod">
          <ac:chgData name="Kristine Paberza" userId="dfc7b6b9-e39e-461a-94d7-a5f1ee717d04" providerId="ADAL" clId="{66BB70E1-3308-42F6-BF19-79251F112733}" dt="2023-10-12T08:33:56.177" v="24"/>
          <ac:spMkLst>
            <pc:docMk/>
            <pc:sldMk cId="2336140912" sldId="288"/>
            <ac:spMk id="7" creationId="{7955435A-A8B7-8467-3DFB-F016AB01D333}"/>
          </ac:spMkLst>
        </pc:spChg>
        <pc:spChg chg="mod">
          <ac:chgData name="Kristine Paberza" userId="dfc7b6b9-e39e-461a-94d7-a5f1ee717d04" providerId="ADAL" clId="{66BB70E1-3308-42F6-BF19-79251F112733}" dt="2023-10-12T08:39:53.225" v="698" actId="20577"/>
          <ac:spMkLst>
            <pc:docMk/>
            <pc:sldMk cId="2336140912" sldId="288"/>
            <ac:spMk id="8" creationId="{9E0AD43B-1EB8-C221-F5F8-6F67C18C1D98}"/>
          </ac:spMkLst>
        </pc:spChg>
        <pc:spChg chg="add del">
          <ac:chgData name="Kristine Paberza" userId="dfc7b6b9-e39e-461a-94d7-a5f1ee717d04" providerId="ADAL" clId="{66BB70E1-3308-42F6-BF19-79251F112733}" dt="2023-10-12T08:36:29.791" v="418" actId="22"/>
          <ac:spMkLst>
            <pc:docMk/>
            <pc:sldMk cId="2336140912" sldId="288"/>
            <ac:spMk id="9" creationId="{85BB12E8-C3B8-15EA-EEEC-3355E656DB23}"/>
          </ac:spMkLst>
        </pc:spChg>
      </pc:sldChg>
      <pc:sldChg chg="modSp add mod">
        <pc:chgData name="Kristine Paberza" userId="dfc7b6b9-e39e-461a-94d7-a5f1ee717d04" providerId="ADAL" clId="{66BB70E1-3308-42F6-BF19-79251F112733}" dt="2023-10-12T08:38:23.023" v="682" actId="20577"/>
        <pc:sldMkLst>
          <pc:docMk/>
          <pc:sldMk cId="766178411" sldId="289"/>
        </pc:sldMkLst>
        <pc:spChg chg="mod">
          <ac:chgData name="Kristine Paberza" userId="dfc7b6b9-e39e-461a-94d7-a5f1ee717d04" providerId="ADAL" clId="{66BB70E1-3308-42F6-BF19-79251F112733}" dt="2023-10-12T08:36:33.924" v="421" actId="20577"/>
          <ac:spMkLst>
            <pc:docMk/>
            <pc:sldMk cId="766178411" sldId="289"/>
            <ac:spMk id="7" creationId="{7955435A-A8B7-8467-3DFB-F016AB01D333}"/>
          </ac:spMkLst>
        </pc:spChg>
        <pc:spChg chg="mod">
          <ac:chgData name="Kristine Paberza" userId="dfc7b6b9-e39e-461a-94d7-a5f1ee717d04" providerId="ADAL" clId="{66BB70E1-3308-42F6-BF19-79251F112733}" dt="2023-10-12T08:38:23.023" v="682" actId="20577"/>
          <ac:spMkLst>
            <pc:docMk/>
            <pc:sldMk cId="766178411" sldId="289"/>
            <ac:spMk id="8" creationId="{9E0AD43B-1EB8-C221-F5F8-6F67C18C1D98}"/>
          </ac:spMkLst>
        </pc:spChg>
      </pc:sldChg>
      <pc:sldChg chg="modSp add mod">
        <pc:chgData name="Kristine Paberza" userId="dfc7b6b9-e39e-461a-94d7-a5f1ee717d04" providerId="ADAL" clId="{66BB70E1-3308-42F6-BF19-79251F112733}" dt="2023-10-12T08:41:09.926" v="807" actId="20577"/>
        <pc:sldMkLst>
          <pc:docMk/>
          <pc:sldMk cId="2677949450" sldId="290"/>
        </pc:sldMkLst>
        <pc:spChg chg="mod">
          <ac:chgData name="Kristine Paberza" userId="dfc7b6b9-e39e-461a-94d7-a5f1ee717d04" providerId="ADAL" clId="{66BB70E1-3308-42F6-BF19-79251F112733}" dt="2023-10-12T08:38:56.071" v="685" actId="20577"/>
          <ac:spMkLst>
            <pc:docMk/>
            <pc:sldMk cId="2677949450" sldId="290"/>
            <ac:spMk id="7" creationId="{7955435A-A8B7-8467-3DFB-F016AB01D333}"/>
          </ac:spMkLst>
        </pc:spChg>
        <pc:spChg chg="mod">
          <ac:chgData name="Kristine Paberza" userId="dfc7b6b9-e39e-461a-94d7-a5f1ee717d04" providerId="ADAL" clId="{66BB70E1-3308-42F6-BF19-79251F112733}" dt="2023-10-12T08:41:09.926" v="807" actId="20577"/>
          <ac:spMkLst>
            <pc:docMk/>
            <pc:sldMk cId="2677949450" sldId="290"/>
            <ac:spMk id="8" creationId="{9E0AD43B-1EB8-C221-F5F8-6F67C18C1D98}"/>
          </ac:spMkLst>
        </pc:spChg>
      </pc:sldChg>
      <pc:sldChg chg="modSp add mod">
        <pc:chgData name="Kristine Paberza" userId="dfc7b6b9-e39e-461a-94d7-a5f1ee717d04" providerId="ADAL" clId="{66BB70E1-3308-42F6-BF19-79251F112733}" dt="2023-10-12T08:45:48.741" v="978" actId="113"/>
        <pc:sldMkLst>
          <pc:docMk/>
          <pc:sldMk cId="3757094772" sldId="291"/>
        </pc:sldMkLst>
        <pc:spChg chg="mod">
          <ac:chgData name="Kristine Paberza" userId="dfc7b6b9-e39e-461a-94d7-a5f1ee717d04" providerId="ADAL" clId="{66BB70E1-3308-42F6-BF19-79251F112733}" dt="2023-10-12T08:41:47.775" v="813" actId="20577"/>
          <ac:spMkLst>
            <pc:docMk/>
            <pc:sldMk cId="3757094772" sldId="291"/>
            <ac:spMk id="7" creationId="{7955435A-A8B7-8467-3DFB-F016AB01D333}"/>
          </ac:spMkLst>
        </pc:spChg>
        <pc:spChg chg="mod">
          <ac:chgData name="Kristine Paberza" userId="dfc7b6b9-e39e-461a-94d7-a5f1ee717d04" providerId="ADAL" clId="{66BB70E1-3308-42F6-BF19-79251F112733}" dt="2023-10-12T08:45:48.741" v="978" actId="113"/>
          <ac:spMkLst>
            <pc:docMk/>
            <pc:sldMk cId="3757094772" sldId="291"/>
            <ac:spMk id="8" creationId="{9E0AD43B-1EB8-C221-F5F8-6F67C18C1D98}"/>
          </ac:spMkLst>
        </pc:spChg>
      </pc:sldChg>
      <pc:sldChg chg="addSp modSp add del mod">
        <pc:chgData name="Kristine Paberza" userId="dfc7b6b9-e39e-461a-94d7-a5f1ee717d04" providerId="ADAL" clId="{66BB70E1-3308-42F6-BF19-79251F112733}" dt="2023-10-12T08:57:23.278" v="1162" actId="47"/>
        <pc:sldMkLst>
          <pc:docMk/>
          <pc:sldMk cId="3099680213" sldId="292"/>
        </pc:sldMkLst>
        <pc:spChg chg="add mod">
          <ac:chgData name="Kristine Paberza" userId="dfc7b6b9-e39e-461a-94d7-a5f1ee717d04" providerId="ADAL" clId="{66BB70E1-3308-42F6-BF19-79251F112733}" dt="2023-10-12T08:55:32.315" v="1097" actId="114"/>
          <ac:spMkLst>
            <pc:docMk/>
            <pc:sldMk cId="3099680213" sldId="292"/>
            <ac:spMk id="2" creationId="{F3417110-A60A-B8D8-F02B-FDD7C921F3E6}"/>
          </ac:spMkLst>
        </pc:spChg>
      </pc:sldChg>
      <pc:sldChg chg="modSp add del mod">
        <pc:chgData name="Kristine Paberza" userId="dfc7b6b9-e39e-461a-94d7-a5f1ee717d04" providerId="ADAL" clId="{66BB70E1-3308-42F6-BF19-79251F112733}" dt="2023-10-12T08:50:41.649" v="1008" actId="47"/>
        <pc:sldMkLst>
          <pc:docMk/>
          <pc:sldMk cId="3405486589" sldId="292"/>
        </pc:sldMkLst>
        <pc:spChg chg="mod">
          <ac:chgData name="Kristine Paberza" userId="dfc7b6b9-e39e-461a-94d7-a5f1ee717d04" providerId="ADAL" clId="{66BB70E1-3308-42F6-BF19-79251F112733}" dt="2023-10-12T08:48:04.060" v="996" actId="20577"/>
          <ac:spMkLst>
            <pc:docMk/>
            <pc:sldMk cId="3405486589" sldId="292"/>
            <ac:spMk id="8" creationId="{2835AFFE-77EE-2537-BFC5-F0631C3863FE}"/>
          </ac:spMkLst>
        </pc:spChg>
      </pc:sldChg>
      <pc:sldChg chg="modSp add mod">
        <pc:chgData name="Kristine Paberza" userId="dfc7b6b9-e39e-461a-94d7-a5f1ee717d04" providerId="ADAL" clId="{66BB70E1-3308-42F6-BF19-79251F112733}" dt="2023-10-12T09:00:20.891" v="1328" actId="20577"/>
        <pc:sldMkLst>
          <pc:docMk/>
          <pc:sldMk cId="4181691798" sldId="292"/>
        </pc:sldMkLst>
        <pc:spChg chg="mod">
          <ac:chgData name="Kristine Paberza" userId="dfc7b6b9-e39e-461a-94d7-a5f1ee717d04" providerId="ADAL" clId="{66BB70E1-3308-42F6-BF19-79251F112733}" dt="2023-10-12T09:00:20.891" v="1328" actId="20577"/>
          <ac:spMkLst>
            <pc:docMk/>
            <pc:sldMk cId="4181691798" sldId="292"/>
            <ac:spMk id="2" creationId="{00000000-0000-0000-0000-000000000000}"/>
          </ac:spMkLst>
        </pc:spChg>
        <pc:spChg chg="mod">
          <ac:chgData name="Kristine Paberza" userId="dfc7b6b9-e39e-461a-94d7-a5f1ee717d04" providerId="ADAL" clId="{66BB70E1-3308-42F6-BF19-79251F112733}" dt="2023-10-12T08:58:12.739" v="1217" actId="1076"/>
          <ac:spMkLst>
            <pc:docMk/>
            <pc:sldMk cId="4181691798" sldId="292"/>
            <ac:spMk id="3" creationId="{00000000-0000-0000-0000-000000000000}"/>
          </ac:spMkLst>
        </pc:spChg>
        <pc:grpChg chg="mod">
          <ac:chgData name="Kristine Paberza" userId="dfc7b6b9-e39e-461a-94d7-a5f1ee717d04" providerId="ADAL" clId="{66BB70E1-3308-42F6-BF19-79251F112733}" dt="2023-10-12T08:59:01.684" v="1220" actId="14100"/>
          <ac:grpSpMkLst>
            <pc:docMk/>
            <pc:sldMk cId="4181691798" sldId="292"/>
            <ac:grpSpMk id="5" creationId="{00000000-0000-0000-0000-000000000000}"/>
          </ac:grpSpMkLst>
        </pc:grpChg>
      </pc:sldChg>
      <pc:sldChg chg="addSp delSp modSp add del mod setBg">
        <pc:chgData name="Kristine Paberza" userId="dfc7b6b9-e39e-461a-94d7-a5f1ee717d04" providerId="ADAL" clId="{66BB70E1-3308-42F6-BF19-79251F112733}" dt="2023-10-12T08:50:03.434" v="1006" actId="47"/>
        <pc:sldMkLst>
          <pc:docMk/>
          <pc:sldMk cId="1897665834" sldId="293"/>
        </pc:sldMkLst>
        <pc:spChg chg="del">
          <ac:chgData name="Kristine Paberza" userId="dfc7b6b9-e39e-461a-94d7-a5f1ee717d04" providerId="ADAL" clId="{66BB70E1-3308-42F6-BF19-79251F112733}" dt="2023-10-12T08:49:20.161" v="999" actId="478"/>
          <ac:spMkLst>
            <pc:docMk/>
            <pc:sldMk cId="1897665834" sldId="293"/>
            <ac:spMk id="7" creationId="{7955435A-A8B7-8467-3DFB-F016AB01D333}"/>
          </ac:spMkLst>
        </pc:spChg>
        <pc:spChg chg="del">
          <ac:chgData name="Kristine Paberza" userId="dfc7b6b9-e39e-461a-94d7-a5f1ee717d04" providerId="ADAL" clId="{66BB70E1-3308-42F6-BF19-79251F112733}" dt="2023-10-12T08:49:18.096" v="998" actId="478"/>
          <ac:spMkLst>
            <pc:docMk/>
            <pc:sldMk cId="1897665834" sldId="293"/>
            <ac:spMk id="8" creationId="{9E0AD43B-1EB8-C221-F5F8-6F67C18C1D98}"/>
          </ac:spMkLst>
        </pc:spChg>
        <pc:spChg chg="add">
          <ac:chgData name="Kristine Paberza" userId="dfc7b6b9-e39e-461a-94d7-a5f1ee717d04" providerId="ADAL" clId="{66BB70E1-3308-42F6-BF19-79251F112733}" dt="2023-10-12T08:49:59.129" v="1005" actId="26606"/>
          <ac:spMkLst>
            <pc:docMk/>
            <pc:sldMk cId="1897665834" sldId="293"/>
            <ac:spMk id="11" creationId="{A9F529C3-C941-49FD-8C67-82F134F64BDB}"/>
          </ac:spMkLst>
        </pc:spChg>
        <pc:spChg chg="add">
          <ac:chgData name="Kristine Paberza" userId="dfc7b6b9-e39e-461a-94d7-a5f1ee717d04" providerId="ADAL" clId="{66BB70E1-3308-42F6-BF19-79251F112733}" dt="2023-10-12T08:49:59.129" v="1005" actId="26606"/>
          <ac:spMkLst>
            <pc:docMk/>
            <pc:sldMk cId="1897665834" sldId="293"/>
            <ac:spMk id="13" creationId="{20586029-32A0-47E5-9AEC-AE3ABA6B94D0}"/>
          </ac:spMkLst>
        </pc:spChg>
        <pc:grpChg chg="add mod ord">
          <ac:chgData name="Kristine Paberza" userId="dfc7b6b9-e39e-461a-94d7-a5f1ee717d04" providerId="ADAL" clId="{66BB70E1-3308-42F6-BF19-79251F112733}" dt="2023-10-12T08:49:59.129" v="1005" actId="26606"/>
          <ac:grpSpMkLst>
            <pc:docMk/>
            <pc:sldMk cId="1897665834" sldId="293"/>
            <ac:grpSpMk id="2" creationId="{AA040779-7FD0-80AA-7900-CD38062C86B2}"/>
          </ac:grpSpMkLst>
        </pc:grpChg>
        <pc:picChg chg="add mod">
          <ac:chgData name="Kristine Paberza" userId="dfc7b6b9-e39e-461a-94d7-a5f1ee717d04" providerId="ADAL" clId="{66BB70E1-3308-42F6-BF19-79251F112733}" dt="2023-10-12T08:49:59.129" v="1005" actId="26606"/>
          <ac:picMkLst>
            <pc:docMk/>
            <pc:sldMk cId="1897665834" sldId="293"/>
            <ac:picMk id="6" creationId="{6AA0833D-D708-453F-B8D9-BAB84F39F820}"/>
          </ac:picMkLst>
        </pc:picChg>
        <pc:cxnChg chg="add">
          <ac:chgData name="Kristine Paberza" userId="dfc7b6b9-e39e-461a-94d7-a5f1ee717d04" providerId="ADAL" clId="{66BB70E1-3308-42F6-BF19-79251F112733}" dt="2023-10-12T08:49:59.129" v="1005" actId="26606"/>
          <ac:cxnSpMkLst>
            <pc:docMk/>
            <pc:sldMk cId="1897665834" sldId="293"/>
            <ac:cxnSpMk id="15" creationId="{8C730EAB-A532-4295-A302-FB4B90DB9F5E}"/>
          </ac:cxnSpMkLst>
        </pc:cxnChg>
      </pc:sldChg>
      <pc:sldChg chg="addSp delSp modSp add del mod">
        <pc:chgData name="Kristine Paberza" userId="dfc7b6b9-e39e-461a-94d7-a5f1ee717d04" providerId="ADAL" clId="{66BB70E1-3308-42F6-BF19-79251F112733}" dt="2023-10-12T08:57:24.142" v="1163" actId="47"/>
        <pc:sldMkLst>
          <pc:docMk/>
          <pc:sldMk cId="2343172720" sldId="293"/>
        </pc:sldMkLst>
        <pc:spChg chg="mod">
          <ac:chgData name="Kristine Paberza" userId="dfc7b6b9-e39e-461a-94d7-a5f1ee717d04" providerId="ADAL" clId="{66BB70E1-3308-42F6-BF19-79251F112733}" dt="2023-10-12T08:56:09.885" v="1122" actId="20577"/>
          <ac:spMkLst>
            <pc:docMk/>
            <pc:sldMk cId="2343172720" sldId="293"/>
            <ac:spMk id="2" creationId="{F3417110-A60A-B8D8-F02B-FDD7C921F3E6}"/>
          </ac:spMkLst>
        </pc:spChg>
        <pc:picChg chg="add del">
          <ac:chgData name="Kristine Paberza" userId="dfc7b6b9-e39e-461a-94d7-a5f1ee717d04" providerId="ADAL" clId="{66BB70E1-3308-42F6-BF19-79251F112733}" dt="2023-10-12T08:56:00.624" v="1103"/>
          <ac:picMkLst>
            <pc:docMk/>
            <pc:sldMk cId="2343172720" sldId="293"/>
            <ac:picMk id="3" creationId="{AC462AF8-D863-7C8A-87CB-7280BD59E56C}"/>
          </ac:picMkLst>
        </pc:picChg>
      </pc:sldChg>
      <pc:sldChg chg="modSp add mod">
        <pc:chgData name="Kristine Paberza" userId="dfc7b6b9-e39e-461a-94d7-a5f1ee717d04" providerId="ADAL" clId="{66BB70E1-3308-42F6-BF19-79251F112733}" dt="2023-10-12T08:59:31.556" v="1254" actId="20577"/>
        <pc:sldMkLst>
          <pc:docMk/>
          <pc:sldMk cId="4107219651" sldId="293"/>
        </pc:sldMkLst>
        <pc:spChg chg="mod">
          <ac:chgData name="Kristine Paberza" userId="dfc7b6b9-e39e-461a-94d7-a5f1ee717d04" providerId="ADAL" clId="{66BB70E1-3308-42F6-BF19-79251F112733}" dt="2023-10-12T08:59:27.878" v="1244" actId="5793"/>
          <ac:spMkLst>
            <pc:docMk/>
            <pc:sldMk cId="4107219651" sldId="293"/>
            <ac:spMk id="2" creationId="{00000000-0000-0000-0000-000000000000}"/>
          </ac:spMkLst>
        </pc:spChg>
        <pc:spChg chg="mod">
          <ac:chgData name="Kristine Paberza" userId="dfc7b6b9-e39e-461a-94d7-a5f1ee717d04" providerId="ADAL" clId="{66BB70E1-3308-42F6-BF19-79251F112733}" dt="2023-10-12T08:59:31.556" v="1254" actId="20577"/>
          <ac:spMkLst>
            <pc:docMk/>
            <pc:sldMk cId="4107219651" sldId="293"/>
            <ac:spMk id="3" creationId="{00000000-0000-0000-0000-000000000000}"/>
          </ac:spMkLst>
        </pc:spChg>
      </pc:sldChg>
      <pc:sldChg chg="modSp add mod">
        <pc:chgData name="Kristine Paberza" userId="dfc7b6b9-e39e-461a-94d7-a5f1ee717d04" providerId="ADAL" clId="{66BB70E1-3308-42F6-BF19-79251F112733}" dt="2023-10-12T09:00:41.355" v="1375" actId="1076"/>
        <pc:sldMkLst>
          <pc:docMk/>
          <pc:sldMk cId="4228098850" sldId="294"/>
        </pc:sldMkLst>
        <pc:spChg chg="mod">
          <ac:chgData name="Kristine Paberza" userId="dfc7b6b9-e39e-461a-94d7-a5f1ee717d04" providerId="ADAL" clId="{66BB70E1-3308-42F6-BF19-79251F112733}" dt="2023-10-12T09:00:41.355" v="1375" actId="1076"/>
          <ac:spMkLst>
            <pc:docMk/>
            <pc:sldMk cId="4228098850" sldId="294"/>
            <ac:spMk id="2" creationId="{00000000-0000-0000-0000-000000000000}"/>
          </ac:spMkLst>
        </pc:spChg>
      </pc:sldChg>
      <pc:sldChg chg="modSp add mod">
        <pc:chgData name="Kristine Paberza" userId="dfc7b6b9-e39e-461a-94d7-a5f1ee717d04" providerId="ADAL" clId="{66BB70E1-3308-42F6-BF19-79251F112733}" dt="2023-10-12T09:01:09.506" v="1429" actId="1076"/>
        <pc:sldMkLst>
          <pc:docMk/>
          <pc:sldMk cId="697391181" sldId="295"/>
        </pc:sldMkLst>
        <pc:spChg chg="mod">
          <ac:chgData name="Kristine Paberza" userId="dfc7b6b9-e39e-461a-94d7-a5f1ee717d04" providerId="ADAL" clId="{66BB70E1-3308-42F6-BF19-79251F112733}" dt="2023-10-12T09:01:09.506" v="1429" actId="1076"/>
          <ac:spMkLst>
            <pc:docMk/>
            <pc:sldMk cId="697391181" sldId="295"/>
            <ac:spMk id="2" creationId="{00000000-0000-0000-0000-000000000000}"/>
          </ac:spMkLst>
        </pc:spChg>
      </pc:sldChg>
      <pc:sldChg chg="modSp add mod">
        <pc:chgData name="Kristine Paberza" userId="dfc7b6b9-e39e-461a-94d7-a5f1ee717d04" providerId="ADAL" clId="{66BB70E1-3308-42F6-BF19-79251F112733}" dt="2023-10-12T09:01:33.628" v="1459" actId="1076"/>
        <pc:sldMkLst>
          <pc:docMk/>
          <pc:sldMk cId="2934554087" sldId="296"/>
        </pc:sldMkLst>
        <pc:spChg chg="mod">
          <ac:chgData name="Kristine Paberza" userId="dfc7b6b9-e39e-461a-94d7-a5f1ee717d04" providerId="ADAL" clId="{66BB70E1-3308-42F6-BF19-79251F112733}" dt="2023-10-12T09:01:33.628" v="1459" actId="1076"/>
          <ac:spMkLst>
            <pc:docMk/>
            <pc:sldMk cId="2934554087" sldId="296"/>
            <ac:spMk id="2" creationId="{00000000-0000-0000-0000-000000000000}"/>
          </ac:spMkLst>
        </pc:spChg>
      </pc:sldChg>
      <pc:sldChg chg="modSp add mod">
        <pc:chgData name="Kristine Paberza" userId="dfc7b6b9-e39e-461a-94d7-a5f1ee717d04" providerId="ADAL" clId="{66BB70E1-3308-42F6-BF19-79251F112733}" dt="2023-10-12T09:01:48.195" v="1494" actId="20577"/>
        <pc:sldMkLst>
          <pc:docMk/>
          <pc:sldMk cId="4191641315" sldId="297"/>
        </pc:sldMkLst>
        <pc:spChg chg="mod">
          <ac:chgData name="Kristine Paberza" userId="dfc7b6b9-e39e-461a-94d7-a5f1ee717d04" providerId="ADAL" clId="{66BB70E1-3308-42F6-BF19-79251F112733}" dt="2023-10-12T09:01:48.195" v="1494" actId="20577"/>
          <ac:spMkLst>
            <pc:docMk/>
            <pc:sldMk cId="4191641315" sldId="297"/>
            <ac:spMk id="2" creationId="{00000000-0000-0000-0000-000000000000}"/>
          </ac:spMkLst>
        </pc:spChg>
      </pc:sldChg>
      <pc:sldChg chg="addSp delSp modSp add mod">
        <pc:chgData name="Kristine Paberza" userId="dfc7b6b9-e39e-461a-94d7-a5f1ee717d04" providerId="ADAL" clId="{66BB70E1-3308-42F6-BF19-79251F112733}" dt="2023-10-12T09:02:52.995" v="1526" actId="1076"/>
        <pc:sldMkLst>
          <pc:docMk/>
          <pc:sldMk cId="1582414687" sldId="298"/>
        </pc:sldMkLst>
        <pc:spChg chg="mod">
          <ac:chgData name="Kristine Paberza" userId="dfc7b6b9-e39e-461a-94d7-a5f1ee717d04" providerId="ADAL" clId="{66BB70E1-3308-42F6-BF19-79251F112733}" dt="2023-10-12T09:02:19.444" v="1516" actId="14100"/>
          <ac:spMkLst>
            <pc:docMk/>
            <pc:sldMk cId="1582414687" sldId="298"/>
            <ac:spMk id="2" creationId="{00000000-0000-0000-0000-000000000000}"/>
          </ac:spMkLst>
        </pc:spChg>
        <pc:spChg chg="del">
          <ac:chgData name="Kristine Paberza" userId="dfc7b6b9-e39e-461a-94d7-a5f1ee717d04" providerId="ADAL" clId="{66BB70E1-3308-42F6-BF19-79251F112733}" dt="2023-10-12T09:02:23.260" v="1518" actId="478"/>
          <ac:spMkLst>
            <pc:docMk/>
            <pc:sldMk cId="1582414687" sldId="298"/>
            <ac:spMk id="3" creationId="{00000000-0000-0000-0000-000000000000}"/>
          </ac:spMkLst>
        </pc:spChg>
        <pc:grpChg chg="mod">
          <ac:chgData name="Kristine Paberza" userId="dfc7b6b9-e39e-461a-94d7-a5f1ee717d04" providerId="ADAL" clId="{66BB70E1-3308-42F6-BF19-79251F112733}" dt="2023-10-12T09:02:52.995" v="1526" actId="1076"/>
          <ac:grpSpMkLst>
            <pc:docMk/>
            <pc:sldMk cId="1582414687" sldId="298"/>
            <ac:grpSpMk id="5" creationId="{00000000-0000-0000-0000-000000000000}"/>
          </ac:grpSpMkLst>
        </pc:grpChg>
        <pc:picChg chg="add mod modCrop">
          <ac:chgData name="Kristine Paberza" userId="dfc7b6b9-e39e-461a-94d7-a5f1ee717d04" providerId="ADAL" clId="{66BB70E1-3308-42F6-BF19-79251F112733}" dt="2023-10-12T09:02:50.460" v="1525" actId="1076"/>
          <ac:picMkLst>
            <pc:docMk/>
            <pc:sldMk cId="1582414687" sldId="298"/>
            <ac:picMk id="4" creationId="{8AA7BEC8-C597-086B-FE36-D2735856D027}"/>
          </ac:picMkLst>
        </pc:picChg>
      </pc:sldChg>
      <pc:sldChg chg="addSp modSp add mod">
        <pc:chgData name="Kristine Paberza" userId="dfc7b6b9-e39e-461a-94d7-a5f1ee717d04" providerId="ADAL" clId="{66BB70E1-3308-42F6-BF19-79251F112733}" dt="2023-10-12T09:03:34.619" v="1559" actId="1076"/>
        <pc:sldMkLst>
          <pc:docMk/>
          <pc:sldMk cId="3099680213" sldId="299"/>
        </pc:sldMkLst>
        <pc:spChg chg="add mod">
          <ac:chgData name="Kristine Paberza" userId="dfc7b6b9-e39e-461a-94d7-a5f1ee717d04" providerId="ADAL" clId="{66BB70E1-3308-42F6-BF19-79251F112733}" dt="2023-10-12T09:03:34.619" v="1559" actId="1076"/>
          <ac:spMkLst>
            <pc:docMk/>
            <pc:sldMk cId="3099680213" sldId="299"/>
            <ac:spMk id="2" creationId="{58A6AC96-8F43-6FE1-399C-27F4DFEDB9FA}"/>
          </ac:spMkLst>
        </pc:spChg>
      </pc:sldChg>
      <pc:sldChg chg="addSp delSp modSp add mod">
        <pc:chgData name="Kristine Paberza" userId="dfc7b6b9-e39e-461a-94d7-a5f1ee717d04" providerId="ADAL" clId="{66BB70E1-3308-42F6-BF19-79251F112733}" dt="2023-10-12T09:05:22.545" v="1673" actId="1076"/>
        <pc:sldMkLst>
          <pc:docMk/>
          <pc:sldMk cId="3966239152" sldId="300"/>
        </pc:sldMkLst>
        <pc:spChg chg="mod">
          <ac:chgData name="Kristine Paberza" userId="dfc7b6b9-e39e-461a-94d7-a5f1ee717d04" providerId="ADAL" clId="{66BB70E1-3308-42F6-BF19-79251F112733}" dt="2023-10-12T09:04:49.419" v="1667" actId="1076"/>
          <ac:spMkLst>
            <pc:docMk/>
            <pc:sldMk cId="3966239152" sldId="300"/>
            <ac:spMk id="2" creationId="{00000000-0000-0000-0000-000000000000}"/>
          </ac:spMkLst>
        </pc:spChg>
        <pc:picChg chg="add mod modCrop">
          <ac:chgData name="Kristine Paberza" userId="dfc7b6b9-e39e-461a-94d7-a5f1ee717d04" providerId="ADAL" clId="{66BB70E1-3308-42F6-BF19-79251F112733}" dt="2023-10-12T09:05:22.545" v="1673" actId="1076"/>
          <ac:picMkLst>
            <pc:docMk/>
            <pc:sldMk cId="3966239152" sldId="300"/>
            <ac:picMk id="3" creationId="{DFD6ADF5-7D75-F6C2-0DB7-EB4336BBDE5C}"/>
          </ac:picMkLst>
        </pc:picChg>
        <pc:picChg chg="del">
          <ac:chgData name="Kristine Paberza" userId="dfc7b6b9-e39e-461a-94d7-a5f1ee717d04" providerId="ADAL" clId="{66BB70E1-3308-42F6-BF19-79251F112733}" dt="2023-10-12T09:04:50.511" v="1668" actId="478"/>
          <ac:picMkLst>
            <pc:docMk/>
            <pc:sldMk cId="3966239152" sldId="300"/>
            <ac:picMk id="4" creationId="{8AA7BEC8-C597-086B-FE36-D2735856D027}"/>
          </ac:picMkLst>
        </pc:picChg>
      </pc:sldChg>
      <pc:sldChg chg="addSp delSp modSp add mod">
        <pc:chgData name="Kristine Paberza" userId="dfc7b6b9-e39e-461a-94d7-a5f1ee717d04" providerId="ADAL" clId="{66BB70E1-3308-42F6-BF19-79251F112733}" dt="2023-10-12T09:07:16.348" v="1705" actId="22"/>
        <pc:sldMkLst>
          <pc:docMk/>
          <pc:sldMk cId="218443510" sldId="301"/>
        </pc:sldMkLst>
        <pc:spChg chg="mod">
          <ac:chgData name="Kristine Paberza" userId="dfc7b6b9-e39e-461a-94d7-a5f1ee717d04" providerId="ADAL" clId="{66BB70E1-3308-42F6-BF19-79251F112733}" dt="2023-10-12T09:06:00.342" v="1679" actId="1076"/>
          <ac:spMkLst>
            <pc:docMk/>
            <pc:sldMk cId="218443510" sldId="301"/>
            <ac:spMk id="2" creationId="{58A6AC96-8F43-6FE1-399C-27F4DFEDB9FA}"/>
          </ac:spMkLst>
        </pc:spChg>
        <pc:spChg chg="add mod">
          <ac:chgData name="Kristine Paberza" userId="dfc7b6b9-e39e-461a-94d7-a5f1ee717d04" providerId="ADAL" clId="{66BB70E1-3308-42F6-BF19-79251F112733}" dt="2023-10-12T09:06:58.866" v="1701" actId="113"/>
          <ac:spMkLst>
            <pc:docMk/>
            <pc:sldMk cId="218443510" sldId="301"/>
            <ac:spMk id="3" creationId="{8851E507-A5B3-3A9D-A2C5-FD9FF7EB33D0}"/>
          </ac:spMkLst>
        </pc:spChg>
        <pc:spChg chg="add del">
          <ac:chgData name="Kristine Paberza" userId="dfc7b6b9-e39e-461a-94d7-a5f1ee717d04" providerId="ADAL" clId="{66BB70E1-3308-42F6-BF19-79251F112733}" dt="2023-10-12T09:07:13.764" v="1703" actId="22"/>
          <ac:spMkLst>
            <pc:docMk/>
            <pc:sldMk cId="218443510" sldId="301"/>
            <ac:spMk id="5" creationId="{2789CD92-34CF-C9F9-9BA4-A3218DF8C554}"/>
          </ac:spMkLst>
        </pc:spChg>
        <pc:spChg chg="add del">
          <ac:chgData name="Kristine Paberza" userId="dfc7b6b9-e39e-461a-94d7-a5f1ee717d04" providerId="ADAL" clId="{66BB70E1-3308-42F6-BF19-79251F112733}" dt="2023-10-12T09:07:16.348" v="1705" actId="22"/>
          <ac:spMkLst>
            <pc:docMk/>
            <pc:sldMk cId="218443510" sldId="301"/>
            <ac:spMk id="7" creationId="{247D95D7-0B8C-E848-7142-48D6B44F3DF2}"/>
          </ac:spMkLst>
        </pc:spChg>
      </pc:sldChg>
      <pc:sldChg chg="addSp delSp modSp add mod">
        <pc:chgData name="Kristine Paberza" userId="dfc7b6b9-e39e-461a-94d7-a5f1ee717d04" providerId="ADAL" clId="{66BB70E1-3308-42F6-BF19-79251F112733}" dt="2023-10-12T09:13:43.525" v="1821" actId="20577"/>
        <pc:sldMkLst>
          <pc:docMk/>
          <pc:sldMk cId="3938644414" sldId="302"/>
        </pc:sldMkLst>
        <pc:spChg chg="mod">
          <ac:chgData name="Kristine Paberza" userId="dfc7b6b9-e39e-461a-94d7-a5f1ee717d04" providerId="ADAL" clId="{66BB70E1-3308-42F6-BF19-79251F112733}" dt="2023-10-12T09:07:29.734" v="1709" actId="20577"/>
          <ac:spMkLst>
            <pc:docMk/>
            <pc:sldMk cId="3938644414" sldId="302"/>
            <ac:spMk id="2" creationId="{58A6AC96-8F43-6FE1-399C-27F4DFEDB9FA}"/>
          </ac:spMkLst>
        </pc:spChg>
        <pc:spChg chg="del">
          <ac:chgData name="Kristine Paberza" userId="dfc7b6b9-e39e-461a-94d7-a5f1ee717d04" providerId="ADAL" clId="{66BB70E1-3308-42F6-BF19-79251F112733}" dt="2023-10-12T09:07:37.014" v="1710" actId="478"/>
          <ac:spMkLst>
            <pc:docMk/>
            <pc:sldMk cId="3938644414" sldId="302"/>
            <ac:spMk id="3" creationId="{8851E507-A5B3-3A9D-A2C5-FD9FF7EB33D0}"/>
          </ac:spMkLst>
        </pc:spChg>
        <pc:spChg chg="add mod">
          <ac:chgData name="Kristine Paberza" userId="dfc7b6b9-e39e-461a-94d7-a5f1ee717d04" providerId="ADAL" clId="{66BB70E1-3308-42F6-BF19-79251F112733}" dt="2023-10-12T09:13:43.525" v="1821" actId="20577"/>
          <ac:spMkLst>
            <pc:docMk/>
            <pc:sldMk cId="3938644414" sldId="302"/>
            <ac:spMk id="4" creationId="{D62904D3-C71E-DD62-6186-2683A407EE0E}"/>
          </ac:spMkLst>
        </pc:spChg>
      </pc:sldChg>
      <pc:sldChg chg="modSp add mod">
        <pc:chgData name="Kristine Paberza" userId="dfc7b6b9-e39e-461a-94d7-a5f1ee717d04" providerId="ADAL" clId="{66BB70E1-3308-42F6-BF19-79251F112733}" dt="2023-10-12T09:09:28.044" v="1812" actId="20577"/>
        <pc:sldMkLst>
          <pc:docMk/>
          <pc:sldMk cId="678504694" sldId="303"/>
        </pc:sldMkLst>
        <pc:spChg chg="mod">
          <ac:chgData name="Kristine Paberza" userId="dfc7b6b9-e39e-461a-94d7-a5f1ee717d04" providerId="ADAL" clId="{66BB70E1-3308-42F6-BF19-79251F112733}" dt="2023-10-12T09:09:28.044" v="1812" actId="20577"/>
          <ac:spMkLst>
            <pc:docMk/>
            <pc:sldMk cId="678504694" sldId="303"/>
            <ac:spMk id="8" creationId="{2835AFFE-77EE-2537-BFC5-F0631C3863FE}"/>
          </ac:spMkLst>
        </pc:spChg>
      </pc:sldChg>
      <pc:sldChg chg="addSp delSp modSp add del mod">
        <pc:chgData name="Kristine Paberza" userId="dfc7b6b9-e39e-461a-94d7-a5f1ee717d04" providerId="ADAL" clId="{66BB70E1-3308-42F6-BF19-79251F112733}" dt="2023-10-12T09:15:15.272" v="1829" actId="47"/>
        <pc:sldMkLst>
          <pc:docMk/>
          <pc:sldMk cId="262055532" sldId="304"/>
        </pc:sldMkLst>
        <pc:spChg chg="del">
          <ac:chgData name="Kristine Paberza" userId="dfc7b6b9-e39e-461a-94d7-a5f1ee717d04" providerId="ADAL" clId="{66BB70E1-3308-42F6-BF19-79251F112733}" dt="2023-10-12T09:13:58.726" v="1824" actId="478"/>
          <ac:spMkLst>
            <pc:docMk/>
            <pc:sldMk cId="262055532" sldId="304"/>
            <ac:spMk id="2" creationId="{58A6AC96-8F43-6FE1-399C-27F4DFEDB9FA}"/>
          </ac:spMkLst>
        </pc:spChg>
        <pc:spChg chg="add del mod">
          <ac:chgData name="Kristine Paberza" userId="dfc7b6b9-e39e-461a-94d7-a5f1ee717d04" providerId="ADAL" clId="{66BB70E1-3308-42F6-BF19-79251F112733}" dt="2023-10-12T09:15:11.286" v="1828" actId="478"/>
          <ac:spMkLst>
            <pc:docMk/>
            <pc:sldMk cId="262055532" sldId="304"/>
            <ac:spMk id="3" creationId="{DFF2F212-7F5E-DB59-0DB6-10DDEFD3D012}"/>
          </ac:spMkLst>
        </pc:spChg>
        <pc:spChg chg="del">
          <ac:chgData name="Kristine Paberza" userId="dfc7b6b9-e39e-461a-94d7-a5f1ee717d04" providerId="ADAL" clId="{66BB70E1-3308-42F6-BF19-79251F112733}" dt="2023-10-12T09:13:55.873" v="1823" actId="478"/>
          <ac:spMkLst>
            <pc:docMk/>
            <pc:sldMk cId="262055532" sldId="304"/>
            <ac:spMk id="4" creationId="{D62904D3-C71E-DD62-6186-2683A407EE0E}"/>
          </ac:spMkLst>
        </pc:spChg>
      </pc:sldChg>
      <pc:sldChg chg="addSp modSp add mod">
        <pc:chgData name="Kristine Paberza" userId="dfc7b6b9-e39e-461a-94d7-a5f1ee717d04" providerId="ADAL" clId="{66BB70E1-3308-42F6-BF19-79251F112733}" dt="2023-10-12T09:31:18.789" v="1864" actId="1076"/>
        <pc:sldMkLst>
          <pc:docMk/>
          <pc:sldMk cId="266304217" sldId="304"/>
        </pc:sldMkLst>
        <pc:spChg chg="add mod">
          <ac:chgData name="Kristine Paberza" userId="dfc7b6b9-e39e-461a-94d7-a5f1ee717d04" providerId="ADAL" clId="{66BB70E1-3308-42F6-BF19-79251F112733}" dt="2023-10-12T09:31:18.789" v="1864" actId="1076"/>
          <ac:spMkLst>
            <pc:docMk/>
            <pc:sldMk cId="266304217" sldId="304"/>
            <ac:spMk id="6" creationId="{AA50A5F6-711D-393F-C14E-A92DDE1DD130}"/>
          </ac:spMkLst>
        </pc:spChg>
      </pc:sldChg>
      <pc:sldChg chg="addSp delSp modSp add mod">
        <pc:chgData name="Kristine Paberza" userId="dfc7b6b9-e39e-461a-94d7-a5f1ee717d04" providerId="ADAL" clId="{66BB70E1-3308-42F6-BF19-79251F112733}" dt="2023-10-12T09:32:03.401" v="1871" actId="22"/>
        <pc:sldMkLst>
          <pc:docMk/>
          <pc:sldMk cId="1280354479" sldId="305"/>
        </pc:sldMkLst>
        <pc:spChg chg="mod">
          <ac:chgData name="Kristine Paberza" userId="dfc7b6b9-e39e-461a-94d7-a5f1ee717d04" providerId="ADAL" clId="{66BB70E1-3308-42F6-BF19-79251F112733}" dt="2023-10-12T09:31:46.617" v="1869" actId="404"/>
          <ac:spMkLst>
            <pc:docMk/>
            <pc:sldMk cId="1280354479" sldId="305"/>
            <ac:spMk id="6" creationId="{AA50A5F6-711D-393F-C14E-A92DDE1DD130}"/>
          </ac:spMkLst>
        </pc:spChg>
        <pc:spChg chg="add del">
          <ac:chgData name="Kristine Paberza" userId="dfc7b6b9-e39e-461a-94d7-a5f1ee717d04" providerId="ADAL" clId="{66BB70E1-3308-42F6-BF19-79251F112733}" dt="2023-10-12T09:32:03.401" v="1871" actId="22"/>
          <ac:spMkLst>
            <pc:docMk/>
            <pc:sldMk cId="1280354479" sldId="305"/>
            <ac:spMk id="8" creationId="{2C52B622-6794-1914-E356-9B47AC7395B2}"/>
          </ac:spMkLst>
        </pc:spChg>
      </pc:sldChg>
      <pc:sldChg chg="addSp delSp modSp add mod">
        <pc:chgData name="Kristine Paberza" userId="dfc7b6b9-e39e-461a-94d7-a5f1ee717d04" providerId="ADAL" clId="{66BB70E1-3308-42F6-BF19-79251F112733}" dt="2023-10-12T09:33:52.742" v="1884" actId="22"/>
        <pc:sldMkLst>
          <pc:docMk/>
          <pc:sldMk cId="4031583506" sldId="306"/>
        </pc:sldMkLst>
        <pc:spChg chg="mod">
          <ac:chgData name="Kristine Paberza" userId="dfc7b6b9-e39e-461a-94d7-a5f1ee717d04" providerId="ADAL" clId="{66BB70E1-3308-42F6-BF19-79251F112733}" dt="2023-10-12T09:33:40.250" v="1882" actId="20577"/>
          <ac:spMkLst>
            <pc:docMk/>
            <pc:sldMk cId="4031583506" sldId="306"/>
            <ac:spMk id="6" creationId="{AA50A5F6-711D-393F-C14E-A92DDE1DD130}"/>
          </ac:spMkLst>
        </pc:spChg>
        <pc:spChg chg="add del">
          <ac:chgData name="Kristine Paberza" userId="dfc7b6b9-e39e-461a-94d7-a5f1ee717d04" providerId="ADAL" clId="{66BB70E1-3308-42F6-BF19-79251F112733}" dt="2023-10-12T09:33:52.742" v="1884" actId="22"/>
          <ac:spMkLst>
            <pc:docMk/>
            <pc:sldMk cId="4031583506" sldId="306"/>
            <ac:spMk id="8" creationId="{B15303BD-C85B-2A39-2D6B-43118998793B}"/>
          </ac:spMkLst>
        </pc:spChg>
      </pc:sldChg>
      <pc:sldChg chg="modSp add mod">
        <pc:chgData name="Kristine Paberza" userId="dfc7b6b9-e39e-461a-94d7-a5f1ee717d04" providerId="ADAL" clId="{66BB70E1-3308-42F6-BF19-79251F112733}" dt="2023-10-12T09:34:31.811" v="1889" actId="1076"/>
        <pc:sldMkLst>
          <pc:docMk/>
          <pc:sldMk cId="2505754589" sldId="307"/>
        </pc:sldMkLst>
        <pc:spChg chg="mod">
          <ac:chgData name="Kristine Paberza" userId="dfc7b6b9-e39e-461a-94d7-a5f1ee717d04" providerId="ADAL" clId="{66BB70E1-3308-42F6-BF19-79251F112733}" dt="2023-10-12T09:34:31.811" v="1889" actId="1076"/>
          <ac:spMkLst>
            <pc:docMk/>
            <pc:sldMk cId="2505754589" sldId="307"/>
            <ac:spMk id="6" creationId="{AA50A5F6-711D-393F-C14E-A92DDE1DD130}"/>
          </ac:spMkLst>
        </pc:spChg>
      </pc:sldChg>
      <pc:sldChg chg="addSp delSp modSp add mod">
        <pc:chgData name="Kristine Paberza" userId="dfc7b6b9-e39e-461a-94d7-a5f1ee717d04" providerId="ADAL" clId="{66BB70E1-3308-42F6-BF19-79251F112733}" dt="2023-10-12T09:37:11.702" v="2001" actId="790"/>
        <pc:sldMkLst>
          <pc:docMk/>
          <pc:sldMk cId="0" sldId="308"/>
        </pc:sldMkLst>
        <pc:spChg chg="del">
          <ac:chgData name="Kristine Paberza" userId="dfc7b6b9-e39e-461a-94d7-a5f1ee717d04" providerId="ADAL" clId="{66BB70E1-3308-42F6-BF19-79251F112733}" dt="2023-10-12T09:36:20.398" v="1948" actId="478"/>
          <ac:spMkLst>
            <pc:docMk/>
            <pc:sldMk cId="0" sldId="308"/>
            <ac:spMk id="3" creationId="{00000000-0000-0000-0000-000000000000}"/>
          </ac:spMkLst>
        </pc:spChg>
        <pc:spChg chg="add mod">
          <ac:chgData name="Kristine Paberza" userId="dfc7b6b9-e39e-461a-94d7-a5f1ee717d04" providerId="ADAL" clId="{66BB70E1-3308-42F6-BF19-79251F112733}" dt="2023-10-12T09:36:08.449" v="1947"/>
          <ac:spMkLst>
            <pc:docMk/>
            <pc:sldMk cId="0" sldId="308"/>
            <ac:spMk id="13" creationId="{04CB76E3-9F6D-0F8D-9491-5EBF4BAE42E0}"/>
          </ac:spMkLst>
        </pc:spChg>
        <pc:spChg chg="add mod">
          <ac:chgData name="Kristine Paberza" userId="dfc7b6b9-e39e-461a-94d7-a5f1ee717d04" providerId="ADAL" clId="{66BB70E1-3308-42F6-BF19-79251F112733}" dt="2023-10-12T09:36:08.449" v="1947"/>
          <ac:spMkLst>
            <pc:docMk/>
            <pc:sldMk cId="0" sldId="308"/>
            <ac:spMk id="15" creationId="{5EDBA61C-65B3-C3B1-0E6D-0886866C3EBB}"/>
          </ac:spMkLst>
        </pc:spChg>
        <pc:spChg chg="add mod">
          <ac:chgData name="Kristine Paberza" userId="dfc7b6b9-e39e-461a-94d7-a5f1ee717d04" providerId="ADAL" clId="{66BB70E1-3308-42F6-BF19-79251F112733}" dt="2023-10-12T09:36:08.449" v="1947"/>
          <ac:spMkLst>
            <pc:docMk/>
            <pc:sldMk cId="0" sldId="308"/>
            <ac:spMk id="17" creationId="{50796180-F66D-024B-6EEA-D8D507E64D49}"/>
          </ac:spMkLst>
        </pc:spChg>
        <pc:spChg chg="add mod">
          <ac:chgData name="Kristine Paberza" userId="dfc7b6b9-e39e-461a-94d7-a5f1ee717d04" providerId="ADAL" clId="{66BB70E1-3308-42F6-BF19-79251F112733}" dt="2023-10-12T09:36:08.449" v="1947"/>
          <ac:spMkLst>
            <pc:docMk/>
            <pc:sldMk cId="0" sldId="308"/>
            <ac:spMk id="18" creationId="{53B68DC5-0194-6767-6E46-6081F820DB2B}"/>
          </ac:spMkLst>
        </pc:spChg>
        <pc:spChg chg="add mod">
          <ac:chgData name="Kristine Paberza" userId="dfc7b6b9-e39e-461a-94d7-a5f1ee717d04" providerId="ADAL" clId="{66BB70E1-3308-42F6-BF19-79251F112733}" dt="2023-10-12T09:36:08.449" v="1947"/>
          <ac:spMkLst>
            <pc:docMk/>
            <pc:sldMk cId="0" sldId="308"/>
            <ac:spMk id="19" creationId="{CDF19F1E-8921-1613-4719-DCBD6A58A65E}"/>
          </ac:spMkLst>
        </pc:spChg>
        <pc:spChg chg="add mod">
          <ac:chgData name="Kristine Paberza" userId="dfc7b6b9-e39e-461a-94d7-a5f1ee717d04" providerId="ADAL" clId="{66BB70E1-3308-42F6-BF19-79251F112733}" dt="2023-10-12T09:36:08.449" v="1947"/>
          <ac:spMkLst>
            <pc:docMk/>
            <pc:sldMk cId="0" sldId="308"/>
            <ac:spMk id="20" creationId="{762EF14D-A841-E4B6-69F4-BF3DE4AD047C}"/>
          </ac:spMkLst>
        </pc:spChg>
        <pc:spChg chg="add mod">
          <ac:chgData name="Kristine Paberza" userId="dfc7b6b9-e39e-461a-94d7-a5f1ee717d04" providerId="ADAL" clId="{66BB70E1-3308-42F6-BF19-79251F112733}" dt="2023-10-12T09:36:08.449" v="1947"/>
          <ac:spMkLst>
            <pc:docMk/>
            <pc:sldMk cId="0" sldId="308"/>
            <ac:spMk id="21" creationId="{5C3B6D7F-9F91-43C4-C4B4-6B6DD7BEA396}"/>
          </ac:spMkLst>
        </pc:spChg>
        <pc:spChg chg="add mod">
          <ac:chgData name="Kristine Paberza" userId="dfc7b6b9-e39e-461a-94d7-a5f1ee717d04" providerId="ADAL" clId="{66BB70E1-3308-42F6-BF19-79251F112733}" dt="2023-10-12T09:36:08.449" v="1947"/>
          <ac:spMkLst>
            <pc:docMk/>
            <pc:sldMk cId="0" sldId="308"/>
            <ac:spMk id="22" creationId="{D7090A69-6B3D-0D6D-0B8F-551219650708}"/>
          </ac:spMkLst>
        </pc:spChg>
        <pc:spChg chg="add mod">
          <ac:chgData name="Kristine Paberza" userId="dfc7b6b9-e39e-461a-94d7-a5f1ee717d04" providerId="ADAL" clId="{66BB70E1-3308-42F6-BF19-79251F112733}" dt="2023-10-12T09:36:08.449" v="1947"/>
          <ac:spMkLst>
            <pc:docMk/>
            <pc:sldMk cId="0" sldId="308"/>
            <ac:spMk id="23" creationId="{4CBD3157-A1D0-1709-8D64-ACA78E902954}"/>
          </ac:spMkLst>
        </pc:spChg>
        <pc:spChg chg="add mod">
          <ac:chgData name="Kristine Paberza" userId="dfc7b6b9-e39e-461a-94d7-a5f1ee717d04" providerId="ADAL" clId="{66BB70E1-3308-42F6-BF19-79251F112733}" dt="2023-10-12T09:36:08.449" v="1947"/>
          <ac:spMkLst>
            <pc:docMk/>
            <pc:sldMk cId="0" sldId="308"/>
            <ac:spMk id="24" creationId="{FDF817C5-AEA4-A2A2-430E-721C507CD8EB}"/>
          </ac:spMkLst>
        </pc:spChg>
        <pc:spChg chg="add mod">
          <ac:chgData name="Kristine Paberza" userId="dfc7b6b9-e39e-461a-94d7-a5f1ee717d04" providerId="ADAL" clId="{66BB70E1-3308-42F6-BF19-79251F112733}" dt="2023-10-12T09:36:08.449" v="1947"/>
          <ac:spMkLst>
            <pc:docMk/>
            <pc:sldMk cId="0" sldId="308"/>
            <ac:spMk id="25" creationId="{93A40525-235F-F522-B63C-A40F586B8D92}"/>
          </ac:spMkLst>
        </pc:spChg>
        <pc:spChg chg="add mod">
          <ac:chgData name="Kristine Paberza" userId="dfc7b6b9-e39e-461a-94d7-a5f1ee717d04" providerId="ADAL" clId="{66BB70E1-3308-42F6-BF19-79251F112733}" dt="2023-10-12T09:36:08.449" v="1947"/>
          <ac:spMkLst>
            <pc:docMk/>
            <pc:sldMk cId="0" sldId="308"/>
            <ac:spMk id="26" creationId="{48B305F9-70A3-7C18-946A-E055D9C00081}"/>
          </ac:spMkLst>
        </pc:spChg>
        <pc:spChg chg="add mod">
          <ac:chgData name="Kristine Paberza" userId="dfc7b6b9-e39e-461a-94d7-a5f1ee717d04" providerId="ADAL" clId="{66BB70E1-3308-42F6-BF19-79251F112733}" dt="2023-10-12T09:36:08.449" v="1947"/>
          <ac:spMkLst>
            <pc:docMk/>
            <pc:sldMk cId="0" sldId="308"/>
            <ac:spMk id="27" creationId="{F1218625-6E75-F9FB-31F0-31D94444F396}"/>
          </ac:spMkLst>
        </pc:spChg>
        <pc:spChg chg="add mod">
          <ac:chgData name="Kristine Paberza" userId="dfc7b6b9-e39e-461a-94d7-a5f1ee717d04" providerId="ADAL" clId="{66BB70E1-3308-42F6-BF19-79251F112733}" dt="2023-10-12T09:37:11.702" v="2001" actId="790"/>
          <ac:spMkLst>
            <pc:docMk/>
            <pc:sldMk cId="0" sldId="308"/>
            <ac:spMk id="28" creationId="{760C88E1-BEDB-F47D-A9CE-413B6E8080CF}"/>
          </ac:spMkLst>
        </pc:spChg>
        <pc:grpChg chg="del">
          <ac:chgData name="Kristine Paberza" userId="dfc7b6b9-e39e-461a-94d7-a5f1ee717d04" providerId="ADAL" clId="{66BB70E1-3308-42F6-BF19-79251F112733}" dt="2023-10-12T09:35:37.892" v="1943" actId="478"/>
          <ac:grpSpMkLst>
            <pc:docMk/>
            <pc:sldMk cId="0" sldId="308"/>
            <ac:grpSpMk id="8" creationId="{00000000-0000-0000-0000-000000000000}"/>
          </ac:grpSpMkLst>
        </pc:grpChg>
        <pc:picChg chg="add del mod">
          <ac:chgData name="Kristine Paberza" userId="dfc7b6b9-e39e-461a-94d7-a5f1ee717d04" providerId="ADAL" clId="{66BB70E1-3308-42F6-BF19-79251F112733}" dt="2023-10-12T09:35:42.263" v="1946"/>
          <ac:picMkLst>
            <pc:docMk/>
            <pc:sldMk cId="0" sldId="308"/>
            <ac:picMk id="2" creationId="{2E5C162F-A14E-BC91-0429-F2DA3DB27B91}"/>
          </ac:picMkLst>
        </pc:picChg>
        <pc:picChg chg="add mod">
          <ac:chgData name="Kristine Paberza" userId="dfc7b6b9-e39e-461a-94d7-a5f1ee717d04" providerId="ADAL" clId="{66BB70E1-3308-42F6-BF19-79251F112733}" dt="2023-10-12T09:36:08.449" v="1947"/>
          <ac:picMkLst>
            <pc:docMk/>
            <pc:sldMk cId="0" sldId="308"/>
            <ac:picMk id="12" creationId="{C8CFD194-6188-7CBC-6DC3-C94A3C9BA02E}"/>
          </ac:picMkLst>
        </pc:picChg>
        <pc:picChg chg="add mod">
          <ac:chgData name="Kristine Paberza" userId="dfc7b6b9-e39e-461a-94d7-a5f1ee717d04" providerId="ADAL" clId="{66BB70E1-3308-42F6-BF19-79251F112733}" dt="2023-10-12T09:36:08.449" v="1947"/>
          <ac:picMkLst>
            <pc:docMk/>
            <pc:sldMk cId="0" sldId="308"/>
            <ac:picMk id="14" creationId="{714455BC-2EB4-7B4A-1017-D18F69B92364}"/>
          </ac:picMkLst>
        </pc:picChg>
        <pc:picChg chg="del">
          <ac:chgData name="Kristine Paberza" userId="dfc7b6b9-e39e-461a-94d7-a5f1ee717d04" providerId="ADAL" clId="{66BB70E1-3308-42F6-BF19-79251F112733}" dt="2023-10-12T09:35:38.808" v="1944" actId="478"/>
          <ac:picMkLst>
            <pc:docMk/>
            <pc:sldMk cId="0" sldId="308"/>
            <ac:picMk id="16" creationId="{72ED7B19-234F-1319-E832-692D9E61BE4D}"/>
          </ac:picMkLst>
        </pc:picChg>
      </pc:sldChg>
      <pc:sldChg chg="modSp add del mod">
        <pc:chgData name="Kristine Paberza" userId="dfc7b6b9-e39e-461a-94d7-a5f1ee717d04" providerId="ADAL" clId="{66BB70E1-3308-42F6-BF19-79251F112733}" dt="2023-10-12T09:35:22.136" v="1941" actId="47"/>
        <pc:sldMkLst>
          <pc:docMk/>
          <pc:sldMk cId="3547593426" sldId="308"/>
        </pc:sldMkLst>
        <pc:spChg chg="mod">
          <ac:chgData name="Kristine Paberza" userId="dfc7b6b9-e39e-461a-94d7-a5f1ee717d04" providerId="ADAL" clId="{66BB70E1-3308-42F6-BF19-79251F112733}" dt="2023-10-12T09:35:15.273" v="1940" actId="404"/>
          <ac:spMkLst>
            <pc:docMk/>
            <pc:sldMk cId="3547593426" sldId="308"/>
            <ac:spMk id="7" creationId="{7955435A-A8B7-8467-3DFB-F016AB01D333}"/>
          </ac:spMkLst>
        </pc:spChg>
      </pc:sldChg>
      <pc:sldChg chg="addSp modSp new">
        <pc:chgData name="Kristine Paberza" userId="dfc7b6b9-e39e-461a-94d7-a5f1ee717d04" providerId="ADAL" clId="{66BB70E1-3308-42F6-BF19-79251F112733}" dt="2023-10-12T09:38:19.513" v="2003"/>
        <pc:sldMkLst>
          <pc:docMk/>
          <pc:sldMk cId="2362758411" sldId="309"/>
        </pc:sldMkLst>
        <pc:picChg chg="add mod">
          <ac:chgData name="Kristine Paberza" userId="dfc7b6b9-e39e-461a-94d7-a5f1ee717d04" providerId="ADAL" clId="{66BB70E1-3308-42F6-BF19-79251F112733}" dt="2023-10-12T09:38:19.513" v="2003"/>
          <ac:picMkLst>
            <pc:docMk/>
            <pc:sldMk cId="2362758411" sldId="309"/>
            <ac:picMk id="2" creationId="{212F7580-2719-46F0-6983-896B58D78F72}"/>
          </ac:picMkLst>
        </pc:picChg>
      </pc:sldChg>
      <pc:sldChg chg="modSp add mod">
        <pc:chgData name="Kristine Paberza" userId="dfc7b6b9-e39e-461a-94d7-a5f1ee717d04" providerId="ADAL" clId="{66BB70E1-3308-42F6-BF19-79251F112733}" dt="2023-10-12T09:39:16.863" v="2019" actId="790"/>
        <pc:sldMkLst>
          <pc:docMk/>
          <pc:sldMk cId="854236799" sldId="310"/>
        </pc:sldMkLst>
        <pc:spChg chg="mod">
          <ac:chgData name="Kristine Paberza" userId="dfc7b6b9-e39e-461a-94d7-a5f1ee717d04" providerId="ADAL" clId="{66BB70E1-3308-42F6-BF19-79251F112733}" dt="2023-10-12T09:38:49.681" v="2016" actId="403"/>
          <ac:spMkLst>
            <pc:docMk/>
            <pc:sldMk cId="854236799" sldId="310"/>
            <ac:spMk id="7" creationId="{7955435A-A8B7-8467-3DFB-F016AB01D333}"/>
          </ac:spMkLst>
        </pc:spChg>
        <pc:spChg chg="mod">
          <ac:chgData name="Kristine Paberza" userId="dfc7b6b9-e39e-461a-94d7-a5f1ee717d04" providerId="ADAL" clId="{66BB70E1-3308-42F6-BF19-79251F112733}" dt="2023-10-12T09:39:16.863" v="2019" actId="790"/>
          <ac:spMkLst>
            <pc:docMk/>
            <pc:sldMk cId="854236799" sldId="310"/>
            <ac:spMk id="8" creationId="{9E0AD43B-1EB8-C221-F5F8-6F67C18C1D98}"/>
          </ac:spMkLst>
        </pc:spChg>
      </pc:sldChg>
      <pc:sldChg chg="new del">
        <pc:chgData name="Kristine Paberza" userId="dfc7b6b9-e39e-461a-94d7-a5f1ee717d04" providerId="ADAL" clId="{66BB70E1-3308-42F6-BF19-79251F112733}" dt="2023-10-12T09:38:30.870" v="2005" actId="47"/>
        <pc:sldMkLst>
          <pc:docMk/>
          <pc:sldMk cId="2198018134" sldId="310"/>
        </pc:sldMkLst>
      </pc:sldChg>
      <pc:sldChg chg="modSp add mod">
        <pc:chgData name="Kristine Paberza" userId="dfc7b6b9-e39e-461a-94d7-a5f1ee717d04" providerId="ADAL" clId="{66BB70E1-3308-42F6-BF19-79251F112733}" dt="2023-10-12T09:40:16.498" v="2049" actId="5793"/>
        <pc:sldMkLst>
          <pc:docMk/>
          <pc:sldMk cId="834448709" sldId="311"/>
        </pc:sldMkLst>
        <pc:spChg chg="mod">
          <ac:chgData name="Kristine Paberza" userId="dfc7b6b9-e39e-461a-94d7-a5f1ee717d04" providerId="ADAL" clId="{66BB70E1-3308-42F6-BF19-79251F112733}" dt="2023-10-12T09:40:16.498" v="2049" actId="5793"/>
          <ac:spMkLst>
            <pc:docMk/>
            <pc:sldMk cId="834448709" sldId="311"/>
            <ac:spMk id="8" creationId="{2835AFFE-77EE-2537-BFC5-F0631C3863FE}"/>
          </ac:spMkLst>
        </pc:spChg>
      </pc:sldChg>
      <pc:sldChg chg="modSp add mod">
        <pc:chgData name="Kristine Paberza" userId="dfc7b6b9-e39e-461a-94d7-a5f1ee717d04" providerId="ADAL" clId="{66BB70E1-3308-42F6-BF19-79251F112733}" dt="2023-10-12T09:40:40.111" v="2073"/>
        <pc:sldMkLst>
          <pc:docMk/>
          <pc:sldMk cId="2940311300" sldId="312"/>
        </pc:sldMkLst>
        <pc:spChg chg="mod">
          <ac:chgData name="Kristine Paberza" userId="dfc7b6b9-e39e-461a-94d7-a5f1ee717d04" providerId="ADAL" clId="{66BB70E1-3308-42F6-BF19-79251F112733}" dt="2023-10-12T09:40:35.057" v="2072" actId="5793"/>
          <ac:spMkLst>
            <pc:docMk/>
            <pc:sldMk cId="2940311300" sldId="312"/>
            <ac:spMk id="7" creationId="{7955435A-A8B7-8467-3DFB-F016AB01D333}"/>
          </ac:spMkLst>
        </pc:spChg>
        <pc:spChg chg="mod">
          <ac:chgData name="Kristine Paberza" userId="dfc7b6b9-e39e-461a-94d7-a5f1ee717d04" providerId="ADAL" clId="{66BB70E1-3308-42F6-BF19-79251F112733}" dt="2023-10-12T09:40:40.111" v="2073"/>
          <ac:spMkLst>
            <pc:docMk/>
            <pc:sldMk cId="2940311300" sldId="312"/>
            <ac:spMk id="8" creationId="{9E0AD43B-1EB8-C221-F5F8-6F67C18C1D98}"/>
          </ac:spMkLst>
        </pc:spChg>
      </pc:sldChg>
      <pc:sldChg chg="modSp add mod">
        <pc:chgData name="Kristine Paberza" userId="dfc7b6b9-e39e-461a-94d7-a5f1ee717d04" providerId="ADAL" clId="{66BB70E1-3308-42F6-BF19-79251F112733}" dt="2023-10-12T09:41:06.959" v="2137" actId="13926"/>
        <pc:sldMkLst>
          <pc:docMk/>
          <pc:sldMk cId="821772205" sldId="313"/>
        </pc:sldMkLst>
        <pc:spChg chg="mod">
          <ac:chgData name="Kristine Paberza" userId="dfc7b6b9-e39e-461a-94d7-a5f1ee717d04" providerId="ADAL" clId="{66BB70E1-3308-42F6-BF19-79251F112733}" dt="2023-10-12T09:40:57.861" v="2135" actId="20577"/>
          <ac:spMkLst>
            <pc:docMk/>
            <pc:sldMk cId="821772205" sldId="313"/>
            <ac:spMk id="7" creationId="{7955435A-A8B7-8467-3DFB-F016AB01D333}"/>
          </ac:spMkLst>
        </pc:spChg>
        <pc:spChg chg="mod">
          <ac:chgData name="Kristine Paberza" userId="dfc7b6b9-e39e-461a-94d7-a5f1ee717d04" providerId="ADAL" clId="{66BB70E1-3308-42F6-BF19-79251F112733}" dt="2023-10-12T09:41:06.959" v="2137" actId="13926"/>
          <ac:spMkLst>
            <pc:docMk/>
            <pc:sldMk cId="821772205" sldId="313"/>
            <ac:spMk id="8" creationId="{9E0AD43B-1EB8-C221-F5F8-6F67C18C1D98}"/>
          </ac:spMkLst>
        </pc:spChg>
      </pc:sldChg>
      <pc:sldChg chg="modSp add mod">
        <pc:chgData name="Kristine Paberza" userId="dfc7b6b9-e39e-461a-94d7-a5f1ee717d04" providerId="ADAL" clId="{66BB70E1-3308-42F6-BF19-79251F112733}" dt="2023-10-12T09:41:34.500" v="2174" actId="403"/>
        <pc:sldMkLst>
          <pc:docMk/>
          <pc:sldMk cId="373772292" sldId="314"/>
        </pc:sldMkLst>
        <pc:spChg chg="mod">
          <ac:chgData name="Kristine Paberza" userId="dfc7b6b9-e39e-461a-94d7-a5f1ee717d04" providerId="ADAL" clId="{66BB70E1-3308-42F6-BF19-79251F112733}" dt="2023-10-12T09:41:24.100" v="2172" actId="20577"/>
          <ac:spMkLst>
            <pc:docMk/>
            <pc:sldMk cId="373772292" sldId="314"/>
            <ac:spMk id="7" creationId="{7955435A-A8B7-8467-3DFB-F016AB01D333}"/>
          </ac:spMkLst>
        </pc:spChg>
        <pc:spChg chg="mod">
          <ac:chgData name="Kristine Paberza" userId="dfc7b6b9-e39e-461a-94d7-a5f1ee717d04" providerId="ADAL" clId="{66BB70E1-3308-42F6-BF19-79251F112733}" dt="2023-10-12T09:41:34.500" v="2174" actId="403"/>
          <ac:spMkLst>
            <pc:docMk/>
            <pc:sldMk cId="373772292" sldId="314"/>
            <ac:spMk id="8" creationId="{9E0AD43B-1EB8-C221-F5F8-6F67C18C1D98}"/>
          </ac:spMkLst>
        </pc:spChg>
      </pc:sldChg>
      <pc:sldChg chg="addSp modSp new">
        <pc:chgData name="Kristine Paberza" userId="dfc7b6b9-e39e-461a-94d7-a5f1ee717d04" providerId="ADAL" clId="{66BB70E1-3308-42F6-BF19-79251F112733}" dt="2023-10-12T09:41:45.329" v="2176"/>
        <pc:sldMkLst>
          <pc:docMk/>
          <pc:sldMk cId="1729349160" sldId="315"/>
        </pc:sldMkLst>
        <pc:picChg chg="add mod">
          <ac:chgData name="Kristine Paberza" userId="dfc7b6b9-e39e-461a-94d7-a5f1ee717d04" providerId="ADAL" clId="{66BB70E1-3308-42F6-BF19-79251F112733}" dt="2023-10-12T09:41:45.329" v="2176"/>
          <ac:picMkLst>
            <pc:docMk/>
            <pc:sldMk cId="1729349160" sldId="315"/>
            <ac:picMk id="2" creationId="{1F60215F-5812-588B-368E-321825095D1A}"/>
          </ac:picMkLst>
        </pc:picChg>
        <pc:picChg chg="add mod">
          <ac:chgData name="Kristine Paberza" userId="dfc7b6b9-e39e-461a-94d7-a5f1ee717d04" providerId="ADAL" clId="{66BB70E1-3308-42F6-BF19-79251F112733}" dt="2023-10-12T09:41:45.329" v="2176"/>
          <ac:picMkLst>
            <pc:docMk/>
            <pc:sldMk cId="1729349160" sldId="315"/>
            <ac:picMk id="3" creationId="{643B6785-929B-0272-4977-E91F19C986FE}"/>
          </ac:picMkLst>
        </pc:picChg>
        <pc:picChg chg="add mod">
          <ac:chgData name="Kristine Paberza" userId="dfc7b6b9-e39e-461a-94d7-a5f1ee717d04" providerId="ADAL" clId="{66BB70E1-3308-42F6-BF19-79251F112733}" dt="2023-10-12T09:41:45.329" v="2176"/>
          <ac:picMkLst>
            <pc:docMk/>
            <pc:sldMk cId="1729349160" sldId="315"/>
            <ac:picMk id="4" creationId="{180F456D-5425-D0A4-835F-050ED41B7AAD}"/>
          </ac:picMkLst>
        </pc:picChg>
        <pc:picChg chg="add mod">
          <ac:chgData name="Kristine Paberza" userId="dfc7b6b9-e39e-461a-94d7-a5f1ee717d04" providerId="ADAL" clId="{66BB70E1-3308-42F6-BF19-79251F112733}" dt="2023-10-12T09:41:45.329" v="2176"/>
          <ac:picMkLst>
            <pc:docMk/>
            <pc:sldMk cId="1729349160" sldId="315"/>
            <ac:picMk id="5" creationId="{2FB1677D-B981-9351-DDC0-ED54764C3E35}"/>
          </ac:picMkLst>
        </pc:picChg>
      </pc:sldChg>
      <pc:sldChg chg="addSp modSp new mod">
        <pc:chgData name="Kristine Paberza" userId="dfc7b6b9-e39e-461a-94d7-a5f1ee717d04" providerId="ADAL" clId="{66BB70E1-3308-42F6-BF19-79251F112733}" dt="2023-10-12T09:45:34.123" v="2285" actId="14100"/>
        <pc:sldMkLst>
          <pc:docMk/>
          <pc:sldMk cId="2100795875" sldId="316"/>
        </pc:sldMkLst>
        <pc:spChg chg="mod">
          <ac:chgData name="Kristine Paberza" userId="dfc7b6b9-e39e-461a-94d7-a5f1ee717d04" providerId="ADAL" clId="{66BB70E1-3308-42F6-BF19-79251F112733}" dt="2023-10-12T09:45:04.446" v="2278"/>
          <ac:spMkLst>
            <pc:docMk/>
            <pc:sldMk cId="2100795875" sldId="316"/>
            <ac:spMk id="3" creationId="{93524597-27D0-25B4-9B33-8EA70CF2A013}"/>
          </ac:spMkLst>
        </pc:spChg>
        <pc:spChg chg="mod">
          <ac:chgData name="Kristine Paberza" userId="dfc7b6b9-e39e-461a-94d7-a5f1ee717d04" providerId="ADAL" clId="{66BB70E1-3308-42F6-BF19-79251F112733}" dt="2023-10-12T09:45:04.446" v="2278"/>
          <ac:spMkLst>
            <pc:docMk/>
            <pc:sldMk cId="2100795875" sldId="316"/>
            <ac:spMk id="4" creationId="{5FA2E51E-F576-5550-6A75-8A973392CC40}"/>
          </ac:spMkLst>
        </pc:spChg>
        <pc:spChg chg="mod">
          <ac:chgData name="Kristine Paberza" userId="dfc7b6b9-e39e-461a-94d7-a5f1ee717d04" providerId="ADAL" clId="{66BB70E1-3308-42F6-BF19-79251F112733}" dt="2023-10-12T09:45:04.446" v="2278"/>
          <ac:spMkLst>
            <pc:docMk/>
            <pc:sldMk cId="2100795875" sldId="316"/>
            <ac:spMk id="5" creationId="{616472E0-5EA3-BF4A-47DB-87CC38FF1F3B}"/>
          </ac:spMkLst>
        </pc:spChg>
        <pc:grpChg chg="add mod">
          <ac:chgData name="Kristine Paberza" userId="dfc7b6b9-e39e-461a-94d7-a5f1ee717d04" providerId="ADAL" clId="{66BB70E1-3308-42F6-BF19-79251F112733}" dt="2023-10-12T09:45:22.875" v="2282" actId="14100"/>
          <ac:grpSpMkLst>
            <pc:docMk/>
            <pc:sldMk cId="2100795875" sldId="316"/>
            <ac:grpSpMk id="2" creationId="{D110081F-DED5-3D50-418E-0088046AC99C}"/>
          </ac:grpSpMkLst>
        </pc:grpChg>
        <pc:picChg chg="add mod">
          <ac:chgData name="Kristine Paberza" userId="dfc7b6b9-e39e-461a-94d7-a5f1ee717d04" providerId="ADAL" clId="{66BB70E1-3308-42F6-BF19-79251F112733}" dt="2023-10-12T09:45:34.123" v="2285" actId="14100"/>
          <ac:picMkLst>
            <pc:docMk/>
            <pc:sldMk cId="2100795875" sldId="316"/>
            <ac:picMk id="6" creationId="{836E9731-BF91-D8CC-526E-984A7F751BE4}"/>
          </ac:picMkLst>
        </pc:picChg>
        <pc:picChg chg="add mod">
          <ac:chgData name="Kristine Paberza" userId="dfc7b6b9-e39e-461a-94d7-a5f1ee717d04" providerId="ADAL" clId="{66BB70E1-3308-42F6-BF19-79251F112733}" dt="2023-10-12T09:45:31.887" v="2284" actId="14100"/>
          <ac:picMkLst>
            <pc:docMk/>
            <pc:sldMk cId="2100795875" sldId="316"/>
            <ac:picMk id="7" creationId="{D38430AB-769B-6272-EBCA-F5DE9F64FF39}"/>
          </ac:picMkLst>
        </pc:picChg>
      </pc:sldChg>
      <pc:sldChg chg="delSp modSp add del mod">
        <pc:chgData name="Kristine Paberza" userId="dfc7b6b9-e39e-461a-94d7-a5f1ee717d04" providerId="ADAL" clId="{66BB70E1-3308-42F6-BF19-79251F112733}" dt="2023-10-12T09:48:35.327" v="2317" actId="47"/>
        <pc:sldMkLst>
          <pc:docMk/>
          <pc:sldMk cId="3284534485" sldId="317"/>
        </pc:sldMkLst>
        <pc:spChg chg="del">
          <ac:chgData name="Kristine Paberza" userId="dfc7b6b9-e39e-461a-94d7-a5f1ee717d04" providerId="ADAL" clId="{66BB70E1-3308-42F6-BF19-79251F112733}" dt="2023-10-12T09:47:57.640" v="2307" actId="478"/>
          <ac:spMkLst>
            <pc:docMk/>
            <pc:sldMk cId="3284534485" sldId="317"/>
            <ac:spMk id="7" creationId="{7955435A-A8B7-8467-3DFB-F016AB01D333}"/>
          </ac:spMkLst>
        </pc:spChg>
        <pc:spChg chg="mod">
          <ac:chgData name="Kristine Paberza" userId="dfc7b6b9-e39e-461a-94d7-a5f1ee717d04" providerId="ADAL" clId="{66BB70E1-3308-42F6-BF19-79251F112733}" dt="2023-10-12T09:48:15.835" v="2312" actId="1076"/>
          <ac:spMkLst>
            <pc:docMk/>
            <pc:sldMk cId="3284534485" sldId="317"/>
            <ac:spMk id="8" creationId="{9E0AD43B-1EB8-C221-F5F8-6F67C18C1D98}"/>
          </ac:spMkLst>
        </pc:spChg>
      </pc:sldChg>
      <pc:sldChg chg="add del">
        <pc:chgData name="Kristine Paberza" userId="dfc7b6b9-e39e-461a-94d7-a5f1ee717d04" providerId="ADAL" clId="{66BB70E1-3308-42F6-BF19-79251F112733}" dt="2023-10-12T09:45:54.602" v="2287" actId="47"/>
        <pc:sldMkLst>
          <pc:docMk/>
          <pc:sldMk cId="3363722296" sldId="317"/>
        </pc:sldMkLst>
      </pc:sldChg>
      <pc:sldChg chg="addSp delSp modSp add mod">
        <pc:chgData name="Kristine Paberza" userId="dfc7b6b9-e39e-461a-94d7-a5f1ee717d04" providerId="ADAL" clId="{66BB70E1-3308-42F6-BF19-79251F112733}" dt="2023-10-12T09:48:29.991" v="2316" actId="1076"/>
        <pc:sldMkLst>
          <pc:docMk/>
          <pc:sldMk cId="585369122" sldId="318"/>
        </pc:sldMkLst>
        <pc:spChg chg="add mod">
          <ac:chgData name="Kristine Paberza" userId="dfc7b6b9-e39e-461a-94d7-a5f1ee717d04" providerId="ADAL" clId="{66BB70E1-3308-42F6-BF19-79251F112733}" dt="2023-10-12T09:48:29.991" v="2316" actId="1076"/>
          <ac:spMkLst>
            <pc:docMk/>
            <pc:sldMk cId="585369122" sldId="318"/>
            <ac:spMk id="2" creationId="{DB41BE1A-2E67-5A86-DFD6-FDC6D4ED6F10}"/>
          </ac:spMkLst>
        </pc:spChg>
        <pc:spChg chg="del">
          <ac:chgData name="Kristine Paberza" userId="dfc7b6b9-e39e-461a-94d7-a5f1ee717d04" providerId="ADAL" clId="{66BB70E1-3308-42F6-BF19-79251F112733}" dt="2023-10-12T09:48:24.055" v="2314" actId="478"/>
          <ac:spMkLst>
            <pc:docMk/>
            <pc:sldMk cId="585369122" sldId="318"/>
            <ac:spMk id="13" creationId="{00000000-0000-0000-0000-000000000000}"/>
          </ac:spMkLst>
        </pc:spChg>
      </pc:sldChg>
      <pc:sldChg chg="modSp add mod">
        <pc:chgData name="Kristine Paberza" userId="dfc7b6b9-e39e-461a-94d7-a5f1ee717d04" providerId="ADAL" clId="{66BB70E1-3308-42F6-BF19-79251F112733}" dt="2023-10-12T09:49:16.843" v="2327" actId="790"/>
        <pc:sldMkLst>
          <pc:docMk/>
          <pc:sldMk cId="107225003" sldId="319"/>
        </pc:sldMkLst>
        <pc:spChg chg="mod">
          <ac:chgData name="Kristine Paberza" userId="dfc7b6b9-e39e-461a-94d7-a5f1ee717d04" providerId="ADAL" clId="{66BB70E1-3308-42F6-BF19-79251F112733}" dt="2023-10-12T09:49:16.843" v="2327" actId="790"/>
          <ac:spMkLst>
            <pc:docMk/>
            <pc:sldMk cId="107225003" sldId="319"/>
            <ac:spMk id="2" creationId="{DB41BE1A-2E67-5A86-DFD6-FDC6D4ED6F10}"/>
          </ac:spMkLst>
        </pc:spChg>
      </pc:sldChg>
      <pc:sldChg chg="modSp add mod">
        <pc:chgData name="Kristine Paberza" userId="dfc7b6b9-e39e-461a-94d7-a5f1ee717d04" providerId="ADAL" clId="{66BB70E1-3308-42F6-BF19-79251F112733}" dt="2023-10-12T09:50:16.062" v="2354" actId="1076"/>
        <pc:sldMkLst>
          <pc:docMk/>
          <pc:sldMk cId="366580508" sldId="320"/>
        </pc:sldMkLst>
        <pc:spChg chg="mod">
          <ac:chgData name="Kristine Paberza" userId="dfc7b6b9-e39e-461a-94d7-a5f1ee717d04" providerId="ADAL" clId="{66BB70E1-3308-42F6-BF19-79251F112733}" dt="2023-10-12T09:50:16.062" v="2354" actId="1076"/>
          <ac:spMkLst>
            <pc:docMk/>
            <pc:sldMk cId="366580508" sldId="320"/>
            <ac:spMk id="3" creationId="{00000000-0000-0000-0000-000000000000}"/>
          </ac:spMkLst>
        </pc:spChg>
        <pc:spChg chg="mod">
          <ac:chgData name="Kristine Paberza" userId="dfc7b6b9-e39e-461a-94d7-a5f1ee717d04" providerId="ADAL" clId="{66BB70E1-3308-42F6-BF19-79251F112733}" dt="2023-10-12T09:50:11.732" v="2353" actId="1076"/>
          <ac:spMkLst>
            <pc:docMk/>
            <pc:sldMk cId="366580508" sldId="320"/>
            <ac:spMk id="9" creationId="{D0753C13-22CD-429D-F29E-12E1899148CE}"/>
          </ac:spMkLst>
        </pc:spChg>
      </pc:sldChg>
      <pc:sldChg chg="addSp delSp modSp add mod">
        <pc:chgData name="Kristine Paberza" userId="dfc7b6b9-e39e-461a-94d7-a5f1ee717d04" providerId="ADAL" clId="{66BB70E1-3308-42F6-BF19-79251F112733}" dt="2023-10-12T09:51:24.499" v="2385" actId="1076"/>
        <pc:sldMkLst>
          <pc:docMk/>
          <pc:sldMk cId="2702456029" sldId="321"/>
        </pc:sldMkLst>
        <pc:spChg chg="mod">
          <ac:chgData name="Kristine Paberza" userId="dfc7b6b9-e39e-461a-94d7-a5f1ee717d04" providerId="ADAL" clId="{66BB70E1-3308-42F6-BF19-79251F112733}" dt="2023-10-12T09:51:24.499" v="2385" actId="1076"/>
          <ac:spMkLst>
            <pc:docMk/>
            <pc:sldMk cId="2702456029" sldId="321"/>
            <ac:spMk id="3" creationId="{00000000-0000-0000-0000-000000000000}"/>
          </ac:spMkLst>
        </pc:spChg>
        <pc:spChg chg="mod">
          <ac:chgData name="Kristine Paberza" userId="dfc7b6b9-e39e-461a-94d7-a5f1ee717d04" providerId="ADAL" clId="{66BB70E1-3308-42F6-BF19-79251F112733}" dt="2023-10-12T09:51:20.177" v="2384" actId="404"/>
          <ac:spMkLst>
            <pc:docMk/>
            <pc:sldMk cId="2702456029" sldId="321"/>
            <ac:spMk id="9" creationId="{D0753C13-22CD-429D-F29E-12E1899148CE}"/>
          </ac:spMkLst>
        </pc:spChg>
        <pc:picChg chg="add mod">
          <ac:chgData name="Kristine Paberza" userId="dfc7b6b9-e39e-461a-94d7-a5f1ee717d04" providerId="ADAL" clId="{66BB70E1-3308-42F6-BF19-79251F112733}" dt="2023-10-12T09:51:15.694" v="2382" actId="1076"/>
          <ac:picMkLst>
            <pc:docMk/>
            <pc:sldMk cId="2702456029" sldId="321"/>
            <ac:picMk id="2" creationId="{63875B9A-531D-36EB-21A0-9B16849EBB2D}"/>
          </ac:picMkLst>
        </pc:picChg>
        <pc:picChg chg="del">
          <ac:chgData name="Kristine Paberza" userId="dfc7b6b9-e39e-461a-94d7-a5f1ee717d04" providerId="ADAL" clId="{66BB70E1-3308-42F6-BF19-79251F112733}" dt="2023-10-12T09:51:11.291" v="2380" actId="478"/>
          <ac:picMkLst>
            <pc:docMk/>
            <pc:sldMk cId="2702456029" sldId="321"/>
            <ac:picMk id="10" creationId="{BB17E385-D678-FC64-A454-E4BD329D8CC2}"/>
          </ac:picMkLst>
        </pc:picChg>
      </pc:sldChg>
      <pc:sldChg chg="modSp add mod">
        <pc:chgData name="Kristine Paberza" userId="dfc7b6b9-e39e-461a-94d7-a5f1ee717d04" providerId="ADAL" clId="{66BB70E1-3308-42F6-BF19-79251F112733}" dt="2023-10-12T09:52:44.455" v="2458" actId="13926"/>
        <pc:sldMkLst>
          <pc:docMk/>
          <pc:sldMk cId="1974045738" sldId="322"/>
        </pc:sldMkLst>
        <pc:spChg chg="mod">
          <ac:chgData name="Kristine Paberza" userId="dfc7b6b9-e39e-461a-94d7-a5f1ee717d04" providerId="ADAL" clId="{66BB70E1-3308-42F6-BF19-79251F112733}" dt="2023-10-12T09:52:22.949" v="2430" actId="14100"/>
          <ac:spMkLst>
            <pc:docMk/>
            <pc:sldMk cId="1974045738" sldId="322"/>
            <ac:spMk id="7" creationId="{7955435A-A8B7-8467-3DFB-F016AB01D333}"/>
          </ac:spMkLst>
        </pc:spChg>
        <pc:spChg chg="mod">
          <ac:chgData name="Kristine Paberza" userId="dfc7b6b9-e39e-461a-94d7-a5f1ee717d04" providerId="ADAL" clId="{66BB70E1-3308-42F6-BF19-79251F112733}" dt="2023-10-12T09:52:44.455" v="2458" actId="13926"/>
          <ac:spMkLst>
            <pc:docMk/>
            <pc:sldMk cId="1974045738" sldId="322"/>
            <ac:spMk id="8" creationId="{9E0AD43B-1EB8-C221-F5F8-6F67C18C1D98}"/>
          </ac:spMkLst>
        </pc:spChg>
      </pc:sldChg>
      <pc:sldChg chg="addSp delSp modSp new mod">
        <pc:chgData name="Kristine Paberza" userId="dfc7b6b9-e39e-461a-94d7-a5f1ee717d04" providerId="ADAL" clId="{66BB70E1-3308-42F6-BF19-79251F112733}" dt="2023-10-12T14:53:11.037" v="2603" actId="1076"/>
        <pc:sldMkLst>
          <pc:docMk/>
          <pc:sldMk cId="4030483923" sldId="323"/>
        </pc:sldMkLst>
        <pc:spChg chg="add mod">
          <ac:chgData name="Kristine Paberza" userId="dfc7b6b9-e39e-461a-94d7-a5f1ee717d04" providerId="ADAL" clId="{66BB70E1-3308-42F6-BF19-79251F112733}" dt="2023-10-12T14:53:11.037" v="2603" actId="1076"/>
          <ac:spMkLst>
            <pc:docMk/>
            <pc:sldMk cId="4030483923" sldId="323"/>
            <ac:spMk id="3" creationId="{3CD5CCB7-AA95-EF48-452D-29EAFBD46D65}"/>
          </ac:spMkLst>
        </pc:spChg>
        <pc:spChg chg="mod">
          <ac:chgData name="Kristine Paberza" userId="dfc7b6b9-e39e-461a-94d7-a5f1ee717d04" providerId="ADAL" clId="{66BB70E1-3308-42F6-BF19-79251F112733}" dt="2023-10-12T09:53:46.945" v="2461"/>
          <ac:spMkLst>
            <pc:docMk/>
            <pc:sldMk cId="4030483923" sldId="323"/>
            <ac:spMk id="5" creationId="{0D1B448E-5FE3-BB1E-108B-CFCC2D0EBF5E}"/>
          </ac:spMkLst>
        </pc:spChg>
        <pc:spChg chg="mod">
          <ac:chgData name="Kristine Paberza" userId="dfc7b6b9-e39e-461a-94d7-a5f1ee717d04" providerId="ADAL" clId="{66BB70E1-3308-42F6-BF19-79251F112733}" dt="2023-10-12T09:53:46.945" v="2461"/>
          <ac:spMkLst>
            <pc:docMk/>
            <pc:sldMk cId="4030483923" sldId="323"/>
            <ac:spMk id="6" creationId="{C0BC145E-6A80-79E6-E0D5-DB9570ED30D7}"/>
          </ac:spMkLst>
        </pc:spChg>
        <pc:spChg chg="mod">
          <ac:chgData name="Kristine Paberza" userId="dfc7b6b9-e39e-461a-94d7-a5f1ee717d04" providerId="ADAL" clId="{66BB70E1-3308-42F6-BF19-79251F112733}" dt="2023-10-12T09:53:46.945" v="2461"/>
          <ac:spMkLst>
            <pc:docMk/>
            <pc:sldMk cId="4030483923" sldId="323"/>
            <ac:spMk id="7" creationId="{A4F10302-21D4-3D89-B03F-B33B4DB19265}"/>
          </ac:spMkLst>
        </pc:spChg>
        <pc:spChg chg="add mod">
          <ac:chgData name="Kristine Paberza" userId="dfc7b6b9-e39e-461a-94d7-a5f1ee717d04" providerId="ADAL" clId="{66BB70E1-3308-42F6-BF19-79251F112733}" dt="2023-10-12T09:54:34.748" v="2507" actId="1076"/>
          <ac:spMkLst>
            <pc:docMk/>
            <pc:sldMk cId="4030483923" sldId="323"/>
            <ac:spMk id="8" creationId="{3060A4ED-5E8B-C0B4-A1A2-6C3618DFAA0B}"/>
          </ac:spMkLst>
        </pc:spChg>
        <pc:spChg chg="add del mod">
          <ac:chgData name="Kristine Paberza" userId="dfc7b6b9-e39e-461a-94d7-a5f1ee717d04" providerId="ADAL" clId="{66BB70E1-3308-42F6-BF19-79251F112733}" dt="2023-10-12T09:55:24.723" v="2509"/>
          <ac:spMkLst>
            <pc:docMk/>
            <pc:sldMk cId="4030483923" sldId="323"/>
            <ac:spMk id="9" creationId="{7B505943-91F8-9DD9-925C-C06EE83E99D2}"/>
          </ac:spMkLst>
        </pc:spChg>
        <pc:grpChg chg="add mod">
          <ac:chgData name="Kristine Paberza" userId="dfc7b6b9-e39e-461a-94d7-a5f1ee717d04" providerId="ADAL" clId="{66BB70E1-3308-42F6-BF19-79251F112733}" dt="2023-10-12T09:55:50.578" v="2517" actId="14100"/>
          <ac:grpSpMkLst>
            <pc:docMk/>
            <pc:sldMk cId="4030483923" sldId="323"/>
            <ac:grpSpMk id="4" creationId="{EEF1B57C-9E3C-FBA5-5A78-20436ECF648F}"/>
          </ac:grpSpMkLst>
        </pc:grpChg>
        <pc:picChg chg="add mod">
          <ac:chgData name="Kristine Paberza" userId="dfc7b6b9-e39e-461a-94d7-a5f1ee717d04" providerId="ADAL" clId="{66BB70E1-3308-42F6-BF19-79251F112733}" dt="2023-10-12T09:53:19.643" v="2460"/>
          <ac:picMkLst>
            <pc:docMk/>
            <pc:sldMk cId="4030483923" sldId="323"/>
            <ac:picMk id="2" creationId="{BFB3FC74-3476-E3FE-2C37-F6047748745B}"/>
          </ac:picMkLst>
        </pc:picChg>
      </pc:sldChg>
      <pc:sldChg chg="addSp delSp modSp add mod setBg">
        <pc:chgData name="Kristine Paberza" userId="dfc7b6b9-e39e-461a-94d7-a5f1ee717d04" providerId="ADAL" clId="{66BB70E1-3308-42F6-BF19-79251F112733}" dt="2023-10-12T14:52:58.198" v="2601" actId="1076"/>
        <pc:sldMkLst>
          <pc:docMk/>
          <pc:sldMk cId="1278567963" sldId="324"/>
        </pc:sldMkLst>
        <pc:spChg chg="del">
          <ac:chgData name="Kristine Paberza" userId="dfc7b6b9-e39e-461a-94d7-a5f1ee717d04" providerId="ADAL" clId="{66BB70E1-3308-42F6-BF19-79251F112733}" dt="2023-10-12T09:55:32.129" v="2511" actId="478"/>
          <ac:spMkLst>
            <pc:docMk/>
            <pc:sldMk cId="1278567963" sldId="324"/>
            <ac:spMk id="3" creationId="{3CD5CCB7-AA95-EF48-452D-29EAFBD46D65}"/>
          </ac:spMkLst>
        </pc:spChg>
        <pc:spChg chg="mod">
          <ac:chgData name="Kristine Paberza" userId="dfc7b6b9-e39e-461a-94d7-a5f1ee717d04" providerId="ADAL" clId="{66BB70E1-3308-42F6-BF19-79251F112733}" dt="2023-10-12T09:58:04.244" v="2598" actId="1076"/>
          <ac:spMkLst>
            <pc:docMk/>
            <pc:sldMk cId="1278567963" sldId="324"/>
            <ac:spMk id="8" creationId="{3060A4ED-5E8B-C0B4-A1A2-6C3618DFAA0B}"/>
          </ac:spMkLst>
        </pc:spChg>
        <pc:spChg chg="add mod">
          <ac:chgData name="Kristine Paberza" userId="dfc7b6b9-e39e-461a-94d7-a5f1ee717d04" providerId="ADAL" clId="{66BB70E1-3308-42F6-BF19-79251F112733}" dt="2023-10-12T14:52:58.198" v="2601" actId="1076"/>
          <ac:spMkLst>
            <pc:docMk/>
            <pc:sldMk cId="1278567963" sldId="324"/>
            <ac:spMk id="10" creationId="{4D48D204-BC87-0CE9-52D4-6117F96E39C0}"/>
          </ac:spMkLst>
        </pc:spChg>
        <pc:spChg chg="add del">
          <ac:chgData name="Kristine Paberza" userId="dfc7b6b9-e39e-461a-94d7-a5f1ee717d04" providerId="ADAL" clId="{66BB70E1-3308-42F6-BF19-79251F112733}" dt="2023-10-12T09:55:39.906" v="2515" actId="26606"/>
          <ac:spMkLst>
            <pc:docMk/>
            <pc:sldMk cId="1278567963" sldId="324"/>
            <ac:spMk id="14" creationId="{08373A3F-54E0-424E-A84D-3522122109F4}"/>
          </ac:spMkLst>
        </pc:spChg>
        <pc:grpChg chg="add mod ord">
          <ac:chgData name="Kristine Paberza" userId="dfc7b6b9-e39e-461a-94d7-a5f1ee717d04" providerId="ADAL" clId="{66BB70E1-3308-42F6-BF19-79251F112733}" dt="2023-10-12T09:55:45.676" v="2516" actId="14100"/>
          <ac:grpSpMkLst>
            <pc:docMk/>
            <pc:sldMk cId="1278567963" sldId="324"/>
            <ac:grpSpMk id="4" creationId="{EEF1B57C-9E3C-FBA5-5A78-20436ECF648F}"/>
          </ac:grpSpMkLst>
        </pc:grpChg>
        <pc:grpChg chg="add del">
          <ac:chgData name="Kristine Paberza" userId="dfc7b6b9-e39e-461a-94d7-a5f1ee717d04" providerId="ADAL" clId="{66BB70E1-3308-42F6-BF19-79251F112733}" dt="2023-10-12T09:55:39.906" v="2515" actId="26606"/>
          <ac:grpSpMkLst>
            <pc:docMk/>
            <pc:sldMk cId="1278567963" sldId="324"/>
            <ac:grpSpMk id="16" creationId="{B7BAEF06-AB74-442C-8C30-B88233FD836C}"/>
          </ac:grpSpMkLst>
        </pc:grpChg>
        <pc:grpChg chg="add del">
          <ac:chgData name="Kristine Paberza" userId="dfc7b6b9-e39e-461a-94d7-a5f1ee717d04" providerId="ADAL" clId="{66BB70E1-3308-42F6-BF19-79251F112733}" dt="2023-10-12T09:55:39.906" v="2515" actId="26606"/>
          <ac:grpSpMkLst>
            <pc:docMk/>
            <pc:sldMk cId="1278567963" sldId="324"/>
            <ac:grpSpMk id="24" creationId="{C9829185-6353-4E3C-B082-AA7F5193916F}"/>
          </ac:grpSpMkLst>
        </pc:grpChg>
        <pc:picChg chg="del">
          <ac:chgData name="Kristine Paberza" userId="dfc7b6b9-e39e-461a-94d7-a5f1ee717d04" providerId="ADAL" clId="{66BB70E1-3308-42F6-BF19-79251F112733}" dt="2023-10-12T09:55:33.070" v="2512" actId="478"/>
          <ac:picMkLst>
            <pc:docMk/>
            <pc:sldMk cId="1278567963" sldId="324"/>
            <ac:picMk id="2" creationId="{BFB3FC74-3476-E3FE-2C37-F6047748745B}"/>
          </ac:picMkLst>
        </pc:picChg>
        <pc:picChg chg="add mod">
          <ac:chgData name="Kristine Paberza" userId="dfc7b6b9-e39e-461a-94d7-a5f1ee717d04" providerId="ADAL" clId="{66BB70E1-3308-42F6-BF19-79251F112733}" dt="2023-10-12T09:55:39.906" v="2515" actId="26606"/>
          <ac:picMkLst>
            <pc:docMk/>
            <pc:sldMk cId="1278567963" sldId="324"/>
            <ac:picMk id="9" creationId="{55CC71FB-1FA3-6E79-B319-F4BD4465D2A3}"/>
          </ac:picMkLst>
        </pc:picChg>
      </pc:sldChg>
      <pc:sldChg chg="modSp add mod">
        <pc:chgData name="Kristine Paberza" userId="dfc7b6b9-e39e-461a-94d7-a5f1ee717d04" providerId="ADAL" clId="{66BB70E1-3308-42F6-BF19-79251F112733}" dt="2023-10-12T14:53:31.046" v="2605" actId="1076"/>
        <pc:sldMkLst>
          <pc:docMk/>
          <pc:sldMk cId="2575875642" sldId="325"/>
        </pc:sldMkLst>
        <pc:spChg chg="mod">
          <ac:chgData name="Kristine Paberza" userId="dfc7b6b9-e39e-461a-94d7-a5f1ee717d04" providerId="ADAL" clId="{66BB70E1-3308-42F6-BF19-79251F112733}" dt="2023-10-12T14:53:31.046" v="2605" actId="1076"/>
          <ac:spMkLst>
            <pc:docMk/>
            <pc:sldMk cId="2575875642" sldId="325"/>
            <ac:spMk id="8" creationId="{2835AFFE-77EE-2537-BFC5-F0631C3863FE}"/>
          </ac:spMkLst>
        </pc:spChg>
      </pc:sldChg>
      <pc:sldChg chg="modSp add mod ord">
        <pc:chgData name="Kristine Paberza" userId="dfc7b6b9-e39e-461a-94d7-a5f1ee717d04" providerId="ADAL" clId="{66BB70E1-3308-42F6-BF19-79251F112733}" dt="2023-10-13T14:21:48.059" v="2653"/>
        <pc:sldMkLst>
          <pc:docMk/>
          <pc:sldMk cId="984769981" sldId="326"/>
        </pc:sldMkLst>
        <pc:spChg chg="mod">
          <ac:chgData name="Kristine Paberza" userId="dfc7b6b9-e39e-461a-94d7-a5f1ee717d04" providerId="ADAL" clId="{66BB70E1-3308-42F6-BF19-79251F112733}" dt="2023-10-13T14:21:21.673" v="2649"/>
          <ac:spMkLst>
            <pc:docMk/>
            <pc:sldMk cId="984769981" sldId="326"/>
            <ac:spMk id="7" creationId="{7955435A-A8B7-8467-3DFB-F016AB01D333}"/>
          </ac:spMkLst>
        </pc:spChg>
        <pc:spChg chg="mod">
          <ac:chgData name="Kristine Paberza" userId="dfc7b6b9-e39e-461a-94d7-a5f1ee717d04" providerId="ADAL" clId="{66BB70E1-3308-42F6-BF19-79251F112733}" dt="2023-10-13T14:21:32.814" v="2651" actId="404"/>
          <ac:spMkLst>
            <pc:docMk/>
            <pc:sldMk cId="984769981" sldId="326"/>
            <ac:spMk id="8" creationId="{9E0AD43B-1EB8-C221-F5F8-6F67C18C1D98}"/>
          </ac:spMkLst>
        </pc:spChg>
      </pc:sldChg>
      <pc:sldChg chg="modSp add del mod">
        <pc:chgData name="Kristine Paberza" userId="dfc7b6b9-e39e-461a-94d7-a5f1ee717d04" providerId="ADAL" clId="{66BB70E1-3308-42F6-BF19-79251F112733}" dt="2023-10-13T14:23:09.918" v="2666" actId="47"/>
        <pc:sldMkLst>
          <pc:docMk/>
          <pc:sldMk cId="2475972209" sldId="327"/>
        </pc:sldMkLst>
        <pc:spChg chg="mod">
          <ac:chgData name="Kristine Paberza" userId="dfc7b6b9-e39e-461a-94d7-a5f1ee717d04" providerId="ADAL" clId="{66BB70E1-3308-42F6-BF19-79251F112733}" dt="2023-10-13T14:22:29.135" v="2657" actId="403"/>
          <ac:spMkLst>
            <pc:docMk/>
            <pc:sldMk cId="2475972209" sldId="327"/>
            <ac:spMk id="7" creationId="{7955435A-A8B7-8467-3DFB-F016AB01D333}"/>
          </ac:spMkLst>
        </pc:spChg>
        <pc:spChg chg="mod">
          <ac:chgData name="Kristine Paberza" userId="dfc7b6b9-e39e-461a-94d7-a5f1ee717d04" providerId="ADAL" clId="{66BB70E1-3308-42F6-BF19-79251F112733}" dt="2023-10-13T14:22:42.725" v="2662" actId="403"/>
          <ac:spMkLst>
            <pc:docMk/>
            <pc:sldMk cId="2475972209" sldId="327"/>
            <ac:spMk id="8" creationId="{9E0AD43B-1EB8-C221-F5F8-6F67C18C1D98}"/>
          </ac:spMkLst>
        </pc:spChg>
      </pc:sldChg>
      <pc:sldChg chg="modSp add mod">
        <pc:chgData name="Kristine Paberza" userId="dfc7b6b9-e39e-461a-94d7-a5f1ee717d04" providerId="ADAL" clId="{66BB70E1-3308-42F6-BF19-79251F112733}" dt="2023-10-13T14:23:07.281" v="2665" actId="1076"/>
        <pc:sldMkLst>
          <pc:docMk/>
          <pc:sldMk cId="3331899697" sldId="328"/>
        </pc:sldMkLst>
        <pc:spChg chg="mod">
          <ac:chgData name="Kristine Paberza" userId="dfc7b6b9-e39e-461a-94d7-a5f1ee717d04" providerId="ADAL" clId="{66BB70E1-3308-42F6-BF19-79251F112733}" dt="2023-10-13T14:23:01.945" v="2664" actId="1076"/>
          <ac:spMkLst>
            <pc:docMk/>
            <pc:sldMk cId="3331899697" sldId="328"/>
            <ac:spMk id="7" creationId="{7955435A-A8B7-8467-3DFB-F016AB01D333}"/>
          </ac:spMkLst>
        </pc:spChg>
        <pc:spChg chg="mod">
          <ac:chgData name="Kristine Paberza" userId="dfc7b6b9-e39e-461a-94d7-a5f1ee717d04" providerId="ADAL" clId="{66BB70E1-3308-42F6-BF19-79251F112733}" dt="2023-10-13T14:23:07.281" v="2665" actId="1076"/>
          <ac:spMkLst>
            <pc:docMk/>
            <pc:sldMk cId="3331899697" sldId="328"/>
            <ac:spMk id="8" creationId="{9E0AD43B-1EB8-C221-F5F8-6F67C18C1D98}"/>
          </ac:spMkLst>
        </pc:spChg>
      </pc:sldChg>
      <pc:sldChg chg="modSp add mod">
        <pc:chgData name="Kristine Paberza" userId="dfc7b6b9-e39e-461a-94d7-a5f1ee717d04" providerId="ADAL" clId="{66BB70E1-3308-42F6-BF19-79251F112733}" dt="2023-10-13T14:23:25.617" v="2669"/>
        <pc:sldMkLst>
          <pc:docMk/>
          <pc:sldMk cId="2162209896" sldId="329"/>
        </pc:sldMkLst>
        <pc:spChg chg="mod">
          <ac:chgData name="Kristine Paberza" userId="dfc7b6b9-e39e-461a-94d7-a5f1ee717d04" providerId="ADAL" clId="{66BB70E1-3308-42F6-BF19-79251F112733}" dt="2023-10-13T14:23:18.101" v="2668"/>
          <ac:spMkLst>
            <pc:docMk/>
            <pc:sldMk cId="2162209896" sldId="329"/>
            <ac:spMk id="7" creationId="{7955435A-A8B7-8467-3DFB-F016AB01D333}"/>
          </ac:spMkLst>
        </pc:spChg>
        <pc:spChg chg="mod">
          <ac:chgData name="Kristine Paberza" userId="dfc7b6b9-e39e-461a-94d7-a5f1ee717d04" providerId="ADAL" clId="{66BB70E1-3308-42F6-BF19-79251F112733}" dt="2023-10-13T14:23:25.617" v="2669"/>
          <ac:spMkLst>
            <pc:docMk/>
            <pc:sldMk cId="2162209896" sldId="329"/>
            <ac:spMk id="8" creationId="{9E0AD43B-1EB8-C221-F5F8-6F67C18C1D98}"/>
          </ac:spMkLst>
        </pc:spChg>
      </pc:sldChg>
      <pc:sldChg chg="modSp add mod">
        <pc:chgData name="Kristine Paberza" userId="dfc7b6b9-e39e-461a-94d7-a5f1ee717d04" providerId="ADAL" clId="{66BB70E1-3308-42F6-BF19-79251F112733}" dt="2023-10-13T14:24:11.717" v="2676" actId="14100"/>
        <pc:sldMkLst>
          <pc:docMk/>
          <pc:sldMk cId="3304325522" sldId="330"/>
        </pc:sldMkLst>
        <pc:spChg chg="mod">
          <ac:chgData name="Kristine Paberza" userId="dfc7b6b9-e39e-461a-94d7-a5f1ee717d04" providerId="ADAL" clId="{66BB70E1-3308-42F6-BF19-79251F112733}" dt="2023-10-13T14:24:11.717" v="2676" actId="14100"/>
          <ac:spMkLst>
            <pc:docMk/>
            <pc:sldMk cId="3304325522" sldId="330"/>
            <ac:spMk id="8" creationId="{9E0AD43B-1EB8-C221-F5F8-6F67C18C1D98}"/>
          </ac:spMkLst>
        </pc:spChg>
      </pc:sldChg>
      <pc:sldChg chg="modSp add mod">
        <pc:chgData name="Kristine Paberza" userId="dfc7b6b9-e39e-461a-94d7-a5f1ee717d04" providerId="ADAL" clId="{66BB70E1-3308-42F6-BF19-79251F112733}" dt="2023-10-13T14:24:59.254" v="2683" actId="1076"/>
        <pc:sldMkLst>
          <pc:docMk/>
          <pc:sldMk cId="2537325948" sldId="331"/>
        </pc:sldMkLst>
        <pc:spChg chg="mod">
          <ac:chgData name="Kristine Paberza" userId="dfc7b6b9-e39e-461a-94d7-a5f1ee717d04" providerId="ADAL" clId="{66BB70E1-3308-42F6-BF19-79251F112733}" dt="2023-10-13T14:24:36.024" v="2679" actId="404"/>
          <ac:spMkLst>
            <pc:docMk/>
            <pc:sldMk cId="2537325948" sldId="331"/>
            <ac:spMk id="7" creationId="{7955435A-A8B7-8467-3DFB-F016AB01D333}"/>
          </ac:spMkLst>
        </pc:spChg>
        <pc:spChg chg="mod">
          <ac:chgData name="Kristine Paberza" userId="dfc7b6b9-e39e-461a-94d7-a5f1ee717d04" providerId="ADAL" clId="{66BB70E1-3308-42F6-BF19-79251F112733}" dt="2023-10-13T14:24:59.254" v="2683" actId="1076"/>
          <ac:spMkLst>
            <pc:docMk/>
            <pc:sldMk cId="2537325948" sldId="331"/>
            <ac:spMk id="8" creationId="{9E0AD43B-1EB8-C221-F5F8-6F67C18C1D98}"/>
          </ac:spMkLst>
        </pc:spChg>
      </pc:sldChg>
      <pc:sldChg chg="addSp delSp modSp new mod">
        <pc:chgData name="Kristine Paberza" userId="dfc7b6b9-e39e-461a-94d7-a5f1ee717d04" providerId="ADAL" clId="{66BB70E1-3308-42F6-BF19-79251F112733}" dt="2023-10-13T14:27:01.495" v="2704" actId="1076"/>
        <pc:sldMkLst>
          <pc:docMk/>
          <pc:sldMk cId="3958288090" sldId="332"/>
        </pc:sldMkLst>
        <pc:spChg chg="mod">
          <ac:chgData name="Kristine Paberza" userId="dfc7b6b9-e39e-461a-94d7-a5f1ee717d04" providerId="ADAL" clId="{66BB70E1-3308-42F6-BF19-79251F112733}" dt="2023-10-13T14:25:50.283" v="2685"/>
          <ac:spMkLst>
            <pc:docMk/>
            <pc:sldMk cId="3958288090" sldId="332"/>
            <ac:spMk id="3" creationId="{A3A94EC8-0D12-3997-4BD5-6892D73D7B3F}"/>
          </ac:spMkLst>
        </pc:spChg>
        <pc:spChg chg="mod">
          <ac:chgData name="Kristine Paberza" userId="dfc7b6b9-e39e-461a-94d7-a5f1ee717d04" providerId="ADAL" clId="{66BB70E1-3308-42F6-BF19-79251F112733}" dt="2023-10-13T14:25:50.283" v="2685"/>
          <ac:spMkLst>
            <pc:docMk/>
            <pc:sldMk cId="3958288090" sldId="332"/>
            <ac:spMk id="4" creationId="{E76D012C-FE1F-1CD8-AA31-7C5E8AC73BFC}"/>
          </ac:spMkLst>
        </pc:spChg>
        <pc:spChg chg="mod">
          <ac:chgData name="Kristine Paberza" userId="dfc7b6b9-e39e-461a-94d7-a5f1ee717d04" providerId="ADAL" clId="{66BB70E1-3308-42F6-BF19-79251F112733}" dt="2023-10-13T14:25:50.283" v="2685"/>
          <ac:spMkLst>
            <pc:docMk/>
            <pc:sldMk cId="3958288090" sldId="332"/>
            <ac:spMk id="5" creationId="{0849C1FE-207A-7FD1-F3F6-FEDB8A699B38}"/>
          </ac:spMkLst>
        </pc:spChg>
        <pc:spChg chg="add mod">
          <ac:chgData name="Kristine Paberza" userId="dfc7b6b9-e39e-461a-94d7-a5f1ee717d04" providerId="ADAL" clId="{66BB70E1-3308-42F6-BF19-79251F112733}" dt="2023-10-13T14:27:01.495" v="2704" actId="1076"/>
          <ac:spMkLst>
            <pc:docMk/>
            <pc:sldMk cId="3958288090" sldId="332"/>
            <ac:spMk id="7" creationId="{EE5DA737-32F1-18C5-F889-20E13FE5714A}"/>
          </ac:spMkLst>
        </pc:spChg>
        <pc:grpChg chg="add mod">
          <ac:chgData name="Kristine Paberza" userId="dfc7b6b9-e39e-461a-94d7-a5f1ee717d04" providerId="ADAL" clId="{66BB70E1-3308-42F6-BF19-79251F112733}" dt="2023-10-13T14:26:27.139" v="2695" actId="1076"/>
          <ac:grpSpMkLst>
            <pc:docMk/>
            <pc:sldMk cId="3958288090" sldId="332"/>
            <ac:grpSpMk id="2" creationId="{C96FE483-B094-59E5-4A68-7E3799E1F3A2}"/>
          </ac:grpSpMkLst>
        </pc:grpChg>
        <pc:picChg chg="add mod">
          <ac:chgData name="Kristine Paberza" userId="dfc7b6b9-e39e-461a-94d7-a5f1ee717d04" providerId="ADAL" clId="{66BB70E1-3308-42F6-BF19-79251F112733}" dt="2023-10-13T14:26:25.128" v="2694" actId="14100"/>
          <ac:picMkLst>
            <pc:docMk/>
            <pc:sldMk cId="3958288090" sldId="332"/>
            <ac:picMk id="6" creationId="{EE078E96-DE9C-1A34-0A16-F4D629457588}"/>
          </ac:picMkLst>
        </pc:picChg>
        <pc:picChg chg="add del">
          <ac:chgData name="Kristine Paberza" userId="dfc7b6b9-e39e-461a-94d7-a5f1ee717d04" providerId="ADAL" clId="{66BB70E1-3308-42F6-BF19-79251F112733}" dt="2023-10-13T14:26:47.046" v="2700"/>
          <ac:picMkLst>
            <pc:docMk/>
            <pc:sldMk cId="3958288090" sldId="332"/>
            <ac:picMk id="8" creationId="{91A84A2E-F2D8-84F1-7BA7-F80E3B36870E}"/>
          </ac:picMkLst>
        </pc:picChg>
      </pc:sldChg>
      <pc:sldChg chg="addSp delSp modSp new mod">
        <pc:chgData name="Kristine Paberza" userId="dfc7b6b9-e39e-461a-94d7-a5f1ee717d04" providerId="ADAL" clId="{66BB70E1-3308-42F6-BF19-79251F112733}" dt="2023-10-13T14:31:05.842" v="2843" actId="1076"/>
        <pc:sldMkLst>
          <pc:docMk/>
          <pc:sldMk cId="4149751892" sldId="333"/>
        </pc:sldMkLst>
        <pc:spChg chg="add mod">
          <ac:chgData name="Kristine Paberza" userId="dfc7b6b9-e39e-461a-94d7-a5f1ee717d04" providerId="ADAL" clId="{66BB70E1-3308-42F6-BF19-79251F112733}" dt="2023-10-13T14:28:32.331" v="2716" actId="1076"/>
          <ac:spMkLst>
            <pc:docMk/>
            <pc:sldMk cId="4149751892" sldId="333"/>
            <ac:spMk id="3" creationId="{FFFD6313-722F-FEB9-7E12-5A766160A290}"/>
          </ac:spMkLst>
        </pc:spChg>
        <pc:spChg chg="add mod">
          <ac:chgData name="Kristine Paberza" userId="dfc7b6b9-e39e-461a-94d7-a5f1ee717d04" providerId="ADAL" clId="{66BB70E1-3308-42F6-BF19-79251F112733}" dt="2023-10-13T14:28:58.589" v="2722" actId="1076"/>
          <ac:spMkLst>
            <pc:docMk/>
            <pc:sldMk cId="4149751892" sldId="333"/>
            <ac:spMk id="4" creationId="{F11DA38C-C020-78D9-5487-88B1FF516455}"/>
          </ac:spMkLst>
        </pc:spChg>
        <pc:spChg chg="del mod topLvl">
          <ac:chgData name="Kristine Paberza" userId="dfc7b6b9-e39e-461a-94d7-a5f1ee717d04" providerId="ADAL" clId="{66BB70E1-3308-42F6-BF19-79251F112733}" dt="2023-10-13T14:30:19.264" v="2835" actId="478"/>
          <ac:spMkLst>
            <pc:docMk/>
            <pc:sldMk cId="4149751892" sldId="333"/>
            <ac:spMk id="6" creationId="{3FF13AEB-F70E-0F54-295E-B43B55A8AF49}"/>
          </ac:spMkLst>
        </pc:spChg>
        <pc:spChg chg="del mod">
          <ac:chgData name="Kristine Paberza" userId="dfc7b6b9-e39e-461a-94d7-a5f1ee717d04" providerId="ADAL" clId="{66BB70E1-3308-42F6-BF19-79251F112733}" dt="2023-10-13T14:30:16.822" v="2834" actId="478"/>
          <ac:spMkLst>
            <pc:docMk/>
            <pc:sldMk cId="4149751892" sldId="333"/>
            <ac:spMk id="7" creationId="{B97A3E32-966B-AA44-A927-768496B8DE10}"/>
          </ac:spMkLst>
        </pc:spChg>
        <pc:spChg chg="del mod topLvl">
          <ac:chgData name="Kristine Paberza" userId="dfc7b6b9-e39e-461a-94d7-a5f1ee717d04" providerId="ADAL" clId="{66BB70E1-3308-42F6-BF19-79251F112733}" dt="2023-10-13T14:30:21.117" v="2836" actId="478"/>
          <ac:spMkLst>
            <pc:docMk/>
            <pc:sldMk cId="4149751892" sldId="333"/>
            <ac:spMk id="8" creationId="{4D8400EC-B64E-38DB-C53F-1394C9E0FE01}"/>
          </ac:spMkLst>
        </pc:spChg>
        <pc:spChg chg="mod">
          <ac:chgData name="Kristine Paberza" userId="dfc7b6b9-e39e-461a-94d7-a5f1ee717d04" providerId="ADAL" clId="{66BB70E1-3308-42F6-BF19-79251F112733}" dt="2023-10-13T14:30:26.245" v="2837"/>
          <ac:spMkLst>
            <pc:docMk/>
            <pc:sldMk cId="4149751892" sldId="333"/>
            <ac:spMk id="10" creationId="{F4C90E6C-4C58-4B39-91B8-8E2362491928}"/>
          </ac:spMkLst>
        </pc:spChg>
        <pc:spChg chg="mod">
          <ac:chgData name="Kristine Paberza" userId="dfc7b6b9-e39e-461a-94d7-a5f1ee717d04" providerId="ADAL" clId="{66BB70E1-3308-42F6-BF19-79251F112733}" dt="2023-10-13T14:30:26.245" v="2837"/>
          <ac:spMkLst>
            <pc:docMk/>
            <pc:sldMk cId="4149751892" sldId="333"/>
            <ac:spMk id="11" creationId="{209B5DAE-AEB4-D65E-F2DA-EF2565026D02}"/>
          </ac:spMkLst>
        </pc:spChg>
        <pc:spChg chg="mod">
          <ac:chgData name="Kristine Paberza" userId="dfc7b6b9-e39e-461a-94d7-a5f1ee717d04" providerId="ADAL" clId="{66BB70E1-3308-42F6-BF19-79251F112733}" dt="2023-10-13T14:30:26.245" v="2837"/>
          <ac:spMkLst>
            <pc:docMk/>
            <pc:sldMk cId="4149751892" sldId="333"/>
            <ac:spMk id="12" creationId="{7FB14A5C-457C-EBD6-4BB7-742A9B703200}"/>
          </ac:spMkLst>
        </pc:spChg>
        <pc:grpChg chg="add del mod">
          <ac:chgData name="Kristine Paberza" userId="dfc7b6b9-e39e-461a-94d7-a5f1ee717d04" providerId="ADAL" clId="{66BB70E1-3308-42F6-BF19-79251F112733}" dt="2023-10-13T14:30:19.264" v="2835" actId="478"/>
          <ac:grpSpMkLst>
            <pc:docMk/>
            <pc:sldMk cId="4149751892" sldId="333"/>
            <ac:grpSpMk id="5" creationId="{798A1B7E-FF09-77B8-6F2B-006BD06A3C36}"/>
          </ac:grpSpMkLst>
        </pc:grpChg>
        <pc:grpChg chg="add mod">
          <ac:chgData name="Kristine Paberza" userId="dfc7b6b9-e39e-461a-94d7-a5f1ee717d04" providerId="ADAL" clId="{66BB70E1-3308-42F6-BF19-79251F112733}" dt="2023-10-13T14:31:05.842" v="2843" actId="1076"/>
          <ac:grpSpMkLst>
            <pc:docMk/>
            <pc:sldMk cId="4149751892" sldId="333"/>
            <ac:grpSpMk id="9" creationId="{6E922D25-A5C1-C3B0-3192-FDBB312C5255}"/>
          </ac:grpSpMkLst>
        </pc:grpChg>
        <pc:picChg chg="add mod modCrop">
          <ac:chgData name="Kristine Paberza" userId="dfc7b6b9-e39e-461a-94d7-a5f1ee717d04" providerId="ADAL" clId="{66BB70E1-3308-42F6-BF19-79251F112733}" dt="2023-10-13T14:30:57.397" v="2842" actId="1076"/>
          <ac:picMkLst>
            <pc:docMk/>
            <pc:sldMk cId="4149751892" sldId="333"/>
            <ac:picMk id="2" creationId="{4818F927-4ECD-823E-5EDC-3F20C78F9182}"/>
          </ac:picMkLst>
        </pc:picChg>
      </pc:sldChg>
      <pc:sldChg chg="addSp delSp modSp add mod">
        <pc:chgData name="Kristine Paberza" userId="dfc7b6b9-e39e-461a-94d7-a5f1ee717d04" providerId="ADAL" clId="{66BB70E1-3308-42F6-BF19-79251F112733}" dt="2023-10-13T14:32:18.631" v="2855" actId="1076"/>
        <pc:sldMkLst>
          <pc:docMk/>
          <pc:sldMk cId="430680605" sldId="334"/>
        </pc:sldMkLst>
        <pc:spChg chg="mod">
          <ac:chgData name="Kristine Paberza" userId="dfc7b6b9-e39e-461a-94d7-a5f1ee717d04" providerId="ADAL" clId="{66BB70E1-3308-42F6-BF19-79251F112733}" dt="2023-10-13T14:32:00.141" v="2849"/>
          <ac:spMkLst>
            <pc:docMk/>
            <pc:sldMk cId="430680605" sldId="334"/>
            <ac:spMk id="4" creationId="{F11DA38C-C020-78D9-5487-88B1FF516455}"/>
          </ac:spMkLst>
        </pc:spChg>
        <pc:spChg chg="add mod">
          <ac:chgData name="Kristine Paberza" userId="dfc7b6b9-e39e-461a-94d7-a5f1ee717d04" providerId="ADAL" clId="{66BB70E1-3308-42F6-BF19-79251F112733}" dt="2023-10-13T14:32:18.631" v="2855" actId="1076"/>
          <ac:spMkLst>
            <pc:docMk/>
            <pc:sldMk cId="430680605" sldId="334"/>
            <ac:spMk id="6" creationId="{A8AD47B5-31EA-14E0-2871-F5F14ADB847E}"/>
          </ac:spMkLst>
        </pc:spChg>
        <pc:picChg chg="del">
          <ac:chgData name="Kristine Paberza" userId="dfc7b6b9-e39e-461a-94d7-a5f1ee717d04" providerId="ADAL" clId="{66BB70E1-3308-42F6-BF19-79251F112733}" dt="2023-10-13T14:31:36.390" v="2845" actId="478"/>
          <ac:picMkLst>
            <pc:docMk/>
            <pc:sldMk cId="430680605" sldId="334"/>
            <ac:picMk id="2" creationId="{4818F927-4ECD-823E-5EDC-3F20C78F9182}"/>
          </ac:picMkLst>
        </pc:picChg>
        <pc:picChg chg="add mod">
          <ac:chgData name="Kristine Paberza" userId="dfc7b6b9-e39e-461a-94d7-a5f1ee717d04" providerId="ADAL" clId="{66BB70E1-3308-42F6-BF19-79251F112733}" dt="2023-10-13T14:31:48.436" v="2848" actId="732"/>
          <ac:picMkLst>
            <pc:docMk/>
            <pc:sldMk cId="430680605" sldId="334"/>
            <ac:picMk id="5" creationId="{A04420AE-9A7C-D699-930F-FB3F45C864AB}"/>
          </ac:picMkLst>
        </pc:picChg>
      </pc:sldChg>
      <pc:sldChg chg="modSp add del mod">
        <pc:chgData name="Kristine Paberza" userId="dfc7b6b9-e39e-461a-94d7-a5f1ee717d04" providerId="ADAL" clId="{66BB70E1-3308-42F6-BF19-79251F112733}" dt="2023-10-13T14:33:31.778" v="2868" actId="47"/>
        <pc:sldMkLst>
          <pc:docMk/>
          <pc:sldMk cId="2092117110" sldId="335"/>
        </pc:sldMkLst>
        <pc:spChg chg="mod">
          <ac:chgData name="Kristine Paberza" userId="dfc7b6b9-e39e-461a-94d7-a5f1ee717d04" providerId="ADAL" clId="{66BB70E1-3308-42F6-BF19-79251F112733}" dt="2023-10-13T14:32:45.029" v="2858" actId="1076"/>
          <ac:spMkLst>
            <pc:docMk/>
            <pc:sldMk cId="2092117110" sldId="335"/>
            <ac:spMk id="7" creationId="{7955435A-A8B7-8467-3DFB-F016AB01D333}"/>
          </ac:spMkLst>
        </pc:spChg>
        <pc:spChg chg="mod">
          <ac:chgData name="Kristine Paberza" userId="dfc7b6b9-e39e-461a-94d7-a5f1ee717d04" providerId="ADAL" clId="{66BB70E1-3308-42F6-BF19-79251F112733}" dt="2023-10-13T14:33:05.401" v="2862" actId="33524"/>
          <ac:spMkLst>
            <pc:docMk/>
            <pc:sldMk cId="2092117110" sldId="335"/>
            <ac:spMk id="8" creationId="{9E0AD43B-1EB8-C221-F5F8-6F67C18C1D98}"/>
          </ac:spMkLst>
        </pc:spChg>
      </pc:sldChg>
      <pc:sldChg chg="modSp add mod">
        <pc:chgData name="Kristine Paberza" userId="dfc7b6b9-e39e-461a-94d7-a5f1ee717d04" providerId="ADAL" clId="{66BB70E1-3308-42F6-BF19-79251F112733}" dt="2023-10-13T14:33:27.293" v="2867" actId="113"/>
        <pc:sldMkLst>
          <pc:docMk/>
          <pc:sldMk cId="1554533822" sldId="336"/>
        </pc:sldMkLst>
        <pc:spChg chg="mod">
          <ac:chgData name="Kristine Paberza" userId="dfc7b6b9-e39e-461a-94d7-a5f1ee717d04" providerId="ADAL" clId="{66BB70E1-3308-42F6-BF19-79251F112733}" dt="2023-10-13T14:33:27.293" v="2867" actId="113"/>
          <ac:spMkLst>
            <pc:docMk/>
            <pc:sldMk cId="1554533822" sldId="336"/>
            <ac:spMk id="8" creationId="{9E0AD43B-1EB8-C221-F5F8-6F67C18C1D98}"/>
          </ac:spMkLst>
        </pc:spChg>
      </pc:sldChg>
      <pc:sldChg chg="modSp add mod">
        <pc:chgData name="Kristine Paberza" userId="dfc7b6b9-e39e-461a-94d7-a5f1ee717d04" providerId="ADAL" clId="{66BB70E1-3308-42F6-BF19-79251F112733}" dt="2023-10-13T14:34:50.695" v="2882"/>
        <pc:sldMkLst>
          <pc:docMk/>
          <pc:sldMk cId="2616543908" sldId="337"/>
        </pc:sldMkLst>
        <pc:spChg chg="mod">
          <ac:chgData name="Kristine Paberza" userId="dfc7b6b9-e39e-461a-94d7-a5f1ee717d04" providerId="ADAL" clId="{66BB70E1-3308-42F6-BF19-79251F112733}" dt="2023-10-13T14:34:42.997" v="2881" actId="403"/>
          <ac:spMkLst>
            <pc:docMk/>
            <pc:sldMk cId="2616543908" sldId="337"/>
            <ac:spMk id="7" creationId="{7955435A-A8B7-8467-3DFB-F016AB01D333}"/>
          </ac:spMkLst>
        </pc:spChg>
        <pc:spChg chg="mod">
          <ac:chgData name="Kristine Paberza" userId="dfc7b6b9-e39e-461a-94d7-a5f1ee717d04" providerId="ADAL" clId="{66BB70E1-3308-42F6-BF19-79251F112733}" dt="2023-10-13T14:34:50.695" v="2882"/>
          <ac:spMkLst>
            <pc:docMk/>
            <pc:sldMk cId="2616543908" sldId="337"/>
            <ac:spMk id="8" creationId="{9E0AD43B-1EB8-C221-F5F8-6F67C18C1D98}"/>
          </ac:spMkLst>
        </pc:spChg>
      </pc:sldChg>
      <pc:sldChg chg="modSp add del mod">
        <pc:chgData name="Kristine Paberza" userId="dfc7b6b9-e39e-461a-94d7-a5f1ee717d04" providerId="ADAL" clId="{66BB70E1-3308-42F6-BF19-79251F112733}" dt="2023-10-13T14:34:26.911" v="2878" actId="47"/>
        <pc:sldMkLst>
          <pc:docMk/>
          <pc:sldMk cId="2662038412" sldId="337"/>
        </pc:sldMkLst>
        <pc:spChg chg="mod">
          <ac:chgData name="Kristine Paberza" userId="dfc7b6b9-e39e-461a-94d7-a5f1ee717d04" providerId="ADAL" clId="{66BB70E1-3308-42F6-BF19-79251F112733}" dt="2023-10-13T14:33:56.758" v="2873" actId="1076"/>
          <ac:spMkLst>
            <pc:docMk/>
            <pc:sldMk cId="2662038412" sldId="337"/>
            <ac:spMk id="7" creationId="{7955435A-A8B7-8467-3DFB-F016AB01D333}"/>
          </ac:spMkLst>
        </pc:spChg>
        <pc:spChg chg="mod">
          <ac:chgData name="Kristine Paberza" userId="dfc7b6b9-e39e-461a-94d7-a5f1ee717d04" providerId="ADAL" clId="{66BB70E1-3308-42F6-BF19-79251F112733}" dt="2023-10-13T14:34:10.166" v="2877" actId="12"/>
          <ac:spMkLst>
            <pc:docMk/>
            <pc:sldMk cId="2662038412" sldId="337"/>
            <ac:spMk id="8" creationId="{9E0AD43B-1EB8-C221-F5F8-6F67C18C1D98}"/>
          </ac:spMkLst>
        </pc:spChg>
      </pc:sldChg>
      <pc:sldChg chg="modSp add mod">
        <pc:chgData name="Kristine Paberza" userId="dfc7b6b9-e39e-461a-94d7-a5f1ee717d04" providerId="ADAL" clId="{66BB70E1-3308-42F6-BF19-79251F112733}" dt="2023-10-13T14:35:19.310" v="2884"/>
        <pc:sldMkLst>
          <pc:docMk/>
          <pc:sldMk cId="374604536" sldId="338"/>
        </pc:sldMkLst>
        <pc:spChg chg="mod">
          <ac:chgData name="Kristine Paberza" userId="dfc7b6b9-e39e-461a-94d7-a5f1ee717d04" providerId="ADAL" clId="{66BB70E1-3308-42F6-BF19-79251F112733}" dt="2023-10-13T14:35:19.310" v="2884"/>
          <ac:spMkLst>
            <pc:docMk/>
            <pc:sldMk cId="374604536" sldId="338"/>
            <ac:spMk id="9" creationId="{D0753C13-22CD-429D-F29E-12E1899148CE}"/>
          </ac:spMkLst>
        </pc:spChg>
      </pc:sldChg>
      <pc:sldChg chg="modSp add mod">
        <pc:chgData name="Kristine Paberza" userId="dfc7b6b9-e39e-461a-94d7-a5f1ee717d04" providerId="ADAL" clId="{66BB70E1-3308-42F6-BF19-79251F112733}" dt="2023-10-13T14:36:18.092" v="2891" actId="790"/>
        <pc:sldMkLst>
          <pc:docMk/>
          <pc:sldMk cId="1401131990" sldId="339"/>
        </pc:sldMkLst>
        <pc:spChg chg="mod">
          <ac:chgData name="Kristine Paberza" userId="dfc7b6b9-e39e-461a-94d7-a5f1ee717d04" providerId="ADAL" clId="{66BB70E1-3308-42F6-BF19-79251F112733}" dt="2023-10-13T14:35:57.017" v="2887" actId="14100"/>
          <ac:spMkLst>
            <pc:docMk/>
            <pc:sldMk cId="1401131990" sldId="339"/>
            <ac:spMk id="7" creationId="{7955435A-A8B7-8467-3DFB-F016AB01D333}"/>
          </ac:spMkLst>
        </pc:spChg>
        <pc:spChg chg="mod">
          <ac:chgData name="Kristine Paberza" userId="dfc7b6b9-e39e-461a-94d7-a5f1ee717d04" providerId="ADAL" clId="{66BB70E1-3308-42F6-BF19-79251F112733}" dt="2023-10-13T14:36:18.092" v="2891" actId="790"/>
          <ac:spMkLst>
            <pc:docMk/>
            <pc:sldMk cId="1401131990" sldId="339"/>
            <ac:spMk id="8" creationId="{9E0AD43B-1EB8-C221-F5F8-6F67C18C1D98}"/>
          </ac:spMkLst>
        </pc:spChg>
      </pc:sldChg>
      <pc:sldChg chg="add">
        <pc:chgData name="Kristine Paberza" userId="dfc7b6b9-e39e-461a-94d7-a5f1ee717d04" providerId="ADAL" clId="{66BB70E1-3308-42F6-BF19-79251F112733}" dt="2023-10-13T14:36:33.320" v="2892"/>
        <pc:sldMkLst>
          <pc:docMk/>
          <pc:sldMk cId="3580332676" sldId="340"/>
        </pc:sldMkLst>
      </pc:sldChg>
      <pc:sldChg chg="addSp delSp modSp add mod">
        <pc:chgData name="Kristine Paberza" userId="dfc7b6b9-e39e-461a-94d7-a5f1ee717d04" providerId="ADAL" clId="{66BB70E1-3308-42F6-BF19-79251F112733}" dt="2023-10-13T14:38:03.986" v="2904"/>
        <pc:sldMkLst>
          <pc:docMk/>
          <pc:sldMk cId="1881486432" sldId="341"/>
        </pc:sldMkLst>
        <pc:spChg chg="add mod">
          <ac:chgData name="Kristine Paberza" userId="dfc7b6b9-e39e-461a-94d7-a5f1ee717d04" providerId="ADAL" clId="{66BB70E1-3308-42F6-BF19-79251F112733}" dt="2023-10-13T14:38:03.986" v="2904"/>
          <ac:spMkLst>
            <pc:docMk/>
            <pc:sldMk cId="1881486432" sldId="341"/>
            <ac:spMk id="3" creationId="{B0719181-91EE-5122-A8B5-15C31701BB19}"/>
          </ac:spMkLst>
        </pc:spChg>
        <pc:spChg chg="mod">
          <ac:chgData name="Kristine Paberza" userId="dfc7b6b9-e39e-461a-94d7-a5f1ee717d04" providerId="ADAL" clId="{66BB70E1-3308-42F6-BF19-79251F112733}" dt="2023-10-13T14:37:52.727" v="2903" actId="20577"/>
          <ac:spMkLst>
            <pc:docMk/>
            <pc:sldMk cId="1881486432" sldId="341"/>
            <ac:spMk id="8" creationId="{3060A4ED-5E8B-C0B4-A1A2-6C3618DFAA0B}"/>
          </ac:spMkLst>
        </pc:spChg>
        <pc:spChg chg="del">
          <ac:chgData name="Kristine Paberza" userId="dfc7b6b9-e39e-461a-94d7-a5f1ee717d04" providerId="ADAL" clId="{66BB70E1-3308-42F6-BF19-79251F112733}" dt="2023-10-13T14:37:42.639" v="2896" actId="478"/>
          <ac:spMkLst>
            <pc:docMk/>
            <pc:sldMk cId="1881486432" sldId="341"/>
            <ac:spMk id="10" creationId="{4D48D204-BC87-0CE9-52D4-6117F96E39C0}"/>
          </ac:spMkLst>
        </pc:spChg>
        <pc:picChg chg="add mod">
          <ac:chgData name="Kristine Paberza" userId="dfc7b6b9-e39e-461a-94d7-a5f1ee717d04" providerId="ADAL" clId="{66BB70E1-3308-42F6-BF19-79251F112733}" dt="2023-10-13T14:37:48.743" v="2898"/>
          <ac:picMkLst>
            <pc:docMk/>
            <pc:sldMk cId="1881486432" sldId="341"/>
            <ac:picMk id="2" creationId="{97CC5D77-4AD8-1058-C72B-F45D0DB752D9}"/>
          </ac:picMkLst>
        </pc:picChg>
        <pc:picChg chg="add del">
          <ac:chgData name="Kristine Paberza" userId="dfc7b6b9-e39e-461a-94d7-a5f1ee717d04" providerId="ADAL" clId="{66BB70E1-3308-42F6-BF19-79251F112733}" dt="2023-10-13T14:37:43.715" v="2897" actId="478"/>
          <ac:picMkLst>
            <pc:docMk/>
            <pc:sldMk cId="1881486432" sldId="341"/>
            <ac:picMk id="9" creationId="{55CC71FB-1FA3-6E79-B319-F4BD4465D2A3}"/>
          </ac:picMkLst>
        </pc:picChg>
      </pc:sldChg>
      <pc:sldChg chg="addSp delSp modSp add mod">
        <pc:chgData name="Kristine Paberza" userId="dfc7b6b9-e39e-461a-94d7-a5f1ee717d04" providerId="ADAL" clId="{66BB70E1-3308-42F6-BF19-79251F112733}" dt="2023-10-13T14:43:27.025" v="2909" actId="1076"/>
        <pc:sldMkLst>
          <pc:docMk/>
          <pc:sldMk cId="1189374705" sldId="342"/>
        </pc:sldMkLst>
        <pc:spChg chg="mod">
          <ac:chgData name="Kristine Paberza" userId="dfc7b6b9-e39e-461a-94d7-a5f1ee717d04" providerId="ADAL" clId="{66BB70E1-3308-42F6-BF19-79251F112733}" dt="2023-10-13T14:43:18.060" v="2906"/>
          <ac:spMkLst>
            <pc:docMk/>
            <pc:sldMk cId="1189374705" sldId="342"/>
            <ac:spMk id="9" creationId="{D0753C13-22CD-429D-F29E-12E1899148CE}"/>
          </ac:spMkLst>
        </pc:spChg>
        <pc:picChg chg="del">
          <ac:chgData name="Kristine Paberza" userId="dfc7b6b9-e39e-461a-94d7-a5f1ee717d04" providerId="ADAL" clId="{66BB70E1-3308-42F6-BF19-79251F112733}" dt="2023-10-13T14:43:23.471" v="2907" actId="478"/>
          <ac:picMkLst>
            <pc:docMk/>
            <pc:sldMk cId="1189374705" sldId="342"/>
            <ac:picMk id="2" creationId="{63875B9A-531D-36EB-21A0-9B16849EBB2D}"/>
          </ac:picMkLst>
        </pc:picChg>
        <pc:picChg chg="add mod">
          <ac:chgData name="Kristine Paberza" userId="dfc7b6b9-e39e-461a-94d7-a5f1ee717d04" providerId="ADAL" clId="{66BB70E1-3308-42F6-BF19-79251F112733}" dt="2023-10-13T14:43:27.025" v="2909" actId="1076"/>
          <ac:picMkLst>
            <pc:docMk/>
            <pc:sldMk cId="1189374705" sldId="342"/>
            <ac:picMk id="10" creationId="{388B8990-4102-47BA-5E31-2E81287E7DBF}"/>
          </ac:picMkLst>
        </pc:picChg>
      </pc:sldChg>
      <pc:sldChg chg="modSp mod">
        <pc:chgData name="Kristine Paberza" userId="dfc7b6b9-e39e-461a-94d7-a5f1ee717d04" providerId="ADAL" clId="{66BB70E1-3308-42F6-BF19-79251F112733}" dt="2023-10-13T14:44:18.632" v="2912"/>
        <pc:sldMkLst>
          <pc:docMk/>
          <pc:sldMk cId="2888296210" sldId="343"/>
        </pc:sldMkLst>
        <pc:spChg chg="mod">
          <ac:chgData name="Kristine Paberza" userId="dfc7b6b9-e39e-461a-94d7-a5f1ee717d04" providerId="ADAL" clId="{66BB70E1-3308-42F6-BF19-79251F112733}" dt="2023-10-13T14:44:09.324" v="2911" actId="20577"/>
          <ac:spMkLst>
            <pc:docMk/>
            <pc:sldMk cId="2888296210" sldId="343"/>
            <ac:spMk id="7" creationId="{7955435A-A8B7-8467-3DFB-F016AB01D333}"/>
          </ac:spMkLst>
        </pc:spChg>
        <pc:spChg chg="mod">
          <ac:chgData name="Kristine Paberza" userId="dfc7b6b9-e39e-461a-94d7-a5f1ee717d04" providerId="ADAL" clId="{66BB70E1-3308-42F6-BF19-79251F112733}" dt="2023-10-13T14:44:18.632" v="2912"/>
          <ac:spMkLst>
            <pc:docMk/>
            <pc:sldMk cId="2888296210" sldId="343"/>
            <ac:spMk id="8" creationId="{9E0AD43B-1EB8-C221-F5F8-6F67C18C1D98}"/>
          </ac:spMkLst>
        </pc:spChg>
      </pc:sldChg>
      <pc:sldChg chg="modSp add mod">
        <pc:chgData name="Kristine Paberza" userId="dfc7b6b9-e39e-461a-94d7-a5f1ee717d04" providerId="ADAL" clId="{66BB70E1-3308-42F6-BF19-79251F112733}" dt="2023-10-13T14:47:04.468" v="2941" actId="404"/>
        <pc:sldMkLst>
          <pc:docMk/>
          <pc:sldMk cId="4262002366" sldId="344"/>
        </pc:sldMkLst>
        <pc:spChg chg="mod">
          <ac:chgData name="Kristine Paberza" userId="dfc7b6b9-e39e-461a-94d7-a5f1ee717d04" providerId="ADAL" clId="{66BB70E1-3308-42F6-BF19-79251F112733}" dt="2023-10-13T14:45:35.039" v="2925" actId="1076"/>
          <ac:spMkLst>
            <pc:docMk/>
            <pc:sldMk cId="4262002366" sldId="344"/>
            <ac:spMk id="7" creationId="{7955435A-A8B7-8467-3DFB-F016AB01D333}"/>
          </ac:spMkLst>
        </pc:spChg>
        <pc:spChg chg="mod">
          <ac:chgData name="Kristine Paberza" userId="dfc7b6b9-e39e-461a-94d7-a5f1ee717d04" providerId="ADAL" clId="{66BB70E1-3308-42F6-BF19-79251F112733}" dt="2023-10-13T14:47:04.468" v="2941" actId="404"/>
          <ac:spMkLst>
            <pc:docMk/>
            <pc:sldMk cId="4262002366" sldId="344"/>
            <ac:spMk id="8" creationId="{9E0AD43B-1EB8-C221-F5F8-6F67C18C1D98}"/>
          </ac:spMkLst>
        </pc:spChg>
      </pc:sldChg>
      <pc:sldChg chg="modSp add mod">
        <pc:chgData name="Kristine Paberza" userId="dfc7b6b9-e39e-461a-94d7-a5f1ee717d04" providerId="ADAL" clId="{66BB70E1-3308-42F6-BF19-79251F112733}" dt="2023-10-13T14:47:30.482" v="2965" actId="20577"/>
        <pc:sldMkLst>
          <pc:docMk/>
          <pc:sldMk cId="1386735471" sldId="345"/>
        </pc:sldMkLst>
        <pc:spChg chg="mod">
          <ac:chgData name="Kristine Paberza" userId="dfc7b6b9-e39e-461a-94d7-a5f1ee717d04" providerId="ADAL" clId="{66BB70E1-3308-42F6-BF19-79251F112733}" dt="2023-10-13T14:47:30.482" v="2965" actId="20577"/>
          <ac:spMkLst>
            <pc:docMk/>
            <pc:sldMk cId="1386735471" sldId="345"/>
            <ac:spMk id="8" creationId="{9E0AD43B-1EB8-C221-F5F8-6F67C18C1D98}"/>
          </ac:spMkLst>
        </pc:spChg>
      </pc:sldChg>
      <pc:sldChg chg="addSp delSp modSp new mod setBg">
        <pc:chgData name="Kristine Paberza" userId="dfc7b6b9-e39e-461a-94d7-a5f1ee717d04" providerId="ADAL" clId="{66BB70E1-3308-42F6-BF19-79251F112733}" dt="2023-10-13T14:48:34.363" v="2971" actId="732"/>
        <pc:sldMkLst>
          <pc:docMk/>
          <pc:sldMk cId="1184557975" sldId="346"/>
        </pc:sldMkLst>
        <pc:spChg chg="add del">
          <ac:chgData name="Kristine Paberza" userId="dfc7b6b9-e39e-461a-94d7-a5f1ee717d04" providerId="ADAL" clId="{66BB70E1-3308-42F6-BF19-79251F112733}" dt="2023-10-13T14:48:01.458" v="2969" actId="26606"/>
          <ac:spMkLst>
            <pc:docMk/>
            <pc:sldMk cId="1184557975" sldId="346"/>
            <ac:spMk id="7" creationId="{42A4FC2C-047E-45A5-965D-8E1E3BF09BC6}"/>
          </ac:spMkLst>
        </pc:spChg>
        <pc:picChg chg="add mod modCrop">
          <ac:chgData name="Kristine Paberza" userId="dfc7b6b9-e39e-461a-94d7-a5f1ee717d04" providerId="ADAL" clId="{66BB70E1-3308-42F6-BF19-79251F112733}" dt="2023-10-13T14:48:34.363" v="2971" actId="732"/>
          <ac:picMkLst>
            <pc:docMk/>
            <pc:sldMk cId="1184557975" sldId="346"/>
            <ac:picMk id="2" creationId="{93158A20-1425-74B6-0C44-807702877F7D}"/>
          </ac:picMkLst>
        </pc:picChg>
      </pc:sldChg>
      <pc:sldChg chg="addSp modSp new mod">
        <pc:chgData name="Kristine Paberza" userId="dfc7b6b9-e39e-461a-94d7-a5f1ee717d04" providerId="ADAL" clId="{66BB70E1-3308-42F6-BF19-79251F112733}" dt="2023-10-13T14:50:09.217" v="2982"/>
        <pc:sldMkLst>
          <pc:docMk/>
          <pc:sldMk cId="3315279941" sldId="347"/>
        </pc:sldMkLst>
        <pc:spChg chg="add mod">
          <ac:chgData name="Kristine Paberza" userId="dfc7b6b9-e39e-461a-94d7-a5f1ee717d04" providerId="ADAL" clId="{66BB70E1-3308-42F6-BF19-79251F112733}" dt="2023-10-13T14:49:57.558" v="2981" actId="404"/>
          <ac:spMkLst>
            <pc:docMk/>
            <pc:sldMk cId="3315279941" sldId="347"/>
            <ac:spMk id="2" creationId="{128569F8-334C-FFB4-AF3C-49B42B4D4E27}"/>
          </ac:spMkLst>
        </pc:spChg>
        <pc:spChg chg="mod">
          <ac:chgData name="Kristine Paberza" userId="dfc7b6b9-e39e-461a-94d7-a5f1ee717d04" providerId="ADAL" clId="{66BB70E1-3308-42F6-BF19-79251F112733}" dt="2023-10-13T14:50:09.217" v="2982"/>
          <ac:spMkLst>
            <pc:docMk/>
            <pc:sldMk cId="3315279941" sldId="347"/>
            <ac:spMk id="5" creationId="{886F970B-CE81-E417-B6C5-149F12FEC58D}"/>
          </ac:spMkLst>
        </pc:spChg>
        <pc:spChg chg="mod">
          <ac:chgData name="Kristine Paberza" userId="dfc7b6b9-e39e-461a-94d7-a5f1ee717d04" providerId="ADAL" clId="{66BB70E1-3308-42F6-BF19-79251F112733}" dt="2023-10-13T14:50:09.217" v="2982"/>
          <ac:spMkLst>
            <pc:docMk/>
            <pc:sldMk cId="3315279941" sldId="347"/>
            <ac:spMk id="6" creationId="{21B6F811-66D7-F084-27CC-7CBDDDDACF33}"/>
          </ac:spMkLst>
        </pc:spChg>
        <pc:spChg chg="mod">
          <ac:chgData name="Kristine Paberza" userId="dfc7b6b9-e39e-461a-94d7-a5f1ee717d04" providerId="ADAL" clId="{66BB70E1-3308-42F6-BF19-79251F112733}" dt="2023-10-13T14:50:09.217" v="2982"/>
          <ac:spMkLst>
            <pc:docMk/>
            <pc:sldMk cId="3315279941" sldId="347"/>
            <ac:spMk id="7" creationId="{2E604451-C7C1-864E-D1D3-A03FB9D41CD6}"/>
          </ac:spMkLst>
        </pc:spChg>
        <pc:grpChg chg="add mod">
          <ac:chgData name="Kristine Paberza" userId="dfc7b6b9-e39e-461a-94d7-a5f1ee717d04" providerId="ADAL" clId="{66BB70E1-3308-42F6-BF19-79251F112733}" dt="2023-10-13T14:50:09.217" v="2982"/>
          <ac:grpSpMkLst>
            <pc:docMk/>
            <pc:sldMk cId="3315279941" sldId="347"/>
            <ac:grpSpMk id="4" creationId="{F75EE986-F29A-D450-2E2D-C390A5CDE846}"/>
          </ac:grpSpMkLst>
        </pc:grpChg>
        <pc:picChg chg="add mod">
          <ac:chgData name="Kristine Paberza" userId="dfc7b6b9-e39e-461a-94d7-a5f1ee717d04" providerId="ADAL" clId="{66BB70E1-3308-42F6-BF19-79251F112733}" dt="2023-10-13T14:49:50.545" v="2979" actId="1076"/>
          <ac:picMkLst>
            <pc:docMk/>
            <pc:sldMk cId="3315279941" sldId="347"/>
            <ac:picMk id="3" creationId="{71F6B8BA-5236-B574-59DB-4A37890B568A}"/>
          </ac:picMkLst>
        </pc:picChg>
      </pc:sldChg>
      <pc:sldChg chg="addSp delSp modSp add mod">
        <pc:chgData name="Kristine Paberza" userId="dfc7b6b9-e39e-461a-94d7-a5f1ee717d04" providerId="ADAL" clId="{66BB70E1-3308-42F6-BF19-79251F112733}" dt="2023-10-13T14:50:53.164" v="2987" actId="1076"/>
        <pc:sldMkLst>
          <pc:docMk/>
          <pc:sldMk cId="3564002925" sldId="348"/>
        </pc:sldMkLst>
        <pc:spChg chg="mod">
          <ac:chgData name="Kristine Paberza" userId="dfc7b6b9-e39e-461a-94d7-a5f1ee717d04" providerId="ADAL" clId="{66BB70E1-3308-42F6-BF19-79251F112733}" dt="2023-10-13T14:50:39.824" v="2984"/>
          <ac:spMkLst>
            <pc:docMk/>
            <pc:sldMk cId="3564002925" sldId="348"/>
            <ac:spMk id="2" creationId="{128569F8-334C-FFB4-AF3C-49B42B4D4E27}"/>
          </ac:spMkLst>
        </pc:spChg>
        <pc:picChg chg="del">
          <ac:chgData name="Kristine Paberza" userId="dfc7b6b9-e39e-461a-94d7-a5f1ee717d04" providerId="ADAL" clId="{66BB70E1-3308-42F6-BF19-79251F112733}" dt="2023-10-13T14:50:46.396" v="2985" actId="478"/>
          <ac:picMkLst>
            <pc:docMk/>
            <pc:sldMk cId="3564002925" sldId="348"/>
            <ac:picMk id="3" creationId="{71F6B8BA-5236-B574-59DB-4A37890B568A}"/>
          </ac:picMkLst>
        </pc:picChg>
        <pc:picChg chg="add mod">
          <ac:chgData name="Kristine Paberza" userId="dfc7b6b9-e39e-461a-94d7-a5f1ee717d04" providerId="ADAL" clId="{66BB70E1-3308-42F6-BF19-79251F112733}" dt="2023-10-13T14:50:53.164" v="2987" actId="1076"/>
          <ac:picMkLst>
            <pc:docMk/>
            <pc:sldMk cId="3564002925" sldId="348"/>
            <ac:picMk id="8" creationId="{73E07459-F1A4-416F-56D2-1D64AD8CEBE2}"/>
          </ac:picMkLst>
        </pc:picChg>
      </pc:sldChg>
      <pc:sldChg chg="addSp modSp new mod">
        <pc:chgData name="Kristine Paberza" userId="dfc7b6b9-e39e-461a-94d7-a5f1ee717d04" providerId="ADAL" clId="{66BB70E1-3308-42F6-BF19-79251F112733}" dt="2023-10-13T14:51:37.541" v="2991" actId="732"/>
        <pc:sldMkLst>
          <pc:docMk/>
          <pc:sldMk cId="2618957809" sldId="349"/>
        </pc:sldMkLst>
        <pc:picChg chg="add mod modCrop">
          <ac:chgData name="Kristine Paberza" userId="dfc7b6b9-e39e-461a-94d7-a5f1ee717d04" providerId="ADAL" clId="{66BB70E1-3308-42F6-BF19-79251F112733}" dt="2023-10-13T14:51:37.541" v="2991" actId="732"/>
          <ac:picMkLst>
            <pc:docMk/>
            <pc:sldMk cId="2618957809" sldId="349"/>
            <ac:picMk id="2" creationId="{CFDF9531-8E9E-8B53-A979-C4AA54A6CEB4}"/>
          </ac:picMkLst>
        </pc:picChg>
      </pc:sldChg>
      <pc:sldChg chg="modSp add mod">
        <pc:chgData name="Kristine Paberza" userId="dfc7b6b9-e39e-461a-94d7-a5f1ee717d04" providerId="ADAL" clId="{66BB70E1-3308-42F6-BF19-79251F112733}" dt="2023-10-13T14:52:35.791" v="2994"/>
        <pc:sldMkLst>
          <pc:docMk/>
          <pc:sldMk cId="2572537170" sldId="350"/>
        </pc:sldMkLst>
        <pc:spChg chg="mod">
          <ac:chgData name="Kristine Paberza" userId="dfc7b6b9-e39e-461a-94d7-a5f1ee717d04" providerId="ADAL" clId="{66BB70E1-3308-42F6-BF19-79251F112733}" dt="2023-10-13T14:52:27.585" v="2993"/>
          <ac:spMkLst>
            <pc:docMk/>
            <pc:sldMk cId="2572537170" sldId="350"/>
            <ac:spMk id="7" creationId="{7955435A-A8B7-8467-3DFB-F016AB01D333}"/>
          </ac:spMkLst>
        </pc:spChg>
        <pc:spChg chg="mod">
          <ac:chgData name="Kristine Paberza" userId="dfc7b6b9-e39e-461a-94d7-a5f1ee717d04" providerId="ADAL" clId="{66BB70E1-3308-42F6-BF19-79251F112733}" dt="2023-10-13T14:52:35.791" v="2994"/>
          <ac:spMkLst>
            <pc:docMk/>
            <pc:sldMk cId="2572537170" sldId="350"/>
            <ac:spMk id="8" creationId="{9E0AD43B-1EB8-C221-F5F8-6F67C18C1D98}"/>
          </ac:spMkLst>
        </pc:spChg>
      </pc:sldChg>
      <pc:sldChg chg="modSp add mod ord">
        <pc:chgData name="Kristine Paberza" userId="dfc7b6b9-e39e-461a-94d7-a5f1ee717d04" providerId="ADAL" clId="{66BB70E1-3308-42F6-BF19-79251F112733}" dt="2023-10-13T14:54:37.216" v="3054"/>
        <pc:sldMkLst>
          <pc:docMk/>
          <pc:sldMk cId="1948186208" sldId="351"/>
        </pc:sldMkLst>
        <pc:spChg chg="mod">
          <ac:chgData name="Kristine Paberza" userId="dfc7b6b9-e39e-461a-94d7-a5f1ee717d04" providerId="ADAL" clId="{66BB70E1-3308-42F6-BF19-79251F112733}" dt="2023-10-13T14:54:27.003" v="3052" actId="1076"/>
          <ac:spMkLst>
            <pc:docMk/>
            <pc:sldMk cId="1948186208" sldId="351"/>
            <ac:spMk id="8" creationId="{2835AFFE-77EE-2537-BFC5-F0631C3863FE}"/>
          </ac:spMkLst>
        </pc:spChg>
      </pc:sldChg>
      <pc:sldChg chg="modSp add mod">
        <pc:chgData name="Kristine Paberza" userId="dfc7b6b9-e39e-461a-94d7-a5f1ee717d04" providerId="ADAL" clId="{66BB70E1-3308-42F6-BF19-79251F112733}" dt="2023-10-13T14:54:56.395" v="3106" actId="1076"/>
        <pc:sldMkLst>
          <pc:docMk/>
          <pc:sldMk cId="1320158282" sldId="352"/>
        </pc:sldMkLst>
        <pc:spChg chg="mod">
          <ac:chgData name="Kristine Paberza" userId="dfc7b6b9-e39e-461a-94d7-a5f1ee717d04" providerId="ADAL" clId="{66BB70E1-3308-42F6-BF19-79251F112733}" dt="2023-10-13T14:54:56.395" v="3106" actId="1076"/>
          <ac:spMkLst>
            <pc:docMk/>
            <pc:sldMk cId="1320158282" sldId="352"/>
            <ac:spMk id="8" creationId="{2835AFFE-77EE-2537-BFC5-F0631C3863FE}"/>
          </ac:spMkLst>
        </pc:spChg>
      </pc:sldChg>
      <pc:sldChg chg="modSp add mod">
        <pc:chgData name="Kristine Paberza" userId="dfc7b6b9-e39e-461a-94d7-a5f1ee717d04" providerId="ADAL" clId="{66BB70E1-3308-42F6-BF19-79251F112733}" dt="2023-10-13T14:56:10.074" v="3176" actId="1076"/>
        <pc:sldMkLst>
          <pc:docMk/>
          <pc:sldMk cId="1025288529" sldId="353"/>
        </pc:sldMkLst>
        <pc:spChg chg="mod">
          <ac:chgData name="Kristine Paberza" userId="dfc7b6b9-e39e-461a-94d7-a5f1ee717d04" providerId="ADAL" clId="{66BB70E1-3308-42F6-BF19-79251F112733}" dt="2023-10-13T14:56:10.074" v="3176" actId="1076"/>
          <ac:spMkLst>
            <pc:docMk/>
            <pc:sldMk cId="1025288529" sldId="353"/>
            <ac:spMk id="8" creationId="{2835AFFE-77EE-2537-BFC5-F0631C3863FE}"/>
          </ac:spMkLst>
        </pc:spChg>
      </pc:sldChg>
      <pc:sldChg chg="add">
        <pc:chgData name="Kristine Paberza" userId="dfc7b6b9-e39e-461a-94d7-a5f1ee717d04" providerId="ADAL" clId="{66BB70E1-3308-42F6-BF19-79251F112733}" dt="2023-10-13T14:56:34.106" v="3177"/>
        <pc:sldMkLst>
          <pc:docMk/>
          <pc:sldMk cId="1343803738" sldId="354"/>
        </pc:sldMkLst>
      </pc:sldChg>
      <pc:sldChg chg="delSp modSp add mod">
        <pc:chgData name="Kristine Paberza" userId="dfc7b6b9-e39e-461a-94d7-a5f1ee717d04" providerId="ADAL" clId="{66BB70E1-3308-42F6-BF19-79251F112733}" dt="2023-10-13T14:57:12.926" v="3191" actId="13926"/>
        <pc:sldMkLst>
          <pc:docMk/>
          <pc:sldMk cId="2755551668" sldId="355"/>
        </pc:sldMkLst>
        <pc:spChg chg="mod">
          <ac:chgData name="Kristine Paberza" userId="dfc7b6b9-e39e-461a-94d7-a5f1ee717d04" providerId="ADAL" clId="{66BB70E1-3308-42F6-BF19-79251F112733}" dt="2023-10-13T14:57:12.926" v="3191" actId="13926"/>
          <ac:spMkLst>
            <pc:docMk/>
            <pc:sldMk cId="2755551668" sldId="355"/>
            <ac:spMk id="7" creationId="{7955435A-A8B7-8467-3DFB-F016AB01D333}"/>
          </ac:spMkLst>
        </pc:spChg>
        <pc:spChg chg="del mod">
          <ac:chgData name="Kristine Paberza" userId="dfc7b6b9-e39e-461a-94d7-a5f1ee717d04" providerId="ADAL" clId="{66BB70E1-3308-42F6-BF19-79251F112733}" dt="2023-10-13T14:57:05.235" v="3190"/>
          <ac:spMkLst>
            <pc:docMk/>
            <pc:sldMk cId="2755551668" sldId="355"/>
            <ac:spMk id="8" creationId="{9E0AD43B-1EB8-C221-F5F8-6F67C18C1D98}"/>
          </ac:spMkLst>
        </pc:spChg>
      </pc:sldChg>
      <pc:sldChg chg="add">
        <pc:chgData name="Kristine Paberza" userId="dfc7b6b9-e39e-461a-94d7-a5f1ee717d04" providerId="ADAL" clId="{66BB70E1-3308-42F6-BF19-79251F112733}" dt="2023-10-13T14:58:53.903" v="3192"/>
        <pc:sldMkLst>
          <pc:docMk/>
          <pc:sldMk cId="471432541" sldId="356"/>
        </pc:sldMkLst>
      </pc:sldChg>
      <pc:sldChg chg="add">
        <pc:chgData name="Kristine Paberza" userId="dfc7b6b9-e39e-461a-94d7-a5f1ee717d04" providerId="ADAL" clId="{66BB70E1-3308-42F6-BF19-79251F112733}" dt="2023-10-13T14:58:55.139" v="3193"/>
        <pc:sldMkLst>
          <pc:docMk/>
          <pc:sldMk cId="373924412" sldId="357"/>
        </pc:sldMkLst>
      </pc:sldChg>
      <pc:sldChg chg="modSp add mod">
        <pc:chgData name="Kristine Paberza" userId="dfc7b6b9-e39e-461a-94d7-a5f1ee717d04" providerId="ADAL" clId="{66BB70E1-3308-42F6-BF19-79251F112733}" dt="2023-10-13T14:59:53.880" v="3215" actId="1076"/>
        <pc:sldMkLst>
          <pc:docMk/>
          <pc:sldMk cId="450477933" sldId="358"/>
        </pc:sldMkLst>
        <pc:spChg chg="mod">
          <ac:chgData name="Kristine Paberza" userId="dfc7b6b9-e39e-461a-94d7-a5f1ee717d04" providerId="ADAL" clId="{66BB70E1-3308-42F6-BF19-79251F112733}" dt="2023-10-13T14:59:53.880" v="3215" actId="1076"/>
          <ac:spMkLst>
            <pc:docMk/>
            <pc:sldMk cId="450477933" sldId="358"/>
            <ac:spMk id="8" creationId="{2835AFFE-77EE-2537-BFC5-F0631C3863FE}"/>
          </ac:spMkLst>
        </pc:spChg>
      </pc:sldChg>
      <pc:sldChg chg="delSp modSp add del mod">
        <pc:chgData name="Kristine Paberza" userId="dfc7b6b9-e39e-461a-94d7-a5f1ee717d04" providerId="ADAL" clId="{66BB70E1-3308-42F6-BF19-79251F112733}" dt="2023-10-13T14:59:43.672" v="3206" actId="47"/>
        <pc:sldMkLst>
          <pc:docMk/>
          <pc:sldMk cId="2437007162" sldId="358"/>
        </pc:sldMkLst>
        <pc:spChg chg="del mod">
          <ac:chgData name="Kristine Paberza" userId="dfc7b6b9-e39e-461a-94d7-a5f1ee717d04" providerId="ADAL" clId="{66BB70E1-3308-42F6-BF19-79251F112733}" dt="2023-10-13T14:59:41.734" v="3205" actId="478"/>
          <ac:spMkLst>
            <pc:docMk/>
            <pc:sldMk cId="2437007162" sldId="358"/>
            <ac:spMk id="8" creationId="{2835AFFE-77EE-2537-BFC5-F0631C3863FE}"/>
          </ac:spMkLst>
        </pc:spChg>
        <pc:picChg chg="mod">
          <ac:chgData name="Kristine Paberza" userId="dfc7b6b9-e39e-461a-94d7-a5f1ee717d04" providerId="ADAL" clId="{66BB70E1-3308-42F6-BF19-79251F112733}" dt="2023-10-13T14:59:16.868" v="3196" actId="1076"/>
          <ac:picMkLst>
            <pc:docMk/>
            <pc:sldMk cId="2437007162" sldId="358"/>
            <ac:picMk id="3" creationId="{FB5A04B9-766C-B5CD-348E-86EC609AF67F}"/>
          </ac:picMkLst>
        </pc:picChg>
      </pc:sldChg>
      <pc:sldChg chg="modSp add mod">
        <pc:chgData name="Kristine Paberza" userId="dfc7b6b9-e39e-461a-94d7-a5f1ee717d04" providerId="ADAL" clId="{66BB70E1-3308-42F6-BF19-79251F112733}" dt="2023-10-13T15:00:09.620" v="3226" actId="20577"/>
        <pc:sldMkLst>
          <pc:docMk/>
          <pc:sldMk cId="2390381139" sldId="359"/>
        </pc:sldMkLst>
        <pc:spChg chg="mod">
          <ac:chgData name="Kristine Paberza" userId="dfc7b6b9-e39e-461a-94d7-a5f1ee717d04" providerId="ADAL" clId="{66BB70E1-3308-42F6-BF19-79251F112733}" dt="2023-10-13T15:00:09.620" v="3226" actId="20577"/>
          <ac:spMkLst>
            <pc:docMk/>
            <pc:sldMk cId="2390381139" sldId="359"/>
            <ac:spMk id="8" creationId="{2835AFFE-77EE-2537-BFC5-F0631C3863FE}"/>
          </ac:spMkLst>
        </pc:spChg>
      </pc:sldChg>
    </pc:docChg>
  </pc:docChgLst>
  <pc:docChgLst>
    <pc:chgData name="Kristine Paberza" userId="dfc7b6b9-e39e-461a-94d7-a5f1ee717d04" providerId="ADAL" clId="{5F3A52BE-E22D-4DB7-AF9D-9A1D0D92A7A1}"/>
    <pc:docChg chg="undo custSel delSld modSld sldOrd">
      <pc:chgData name="Kristine Paberza" userId="dfc7b6b9-e39e-461a-94d7-a5f1ee717d04" providerId="ADAL" clId="{5F3A52BE-E22D-4DB7-AF9D-9A1D0D92A7A1}" dt="2023-11-21T16:06:43.849" v="400" actId="47"/>
      <pc:docMkLst>
        <pc:docMk/>
      </pc:docMkLst>
      <pc:sldChg chg="modSp mod modNotesTx">
        <pc:chgData name="Kristine Paberza" userId="dfc7b6b9-e39e-461a-94d7-a5f1ee717d04" providerId="ADAL" clId="{5F3A52BE-E22D-4DB7-AF9D-9A1D0D92A7A1}" dt="2023-11-21T13:26:53.332" v="399" actId="20577"/>
        <pc:sldMkLst>
          <pc:docMk/>
          <pc:sldMk cId="0" sldId="278"/>
        </pc:sldMkLst>
        <pc:spChg chg="mod">
          <ac:chgData name="Kristine Paberza" userId="dfc7b6b9-e39e-461a-94d7-a5f1ee717d04" providerId="ADAL" clId="{5F3A52BE-E22D-4DB7-AF9D-9A1D0D92A7A1}" dt="2023-11-20T16:11:19.262" v="142" actId="20577"/>
          <ac:spMkLst>
            <pc:docMk/>
            <pc:sldMk cId="0" sldId="278"/>
            <ac:spMk id="14" creationId="{00000000-0000-0000-0000-000000000000}"/>
          </ac:spMkLst>
        </pc:spChg>
        <pc:spChg chg="mod">
          <ac:chgData name="Kristine Paberza" userId="dfc7b6b9-e39e-461a-94d7-a5f1ee717d04" providerId="ADAL" clId="{5F3A52BE-E22D-4DB7-AF9D-9A1D0D92A7A1}" dt="2023-11-20T16:11:45.863" v="144" actId="20577"/>
          <ac:spMkLst>
            <pc:docMk/>
            <pc:sldMk cId="0" sldId="278"/>
            <ac:spMk id="17" creationId="{00000000-0000-0000-0000-000000000000}"/>
          </ac:spMkLst>
        </pc:spChg>
        <pc:spChg chg="mod">
          <ac:chgData name="Kristine Paberza" userId="dfc7b6b9-e39e-461a-94d7-a5f1ee717d04" providerId="ADAL" clId="{5F3A52BE-E22D-4DB7-AF9D-9A1D0D92A7A1}" dt="2023-11-20T16:12:19.363" v="148" actId="20577"/>
          <ac:spMkLst>
            <pc:docMk/>
            <pc:sldMk cId="0" sldId="278"/>
            <ac:spMk id="20" creationId="{00000000-0000-0000-0000-000000000000}"/>
          </ac:spMkLst>
        </pc:spChg>
        <pc:spChg chg="mod">
          <ac:chgData name="Kristine Paberza" userId="dfc7b6b9-e39e-461a-94d7-a5f1ee717d04" providerId="ADAL" clId="{5F3A52BE-E22D-4DB7-AF9D-9A1D0D92A7A1}" dt="2023-11-20T16:12:43.195" v="152" actId="20577"/>
          <ac:spMkLst>
            <pc:docMk/>
            <pc:sldMk cId="0" sldId="278"/>
            <ac:spMk id="23" creationId="{00000000-0000-0000-0000-000000000000}"/>
          </ac:spMkLst>
        </pc:spChg>
        <pc:spChg chg="mod">
          <ac:chgData name="Kristine Paberza" userId="dfc7b6b9-e39e-461a-94d7-a5f1ee717d04" providerId="ADAL" clId="{5F3A52BE-E22D-4DB7-AF9D-9A1D0D92A7A1}" dt="2023-11-20T16:13:02.902" v="156" actId="20577"/>
          <ac:spMkLst>
            <pc:docMk/>
            <pc:sldMk cId="0" sldId="278"/>
            <ac:spMk id="26" creationId="{00000000-0000-0000-0000-000000000000}"/>
          </ac:spMkLst>
        </pc:spChg>
        <pc:spChg chg="mod">
          <ac:chgData name="Kristine Paberza" userId="dfc7b6b9-e39e-461a-94d7-a5f1ee717d04" providerId="ADAL" clId="{5F3A52BE-E22D-4DB7-AF9D-9A1D0D92A7A1}" dt="2023-11-20T16:09:26.698" v="130" actId="20577"/>
          <ac:spMkLst>
            <pc:docMk/>
            <pc:sldMk cId="0" sldId="278"/>
            <ac:spMk id="27" creationId="{52A87100-BAAF-2BEB-0354-7D9C0BD0FBA0}"/>
          </ac:spMkLst>
        </pc:spChg>
        <pc:spChg chg="mod">
          <ac:chgData name="Kristine Paberza" userId="dfc7b6b9-e39e-461a-94d7-a5f1ee717d04" providerId="ADAL" clId="{5F3A52BE-E22D-4DB7-AF9D-9A1D0D92A7A1}" dt="2023-11-21T13:26:53.332" v="399" actId="20577"/>
          <ac:spMkLst>
            <pc:docMk/>
            <pc:sldMk cId="0" sldId="278"/>
            <ac:spMk id="28" creationId="{549CFC34-02A3-076F-8646-D7D06D29E4B3}"/>
          </ac:spMkLst>
        </pc:spChg>
      </pc:sldChg>
      <pc:sldChg chg="modSp mod">
        <pc:chgData name="Kristine Paberza" userId="dfc7b6b9-e39e-461a-94d7-a5f1ee717d04" providerId="ADAL" clId="{5F3A52BE-E22D-4DB7-AF9D-9A1D0D92A7A1}" dt="2023-11-20T15:56:16.767" v="33" actId="20577"/>
        <pc:sldMkLst>
          <pc:docMk/>
          <pc:sldMk cId="0" sldId="284"/>
        </pc:sldMkLst>
        <pc:spChg chg="mod">
          <ac:chgData name="Kristine Paberza" userId="dfc7b6b9-e39e-461a-94d7-a5f1ee717d04" providerId="ADAL" clId="{5F3A52BE-E22D-4DB7-AF9D-9A1D0D92A7A1}" dt="2023-11-20T15:56:04.264" v="7" actId="20577"/>
          <ac:spMkLst>
            <pc:docMk/>
            <pc:sldMk cId="0" sldId="284"/>
            <ac:spMk id="9" creationId="{00000000-0000-0000-0000-000000000000}"/>
          </ac:spMkLst>
        </pc:spChg>
        <pc:spChg chg="mod">
          <ac:chgData name="Kristine Paberza" userId="dfc7b6b9-e39e-461a-94d7-a5f1ee717d04" providerId="ADAL" clId="{5F3A52BE-E22D-4DB7-AF9D-9A1D0D92A7A1}" dt="2023-11-20T15:56:16.767" v="33" actId="20577"/>
          <ac:spMkLst>
            <pc:docMk/>
            <pc:sldMk cId="0" sldId="284"/>
            <ac:spMk id="10" creationId="{00000000-0000-0000-0000-000000000000}"/>
          </ac:spMkLst>
        </pc:spChg>
      </pc:sldChg>
      <pc:sldChg chg="modSp mod">
        <pc:chgData name="Kristine Paberza" userId="dfc7b6b9-e39e-461a-94d7-a5f1ee717d04" providerId="ADAL" clId="{5F3A52BE-E22D-4DB7-AF9D-9A1D0D92A7A1}" dt="2023-11-20T15:56:41.548" v="41" actId="20577"/>
        <pc:sldMkLst>
          <pc:docMk/>
          <pc:sldMk cId="470941614" sldId="285"/>
        </pc:sldMkLst>
        <pc:spChg chg="mod">
          <ac:chgData name="Kristine Paberza" userId="dfc7b6b9-e39e-461a-94d7-a5f1ee717d04" providerId="ADAL" clId="{5F3A52BE-E22D-4DB7-AF9D-9A1D0D92A7A1}" dt="2023-11-20T15:56:41.548" v="41" actId="20577"/>
          <ac:spMkLst>
            <pc:docMk/>
            <pc:sldMk cId="470941614" sldId="285"/>
            <ac:spMk id="8" creationId="{9E0AD43B-1EB8-C221-F5F8-6F67C18C1D98}"/>
          </ac:spMkLst>
        </pc:spChg>
      </pc:sldChg>
      <pc:sldChg chg="modSp mod">
        <pc:chgData name="Kristine Paberza" userId="dfc7b6b9-e39e-461a-94d7-a5f1ee717d04" providerId="ADAL" clId="{5F3A52BE-E22D-4DB7-AF9D-9A1D0D92A7A1}" dt="2023-11-20T16:00:17.272" v="53" actId="20577"/>
        <pc:sldMkLst>
          <pc:docMk/>
          <pc:sldMk cId="2336140912" sldId="288"/>
        </pc:sldMkLst>
        <pc:spChg chg="mod">
          <ac:chgData name="Kristine Paberza" userId="dfc7b6b9-e39e-461a-94d7-a5f1ee717d04" providerId="ADAL" clId="{5F3A52BE-E22D-4DB7-AF9D-9A1D0D92A7A1}" dt="2023-11-20T16:00:17.272" v="53" actId="20577"/>
          <ac:spMkLst>
            <pc:docMk/>
            <pc:sldMk cId="2336140912" sldId="288"/>
            <ac:spMk id="7" creationId="{7955435A-A8B7-8467-3DFB-F016AB01D333}"/>
          </ac:spMkLst>
        </pc:spChg>
      </pc:sldChg>
      <pc:sldChg chg="modSp mod">
        <pc:chgData name="Kristine Paberza" userId="dfc7b6b9-e39e-461a-94d7-a5f1ee717d04" providerId="ADAL" clId="{5F3A52BE-E22D-4DB7-AF9D-9A1D0D92A7A1}" dt="2023-11-20T16:00:23.764" v="56" actId="20577"/>
        <pc:sldMkLst>
          <pc:docMk/>
          <pc:sldMk cId="766178411" sldId="289"/>
        </pc:sldMkLst>
        <pc:spChg chg="mod">
          <ac:chgData name="Kristine Paberza" userId="dfc7b6b9-e39e-461a-94d7-a5f1ee717d04" providerId="ADAL" clId="{5F3A52BE-E22D-4DB7-AF9D-9A1D0D92A7A1}" dt="2023-11-20T16:00:23.764" v="56" actId="20577"/>
          <ac:spMkLst>
            <pc:docMk/>
            <pc:sldMk cId="766178411" sldId="289"/>
            <ac:spMk id="7" creationId="{7955435A-A8B7-8467-3DFB-F016AB01D333}"/>
          </ac:spMkLst>
        </pc:spChg>
      </pc:sldChg>
      <pc:sldChg chg="modSp mod ord">
        <pc:chgData name="Kristine Paberza" userId="dfc7b6b9-e39e-461a-94d7-a5f1ee717d04" providerId="ADAL" clId="{5F3A52BE-E22D-4DB7-AF9D-9A1D0D92A7A1}" dt="2023-11-20T16:00:57.064" v="71" actId="13926"/>
        <pc:sldMkLst>
          <pc:docMk/>
          <pc:sldMk cId="2677949450" sldId="290"/>
        </pc:sldMkLst>
        <pc:spChg chg="mod">
          <ac:chgData name="Kristine Paberza" userId="dfc7b6b9-e39e-461a-94d7-a5f1ee717d04" providerId="ADAL" clId="{5F3A52BE-E22D-4DB7-AF9D-9A1D0D92A7A1}" dt="2023-11-20T16:00:53.049" v="70" actId="20577"/>
          <ac:spMkLst>
            <pc:docMk/>
            <pc:sldMk cId="2677949450" sldId="290"/>
            <ac:spMk id="7" creationId="{7955435A-A8B7-8467-3DFB-F016AB01D333}"/>
          </ac:spMkLst>
        </pc:spChg>
        <pc:spChg chg="mod">
          <ac:chgData name="Kristine Paberza" userId="dfc7b6b9-e39e-461a-94d7-a5f1ee717d04" providerId="ADAL" clId="{5F3A52BE-E22D-4DB7-AF9D-9A1D0D92A7A1}" dt="2023-11-20T16:00:57.064" v="71" actId="13926"/>
          <ac:spMkLst>
            <pc:docMk/>
            <pc:sldMk cId="2677949450" sldId="290"/>
            <ac:spMk id="8" creationId="{9E0AD43B-1EB8-C221-F5F8-6F67C18C1D98}"/>
          </ac:spMkLst>
        </pc:spChg>
      </pc:sldChg>
      <pc:sldChg chg="modSp mod">
        <pc:chgData name="Kristine Paberza" userId="dfc7b6b9-e39e-461a-94d7-a5f1ee717d04" providerId="ADAL" clId="{5F3A52BE-E22D-4DB7-AF9D-9A1D0D92A7A1}" dt="2023-11-21T07:52:02.926" v="392" actId="20577"/>
        <pc:sldMkLst>
          <pc:docMk/>
          <pc:sldMk cId="3757094772" sldId="291"/>
        </pc:sldMkLst>
        <pc:spChg chg="mod">
          <ac:chgData name="Kristine Paberza" userId="dfc7b6b9-e39e-461a-94d7-a5f1ee717d04" providerId="ADAL" clId="{5F3A52BE-E22D-4DB7-AF9D-9A1D0D92A7A1}" dt="2023-11-20T16:01:22.457" v="72" actId="13926"/>
          <ac:spMkLst>
            <pc:docMk/>
            <pc:sldMk cId="3757094772" sldId="291"/>
            <ac:spMk id="7" creationId="{7955435A-A8B7-8467-3DFB-F016AB01D333}"/>
          </ac:spMkLst>
        </pc:spChg>
        <pc:spChg chg="mod">
          <ac:chgData name="Kristine Paberza" userId="dfc7b6b9-e39e-461a-94d7-a5f1ee717d04" providerId="ADAL" clId="{5F3A52BE-E22D-4DB7-AF9D-9A1D0D92A7A1}" dt="2023-11-21T07:52:02.926" v="392" actId="20577"/>
          <ac:spMkLst>
            <pc:docMk/>
            <pc:sldMk cId="3757094772" sldId="291"/>
            <ac:spMk id="8" creationId="{9E0AD43B-1EB8-C221-F5F8-6F67C18C1D98}"/>
          </ac:spMkLst>
        </pc:spChg>
      </pc:sldChg>
      <pc:sldChg chg="modSp mod">
        <pc:chgData name="Kristine Paberza" userId="dfc7b6b9-e39e-461a-94d7-a5f1ee717d04" providerId="ADAL" clId="{5F3A52BE-E22D-4DB7-AF9D-9A1D0D92A7A1}" dt="2023-11-20T16:01:52.281" v="80" actId="20577"/>
        <pc:sldMkLst>
          <pc:docMk/>
          <pc:sldMk cId="678504694" sldId="303"/>
        </pc:sldMkLst>
        <pc:spChg chg="mod">
          <ac:chgData name="Kristine Paberza" userId="dfc7b6b9-e39e-461a-94d7-a5f1ee717d04" providerId="ADAL" clId="{5F3A52BE-E22D-4DB7-AF9D-9A1D0D92A7A1}" dt="2023-11-20T16:01:52.281" v="80" actId="20577"/>
          <ac:spMkLst>
            <pc:docMk/>
            <pc:sldMk cId="678504694" sldId="303"/>
            <ac:spMk id="8" creationId="{2835AFFE-77EE-2537-BFC5-F0631C3863FE}"/>
          </ac:spMkLst>
        </pc:spChg>
      </pc:sldChg>
      <pc:sldChg chg="modSp mod modNotesTx">
        <pc:chgData name="Kristine Paberza" userId="dfc7b6b9-e39e-461a-94d7-a5f1ee717d04" providerId="ADAL" clId="{5F3A52BE-E22D-4DB7-AF9D-9A1D0D92A7A1}" dt="2023-11-20T16:14:00.418" v="270" actId="20577"/>
        <pc:sldMkLst>
          <pc:docMk/>
          <pc:sldMk cId="4031583506" sldId="306"/>
        </pc:sldMkLst>
        <pc:spChg chg="mod">
          <ac:chgData name="Kristine Paberza" userId="dfc7b6b9-e39e-461a-94d7-a5f1ee717d04" providerId="ADAL" clId="{5F3A52BE-E22D-4DB7-AF9D-9A1D0D92A7A1}" dt="2023-11-20T16:14:00.418" v="270" actId="20577"/>
          <ac:spMkLst>
            <pc:docMk/>
            <pc:sldMk cId="4031583506" sldId="306"/>
            <ac:spMk id="6" creationId="{AA50A5F6-711D-393F-C14E-A92DDE1DD130}"/>
          </ac:spMkLst>
        </pc:spChg>
      </pc:sldChg>
      <pc:sldChg chg="addSp delSp modSp mod">
        <pc:chgData name="Kristine Paberza" userId="dfc7b6b9-e39e-461a-94d7-a5f1ee717d04" providerId="ADAL" clId="{5F3A52BE-E22D-4DB7-AF9D-9A1D0D92A7A1}" dt="2023-11-20T16:08:40.121" v="123" actId="1076"/>
        <pc:sldMkLst>
          <pc:docMk/>
          <pc:sldMk cId="1881486432" sldId="341"/>
        </pc:sldMkLst>
        <pc:spChg chg="del mod">
          <ac:chgData name="Kristine Paberza" userId="dfc7b6b9-e39e-461a-94d7-a5f1ee717d04" providerId="ADAL" clId="{5F3A52BE-E22D-4DB7-AF9D-9A1D0D92A7A1}" dt="2023-11-20T16:03:41.123" v="86" actId="478"/>
          <ac:spMkLst>
            <pc:docMk/>
            <pc:sldMk cId="1881486432" sldId="341"/>
            <ac:spMk id="3" creationId="{B0719181-91EE-5122-A8B5-15C31701BB19}"/>
          </ac:spMkLst>
        </pc:spChg>
        <pc:spChg chg="add mod">
          <ac:chgData name="Kristine Paberza" userId="dfc7b6b9-e39e-461a-94d7-a5f1ee717d04" providerId="ADAL" clId="{5F3A52BE-E22D-4DB7-AF9D-9A1D0D92A7A1}" dt="2023-11-20T16:08:40.121" v="123" actId="1076"/>
          <ac:spMkLst>
            <pc:docMk/>
            <pc:sldMk cId="1881486432" sldId="341"/>
            <ac:spMk id="11" creationId="{55FB8DB2-D546-AE74-4300-75F2DA693058}"/>
          </ac:spMkLst>
        </pc:spChg>
        <pc:picChg chg="add mod modCrop">
          <ac:chgData name="Kristine Paberza" userId="dfc7b6b9-e39e-461a-94d7-a5f1ee717d04" providerId="ADAL" clId="{5F3A52BE-E22D-4DB7-AF9D-9A1D0D92A7A1}" dt="2023-11-20T16:07:07.995" v="115" actId="1076"/>
          <ac:picMkLst>
            <pc:docMk/>
            <pc:sldMk cId="1881486432" sldId="341"/>
            <ac:picMk id="9" creationId="{E1FBCBE7-C929-C807-ADB7-87298A6C939B}"/>
          </ac:picMkLst>
        </pc:picChg>
        <pc:picChg chg="del">
          <ac:chgData name="Kristine Paberza" userId="dfc7b6b9-e39e-461a-94d7-a5f1ee717d04" providerId="ADAL" clId="{5F3A52BE-E22D-4DB7-AF9D-9A1D0D92A7A1}" dt="2023-11-20T16:03:27.215" v="81" actId="478"/>
          <ac:picMkLst>
            <pc:docMk/>
            <pc:sldMk cId="1881486432" sldId="341"/>
            <ac:picMk id="10" creationId="{93812450-577F-0DA0-2BEE-5BCC38445170}"/>
          </ac:picMkLst>
        </pc:picChg>
      </pc:sldChg>
      <pc:sldChg chg="modSp mod">
        <pc:chgData name="Kristine Paberza" userId="dfc7b6b9-e39e-461a-94d7-a5f1ee717d04" providerId="ADAL" clId="{5F3A52BE-E22D-4DB7-AF9D-9A1D0D92A7A1}" dt="2023-11-20T16:05:01.140" v="111" actId="20577"/>
        <pc:sldMkLst>
          <pc:docMk/>
          <pc:sldMk cId="1025288529" sldId="353"/>
        </pc:sldMkLst>
        <pc:spChg chg="mod">
          <ac:chgData name="Kristine Paberza" userId="dfc7b6b9-e39e-461a-94d7-a5f1ee717d04" providerId="ADAL" clId="{5F3A52BE-E22D-4DB7-AF9D-9A1D0D92A7A1}" dt="2023-11-20T16:05:01.140" v="111" actId="20577"/>
          <ac:spMkLst>
            <pc:docMk/>
            <pc:sldMk cId="1025288529" sldId="353"/>
            <ac:spMk id="8" creationId="{2835AFFE-77EE-2537-BFC5-F0631C3863FE}"/>
          </ac:spMkLst>
        </pc:spChg>
      </pc:sldChg>
      <pc:sldChg chg="addSp delSp modSp mod">
        <pc:chgData name="Kristine Paberza" userId="dfc7b6b9-e39e-461a-94d7-a5f1ee717d04" providerId="ADAL" clId="{5F3A52BE-E22D-4DB7-AF9D-9A1D0D92A7A1}" dt="2023-11-20T15:58:38.607" v="50" actId="1076"/>
        <pc:sldMkLst>
          <pc:docMk/>
          <pc:sldMk cId="502495971" sldId="360"/>
        </pc:sldMkLst>
        <pc:picChg chg="add mod">
          <ac:chgData name="Kristine Paberza" userId="dfc7b6b9-e39e-461a-94d7-a5f1ee717d04" providerId="ADAL" clId="{5F3A52BE-E22D-4DB7-AF9D-9A1D0D92A7A1}" dt="2023-11-20T15:58:38.607" v="50" actId="1076"/>
          <ac:picMkLst>
            <pc:docMk/>
            <pc:sldMk cId="502495971" sldId="360"/>
            <ac:picMk id="8" creationId="{340F6875-9286-FF83-0231-35B0C49A1F0F}"/>
          </ac:picMkLst>
        </pc:picChg>
        <pc:picChg chg="del">
          <ac:chgData name="Kristine Paberza" userId="dfc7b6b9-e39e-461a-94d7-a5f1ee717d04" providerId="ADAL" clId="{5F3A52BE-E22D-4DB7-AF9D-9A1D0D92A7A1}" dt="2023-11-20T15:58:26.077" v="43" actId="478"/>
          <ac:picMkLst>
            <pc:docMk/>
            <pc:sldMk cId="502495971" sldId="360"/>
            <ac:picMk id="1028" creationId="{E79F9078-3045-2AC2-CDE4-39C49703EAEC}"/>
          </ac:picMkLst>
        </pc:picChg>
      </pc:sldChg>
      <pc:sldChg chg="modSp del mod">
        <pc:chgData name="Kristine Paberza" userId="dfc7b6b9-e39e-461a-94d7-a5f1ee717d04" providerId="ADAL" clId="{5F3A52BE-E22D-4DB7-AF9D-9A1D0D92A7A1}" dt="2023-11-21T16:06:43.849" v="400" actId="47"/>
        <pc:sldMkLst>
          <pc:docMk/>
          <pc:sldMk cId="4047338429" sldId="383"/>
        </pc:sldMkLst>
        <pc:spChg chg="mod">
          <ac:chgData name="Kristine Paberza" userId="dfc7b6b9-e39e-461a-94d7-a5f1ee717d04" providerId="ADAL" clId="{5F3A52BE-E22D-4DB7-AF9D-9A1D0D92A7A1}" dt="2023-11-20T15:56:26.309" v="34" actId="13926"/>
          <ac:spMkLst>
            <pc:docMk/>
            <pc:sldMk cId="4047338429" sldId="383"/>
            <ac:spMk id="8" creationId="{9E0AD43B-1EB8-C221-F5F8-6F67C18C1D98}"/>
          </ac:spMkLst>
        </pc:spChg>
      </pc:sldChg>
      <pc:sldChg chg="modSp">
        <pc:chgData name="Kristine Paberza" userId="dfc7b6b9-e39e-461a-94d7-a5f1ee717d04" providerId="ADAL" clId="{5F3A52BE-E22D-4DB7-AF9D-9A1D0D92A7A1}" dt="2023-11-20T15:56:48.230" v="42" actId="13926"/>
        <pc:sldMkLst>
          <pc:docMk/>
          <pc:sldMk cId="2624239230" sldId="390"/>
        </pc:sldMkLst>
        <pc:graphicFrameChg chg="mod">
          <ac:chgData name="Kristine Paberza" userId="dfc7b6b9-e39e-461a-94d7-a5f1ee717d04" providerId="ADAL" clId="{5F3A52BE-E22D-4DB7-AF9D-9A1D0D92A7A1}" dt="2023-11-20T15:56:48.230" v="42" actId="13926"/>
          <ac:graphicFrameMkLst>
            <pc:docMk/>
            <pc:sldMk cId="2624239230" sldId="390"/>
            <ac:graphicFrameMk id="6" creationId="{E873FDA2-98B7-3BE0-3B9E-646E7F6A9AD6}"/>
          </ac:graphicFrameMkLst>
        </pc:graphicFrameChg>
      </pc:sldChg>
    </pc:docChg>
  </pc:docChgLst>
  <pc:docChgLst>
    <pc:chgData name="Sharon Memis" userId="8d1d5573-d9fd-4ac3-9a40-43ffec98825f" providerId="ADAL" clId="{F8343FC3-5667-49B3-992B-B1B4213B1762}"/>
    <pc:docChg chg="custSel modSld sldOrd">
      <pc:chgData name="Sharon Memis" userId="8d1d5573-d9fd-4ac3-9a40-43ffec98825f" providerId="ADAL" clId="{F8343FC3-5667-49B3-992B-B1B4213B1762}" dt="2023-10-16T10:11:31.612" v="652" actId="20577"/>
      <pc:docMkLst>
        <pc:docMk/>
      </pc:docMkLst>
      <pc:sldChg chg="modNotesTx">
        <pc:chgData name="Sharon Memis" userId="8d1d5573-d9fd-4ac3-9a40-43ffec98825f" providerId="ADAL" clId="{F8343FC3-5667-49B3-992B-B1B4213B1762}" dt="2023-10-16T09:42:38.559" v="266" actId="20577"/>
        <pc:sldMkLst>
          <pc:docMk/>
          <pc:sldMk cId="3466304479" sldId="256"/>
        </pc:sldMkLst>
      </pc:sldChg>
      <pc:sldChg chg="modSp mod ord modNotesTx">
        <pc:chgData name="Sharon Memis" userId="8d1d5573-d9fd-4ac3-9a40-43ffec98825f" providerId="ADAL" clId="{F8343FC3-5667-49B3-992B-B1B4213B1762}" dt="2023-10-16T10:11:31.612" v="652" actId="20577"/>
        <pc:sldMkLst>
          <pc:docMk/>
          <pc:sldMk cId="2458071264" sldId="263"/>
        </pc:sldMkLst>
        <pc:graphicFrameChg chg="modGraphic">
          <ac:chgData name="Sharon Memis" userId="8d1d5573-d9fd-4ac3-9a40-43ffec98825f" providerId="ADAL" clId="{F8343FC3-5667-49B3-992B-B1B4213B1762}" dt="2023-10-16T09:48:46.339" v="557" actId="20577"/>
          <ac:graphicFrameMkLst>
            <pc:docMk/>
            <pc:sldMk cId="2458071264" sldId="263"/>
            <ac:graphicFrameMk id="3" creationId="{EB6D2C01-D2E2-4707-9EBD-512EFE628221}"/>
          </ac:graphicFrameMkLst>
        </pc:graphicFrameChg>
      </pc:sldChg>
      <pc:sldChg chg="modNotesTx">
        <pc:chgData name="Sharon Memis" userId="8d1d5573-d9fd-4ac3-9a40-43ffec98825f" providerId="ADAL" clId="{F8343FC3-5667-49B3-992B-B1B4213B1762}" dt="2023-10-16T09:43:49.949" v="384" actId="20577"/>
        <pc:sldMkLst>
          <pc:docMk/>
          <pc:sldMk cId="189472129" sldId="379"/>
        </pc:sldMkLst>
      </pc:sldChg>
      <pc:sldChg chg="modNotesTx">
        <pc:chgData name="Sharon Memis" userId="8d1d5573-d9fd-4ac3-9a40-43ffec98825f" providerId="ADAL" clId="{F8343FC3-5667-49B3-992B-B1B4213B1762}" dt="2023-10-16T09:53:03.440" v="585" actId="5793"/>
        <pc:sldMkLst>
          <pc:docMk/>
          <pc:sldMk cId="1166523600" sldId="381"/>
        </pc:sldMkLst>
      </pc:sldChg>
      <pc:sldChg chg="ord">
        <pc:chgData name="Sharon Memis" userId="8d1d5573-d9fd-4ac3-9a40-43ffec98825f" providerId="ADAL" clId="{F8343FC3-5667-49B3-992B-B1B4213B1762}" dt="2023-10-16T09:46:20.483" v="501"/>
        <pc:sldMkLst>
          <pc:docMk/>
          <pc:sldMk cId="121615321" sldId="382"/>
        </pc:sldMkLst>
      </pc:sldChg>
    </pc:docChg>
  </pc:docChgLst>
  <pc:docChgLst>
    <pc:chgData name="Cristina Baró Miró" userId="S::cristina.baromiro@ifla.org::14c05ab7-516e-4b28-8ef0-dca9d51dca90" providerId="AD" clId="Web-{797ED38D-2534-843B-1284-04D3445FB92F}"/>
    <pc:docChg chg="addSld delSld modSld">
      <pc:chgData name="Cristina Baró Miró" userId="S::cristina.baromiro@ifla.org::14c05ab7-516e-4b28-8ef0-dca9d51dca90" providerId="AD" clId="Web-{797ED38D-2534-843B-1284-04D3445FB92F}" dt="2023-11-21T08:39:48.528" v="107" actId="20577"/>
      <pc:docMkLst>
        <pc:docMk/>
      </pc:docMkLst>
      <pc:sldChg chg="new del">
        <pc:chgData name="Cristina Baró Miró" userId="S::cristina.baromiro@ifla.org::14c05ab7-516e-4b28-8ef0-dca9d51dca90" providerId="AD" clId="Web-{797ED38D-2534-843B-1284-04D3445FB92F}" dt="2023-11-21T08:38:22.509" v="1"/>
        <pc:sldMkLst>
          <pc:docMk/>
          <pc:sldMk cId="440463504" sldId="399"/>
        </pc:sldMkLst>
      </pc:sldChg>
      <pc:sldChg chg="modSp add replId">
        <pc:chgData name="Cristina Baró Miró" userId="S::cristina.baromiro@ifla.org::14c05ab7-516e-4b28-8ef0-dca9d51dca90" providerId="AD" clId="Web-{797ED38D-2534-843B-1284-04D3445FB92F}" dt="2023-11-21T08:39:48.528" v="107" actId="20577"/>
        <pc:sldMkLst>
          <pc:docMk/>
          <pc:sldMk cId="3961787239" sldId="399"/>
        </pc:sldMkLst>
        <pc:spChg chg="mod">
          <ac:chgData name="Cristina Baró Miró" userId="S::cristina.baromiro@ifla.org::14c05ab7-516e-4b28-8ef0-dca9d51dca90" providerId="AD" clId="Web-{797ED38D-2534-843B-1284-04D3445FB92F}" dt="2023-11-21T08:38:58.698" v="51" actId="20577"/>
          <ac:spMkLst>
            <pc:docMk/>
            <pc:sldMk cId="3961787239" sldId="399"/>
            <ac:spMk id="2" creationId="{58A6AC96-8F43-6FE1-399C-27F4DFEDB9FA}"/>
          </ac:spMkLst>
        </pc:spChg>
        <pc:spChg chg="mod">
          <ac:chgData name="Cristina Baró Miró" userId="S::cristina.baromiro@ifla.org::14c05ab7-516e-4b28-8ef0-dca9d51dca90" providerId="AD" clId="Web-{797ED38D-2534-843B-1284-04D3445FB92F}" dt="2023-11-21T08:39:48.528" v="107" actId="20577"/>
          <ac:spMkLst>
            <pc:docMk/>
            <pc:sldMk cId="3961787239" sldId="399"/>
            <ac:spMk id="4" creationId="{D62904D3-C71E-DD62-6186-2683A407EE0E}"/>
          </ac:spMkLst>
        </pc:spChg>
      </pc:sldChg>
    </pc:docChg>
  </pc:docChgLst>
  <pc:docChgLst>
    <pc:chgData name="Kristine Paberza" userId="dfc7b6b9-e39e-461a-94d7-a5f1ee717d04" providerId="ADAL" clId="{AADF0B36-D512-401E-9617-8018C41565B8}"/>
    <pc:docChg chg="undo custSel addSld delSld modSld sldOrd">
      <pc:chgData name="Kristine Paberza" userId="dfc7b6b9-e39e-461a-94d7-a5f1ee717d04" providerId="ADAL" clId="{AADF0B36-D512-401E-9617-8018C41565B8}" dt="2023-10-16T13:25:59.013" v="407" actId="47"/>
      <pc:docMkLst>
        <pc:docMk/>
      </pc:docMkLst>
      <pc:sldChg chg="modSp mod">
        <pc:chgData name="Kristine Paberza" userId="dfc7b6b9-e39e-461a-94d7-a5f1ee717d04" providerId="ADAL" clId="{AADF0B36-D512-401E-9617-8018C41565B8}" dt="2023-10-15T18:32:59.194" v="339" actId="27636"/>
        <pc:sldMkLst>
          <pc:docMk/>
          <pc:sldMk cId="3466304479" sldId="256"/>
        </pc:sldMkLst>
        <pc:spChg chg="mod">
          <ac:chgData name="Kristine Paberza" userId="dfc7b6b9-e39e-461a-94d7-a5f1ee717d04" providerId="ADAL" clId="{AADF0B36-D512-401E-9617-8018C41565B8}" dt="2023-10-15T18:32:59.194" v="339" actId="27636"/>
          <ac:spMkLst>
            <pc:docMk/>
            <pc:sldMk cId="3466304479" sldId="256"/>
            <ac:spMk id="3" creationId="{CADE3A87-32D2-5577-6ED4-69B67ECA95B6}"/>
          </ac:spMkLst>
        </pc:spChg>
      </pc:sldChg>
      <pc:sldChg chg="modSp add del mod">
        <pc:chgData name="Kristine Paberza" userId="dfc7b6b9-e39e-461a-94d7-a5f1ee717d04" providerId="ADAL" clId="{AADF0B36-D512-401E-9617-8018C41565B8}" dt="2023-10-16T13:25:59.013" v="407" actId="47"/>
        <pc:sldMkLst>
          <pc:docMk/>
          <pc:sldMk cId="0" sldId="257"/>
        </pc:sldMkLst>
        <pc:spChg chg="mod">
          <ac:chgData name="Kristine Paberza" userId="dfc7b6b9-e39e-461a-94d7-a5f1ee717d04" providerId="ADAL" clId="{AADF0B36-D512-401E-9617-8018C41565B8}" dt="2023-10-15T18:10:33.022" v="237" actId="1076"/>
          <ac:spMkLst>
            <pc:docMk/>
            <pc:sldMk cId="0" sldId="257"/>
            <ac:spMk id="3" creationId="{00000000-0000-0000-0000-000000000000}"/>
          </ac:spMkLst>
        </pc:spChg>
        <pc:spChg chg="mod">
          <ac:chgData name="Kristine Paberza" userId="dfc7b6b9-e39e-461a-94d7-a5f1ee717d04" providerId="ADAL" clId="{AADF0B36-D512-401E-9617-8018C41565B8}" dt="2023-10-15T18:10:51.653" v="240" actId="20577"/>
          <ac:spMkLst>
            <pc:docMk/>
            <pc:sldMk cId="0" sldId="257"/>
            <ac:spMk id="4" creationId="{00000000-0000-0000-0000-000000000000}"/>
          </ac:spMkLst>
        </pc:spChg>
        <pc:grpChg chg="mod">
          <ac:chgData name="Kristine Paberza" userId="dfc7b6b9-e39e-461a-94d7-a5f1ee717d04" providerId="ADAL" clId="{AADF0B36-D512-401E-9617-8018C41565B8}" dt="2023-10-15T18:10:13.365" v="235" actId="14100"/>
          <ac:grpSpMkLst>
            <pc:docMk/>
            <pc:sldMk cId="0" sldId="257"/>
            <ac:grpSpMk id="5" creationId="{00000000-0000-0000-0000-000000000000}"/>
          </ac:grpSpMkLst>
        </pc:grpChg>
      </pc:sldChg>
      <pc:sldChg chg="add setBg">
        <pc:chgData name="Kristine Paberza" userId="dfc7b6b9-e39e-461a-94d7-a5f1ee717d04" providerId="ADAL" clId="{AADF0B36-D512-401E-9617-8018C41565B8}" dt="2023-10-16T11:04:30.186" v="406"/>
        <pc:sldMkLst>
          <pc:docMk/>
          <pc:sldMk cId="872056196" sldId="259"/>
        </pc:sldMkLst>
      </pc:sldChg>
      <pc:sldChg chg="addSp delSp modSp add mod">
        <pc:chgData name="Kristine Paberza" userId="dfc7b6b9-e39e-461a-94d7-a5f1ee717d04" providerId="ADAL" clId="{AADF0B36-D512-401E-9617-8018C41565B8}" dt="2023-10-15T18:14:00.513" v="258" actId="207"/>
        <pc:sldMkLst>
          <pc:docMk/>
          <pc:sldMk cId="0" sldId="276"/>
        </pc:sldMkLst>
        <pc:spChg chg="del">
          <ac:chgData name="Kristine Paberza" userId="dfc7b6b9-e39e-461a-94d7-a5f1ee717d04" providerId="ADAL" clId="{AADF0B36-D512-401E-9617-8018C41565B8}" dt="2023-10-15T18:09:04.845" v="226" actId="478"/>
          <ac:spMkLst>
            <pc:docMk/>
            <pc:sldMk cId="0" sldId="276"/>
            <ac:spMk id="7" creationId="{00000000-0000-0000-0000-000000000000}"/>
          </ac:spMkLst>
        </pc:spChg>
        <pc:spChg chg="del">
          <ac:chgData name="Kristine Paberza" userId="dfc7b6b9-e39e-461a-94d7-a5f1ee717d04" providerId="ADAL" clId="{AADF0B36-D512-401E-9617-8018C41565B8}" dt="2023-10-15T18:09:03.052" v="225" actId="478"/>
          <ac:spMkLst>
            <pc:docMk/>
            <pc:sldMk cId="0" sldId="276"/>
            <ac:spMk id="9" creationId="{00000000-0000-0000-0000-000000000000}"/>
          </ac:spMkLst>
        </pc:spChg>
        <pc:spChg chg="add mod">
          <ac:chgData name="Kristine Paberza" userId="dfc7b6b9-e39e-461a-94d7-a5f1ee717d04" providerId="ADAL" clId="{AADF0B36-D512-401E-9617-8018C41565B8}" dt="2023-10-15T18:09:09.616" v="227"/>
          <ac:spMkLst>
            <pc:docMk/>
            <pc:sldMk cId="0" sldId="276"/>
            <ac:spMk id="10" creationId="{57A9EC27-760E-AC11-5B27-0B43915460D9}"/>
          </ac:spMkLst>
        </pc:spChg>
        <pc:spChg chg="add mod">
          <ac:chgData name="Kristine Paberza" userId="dfc7b6b9-e39e-461a-94d7-a5f1ee717d04" providerId="ADAL" clId="{AADF0B36-D512-401E-9617-8018C41565B8}" dt="2023-10-15T18:14:00.513" v="258" actId="207"/>
          <ac:spMkLst>
            <pc:docMk/>
            <pc:sldMk cId="0" sldId="276"/>
            <ac:spMk id="11" creationId="{8D0B2F81-F68D-0AE9-0338-C7A86A611184}"/>
          </ac:spMkLst>
        </pc:spChg>
        <pc:grpChg chg="mod">
          <ac:chgData name="Kristine Paberza" userId="dfc7b6b9-e39e-461a-94d7-a5f1ee717d04" providerId="ADAL" clId="{AADF0B36-D512-401E-9617-8018C41565B8}" dt="2023-10-15T18:09:14.322" v="228" actId="14100"/>
          <ac:grpSpMkLst>
            <pc:docMk/>
            <pc:sldMk cId="0" sldId="276"/>
            <ac:grpSpMk id="2" creationId="{00000000-0000-0000-0000-000000000000}"/>
          </ac:grpSpMkLst>
        </pc:grpChg>
      </pc:sldChg>
      <pc:sldChg chg="addSp delSp modSp add del mod">
        <pc:chgData name="Kristine Paberza" userId="dfc7b6b9-e39e-461a-94d7-a5f1ee717d04" providerId="ADAL" clId="{AADF0B36-D512-401E-9617-8018C41565B8}" dt="2023-10-15T18:09:54.643" v="232" actId="47"/>
        <pc:sldMkLst>
          <pc:docMk/>
          <pc:sldMk cId="0" sldId="277"/>
        </pc:sldMkLst>
        <pc:spChg chg="del">
          <ac:chgData name="Kristine Paberza" userId="dfc7b6b9-e39e-461a-94d7-a5f1ee717d04" providerId="ADAL" clId="{AADF0B36-D512-401E-9617-8018C41565B8}" dt="2023-10-15T18:07:39.837" v="214" actId="478"/>
          <ac:spMkLst>
            <pc:docMk/>
            <pc:sldMk cId="0" sldId="277"/>
            <ac:spMk id="6" creationId="{00000000-0000-0000-0000-000000000000}"/>
          </ac:spMkLst>
        </pc:spChg>
        <pc:spChg chg="add del mod modCrop">
          <ac:chgData name="Kristine Paberza" userId="dfc7b6b9-e39e-461a-94d7-a5f1ee717d04" providerId="ADAL" clId="{AADF0B36-D512-401E-9617-8018C41565B8}" dt="2023-10-15T18:08:23.069" v="218" actId="478"/>
          <ac:spMkLst>
            <pc:docMk/>
            <pc:sldMk cId="0" sldId="277"/>
            <ac:spMk id="10" creationId="{FF03BB0F-B387-27FD-3FBD-79E26E579635}"/>
          </ac:spMkLst>
        </pc:spChg>
        <pc:spChg chg="mod">
          <ac:chgData name="Kristine Paberza" userId="dfc7b6b9-e39e-461a-94d7-a5f1ee717d04" providerId="ADAL" clId="{AADF0B36-D512-401E-9617-8018C41565B8}" dt="2023-10-15T18:08:35.756" v="220"/>
          <ac:spMkLst>
            <pc:docMk/>
            <pc:sldMk cId="0" sldId="277"/>
            <ac:spMk id="12" creationId="{C323C893-685D-FCB9-538E-133D300B1848}"/>
          </ac:spMkLst>
        </pc:spChg>
        <pc:spChg chg="mod">
          <ac:chgData name="Kristine Paberza" userId="dfc7b6b9-e39e-461a-94d7-a5f1ee717d04" providerId="ADAL" clId="{AADF0B36-D512-401E-9617-8018C41565B8}" dt="2023-10-15T18:08:35.756" v="220"/>
          <ac:spMkLst>
            <pc:docMk/>
            <pc:sldMk cId="0" sldId="277"/>
            <ac:spMk id="13" creationId="{AA314036-EA42-0034-D296-F65DFCEDE1F8}"/>
          </ac:spMkLst>
        </pc:spChg>
        <pc:spChg chg="mod">
          <ac:chgData name="Kristine Paberza" userId="dfc7b6b9-e39e-461a-94d7-a5f1ee717d04" providerId="ADAL" clId="{AADF0B36-D512-401E-9617-8018C41565B8}" dt="2023-10-15T18:08:35.756" v="220"/>
          <ac:spMkLst>
            <pc:docMk/>
            <pc:sldMk cId="0" sldId="277"/>
            <ac:spMk id="14" creationId="{A3760CD5-C69A-1C45-3A01-2DEDEBC80AD6}"/>
          </ac:spMkLst>
        </pc:spChg>
        <pc:spChg chg="add del mod">
          <ac:chgData name="Kristine Paberza" userId="dfc7b6b9-e39e-461a-94d7-a5f1ee717d04" providerId="ADAL" clId="{AADF0B36-D512-401E-9617-8018C41565B8}" dt="2023-10-15T18:08:38.319" v="221"/>
          <ac:spMkLst>
            <pc:docMk/>
            <pc:sldMk cId="0" sldId="277"/>
            <ac:spMk id="15" creationId="{5825FA53-4846-2BEB-D572-B5A150416F7D}"/>
          </ac:spMkLst>
        </pc:spChg>
        <pc:spChg chg="mod">
          <ac:chgData name="Kristine Paberza" userId="dfc7b6b9-e39e-461a-94d7-a5f1ee717d04" providerId="ADAL" clId="{AADF0B36-D512-401E-9617-8018C41565B8}" dt="2023-10-15T18:08:41.956" v="222"/>
          <ac:spMkLst>
            <pc:docMk/>
            <pc:sldMk cId="0" sldId="277"/>
            <ac:spMk id="17" creationId="{3798E400-4F5F-A1AD-87CE-9012CD28117E}"/>
          </ac:spMkLst>
        </pc:spChg>
        <pc:spChg chg="mod">
          <ac:chgData name="Kristine Paberza" userId="dfc7b6b9-e39e-461a-94d7-a5f1ee717d04" providerId="ADAL" clId="{AADF0B36-D512-401E-9617-8018C41565B8}" dt="2023-10-15T18:08:41.956" v="222"/>
          <ac:spMkLst>
            <pc:docMk/>
            <pc:sldMk cId="0" sldId="277"/>
            <ac:spMk id="18" creationId="{05D724F6-1ED1-9EEC-5598-063ACEEE72EE}"/>
          </ac:spMkLst>
        </pc:spChg>
        <pc:spChg chg="mod">
          <ac:chgData name="Kristine Paberza" userId="dfc7b6b9-e39e-461a-94d7-a5f1ee717d04" providerId="ADAL" clId="{AADF0B36-D512-401E-9617-8018C41565B8}" dt="2023-10-15T18:08:41.956" v="222"/>
          <ac:spMkLst>
            <pc:docMk/>
            <pc:sldMk cId="0" sldId="277"/>
            <ac:spMk id="19" creationId="{E3FCB978-BA2B-42F7-BF14-42B14FF2294C}"/>
          </ac:spMkLst>
        </pc:spChg>
        <pc:spChg chg="add del mod">
          <ac:chgData name="Kristine Paberza" userId="dfc7b6b9-e39e-461a-94d7-a5f1ee717d04" providerId="ADAL" clId="{AADF0B36-D512-401E-9617-8018C41565B8}" dt="2023-10-15T18:08:43.160" v="223"/>
          <ac:spMkLst>
            <pc:docMk/>
            <pc:sldMk cId="0" sldId="277"/>
            <ac:spMk id="20" creationId="{FCF4426B-E4A3-9973-D92E-6F5E4CC596FD}"/>
          </ac:spMkLst>
        </pc:spChg>
        <pc:grpChg chg="del">
          <ac:chgData name="Kristine Paberza" userId="dfc7b6b9-e39e-461a-94d7-a5f1ee717d04" providerId="ADAL" clId="{AADF0B36-D512-401E-9617-8018C41565B8}" dt="2023-10-15T18:08:25.332" v="219" actId="478"/>
          <ac:grpSpMkLst>
            <pc:docMk/>
            <pc:sldMk cId="0" sldId="277"/>
            <ac:grpSpMk id="2" creationId="{00000000-0000-0000-0000-000000000000}"/>
          </ac:grpSpMkLst>
        </pc:grpChg>
        <pc:grpChg chg="add del mod">
          <ac:chgData name="Kristine Paberza" userId="dfc7b6b9-e39e-461a-94d7-a5f1ee717d04" providerId="ADAL" clId="{AADF0B36-D512-401E-9617-8018C41565B8}" dt="2023-10-15T18:08:38.319" v="221"/>
          <ac:grpSpMkLst>
            <pc:docMk/>
            <pc:sldMk cId="0" sldId="277"/>
            <ac:grpSpMk id="11" creationId="{FDA58A0D-839A-5CAA-376B-DAF113B1D7D3}"/>
          </ac:grpSpMkLst>
        </pc:grpChg>
        <pc:grpChg chg="add del mod">
          <ac:chgData name="Kristine Paberza" userId="dfc7b6b9-e39e-461a-94d7-a5f1ee717d04" providerId="ADAL" clId="{AADF0B36-D512-401E-9617-8018C41565B8}" dt="2023-10-15T18:08:43.160" v="223"/>
          <ac:grpSpMkLst>
            <pc:docMk/>
            <pc:sldMk cId="0" sldId="277"/>
            <ac:grpSpMk id="16" creationId="{F86F612A-8181-AB2E-DD96-C40772F6B843}"/>
          </ac:grpSpMkLst>
        </pc:grpChg>
      </pc:sldChg>
      <pc:sldChg chg="modSp add mod">
        <pc:chgData name="Kristine Paberza" userId="dfc7b6b9-e39e-461a-94d7-a5f1ee717d04" providerId="ADAL" clId="{AADF0B36-D512-401E-9617-8018C41565B8}" dt="2023-10-15T18:32:26.730" v="336" actId="20577"/>
        <pc:sldMkLst>
          <pc:docMk/>
          <pc:sldMk cId="0" sldId="278"/>
        </pc:sldMkLst>
        <pc:spChg chg="mod">
          <ac:chgData name="Kristine Paberza" userId="dfc7b6b9-e39e-461a-94d7-a5f1ee717d04" providerId="ADAL" clId="{AADF0B36-D512-401E-9617-8018C41565B8}" dt="2023-10-15T18:31:45.894" v="304" actId="403"/>
          <ac:spMkLst>
            <pc:docMk/>
            <pc:sldMk cId="0" sldId="278"/>
            <ac:spMk id="4" creationId="{00000000-0000-0000-0000-000000000000}"/>
          </ac:spMkLst>
        </pc:spChg>
        <pc:spChg chg="mod">
          <ac:chgData name="Kristine Paberza" userId="dfc7b6b9-e39e-461a-94d7-a5f1ee717d04" providerId="ADAL" clId="{AADF0B36-D512-401E-9617-8018C41565B8}" dt="2023-10-15T18:31:55.425" v="307" actId="403"/>
          <ac:spMkLst>
            <pc:docMk/>
            <pc:sldMk cId="0" sldId="278"/>
            <ac:spMk id="14" creationId="{00000000-0000-0000-0000-000000000000}"/>
          </ac:spMkLst>
        </pc:spChg>
        <pc:spChg chg="mod">
          <ac:chgData name="Kristine Paberza" userId="dfc7b6b9-e39e-461a-94d7-a5f1ee717d04" providerId="ADAL" clId="{AADF0B36-D512-401E-9617-8018C41565B8}" dt="2023-10-15T18:31:58.394" v="310" actId="403"/>
          <ac:spMkLst>
            <pc:docMk/>
            <pc:sldMk cId="0" sldId="278"/>
            <ac:spMk id="17" creationId="{00000000-0000-0000-0000-000000000000}"/>
          </ac:spMkLst>
        </pc:spChg>
        <pc:spChg chg="mod">
          <ac:chgData name="Kristine Paberza" userId="dfc7b6b9-e39e-461a-94d7-a5f1ee717d04" providerId="ADAL" clId="{AADF0B36-D512-401E-9617-8018C41565B8}" dt="2023-10-15T18:32:01.031" v="313" actId="403"/>
          <ac:spMkLst>
            <pc:docMk/>
            <pc:sldMk cId="0" sldId="278"/>
            <ac:spMk id="20" creationId="{00000000-0000-0000-0000-000000000000}"/>
          </ac:spMkLst>
        </pc:spChg>
        <pc:spChg chg="mod">
          <ac:chgData name="Kristine Paberza" userId="dfc7b6b9-e39e-461a-94d7-a5f1ee717d04" providerId="ADAL" clId="{AADF0B36-D512-401E-9617-8018C41565B8}" dt="2023-10-15T18:32:03.266" v="316" actId="403"/>
          <ac:spMkLst>
            <pc:docMk/>
            <pc:sldMk cId="0" sldId="278"/>
            <ac:spMk id="23" creationId="{00000000-0000-0000-0000-000000000000}"/>
          </ac:spMkLst>
        </pc:spChg>
        <pc:spChg chg="mod">
          <ac:chgData name="Kristine Paberza" userId="dfc7b6b9-e39e-461a-94d7-a5f1ee717d04" providerId="ADAL" clId="{AADF0B36-D512-401E-9617-8018C41565B8}" dt="2023-10-15T18:32:10.472" v="321" actId="404"/>
          <ac:spMkLst>
            <pc:docMk/>
            <pc:sldMk cId="0" sldId="278"/>
            <ac:spMk id="25" creationId="{00000000-0000-0000-0000-000000000000}"/>
          </ac:spMkLst>
        </pc:spChg>
        <pc:spChg chg="mod">
          <ac:chgData name="Kristine Paberza" userId="dfc7b6b9-e39e-461a-94d7-a5f1ee717d04" providerId="ADAL" clId="{AADF0B36-D512-401E-9617-8018C41565B8}" dt="2023-10-15T18:32:05.669" v="319" actId="403"/>
          <ac:spMkLst>
            <pc:docMk/>
            <pc:sldMk cId="0" sldId="278"/>
            <ac:spMk id="26" creationId="{00000000-0000-0000-0000-000000000000}"/>
          </ac:spMkLst>
        </pc:spChg>
        <pc:spChg chg="mod">
          <ac:chgData name="Kristine Paberza" userId="dfc7b6b9-e39e-461a-94d7-a5f1ee717d04" providerId="ADAL" clId="{AADF0B36-D512-401E-9617-8018C41565B8}" dt="2023-10-15T18:32:26.730" v="336" actId="20577"/>
          <ac:spMkLst>
            <pc:docMk/>
            <pc:sldMk cId="0" sldId="278"/>
            <ac:spMk id="28" creationId="{549CFC34-02A3-076F-8646-D7D06D29E4B3}"/>
          </ac:spMkLst>
        </pc:spChg>
        <pc:grpChg chg="mod">
          <ac:chgData name="Kristine Paberza" userId="dfc7b6b9-e39e-461a-94d7-a5f1ee717d04" providerId="ADAL" clId="{AADF0B36-D512-401E-9617-8018C41565B8}" dt="2023-10-15T18:09:44.665" v="231" actId="14100"/>
          <ac:grpSpMkLst>
            <pc:docMk/>
            <pc:sldMk cId="0" sldId="278"/>
            <ac:grpSpMk id="5" creationId="{00000000-0000-0000-0000-000000000000}"/>
          </ac:grpSpMkLst>
        </pc:grpChg>
      </pc:sldChg>
      <pc:sldChg chg="modSp add mod ord">
        <pc:chgData name="Kristine Paberza" userId="dfc7b6b9-e39e-461a-94d7-a5f1ee717d04" providerId="ADAL" clId="{AADF0B36-D512-401E-9617-8018C41565B8}" dt="2023-10-15T18:33:15.870" v="368" actId="20577"/>
        <pc:sldMkLst>
          <pc:docMk/>
          <pc:sldMk cId="0" sldId="279"/>
        </pc:sldMkLst>
        <pc:spChg chg="mod">
          <ac:chgData name="Kristine Paberza" userId="dfc7b6b9-e39e-461a-94d7-a5f1ee717d04" providerId="ADAL" clId="{AADF0B36-D512-401E-9617-8018C41565B8}" dt="2023-10-15T18:11:22.804" v="246" actId="14100"/>
          <ac:spMkLst>
            <pc:docMk/>
            <pc:sldMk cId="0" sldId="279"/>
            <ac:spMk id="7" creationId="{00000000-0000-0000-0000-000000000000}"/>
          </ac:spMkLst>
        </pc:spChg>
        <pc:spChg chg="mod">
          <ac:chgData name="Kristine Paberza" userId="dfc7b6b9-e39e-461a-94d7-a5f1ee717d04" providerId="ADAL" clId="{AADF0B36-D512-401E-9617-8018C41565B8}" dt="2023-10-15T18:33:15.870" v="368" actId="20577"/>
          <ac:spMkLst>
            <pc:docMk/>
            <pc:sldMk cId="0" sldId="279"/>
            <ac:spMk id="11" creationId="{00000000-0000-0000-0000-000000000000}"/>
          </ac:spMkLst>
        </pc:spChg>
        <pc:grpChg chg="mod">
          <ac:chgData name="Kristine Paberza" userId="dfc7b6b9-e39e-461a-94d7-a5f1ee717d04" providerId="ADAL" clId="{AADF0B36-D512-401E-9617-8018C41565B8}" dt="2023-10-15T18:11:13.847" v="243" actId="14100"/>
          <ac:grpSpMkLst>
            <pc:docMk/>
            <pc:sldMk cId="0" sldId="279"/>
            <ac:grpSpMk id="2" creationId="{00000000-0000-0000-0000-000000000000}"/>
          </ac:grpSpMkLst>
        </pc:grpChg>
      </pc:sldChg>
      <pc:sldChg chg="del">
        <pc:chgData name="Kristine Paberza" userId="dfc7b6b9-e39e-461a-94d7-a5f1ee717d04" providerId="ADAL" clId="{AADF0B36-D512-401E-9617-8018C41565B8}" dt="2023-10-16T06:19:45.548" v="404" actId="47"/>
        <pc:sldMkLst>
          <pc:docMk/>
          <pc:sldMk cId="3190976657" sldId="283"/>
        </pc:sldMkLst>
      </pc:sldChg>
      <pc:sldChg chg="modSp mod">
        <pc:chgData name="Kristine Paberza" userId="dfc7b6b9-e39e-461a-94d7-a5f1ee717d04" providerId="ADAL" clId="{AADF0B36-D512-401E-9617-8018C41565B8}" dt="2023-10-15T18:52:15.056" v="403" actId="113"/>
        <pc:sldMkLst>
          <pc:docMk/>
          <pc:sldMk cId="3757094772" sldId="291"/>
        </pc:sldMkLst>
        <pc:spChg chg="mod">
          <ac:chgData name="Kristine Paberza" userId="dfc7b6b9-e39e-461a-94d7-a5f1ee717d04" providerId="ADAL" clId="{AADF0B36-D512-401E-9617-8018C41565B8}" dt="2023-10-15T18:52:15.056" v="403" actId="113"/>
          <ac:spMkLst>
            <pc:docMk/>
            <pc:sldMk cId="3757094772" sldId="291"/>
            <ac:spMk id="8" creationId="{9E0AD43B-1EB8-C221-F5F8-6F67C18C1D98}"/>
          </ac:spMkLst>
        </pc:spChg>
      </pc:sldChg>
      <pc:sldChg chg="modSp mod">
        <pc:chgData name="Kristine Paberza" userId="dfc7b6b9-e39e-461a-94d7-a5f1ee717d04" providerId="ADAL" clId="{AADF0B36-D512-401E-9617-8018C41565B8}" dt="2023-10-15T18:48:45.017" v="402" actId="732"/>
        <pc:sldMkLst>
          <pc:docMk/>
          <pc:sldMk cId="1729349160" sldId="315"/>
        </pc:sldMkLst>
        <pc:picChg chg="mod modCrop">
          <ac:chgData name="Kristine Paberza" userId="dfc7b6b9-e39e-461a-94d7-a5f1ee717d04" providerId="ADAL" clId="{AADF0B36-D512-401E-9617-8018C41565B8}" dt="2023-10-15T18:48:45.017" v="402" actId="732"/>
          <ac:picMkLst>
            <pc:docMk/>
            <pc:sldMk cId="1729349160" sldId="315"/>
            <ac:picMk id="9" creationId="{758F3963-0E20-CC44-7A03-9269676560B5}"/>
          </ac:picMkLst>
        </pc:picChg>
      </pc:sldChg>
      <pc:sldChg chg="addSp delSp modSp mod">
        <pc:chgData name="Kristine Paberza" userId="dfc7b6b9-e39e-461a-94d7-a5f1ee717d04" providerId="ADAL" clId="{AADF0B36-D512-401E-9617-8018C41565B8}" dt="2023-10-15T18:46:39.074" v="398"/>
        <pc:sldMkLst>
          <pc:docMk/>
          <pc:sldMk cId="1881486432" sldId="341"/>
        </pc:sldMkLst>
        <pc:spChg chg="mod ord">
          <ac:chgData name="Kristine Paberza" userId="dfc7b6b9-e39e-461a-94d7-a5f1ee717d04" providerId="ADAL" clId="{AADF0B36-D512-401E-9617-8018C41565B8}" dt="2023-10-15T18:46:39.074" v="398"/>
          <ac:spMkLst>
            <pc:docMk/>
            <pc:sldMk cId="1881486432" sldId="341"/>
            <ac:spMk id="3" creationId="{B0719181-91EE-5122-A8B5-15C31701BB19}"/>
          </ac:spMkLst>
        </pc:spChg>
        <pc:grpChg chg="mod">
          <ac:chgData name="Kristine Paberza" userId="dfc7b6b9-e39e-461a-94d7-a5f1ee717d04" providerId="ADAL" clId="{AADF0B36-D512-401E-9617-8018C41565B8}" dt="2023-10-15T18:44:45.390" v="387" actId="1076"/>
          <ac:grpSpMkLst>
            <pc:docMk/>
            <pc:sldMk cId="1881486432" sldId="341"/>
            <ac:grpSpMk id="4" creationId="{EEF1B57C-9E3C-FBA5-5A78-20436ECF648F}"/>
          </ac:grpSpMkLst>
        </pc:grpChg>
        <pc:picChg chg="del">
          <ac:chgData name="Kristine Paberza" userId="dfc7b6b9-e39e-461a-94d7-a5f1ee717d04" providerId="ADAL" clId="{AADF0B36-D512-401E-9617-8018C41565B8}" dt="2023-10-15T18:44:29.906" v="382" actId="478"/>
          <ac:picMkLst>
            <pc:docMk/>
            <pc:sldMk cId="1881486432" sldId="341"/>
            <ac:picMk id="2" creationId="{97CC5D77-4AD8-1058-C72B-F45D0DB752D9}"/>
          </ac:picMkLst>
        </pc:picChg>
        <pc:picChg chg="add mod">
          <ac:chgData name="Kristine Paberza" userId="dfc7b6b9-e39e-461a-94d7-a5f1ee717d04" providerId="ADAL" clId="{AADF0B36-D512-401E-9617-8018C41565B8}" dt="2023-10-15T18:44:43.141" v="386" actId="1076"/>
          <ac:picMkLst>
            <pc:docMk/>
            <pc:sldMk cId="1881486432" sldId="341"/>
            <ac:picMk id="10" creationId="{93812450-577F-0DA0-2BEE-5BCC38445170}"/>
          </ac:picMkLst>
        </pc:picChg>
      </pc:sldChg>
      <pc:sldChg chg="addSp delSp modSp mod">
        <pc:chgData name="Kristine Paberza" userId="dfc7b6b9-e39e-461a-94d7-a5f1ee717d04" providerId="ADAL" clId="{AADF0B36-D512-401E-9617-8018C41565B8}" dt="2023-10-15T18:12:26.765" v="255" actId="1076"/>
        <pc:sldMkLst>
          <pc:docMk/>
          <pc:sldMk cId="373924412" sldId="357"/>
        </pc:sldMkLst>
        <pc:spChg chg="del">
          <ac:chgData name="Kristine Paberza" userId="dfc7b6b9-e39e-461a-94d7-a5f1ee717d04" providerId="ADAL" clId="{AADF0B36-D512-401E-9617-8018C41565B8}" dt="2023-10-15T18:11:59.754" v="248" actId="478"/>
          <ac:spMkLst>
            <pc:docMk/>
            <pc:sldMk cId="373924412" sldId="357"/>
            <ac:spMk id="7" creationId="{7955435A-A8B7-8467-3DFB-F016AB01D333}"/>
          </ac:spMkLst>
        </pc:spChg>
        <pc:picChg chg="add mod">
          <ac:chgData name="Kristine Paberza" userId="dfc7b6b9-e39e-461a-94d7-a5f1ee717d04" providerId="ADAL" clId="{AADF0B36-D512-401E-9617-8018C41565B8}" dt="2023-10-15T18:12:26.765" v="255" actId="1076"/>
          <ac:picMkLst>
            <pc:docMk/>
            <pc:sldMk cId="373924412" sldId="357"/>
            <ac:picMk id="8" creationId="{CC15C30A-AA14-596F-05F5-38C5CD36FD2B}"/>
          </ac:picMkLst>
        </pc:picChg>
      </pc:sldChg>
      <pc:sldChg chg="modSp add mod">
        <pc:chgData name="Kristine Paberza" userId="dfc7b6b9-e39e-461a-94d7-a5f1ee717d04" providerId="ADAL" clId="{AADF0B36-D512-401E-9617-8018C41565B8}" dt="2023-10-15T13:54:14.534" v="7" actId="1076"/>
        <pc:sldMkLst>
          <pc:docMk/>
          <pc:sldMk cId="2905096672" sldId="362"/>
        </pc:sldMkLst>
        <pc:spChg chg="mod">
          <ac:chgData name="Kristine Paberza" userId="dfc7b6b9-e39e-461a-94d7-a5f1ee717d04" providerId="ADAL" clId="{AADF0B36-D512-401E-9617-8018C41565B8}" dt="2023-10-15T13:54:14.534" v="7" actId="1076"/>
          <ac:spMkLst>
            <pc:docMk/>
            <pc:sldMk cId="2905096672" sldId="362"/>
            <ac:spMk id="8" creationId="{2835AFFE-77EE-2537-BFC5-F0631C3863FE}"/>
          </ac:spMkLst>
        </pc:spChg>
        <pc:picChg chg="mod">
          <ac:chgData name="Kristine Paberza" userId="dfc7b6b9-e39e-461a-94d7-a5f1ee717d04" providerId="ADAL" clId="{AADF0B36-D512-401E-9617-8018C41565B8}" dt="2023-10-15T13:54:07.743" v="6" actId="1076"/>
          <ac:picMkLst>
            <pc:docMk/>
            <pc:sldMk cId="2905096672" sldId="362"/>
            <ac:picMk id="3" creationId="{FB5A04B9-766C-B5CD-348E-86EC609AF67F}"/>
          </ac:picMkLst>
        </pc:picChg>
      </pc:sldChg>
      <pc:sldChg chg="addSp modSp add mod">
        <pc:chgData name="Kristine Paberza" userId="dfc7b6b9-e39e-461a-94d7-a5f1ee717d04" providerId="ADAL" clId="{AADF0B36-D512-401E-9617-8018C41565B8}" dt="2023-10-15T13:57:08.401" v="44" actId="1076"/>
        <pc:sldMkLst>
          <pc:docMk/>
          <pc:sldMk cId="3163566243" sldId="363"/>
        </pc:sldMkLst>
        <pc:spChg chg="add mod">
          <ac:chgData name="Kristine Paberza" userId="dfc7b6b9-e39e-461a-94d7-a5f1ee717d04" providerId="ADAL" clId="{AADF0B36-D512-401E-9617-8018C41565B8}" dt="2023-10-15T13:56:53.512" v="39" actId="113"/>
          <ac:spMkLst>
            <pc:docMk/>
            <pc:sldMk cId="3163566243" sldId="363"/>
            <ac:spMk id="6" creationId="{F30C5A0C-796E-ADF1-FECC-930C2A5C7441}"/>
          </ac:spMkLst>
        </pc:spChg>
        <pc:spChg chg="mod">
          <ac:chgData name="Kristine Paberza" userId="dfc7b6b9-e39e-461a-94d7-a5f1ee717d04" providerId="ADAL" clId="{AADF0B36-D512-401E-9617-8018C41565B8}" dt="2023-10-15T13:55:25.123" v="24" actId="403"/>
          <ac:spMkLst>
            <pc:docMk/>
            <pc:sldMk cId="3163566243" sldId="363"/>
            <ac:spMk id="7" creationId="{7955435A-A8B7-8467-3DFB-F016AB01D333}"/>
          </ac:spMkLst>
        </pc:spChg>
        <pc:spChg chg="mod">
          <ac:chgData name="Kristine Paberza" userId="dfc7b6b9-e39e-461a-94d7-a5f1ee717d04" providerId="ADAL" clId="{AADF0B36-D512-401E-9617-8018C41565B8}" dt="2023-10-15T13:56:39.297" v="36"/>
          <ac:spMkLst>
            <pc:docMk/>
            <pc:sldMk cId="3163566243" sldId="363"/>
            <ac:spMk id="8" creationId="{9E0AD43B-1EB8-C221-F5F8-6F67C18C1D98}"/>
          </ac:spMkLst>
        </pc:spChg>
        <pc:picChg chg="add mod">
          <ac:chgData name="Kristine Paberza" userId="dfc7b6b9-e39e-461a-94d7-a5f1ee717d04" providerId="ADAL" clId="{AADF0B36-D512-401E-9617-8018C41565B8}" dt="2023-10-15T13:57:08.401" v="44" actId="1076"/>
          <ac:picMkLst>
            <pc:docMk/>
            <pc:sldMk cId="3163566243" sldId="363"/>
            <ac:picMk id="9" creationId="{D5D1F798-518D-8C2D-CCF7-401A0C6DDE15}"/>
          </ac:picMkLst>
        </pc:picChg>
      </pc:sldChg>
      <pc:sldChg chg="addSp delSp modSp add mod">
        <pc:chgData name="Kristine Paberza" userId="dfc7b6b9-e39e-461a-94d7-a5f1ee717d04" providerId="ADAL" clId="{AADF0B36-D512-401E-9617-8018C41565B8}" dt="2023-10-15T13:58:56.344" v="66" actId="1076"/>
        <pc:sldMkLst>
          <pc:docMk/>
          <pc:sldMk cId="644371398" sldId="364"/>
        </pc:sldMkLst>
        <pc:spChg chg="mod">
          <ac:chgData name="Kristine Paberza" userId="dfc7b6b9-e39e-461a-94d7-a5f1ee717d04" providerId="ADAL" clId="{AADF0B36-D512-401E-9617-8018C41565B8}" dt="2023-10-15T13:58:49.498" v="63" actId="1076"/>
          <ac:spMkLst>
            <pc:docMk/>
            <pc:sldMk cId="644371398" sldId="364"/>
            <ac:spMk id="7" creationId="{EE5DA737-32F1-18C5-F889-20E13FE5714A}"/>
          </ac:spMkLst>
        </pc:spChg>
        <pc:grpChg chg="mod">
          <ac:chgData name="Kristine Paberza" userId="dfc7b6b9-e39e-461a-94d7-a5f1ee717d04" providerId="ADAL" clId="{AADF0B36-D512-401E-9617-8018C41565B8}" dt="2023-10-15T13:58:24.024" v="52" actId="1076"/>
          <ac:grpSpMkLst>
            <pc:docMk/>
            <pc:sldMk cId="644371398" sldId="364"/>
            <ac:grpSpMk id="2" creationId="{C96FE483-B094-59E5-4A68-7E3799E1F3A2}"/>
          </ac:grpSpMkLst>
        </pc:grpChg>
        <pc:picChg chg="del">
          <ac:chgData name="Kristine Paberza" userId="dfc7b6b9-e39e-461a-94d7-a5f1ee717d04" providerId="ADAL" clId="{AADF0B36-D512-401E-9617-8018C41565B8}" dt="2023-10-15T13:57:56.487" v="46" actId="478"/>
          <ac:picMkLst>
            <pc:docMk/>
            <pc:sldMk cId="644371398" sldId="364"/>
            <ac:picMk id="6" creationId="{EE078E96-DE9C-1A34-0A16-F4D629457588}"/>
          </ac:picMkLst>
        </pc:picChg>
        <pc:picChg chg="add mod">
          <ac:chgData name="Kristine Paberza" userId="dfc7b6b9-e39e-461a-94d7-a5f1ee717d04" providerId="ADAL" clId="{AADF0B36-D512-401E-9617-8018C41565B8}" dt="2023-10-15T13:58:56.344" v="66" actId="1076"/>
          <ac:picMkLst>
            <pc:docMk/>
            <pc:sldMk cId="644371398" sldId="364"/>
            <ac:picMk id="8" creationId="{4CEBB26F-0020-9E19-151D-0AA414DEBA69}"/>
          </ac:picMkLst>
        </pc:picChg>
      </pc:sldChg>
      <pc:sldChg chg="modSp add mod">
        <pc:chgData name="Kristine Paberza" userId="dfc7b6b9-e39e-461a-94d7-a5f1ee717d04" providerId="ADAL" clId="{AADF0B36-D512-401E-9617-8018C41565B8}" dt="2023-10-15T13:59:27.158" v="70" actId="1076"/>
        <pc:sldMkLst>
          <pc:docMk/>
          <pc:sldMk cId="2139167030" sldId="365"/>
        </pc:sldMkLst>
        <pc:spChg chg="mod">
          <ac:chgData name="Kristine Paberza" userId="dfc7b6b9-e39e-461a-94d7-a5f1ee717d04" providerId="ADAL" clId="{AADF0B36-D512-401E-9617-8018C41565B8}" dt="2023-10-15T13:59:15.608" v="68"/>
          <ac:spMkLst>
            <pc:docMk/>
            <pc:sldMk cId="2139167030" sldId="365"/>
            <ac:spMk id="7" creationId="{7955435A-A8B7-8467-3DFB-F016AB01D333}"/>
          </ac:spMkLst>
        </pc:spChg>
        <pc:spChg chg="mod">
          <ac:chgData name="Kristine Paberza" userId="dfc7b6b9-e39e-461a-94d7-a5f1ee717d04" providerId="ADAL" clId="{AADF0B36-D512-401E-9617-8018C41565B8}" dt="2023-10-15T13:59:27.158" v="70" actId="1076"/>
          <ac:spMkLst>
            <pc:docMk/>
            <pc:sldMk cId="2139167030" sldId="365"/>
            <ac:spMk id="8" creationId="{9E0AD43B-1EB8-C221-F5F8-6F67C18C1D98}"/>
          </ac:spMkLst>
        </pc:spChg>
      </pc:sldChg>
      <pc:sldChg chg="modSp add mod">
        <pc:chgData name="Kristine Paberza" userId="dfc7b6b9-e39e-461a-94d7-a5f1ee717d04" providerId="ADAL" clId="{AADF0B36-D512-401E-9617-8018C41565B8}" dt="2023-10-15T18:33:56.854" v="380" actId="403"/>
        <pc:sldMkLst>
          <pc:docMk/>
          <pc:sldMk cId="0" sldId="366"/>
        </pc:sldMkLst>
        <pc:spChg chg="mod">
          <ac:chgData name="Kristine Paberza" userId="dfc7b6b9-e39e-461a-94d7-a5f1ee717d04" providerId="ADAL" clId="{AADF0B36-D512-401E-9617-8018C41565B8}" dt="2023-10-15T18:33:31.133" v="372" actId="403"/>
          <ac:spMkLst>
            <pc:docMk/>
            <pc:sldMk cId="0" sldId="366"/>
            <ac:spMk id="4" creationId="{00000000-0000-0000-0000-000000000000}"/>
          </ac:spMkLst>
        </pc:spChg>
        <pc:spChg chg="mod">
          <ac:chgData name="Kristine Paberza" userId="dfc7b6b9-e39e-461a-94d7-a5f1ee717d04" providerId="ADAL" clId="{AADF0B36-D512-401E-9617-8018C41565B8}" dt="2023-10-15T18:33:32.818" v="373" actId="403"/>
          <ac:spMkLst>
            <pc:docMk/>
            <pc:sldMk cId="0" sldId="366"/>
            <ac:spMk id="14" creationId="{00000000-0000-0000-0000-000000000000}"/>
          </ac:spMkLst>
        </pc:spChg>
        <pc:spChg chg="mod">
          <ac:chgData name="Kristine Paberza" userId="dfc7b6b9-e39e-461a-94d7-a5f1ee717d04" providerId="ADAL" clId="{AADF0B36-D512-401E-9617-8018C41565B8}" dt="2023-10-15T18:33:34.647" v="374" actId="403"/>
          <ac:spMkLst>
            <pc:docMk/>
            <pc:sldMk cId="0" sldId="366"/>
            <ac:spMk id="17" creationId="{00000000-0000-0000-0000-000000000000}"/>
          </ac:spMkLst>
        </pc:spChg>
        <pc:spChg chg="mod">
          <ac:chgData name="Kristine Paberza" userId="dfc7b6b9-e39e-461a-94d7-a5f1ee717d04" providerId="ADAL" clId="{AADF0B36-D512-401E-9617-8018C41565B8}" dt="2023-10-15T18:33:36.375" v="375" actId="403"/>
          <ac:spMkLst>
            <pc:docMk/>
            <pc:sldMk cId="0" sldId="366"/>
            <ac:spMk id="20" creationId="{00000000-0000-0000-0000-000000000000}"/>
          </ac:spMkLst>
        </pc:spChg>
        <pc:spChg chg="mod">
          <ac:chgData name="Kristine Paberza" userId="dfc7b6b9-e39e-461a-94d7-a5f1ee717d04" providerId="ADAL" clId="{AADF0B36-D512-401E-9617-8018C41565B8}" dt="2023-10-15T18:33:28.262" v="369" actId="403"/>
          <ac:spMkLst>
            <pc:docMk/>
            <pc:sldMk cId="0" sldId="366"/>
            <ac:spMk id="23" creationId="{00000000-0000-0000-0000-000000000000}"/>
          </ac:spMkLst>
        </pc:spChg>
        <pc:spChg chg="mod">
          <ac:chgData name="Kristine Paberza" userId="dfc7b6b9-e39e-461a-94d7-a5f1ee717d04" providerId="ADAL" clId="{AADF0B36-D512-401E-9617-8018C41565B8}" dt="2023-10-15T18:33:38.389" v="376" actId="403"/>
          <ac:spMkLst>
            <pc:docMk/>
            <pc:sldMk cId="0" sldId="366"/>
            <ac:spMk id="26" creationId="{00000000-0000-0000-0000-000000000000}"/>
          </ac:spMkLst>
        </pc:spChg>
        <pc:spChg chg="mod">
          <ac:chgData name="Kristine Paberza" userId="dfc7b6b9-e39e-461a-94d7-a5f1ee717d04" providerId="ADAL" clId="{AADF0B36-D512-401E-9617-8018C41565B8}" dt="2023-10-15T18:33:53.804" v="379" actId="403"/>
          <ac:spMkLst>
            <pc:docMk/>
            <pc:sldMk cId="0" sldId="366"/>
            <ac:spMk id="28" creationId="{6D502463-126A-75E2-3FDC-F2D41BD05FA3}"/>
          </ac:spMkLst>
        </pc:spChg>
        <pc:spChg chg="mod">
          <ac:chgData name="Kristine Paberza" userId="dfc7b6b9-e39e-461a-94d7-a5f1ee717d04" providerId="ADAL" clId="{AADF0B36-D512-401E-9617-8018C41565B8}" dt="2023-10-15T18:33:56.854" v="380" actId="403"/>
          <ac:spMkLst>
            <pc:docMk/>
            <pc:sldMk cId="0" sldId="366"/>
            <ac:spMk id="29" creationId="{A762750D-B680-C5EE-557C-5DB957204242}"/>
          </ac:spMkLst>
        </pc:spChg>
        <pc:grpChg chg="mod">
          <ac:chgData name="Kristine Paberza" userId="dfc7b6b9-e39e-461a-94d7-a5f1ee717d04" providerId="ADAL" clId="{AADF0B36-D512-401E-9617-8018C41565B8}" dt="2023-10-15T18:33:48.018" v="378" actId="14100"/>
          <ac:grpSpMkLst>
            <pc:docMk/>
            <pc:sldMk cId="0" sldId="366"/>
            <ac:grpSpMk id="5" creationId="{00000000-0000-0000-0000-000000000000}"/>
          </ac:grpSpMkLst>
        </pc:grpChg>
      </pc:sldChg>
      <pc:sldChg chg="addSp modSp add mod">
        <pc:chgData name="Kristine Paberza" userId="dfc7b6b9-e39e-461a-94d7-a5f1ee717d04" providerId="ADAL" clId="{AADF0B36-D512-401E-9617-8018C41565B8}" dt="2023-10-15T14:01:53.086" v="136" actId="20577"/>
        <pc:sldMkLst>
          <pc:docMk/>
          <pc:sldMk cId="3295640450" sldId="366"/>
        </pc:sldMkLst>
        <pc:spChg chg="mod">
          <ac:chgData name="Kristine Paberza" userId="dfc7b6b9-e39e-461a-94d7-a5f1ee717d04" providerId="ADAL" clId="{AADF0B36-D512-401E-9617-8018C41565B8}" dt="2023-10-15T14:01:53.086" v="136" actId="20577"/>
          <ac:spMkLst>
            <pc:docMk/>
            <pc:sldMk cId="3295640450" sldId="366"/>
            <ac:spMk id="8" creationId="{9E0AD43B-1EB8-C221-F5F8-6F67C18C1D98}"/>
          </ac:spMkLst>
        </pc:spChg>
        <pc:picChg chg="add mod">
          <ac:chgData name="Kristine Paberza" userId="dfc7b6b9-e39e-461a-94d7-a5f1ee717d04" providerId="ADAL" clId="{AADF0B36-D512-401E-9617-8018C41565B8}" dt="2023-10-15T14:00:53.050" v="83" actId="14100"/>
          <ac:picMkLst>
            <pc:docMk/>
            <pc:sldMk cId="3295640450" sldId="366"/>
            <ac:picMk id="6" creationId="{6ECF452B-8304-CBBC-24C7-4FF839D598BA}"/>
          </ac:picMkLst>
        </pc:picChg>
      </pc:sldChg>
      <pc:sldChg chg="modSp add mod">
        <pc:chgData name="Kristine Paberza" userId="dfc7b6b9-e39e-461a-94d7-a5f1ee717d04" providerId="ADAL" clId="{AADF0B36-D512-401E-9617-8018C41565B8}" dt="2023-10-15T18:34:08.573" v="381" actId="403"/>
        <pc:sldMkLst>
          <pc:docMk/>
          <pc:sldMk cId="737131182" sldId="367"/>
        </pc:sldMkLst>
        <pc:spChg chg="mod">
          <ac:chgData name="Kristine Paberza" userId="dfc7b6b9-e39e-461a-94d7-a5f1ee717d04" providerId="ADAL" clId="{AADF0B36-D512-401E-9617-8018C41565B8}" dt="2023-10-15T18:34:08.573" v="381" actId="403"/>
          <ac:spMkLst>
            <pc:docMk/>
            <pc:sldMk cId="737131182" sldId="367"/>
            <ac:spMk id="9" creationId="{D0753C13-22CD-429D-F29E-12E1899148CE}"/>
          </ac:spMkLst>
        </pc:spChg>
      </pc:sldChg>
      <pc:sldChg chg="addSp modSp new mod">
        <pc:chgData name="Kristine Paberza" userId="dfc7b6b9-e39e-461a-94d7-a5f1ee717d04" providerId="ADAL" clId="{AADF0B36-D512-401E-9617-8018C41565B8}" dt="2023-10-15T14:02:26.342" v="146" actId="1076"/>
        <pc:sldMkLst>
          <pc:docMk/>
          <pc:sldMk cId="1018112193" sldId="367"/>
        </pc:sldMkLst>
        <pc:spChg chg="mod">
          <ac:chgData name="Kristine Paberza" userId="dfc7b6b9-e39e-461a-94d7-a5f1ee717d04" providerId="ADAL" clId="{AADF0B36-D512-401E-9617-8018C41565B8}" dt="2023-10-15T14:01:44.495" v="135"/>
          <ac:spMkLst>
            <pc:docMk/>
            <pc:sldMk cId="1018112193" sldId="367"/>
            <ac:spMk id="22" creationId="{7DDEB2E3-9516-F927-79DD-CF9AB12CF294}"/>
          </ac:spMkLst>
        </pc:spChg>
        <pc:spChg chg="mod">
          <ac:chgData name="Kristine Paberza" userId="dfc7b6b9-e39e-461a-94d7-a5f1ee717d04" providerId="ADAL" clId="{AADF0B36-D512-401E-9617-8018C41565B8}" dt="2023-10-15T14:01:44.495" v="135"/>
          <ac:spMkLst>
            <pc:docMk/>
            <pc:sldMk cId="1018112193" sldId="367"/>
            <ac:spMk id="23" creationId="{EF73AF89-53B7-2C91-F06E-5C9F99F8F67E}"/>
          </ac:spMkLst>
        </pc:spChg>
        <pc:spChg chg="mod">
          <ac:chgData name="Kristine Paberza" userId="dfc7b6b9-e39e-461a-94d7-a5f1ee717d04" providerId="ADAL" clId="{AADF0B36-D512-401E-9617-8018C41565B8}" dt="2023-10-15T14:01:44.495" v="135"/>
          <ac:spMkLst>
            <pc:docMk/>
            <pc:sldMk cId="1018112193" sldId="367"/>
            <ac:spMk id="24" creationId="{F07D1CDA-4F32-216A-4E8B-2D2F654CC288}"/>
          </ac:spMkLst>
        </pc:spChg>
        <pc:spChg chg="add mod">
          <ac:chgData name="Kristine Paberza" userId="dfc7b6b9-e39e-461a-94d7-a5f1ee717d04" providerId="ADAL" clId="{AADF0B36-D512-401E-9617-8018C41565B8}" dt="2023-10-15T14:02:26.342" v="146" actId="1076"/>
          <ac:spMkLst>
            <pc:docMk/>
            <pc:sldMk cId="1018112193" sldId="367"/>
            <ac:spMk id="25" creationId="{35F36431-C214-670F-1D81-93F189540538}"/>
          </ac:spMkLst>
        </pc:spChg>
        <pc:grpChg chg="add mod">
          <ac:chgData name="Kristine Paberza" userId="dfc7b6b9-e39e-461a-94d7-a5f1ee717d04" providerId="ADAL" clId="{AADF0B36-D512-401E-9617-8018C41565B8}" dt="2023-10-15T14:01:44.495" v="135"/>
          <ac:grpSpMkLst>
            <pc:docMk/>
            <pc:sldMk cId="1018112193" sldId="367"/>
            <ac:grpSpMk id="21" creationId="{6BF43291-F0EB-BB42-9EE5-62F0C6491763}"/>
          </ac:grpSpMkLst>
        </pc:grpChg>
        <pc:picChg chg="add mod">
          <ac:chgData name="Kristine Paberza" userId="dfc7b6b9-e39e-461a-94d7-a5f1ee717d04" providerId="ADAL" clId="{AADF0B36-D512-401E-9617-8018C41565B8}" dt="2023-10-15T14:01:40.396" v="134" actId="1035"/>
          <ac:picMkLst>
            <pc:docMk/>
            <pc:sldMk cId="1018112193" sldId="367"/>
            <ac:picMk id="2" creationId="{06DB6EE7-BB58-420F-D444-67B05A7E1A0E}"/>
          </ac:picMkLst>
        </pc:picChg>
        <pc:picChg chg="add mod">
          <ac:chgData name="Kristine Paberza" userId="dfc7b6b9-e39e-461a-94d7-a5f1ee717d04" providerId="ADAL" clId="{AADF0B36-D512-401E-9617-8018C41565B8}" dt="2023-10-15T14:01:40.396" v="134" actId="1035"/>
          <ac:picMkLst>
            <pc:docMk/>
            <pc:sldMk cId="1018112193" sldId="367"/>
            <ac:picMk id="3" creationId="{682E8FB1-013B-1724-0907-19B720C55822}"/>
          </ac:picMkLst>
        </pc:picChg>
        <pc:picChg chg="add mod">
          <ac:chgData name="Kristine Paberza" userId="dfc7b6b9-e39e-461a-94d7-a5f1ee717d04" providerId="ADAL" clId="{AADF0B36-D512-401E-9617-8018C41565B8}" dt="2023-10-15T14:01:40.396" v="134" actId="1035"/>
          <ac:picMkLst>
            <pc:docMk/>
            <pc:sldMk cId="1018112193" sldId="367"/>
            <ac:picMk id="4" creationId="{CA75780F-7133-F091-F087-52481FE2AE8A}"/>
          </ac:picMkLst>
        </pc:picChg>
        <pc:picChg chg="add mod">
          <ac:chgData name="Kristine Paberza" userId="dfc7b6b9-e39e-461a-94d7-a5f1ee717d04" providerId="ADAL" clId="{AADF0B36-D512-401E-9617-8018C41565B8}" dt="2023-10-15T14:01:40.396" v="134" actId="1035"/>
          <ac:picMkLst>
            <pc:docMk/>
            <pc:sldMk cId="1018112193" sldId="367"/>
            <ac:picMk id="5" creationId="{928316F1-E6A5-A153-A9B3-E906E5959B60}"/>
          </ac:picMkLst>
        </pc:picChg>
        <pc:picChg chg="add mod">
          <ac:chgData name="Kristine Paberza" userId="dfc7b6b9-e39e-461a-94d7-a5f1ee717d04" providerId="ADAL" clId="{AADF0B36-D512-401E-9617-8018C41565B8}" dt="2023-10-15T14:01:40.396" v="134" actId="1035"/>
          <ac:picMkLst>
            <pc:docMk/>
            <pc:sldMk cId="1018112193" sldId="367"/>
            <ac:picMk id="6" creationId="{920B27FB-D177-A2FE-14A5-2FBC9E2B1811}"/>
          </ac:picMkLst>
        </pc:picChg>
        <pc:picChg chg="add mod">
          <ac:chgData name="Kristine Paberza" userId="dfc7b6b9-e39e-461a-94d7-a5f1ee717d04" providerId="ADAL" clId="{AADF0B36-D512-401E-9617-8018C41565B8}" dt="2023-10-15T14:01:40.396" v="134" actId="1035"/>
          <ac:picMkLst>
            <pc:docMk/>
            <pc:sldMk cId="1018112193" sldId="367"/>
            <ac:picMk id="7" creationId="{FA64B9FE-A83F-50B4-2D11-94404A40835B}"/>
          </ac:picMkLst>
        </pc:picChg>
        <pc:picChg chg="add mod">
          <ac:chgData name="Kristine Paberza" userId="dfc7b6b9-e39e-461a-94d7-a5f1ee717d04" providerId="ADAL" clId="{AADF0B36-D512-401E-9617-8018C41565B8}" dt="2023-10-15T14:01:40.396" v="134" actId="1035"/>
          <ac:picMkLst>
            <pc:docMk/>
            <pc:sldMk cId="1018112193" sldId="367"/>
            <ac:picMk id="8" creationId="{9D598F22-9201-A0EE-546D-8E4973C4A0C6}"/>
          </ac:picMkLst>
        </pc:picChg>
        <pc:picChg chg="add mod">
          <ac:chgData name="Kristine Paberza" userId="dfc7b6b9-e39e-461a-94d7-a5f1ee717d04" providerId="ADAL" clId="{AADF0B36-D512-401E-9617-8018C41565B8}" dt="2023-10-15T14:01:40.396" v="134" actId="1035"/>
          <ac:picMkLst>
            <pc:docMk/>
            <pc:sldMk cId="1018112193" sldId="367"/>
            <ac:picMk id="9" creationId="{DACF149C-2349-0897-D921-4AD578B51081}"/>
          </ac:picMkLst>
        </pc:picChg>
        <pc:picChg chg="add mod">
          <ac:chgData name="Kristine Paberza" userId="dfc7b6b9-e39e-461a-94d7-a5f1ee717d04" providerId="ADAL" clId="{AADF0B36-D512-401E-9617-8018C41565B8}" dt="2023-10-15T14:01:40.396" v="134" actId="1035"/>
          <ac:picMkLst>
            <pc:docMk/>
            <pc:sldMk cId="1018112193" sldId="367"/>
            <ac:picMk id="10" creationId="{CE165ED9-BC1D-0EC7-28A5-7D6CE1AFFAEF}"/>
          </ac:picMkLst>
        </pc:picChg>
        <pc:picChg chg="add mod">
          <ac:chgData name="Kristine Paberza" userId="dfc7b6b9-e39e-461a-94d7-a5f1ee717d04" providerId="ADAL" clId="{AADF0B36-D512-401E-9617-8018C41565B8}" dt="2023-10-15T14:01:40.396" v="134" actId="1035"/>
          <ac:picMkLst>
            <pc:docMk/>
            <pc:sldMk cId="1018112193" sldId="367"/>
            <ac:picMk id="11" creationId="{1B6EA623-914F-807E-FAD7-028CCADC4247}"/>
          </ac:picMkLst>
        </pc:picChg>
        <pc:picChg chg="add mod">
          <ac:chgData name="Kristine Paberza" userId="dfc7b6b9-e39e-461a-94d7-a5f1ee717d04" providerId="ADAL" clId="{AADF0B36-D512-401E-9617-8018C41565B8}" dt="2023-10-15T14:01:40.396" v="134" actId="1035"/>
          <ac:picMkLst>
            <pc:docMk/>
            <pc:sldMk cId="1018112193" sldId="367"/>
            <ac:picMk id="12" creationId="{4AE045B2-C338-6C82-580F-C1EE70712F37}"/>
          </ac:picMkLst>
        </pc:picChg>
        <pc:picChg chg="add mod">
          <ac:chgData name="Kristine Paberza" userId="dfc7b6b9-e39e-461a-94d7-a5f1ee717d04" providerId="ADAL" clId="{AADF0B36-D512-401E-9617-8018C41565B8}" dt="2023-10-15T14:01:40.396" v="134" actId="1035"/>
          <ac:picMkLst>
            <pc:docMk/>
            <pc:sldMk cId="1018112193" sldId="367"/>
            <ac:picMk id="13" creationId="{35897DEC-E751-1BAF-1B58-0BAB0664EA15}"/>
          </ac:picMkLst>
        </pc:picChg>
        <pc:picChg chg="add mod">
          <ac:chgData name="Kristine Paberza" userId="dfc7b6b9-e39e-461a-94d7-a5f1ee717d04" providerId="ADAL" clId="{AADF0B36-D512-401E-9617-8018C41565B8}" dt="2023-10-15T14:01:40.396" v="134" actId="1035"/>
          <ac:picMkLst>
            <pc:docMk/>
            <pc:sldMk cId="1018112193" sldId="367"/>
            <ac:picMk id="14" creationId="{B4ACFD58-DE6B-8F59-6E24-A5D45EEF6724}"/>
          </ac:picMkLst>
        </pc:picChg>
        <pc:picChg chg="add mod">
          <ac:chgData name="Kristine Paberza" userId="dfc7b6b9-e39e-461a-94d7-a5f1ee717d04" providerId="ADAL" clId="{AADF0B36-D512-401E-9617-8018C41565B8}" dt="2023-10-15T14:01:40.396" v="134" actId="1035"/>
          <ac:picMkLst>
            <pc:docMk/>
            <pc:sldMk cId="1018112193" sldId="367"/>
            <ac:picMk id="15" creationId="{7F0E7231-8B03-2854-0E24-B108DF989669}"/>
          </ac:picMkLst>
        </pc:picChg>
        <pc:picChg chg="add mod">
          <ac:chgData name="Kristine Paberza" userId="dfc7b6b9-e39e-461a-94d7-a5f1ee717d04" providerId="ADAL" clId="{AADF0B36-D512-401E-9617-8018C41565B8}" dt="2023-10-15T14:01:40.396" v="134" actId="1035"/>
          <ac:picMkLst>
            <pc:docMk/>
            <pc:sldMk cId="1018112193" sldId="367"/>
            <ac:picMk id="16" creationId="{953A5258-89E1-842C-CA44-A67E55DC3AEF}"/>
          </ac:picMkLst>
        </pc:picChg>
        <pc:picChg chg="add mod">
          <ac:chgData name="Kristine Paberza" userId="dfc7b6b9-e39e-461a-94d7-a5f1ee717d04" providerId="ADAL" clId="{AADF0B36-D512-401E-9617-8018C41565B8}" dt="2023-10-15T14:01:40.396" v="134" actId="1035"/>
          <ac:picMkLst>
            <pc:docMk/>
            <pc:sldMk cId="1018112193" sldId="367"/>
            <ac:picMk id="17" creationId="{3B408E20-D85C-D370-08C8-8A2F91253340}"/>
          </ac:picMkLst>
        </pc:picChg>
        <pc:picChg chg="add mod">
          <ac:chgData name="Kristine Paberza" userId="dfc7b6b9-e39e-461a-94d7-a5f1ee717d04" providerId="ADAL" clId="{AADF0B36-D512-401E-9617-8018C41565B8}" dt="2023-10-15T14:01:40.396" v="134" actId="1035"/>
          <ac:picMkLst>
            <pc:docMk/>
            <pc:sldMk cId="1018112193" sldId="367"/>
            <ac:picMk id="18" creationId="{26243DF8-F067-B0FF-03C5-62BD58A01D23}"/>
          </ac:picMkLst>
        </pc:picChg>
        <pc:picChg chg="add mod">
          <ac:chgData name="Kristine Paberza" userId="dfc7b6b9-e39e-461a-94d7-a5f1ee717d04" providerId="ADAL" clId="{AADF0B36-D512-401E-9617-8018C41565B8}" dt="2023-10-15T14:01:40.396" v="134" actId="1035"/>
          <ac:picMkLst>
            <pc:docMk/>
            <pc:sldMk cId="1018112193" sldId="367"/>
            <ac:picMk id="19" creationId="{7A167BD0-4185-3D3B-7546-C54DAF831C08}"/>
          </ac:picMkLst>
        </pc:picChg>
        <pc:picChg chg="add mod">
          <ac:chgData name="Kristine Paberza" userId="dfc7b6b9-e39e-461a-94d7-a5f1ee717d04" providerId="ADAL" clId="{AADF0B36-D512-401E-9617-8018C41565B8}" dt="2023-10-15T14:01:40.396" v="134" actId="1035"/>
          <ac:picMkLst>
            <pc:docMk/>
            <pc:sldMk cId="1018112193" sldId="367"/>
            <ac:picMk id="20" creationId="{09E8A7E6-B7BC-0695-1C6D-2F0DC623CAB4}"/>
          </ac:picMkLst>
        </pc:picChg>
      </pc:sldChg>
      <pc:sldChg chg="add">
        <pc:chgData name="Kristine Paberza" userId="dfc7b6b9-e39e-461a-94d7-a5f1ee717d04" providerId="ADAL" clId="{AADF0B36-D512-401E-9617-8018C41565B8}" dt="2023-10-15T18:23:51.659" v="299"/>
        <pc:sldMkLst>
          <pc:docMk/>
          <pc:sldMk cId="249185163" sldId="368"/>
        </pc:sldMkLst>
      </pc:sldChg>
      <pc:sldChg chg="addSp modSp new mod">
        <pc:chgData name="Kristine Paberza" userId="dfc7b6b9-e39e-461a-94d7-a5f1ee717d04" providerId="ADAL" clId="{AADF0B36-D512-401E-9617-8018C41565B8}" dt="2023-10-15T14:03:38.872" v="156" actId="1076"/>
        <pc:sldMkLst>
          <pc:docMk/>
          <pc:sldMk cId="530938143" sldId="368"/>
        </pc:sldMkLst>
        <pc:spChg chg="mod">
          <ac:chgData name="Kristine Paberza" userId="dfc7b6b9-e39e-461a-94d7-a5f1ee717d04" providerId="ADAL" clId="{AADF0B36-D512-401E-9617-8018C41565B8}" dt="2023-10-15T14:02:44.048" v="148"/>
          <ac:spMkLst>
            <pc:docMk/>
            <pc:sldMk cId="530938143" sldId="368"/>
            <ac:spMk id="3" creationId="{A88A0BEA-3FD9-4DAA-CCFE-BDADED3FEC62}"/>
          </ac:spMkLst>
        </pc:spChg>
        <pc:spChg chg="mod">
          <ac:chgData name="Kristine Paberza" userId="dfc7b6b9-e39e-461a-94d7-a5f1ee717d04" providerId="ADAL" clId="{AADF0B36-D512-401E-9617-8018C41565B8}" dt="2023-10-15T14:02:44.048" v="148"/>
          <ac:spMkLst>
            <pc:docMk/>
            <pc:sldMk cId="530938143" sldId="368"/>
            <ac:spMk id="4" creationId="{6036DAC4-4EA3-478D-B2D5-2DD3C7DA45A3}"/>
          </ac:spMkLst>
        </pc:spChg>
        <pc:spChg chg="mod">
          <ac:chgData name="Kristine Paberza" userId="dfc7b6b9-e39e-461a-94d7-a5f1ee717d04" providerId="ADAL" clId="{AADF0B36-D512-401E-9617-8018C41565B8}" dt="2023-10-15T14:02:44.048" v="148"/>
          <ac:spMkLst>
            <pc:docMk/>
            <pc:sldMk cId="530938143" sldId="368"/>
            <ac:spMk id="5" creationId="{12BFB768-20B6-431C-CB11-6EB6A7BB410D}"/>
          </ac:spMkLst>
        </pc:spChg>
        <pc:spChg chg="add mod">
          <ac:chgData name="Kristine Paberza" userId="dfc7b6b9-e39e-461a-94d7-a5f1ee717d04" providerId="ADAL" clId="{AADF0B36-D512-401E-9617-8018C41565B8}" dt="2023-10-15T14:03:38.872" v="156" actId="1076"/>
          <ac:spMkLst>
            <pc:docMk/>
            <pc:sldMk cId="530938143" sldId="368"/>
            <ac:spMk id="6" creationId="{F7B3F7E8-1E22-929D-5CA7-2BC5B210235D}"/>
          </ac:spMkLst>
        </pc:spChg>
        <pc:grpChg chg="add mod">
          <ac:chgData name="Kristine Paberza" userId="dfc7b6b9-e39e-461a-94d7-a5f1ee717d04" providerId="ADAL" clId="{AADF0B36-D512-401E-9617-8018C41565B8}" dt="2023-10-15T14:02:44.048" v="148"/>
          <ac:grpSpMkLst>
            <pc:docMk/>
            <pc:sldMk cId="530938143" sldId="368"/>
            <ac:grpSpMk id="2" creationId="{1630B1D8-8488-9515-96B7-EEDB71B252B0}"/>
          </ac:grpSpMkLst>
        </pc:grpChg>
      </pc:sldChg>
      <pc:sldChg chg="modSp">
        <pc:chgData name="Kristine Paberza" userId="dfc7b6b9-e39e-461a-94d7-a5f1ee717d04" providerId="ADAL" clId="{AADF0B36-D512-401E-9617-8018C41565B8}" dt="2023-10-15T18:48:14.248" v="401" actId="732"/>
        <pc:sldMkLst>
          <pc:docMk/>
          <pc:sldMk cId="1218565191" sldId="369"/>
        </pc:sldMkLst>
        <pc:picChg chg="mod">
          <ac:chgData name="Kristine Paberza" userId="dfc7b6b9-e39e-461a-94d7-a5f1ee717d04" providerId="ADAL" clId="{AADF0B36-D512-401E-9617-8018C41565B8}" dt="2023-10-15T18:48:14.248" v="401" actId="732"/>
          <ac:picMkLst>
            <pc:docMk/>
            <pc:sldMk cId="1218565191" sldId="369"/>
            <ac:picMk id="5122" creationId="{4DBB9BA1-5F0F-60D4-40A7-E466E88E8910}"/>
          </ac:picMkLst>
        </pc:picChg>
      </pc:sldChg>
      <pc:sldChg chg="modSp add mod">
        <pc:chgData name="Kristine Paberza" userId="dfc7b6b9-e39e-461a-94d7-a5f1ee717d04" providerId="ADAL" clId="{AADF0B36-D512-401E-9617-8018C41565B8}" dt="2023-10-15T14:04:16.557" v="161" actId="1076"/>
        <pc:sldMkLst>
          <pc:docMk/>
          <pc:sldMk cId="3956308838" sldId="369"/>
        </pc:sldMkLst>
        <pc:spChg chg="mod">
          <ac:chgData name="Kristine Paberza" userId="dfc7b6b9-e39e-461a-94d7-a5f1ee717d04" providerId="ADAL" clId="{AADF0B36-D512-401E-9617-8018C41565B8}" dt="2023-10-15T14:04:16.557" v="161" actId="1076"/>
          <ac:spMkLst>
            <pc:docMk/>
            <pc:sldMk cId="3956308838" sldId="369"/>
            <ac:spMk id="6" creationId="{F7B3F7E8-1E22-929D-5CA7-2BC5B210235D}"/>
          </ac:spMkLst>
        </pc:spChg>
      </pc:sldChg>
      <pc:sldChg chg="addSp delSp modSp add mod">
        <pc:chgData name="Kristine Paberza" userId="dfc7b6b9-e39e-461a-94d7-a5f1ee717d04" providerId="ADAL" clId="{AADF0B36-D512-401E-9617-8018C41565B8}" dt="2023-10-15T14:05:01.428" v="173" actId="404"/>
        <pc:sldMkLst>
          <pc:docMk/>
          <pc:sldMk cId="1986203833" sldId="370"/>
        </pc:sldMkLst>
        <pc:spChg chg="mod">
          <ac:chgData name="Kristine Paberza" userId="dfc7b6b9-e39e-461a-94d7-a5f1ee717d04" providerId="ADAL" clId="{AADF0B36-D512-401E-9617-8018C41565B8}" dt="2023-10-15T14:05:01.428" v="173" actId="404"/>
          <ac:spMkLst>
            <pc:docMk/>
            <pc:sldMk cId="1986203833" sldId="370"/>
            <ac:spMk id="7" creationId="{EE5DA737-32F1-18C5-F889-20E13FE5714A}"/>
          </ac:spMkLst>
        </pc:spChg>
        <pc:grpChg chg="mod">
          <ac:chgData name="Kristine Paberza" userId="dfc7b6b9-e39e-461a-94d7-a5f1ee717d04" providerId="ADAL" clId="{AADF0B36-D512-401E-9617-8018C41565B8}" dt="2023-10-15T14:04:47.381" v="169" actId="1076"/>
          <ac:grpSpMkLst>
            <pc:docMk/>
            <pc:sldMk cId="1986203833" sldId="370"/>
            <ac:grpSpMk id="2" creationId="{C96FE483-B094-59E5-4A68-7E3799E1F3A2}"/>
          </ac:grpSpMkLst>
        </pc:grpChg>
        <pc:picChg chg="add mod">
          <ac:chgData name="Kristine Paberza" userId="dfc7b6b9-e39e-461a-94d7-a5f1ee717d04" providerId="ADAL" clId="{AADF0B36-D512-401E-9617-8018C41565B8}" dt="2023-10-15T14:04:43.672" v="168" actId="1076"/>
          <ac:picMkLst>
            <pc:docMk/>
            <pc:sldMk cId="1986203833" sldId="370"/>
            <ac:picMk id="6" creationId="{2E07EE42-3C7F-CBA7-83B0-60611A4AB59A}"/>
          </ac:picMkLst>
        </pc:picChg>
        <pc:picChg chg="del">
          <ac:chgData name="Kristine Paberza" userId="dfc7b6b9-e39e-461a-94d7-a5f1ee717d04" providerId="ADAL" clId="{AADF0B36-D512-401E-9617-8018C41565B8}" dt="2023-10-15T14:04:29.752" v="163" actId="478"/>
          <ac:picMkLst>
            <pc:docMk/>
            <pc:sldMk cId="1986203833" sldId="370"/>
            <ac:picMk id="8" creationId="{4CEBB26F-0020-9E19-151D-0AA414DEBA69}"/>
          </ac:picMkLst>
        </pc:picChg>
      </pc:sldChg>
      <pc:sldChg chg="modSp add mod">
        <pc:chgData name="Kristine Paberza" userId="dfc7b6b9-e39e-461a-94d7-a5f1ee717d04" providerId="ADAL" clId="{AADF0B36-D512-401E-9617-8018C41565B8}" dt="2023-10-15T14:05:48.879" v="201" actId="1076"/>
        <pc:sldMkLst>
          <pc:docMk/>
          <pc:sldMk cId="3503799291" sldId="371"/>
        </pc:sldMkLst>
        <pc:spChg chg="mod">
          <ac:chgData name="Kristine Paberza" userId="dfc7b6b9-e39e-461a-94d7-a5f1ee717d04" providerId="ADAL" clId="{AADF0B36-D512-401E-9617-8018C41565B8}" dt="2023-10-15T14:05:48.879" v="201" actId="1076"/>
          <ac:spMkLst>
            <pc:docMk/>
            <pc:sldMk cId="3503799291" sldId="371"/>
            <ac:spMk id="9" creationId="{D0753C13-22CD-429D-F29E-12E1899148CE}"/>
          </ac:spMkLst>
        </pc:spChg>
      </pc:sldChg>
      <pc:sldChg chg="modSp add mod">
        <pc:chgData name="Kristine Paberza" userId="dfc7b6b9-e39e-461a-94d7-a5f1ee717d04" providerId="ADAL" clId="{AADF0B36-D512-401E-9617-8018C41565B8}" dt="2023-10-15T14:06:22.407" v="207" actId="13926"/>
        <pc:sldMkLst>
          <pc:docMk/>
          <pc:sldMk cId="2921961542" sldId="372"/>
        </pc:sldMkLst>
        <pc:spChg chg="mod">
          <ac:chgData name="Kristine Paberza" userId="dfc7b6b9-e39e-461a-94d7-a5f1ee717d04" providerId="ADAL" clId="{AADF0B36-D512-401E-9617-8018C41565B8}" dt="2023-10-15T14:06:05.311" v="204" actId="20577"/>
          <ac:spMkLst>
            <pc:docMk/>
            <pc:sldMk cId="2921961542" sldId="372"/>
            <ac:spMk id="7" creationId="{7955435A-A8B7-8467-3DFB-F016AB01D333}"/>
          </ac:spMkLst>
        </pc:spChg>
        <pc:spChg chg="mod">
          <ac:chgData name="Kristine Paberza" userId="dfc7b6b9-e39e-461a-94d7-a5f1ee717d04" providerId="ADAL" clId="{AADF0B36-D512-401E-9617-8018C41565B8}" dt="2023-10-15T14:06:22.407" v="207" actId="13926"/>
          <ac:spMkLst>
            <pc:docMk/>
            <pc:sldMk cId="2921961542" sldId="372"/>
            <ac:spMk id="8" creationId="{9E0AD43B-1EB8-C221-F5F8-6F67C18C1D98}"/>
          </ac:spMkLst>
        </pc:spChg>
      </pc:sldChg>
      <pc:sldChg chg="addSp modSp new">
        <pc:chgData name="Kristine Paberza" userId="dfc7b6b9-e39e-461a-94d7-a5f1ee717d04" providerId="ADAL" clId="{AADF0B36-D512-401E-9617-8018C41565B8}" dt="2023-10-15T14:06:59.132" v="209"/>
        <pc:sldMkLst>
          <pc:docMk/>
          <pc:sldMk cId="3023206673" sldId="373"/>
        </pc:sldMkLst>
        <pc:picChg chg="add mod">
          <ac:chgData name="Kristine Paberza" userId="dfc7b6b9-e39e-461a-94d7-a5f1ee717d04" providerId="ADAL" clId="{AADF0B36-D512-401E-9617-8018C41565B8}" dt="2023-10-15T14:06:59.132" v="209"/>
          <ac:picMkLst>
            <pc:docMk/>
            <pc:sldMk cId="3023206673" sldId="373"/>
            <ac:picMk id="2" creationId="{9CFBC286-3650-CAAF-C79E-05E51EBCB226}"/>
          </ac:picMkLst>
        </pc:picChg>
      </pc:sldChg>
      <pc:sldChg chg="modSp add mod">
        <pc:chgData name="Kristine Paberza" userId="dfc7b6b9-e39e-461a-94d7-a5f1ee717d04" providerId="ADAL" clId="{AADF0B36-D512-401E-9617-8018C41565B8}" dt="2023-10-15T14:07:16.274" v="211"/>
        <pc:sldMkLst>
          <pc:docMk/>
          <pc:sldMk cId="532316881" sldId="374"/>
        </pc:sldMkLst>
        <pc:spChg chg="mod">
          <ac:chgData name="Kristine Paberza" userId="dfc7b6b9-e39e-461a-94d7-a5f1ee717d04" providerId="ADAL" clId="{AADF0B36-D512-401E-9617-8018C41565B8}" dt="2023-10-15T14:07:16.274" v="211"/>
          <ac:spMkLst>
            <pc:docMk/>
            <pc:sldMk cId="532316881" sldId="374"/>
            <ac:spMk id="8" creationId="{9E0AD43B-1EB8-C221-F5F8-6F67C18C1D98}"/>
          </ac:spMkLst>
        </pc:spChg>
      </pc:sldChg>
      <pc:sldChg chg="add">
        <pc:chgData name="Kristine Paberza" userId="dfc7b6b9-e39e-461a-94d7-a5f1ee717d04" providerId="ADAL" clId="{AADF0B36-D512-401E-9617-8018C41565B8}" dt="2023-10-15T14:07:20.455" v="212"/>
        <pc:sldMkLst>
          <pc:docMk/>
          <pc:sldMk cId="113487377" sldId="375"/>
        </pc:sldMkLst>
      </pc:sldChg>
      <pc:sldChg chg="add">
        <pc:chgData name="Kristine Paberza" userId="dfc7b6b9-e39e-461a-94d7-a5f1ee717d04" providerId="ADAL" clId="{AADF0B36-D512-401E-9617-8018C41565B8}" dt="2023-10-16T06:59:59.295" v="405"/>
        <pc:sldMkLst>
          <pc:docMk/>
          <pc:sldMk cId="810304442" sldId="394"/>
        </pc:sldMkLst>
      </pc:sldChg>
    </pc:docChg>
  </pc:docChgLst>
  <pc:docChgLst>
    <pc:chgData name="Stephen Wyber" userId="S::stephen.wyber@ifla.org::2dc956e4-9658-4eec-b3f0-a7fc028dcaa9" providerId="AD" clId="Web-{5C8A6BF4-A9A7-6E2E-FFB6-0912DB98B496}"/>
    <pc:docChg chg="addSld modSld">
      <pc:chgData name="Stephen Wyber" userId="S::stephen.wyber@ifla.org::2dc956e4-9658-4eec-b3f0-a7fc028dcaa9" providerId="AD" clId="Web-{5C8A6BF4-A9A7-6E2E-FFB6-0912DB98B496}" dt="2023-11-21T07:57:01.014" v="32" actId="1076"/>
      <pc:docMkLst>
        <pc:docMk/>
      </pc:docMkLst>
      <pc:sldChg chg="modSp">
        <pc:chgData name="Stephen Wyber" userId="S::stephen.wyber@ifla.org::2dc956e4-9658-4eec-b3f0-a7fc028dcaa9" providerId="AD" clId="Web-{5C8A6BF4-A9A7-6E2E-FFB6-0912DB98B496}" dt="2023-11-21T07:57:01.014" v="32" actId="1076"/>
        <pc:sldMkLst>
          <pc:docMk/>
          <pc:sldMk cId="1641797117" sldId="280"/>
        </pc:sldMkLst>
        <pc:spChg chg="mod">
          <ac:chgData name="Stephen Wyber" userId="S::stephen.wyber@ifla.org::2dc956e4-9658-4eec-b3f0-a7fc028dcaa9" providerId="AD" clId="Web-{5C8A6BF4-A9A7-6E2E-FFB6-0912DB98B496}" dt="2023-11-21T07:57:01.014" v="32" actId="1076"/>
          <ac:spMkLst>
            <pc:docMk/>
            <pc:sldMk cId="1641797117" sldId="280"/>
            <ac:spMk id="8" creationId="{2835AFFE-77EE-2537-BFC5-F0631C3863FE}"/>
          </ac:spMkLst>
        </pc:spChg>
      </pc:sldChg>
      <pc:sldChg chg="add replId">
        <pc:chgData name="Stephen Wyber" userId="S::stephen.wyber@ifla.org::2dc956e4-9658-4eec-b3f0-a7fc028dcaa9" providerId="AD" clId="Web-{5C8A6BF4-A9A7-6E2E-FFB6-0912DB98B496}" dt="2023-11-21T07:56:16.278" v="0"/>
        <pc:sldMkLst>
          <pc:docMk/>
          <pc:sldMk cId="2241631814" sldId="398"/>
        </pc:sldMkLst>
      </pc:sldChg>
    </pc:docChg>
  </pc:docChgLst>
  <pc:docChgLst>
    <pc:chgData name="Stephen Wyber" userId="2dc956e4-9658-4eec-b3f0-a7fc028dcaa9" providerId="ADAL" clId="{BACEA2ED-7EB1-49B4-9FB7-D3DF1ED1CBD4}"/>
    <pc:docChg chg="undo custSel addSld delSld modSld sldOrd">
      <pc:chgData name="Stephen Wyber" userId="2dc956e4-9658-4eec-b3f0-a7fc028dcaa9" providerId="ADAL" clId="{BACEA2ED-7EB1-49B4-9FB7-D3DF1ED1CBD4}" dt="2023-11-20T22:54:53.051" v="1137"/>
      <pc:docMkLst>
        <pc:docMk/>
      </pc:docMkLst>
      <pc:sldChg chg="del">
        <pc:chgData name="Stephen Wyber" userId="2dc956e4-9658-4eec-b3f0-a7fc028dcaa9" providerId="ADAL" clId="{BACEA2ED-7EB1-49B4-9FB7-D3DF1ED1CBD4}" dt="2023-11-20T22:50:16.417" v="1101" actId="47"/>
        <pc:sldMkLst>
          <pc:docMk/>
          <pc:sldMk cId="872056196" sldId="259"/>
        </pc:sldMkLst>
      </pc:sldChg>
      <pc:sldChg chg="addSp delSp modSp add del mod">
        <pc:chgData name="Stephen Wyber" userId="2dc956e4-9658-4eec-b3f0-a7fc028dcaa9" providerId="ADAL" clId="{BACEA2ED-7EB1-49B4-9FB7-D3DF1ED1CBD4}" dt="2023-11-20T22:00:57.135" v="453" actId="962"/>
        <pc:sldMkLst>
          <pc:docMk/>
          <pc:sldMk cId="0" sldId="274"/>
        </pc:sldMkLst>
        <pc:picChg chg="del">
          <ac:chgData name="Stephen Wyber" userId="2dc956e4-9658-4eec-b3f0-a7fc028dcaa9" providerId="ADAL" clId="{BACEA2ED-7EB1-49B4-9FB7-D3DF1ED1CBD4}" dt="2023-11-20T21:47:59.042" v="355" actId="478"/>
          <ac:picMkLst>
            <pc:docMk/>
            <pc:sldMk cId="0" sldId="274"/>
            <ac:picMk id="4" creationId="{AC63394F-571E-C405-6575-2E0F61567EFC}"/>
          </ac:picMkLst>
        </pc:picChg>
        <pc:picChg chg="add del mod">
          <ac:chgData name="Stephen Wyber" userId="2dc956e4-9658-4eec-b3f0-a7fc028dcaa9" providerId="ADAL" clId="{BACEA2ED-7EB1-49B4-9FB7-D3DF1ED1CBD4}" dt="2023-11-20T22:00:41.489" v="449" actId="478"/>
          <ac:picMkLst>
            <pc:docMk/>
            <pc:sldMk cId="0" sldId="274"/>
            <ac:picMk id="5" creationId="{C9963905-68C8-B98B-F094-C6501A9F109E}"/>
          </ac:picMkLst>
        </pc:picChg>
        <pc:picChg chg="add mod">
          <ac:chgData name="Stephen Wyber" userId="2dc956e4-9658-4eec-b3f0-a7fc028dcaa9" providerId="ADAL" clId="{BACEA2ED-7EB1-49B4-9FB7-D3DF1ED1CBD4}" dt="2023-11-20T22:00:57.135" v="453" actId="962"/>
          <ac:picMkLst>
            <pc:docMk/>
            <pc:sldMk cId="0" sldId="274"/>
            <ac:picMk id="8" creationId="{C8D291DD-0582-D4D6-26E9-866B95C1AAA6}"/>
          </ac:picMkLst>
        </pc:picChg>
      </pc:sldChg>
      <pc:sldChg chg="ord">
        <pc:chgData name="Stephen Wyber" userId="2dc956e4-9658-4eec-b3f0-a7fc028dcaa9" providerId="ADAL" clId="{BACEA2ED-7EB1-49B4-9FB7-D3DF1ED1CBD4}" dt="2023-11-20T21:21:45.440" v="70" actId="20578"/>
        <pc:sldMkLst>
          <pc:docMk/>
          <pc:sldMk cId="470941614" sldId="285"/>
        </pc:sldMkLst>
      </pc:sldChg>
      <pc:sldChg chg="modSp mod">
        <pc:chgData name="Stephen Wyber" userId="2dc956e4-9658-4eec-b3f0-a7fc028dcaa9" providerId="ADAL" clId="{BACEA2ED-7EB1-49B4-9FB7-D3DF1ED1CBD4}" dt="2023-11-20T21:29:46.407" v="310" actId="13926"/>
        <pc:sldMkLst>
          <pc:docMk/>
          <pc:sldMk cId="2677949450" sldId="290"/>
        </pc:sldMkLst>
        <pc:spChg chg="mod">
          <ac:chgData name="Stephen Wyber" userId="2dc956e4-9658-4eec-b3f0-a7fc028dcaa9" providerId="ADAL" clId="{BACEA2ED-7EB1-49B4-9FB7-D3DF1ED1CBD4}" dt="2023-11-20T21:29:46.407" v="310" actId="13926"/>
          <ac:spMkLst>
            <pc:docMk/>
            <pc:sldMk cId="2677949450" sldId="290"/>
            <ac:spMk id="8" creationId="{9E0AD43B-1EB8-C221-F5F8-6F67C18C1D98}"/>
          </ac:spMkLst>
        </pc:spChg>
      </pc:sldChg>
      <pc:sldChg chg="modSp mod">
        <pc:chgData name="Stephen Wyber" userId="2dc956e4-9658-4eec-b3f0-a7fc028dcaa9" providerId="ADAL" clId="{BACEA2ED-7EB1-49B4-9FB7-D3DF1ED1CBD4}" dt="2023-11-20T21:31:22.100" v="354" actId="113"/>
        <pc:sldMkLst>
          <pc:docMk/>
          <pc:sldMk cId="3757094772" sldId="291"/>
        </pc:sldMkLst>
        <pc:spChg chg="mod">
          <ac:chgData name="Stephen Wyber" userId="2dc956e4-9658-4eec-b3f0-a7fc028dcaa9" providerId="ADAL" clId="{BACEA2ED-7EB1-49B4-9FB7-D3DF1ED1CBD4}" dt="2023-11-20T21:29:52.211" v="311" actId="13926"/>
          <ac:spMkLst>
            <pc:docMk/>
            <pc:sldMk cId="3757094772" sldId="291"/>
            <ac:spMk id="7" creationId="{7955435A-A8B7-8467-3DFB-F016AB01D333}"/>
          </ac:spMkLst>
        </pc:spChg>
        <pc:spChg chg="mod">
          <ac:chgData name="Stephen Wyber" userId="2dc956e4-9658-4eec-b3f0-a7fc028dcaa9" providerId="ADAL" clId="{BACEA2ED-7EB1-49B4-9FB7-D3DF1ED1CBD4}" dt="2023-11-20T21:31:22.100" v="354" actId="113"/>
          <ac:spMkLst>
            <pc:docMk/>
            <pc:sldMk cId="3757094772" sldId="291"/>
            <ac:spMk id="8" creationId="{9E0AD43B-1EB8-C221-F5F8-6F67C18C1D98}"/>
          </ac:spMkLst>
        </pc:spChg>
      </pc:sldChg>
      <pc:sldChg chg="addSp delSp modSp mod">
        <pc:chgData name="Stephen Wyber" userId="2dc956e4-9658-4eec-b3f0-a7fc028dcaa9" providerId="ADAL" clId="{BACEA2ED-7EB1-49B4-9FB7-D3DF1ED1CBD4}" dt="2023-11-20T21:52:14.961" v="415" actId="18131"/>
        <pc:sldMkLst>
          <pc:docMk/>
          <pc:sldMk cId="3966239152" sldId="300"/>
        </pc:sldMkLst>
        <pc:spChg chg="mod">
          <ac:chgData name="Stephen Wyber" userId="2dc956e4-9658-4eec-b3f0-a7fc028dcaa9" providerId="ADAL" clId="{BACEA2ED-7EB1-49B4-9FB7-D3DF1ED1CBD4}" dt="2023-11-20T21:49:42.824" v="403" actId="20577"/>
          <ac:spMkLst>
            <pc:docMk/>
            <pc:sldMk cId="3966239152" sldId="300"/>
            <ac:spMk id="2" creationId="{00000000-0000-0000-0000-000000000000}"/>
          </ac:spMkLst>
        </pc:spChg>
        <pc:picChg chg="add mod">
          <ac:chgData name="Stephen Wyber" userId="2dc956e4-9658-4eec-b3f0-a7fc028dcaa9" providerId="ADAL" clId="{BACEA2ED-7EB1-49B4-9FB7-D3DF1ED1CBD4}" dt="2023-11-20T21:52:14.961" v="415" actId="18131"/>
          <ac:picMkLst>
            <pc:docMk/>
            <pc:sldMk cId="3966239152" sldId="300"/>
            <ac:picMk id="1026" creationId="{7EC56710-BBF7-364C-546E-061A48693FBA}"/>
          </ac:picMkLst>
        </pc:picChg>
        <pc:picChg chg="del">
          <ac:chgData name="Stephen Wyber" userId="2dc956e4-9658-4eec-b3f0-a7fc028dcaa9" providerId="ADAL" clId="{BACEA2ED-7EB1-49B4-9FB7-D3DF1ED1CBD4}" dt="2023-11-20T21:50:57.034" v="404" actId="478"/>
          <ac:picMkLst>
            <pc:docMk/>
            <pc:sldMk cId="3966239152" sldId="300"/>
            <ac:picMk id="3074" creationId="{86A39528-A9B2-2A33-14F0-2876BDB4590C}"/>
          </ac:picMkLst>
        </pc:picChg>
      </pc:sldChg>
      <pc:sldChg chg="modSp mod">
        <pc:chgData name="Stephen Wyber" userId="2dc956e4-9658-4eec-b3f0-a7fc028dcaa9" providerId="ADAL" clId="{BACEA2ED-7EB1-49B4-9FB7-D3DF1ED1CBD4}" dt="2023-11-20T21:53:30.192" v="440" actId="20577"/>
        <pc:sldMkLst>
          <pc:docMk/>
          <pc:sldMk cId="218443510" sldId="301"/>
        </pc:sldMkLst>
        <pc:spChg chg="mod">
          <ac:chgData name="Stephen Wyber" userId="2dc956e4-9658-4eec-b3f0-a7fc028dcaa9" providerId="ADAL" clId="{BACEA2ED-7EB1-49B4-9FB7-D3DF1ED1CBD4}" dt="2023-11-20T21:52:34.115" v="426" actId="1076"/>
          <ac:spMkLst>
            <pc:docMk/>
            <pc:sldMk cId="218443510" sldId="301"/>
            <ac:spMk id="2" creationId="{58A6AC96-8F43-6FE1-399C-27F4DFEDB9FA}"/>
          </ac:spMkLst>
        </pc:spChg>
        <pc:spChg chg="mod">
          <ac:chgData name="Stephen Wyber" userId="2dc956e4-9658-4eec-b3f0-a7fc028dcaa9" providerId="ADAL" clId="{BACEA2ED-7EB1-49B4-9FB7-D3DF1ED1CBD4}" dt="2023-11-20T21:53:30.192" v="440" actId="20577"/>
          <ac:spMkLst>
            <pc:docMk/>
            <pc:sldMk cId="218443510" sldId="301"/>
            <ac:spMk id="3" creationId="{8851E507-A5B3-3A9D-A2C5-FD9FF7EB33D0}"/>
          </ac:spMkLst>
        </pc:spChg>
      </pc:sldChg>
      <pc:sldChg chg="addSp delSp modSp mod">
        <pc:chgData name="Stephen Wyber" userId="2dc956e4-9658-4eec-b3f0-a7fc028dcaa9" providerId="ADAL" clId="{BACEA2ED-7EB1-49B4-9FB7-D3DF1ED1CBD4}" dt="2023-11-20T21:54:07.616" v="446" actId="14100"/>
        <pc:sldMkLst>
          <pc:docMk/>
          <pc:sldMk cId="2362758411" sldId="309"/>
        </pc:sldMkLst>
        <pc:picChg chg="add mod">
          <ac:chgData name="Stephen Wyber" userId="2dc956e4-9658-4eec-b3f0-a7fc028dcaa9" providerId="ADAL" clId="{BACEA2ED-7EB1-49B4-9FB7-D3DF1ED1CBD4}" dt="2023-11-20T21:54:07.616" v="446" actId="14100"/>
          <ac:picMkLst>
            <pc:docMk/>
            <pc:sldMk cId="2362758411" sldId="309"/>
            <ac:picMk id="3" creationId="{7287B082-AEB5-9F64-AEAA-1B0CE8566AC1}"/>
          </ac:picMkLst>
        </pc:picChg>
        <pc:picChg chg="del">
          <ac:chgData name="Stephen Wyber" userId="2dc956e4-9658-4eec-b3f0-a7fc028dcaa9" providerId="ADAL" clId="{BACEA2ED-7EB1-49B4-9FB7-D3DF1ED1CBD4}" dt="2023-11-20T21:53:45.853" v="441" actId="478"/>
          <ac:picMkLst>
            <pc:docMk/>
            <pc:sldMk cId="2362758411" sldId="309"/>
            <ac:picMk id="6" creationId="{454010BC-C6FA-1E46-32EF-767DFEB55E84}"/>
          </ac:picMkLst>
        </pc:picChg>
      </pc:sldChg>
      <pc:sldChg chg="addSp delSp modSp mod">
        <pc:chgData name="Stephen Wyber" userId="2dc956e4-9658-4eec-b3f0-a7fc028dcaa9" providerId="ADAL" clId="{BACEA2ED-7EB1-49B4-9FB7-D3DF1ED1CBD4}" dt="2023-11-20T22:09:24.887" v="487" actId="18131"/>
        <pc:sldMkLst>
          <pc:docMk/>
          <pc:sldMk cId="1729349160" sldId="315"/>
        </pc:sldMkLst>
        <pc:picChg chg="add mod ord modCrop">
          <ac:chgData name="Stephen Wyber" userId="2dc956e4-9658-4eec-b3f0-a7fc028dcaa9" providerId="ADAL" clId="{BACEA2ED-7EB1-49B4-9FB7-D3DF1ED1CBD4}" dt="2023-11-20T22:09:11.545" v="484" actId="170"/>
          <ac:picMkLst>
            <pc:docMk/>
            <pc:sldMk cId="1729349160" sldId="315"/>
            <ac:picMk id="3" creationId="{BDD16AE9-7912-7F4D-C4EF-D76F1C0D2B3B}"/>
          </ac:picMkLst>
        </pc:picChg>
        <pc:picChg chg="add mod">
          <ac:chgData name="Stephen Wyber" userId="2dc956e4-9658-4eec-b3f0-a7fc028dcaa9" providerId="ADAL" clId="{BACEA2ED-7EB1-49B4-9FB7-D3DF1ED1CBD4}" dt="2023-11-20T22:09:15.708" v="485" actId="1076"/>
          <ac:picMkLst>
            <pc:docMk/>
            <pc:sldMk cId="1729349160" sldId="315"/>
            <ac:picMk id="5" creationId="{2D273D5E-F1C4-917D-8B0B-B230A04378F8}"/>
          </ac:picMkLst>
        </pc:picChg>
        <pc:picChg chg="del">
          <ac:chgData name="Stephen Wyber" userId="2dc956e4-9658-4eec-b3f0-a7fc028dcaa9" providerId="ADAL" clId="{BACEA2ED-7EB1-49B4-9FB7-D3DF1ED1CBD4}" dt="2023-11-20T22:08:01.294" v="457" actId="478"/>
          <ac:picMkLst>
            <pc:docMk/>
            <pc:sldMk cId="1729349160" sldId="315"/>
            <ac:picMk id="7" creationId="{9A16C8D7-EFF8-ABCF-9876-3FE12F26CB68}"/>
          </ac:picMkLst>
        </pc:picChg>
        <pc:picChg chg="add mod modCrop">
          <ac:chgData name="Stephen Wyber" userId="2dc956e4-9658-4eec-b3f0-a7fc028dcaa9" providerId="ADAL" clId="{BACEA2ED-7EB1-49B4-9FB7-D3DF1ED1CBD4}" dt="2023-11-20T22:08:57.294" v="480" actId="18131"/>
          <ac:picMkLst>
            <pc:docMk/>
            <pc:sldMk cId="1729349160" sldId="315"/>
            <ac:picMk id="8" creationId="{94575323-7D2E-7E07-5246-CC6826F6785F}"/>
          </ac:picMkLst>
        </pc:picChg>
        <pc:picChg chg="del">
          <ac:chgData name="Stephen Wyber" userId="2dc956e4-9658-4eec-b3f0-a7fc028dcaa9" providerId="ADAL" clId="{BACEA2ED-7EB1-49B4-9FB7-D3DF1ED1CBD4}" dt="2023-11-20T22:08:00.445" v="455" actId="478"/>
          <ac:picMkLst>
            <pc:docMk/>
            <pc:sldMk cId="1729349160" sldId="315"/>
            <ac:picMk id="9" creationId="{758F3963-0E20-CC44-7A03-9269676560B5}"/>
          </ac:picMkLst>
        </pc:picChg>
        <pc:picChg chg="del">
          <ac:chgData name="Stephen Wyber" userId="2dc956e4-9658-4eec-b3f0-a7fc028dcaa9" providerId="ADAL" clId="{BACEA2ED-7EB1-49B4-9FB7-D3DF1ED1CBD4}" dt="2023-11-20T22:08:00.878" v="456" actId="478"/>
          <ac:picMkLst>
            <pc:docMk/>
            <pc:sldMk cId="1729349160" sldId="315"/>
            <ac:picMk id="11" creationId="{A90F0ACE-6944-3C04-514E-0C2E567BF12E}"/>
          </ac:picMkLst>
        </pc:picChg>
        <pc:picChg chg="add mod modCrop">
          <ac:chgData name="Stephen Wyber" userId="2dc956e4-9658-4eec-b3f0-a7fc028dcaa9" providerId="ADAL" clId="{BACEA2ED-7EB1-49B4-9FB7-D3DF1ED1CBD4}" dt="2023-11-20T22:09:24.887" v="487" actId="18131"/>
          <ac:picMkLst>
            <pc:docMk/>
            <pc:sldMk cId="1729349160" sldId="315"/>
            <ac:picMk id="12" creationId="{3B7D25A7-3EA8-E60A-6BC2-E1301A4ADF9F}"/>
          </ac:picMkLst>
        </pc:picChg>
        <pc:picChg chg="del">
          <ac:chgData name="Stephen Wyber" userId="2dc956e4-9658-4eec-b3f0-a7fc028dcaa9" providerId="ADAL" clId="{BACEA2ED-7EB1-49B4-9FB7-D3DF1ED1CBD4}" dt="2023-11-20T22:07:59.485" v="454" actId="478"/>
          <ac:picMkLst>
            <pc:docMk/>
            <pc:sldMk cId="1729349160" sldId="315"/>
            <ac:picMk id="13" creationId="{B6F450A0-43EB-A560-5857-0392C203703D}"/>
          </ac:picMkLst>
        </pc:picChg>
      </pc:sldChg>
      <pc:sldChg chg="modSp mod">
        <pc:chgData name="Stephen Wyber" userId="2dc956e4-9658-4eec-b3f0-a7fc028dcaa9" providerId="ADAL" clId="{BACEA2ED-7EB1-49B4-9FB7-D3DF1ED1CBD4}" dt="2023-11-20T22:34:20.570" v="762" actId="113"/>
        <pc:sldMkLst>
          <pc:docMk/>
          <pc:sldMk cId="585369122" sldId="318"/>
        </pc:sldMkLst>
        <pc:spChg chg="mod">
          <ac:chgData name="Stephen Wyber" userId="2dc956e4-9658-4eec-b3f0-a7fc028dcaa9" providerId="ADAL" clId="{BACEA2ED-7EB1-49B4-9FB7-D3DF1ED1CBD4}" dt="2023-11-20T22:34:20.570" v="762" actId="113"/>
          <ac:spMkLst>
            <pc:docMk/>
            <pc:sldMk cId="585369122" sldId="318"/>
            <ac:spMk id="2" creationId="{DB41BE1A-2E67-5A86-DFD6-FDC6D4ED6F10}"/>
          </ac:spMkLst>
        </pc:spChg>
      </pc:sldChg>
      <pc:sldChg chg="modSp mod">
        <pc:chgData name="Stephen Wyber" userId="2dc956e4-9658-4eec-b3f0-a7fc028dcaa9" providerId="ADAL" clId="{BACEA2ED-7EB1-49B4-9FB7-D3DF1ED1CBD4}" dt="2023-11-20T22:34:36.968" v="767" actId="113"/>
        <pc:sldMkLst>
          <pc:docMk/>
          <pc:sldMk cId="107225003" sldId="319"/>
        </pc:sldMkLst>
        <pc:spChg chg="mod">
          <ac:chgData name="Stephen Wyber" userId="2dc956e4-9658-4eec-b3f0-a7fc028dcaa9" providerId="ADAL" clId="{BACEA2ED-7EB1-49B4-9FB7-D3DF1ED1CBD4}" dt="2023-11-20T22:34:36.968" v="767" actId="113"/>
          <ac:spMkLst>
            <pc:docMk/>
            <pc:sldMk cId="107225003" sldId="319"/>
            <ac:spMk id="2" creationId="{DB41BE1A-2E67-5A86-DFD6-FDC6D4ED6F10}"/>
          </ac:spMkLst>
        </pc:spChg>
      </pc:sldChg>
      <pc:sldChg chg="modSp mod">
        <pc:chgData name="Stephen Wyber" userId="2dc956e4-9658-4eec-b3f0-a7fc028dcaa9" providerId="ADAL" clId="{BACEA2ED-7EB1-49B4-9FB7-D3DF1ED1CBD4}" dt="2023-11-20T22:33:52.167" v="757" actId="20577"/>
        <pc:sldMkLst>
          <pc:docMk/>
          <pc:sldMk cId="2702456029" sldId="321"/>
        </pc:sldMkLst>
        <pc:spChg chg="mod">
          <ac:chgData name="Stephen Wyber" userId="2dc956e4-9658-4eec-b3f0-a7fc028dcaa9" providerId="ADAL" clId="{BACEA2ED-7EB1-49B4-9FB7-D3DF1ED1CBD4}" dt="2023-11-20T22:33:52.167" v="757" actId="20577"/>
          <ac:spMkLst>
            <pc:docMk/>
            <pc:sldMk cId="2702456029" sldId="321"/>
            <ac:spMk id="9" creationId="{D0753C13-22CD-429D-F29E-12E1899148CE}"/>
          </ac:spMkLst>
        </pc:spChg>
      </pc:sldChg>
      <pc:sldChg chg="modSp mod">
        <pc:chgData name="Stephen Wyber" userId="2dc956e4-9658-4eec-b3f0-a7fc028dcaa9" providerId="ADAL" clId="{BACEA2ED-7EB1-49B4-9FB7-D3DF1ED1CBD4}" dt="2023-11-20T22:33:36.264" v="718" actId="6549"/>
        <pc:sldMkLst>
          <pc:docMk/>
          <pc:sldMk cId="1974045738" sldId="322"/>
        </pc:sldMkLst>
        <pc:spChg chg="mod">
          <ac:chgData name="Stephen Wyber" userId="2dc956e4-9658-4eec-b3f0-a7fc028dcaa9" providerId="ADAL" clId="{BACEA2ED-7EB1-49B4-9FB7-D3DF1ED1CBD4}" dt="2023-11-20T22:33:25.456" v="670" actId="14100"/>
          <ac:spMkLst>
            <pc:docMk/>
            <pc:sldMk cId="1974045738" sldId="322"/>
            <ac:spMk id="7" creationId="{7955435A-A8B7-8467-3DFB-F016AB01D333}"/>
          </ac:spMkLst>
        </pc:spChg>
        <pc:spChg chg="mod">
          <ac:chgData name="Stephen Wyber" userId="2dc956e4-9658-4eec-b3f0-a7fc028dcaa9" providerId="ADAL" clId="{BACEA2ED-7EB1-49B4-9FB7-D3DF1ED1CBD4}" dt="2023-11-20T22:33:36.264" v="718" actId="6549"/>
          <ac:spMkLst>
            <pc:docMk/>
            <pc:sldMk cId="1974045738" sldId="322"/>
            <ac:spMk id="8" creationId="{9E0AD43B-1EB8-C221-F5F8-6F67C18C1D98}"/>
          </ac:spMkLst>
        </pc:spChg>
      </pc:sldChg>
      <pc:sldChg chg="modSp mod">
        <pc:chgData name="Stephen Wyber" userId="2dc956e4-9658-4eec-b3f0-a7fc028dcaa9" providerId="ADAL" clId="{BACEA2ED-7EB1-49B4-9FB7-D3DF1ED1CBD4}" dt="2023-11-20T22:42:32.743" v="1072" actId="20577"/>
        <pc:sldMkLst>
          <pc:docMk/>
          <pc:sldMk cId="984769981" sldId="326"/>
        </pc:sldMkLst>
        <pc:spChg chg="mod">
          <ac:chgData name="Stephen Wyber" userId="2dc956e4-9658-4eec-b3f0-a7fc028dcaa9" providerId="ADAL" clId="{BACEA2ED-7EB1-49B4-9FB7-D3DF1ED1CBD4}" dt="2023-11-20T22:42:32.743" v="1072" actId="20577"/>
          <ac:spMkLst>
            <pc:docMk/>
            <pc:sldMk cId="984769981" sldId="326"/>
            <ac:spMk id="8" creationId="{9E0AD43B-1EB8-C221-F5F8-6F67C18C1D98}"/>
          </ac:spMkLst>
        </pc:spChg>
      </pc:sldChg>
      <pc:sldChg chg="del">
        <pc:chgData name="Stephen Wyber" userId="2dc956e4-9658-4eec-b3f0-a7fc028dcaa9" providerId="ADAL" clId="{BACEA2ED-7EB1-49B4-9FB7-D3DF1ED1CBD4}" dt="2023-11-20T22:44:46.200" v="1076" actId="47"/>
        <pc:sldMkLst>
          <pc:docMk/>
          <pc:sldMk cId="2537325948" sldId="331"/>
        </pc:sldMkLst>
      </pc:sldChg>
      <pc:sldChg chg="del">
        <pc:chgData name="Stephen Wyber" userId="2dc956e4-9658-4eec-b3f0-a7fc028dcaa9" providerId="ADAL" clId="{BACEA2ED-7EB1-49B4-9FB7-D3DF1ED1CBD4}" dt="2023-11-20T22:44:40.040" v="1073" actId="47"/>
        <pc:sldMkLst>
          <pc:docMk/>
          <pc:sldMk cId="4149751892" sldId="333"/>
        </pc:sldMkLst>
      </pc:sldChg>
      <pc:sldChg chg="del">
        <pc:chgData name="Stephen Wyber" userId="2dc956e4-9658-4eec-b3f0-a7fc028dcaa9" providerId="ADAL" clId="{BACEA2ED-7EB1-49B4-9FB7-D3DF1ED1CBD4}" dt="2023-11-20T22:44:40.963" v="1074" actId="47"/>
        <pc:sldMkLst>
          <pc:docMk/>
          <pc:sldMk cId="430680605" sldId="334"/>
        </pc:sldMkLst>
      </pc:sldChg>
      <pc:sldChg chg="del">
        <pc:chgData name="Stephen Wyber" userId="2dc956e4-9658-4eec-b3f0-a7fc028dcaa9" providerId="ADAL" clId="{BACEA2ED-7EB1-49B4-9FB7-D3DF1ED1CBD4}" dt="2023-11-20T22:44:43.233" v="1075" actId="47"/>
        <pc:sldMkLst>
          <pc:docMk/>
          <pc:sldMk cId="1554533822" sldId="336"/>
        </pc:sldMkLst>
      </pc:sldChg>
      <pc:sldChg chg="modSp mod">
        <pc:chgData name="Stephen Wyber" userId="2dc956e4-9658-4eec-b3f0-a7fc028dcaa9" providerId="ADAL" clId="{BACEA2ED-7EB1-49B4-9FB7-D3DF1ED1CBD4}" dt="2023-11-20T22:48:05.754" v="1088" actId="6549"/>
        <pc:sldMkLst>
          <pc:docMk/>
          <pc:sldMk cId="1401131990" sldId="339"/>
        </pc:sldMkLst>
        <pc:spChg chg="mod">
          <ac:chgData name="Stephen Wyber" userId="2dc956e4-9658-4eec-b3f0-a7fc028dcaa9" providerId="ADAL" clId="{BACEA2ED-7EB1-49B4-9FB7-D3DF1ED1CBD4}" dt="2023-11-20T22:48:05.754" v="1088" actId="6549"/>
          <ac:spMkLst>
            <pc:docMk/>
            <pc:sldMk cId="1401131990" sldId="339"/>
            <ac:spMk id="8" creationId="{9E0AD43B-1EB8-C221-F5F8-6F67C18C1D98}"/>
          </ac:spMkLst>
        </pc:spChg>
      </pc:sldChg>
      <pc:sldChg chg="del">
        <pc:chgData name="Stephen Wyber" userId="2dc956e4-9658-4eec-b3f0-a7fc028dcaa9" providerId="ADAL" clId="{BACEA2ED-7EB1-49B4-9FB7-D3DF1ED1CBD4}" dt="2023-11-20T21:28:55.202" v="235" actId="47"/>
        <pc:sldMkLst>
          <pc:docMk/>
          <pc:sldMk cId="502495971" sldId="360"/>
        </pc:sldMkLst>
      </pc:sldChg>
      <pc:sldChg chg="del">
        <pc:chgData name="Stephen Wyber" userId="2dc956e4-9658-4eec-b3f0-a7fc028dcaa9" providerId="ADAL" clId="{BACEA2ED-7EB1-49B4-9FB7-D3DF1ED1CBD4}" dt="2023-11-20T22:46:53.642" v="1077" actId="47"/>
        <pc:sldMkLst>
          <pc:docMk/>
          <pc:sldMk cId="2139167030" sldId="365"/>
        </pc:sldMkLst>
      </pc:sldChg>
      <pc:sldChg chg="addSp delSp modSp mod">
        <pc:chgData name="Stephen Wyber" userId="2dc956e4-9658-4eec-b3f0-a7fc028dcaa9" providerId="ADAL" clId="{BACEA2ED-7EB1-49B4-9FB7-D3DF1ED1CBD4}" dt="2023-11-20T22:51:12.430" v="1109" actId="14100"/>
        <pc:sldMkLst>
          <pc:docMk/>
          <pc:sldMk cId="249185163" sldId="368"/>
        </pc:sldMkLst>
        <pc:picChg chg="add mod">
          <ac:chgData name="Stephen Wyber" userId="2dc956e4-9658-4eec-b3f0-a7fc028dcaa9" providerId="ADAL" clId="{BACEA2ED-7EB1-49B4-9FB7-D3DF1ED1CBD4}" dt="2023-11-20T22:51:12.430" v="1109" actId="14100"/>
          <ac:picMkLst>
            <pc:docMk/>
            <pc:sldMk cId="249185163" sldId="368"/>
            <ac:picMk id="3" creationId="{C847CB8A-8A0F-7AF2-875A-E0D2C50F4EEF}"/>
          </ac:picMkLst>
        </pc:picChg>
        <pc:picChg chg="del">
          <ac:chgData name="Stephen Wyber" userId="2dc956e4-9658-4eec-b3f0-a7fc028dcaa9" providerId="ADAL" clId="{BACEA2ED-7EB1-49B4-9FB7-D3DF1ED1CBD4}" dt="2023-11-20T22:50:37.818" v="1102" actId="478"/>
          <ac:picMkLst>
            <pc:docMk/>
            <pc:sldMk cId="249185163" sldId="368"/>
            <ac:picMk id="6" creationId="{454010BC-C6FA-1E46-32EF-767DFEB55E84}"/>
          </ac:picMkLst>
        </pc:picChg>
      </pc:sldChg>
      <pc:sldChg chg="modSp mod">
        <pc:chgData name="Stephen Wyber" userId="2dc956e4-9658-4eec-b3f0-a7fc028dcaa9" providerId="ADAL" clId="{BACEA2ED-7EB1-49B4-9FB7-D3DF1ED1CBD4}" dt="2023-11-20T22:49:09.557" v="1100" actId="6549"/>
        <pc:sldMkLst>
          <pc:docMk/>
          <pc:sldMk cId="3141705180" sldId="370"/>
        </pc:sldMkLst>
        <pc:spChg chg="mod">
          <ac:chgData name="Stephen Wyber" userId="2dc956e4-9658-4eec-b3f0-a7fc028dcaa9" providerId="ADAL" clId="{BACEA2ED-7EB1-49B4-9FB7-D3DF1ED1CBD4}" dt="2023-11-20T22:49:09.557" v="1100" actId="6549"/>
          <ac:spMkLst>
            <pc:docMk/>
            <pc:sldMk cId="3141705180" sldId="370"/>
            <ac:spMk id="8" creationId="{9E0AD43B-1EB8-C221-F5F8-6F67C18C1D98}"/>
          </ac:spMkLst>
        </pc:spChg>
      </pc:sldChg>
      <pc:sldChg chg="del">
        <pc:chgData name="Stephen Wyber" userId="2dc956e4-9658-4eec-b3f0-a7fc028dcaa9" providerId="ADAL" clId="{BACEA2ED-7EB1-49B4-9FB7-D3DF1ED1CBD4}" dt="2023-11-20T22:48:58.891" v="1089" actId="47"/>
        <pc:sldMkLst>
          <pc:docMk/>
          <pc:sldMk cId="3446337586" sldId="384"/>
        </pc:sldMkLst>
      </pc:sldChg>
      <pc:sldChg chg="addSp modSp mod">
        <pc:chgData name="Stephen Wyber" userId="2dc956e4-9658-4eec-b3f0-a7fc028dcaa9" providerId="ADAL" clId="{BACEA2ED-7EB1-49B4-9FB7-D3DF1ED1CBD4}" dt="2023-11-20T22:53:39.234" v="1114" actId="403"/>
        <pc:sldMkLst>
          <pc:docMk/>
          <pc:sldMk cId="2624239230" sldId="390"/>
        </pc:sldMkLst>
        <pc:graphicFrameChg chg="add mod">
          <ac:chgData name="Stephen Wyber" userId="2dc956e4-9658-4eec-b3f0-a7fc028dcaa9" providerId="ADAL" clId="{BACEA2ED-7EB1-49B4-9FB7-D3DF1ED1CBD4}" dt="2023-11-20T22:53:39.234" v="1114" actId="403"/>
          <ac:graphicFrameMkLst>
            <pc:docMk/>
            <pc:sldMk cId="2624239230" sldId="390"/>
            <ac:graphicFrameMk id="2" creationId="{574EBF56-859D-39EA-9F03-FC706AB64EE0}"/>
          </ac:graphicFrameMkLst>
        </pc:graphicFrameChg>
      </pc:sldChg>
      <pc:sldChg chg="addSp delSp modSp add mod">
        <pc:chgData name="Stephen Wyber" userId="2dc956e4-9658-4eec-b3f0-a7fc028dcaa9" providerId="ADAL" clId="{BACEA2ED-7EB1-49B4-9FB7-D3DF1ED1CBD4}" dt="2023-11-20T22:30:18.800" v="491" actId="27918"/>
        <pc:sldMkLst>
          <pc:docMk/>
          <pc:sldMk cId="3976969875" sldId="395"/>
        </pc:sldMkLst>
        <pc:graphicFrameChg chg="del">
          <ac:chgData name="Stephen Wyber" userId="2dc956e4-9658-4eec-b3f0-a7fc028dcaa9" providerId="ADAL" clId="{BACEA2ED-7EB1-49B4-9FB7-D3DF1ED1CBD4}" dt="2023-11-20T21:22:42.874" v="96" actId="478"/>
          <ac:graphicFrameMkLst>
            <pc:docMk/>
            <pc:sldMk cId="3976969875" sldId="395"/>
            <ac:graphicFrameMk id="2" creationId="{574EBF56-859D-39EA-9F03-FC706AB64EE0}"/>
          </ac:graphicFrameMkLst>
        </pc:graphicFrameChg>
        <pc:graphicFrameChg chg="add mod">
          <ac:chgData name="Stephen Wyber" userId="2dc956e4-9658-4eec-b3f0-a7fc028dcaa9" providerId="ADAL" clId="{BACEA2ED-7EB1-49B4-9FB7-D3DF1ED1CBD4}" dt="2023-11-20T21:28:34.233" v="234"/>
          <ac:graphicFrameMkLst>
            <pc:docMk/>
            <pc:sldMk cId="3976969875" sldId="395"/>
            <ac:graphicFrameMk id="3" creationId="{FD25D35F-B464-436B-B9CC-56E523D6CA58}"/>
          </ac:graphicFrameMkLst>
        </pc:graphicFrameChg>
      </pc:sldChg>
      <pc:sldChg chg="modSp add mod">
        <pc:chgData name="Stephen Wyber" userId="2dc956e4-9658-4eec-b3f0-a7fc028dcaa9" providerId="ADAL" clId="{BACEA2ED-7EB1-49B4-9FB7-D3DF1ED1CBD4}" dt="2023-11-20T21:48:51.653" v="391" actId="20577"/>
        <pc:sldMkLst>
          <pc:docMk/>
          <pc:sldMk cId="508160110" sldId="396"/>
        </pc:sldMkLst>
        <pc:spChg chg="mod">
          <ac:chgData name="Stephen Wyber" userId="2dc956e4-9658-4eec-b3f0-a7fc028dcaa9" providerId="ADAL" clId="{BACEA2ED-7EB1-49B4-9FB7-D3DF1ED1CBD4}" dt="2023-11-20T21:48:51.653" v="391" actId="20577"/>
          <ac:spMkLst>
            <pc:docMk/>
            <pc:sldMk cId="508160110" sldId="396"/>
            <ac:spMk id="2" creationId="{00000000-0000-0000-0000-000000000000}"/>
          </ac:spMkLst>
        </pc:spChg>
      </pc:sldChg>
      <pc:sldChg chg="addSp modSp new mod ord">
        <pc:chgData name="Stephen Wyber" userId="2dc956e4-9658-4eec-b3f0-a7fc028dcaa9" providerId="ADAL" clId="{BACEA2ED-7EB1-49B4-9FB7-D3DF1ED1CBD4}" dt="2023-11-20T22:54:53.051" v="1137"/>
        <pc:sldMkLst>
          <pc:docMk/>
          <pc:sldMk cId="3459619465" sldId="397"/>
        </pc:sldMkLst>
        <pc:graphicFrameChg chg="add mod">
          <ac:chgData name="Stephen Wyber" userId="2dc956e4-9658-4eec-b3f0-a7fc028dcaa9" providerId="ADAL" clId="{BACEA2ED-7EB1-49B4-9FB7-D3DF1ED1CBD4}" dt="2023-11-20T22:54:53.051" v="1137"/>
          <ac:graphicFrameMkLst>
            <pc:docMk/>
            <pc:sldMk cId="3459619465" sldId="397"/>
            <ac:graphicFrameMk id="2" creationId="{6856C90C-86DE-64D6-EE3C-28705B45D71F}"/>
          </ac:graphicFrameMkLst>
        </pc:graphicFrameChg>
      </pc:sldChg>
    </pc:docChg>
  </pc:docChgLst>
  <pc:docChgLst>
    <pc:chgData name="Stephen Wyber" userId="S::stephen.wyber@ifla.org::2dc956e4-9658-4eec-b3f0-a7fc028dcaa9" providerId="AD" clId="Web-{6C4B482C-D322-124F-4FDB-27930A68031F}"/>
    <pc:docChg chg="modSld">
      <pc:chgData name="Stephen Wyber" userId="S::stephen.wyber@ifla.org::2dc956e4-9658-4eec-b3f0-a7fc028dcaa9" providerId="AD" clId="Web-{6C4B482C-D322-124F-4FDB-27930A68031F}" dt="2023-11-20T21:09:06.103" v="23"/>
      <pc:docMkLst>
        <pc:docMk/>
      </pc:docMkLst>
      <pc:sldChg chg="modSp">
        <pc:chgData name="Stephen Wyber" userId="S::stephen.wyber@ifla.org::2dc956e4-9658-4eec-b3f0-a7fc028dcaa9" providerId="AD" clId="Web-{6C4B482C-D322-124F-4FDB-27930A68031F}" dt="2023-11-20T21:08:29.256" v="17" actId="20577"/>
        <pc:sldMkLst>
          <pc:docMk/>
          <pc:sldMk cId="470941614" sldId="285"/>
        </pc:sldMkLst>
        <pc:spChg chg="mod">
          <ac:chgData name="Stephen Wyber" userId="S::stephen.wyber@ifla.org::2dc956e4-9658-4eec-b3f0-a7fc028dcaa9" providerId="AD" clId="Web-{6C4B482C-D322-124F-4FDB-27930A68031F}" dt="2023-11-20T21:08:29.256" v="17" actId="20577"/>
          <ac:spMkLst>
            <pc:docMk/>
            <pc:sldMk cId="470941614" sldId="285"/>
            <ac:spMk id="8" creationId="{9E0AD43B-1EB8-C221-F5F8-6F67C18C1D98}"/>
          </ac:spMkLst>
        </pc:spChg>
      </pc:sldChg>
      <pc:sldChg chg="modSp">
        <pc:chgData name="Stephen Wyber" userId="S::stephen.wyber@ifla.org::2dc956e4-9658-4eec-b3f0-a7fc028dcaa9" providerId="AD" clId="Web-{6C4B482C-D322-124F-4FDB-27930A68031F}" dt="2023-11-20T21:08:21.490" v="6" actId="20577"/>
        <pc:sldMkLst>
          <pc:docMk/>
          <pc:sldMk cId="4047338429" sldId="383"/>
        </pc:sldMkLst>
        <pc:spChg chg="mod">
          <ac:chgData name="Stephen Wyber" userId="S::stephen.wyber@ifla.org::2dc956e4-9658-4eec-b3f0-a7fc028dcaa9" providerId="AD" clId="Web-{6C4B482C-D322-124F-4FDB-27930A68031F}" dt="2023-11-20T21:08:21.490" v="6" actId="20577"/>
          <ac:spMkLst>
            <pc:docMk/>
            <pc:sldMk cId="4047338429" sldId="383"/>
            <ac:spMk id="8" creationId="{9E0AD43B-1EB8-C221-F5F8-6F67C18C1D98}"/>
          </ac:spMkLst>
        </pc:spChg>
      </pc:sldChg>
      <pc:sldChg chg="addSp delSp modSp">
        <pc:chgData name="Stephen Wyber" userId="S::stephen.wyber@ifla.org::2dc956e4-9658-4eec-b3f0-a7fc028dcaa9" providerId="AD" clId="Web-{6C4B482C-D322-124F-4FDB-27930A68031F}" dt="2023-11-20T21:09:06.103" v="23"/>
        <pc:sldMkLst>
          <pc:docMk/>
          <pc:sldMk cId="2624239230" sldId="390"/>
        </pc:sldMkLst>
        <pc:graphicFrameChg chg="del">
          <ac:chgData name="Stephen Wyber" userId="S::stephen.wyber@ifla.org::2dc956e4-9658-4eec-b3f0-a7fc028dcaa9" providerId="AD" clId="Web-{6C4B482C-D322-124F-4FDB-27930A68031F}" dt="2023-11-20T21:08:49.524" v="18"/>
          <ac:graphicFrameMkLst>
            <pc:docMk/>
            <pc:sldMk cId="2624239230" sldId="390"/>
            <ac:graphicFrameMk id="6" creationId="{E873FDA2-98B7-3BE0-3B9E-646E7F6A9AD6}"/>
          </ac:graphicFrameMkLst>
        </pc:graphicFrameChg>
        <pc:picChg chg="add del mod">
          <ac:chgData name="Stephen Wyber" userId="S::stephen.wyber@ifla.org::2dc956e4-9658-4eec-b3f0-a7fc028dcaa9" providerId="AD" clId="Web-{6C4B482C-D322-124F-4FDB-27930A68031F}" dt="2023-11-20T21:09:06.103" v="23"/>
          <ac:picMkLst>
            <pc:docMk/>
            <pc:sldMk cId="2624239230" sldId="390"/>
            <ac:picMk id="2" creationId="{35D49816-779F-1177-09F7-F9A101C06E5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tephen.Wyber\Downloads\Brussels%20Baseline%20Survey%20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tephen.Wyber\Downloads\Brussels%20Baseline%20Survey%20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tephen.Wyber\Downloads\export-14699077.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ysClr val="windowText" lastClr="000000"/>
                </a:solidFill>
                <a:latin typeface="Arial Black" panose="020B0A04020102020204" pitchFamily="34" charset="0"/>
                <a:ea typeface="+mn-ea"/>
                <a:cs typeface="Arial" panose="020B0604020202020204" pitchFamily="34" charset="0"/>
              </a:defRPr>
            </a:pPr>
            <a:r>
              <a:rPr lang="en-GB" sz="2800" b="1">
                <a:latin typeface="Arial Black" panose="020B0A04020102020204" pitchFamily="34" charset="0"/>
              </a:rPr>
              <a:t>Baseline Survey (Average Responses)</a:t>
            </a:r>
          </a:p>
        </c:rich>
      </c:tx>
      <c:layout>
        <c:manualLayout>
          <c:xMode val="edge"/>
          <c:yMode val="edge"/>
          <c:x val="0.20590100065616801"/>
          <c:y val="5.3703703703703705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ysClr val="windowText" lastClr="000000"/>
              </a:solidFill>
              <a:latin typeface="Arial Black" panose="020B0A040201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7793471128608909E-2"/>
          <c:y val="0.19473622047244094"/>
          <c:w val="0.92074819553805776"/>
          <c:h val="0.38991703120443277"/>
        </c:manualLayout>
      </c:layout>
      <c:barChart>
        <c:barDir val="col"/>
        <c:grouping val="clustered"/>
        <c:varyColors val="0"/>
        <c:ser>
          <c:idx val="0"/>
          <c:order val="0"/>
          <c:spPr>
            <a:solidFill>
              <a:srgbClr val="C00000"/>
            </a:solidFill>
            <a:ln>
              <a:noFill/>
            </a:ln>
            <a:effectLst/>
          </c:spPr>
          <c:invertIfNegative val="0"/>
          <c:cat>
            <c:strRef>
              <c:f>Worksheet!$B$91:$O$91</c:f>
              <c:strCache>
                <c:ptCount val="14"/>
                <c:pt idx="0">
                  <c:v>Connection IFLA</c:v>
                </c:pt>
                <c:pt idx="1">
                  <c:v>Regional Cooperation</c:v>
                </c:pt>
                <c:pt idx="2">
                  <c:v>Connection Europe</c:v>
                </c:pt>
                <c:pt idx="3">
                  <c:v>Confident Advocates</c:v>
                </c:pt>
                <c:pt idx="4">
                  <c:v>Government Contacts</c:v>
                </c:pt>
                <c:pt idx="5">
                  <c:v>IGO Contacts</c:v>
                </c:pt>
                <c:pt idx="6">
                  <c:v>Stakeholder Partnerships</c:v>
                </c:pt>
                <c:pt idx="7">
                  <c:v>Plan for Libraries</c:v>
                </c:pt>
                <c:pt idx="8">
                  <c:v>Assess Needs</c:v>
                </c:pt>
                <c:pt idx="9">
                  <c:v>Understading Sustainability</c:v>
                </c:pt>
                <c:pt idx="10">
                  <c:v>SDG Understanding</c:v>
                </c:pt>
                <c:pt idx="11">
                  <c:v>SDG Delivery Role</c:v>
                </c:pt>
                <c:pt idx="12">
                  <c:v>Personal Needs Assessment Ability</c:v>
                </c:pt>
                <c:pt idx="13">
                  <c:v>Emerging Leaders</c:v>
                </c:pt>
              </c:strCache>
            </c:strRef>
          </c:cat>
          <c:val>
            <c:numRef>
              <c:f>Worksheet!$B$92:$O$92</c:f>
              <c:numCache>
                <c:formatCode>General</c:formatCode>
                <c:ptCount val="14"/>
                <c:pt idx="0">
                  <c:v>3.558139534883721</c:v>
                </c:pt>
                <c:pt idx="1">
                  <c:v>3.7674418604651163</c:v>
                </c:pt>
                <c:pt idx="2">
                  <c:v>3.7906976744186047</c:v>
                </c:pt>
                <c:pt idx="3">
                  <c:v>3.6976744186046511</c:v>
                </c:pt>
                <c:pt idx="4">
                  <c:v>3.2790697674418605</c:v>
                </c:pt>
                <c:pt idx="5">
                  <c:v>2.6046511627906979</c:v>
                </c:pt>
                <c:pt idx="6">
                  <c:v>3.6744186046511627</c:v>
                </c:pt>
                <c:pt idx="7">
                  <c:v>3.558139534883721</c:v>
                </c:pt>
                <c:pt idx="8">
                  <c:v>3.5348837209302326</c:v>
                </c:pt>
                <c:pt idx="9">
                  <c:v>3.5116279069767442</c:v>
                </c:pt>
                <c:pt idx="10">
                  <c:v>3.2790697674418605</c:v>
                </c:pt>
                <c:pt idx="11">
                  <c:v>2.8837209302325579</c:v>
                </c:pt>
                <c:pt idx="12">
                  <c:v>3.9767441860465116</c:v>
                </c:pt>
                <c:pt idx="13">
                  <c:v>3.3720930232558142</c:v>
                </c:pt>
              </c:numCache>
            </c:numRef>
          </c:val>
          <c:extLst>
            <c:ext xmlns:c16="http://schemas.microsoft.com/office/drawing/2014/chart" uri="{C3380CC4-5D6E-409C-BE32-E72D297353CC}">
              <c16:uniqueId val="{00000000-6C7A-41E1-896D-9AC3FBF188A4}"/>
            </c:ext>
          </c:extLst>
        </c:ser>
        <c:dLbls>
          <c:showLegendKey val="0"/>
          <c:showVal val="0"/>
          <c:showCatName val="0"/>
          <c:showSerName val="0"/>
          <c:showPercent val="0"/>
          <c:showBubbleSize val="0"/>
        </c:dLbls>
        <c:gapWidth val="50"/>
        <c:overlap val="-27"/>
        <c:axId val="1835836000"/>
        <c:axId val="1818678192"/>
      </c:barChart>
      <c:catAx>
        <c:axId val="183583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18678192"/>
        <c:crosses val="autoZero"/>
        <c:auto val="1"/>
        <c:lblAlgn val="ctr"/>
        <c:lblOffset val="100"/>
        <c:noMultiLvlLbl val="0"/>
      </c:catAx>
      <c:valAx>
        <c:axId val="1818678192"/>
        <c:scaling>
          <c:orientation val="minMax"/>
          <c:max val="4"/>
          <c:min val="2.5"/>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35836000"/>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800" b="0" i="0" u="none" strike="noStrike" kern="1200" spc="0" baseline="0">
                <a:solidFill>
                  <a:schemeClr val="tx1"/>
                </a:solidFill>
                <a:latin typeface="Arial Black" panose="020B0A04020102020204" pitchFamily="34" charset="0"/>
                <a:ea typeface="+mn-ea"/>
                <a:cs typeface="Arial" panose="020B0604020202020204" pitchFamily="34" charset="0"/>
              </a:defRPr>
            </a:pPr>
            <a:r>
              <a:rPr lang="en-GB" sz="2800">
                <a:latin typeface="Arial Black" panose="020B0A04020102020204" pitchFamily="34" charset="0"/>
              </a:rPr>
              <a:t>Baseline</a:t>
            </a:r>
            <a:r>
              <a:rPr lang="en-GB" sz="2800" baseline="0">
                <a:latin typeface="Arial Black" panose="020B0A04020102020204" pitchFamily="34" charset="0"/>
              </a:rPr>
              <a:t> Survey: Share Agreeing</a:t>
            </a:r>
          </a:p>
          <a:p>
            <a:pPr algn="l">
              <a:defRPr sz="2800">
                <a:latin typeface="Arial Black" panose="020B0A04020102020204" pitchFamily="34" charset="0"/>
              </a:defRPr>
            </a:pPr>
            <a:r>
              <a:rPr lang="en-GB" sz="2800" baseline="0">
                <a:latin typeface="Arial Black" panose="020B0A04020102020204" pitchFamily="34" charset="0"/>
              </a:rPr>
              <a:t>and Disagreeing</a:t>
            </a:r>
            <a:endParaRPr lang="en-GB" sz="2800">
              <a:latin typeface="Arial Black" panose="020B0A04020102020204" pitchFamily="34" charset="0"/>
            </a:endParaRPr>
          </a:p>
        </c:rich>
      </c:tx>
      <c:layout>
        <c:manualLayout>
          <c:xMode val="edge"/>
          <c:yMode val="edge"/>
          <c:x val="0.17976297406192368"/>
          <c:y val="9.7267458398248505E-3"/>
        </c:manualLayout>
      </c:layout>
      <c:overlay val="0"/>
      <c:spPr>
        <a:noFill/>
        <a:ln>
          <a:noFill/>
        </a:ln>
        <a:effectLst/>
      </c:spPr>
      <c:txPr>
        <a:bodyPr rot="0" spcFirstLastPara="1" vertOverflow="ellipsis" vert="horz" wrap="square" anchor="ctr" anchorCtr="1"/>
        <a:lstStyle/>
        <a:p>
          <a:pPr algn="l">
            <a:defRPr sz="2800" b="0" i="0" u="none" strike="noStrike" kern="1200" spc="0" baseline="0">
              <a:solidFill>
                <a:schemeClr val="tx1"/>
              </a:solidFill>
              <a:latin typeface="Arial Black" panose="020B0A040201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6.701714788526475E-2"/>
          <c:y val="0.11925970733064242"/>
          <c:w val="0.90009177330149048"/>
          <c:h val="0.47729340966250339"/>
        </c:manualLayout>
      </c:layout>
      <c:barChart>
        <c:barDir val="col"/>
        <c:grouping val="clustered"/>
        <c:varyColors val="0"/>
        <c:ser>
          <c:idx val="0"/>
          <c:order val="0"/>
          <c:tx>
            <c:strRef>
              <c:f>Worksheet!$A$93</c:f>
              <c:strCache>
                <c:ptCount val="1"/>
                <c:pt idx="0">
                  <c:v>Share Agree</c:v>
                </c:pt>
              </c:strCache>
            </c:strRef>
          </c:tx>
          <c:spPr>
            <a:solidFill>
              <a:srgbClr val="00B0F0"/>
            </a:solidFill>
            <a:ln>
              <a:noFill/>
            </a:ln>
            <a:effectLst/>
          </c:spPr>
          <c:invertIfNegative val="0"/>
          <c:cat>
            <c:strRef>
              <c:f>Worksheet!$B$91:$O$91</c:f>
              <c:strCache>
                <c:ptCount val="14"/>
                <c:pt idx="0">
                  <c:v>Connection IFLA</c:v>
                </c:pt>
                <c:pt idx="1">
                  <c:v>Regional Cooperation</c:v>
                </c:pt>
                <c:pt idx="2">
                  <c:v>Connection Europe</c:v>
                </c:pt>
                <c:pt idx="3">
                  <c:v>Confident Advocates</c:v>
                </c:pt>
                <c:pt idx="4">
                  <c:v>Government Contacts</c:v>
                </c:pt>
                <c:pt idx="5">
                  <c:v>IGO Contacts</c:v>
                </c:pt>
                <c:pt idx="6">
                  <c:v>Stakeholder Partnerships</c:v>
                </c:pt>
                <c:pt idx="7">
                  <c:v>Plan for Libraries</c:v>
                </c:pt>
                <c:pt idx="8">
                  <c:v>Assess Needs</c:v>
                </c:pt>
                <c:pt idx="9">
                  <c:v>Understading Sustainability</c:v>
                </c:pt>
                <c:pt idx="10">
                  <c:v>SDG Understanding</c:v>
                </c:pt>
                <c:pt idx="11">
                  <c:v>SDG Delivery Role</c:v>
                </c:pt>
                <c:pt idx="12">
                  <c:v>Personal Needs Assessment Ability</c:v>
                </c:pt>
                <c:pt idx="13">
                  <c:v>Emerging Leaders</c:v>
                </c:pt>
              </c:strCache>
            </c:strRef>
          </c:cat>
          <c:val>
            <c:numRef>
              <c:f>Worksheet!$B$93:$O$93</c:f>
              <c:numCache>
                <c:formatCode>0.0%</c:formatCode>
                <c:ptCount val="14"/>
                <c:pt idx="0">
                  <c:v>0.58139534883720934</c:v>
                </c:pt>
                <c:pt idx="1">
                  <c:v>0.69767441860465118</c:v>
                </c:pt>
                <c:pt idx="2">
                  <c:v>0.62790697674418605</c:v>
                </c:pt>
                <c:pt idx="3">
                  <c:v>0.62790697674418605</c:v>
                </c:pt>
                <c:pt idx="4">
                  <c:v>0.39534883720930231</c:v>
                </c:pt>
                <c:pt idx="5">
                  <c:v>9.3023255813953487E-2</c:v>
                </c:pt>
                <c:pt idx="6">
                  <c:v>0.65116279069767447</c:v>
                </c:pt>
                <c:pt idx="7">
                  <c:v>0.60465116279069764</c:v>
                </c:pt>
                <c:pt idx="8">
                  <c:v>0.55813953488372092</c:v>
                </c:pt>
                <c:pt idx="9">
                  <c:v>0.48837209302325579</c:v>
                </c:pt>
                <c:pt idx="10">
                  <c:v>0.39534883720930231</c:v>
                </c:pt>
                <c:pt idx="11">
                  <c:v>0.30232558139534882</c:v>
                </c:pt>
                <c:pt idx="12">
                  <c:v>0.79069767441860461</c:v>
                </c:pt>
                <c:pt idx="13">
                  <c:v>0.55813953488372092</c:v>
                </c:pt>
              </c:numCache>
            </c:numRef>
          </c:val>
          <c:extLst>
            <c:ext xmlns:c16="http://schemas.microsoft.com/office/drawing/2014/chart" uri="{C3380CC4-5D6E-409C-BE32-E72D297353CC}">
              <c16:uniqueId val="{00000000-A752-4065-A7D0-26948F920A7D}"/>
            </c:ext>
          </c:extLst>
        </c:ser>
        <c:ser>
          <c:idx val="1"/>
          <c:order val="1"/>
          <c:tx>
            <c:strRef>
              <c:f>Worksheet!$A$94</c:f>
              <c:strCache>
                <c:ptCount val="1"/>
                <c:pt idx="0">
                  <c:v>Share Disagree</c:v>
                </c:pt>
              </c:strCache>
            </c:strRef>
          </c:tx>
          <c:spPr>
            <a:solidFill>
              <a:srgbClr val="00B050"/>
            </a:solidFill>
            <a:ln>
              <a:noFill/>
            </a:ln>
            <a:effectLst/>
          </c:spPr>
          <c:invertIfNegative val="0"/>
          <c:cat>
            <c:strRef>
              <c:f>Worksheet!$B$91:$O$91</c:f>
              <c:strCache>
                <c:ptCount val="14"/>
                <c:pt idx="0">
                  <c:v>Connection IFLA</c:v>
                </c:pt>
                <c:pt idx="1">
                  <c:v>Regional Cooperation</c:v>
                </c:pt>
                <c:pt idx="2">
                  <c:v>Connection Europe</c:v>
                </c:pt>
                <c:pt idx="3">
                  <c:v>Confident Advocates</c:v>
                </c:pt>
                <c:pt idx="4">
                  <c:v>Government Contacts</c:v>
                </c:pt>
                <c:pt idx="5">
                  <c:v>IGO Contacts</c:v>
                </c:pt>
                <c:pt idx="6">
                  <c:v>Stakeholder Partnerships</c:v>
                </c:pt>
                <c:pt idx="7">
                  <c:v>Plan for Libraries</c:v>
                </c:pt>
                <c:pt idx="8">
                  <c:v>Assess Needs</c:v>
                </c:pt>
                <c:pt idx="9">
                  <c:v>Understading Sustainability</c:v>
                </c:pt>
                <c:pt idx="10">
                  <c:v>SDG Understanding</c:v>
                </c:pt>
                <c:pt idx="11">
                  <c:v>SDG Delivery Role</c:v>
                </c:pt>
                <c:pt idx="12">
                  <c:v>Personal Needs Assessment Ability</c:v>
                </c:pt>
                <c:pt idx="13">
                  <c:v>Emerging Leaders</c:v>
                </c:pt>
              </c:strCache>
            </c:strRef>
          </c:cat>
          <c:val>
            <c:numRef>
              <c:f>Worksheet!$B$94:$O$94</c:f>
              <c:numCache>
                <c:formatCode>0.0%</c:formatCode>
                <c:ptCount val="14"/>
                <c:pt idx="0">
                  <c:v>0.13953488372093023</c:v>
                </c:pt>
                <c:pt idx="1">
                  <c:v>0.11627906976744186</c:v>
                </c:pt>
                <c:pt idx="2">
                  <c:v>9.3023255813953487E-2</c:v>
                </c:pt>
                <c:pt idx="3">
                  <c:v>9.3023255813953487E-2</c:v>
                </c:pt>
                <c:pt idx="4">
                  <c:v>0.18604651162790697</c:v>
                </c:pt>
                <c:pt idx="5">
                  <c:v>0.46511627906976744</c:v>
                </c:pt>
                <c:pt idx="6">
                  <c:v>9.3023255813953487E-2</c:v>
                </c:pt>
                <c:pt idx="7">
                  <c:v>0.13953488372093023</c:v>
                </c:pt>
                <c:pt idx="8">
                  <c:v>0.11627906976744186</c:v>
                </c:pt>
                <c:pt idx="9">
                  <c:v>9.3023255813953487E-2</c:v>
                </c:pt>
                <c:pt idx="10">
                  <c:v>0.18604651162790697</c:v>
                </c:pt>
                <c:pt idx="11">
                  <c:v>0.39534883720930231</c:v>
                </c:pt>
                <c:pt idx="12">
                  <c:v>6.9767441860465115E-2</c:v>
                </c:pt>
                <c:pt idx="13">
                  <c:v>0.23255813953488372</c:v>
                </c:pt>
              </c:numCache>
            </c:numRef>
          </c:val>
          <c:extLst>
            <c:ext xmlns:c16="http://schemas.microsoft.com/office/drawing/2014/chart" uri="{C3380CC4-5D6E-409C-BE32-E72D297353CC}">
              <c16:uniqueId val="{00000001-A752-4065-A7D0-26948F920A7D}"/>
            </c:ext>
          </c:extLst>
        </c:ser>
        <c:dLbls>
          <c:showLegendKey val="0"/>
          <c:showVal val="0"/>
          <c:showCatName val="0"/>
          <c:showSerName val="0"/>
          <c:showPercent val="0"/>
          <c:showBubbleSize val="0"/>
        </c:dLbls>
        <c:gapWidth val="50"/>
        <c:overlap val="-27"/>
        <c:axId val="1835836000"/>
        <c:axId val="1818678192"/>
      </c:barChart>
      <c:catAx>
        <c:axId val="183583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18678192"/>
        <c:crosses val="autoZero"/>
        <c:auto val="1"/>
        <c:lblAlgn val="ctr"/>
        <c:lblOffset val="100"/>
        <c:noMultiLvlLbl val="0"/>
      </c:catAx>
      <c:valAx>
        <c:axId val="1818678192"/>
        <c:scaling>
          <c:orientation val="minMax"/>
          <c:max val="1"/>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35836000"/>
        <c:crosses val="autoZero"/>
        <c:crossBetween val="between"/>
        <c:majorUnit val="0.2"/>
      </c:valAx>
      <c:spPr>
        <a:noFill/>
        <a:ln>
          <a:noFill/>
        </a:ln>
        <a:effectLst/>
      </c:spPr>
    </c:plotArea>
    <c:legend>
      <c:legendPos val="r"/>
      <c:layout>
        <c:manualLayout>
          <c:xMode val="edge"/>
          <c:yMode val="edge"/>
          <c:x val="0.76398390452623888"/>
          <c:y val="2.9795396752431039E-2"/>
          <c:w val="0.17196966633609467"/>
          <c:h val="0.1094122579361438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Arial Black" panose="020B0A04020102020204" pitchFamily="34" charset="0"/>
                <a:ea typeface="+mn-ea"/>
                <a:cs typeface="+mn-cs"/>
              </a:defRPr>
            </a:pPr>
            <a:r>
              <a:rPr lang="en-GB" sz="2400">
                <a:latin typeface="Arial Black" panose="020B0A04020102020204" pitchFamily="34" charset="0"/>
              </a:rPr>
              <a:t>How relevant are each of the</a:t>
            </a:r>
            <a:r>
              <a:rPr lang="en-GB" sz="2400" baseline="0">
                <a:latin typeface="Arial Black" panose="020B0A04020102020204" pitchFamily="34" charset="0"/>
              </a:rPr>
              <a:t> opportunities today </a:t>
            </a:r>
          </a:p>
          <a:p>
            <a:pPr>
              <a:defRPr sz="2400">
                <a:latin typeface="Arial Black" panose="020B0A04020102020204" pitchFamily="34" charset="0"/>
              </a:defRPr>
            </a:pPr>
            <a:r>
              <a:rPr lang="en-GB" sz="2400" baseline="0">
                <a:latin typeface="Arial Black" panose="020B0A04020102020204" pitchFamily="34" charset="0"/>
              </a:rPr>
              <a:t>(share agreeing)</a:t>
            </a:r>
            <a:endParaRPr lang="en-GB" sz="2400">
              <a:latin typeface="Arial Black" panose="020B0A04020102020204" pitchFamily="34" charset="0"/>
            </a:endParaRPr>
          </a:p>
        </c:rich>
      </c:tx>
      <c:layout>
        <c:manualLayout>
          <c:xMode val="edge"/>
          <c:yMode val="edge"/>
          <c:x val="0.11252083333333333"/>
          <c:y val="4.074074074074074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6.8767224409448824E-2"/>
          <c:y val="0.14752785068533103"/>
          <c:w val="0.91977444225721783"/>
          <c:h val="0.38654636920384949"/>
        </c:manualLayout>
      </c:layout>
      <c:barChart>
        <c:barDir val="col"/>
        <c:grouping val="clustered"/>
        <c:varyColors val="0"/>
        <c:ser>
          <c:idx val="0"/>
          <c:order val="0"/>
          <c:tx>
            <c:v>Global</c:v>
          </c:tx>
          <c:spPr>
            <a:solidFill>
              <a:srgbClr val="00B0F0"/>
            </a:solidFill>
            <a:ln>
              <a:noFill/>
            </a:ln>
            <a:effectLst/>
          </c:spPr>
          <c:invertIfNegative val="0"/>
          <c:cat>
            <c:strRef>
              <c:f>Worksheet!$L$560:$U$560</c:f>
              <c:strCache>
                <c:ptCount val="10"/>
                <c:pt idx="0">
                  <c:v>Intellectual Freedom</c:v>
                </c:pt>
                <c:pt idx="1">
                  <c:v>Update roles in a digital age</c:v>
                </c:pt>
                <c:pt idx="2">
                  <c:v>Understand community needs</c:v>
                </c:pt>
                <c:pt idx="3">
                  <c:v>Keep up with tech change</c:v>
                </c:pt>
                <c:pt idx="4">
                  <c:v>More and better advocates</c:v>
                </c:pt>
                <c:pt idx="5">
                  <c:v>Ensure stakeholders understand value</c:v>
                </c:pt>
                <c:pt idx="6">
                  <c:v>Spirit of collaboration</c:v>
                </c:pt>
                <c:pt idx="7">
                  <c:v>Challenge structures and behaviours</c:v>
                </c:pt>
                <c:pt idx="8">
                  <c:v>Access to documentary heritage</c:v>
                </c:pt>
                <c:pt idx="9">
                  <c:v>Emerging professionals</c:v>
                </c:pt>
              </c:strCache>
            </c:strRef>
          </c:cat>
          <c:val>
            <c:numRef>
              <c:f>Worksheet!$L$568:$U$568</c:f>
              <c:numCache>
                <c:formatCode>0.0%</c:formatCode>
                <c:ptCount val="10"/>
                <c:pt idx="0">
                  <c:v>0.94485294117647056</c:v>
                </c:pt>
                <c:pt idx="1">
                  <c:v>0.95620437956204385</c:v>
                </c:pt>
                <c:pt idx="2">
                  <c:v>0.95985401459854014</c:v>
                </c:pt>
                <c:pt idx="3">
                  <c:v>0.97080291970802923</c:v>
                </c:pt>
                <c:pt idx="4">
                  <c:v>0.91941391941391937</c:v>
                </c:pt>
                <c:pt idx="5">
                  <c:v>0.96336996336996339</c:v>
                </c:pt>
                <c:pt idx="6">
                  <c:v>0.94139194139194138</c:v>
                </c:pt>
                <c:pt idx="7">
                  <c:v>0.83271375464684017</c:v>
                </c:pt>
                <c:pt idx="8">
                  <c:v>0.90774907749077494</c:v>
                </c:pt>
                <c:pt idx="9">
                  <c:v>0.93040293040293043</c:v>
                </c:pt>
              </c:numCache>
            </c:numRef>
          </c:val>
          <c:extLst>
            <c:ext xmlns:c16="http://schemas.microsoft.com/office/drawing/2014/chart" uri="{C3380CC4-5D6E-409C-BE32-E72D297353CC}">
              <c16:uniqueId val="{00000000-B6CE-477E-B22D-E3D197B311F0}"/>
            </c:ext>
          </c:extLst>
        </c:ser>
        <c:ser>
          <c:idx val="1"/>
          <c:order val="1"/>
          <c:tx>
            <c:v>Europe</c:v>
          </c:tx>
          <c:spPr>
            <a:solidFill>
              <a:schemeClr val="accent2">
                <a:lumMod val="50000"/>
              </a:schemeClr>
            </a:solidFill>
            <a:ln>
              <a:noFill/>
            </a:ln>
            <a:effectLst/>
          </c:spPr>
          <c:invertIfNegative val="0"/>
          <c:cat>
            <c:strRef>
              <c:f>Worksheet!$L$560:$U$560</c:f>
              <c:strCache>
                <c:ptCount val="10"/>
                <c:pt idx="0">
                  <c:v>Intellectual Freedom</c:v>
                </c:pt>
                <c:pt idx="1">
                  <c:v>Update roles in a digital age</c:v>
                </c:pt>
                <c:pt idx="2">
                  <c:v>Understand community needs</c:v>
                </c:pt>
                <c:pt idx="3">
                  <c:v>Keep up with tech change</c:v>
                </c:pt>
                <c:pt idx="4">
                  <c:v>More and better advocates</c:v>
                </c:pt>
                <c:pt idx="5">
                  <c:v>Ensure stakeholders understand value</c:v>
                </c:pt>
                <c:pt idx="6">
                  <c:v>Spirit of collaboration</c:v>
                </c:pt>
                <c:pt idx="7">
                  <c:v>Challenge structures and behaviours</c:v>
                </c:pt>
                <c:pt idx="8">
                  <c:v>Access to documentary heritage</c:v>
                </c:pt>
                <c:pt idx="9">
                  <c:v>Emerging professionals</c:v>
                </c:pt>
              </c:strCache>
            </c:strRef>
          </c:cat>
          <c:val>
            <c:numRef>
              <c:f>Worksheet!$L$569:$U$569</c:f>
              <c:numCache>
                <c:formatCode>0.0%</c:formatCode>
                <c:ptCount val="10"/>
                <c:pt idx="0">
                  <c:v>0.95454545454545459</c:v>
                </c:pt>
                <c:pt idx="1">
                  <c:v>0.9438202247191011</c:v>
                </c:pt>
                <c:pt idx="2">
                  <c:v>0.9550561797752809</c:v>
                </c:pt>
                <c:pt idx="3">
                  <c:v>0.9550561797752809</c:v>
                </c:pt>
                <c:pt idx="4">
                  <c:v>0.8539325842696629</c:v>
                </c:pt>
                <c:pt idx="5">
                  <c:v>0.93258426966292129</c:v>
                </c:pt>
                <c:pt idx="6">
                  <c:v>0.9101123595505618</c:v>
                </c:pt>
                <c:pt idx="7">
                  <c:v>0.80232558139534882</c:v>
                </c:pt>
                <c:pt idx="8">
                  <c:v>0.89772727272727271</c:v>
                </c:pt>
                <c:pt idx="9">
                  <c:v>0.92045454545454541</c:v>
                </c:pt>
              </c:numCache>
            </c:numRef>
          </c:val>
          <c:extLst>
            <c:ext xmlns:c16="http://schemas.microsoft.com/office/drawing/2014/chart" uri="{C3380CC4-5D6E-409C-BE32-E72D297353CC}">
              <c16:uniqueId val="{00000001-B6CE-477E-B22D-E3D197B311F0}"/>
            </c:ext>
          </c:extLst>
        </c:ser>
        <c:dLbls>
          <c:showLegendKey val="0"/>
          <c:showVal val="0"/>
          <c:showCatName val="0"/>
          <c:showSerName val="0"/>
          <c:showPercent val="0"/>
          <c:showBubbleSize val="0"/>
        </c:dLbls>
        <c:gapWidth val="50"/>
        <c:overlap val="-27"/>
        <c:axId val="1144541984"/>
        <c:axId val="838463824"/>
      </c:barChart>
      <c:catAx>
        <c:axId val="1144541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838463824"/>
        <c:crosses val="autoZero"/>
        <c:auto val="1"/>
        <c:lblAlgn val="ctr"/>
        <c:lblOffset val="100"/>
        <c:noMultiLvlLbl val="0"/>
      </c:catAx>
      <c:valAx>
        <c:axId val="838463824"/>
        <c:scaling>
          <c:orientation val="minMax"/>
          <c:max val="1"/>
          <c:min val="0.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j-lt"/>
                <a:ea typeface="+mn-ea"/>
                <a:cs typeface="+mn-cs"/>
              </a:defRPr>
            </a:pPr>
            <a:endParaRPr lang="en-US"/>
          </a:p>
        </c:txPr>
        <c:crossAx val="1144541984"/>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2F5B5-D941-470F-B1D8-C785807A78A8}" type="datetimeFigureOut">
              <a:rPr lang="en-NL" smtClean="0"/>
              <a:t>11/21/2023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40289-1ACD-4254-A3D4-8BED00C4F614}" type="slidenum">
              <a:rPr lang="en-NL" smtClean="0"/>
              <a:t>‹#›</a:t>
            </a:fld>
            <a:endParaRPr lang="en-NL"/>
          </a:p>
        </p:txBody>
      </p:sp>
    </p:spTree>
    <p:extLst>
      <p:ext uri="{BB962C8B-B14F-4D97-AF65-F5344CB8AC3E}">
        <p14:creationId xmlns:p14="http://schemas.microsoft.com/office/powerpoint/2010/main" val="177628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239C32-2EB9-4231-BB94-10BC3F1B9017}" type="slidenum">
              <a:rPr lang="en-GB" smtClean="0"/>
              <a:t>1</a:t>
            </a:fld>
            <a:endParaRPr lang="en-GB"/>
          </a:p>
        </p:txBody>
      </p:sp>
    </p:spTree>
    <p:extLst>
      <p:ext uri="{BB962C8B-B14F-4D97-AF65-F5344CB8AC3E}">
        <p14:creationId xmlns:p14="http://schemas.microsoft.com/office/powerpoint/2010/main" val="4052355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Number of active members and affiliates = 1,690 at the end of October</a:t>
            </a:r>
            <a:endParaRPr lang="en-NL"/>
          </a:p>
        </p:txBody>
      </p:sp>
      <p:sp>
        <p:nvSpPr>
          <p:cNvPr id="4" name="Slide Number Placeholder 3"/>
          <p:cNvSpPr>
            <a:spLocks noGrp="1"/>
          </p:cNvSpPr>
          <p:nvPr>
            <p:ph type="sldNum" sz="quarter" idx="5"/>
          </p:nvPr>
        </p:nvSpPr>
        <p:spPr/>
        <p:txBody>
          <a:bodyPr/>
          <a:lstStyle/>
          <a:p>
            <a:fld id="{64740289-1ACD-4254-A3D4-8BED00C4F614}" type="slidenum">
              <a:rPr lang="en-NL" smtClean="0"/>
              <a:t>32</a:t>
            </a:fld>
            <a:endParaRPr lang="en-NL"/>
          </a:p>
        </p:txBody>
      </p:sp>
    </p:spTree>
    <p:extLst>
      <p:ext uri="{BB962C8B-B14F-4D97-AF65-F5344CB8AC3E}">
        <p14:creationId xmlns:p14="http://schemas.microsoft.com/office/powerpoint/2010/main" val="4280904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simple approach – a partnership training session but hopefully a strategic tool to help you think about partnerships that can help you deliver goals and amplify your voice. And how YOU can help your partner.</a:t>
            </a:r>
          </a:p>
          <a:p>
            <a:r>
              <a:rPr lang="en-US"/>
              <a:t>Fundamental to advocacy: how you tell your story to those who don’t necessarily understand libraries’ contribution to society and SDGs</a:t>
            </a:r>
          </a:p>
          <a:p>
            <a:r>
              <a:rPr lang="en-US"/>
              <a:t>Key: you have to offer and not just ask. Listen before you tell. Tailor for your partner. But don’t undersell yourself. And focus. </a:t>
            </a:r>
          </a:p>
          <a:p>
            <a:r>
              <a:rPr lang="en-US"/>
              <a:t>Partnership is like a successful and happy relationship or marriage. It’s complementary, equal, mutually supportive, respectful, honest, and sometimes hard work but worth it in the end!</a:t>
            </a:r>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Partnerships one of most overused words</a:t>
            </a:r>
          </a:p>
          <a:p>
            <a:r>
              <a:rPr lang="en-US"/>
              <a:t>Distinguish transactional and strategic. </a:t>
            </a:r>
          </a:p>
          <a:p>
            <a:r>
              <a:rPr lang="en-US"/>
              <a:t>Thoughts on what we mean by each? </a:t>
            </a:r>
          </a:p>
          <a:p>
            <a:r>
              <a:rPr lang="en-US"/>
              <a:t>Where on the spectrum? </a:t>
            </a:r>
          </a:p>
          <a:p>
            <a:r>
              <a:rPr lang="en-US"/>
              <a:t>Examples?</a:t>
            </a:r>
          </a:p>
          <a:p>
            <a:r>
              <a:rPr lang="en-US"/>
              <a:t>Some will remain transactional, others will move along the spectrum – recognize the difference and need</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67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strategic</a:t>
            </a:r>
          </a:p>
          <a:p>
            <a:r>
              <a:rPr lang="en-US"/>
              <a:t>You will not have many of them…</a:t>
            </a:r>
          </a:p>
          <a:p>
            <a:r>
              <a:rPr lang="en-US"/>
              <a:t>Neither is superior</a:t>
            </a:r>
          </a:p>
          <a:p>
            <a:r>
              <a:rPr lang="en-US"/>
              <a:t>You need to </a:t>
            </a:r>
            <a:r>
              <a:rPr lang="en-US" err="1"/>
              <a:t>analyse</a:t>
            </a:r>
            <a:r>
              <a:rPr lang="en-US"/>
              <a:t> and understand your offer and listen to the priorities of partners. Listen (and do your research) first. </a:t>
            </a:r>
          </a:p>
          <a:p>
            <a:r>
              <a:rPr lang="en-US"/>
              <a:t>Always ask yourself: How can I help THEM? How can I be the partner of choice? And why should they partner with us? </a:t>
            </a:r>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252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strategic</a:t>
            </a:r>
          </a:p>
          <a:p>
            <a:r>
              <a:rPr lang="en-US"/>
              <a:t>You will not have many of them…</a:t>
            </a:r>
          </a:p>
          <a:p>
            <a:r>
              <a:rPr lang="en-US"/>
              <a:t>Neither is superior</a:t>
            </a:r>
          </a:p>
          <a:p>
            <a:r>
              <a:rPr lang="en-US"/>
              <a:t>You need to </a:t>
            </a:r>
            <a:r>
              <a:rPr lang="en-US" err="1"/>
              <a:t>analyse</a:t>
            </a:r>
            <a:r>
              <a:rPr lang="en-US"/>
              <a:t> and understand your offer and listen to the priorities of partners. Listen (and do your research) first. </a:t>
            </a:r>
          </a:p>
          <a:p>
            <a:r>
              <a:rPr lang="en-US"/>
              <a:t>Always ask yourself: How can I help THEM? How can I be the partner of choice? And why should they partner with us? </a:t>
            </a:r>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21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a simple framework the four Is - to help you identify partnerships needs and also what your offer is.</a:t>
            </a:r>
          </a:p>
          <a:p>
            <a:r>
              <a:rPr lang="en-US"/>
              <a:t>Think in terms of ‘gap analysis’ – what do YOU need and what do your partners need. </a:t>
            </a:r>
          </a:p>
          <a:p>
            <a:r>
              <a:rPr lang="en-US"/>
              <a:t>What are your organizational needs/project requirements to achieve impact.</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04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a simple framework the four Is - to help you identify partnerships needs and also what your offer is.</a:t>
            </a:r>
          </a:p>
          <a:p>
            <a:r>
              <a:rPr lang="en-US"/>
              <a:t>Think in terms of ‘gap analysis’ – what do YOU need and what do your partners need. </a:t>
            </a:r>
          </a:p>
          <a:p>
            <a:r>
              <a:rPr lang="en-US"/>
              <a:t>What are your organizational needs/project requirements to achieve impact.</a:t>
            </a:r>
          </a:p>
          <a:p>
            <a:r>
              <a:rPr lang="en-US"/>
              <a:t>This works for advocacy – influence essentially that. And for any kind of project – SDGs a useful framework</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40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fit in with </a:t>
            </a:r>
            <a:r>
              <a:rPr lang="en-US" err="1"/>
              <a:t>ToC</a:t>
            </a:r>
            <a:r>
              <a:rPr lang="en-US"/>
              <a:t> and strategy sessions. Mutual benefit – win-win</a:t>
            </a:r>
          </a:p>
          <a:p>
            <a:r>
              <a:rPr lang="en-US"/>
              <a:t>Need to understand your assets and present your track record. </a:t>
            </a:r>
          </a:p>
          <a:p>
            <a:r>
              <a:rPr lang="en-US"/>
              <a:t>If working with your teams, how can you unpack your project/strategy and pose the right questions? </a:t>
            </a:r>
          </a:p>
          <a:p>
            <a:r>
              <a:rPr lang="en-US"/>
              <a:t>Key question in the </a:t>
            </a:r>
            <a:r>
              <a:rPr lang="en-US" err="1"/>
              <a:t>centre</a:t>
            </a:r>
            <a:r>
              <a:rPr lang="en-US"/>
              <a:t>: </a:t>
            </a:r>
          </a:p>
          <a:p>
            <a:r>
              <a:rPr lang="en-US"/>
              <a:t>Couple of minutes at tables to discuss other ideas based on your work – and also what YOU can offer here. </a:t>
            </a:r>
          </a:p>
          <a:p>
            <a:r>
              <a:rPr lang="en-US"/>
              <a:t>Flip chart and shout out examples</a:t>
            </a:r>
            <a:endParaRPr lang="en-NL"/>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016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put a couple of examples but you can choose a different and more relevant example or the SDGs</a:t>
            </a:r>
          </a:p>
          <a:p>
            <a:r>
              <a:rPr lang="en-US"/>
              <a:t>Focus for role play…</a:t>
            </a:r>
            <a:endParaRPr lang="en-NL"/>
          </a:p>
        </p:txBody>
      </p:sp>
      <p:sp>
        <p:nvSpPr>
          <p:cNvPr id="4" name="Slide Number Placeholder 3"/>
          <p:cNvSpPr>
            <a:spLocks noGrp="1"/>
          </p:cNvSpPr>
          <p:nvPr>
            <p:ph type="sldNum" sz="quarter" idx="5"/>
          </p:nvPr>
        </p:nvSpPr>
        <p:spPr/>
        <p:txBody>
          <a:bodyPr/>
          <a:lstStyle/>
          <a:p>
            <a:fld id="{64740289-1ACD-4254-A3D4-8BED00C4F614}" type="slidenum">
              <a:rPr lang="en-NL" smtClean="0"/>
              <a:t>94</a:t>
            </a:fld>
            <a:endParaRPr lang="en-NL"/>
          </a:p>
        </p:txBody>
      </p:sp>
    </p:spTree>
    <p:extLst>
      <p:ext uri="{BB962C8B-B14F-4D97-AF65-F5344CB8AC3E}">
        <p14:creationId xmlns:p14="http://schemas.microsoft.com/office/powerpoint/2010/main" val="50934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Simple framework – TOC will help more</a:t>
            </a:r>
          </a:p>
          <a:p>
            <a:r>
              <a:rPr lang="en-US"/>
              <a:t>This is a random example. Either use for exercise or use your own. </a:t>
            </a:r>
          </a:p>
          <a:p>
            <a:r>
              <a:rPr lang="en-US"/>
              <a:t>Do on a flip chart – facilitators help</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78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5586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Simple framework – TOC will help more</a:t>
            </a:r>
          </a:p>
          <a:p>
            <a:r>
              <a:rPr lang="en-US"/>
              <a:t>This is a random example. Either use for exercise or use your own. </a:t>
            </a:r>
          </a:p>
          <a:p>
            <a:r>
              <a:rPr lang="en-US"/>
              <a:t>Do on a flip chart – facilitators help</a:t>
            </a:r>
          </a:p>
          <a:p>
            <a:r>
              <a:rPr lang="en-US"/>
              <a:t>Think about your index and the really important factor to change</a:t>
            </a:r>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66CAD0-299E-4F86-B78A-3FD52E98F97D}" type="slidenum">
              <a:rPr kumimoji="0" lang="en-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814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Membership statistics at the end of October 2023</a:t>
            </a:r>
            <a:endParaRPr lang="en-NL"/>
          </a:p>
        </p:txBody>
      </p:sp>
      <p:sp>
        <p:nvSpPr>
          <p:cNvPr id="4" name="Slide Number Placeholder 3"/>
          <p:cNvSpPr>
            <a:spLocks noGrp="1"/>
          </p:cNvSpPr>
          <p:nvPr>
            <p:ph type="sldNum" sz="quarter" idx="5"/>
          </p:nvPr>
        </p:nvSpPr>
        <p:spPr/>
        <p:txBody>
          <a:bodyPr/>
          <a:lstStyle/>
          <a:p>
            <a:fld id="{64740289-1ACD-4254-A3D4-8BED00C4F614}" type="slidenum">
              <a:rPr lang="en-NL" smtClean="0"/>
              <a:t>104</a:t>
            </a:fld>
            <a:endParaRPr lang="en-NL"/>
          </a:p>
        </p:txBody>
      </p:sp>
    </p:spTree>
    <p:extLst>
      <p:ext uri="{BB962C8B-B14F-4D97-AF65-F5344CB8AC3E}">
        <p14:creationId xmlns:p14="http://schemas.microsoft.com/office/powerpoint/2010/main" val="588169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812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732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953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142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699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a:t>You might need to upload the bullet point picture, it is on the same folder as this presentation on Sharepoint. To change it, click on the right arrow in bullet list icon from the Home panel, then “Bulletpoints and Numbering”, and finally click “Picture” and upload the 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39C32-2EB9-4231-BB94-10BC3F1B9017}"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121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C13C-2296-C86B-3A64-9E00FB6C2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D9783B62-AB24-7134-CD11-8C20DE1F0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3C9F2DF4-786A-2D0B-35C7-220210528CD4}"/>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E1E6041C-F554-E58C-30F5-A3271D63CE6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70A6D36-BB65-DFA4-83C8-B127BB79D6C9}"/>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776550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03FF6-8008-7AC7-3711-2124FDDAFAEE}"/>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4A8F243A-1BF3-395F-EEAA-09250F8541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A5E8609-A5EB-4923-7602-1A318D7F4619}"/>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4205AC83-69C3-9C67-DEC8-922CC55B596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861407A-05F3-AA06-434B-17B443AEE4B7}"/>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23504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86B1C5-5A91-0CAE-EEAD-F5EB2EF17E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C786AD73-072D-C2D4-6AEA-74EBBF4DA3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3073CC3-9E99-25EF-8B0A-D04D34849226}"/>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7604E998-4E06-09C3-8748-DACAC10D78FD}"/>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539D8BF-B493-1D10-5E5D-EA95FD8DE6B1}"/>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61456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907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07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034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713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05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26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19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84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E834-3AA9-7777-740E-E3E0611E5D05}"/>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DC98FA71-B0AD-26D6-1A07-689DEA79B8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97E3821-ED5F-3E57-1D2B-D155F4FD4B49}"/>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2F496C80-4956-8B75-8197-494D3EDDD54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95293A1-F495-62D8-7E84-318E9983EEC7}"/>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14819758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666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2069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893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655437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117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46584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154919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531872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291526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77243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1D4F4-BF87-139D-B8E8-9484FA529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D3F8C46C-BA42-B57E-AF73-8E80F5A45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1D034F-E383-E808-BA28-B363565CE5D0}"/>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9D927A69-5F5B-76E4-1672-4648EE31566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E49E33C-8139-75A2-7080-A0161CFAD999}"/>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1994834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995225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003122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4049249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592057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1F099-3A7E-A070-C94F-DA6464A543DC}"/>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5A2BAEA-7AE9-2DD8-47CC-DD4FAFC600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F24134F3-EAFE-4A3B-994F-7C9DF92B2F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FC810174-2CAE-0872-5DA8-C29E43870804}"/>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6" name="Footer Placeholder 5">
            <a:extLst>
              <a:ext uri="{FF2B5EF4-FFF2-40B4-BE49-F238E27FC236}">
                <a16:creationId xmlns:a16="http://schemas.microsoft.com/office/drawing/2014/main" id="{7ADAB2E4-12C7-591B-6552-37B4F4F92EB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F4402984-29B3-3C10-EF1C-59F3F59A363A}"/>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292107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51F1-C130-077C-358F-C69C7052CDCD}"/>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9B308144-5EF3-FD35-08CD-4F1C8C6E2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0D6F7-8F78-63E4-59D1-6297833CF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8CF97CC5-87E6-5A65-F337-793D96150A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215FFD-42C4-CB00-E5CD-6B9D7F401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228DF059-692A-12ED-0895-75286E721860}"/>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8" name="Footer Placeholder 7">
            <a:extLst>
              <a:ext uri="{FF2B5EF4-FFF2-40B4-BE49-F238E27FC236}">
                <a16:creationId xmlns:a16="http://schemas.microsoft.com/office/drawing/2014/main" id="{9AC55742-D6C4-F56B-AF99-6DE96425522A}"/>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A4BE82AA-D4E2-0044-D20E-1E79C05A55D9}"/>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51670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3D6D-6FE5-848F-8CB8-FD8D83897059}"/>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274B66DC-014F-8055-1B79-9A1E0855A007}"/>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4" name="Footer Placeholder 3">
            <a:extLst>
              <a:ext uri="{FF2B5EF4-FFF2-40B4-BE49-F238E27FC236}">
                <a16:creationId xmlns:a16="http://schemas.microsoft.com/office/drawing/2014/main" id="{22D65140-CE84-4387-9575-3D1D7DFD64A6}"/>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4189871D-AF8F-0F94-D0DB-24F92E6C2A85}"/>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4155891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B7F7-EACF-59AD-CD84-564ABE706F7C}"/>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3" name="Footer Placeholder 2">
            <a:extLst>
              <a:ext uri="{FF2B5EF4-FFF2-40B4-BE49-F238E27FC236}">
                <a16:creationId xmlns:a16="http://schemas.microsoft.com/office/drawing/2014/main" id="{CBCB7685-C928-7F1F-23B4-70D3581F53A4}"/>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C54223A4-C1E8-E0E3-8350-E8B858540E1A}"/>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1206578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5877-32D9-A7F3-3F17-4C26BB1ACB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EFBCDE84-4556-CF60-C636-877F1890B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758EF4F3-28E0-C816-2ADA-61C721E66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DD7C10-672D-B51A-D1FF-59EA861FEFC2}"/>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6" name="Footer Placeholder 5">
            <a:extLst>
              <a:ext uri="{FF2B5EF4-FFF2-40B4-BE49-F238E27FC236}">
                <a16:creationId xmlns:a16="http://schemas.microsoft.com/office/drawing/2014/main" id="{F9FFC4CA-72AD-B802-96BB-D3C0D76DE1A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A0E0FE4-D74F-7CF6-2A4D-70FA48750D0C}"/>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1833589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6C99-D2F3-2C3E-3708-01E743ED0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20F2BC97-C0EB-4BFC-FC57-3922E56B6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047EEB05-D416-0F13-F9B3-0AEC2CC5D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D2877-C56A-8C1A-75AF-8A8D36E2BA1E}"/>
              </a:ext>
            </a:extLst>
          </p:cNvPr>
          <p:cNvSpPr>
            <a:spLocks noGrp="1"/>
          </p:cNvSpPr>
          <p:nvPr>
            <p:ph type="dt" sz="half" idx="10"/>
          </p:nvPr>
        </p:nvSpPr>
        <p:spPr/>
        <p:txBody>
          <a:bodyPr/>
          <a:lstStyle/>
          <a:p>
            <a:fld id="{9F11FC60-F961-4F05-B255-68BBDFFD1B91}" type="datetimeFigureOut">
              <a:rPr lang="en-NL" smtClean="0"/>
              <a:t>11/21/2023</a:t>
            </a:fld>
            <a:endParaRPr lang="en-NL"/>
          </a:p>
        </p:txBody>
      </p:sp>
      <p:sp>
        <p:nvSpPr>
          <p:cNvPr id="6" name="Footer Placeholder 5">
            <a:extLst>
              <a:ext uri="{FF2B5EF4-FFF2-40B4-BE49-F238E27FC236}">
                <a16:creationId xmlns:a16="http://schemas.microsoft.com/office/drawing/2014/main" id="{77429626-1A90-5D16-ADDB-40E78B76ED3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063C50EF-AA90-123A-5E5F-3EA2DFA94F6B}"/>
              </a:ext>
            </a:extLst>
          </p:cNvPr>
          <p:cNvSpPr>
            <a:spLocks noGrp="1"/>
          </p:cNvSpPr>
          <p:nvPr>
            <p:ph type="sldNum" sz="quarter" idx="12"/>
          </p:nvPr>
        </p:nvSpPr>
        <p:spPr/>
        <p:txBody>
          <a:bodyPr/>
          <a:lstStyle/>
          <a:p>
            <a:fld id="{3C7935D5-E5D6-40E9-A65F-11B9E079F706}" type="slidenum">
              <a:rPr lang="en-NL" smtClean="0"/>
              <a:t>‹#›</a:t>
            </a:fld>
            <a:endParaRPr lang="en-NL"/>
          </a:p>
        </p:txBody>
      </p:sp>
    </p:spTree>
    <p:extLst>
      <p:ext uri="{BB962C8B-B14F-4D97-AF65-F5344CB8AC3E}">
        <p14:creationId xmlns:p14="http://schemas.microsoft.com/office/powerpoint/2010/main" val="3897225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64E91-6252-FF6B-CBD5-1E7A52EF9E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B58AFDA2-6FE9-6F45-5999-EDAA8D2CB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2D3BCDB-2AD2-C5AF-2730-992C2F2DA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1FC60-F961-4F05-B255-68BBDFFD1B91}" type="datetimeFigureOut">
              <a:rPr lang="en-NL" smtClean="0"/>
              <a:t>11/21/2023</a:t>
            </a:fld>
            <a:endParaRPr lang="en-NL"/>
          </a:p>
        </p:txBody>
      </p:sp>
      <p:sp>
        <p:nvSpPr>
          <p:cNvPr id="5" name="Footer Placeholder 4">
            <a:extLst>
              <a:ext uri="{FF2B5EF4-FFF2-40B4-BE49-F238E27FC236}">
                <a16:creationId xmlns:a16="http://schemas.microsoft.com/office/drawing/2014/main" id="{DB411231-F8FF-7FFB-AA8D-00ADED52F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47CF864B-919E-D504-7737-AD487586A6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935D5-E5D6-40E9-A65F-11B9E079F706}" type="slidenum">
              <a:rPr lang="en-NL" smtClean="0"/>
              <a:t>‹#›</a:t>
            </a:fld>
            <a:endParaRPr lang="en-NL"/>
          </a:p>
        </p:txBody>
      </p:sp>
    </p:spTree>
    <p:extLst>
      <p:ext uri="{BB962C8B-B14F-4D97-AF65-F5344CB8AC3E}">
        <p14:creationId xmlns:p14="http://schemas.microsoft.com/office/powerpoint/2010/main" val="2258443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2007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11/21/2023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624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hyperlink" Target="https://www.ifla.org/members/" TargetMode="External"/><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hyperlink" Target="https://www.ifla.org/news/" TargetMode="External"/><Relationship Id="rId2" Type="http://schemas.openxmlformats.org/officeDocument/2006/relationships/hyperlink" Target="https://www.ifla.org/events/" TargetMode="External"/><Relationship Id="rId1" Type="http://schemas.openxmlformats.org/officeDocument/2006/relationships/slideLayout" Target="../slideLayouts/slideLayout18.xml"/><Relationship Id="rId6" Type="http://schemas.openxmlformats.org/officeDocument/2006/relationships/hyperlink" Target="https://www.ifla.org/advocating-for-libraries/" TargetMode="External"/><Relationship Id="rId5" Type="http://schemas.openxmlformats.org/officeDocument/2006/relationships/hyperlink" Target="https://www.ifla.org/connecting-and-empowering-libraries/" TargetMode="External"/><Relationship Id="rId4" Type="http://schemas.openxmlformats.org/officeDocument/2006/relationships/hyperlink" Target="https://www.ifla.org/inspiring-and-enhancing-professional-practice/"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15.jpe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36.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36.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6734"/>
            <a:ext cx="3546501" cy="7270931"/>
            <a:chOff x="0" y="0"/>
            <a:chExt cx="7093001" cy="14540791"/>
          </a:xfrm>
        </p:grpSpPr>
        <p:sp>
          <p:nvSpPr>
            <p:cNvPr id="3" name="AutoShape 3"/>
            <p:cNvSpPr/>
            <p:nvPr/>
          </p:nvSpPr>
          <p:spPr>
            <a:xfrm>
              <a:off x="0" y="412395"/>
              <a:ext cx="3670296" cy="13716000"/>
            </a:xfrm>
            <a:prstGeom prst="rect">
              <a:avLst/>
            </a:prstGeom>
            <a:solidFill>
              <a:srgbClr val="2F8662"/>
            </a:solidFill>
          </p:spPr>
          <p:txBody>
            <a:bodyPr/>
            <a:lstStyle/>
            <a:p>
              <a:endParaRPr lang="en-NL" sz="1200"/>
            </a:p>
          </p:txBody>
        </p:sp>
        <p:sp>
          <p:nvSpPr>
            <p:cNvPr id="4" name="AutoShape 4"/>
            <p:cNvSpPr/>
            <p:nvPr/>
          </p:nvSpPr>
          <p:spPr>
            <a:xfrm>
              <a:off x="3670296" y="0"/>
              <a:ext cx="1140902" cy="14540791"/>
            </a:xfrm>
            <a:prstGeom prst="rect">
              <a:avLst/>
            </a:prstGeom>
            <a:solidFill>
              <a:srgbClr val="2F8662">
                <a:alpha val="69804"/>
              </a:srgbClr>
            </a:solidFill>
          </p:spPr>
          <p:txBody>
            <a:bodyPr/>
            <a:lstStyle/>
            <a:p>
              <a:endParaRPr lang="en-NL" sz="1200"/>
            </a:p>
          </p:txBody>
        </p:sp>
        <p:sp>
          <p:nvSpPr>
            <p:cNvPr id="5" name="AutoShape 5"/>
            <p:cNvSpPr/>
            <p:nvPr/>
          </p:nvSpPr>
          <p:spPr>
            <a:xfrm>
              <a:off x="4811198" y="0"/>
              <a:ext cx="1140902" cy="14540791"/>
            </a:xfrm>
            <a:prstGeom prst="rect">
              <a:avLst/>
            </a:prstGeom>
            <a:solidFill>
              <a:srgbClr val="2F8662">
                <a:alpha val="40000"/>
              </a:srgbClr>
            </a:solidFill>
          </p:spPr>
          <p:txBody>
            <a:bodyPr/>
            <a:lstStyle/>
            <a:p>
              <a:endParaRPr lang="en-NL" sz="1200"/>
            </a:p>
          </p:txBody>
        </p:sp>
        <p:sp>
          <p:nvSpPr>
            <p:cNvPr id="6" name="AutoShape 6"/>
            <p:cNvSpPr/>
            <p:nvPr/>
          </p:nvSpPr>
          <p:spPr>
            <a:xfrm>
              <a:off x="5952100" y="0"/>
              <a:ext cx="1140902" cy="14540791"/>
            </a:xfrm>
            <a:prstGeom prst="rect">
              <a:avLst/>
            </a:prstGeom>
            <a:solidFill>
              <a:srgbClr val="2F8662">
                <a:alpha val="9804"/>
              </a:srgbClr>
            </a:solidFill>
          </p:spPr>
          <p:txBody>
            <a:bodyPr/>
            <a:lstStyle/>
            <a:p>
              <a:endParaRPr lang="en-NL" sz="1200"/>
            </a:p>
          </p:txBody>
        </p:sp>
      </p:grpSp>
      <p:sp>
        <p:nvSpPr>
          <p:cNvPr id="7" name="TextBox 7"/>
          <p:cNvSpPr txBox="1"/>
          <p:nvPr/>
        </p:nvSpPr>
        <p:spPr>
          <a:xfrm rot="-5400000">
            <a:off x="-1862709" y="3217730"/>
            <a:ext cx="5486400" cy="346249"/>
          </a:xfrm>
          <a:prstGeom prst="rect">
            <a:avLst/>
          </a:prstGeom>
        </p:spPr>
        <p:txBody>
          <a:bodyPr lIns="0" tIns="0" rIns="0" bIns="0" rtlCol="0" anchor="t">
            <a:spAutoFit/>
          </a:bodyPr>
          <a:lstStyle/>
          <a:p>
            <a:pPr algn="ctr">
              <a:lnSpc>
                <a:spcPts val="2664"/>
              </a:lnSpc>
            </a:pPr>
            <a:r>
              <a:rPr lang="en-US" sz="2400" spc="216">
                <a:solidFill>
                  <a:srgbClr val="FFFFFF"/>
                </a:solidFill>
                <a:latin typeface="Arial" panose="020B0604020202020204" pitchFamily="34" charset="0"/>
              </a:rPr>
              <a:t>IFLA </a:t>
            </a:r>
            <a:r>
              <a:rPr lang="en-US" sz="2400" spc="216">
                <a:solidFill>
                  <a:srgbClr val="FFFFFF"/>
                </a:solidFill>
                <a:latin typeface="+mj-lt"/>
              </a:rPr>
              <a:t>HEADQUARTERS</a:t>
            </a:r>
            <a:r>
              <a:rPr lang="en-US" sz="2400" spc="216">
                <a:solidFill>
                  <a:srgbClr val="FFFFFF"/>
                </a:solidFill>
                <a:latin typeface="Arial" panose="020B0604020202020204" pitchFamily="34" charset="0"/>
              </a:rPr>
              <a:t> 2023</a:t>
            </a:r>
          </a:p>
        </p:txBody>
      </p:sp>
      <p:grpSp>
        <p:nvGrpSpPr>
          <p:cNvPr id="8" name="Group 8"/>
          <p:cNvGrpSpPr/>
          <p:nvPr/>
        </p:nvGrpSpPr>
        <p:grpSpPr>
          <a:xfrm>
            <a:off x="4000577" y="1690127"/>
            <a:ext cx="7200823" cy="3233237"/>
            <a:chOff x="0" y="123825"/>
            <a:chExt cx="14401647" cy="6466475"/>
          </a:xfrm>
        </p:grpSpPr>
        <p:sp>
          <p:nvSpPr>
            <p:cNvPr id="9" name="TextBox 9"/>
            <p:cNvSpPr txBox="1"/>
            <p:nvPr/>
          </p:nvSpPr>
          <p:spPr>
            <a:xfrm>
              <a:off x="0" y="123825"/>
              <a:ext cx="14401647" cy="4801315"/>
            </a:xfrm>
            <a:prstGeom prst="rect">
              <a:avLst/>
            </a:prstGeom>
          </p:spPr>
          <p:txBody>
            <a:bodyPr lIns="0" tIns="0" rIns="0" bIns="0" rtlCol="0" anchor="t">
              <a:spAutoFit/>
            </a:bodyPr>
            <a:lstStyle/>
            <a:p>
              <a:r>
                <a:rPr lang="en-US" sz="5200" b="1">
                  <a:solidFill>
                    <a:srgbClr val="49403C"/>
                  </a:solidFill>
                  <a:latin typeface="Arial Black" panose="020B0604020202020204" pitchFamily="34" charset="0"/>
                  <a:cs typeface="Arial Black" panose="020B0604020202020204" pitchFamily="34" charset="0"/>
                </a:rPr>
                <a:t>A Strong and Sustainable Library Field for Europe</a:t>
              </a:r>
            </a:p>
          </p:txBody>
        </p:sp>
        <p:sp>
          <p:nvSpPr>
            <p:cNvPr id="10" name="TextBox 10"/>
            <p:cNvSpPr txBox="1"/>
            <p:nvPr/>
          </p:nvSpPr>
          <p:spPr>
            <a:xfrm>
              <a:off x="0" y="5888696"/>
              <a:ext cx="14187805" cy="701604"/>
            </a:xfrm>
            <a:prstGeom prst="rect">
              <a:avLst/>
            </a:prstGeom>
          </p:spPr>
          <p:txBody>
            <a:bodyPr lIns="0" tIns="0" rIns="0" bIns="0" rtlCol="0" anchor="t">
              <a:spAutoFit/>
            </a:bodyPr>
            <a:lstStyle/>
            <a:p>
              <a:pPr>
                <a:lnSpc>
                  <a:spcPts val="2987"/>
                </a:lnSpc>
              </a:pPr>
              <a:r>
                <a:rPr lang="en-US" sz="2133" spc="96">
                  <a:solidFill>
                    <a:srgbClr val="49403C"/>
                  </a:solidFill>
                  <a:latin typeface="Arial" panose="020B0604020202020204" pitchFamily="34" charset="0"/>
                  <a:cs typeface="Arial" panose="020B0604020202020204" pitchFamily="34" charset="0"/>
                </a:rPr>
                <a:t>Brussels – 21-23 November 2023</a:t>
              </a:r>
            </a:p>
          </p:txBody>
        </p:sp>
      </p:grpSp>
      <p:pic>
        <p:nvPicPr>
          <p:cNvPr id="14" name="Picture 13" descr="Text&#10;&#10;Description automatically generated">
            <a:extLst>
              <a:ext uri="{FF2B5EF4-FFF2-40B4-BE49-F238E27FC236}">
                <a16:creationId xmlns:a16="http://schemas.microsoft.com/office/drawing/2014/main" id="{D0094D98-46E6-FB2A-A5ED-59F5C086A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490" y="5544774"/>
            <a:ext cx="2160021" cy="589281"/>
          </a:xfrm>
          <a:prstGeom prst="rect">
            <a:avLst/>
          </a:prstGeom>
        </p:spPr>
      </p:pic>
      <p:pic>
        <p:nvPicPr>
          <p:cNvPr id="11" name="Picture 2" descr="Sigl Foundation">
            <a:extLst>
              <a:ext uri="{FF2B5EF4-FFF2-40B4-BE49-F238E27FC236}">
                <a16:creationId xmlns:a16="http://schemas.microsoft.com/office/drawing/2014/main" id="{CFD2832A-EEBE-D47A-3D98-BED30D17E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9349" y="5542913"/>
            <a:ext cx="1664729" cy="5431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Our Agenda (Day 2) - KBR</a:t>
            </a:r>
          </a:p>
        </p:txBody>
      </p:sp>
      <p:sp>
        <p:nvSpPr>
          <p:cNvPr id="8" name="TextBox 4">
            <a:extLst>
              <a:ext uri="{FF2B5EF4-FFF2-40B4-BE49-F238E27FC236}">
                <a16:creationId xmlns:a16="http://schemas.microsoft.com/office/drawing/2014/main" id="{9E0AD43B-1EB8-C221-F5F8-6F67C18C1D98}"/>
              </a:ext>
            </a:extLst>
          </p:cNvPr>
          <p:cNvSpPr txBox="1"/>
          <p:nvPr/>
        </p:nvSpPr>
        <p:spPr>
          <a:xfrm>
            <a:off x="1226016" y="1981165"/>
            <a:ext cx="10338968" cy="4031873"/>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From priorities to plans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IFLA Strategy reminder</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Evaluating and demonstrating value and impact</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Library Map of the World – your advocacy tool</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Introduction – why advocacy matters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Defining advocacy goals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Practicing advocacy skills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Dinner</a:t>
            </a:r>
          </a:p>
        </p:txBody>
      </p:sp>
    </p:spTree>
    <p:extLst>
      <p:ext uri="{BB962C8B-B14F-4D97-AF65-F5344CB8AC3E}">
        <p14:creationId xmlns:p14="http://schemas.microsoft.com/office/powerpoint/2010/main" val="7661784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6" y="1403438"/>
            <a:ext cx="3328373" cy="534121"/>
          </a:xfrm>
          <a:prstGeom prst="rect">
            <a:avLst/>
          </a:prstGeom>
        </p:spPr>
        <p:txBody>
          <a:bodyPr wrap="square" lIns="0" tIns="0" rIns="0" bIns="0" rtlCol="0" anchor="t">
            <a:spAutoFit/>
          </a:bodyPr>
          <a:lstStyle/>
          <a:p>
            <a:pPr>
              <a:lnSpc>
                <a:spcPts val="4510"/>
              </a:lnSpc>
            </a:pPr>
            <a:r>
              <a:rPr lang="en-US" sz="3000" b="1" spc="220">
                <a:solidFill>
                  <a:srgbClr val="FFFFFF"/>
                </a:solidFill>
                <a:latin typeface="Arial Black" panose="020B0604020202020204" pitchFamily="34" charset="0"/>
              </a:rPr>
              <a:t>COMMITMENT</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2495645"/>
            <a:ext cx="6428014"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Within one month, I will…</a:t>
            </a:r>
          </a:p>
        </p:txBody>
      </p:sp>
      <p:pic>
        <p:nvPicPr>
          <p:cNvPr id="11" name="Picture 10" descr="A handshake with colored sleeves&#10;&#10;Description automatically generated">
            <a:extLst>
              <a:ext uri="{FF2B5EF4-FFF2-40B4-BE49-F238E27FC236}">
                <a16:creationId xmlns:a16="http://schemas.microsoft.com/office/drawing/2014/main" id="{F9AF3BD5-55D0-0DBE-2BF9-D269CEFD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2162262"/>
            <a:ext cx="2387600" cy="2387600"/>
          </a:xfrm>
          <a:prstGeom prst="rect">
            <a:avLst/>
          </a:prstGeom>
        </p:spPr>
      </p:pic>
    </p:spTree>
    <p:extLst>
      <p:ext uri="{BB962C8B-B14F-4D97-AF65-F5344CB8AC3E}">
        <p14:creationId xmlns:p14="http://schemas.microsoft.com/office/powerpoint/2010/main" val="8185122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640356" y="2596309"/>
            <a:ext cx="10911288" cy="1661993"/>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IFLA membership </a:t>
            </a:r>
          </a:p>
          <a:p>
            <a:pPr algn="ctr"/>
            <a:r>
              <a:rPr lang="en-US" sz="5400" b="1">
                <a:solidFill>
                  <a:schemeClr val="bg1"/>
                </a:solidFill>
                <a:latin typeface="Arial Black" panose="020B0604020202020204" pitchFamily="34" charset="0"/>
              </a:rPr>
              <a:t>in Europe region</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10252885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798812" y="3464811"/>
            <a:ext cx="1711353" cy="5075024"/>
            <a:chOff x="0" y="0"/>
            <a:chExt cx="3422705" cy="14540791"/>
          </a:xfrm>
        </p:grpSpPr>
        <p:sp>
          <p:nvSpPr>
            <p:cNvPr id="3" name="AutoShape 3"/>
            <p:cNvSpPr/>
            <p:nvPr/>
          </p:nvSpPr>
          <p:spPr>
            <a:xfrm>
              <a:off x="0" y="0"/>
              <a:ext cx="1140902" cy="14540791"/>
            </a:xfrm>
            <a:prstGeom prst="rect">
              <a:avLst/>
            </a:prstGeom>
            <a:solidFill>
              <a:srgbClr val="2F8662">
                <a:alpha val="69804"/>
              </a:srgbClr>
            </a:solidFill>
          </p:spPr>
          <p:txBody>
            <a:bodyPr/>
            <a:lstStyle/>
            <a:p>
              <a:pPr defTabSz="609630">
                <a:defRPr/>
              </a:pPr>
              <a:endParaRPr lang="en-NL" sz="1200">
                <a:solidFill>
                  <a:prstClr val="black"/>
                </a:solidFill>
                <a:latin typeface="Calibri"/>
              </a:endParaRPr>
            </a:p>
          </p:txBody>
        </p:sp>
        <p:sp>
          <p:nvSpPr>
            <p:cNvPr id="4" name="AutoShape 4"/>
            <p:cNvSpPr/>
            <p:nvPr/>
          </p:nvSpPr>
          <p:spPr>
            <a:xfrm>
              <a:off x="1140902" y="0"/>
              <a:ext cx="1140902" cy="14540791"/>
            </a:xfrm>
            <a:prstGeom prst="rect">
              <a:avLst/>
            </a:prstGeom>
            <a:solidFill>
              <a:srgbClr val="2F8662">
                <a:alpha val="40000"/>
              </a:srgbClr>
            </a:solidFill>
          </p:spPr>
          <p:txBody>
            <a:bodyPr/>
            <a:lstStyle/>
            <a:p>
              <a:pPr defTabSz="609630">
                <a:defRPr/>
              </a:pPr>
              <a:endParaRPr lang="en-NL" sz="1200">
                <a:solidFill>
                  <a:prstClr val="black"/>
                </a:solidFill>
                <a:latin typeface="Calibri"/>
              </a:endParaRPr>
            </a:p>
          </p:txBody>
        </p:sp>
        <p:sp>
          <p:nvSpPr>
            <p:cNvPr id="5" name="AutoShape 5"/>
            <p:cNvSpPr/>
            <p:nvPr/>
          </p:nvSpPr>
          <p:spPr>
            <a:xfrm>
              <a:off x="2281803" y="0"/>
              <a:ext cx="1140902" cy="14540791"/>
            </a:xfrm>
            <a:prstGeom prst="rect">
              <a:avLst/>
            </a:prstGeom>
            <a:solidFill>
              <a:srgbClr val="2F8662">
                <a:alpha val="9804"/>
              </a:srgbClr>
            </a:solidFill>
          </p:spPr>
          <p:txBody>
            <a:bodyPr/>
            <a:lstStyle/>
            <a:p>
              <a:pPr defTabSz="609630">
                <a:defRPr/>
              </a:pPr>
              <a:endParaRPr lang="en-NL" sz="1200">
                <a:solidFill>
                  <a:prstClr val="black"/>
                </a:solidFill>
                <a:latin typeface="Calibri"/>
              </a:endParaRPr>
            </a:p>
          </p:txBody>
        </p:sp>
      </p:grpSp>
      <p:sp>
        <p:nvSpPr>
          <p:cNvPr id="7" name="TextBox 7"/>
          <p:cNvSpPr txBox="1"/>
          <p:nvPr/>
        </p:nvSpPr>
        <p:spPr>
          <a:xfrm>
            <a:off x="685800" y="5224655"/>
            <a:ext cx="5410200" cy="984885"/>
          </a:xfrm>
          <a:prstGeom prst="rect">
            <a:avLst/>
          </a:prstGeom>
        </p:spPr>
        <p:txBody>
          <a:bodyPr lIns="0" tIns="0" rIns="0" bIns="0" rtlCol="0" anchor="t">
            <a:spAutoFit/>
          </a:bodyPr>
          <a:lstStyle/>
          <a:p>
            <a:pPr defTabSz="609630">
              <a:defRPr/>
            </a:pPr>
            <a:r>
              <a:rPr lang="en-US" sz="3200" spc="140">
                <a:solidFill>
                  <a:srgbClr val="49403C"/>
                </a:solidFill>
                <a:latin typeface="Arial Black" panose="020B0A04020102020204" pitchFamily="34" charset="0"/>
              </a:rPr>
              <a:t>IFLA – the global voice of libraries</a:t>
            </a:r>
          </a:p>
        </p:txBody>
      </p:sp>
      <p:sp>
        <p:nvSpPr>
          <p:cNvPr id="8" name="TextBox 8"/>
          <p:cNvSpPr txBox="1"/>
          <p:nvPr/>
        </p:nvSpPr>
        <p:spPr>
          <a:xfrm>
            <a:off x="685800" y="3415979"/>
            <a:ext cx="5778309" cy="329193"/>
          </a:xfrm>
          <a:prstGeom prst="rect">
            <a:avLst/>
          </a:prstGeom>
        </p:spPr>
        <p:txBody>
          <a:bodyPr lIns="0" tIns="0" rIns="0" bIns="0" rtlCol="0" anchor="t">
            <a:spAutoFit/>
          </a:bodyPr>
          <a:lstStyle/>
          <a:p>
            <a:pPr defTabSz="609630">
              <a:lnSpc>
                <a:spcPts val="3000"/>
              </a:lnSpc>
              <a:defRPr/>
            </a:pPr>
            <a:endParaRPr sz="1200">
              <a:solidFill>
                <a:prstClr val="black"/>
              </a:solidFill>
              <a:latin typeface="Calibri"/>
            </a:endParaRPr>
          </a:p>
        </p:txBody>
      </p:sp>
      <p:sp>
        <p:nvSpPr>
          <p:cNvPr id="9" name="TextBox 9"/>
          <p:cNvSpPr txBox="1"/>
          <p:nvPr/>
        </p:nvSpPr>
        <p:spPr>
          <a:xfrm>
            <a:off x="685800" y="390366"/>
            <a:ext cx="5203615" cy="4963603"/>
          </a:xfrm>
          <a:prstGeom prst="rect">
            <a:avLst/>
          </a:prstGeom>
        </p:spPr>
        <p:txBody>
          <a:bodyPr lIns="0" tIns="0" rIns="0" bIns="0" rtlCol="0" anchor="t">
            <a:spAutoFit/>
          </a:bodyPr>
          <a:lstStyle/>
          <a:p>
            <a:pPr defTabSz="609630">
              <a:lnSpc>
                <a:spcPts val="3000"/>
              </a:lnSpc>
              <a:defRPr/>
            </a:pPr>
            <a:endParaRPr lang="en-GB" sz="1200">
              <a:solidFill>
                <a:prstClr val="black"/>
              </a:solidFill>
              <a:latin typeface="Arial" panose="020B0604020202020204" pitchFamily="34" charset="0"/>
              <a:cs typeface="Arial" panose="020B0604020202020204" pitchFamily="34" charset="0"/>
            </a:endParaRPr>
          </a:p>
          <a:p>
            <a:pPr defTabSz="609630">
              <a:lnSpc>
                <a:spcPts val="3000"/>
              </a:lnSpc>
              <a:defRPr/>
            </a:pPr>
            <a:r>
              <a:rPr lang="en-GB" sz="2000" spc="20">
                <a:solidFill>
                  <a:srgbClr val="49403C"/>
                </a:solidFill>
                <a:latin typeface="Arial" panose="020B0604020202020204" pitchFamily="34" charset="0"/>
                <a:cs typeface="Arial" panose="020B0604020202020204" pitchFamily="34" charset="0"/>
              </a:rPr>
              <a:t>IFLA is the most international library organisation in the world.</a:t>
            </a:r>
          </a:p>
          <a:p>
            <a:pPr defTabSz="609630">
              <a:lnSpc>
                <a:spcPts val="3000"/>
              </a:lnSpc>
              <a:defRPr/>
            </a:pPr>
            <a:endParaRPr lang="en-GB" sz="2000" spc="20">
              <a:solidFill>
                <a:srgbClr val="49403C"/>
              </a:solidFill>
              <a:latin typeface="Arial" panose="020B0604020202020204" pitchFamily="34" charset="0"/>
              <a:cs typeface="Arial" panose="020B0604020202020204" pitchFamily="34" charset="0"/>
            </a:endParaRPr>
          </a:p>
          <a:p>
            <a:pPr defTabSz="609630">
              <a:lnSpc>
                <a:spcPts val="3000"/>
              </a:lnSpc>
              <a:defRPr/>
            </a:pPr>
            <a:r>
              <a:rPr lang="en-GB" sz="2000" spc="20">
                <a:solidFill>
                  <a:srgbClr val="49403C"/>
                </a:solidFill>
                <a:latin typeface="Arial" panose="020B0604020202020204" pitchFamily="34" charset="0"/>
                <a:cs typeface="Arial" panose="020B0604020202020204" pitchFamily="34" charset="0"/>
              </a:rPr>
              <a:t>Our vision – a strong and united global library field powering literate, informed and participatory societies – defines the world that we are creating.</a:t>
            </a:r>
          </a:p>
          <a:p>
            <a:pPr defTabSz="609630">
              <a:lnSpc>
                <a:spcPts val="3000"/>
              </a:lnSpc>
              <a:defRPr/>
            </a:pPr>
            <a:endParaRPr lang="en-GB" sz="2000" spc="20">
              <a:solidFill>
                <a:srgbClr val="49403C"/>
              </a:solidFill>
              <a:latin typeface="Arial" panose="020B0604020202020204" pitchFamily="34" charset="0"/>
              <a:cs typeface="Arial" panose="020B0604020202020204" pitchFamily="34" charset="0"/>
            </a:endParaRPr>
          </a:p>
          <a:p>
            <a:pPr defTabSz="609630">
              <a:lnSpc>
                <a:spcPts val="3000"/>
              </a:lnSpc>
              <a:defRPr/>
            </a:pPr>
            <a:r>
              <a:rPr lang="en-GB" sz="2000" spc="20">
                <a:solidFill>
                  <a:srgbClr val="49403C"/>
                </a:solidFill>
                <a:latin typeface="Arial" panose="020B0604020202020204" pitchFamily="34" charset="0"/>
                <a:cs typeface="Arial" panose="020B0604020202020204" pitchFamily="34" charset="0"/>
              </a:rPr>
              <a:t>We inspire, engage, enable, and connect the global library field.</a:t>
            </a:r>
          </a:p>
          <a:p>
            <a:pPr defTabSz="609630">
              <a:lnSpc>
                <a:spcPts val="3000"/>
              </a:lnSpc>
              <a:defRPr/>
            </a:pPr>
            <a:endParaRPr lang="en-GB" sz="2000" spc="20">
              <a:solidFill>
                <a:srgbClr val="49403C"/>
              </a:solidFill>
              <a:latin typeface="Arial" panose="020B0604020202020204" pitchFamily="34" charset="0"/>
              <a:cs typeface="Arial" panose="020B0604020202020204" pitchFamily="34" charset="0"/>
            </a:endParaRPr>
          </a:p>
          <a:p>
            <a:pPr defTabSz="609630">
              <a:lnSpc>
                <a:spcPts val="3000"/>
              </a:lnSpc>
              <a:defRPr/>
            </a:pPr>
            <a:endParaRPr lang="en-GB" sz="2000" spc="20">
              <a:solidFill>
                <a:srgbClr val="49403C"/>
              </a:solidFill>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A00E5B60-363D-3510-7A5E-450760B99C7C}"/>
              </a:ext>
            </a:extLst>
          </p:cNvPr>
          <p:cNvSpPr/>
          <p:nvPr/>
        </p:nvSpPr>
        <p:spPr>
          <a:xfrm>
            <a:off x="7116976" y="1"/>
            <a:ext cx="5075024" cy="5146647"/>
          </a:xfrm>
          <a:custGeom>
            <a:avLst/>
            <a:gdLst/>
            <a:ahLst/>
            <a:cxnLst/>
            <a:rect l="l" t="t" r="r" b="b"/>
            <a:pathLst>
              <a:path w="7612536" h="8840365">
                <a:moveTo>
                  <a:pt x="0" y="0"/>
                </a:moveTo>
                <a:lnTo>
                  <a:pt x="7612536" y="0"/>
                </a:lnTo>
                <a:lnTo>
                  <a:pt x="7612536" y="8840365"/>
                </a:lnTo>
                <a:lnTo>
                  <a:pt x="0" y="8840365"/>
                </a:lnTo>
                <a:lnTo>
                  <a:pt x="0" y="0"/>
                </a:lnTo>
                <a:close/>
              </a:path>
            </a:pathLst>
          </a:custGeom>
          <a:blipFill>
            <a:blip r:embed="rId2"/>
            <a:stretch>
              <a:fillRect t="-14512"/>
            </a:stretch>
          </a:blipFill>
        </p:spPr>
        <p:txBody>
          <a:bodyPr/>
          <a:lstStyle/>
          <a:p>
            <a:endParaRPr lang="en-NL" sz="1200"/>
          </a:p>
        </p:txBody>
      </p:sp>
    </p:spTree>
    <p:extLst>
      <p:ext uri="{BB962C8B-B14F-4D97-AF65-F5344CB8AC3E}">
        <p14:creationId xmlns:p14="http://schemas.microsoft.com/office/powerpoint/2010/main" val="8103044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798813" y="3464813"/>
            <a:ext cx="1711353" cy="5075023"/>
            <a:chOff x="0" y="0"/>
            <a:chExt cx="3422705" cy="14540791"/>
          </a:xfrm>
        </p:grpSpPr>
        <p:sp>
          <p:nvSpPr>
            <p:cNvPr id="3" name="AutoShape 3"/>
            <p:cNvSpPr/>
            <p:nvPr/>
          </p:nvSpPr>
          <p:spPr>
            <a:xfrm>
              <a:off x="0" y="0"/>
              <a:ext cx="1140902" cy="14540791"/>
            </a:xfrm>
            <a:prstGeom prst="rect">
              <a:avLst/>
            </a:prstGeom>
            <a:solidFill>
              <a:srgbClr val="2F8662">
                <a:alpha val="69804"/>
              </a:srgbClr>
            </a:solidFill>
          </p:spPr>
          <p:txBody>
            <a:bodyPr/>
            <a:lstStyle/>
            <a:p>
              <a:pPr defTabSz="609630">
                <a:defRPr/>
              </a:pPr>
              <a:endParaRPr lang="en-NL" sz="1200">
                <a:solidFill>
                  <a:prstClr val="black"/>
                </a:solidFill>
                <a:latin typeface="Calibri"/>
              </a:endParaRPr>
            </a:p>
          </p:txBody>
        </p:sp>
        <p:sp>
          <p:nvSpPr>
            <p:cNvPr id="4" name="AutoShape 4"/>
            <p:cNvSpPr/>
            <p:nvPr/>
          </p:nvSpPr>
          <p:spPr>
            <a:xfrm>
              <a:off x="1140902" y="0"/>
              <a:ext cx="1140902" cy="14540791"/>
            </a:xfrm>
            <a:prstGeom prst="rect">
              <a:avLst/>
            </a:prstGeom>
            <a:solidFill>
              <a:srgbClr val="2F8662">
                <a:alpha val="40000"/>
              </a:srgbClr>
            </a:solidFill>
          </p:spPr>
          <p:txBody>
            <a:bodyPr/>
            <a:lstStyle/>
            <a:p>
              <a:pPr defTabSz="609630">
                <a:defRPr/>
              </a:pPr>
              <a:endParaRPr lang="en-NL" sz="1200">
                <a:solidFill>
                  <a:prstClr val="black"/>
                </a:solidFill>
                <a:latin typeface="Calibri"/>
              </a:endParaRPr>
            </a:p>
          </p:txBody>
        </p:sp>
        <p:sp>
          <p:nvSpPr>
            <p:cNvPr id="5" name="AutoShape 5"/>
            <p:cNvSpPr/>
            <p:nvPr/>
          </p:nvSpPr>
          <p:spPr>
            <a:xfrm>
              <a:off x="2281803" y="0"/>
              <a:ext cx="1140902" cy="14540791"/>
            </a:xfrm>
            <a:prstGeom prst="rect">
              <a:avLst/>
            </a:prstGeom>
            <a:solidFill>
              <a:srgbClr val="2F8662">
                <a:alpha val="9804"/>
              </a:srgbClr>
            </a:solidFill>
          </p:spPr>
          <p:txBody>
            <a:bodyPr/>
            <a:lstStyle/>
            <a:p>
              <a:pPr defTabSz="609630">
                <a:defRPr/>
              </a:pPr>
              <a:endParaRPr lang="en-NL" sz="1200">
                <a:solidFill>
                  <a:prstClr val="black"/>
                </a:solidFill>
                <a:latin typeface="Calibri"/>
              </a:endParaRPr>
            </a:p>
          </p:txBody>
        </p:sp>
      </p:grpSp>
      <p:sp>
        <p:nvSpPr>
          <p:cNvPr id="6" name="Freeform 6"/>
          <p:cNvSpPr/>
          <p:nvPr/>
        </p:nvSpPr>
        <p:spPr>
          <a:xfrm>
            <a:off x="7116976" y="0"/>
            <a:ext cx="5075024" cy="5147109"/>
          </a:xfrm>
          <a:custGeom>
            <a:avLst/>
            <a:gdLst/>
            <a:ahLst/>
            <a:cxnLst/>
            <a:rect l="l" t="t" r="r" b="b"/>
            <a:pathLst>
              <a:path w="7612536" h="7720664">
                <a:moveTo>
                  <a:pt x="0" y="0"/>
                </a:moveTo>
                <a:lnTo>
                  <a:pt x="7612536" y="0"/>
                </a:lnTo>
                <a:lnTo>
                  <a:pt x="7612536" y="7720664"/>
                </a:lnTo>
                <a:lnTo>
                  <a:pt x="0" y="7720664"/>
                </a:lnTo>
                <a:lnTo>
                  <a:pt x="0" y="0"/>
                </a:lnTo>
                <a:close/>
              </a:path>
            </a:pathLst>
          </a:custGeom>
          <a:blipFill>
            <a:blip r:embed="rId2"/>
            <a:stretch>
              <a:fillRect l="-7261"/>
            </a:stretch>
          </a:blipFill>
        </p:spPr>
        <p:txBody>
          <a:bodyPr/>
          <a:lstStyle/>
          <a:p>
            <a:pPr defTabSz="609630">
              <a:defRPr/>
            </a:pPr>
            <a:endParaRPr lang="en-NL" sz="1200">
              <a:solidFill>
                <a:prstClr val="black"/>
              </a:solidFill>
              <a:latin typeface="Calibri"/>
            </a:endParaRPr>
          </a:p>
        </p:txBody>
      </p:sp>
      <p:sp>
        <p:nvSpPr>
          <p:cNvPr id="8" name="TextBox 8"/>
          <p:cNvSpPr txBox="1"/>
          <p:nvPr/>
        </p:nvSpPr>
        <p:spPr>
          <a:xfrm>
            <a:off x="685800" y="3415979"/>
            <a:ext cx="5778309" cy="329193"/>
          </a:xfrm>
          <a:prstGeom prst="rect">
            <a:avLst/>
          </a:prstGeom>
        </p:spPr>
        <p:txBody>
          <a:bodyPr lIns="0" tIns="0" rIns="0" bIns="0" rtlCol="0" anchor="t">
            <a:spAutoFit/>
          </a:bodyPr>
          <a:lstStyle/>
          <a:p>
            <a:pPr defTabSz="609630">
              <a:lnSpc>
                <a:spcPts val="3000"/>
              </a:lnSpc>
              <a:defRPr/>
            </a:pPr>
            <a:endParaRPr sz="1200">
              <a:solidFill>
                <a:prstClr val="black"/>
              </a:solidFill>
              <a:latin typeface="Calibri"/>
            </a:endParaRPr>
          </a:p>
        </p:txBody>
      </p:sp>
      <p:sp>
        <p:nvSpPr>
          <p:cNvPr id="10" name="TextBox 7">
            <a:extLst>
              <a:ext uri="{FF2B5EF4-FFF2-40B4-BE49-F238E27FC236}">
                <a16:creationId xmlns:a16="http://schemas.microsoft.com/office/drawing/2014/main" id="{57A9EC27-760E-AC11-5B27-0B43915460D9}"/>
              </a:ext>
            </a:extLst>
          </p:cNvPr>
          <p:cNvSpPr txBox="1"/>
          <p:nvPr/>
        </p:nvSpPr>
        <p:spPr>
          <a:xfrm>
            <a:off x="685800" y="5163099"/>
            <a:ext cx="5410200" cy="1107996"/>
          </a:xfrm>
          <a:prstGeom prst="rect">
            <a:avLst/>
          </a:prstGeom>
        </p:spPr>
        <p:txBody>
          <a:bodyPr lIns="0" tIns="0" rIns="0" bIns="0" rtlCol="0" anchor="t">
            <a:spAutoFit/>
          </a:bodyPr>
          <a:lstStyle/>
          <a:p>
            <a:pPr defTabSz="609630">
              <a:defRPr/>
            </a:pPr>
            <a:r>
              <a:rPr lang="en-US" sz="2400" spc="140">
                <a:solidFill>
                  <a:srgbClr val="49403C"/>
                </a:solidFill>
                <a:latin typeface="Arial Black" panose="020B0A04020102020204" pitchFamily="34" charset="0"/>
              </a:rPr>
              <a:t>By being and IFLA Member or Affiliate you make what we do possible.</a:t>
            </a:r>
          </a:p>
        </p:txBody>
      </p:sp>
      <p:sp>
        <p:nvSpPr>
          <p:cNvPr id="11" name="TextBox 9">
            <a:extLst>
              <a:ext uri="{FF2B5EF4-FFF2-40B4-BE49-F238E27FC236}">
                <a16:creationId xmlns:a16="http://schemas.microsoft.com/office/drawing/2014/main" id="{8D0B2F81-F68D-0AE9-0338-C7A86A611184}"/>
              </a:ext>
            </a:extLst>
          </p:cNvPr>
          <p:cNvSpPr txBox="1"/>
          <p:nvPr/>
        </p:nvSpPr>
        <p:spPr>
          <a:xfrm>
            <a:off x="685800" y="1004437"/>
            <a:ext cx="5203615" cy="3809441"/>
          </a:xfrm>
          <a:prstGeom prst="rect">
            <a:avLst/>
          </a:prstGeom>
        </p:spPr>
        <p:txBody>
          <a:bodyPr lIns="0" tIns="0" rIns="0" bIns="0" rtlCol="0" anchor="t">
            <a:spAutoFit/>
          </a:bodyPr>
          <a:lstStyle/>
          <a:p>
            <a:pPr defTabSz="609630">
              <a:lnSpc>
                <a:spcPts val="3000"/>
              </a:lnSpc>
              <a:defRPr/>
            </a:pPr>
            <a:r>
              <a:rPr lang="en-US" sz="2000" b="1" spc="20">
                <a:solidFill>
                  <a:srgbClr val="2F866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Our members </a:t>
            </a:r>
            <a:r>
              <a:rPr lang="en-US" sz="2000" spc="20">
                <a:solidFill>
                  <a:srgbClr val="49403C"/>
                </a:solidFill>
                <a:latin typeface="Arial" panose="020B0604020202020204" pitchFamily="34" charset="0"/>
                <a:cs typeface="Arial" panose="020B0604020202020204" pitchFamily="34" charset="0"/>
              </a:rPr>
              <a:t>are our greatest strength, working together to help define the agenda of the international library and information community.</a:t>
            </a:r>
          </a:p>
          <a:p>
            <a:pPr defTabSz="609630">
              <a:lnSpc>
                <a:spcPts val="3000"/>
              </a:lnSpc>
              <a:defRPr/>
            </a:pPr>
            <a:endParaRPr lang="en-US" sz="2000" spc="20">
              <a:solidFill>
                <a:srgbClr val="49403C"/>
              </a:solidFill>
              <a:latin typeface="Arial" panose="020B0604020202020204" pitchFamily="34" charset="0"/>
              <a:cs typeface="Arial" panose="020B0604020202020204" pitchFamily="34" charset="0"/>
            </a:endParaRPr>
          </a:p>
          <a:p>
            <a:pPr defTabSz="609630">
              <a:lnSpc>
                <a:spcPts val="3000"/>
              </a:lnSpc>
              <a:defRPr/>
            </a:pPr>
            <a:r>
              <a:rPr lang="en-US" sz="2000" spc="20">
                <a:solidFill>
                  <a:srgbClr val="49403C"/>
                </a:solidFill>
                <a:latin typeface="Arial" panose="020B0604020202020204" pitchFamily="34" charset="0"/>
                <a:cs typeface="Arial" panose="020B0604020202020204" pitchFamily="34" charset="0"/>
              </a:rPr>
              <a:t>Becoming a member of IFLA affirms your commitment to delivering exceptional library services and promoting the core values of library and information work.</a:t>
            </a:r>
          </a:p>
          <a:p>
            <a:pPr defTabSz="609630">
              <a:lnSpc>
                <a:spcPts val="3000"/>
              </a:lnSpc>
              <a:defRPr/>
            </a:pPr>
            <a:endParaRPr lang="en-US" sz="2000" spc="20">
              <a:solidFill>
                <a:srgbClr val="49403C"/>
              </a:solidFill>
              <a:latin typeface="Arial" panose="020B0604020202020204" pitchFamily="34" charset="0"/>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4234" y="321925"/>
            <a:ext cx="3108881" cy="1593300"/>
            <a:chOff x="0" y="-66675"/>
            <a:chExt cx="6217762" cy="3186599"/>
          </a:xfrm>
        </p:grpSpPr>
        <p:sp>
          <p:nvSpPr>
            <p:cNvPr id="3" name="TextBox 3"/>
            <p:cNvSpPr txBox="1"/>
            <p:nvPr/>
          </p:nvSpPr>
          <p:spPr>
            <a:xfrm>
              <a:off x="0" y="-66675"/>
              <a:ext cx="6217762" cy="759696"/>
            </a:xfrm>
            <a:prstGeom prst="rect">
              <a:avLst/>
            </a:prstGeom>
          </p:spPr>
          <p:txBody>
            <a:bodyPr lIns="0" tIns="0" rIns="0" bIns="0" rtlCol="0" anchor="t">
              <a:spAutoFit/>
            </a:bodyPr>
            <a:lstStyle/>
            <a:p>
              <a:pPr defTabSz="609630">
                <a:lnSpc>
                  <a:spcPts val="3173"/>
                </a:lnSpc>
                <a:defRPr/>
              </a:pPr>
              <a:r>
                <a:rPr lang="en-US" sz="2133" spc="113">
                  <a:solidFill>
                    <a:srgbClr val="49403C"/>
                  </a:solidFill>
                  <a:latin typeface="Arial Black" panose="020B0A04020102020204" pitchFamily="34" charset="0"/>
                  <a:cs typeface="Arial" panose="020B0604020202020204" pitchFamily="34" charset="0"/>
                </a:rPr>
                <a:t>Asia-Oceania</a:t>
              </a:r>
            </a:p>
          </p:txBody>
        </p:sp>
        <p:sp>
          <p:nvSpPr>
            <p:cNvPr id="4" name="TextBox 4"/>
            <p:cNvSpPr txBox="1"/>
            <p:nvPr/>
          </p:nvSpPr>
          <p:spPr>
            <a:xfrm>
              <a:off x="0" y="1119375"/>
              <a:ext cx="6217762" cy="2000549"/>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31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154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130 Individuals</a:t>
              </a:r>
            </a:p>
          </p:txBody>
        </p:sp>
      </p:grpSp>
      <p:grpSp>
        <p:nvGrpSpPr>
          <p:cNvPr id="5" name="Group 5"/>
          <p:cNvGrpSpPr/>
          <p:nvPr/>
        </p:nvGrpSpPr>
        <p:grpSpPr>
          <a:xfrm rot="-10800000">
            <a:off x="0" y="5226148"/>
            <a:ext cx="12262104" cy="1711353"/>
            <a:chOff x="0" y="0"/>
            <a:chExt cx="25437391" cy="3422706"/>
          </a:xfrm>
        </p:grpSpPr>
        <p:sp>
          <p:nvSpPr>
            <p:cNvPr id="6" name="AutoShape 6"/>
            <p:cNvSpPr/>
            <p:nvPr/>
          </p:nvSpPr>
          <p:spPr>
            <a:xfrm rot="5400000">
              <a:off x="12148245" y="-12148245"/>
              <a:ext cx="1140902" cy="25437391"/>
            </a:xfrm>
            <a:prstGeom prst="rect">
              <a:avLst/>
            </a:prstGeom>
            <a:solidFill>
              <a:srgbClr val="008494">
                <a:alpha val="69804"/>
              </a:srgbClr>
            </a:solidFill>
          </p:spPr>
          <p:txBody>
            <a:bodyPr/>
            <a:lstStyle/>
            <a:p>
              <a:endParaRPr lang="en-NL" sz="1200">
                <a:latin typeface="Arial" panose="020B0604020202020204" pitchFamily="34" charset="0"/>
                <a:cs typeface="Arial" panose="020B0604020202020204" pitchFamily="34" charset="0"/>
              </a:endParaRPr>
            </a:p>
          </p:txBody>
        </p:sp>
        <p:sp>
          <p:nvSpPr>
            <p:cNvPr id="7" name="AutoShape 7"/>
            <p:cNvSpPr/>
            <p:nvPr/>
          </p:nvSpPr>
          <p:spPr>
            <a:xfrm rot="5400000">
              <a:off x="12148245" y="-11007343"/>
              <a:ext cx="1140902" cy="25437391"/>
            </a:xfrm>
            <a:prstGeom prst="rect">
              <a:avLst/>
            </a:prstGeom>
            <a:solidFill>
              <a:srgbClr val="66B5BF">
                <a:alpha val="40000"/>
              </a:srgbClr>
            </a:solidFill>
          </p:spPr>
          <p:txBody>
            <a:bodyPr/>
            <a:lstStyle/>
            <a:p>
              <a:endParaRPr lang="en-NL" sz="1200">
                <a:latin typeface="Arial" panose="020B0604020202020204" pitchFamily="34" charset="0"/>
                <a:cs typeface="Arial" panose="020B0604020202020204" pitchFamily="34" charset="0"/>
              </a:endParaRPr>
            </a:p>
          </p:txBody>
        </p:sp>
        <p:sp>
          <p:nvSpPr>
            <p:cNvPr id="8" name="AutoShape 8"/>
            <p:cNvSpPr/>
            <p:nvPr/>
          </p:nvSpPr>
          <p:spPr>
            <a:xfrm rot="5400000">
              <a:off x="12148245" y="-9866441"/>
              <a:ext cx="1140902" cy="25437391"/>
            </a:xfrm>
            <a:prstGeom prst="rect">
              <a:avLst/>
            </a:prstGeom>
            <a:solidFill>
              <a:srgbClr val="66B5BF">
                <a:alpha val="9804"/>
              </a:srgbClr>
            </a:solidFill>
          </p:spPr>
          <p:txBody>
            <a:bodyPr/>
            <a:lstStyle/>
            <a:p>
              <a:endParaRPr lang="en-NL" sz="1200">
                <a:latin typeface="Arial" panose="020B0604020202020204" pitchFamily="34" charset="0"/>
                <a:cs typeface="Arial" panose="020B0604020202020204" pitchFamily="34" charset="0"/>
              </a:endParaRPr>
            </a:p>
          </p:txBody>
        </p:sp>
      </p:grpSp>
      <p:sp>
        <p:nvSpPr>
          <p:cNvPr id="9" name="AutoShape 9"/>
          <p:cNvSpPr/>
          <p:nvPr/>
        </p:nvSpPr>
        <p:spPr>
          <a:xfrm>
            <a:off x="4058635" y="-6222"/>
            <a:ext cx="19027" cy="5146647"/>
          </a:xfrm>
          <a:prstGeom prst="rect">
            <a:avLst/>
          </a:prstGeom>
          <a:solidFill>
            <a:srgbClr val="49403C"/>
          </a:solidFill>
        </p:spPr>
        <p:txBody>
          <a:bodyPr/>
          <a:lstStyle/>
          <a:p>
            <a:endParaRPr lang="en-NL" sz="1200">
              <a:latin typeface="Arial" panose="020B0604020202020204" pitchFamily="34" charset="0"/>
              <a:cs typeface="Arial" panose="020B0604020202020204" pitchFamily="34" charset="0"/>
            </a:endParaRPr>
          </a:p>
        </p:txBody>
      </p:sp>
      <p:sp>
        <p:nvSpPr>
          <p:cNvPr id="10" name="AutoShape 10"/>
          <p:cNvSpPr/>
          <p:nvPr/>
        </p:nvSpPr>
        <p:spPr>
          <a:xfrm>
            <a:off x="8128085" y="-6222"/>
            <a:ext cx="19027" cy="5146647"/>
          </a:xfrm>
          <a:prstGeom prst="rect">
            <a:avLst/>
          </a:prstGeom>
          <a:solidFill>
            <a:srgbClr val="49403C"/>
          </a:solidFill>
        </p:spPr>
        <p:txBody>
          <a:bodyPr/>
          <a:lstStyle/>
          <a:p>
            <a:endParaRPr lang="en-NL" sz="1200">
              <a:latin typeface="Arial" panose="020B0604020202020204" pitchFamily="34" charset="0"/>
              <a:cs typeface="Arial" panose="020B0604020202020204" pitchFamily="34" charset="0"/>
            </a:endParaRPr>
          </a:p>
        </p:txBody>
      </p:sp>
      <p:sp>
        <p:nvSpPr>
          <p:cNvPr id="11" name="AutoShape 11"/>
          <p:cNvSpPr/>
          <p:nvPr/>
        </p:nvSpPr>
        <p:spPr>
          <a:xfrm rot="-5400000">
            <a:off x="6086489" y="-3522674"/>
            <a:ext cx="19022" cy="12192000"/>
          </a:xfrm>
          <a:prstGeom prst="rect">
            <a:avLst/>
          </a:prstGeom>
          <a:solidFill>
            <a:srgbClr val="49403C"/>
          </a:solidFill>
        </p:spPr>
        <p:txBody>
          <a:bodyPr/>
          <a:lstStyle/>
          <a:p>
            <a:endParaRPr lang="en-NL" sz="1200">
              <a:latin typeface="Arial" panose="020B0604020202020204" pitchFamily="34" charset="0"/>
              <a:cs typeface="Arial" panose="020B0604020202020204" pitchFamily="34" charset="0"/>
            </a:endParaRPr>
          </a:p>
        </p:txBody>
      </p:sp>
      <p:grpSp>
        <p:nvGrpSpPr>
          <p:cNvPr id="12" name="Group 12"/>
          <p:cNvGrpSpPr/>
          <p:nvPr/>
        </p:nvGrpSpPr>
        <p:grpSpPr>
          <a:xfrm>
            <a:off x="4584656" y="321924"/>
            <a:ext cx="3108881" cy="1593300"/>
            <a:chOff x="0" y="-66675"/>
            <a:chExt cx="6217762" cy="3186599"/>
          </a:xfrm>
        </p:grpSpPr>
        <p:sp>
          <p:nvSpPr>
            <p:cNvPr id="13" name="TextBox 13"/>
            <p:cNvSpPr txBox="1"/>
            <p:nvPr/>
          </p:nvSpPr>
          <p:spPr>
            <a:xfrm>
              <a:off x="0" y="-66675"/>
              <a:ext cx="6217762" cy="759696"/>
            </a:xfrm>
            <a:prstGeom prst="rect">
              <a:avLst/>
            </a:prstGeom>
          </p:spPr>
          <p:txBody>
            <a:bodyPr lIns="0" tIns="0" rIns="0" bIns="0" rtlCol="0" anchor="t">
              <a:spAutoFit/>
            </a:bodyPr>
            <a:lstStyle/>
            <a:p>
              <a:pPr defTabSz="609630">
                <a:lnSpc>
                  <a:spcPts val="3173"/>
                </a:lnSpc>
                <a:defRPr/>
              </a:pPr>
              <a:r>
                <a:rPr lang="en-US" sz="2133" spc="113">
                  <a:solidFill>
                    <a:srgbClr val="49403C"/>
                  </a:solidFill>
                  <a:latin typeface="Arial Black" panose="020B0A04020102020204" pitchFamily="34" charset="0"/>
                  <a:cs typeface="Arial" panose="020B0604020202020204" pitchFamily="34" charset="0"/>
                </a:rPr>
                <a:t>Europe</a:t>
              </a:r>
            </a:p>
          </p:txBody>
        </p:sp>
        <p:sp>
          <p:nvSpPr>
            <p:cNvPr id="14" name="TextBox 14"/>
            <p:cNvSpPr txBox="1"/>
            <p:nvPr/>
          </p:nvSpPr>
          <p:spPr>
            <a:xfrm>
              <a:off x="0" y="1119375"/>
              <a:ext cx="6217762" cy="2000549"/>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68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410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135 Individuals</a:t>
              </a:r>
            </a:p>
          </p:txBody>
        </p:sp>
      </p:grpSp>
      <p:grpSp>
        <p:nvGrpSpPr>
          <p:cNvPr id="15" name="Group 15"/>
          <p:cNvGrpSpPr/>
          <p:nvPr/>
        </p:nvGrpSpPr>
        <p:grpSpPr>
          <a:xfrm>
            <a:off x="8649039" y="321924"/>
            <a:ext cx="3108881" cy="1993317"/>
            <a:chOff x="0" y="-66675"/>
            <a:chExt cx="6217762" cy="3986634"/>
          </a:xfrm>
        </p:grpSpPr>
        <p:sp>
          <p:nvSpPr>
            <p:cNvPr id="16" name="TextBox 16"/>
            <p:cNvSpPr txBox="1"/>
            <p:nvPr/>
          </p:nvSpPr>
          <p:spPr>
            <a:xfrm>
              <a:off x="0" y="-66675"/>
              <a:ext cx="6217762" cy="1580432"/>
            </a:xfrm>
            <a:prstGeom prst="rect">
              <a:avLst/>
            </a:prstGeom>
          </p:spPr>
          <p:txBody>
            <a:bodyPr lIns="0" tIns="0" rIns="0" bIns="0" rtlCol="0" anchor="t">
              <a:spAutoFit/>
            </a:bodyPr>
            <a:lstStyle/>
            <a:p>
              <a:pPr defTabSz="609630">
                <a:lnSpc>
                  <a:spcPts val="3173"/>
                </a:lnSpc>
                <a:defRPr/>
              </a:pPr>
              <a:r>
                <a:rPr lang="en-US" sz="2133" spc="113">
                  <a:solidFill>
                    <a:srgbClr val="49403C"/>
                  </a:solidFill>
                  <a:latin typeface="Arial Black" panose="020B0A04020102020204" pitchFamily="34" charset="0"/>
                  <a:cs typeface="Arial" panose="020B0604020202020204" pitchFamily="34" charset="0"/>
                </a:rPr>
                <a:t>Latin America and the Caribbean</a:t>
              </a:r>
            </a:p>
          </p:txBody>
        </p:sp>
        <p:sp>
          <p:nvSpPr>
            <p:cNvPr id="17" name="TextBox 17"/>
            <p:cNvSpPr txBox="1"/>
            <p:nvPr/>
          </p:nvSpPr>
          <p:spPr>
            <a:xfrm>
              <a:off x="0" y="1919411"/>
              <a:ext cx="6217762" cy="2000548"/>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14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47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28 Individuals</a:t>
              </a:r>
            </a:p>
          </p:txBody>
        </p:sp>
      </p:grpSp>
      <p:grpSp>
        <p:nvGrpSpPr>
          <p:cNvPr id="18" name="Group 18"/>
          <p:cNvGrpSpPr/>
          <p:nvPr/>
        </p:nvGrpSpPr>
        <p:grpSpPr>
          <a:xfrm>
            <a:off x="534234" y="2963832"/>
            <a:ext cx="3108881" cy="2326741"/>
            <a:chOff x="0" y="-66675"/>
            <a:chExt cx="6217762" cy="4653480"/>
          </a:xfrm>
        </p:grpSpPr>
        <p:sp>
          <p:nvSpPr>
            <p:cNvPr id="19" name="TextBox 19"/>
            <p:cNvSpPr txBox="1"/>
            <p:nvPr/>
          </p:nvSpPr>
          <p:spPr>
            <a:xfrm>
              <a:off x="0" y="-66675"/>
              <a:ext cx="6217762" cy="1580431"/>
            </a:xfrm>
            <a:prstGeom prst="rect">
              <a:avLst/>
            </a:prstGeom>
          </p:spPr>
          <p:txBody>
            <a:bodyPr lIns="0" tIns="0" rIns="0" bIns="0" rtlCol="0" anchor="t">
              <a:spAutoFit/>
            </a:bodyPr>
            <a:lstStyle/>
            <a:p>
              <a:pPr defTabSz="609630">
                <a:lnSpc>
                  <a:spcPts val="3173"/>
                </a:lnSpc>
                <a:defRPr/>
              </a:pPr>
              <a:r>
                <a:rPr lang="en-US" sz="2133" spc="113">
                  <a:solidFill>
                    <a:srgbClr val="49403C"/>
                  </a:solidFill>
                  <a:latin typeface="Arial Black" panose="020B0A04020102020204" pitchFamily="34" charset="0"/>
                  <a:cs typeface="Arial" panose="020B0604020202020204" pitchFamily="34" charset="0"/>
                </a:rPr>
                <a:t>Middle East and North Africa</a:t>
              </a:r>
            </a:p>
          </p:txBody>
        </p:sp>
        <p:sp>
          <p:nvSpPr>
            <p:cNvPr id="20" name="TextBox 20"/>
            <p:cNvSpPr txBox="1"/>
            <p:nvPr/>
          </p:nvSpPr>
          <p:spPr>
            <a:xfrm>
              <a:off x="0" y="1919410"/>
              <a:ext cx="6217762" cy="2667395"/>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7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53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29 Individuals</a:t>
              </a:r>
            </a:p>
            <a:p>
              <a:pPr defTabSz="609630">
                <a:lnSpc>
                  <a:spcPts val="2600"/>
                </a:lnSpc>
                <a:defRPr/>
              </a:pPr>
              <a:endParaRPr lang="en-US" sz="2400" spc="17">
                <a:solidFill>
                  <a:srgbClr val="49403C"/>
                </a:solidFill>
                <a:latin typeface="Arial" panose="020B0604020202020204" pitchFamily="34" charset="0"/>
                <a:cs typeface="Arial" panose="020B0604020202020204" pitchFamily="34" charset="0"/>
              </a:endParaRPr>
            </a:p>
          </p:txBody>
        </p:sp>
      </p:grpSp>
      <p:grpSp>
        <p:nvGrpSpPr>
          <p:cNvPr id="21" name="Group 21"/>
          <p:cNvGrpSpPr/>
          <p:nvPr/>
        </p:nvGrpSpPr>
        <p:grpSpPr>
          <a:xfrm>
            <a:off x="4592870" y="2935236"/>
            <a:ext cx="3108881" cy="1593300"/>
            <a:chOff x="0" y="-66675"/>
            <a:chExt cx="6217762" cy="3186599"/>
          </a:xfrm>
        </p:grpSpPr>
        <p:sp>
          <p:nvSpPr>
            <p:cNvPr id="22" name="TextBox 22"/>
            <p:cNvSpPr txBox="1"/>
            <p:nvPr/>
          </p:nvSpPr>
          <p:spPr>
            <a:xfrm>
              <a:off x="0" y="-66675"/>
              <a:ext cx="6217762" cy="759696"/>
            </a:xfrm>
            <a:prstGeom prst="rect">
              <a:avLst/>
            </a:prstGeom>
          </p:spPr>
          <p:txBody>
            <a:bodyPr lIns="0" tIns="0" rIns="0" bIns="0" rtlCol="0" anchor="t">
              <a:spAutoFit/>
            </a:bodyPr>
            <a:lstStyle/>
            <a:p>
              <a:pPr defTabSz="609630">
                <a:lnSpc>
                  <a:spcPts val="3173"/>
                </a:lnSpc>
                <a:defRPr/>
              </a:pPr>
              <a:r>
                <a:rPr lang="en-US" sz="2133" spc="113">
                  <a:solidFill>
                    <a:srgbClr val="49403C"/>
                  </a:solidFill>
                  <a:latin typeface="Arial Black" panose="020B0A04020102020204" pitchFamily="34" charset="0"/>
                  <a:cs typeface="Arial" panose="020B0604020202020204" pitchFamily="34" charset="0"/>
                </a:rPr>
                <a:t>North America</a:t>
              </a:r>
            </a:p>
          </p:txBody>
        </p:sp>
        <p:sp>
          <p:nvSpPr>
            <p:cNvPr id="23" name="TextBox 23"/>
            <p:cNvSpPr txBox="1"/>
            <p:nvPr/>
          </p:nvSpPr>
          <p:spPr>
            <a:xfrm>
              <a:off x="0" y="1119375"/>
              <a:ext cx="6217762" cy="2000549"/>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22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113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352 Individuals</a:t>
              </a:r>
            </a:p>
          </p:txBody>
        </p:sp>
      </p:grpSp>
      <p:grpSp>
        <p:nvGrpSpPr>
          <p:cNvPr id="24" name="Group 24"/>
          <p:cNvGrpSpPr/>
          <p:nvPr/>
        </p:nvGrpSpPr>
        <p:grpSpPr>
          <a:xfrm>
            <a:off x="8648029" y="2963831"/>
            <a:ext cx="3306400" cy="1593298"/>
            <a:chOff x="0" y="-66675"/>
            <a:chExt cx="6612801" cy="3186601"/>
          </a:xfrm>
        </p:grpSpPr>
        <p:sp>
          <p:nvSpPr>
            <p:cNvPr id="25" name="TextBox 25"/>
            <p:cNvSpPr txBox="1"/>
            <p:nvPr/>
          </p:nvSpPr>
          <p:spPr>
            <a:xfrm>
              <a:off x="0" y="-66675"/>
              <a:ext cx="6612801" cy="750719"/>
            </a:xfrm>
            <a:prstGeom prst="rect">
              <a:avLst/>
            </a:prstGeom>
          </p:spPr>
          <p:txBody>
            <a:bodyPr wrap="square" lIns="0" tIns="0" rIns="0" bIns="0" rtlCol="0" anchor="t">
              <a:spAutoFit/>
            </a:bodyPr>
            <a:lstStyle/>
            <a:p>
              <a:pPr defTabSz="609630">
                <a:lnSpc>
                  <a:spcPts val="3173"/>
                </a:lnSpc>
                <a:defRPr/>
              </a:pPr>
              <a:r>
                <a:rPr lang="en-US" sz="2000" spc="113">
                  <a:solidFill>
                    <a:srgbClr val="49403C"/>
                  </a:solidFill>
                  <a:latin typeface="Arial Black" panose="020B0A04020102020204" pitchFamily="34" charset="0"/>
                  <a:cs typeface="Arial" panose="020B0604020202020204" pitchFamily="34" charset="0"/>
                </a:rPr>
                <a:t>Sub-Saharan Africa</a:t>
              </a:r>
            </a:p>
          </p:txBody>
        </p:sp>
        <p:sp>
          <p:nvSpPr>
            <p:cNvPr id="26" name="TextBox 26"/>
            <p:cNvSpPr txBox="1"/>
            <p:nvPr/>
          </p:nvSpPr>
          <p:spPr>
            <a:xfrm>
              <a:off x="0" y="1119376"/>
              <a:ext cx="6217763" cy="2000550"/>
            </a:xfrm>
            <a:prstGeom prst="rect">
              <a:avLst/>
            </a:prstGeom>
          </p:spPr>
          <p:txBody>
            <a:bodyPr lIns="0" tIns="0" rIns="0" bIns="0" rtlCol="0" anchor="t">
              <a:spAutoFit/>
            </a:bodyPr>
            <a:lstStyle/>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13 Associations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64 Institutions</a:t>
              </a:r>
            </a:p>
            <a:p>
              <a:pPr defTabSz="609630">
                <a:lnSpc>
                  <a:spcPts val="2600"/>
                </a:lnSpc>
                <a:defRPr/>
              </a:pPr>
              <a:r>
                <a:rPr lang="en-US" sz="2400" spc="17">
                  <a:solidFill>
                    <a:srgbClr val="49403C"/>
                  </a:solidFill>
                  <a:latin typeface="Arial" panose="020B0604020202020204" pitchFamily="34" charset="0"/>
                  <a:cs typeface="Arial" panose="020B0604020202020204" pitchFamily="34" charset="0"/>
                </a:rPr>
                <a:t>20 Individuals</a:t>
              </a:r>
            </a:p>
          </p:txBody>
        </p:sp>
      </p:grpSp>
      <p:sp>
        <p:nvSpPr>
          <p:cNvPr id="27" name="TextBox 27">
            <a:extLst>
              <a:ext uri="{FF2B5EF4-FFF2-40B4-BE49-F238E27FC236}">
                <a16:creationId xmlns:a16="http://schemas.microsoft.com/office/drawing/2014/main" id="{52A87100-BAAF-2BEB-0354-7D9C0BD0FBA0}"/>
              </a:ext>
            </a:extLst>
          </p:cNvPr>
          <p:cNvSpPr txBox="1"/>
          <p:nvPr/>
        </p:nvSpPr>
        <p:spPr>
          <a:xfrm>
            <a:off x="534234" y="5373133"/>
            <a:ext cx="10892806" cy="221664"/>
          </a:xfrm>
          <a:prstGeom prst="rect">
            <a:avLst/>
          </a:prstGeom>
        </p:spPr>
        <p:txBody>
          <a:bodyPr wrap="square" lIns="0" tIns="0" rIns="0" bIns="0" rtlCol="0" anchor="t">
            <a:spAutoFit/>
          </a:bodyPr>
          <a:lstStyle/>
          <a:p>
            <a:pPr>
              <a:lnSpc>
                <a:spcPts val="1867"/>
              </a:lnSpc>
            </a:pPr>
            <a:r>
              <a:rPr lang="en-US" sz="1333" spc="107">
                <a:solidFill>
                  <a:srgbClr val="49403C"/>
                </a:solidFill>
                <a:latin typeface="Arial" panose="020B0604020202020204" pitchFamily="34" charset="0"/>
                <a:cs typeface="Arial" panose="020B0604020202020204" pitchFamily="34" charset="0"/>
              </a:rPr>
              <a:t>Membership statistics as of October 2023.</a:t>
            </a:r>
          </a:p>
        </p:txBody>
      </p:sp>
      <p:sp>
        <p:nvSpPr>
          <p:cNvPr id="28" name="TextBox 27">
            <a:extLst>
              <a:ext uri="{FF2B5EF4-FFF2-40B4-BE49-F238E27FC236}">
                <a16:creationId xmlns:a16="http://schemas.microsoft.com/office/drawing/2014/main" id="{549CFC34-02A3-076F-8646-D7D06D29E4B3}"/>
              </a:ext>
            </a:extLst>
          </p:cNvPr>
          <p:cNvSpPr txBox="1"/>
          <p:nvPr/>
        </p:nvSpPr>
        <p:spPr>
          <a:xfrm>
            <a:off x="534234" y="5952220"/>
            <a:ext cx="10892806" cy="221664"/>
          </a:xfrm>
          <a:prstGeom prst="rect">
            <a:avLst/>
          </a:prstGeom>
        </p:spPr>
        <p:txBody>
          <a:bodyPr wrap="square" lIns="0" tIns="0" rIns="0" bIns="0" rtlCol="0" anchor="t">
            <a:spAutoFit/>
          </a:bodyPr>
          <a:lstStyle/>
          <a:p>
            <a:pPr>
              <a:lnSpc>
                <a:spcPts val="1867"/>
              </a:lnSpc>
            </a:pPr>
            <a:r>
              <a:rPr lang="en-US" sz="1333" spc="107">
                <a:solidFill>
                  <a:srgbClr val="49403C"/>
                </a:solidFill>
                <a:latin typeface="Arial" panose="020B0604020202020204" pitchFamily="34" charset="0"/>
                <a:cs typeface="Arial" panose="020B0604020202020204" pitchFamily="34" charset="0"/>
              </a:rPr>
              <a:t>At the end of October, we have 1,690 Members and Affiliates in 147 countries.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different colored countries/regions&#10;&#10;Description automatically generated">
            <a:extLst>
              <a:ext uri="{FF2B5EF4-FFF2-40B4-BE49-F238E27FC236}">
                <a16:creationId xmlns:a16="http://schemas.microsoft.com/office/drawing/2014/main" id="{C847CB8A-8A0F-7AF2-875A-E0D2C50F4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319" y="-726833"/>
            <a:ext cx="11205681" cy="7799076"/>
          </a:xfrm>
          <a:prstGeom prst="rect">
            <a:avLst/>
          </a:prstGeom>
        </p:spPr>
      </p:pic>
    </p:spTree>
    <p:extLst>
      <p:ext uri="{BB962C8B-B14F-4D97-AF65-F5344CB8AC3E}">
        <p14:creationId xmlns:p14="http://schemas.microsoft.com/office/powerpoint/2010/main" val="249185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 y="5146646"/>
            <a:ext cx="4239473" cy="1711353"/>
            <a:chOff x="0" y="0"/>
            <a:chExt cx="14540791" cy="3422706"/>
          </a:xfrm>
        </p:grpSpPr>
        <p:sp>
          <p:nvSpPr>
            <p:cNvPr id="3" name="AutoShape 3"/>
            <p:cNvSpPr/>
            <p:nvPr/>
          </p:nvSpPr>
          <p:spPr>
            <a:xfrm rot="5400000">
              <a:off x="6699945" y="-6699945"/>
              <a:ext cx="1140902" cy="14540791"/>
            </a:xfrm>
            <a:prstGeom prst="rect">
              <a:avLst/>
            </a:prstGeom>
            <a:solidFill>
              <a:srgbClr val="2F8662">
                <a:alpha val="69804"/>
              </a:srgbClr>
            </a:solidFill>
          </p:spPr>
          <p:txBody>
            <a:bodyPr/>
            <a:lstStyle/>
            <a:p>
              <a:pPr defTabSz="609630">
                <a:defRPr/>
              </a:pPr>
              <a:endParaRPr lang="en-NL" sz="1200">
                <a:solidFill>
                  <a:prstClr val="black"/>
                </a:solidFill>
                <a:latin typeface="Calibri"/>
              </a:endParaRPr>
            </a:p>
          </p:txBody>
        </p:sp>
        <p:sp>
          <p:nvSpPr>
            <p:cNvPr id="4" name="AutoShape 4"/>
            <p:cNvSpPr/>
            <p:nvPr/>
          </p:nvSpPr>
          <p:spPr>
            <a:xfrm rot="5400000">
              <a:off x="6699945" y="-5559043"/>
              <a:ext cx="1140902" cy="14540791"/>
            </a:xfrm>
            <a:prstGeom prst="rect">
              <a:avLst/>
            </a:prstGeom>
            <a:solidFill>
              <a:srgbClr val="2F8662">
                <a:alpha val="40000"/>
              </a:srgbClr>
            </a:solidFill>
          </p:spPr>
          <p:txBody>
            <a:bodyPr/>
            <a:lstStyle/>
            <a:p>
              <a:pPr defTabSz="609630">
                <a:defRPr/>
              </a:pPr>
              <a:endParaRPr lang="en-NL" sz="1200">
                <a:solidFill>
                  <a:prstClr val="black"/>
                </a:solidFill>
                <a:latin typeface="Calibri"/>
              </a:endParaRPr>
            </a:p>
          </p:txBody>
        </p:sp>
        <p:sp>
          <p:nvSpPr>
            <p:cNvPr id="5" name="AutoShape 5"/>
            <p:cNvSpPr/>
            <p:nvPr/>
          </p:nvSpPr>
          <p:spPr>
            <a:xfrm rot="5400000">
              <a:off x="6699945" y="-4418141"/>
              <a:ext cx="1140902" cy="14540791"/>
            </a:xfrm>
            <a:prstGeom prst="rect">
              <a:avLst/>
            </a:prstGeom>
            <a:solidFill>
              <a:srgbClr val="2F8662">
                <a:alpha val="9804"/>
              </a:srgbClr>
            </a:solidFill>
          </p:spPr>
          <p:txBody>
            <a:bodyPr/>
            <a:lstStyle/>
            <a:p>
              <a:pPr defTabSz="609630">
                <a:defRPr/>
              </a:pPr>
              <a:endParaRPr lang="en-NL" sz="1200">
                <a:solidFill>
                  <a:prstClr val="black"/>
                </a:solidFill>
                <a:latin typeface="Calibri"/>
              </a:endParaRPr>
            </a:p>
          </p:txBody>
        </p:sp>
      </p:grpSp>
      <p:sp>
        <p:nvSpPr>
          <p:cNvPr id="6" name="Freeform 6"/>
          <p:cNvSpPr/>
          <p:nvPr/>
        </p:nvSpPr>
        <p:spPr>
          <a:xfrm>
            <a:off x="4239472" y="0"/>
            <a:ext cx="7952528" cy="6858000"/>
          </a:xfrm>
          <a:custGeom>
            <a:avLst/>
            <a:gdLst/>
            <a:ahLst/>
            <a:cxnLst/>
            <a:rect l="l" t="t" r="r" b="b"/>
            <a:pathLst>
              <a:path w="11928792" h="10287000">
                <a:moveTo>
                  <a:pt x="0" y="0"/>
                </a:moveTo>
                <a:lnTo>
                  <a:pt x="11928792" y="0"/>
                </a:lnTo>
                <a:lnTo>
                  <a:pt x="11928792" y="10287000"/>
                </a:lnTo>
                <a:lnTo>
                  <a:pt x="0" y="10287000"/>
                </a:lnTo>
                <a:lnTo>
                  <a:pt x="0" y="0"/>
                </a:lnTo>
                <a:close/>
              </a:path>
            </a:pathLst>
          </a:custGeom>
          <a:blipFill>
            <a:blip r:embed="rId2"/>
            <a:stretch>
              <a:fillRect l="-10305" r="-10305"/>
            </a:stretch>
          </a:blipFill>
        </p:spPr>
        <p:txBody>
          <a:bodyPr/>
          <a:lstStyle/>
          <a:p>
            <a:pPr defTabSz="609630">
              <a:defRPr/>
            </a:pPr>
            <a:endParaRPr lang="en-NL" sz="1200">
              <a:solidFill>
                <a:prstClr val="black"/>
              </a:solidFill>
              <a:latin typeface="Calibri"/>
            </a:endParaRPr>
          </a:p>
        </p:txBody>
      </p:sp>
      <p:sp>
        <p:nvSpPr>
          <p:cNvPr id="7" name="AutoShape 7"/>
          <p:cNvSpPr/>
          <p:nvPr/>
        </p:nvSpPr>
        <p:spPr>
          <a:xfrm>
            <a:off x="4239472" y="0"/>
            <a:ext cx="7952528" cy="6858000"/>
          </a:xfrm>
          <a:prstGeom prst="rect">
            <a:avLst/>
          </a:prstGeom>
          <a:solidFill>
            <a:srgbClr val="2F8662">
              <a:alpha val="82745"/>
            </a:srgbClr>
          </a:solidFill>
        </p:spPr>
        <p:txBody>
          <a:bodyPr/>
          <a:lstStyle/>
          <a:p>
            <a:pPr defTabSz="609630">
              <a:defRPr/>
            </a:pPr>
            <a:endParaRPr lang="en-NL" sz="1200">
              <a:solidFill>
                <a:prstClr val="black"/>
              </a:solidFill>
              <a:latin typeface="Calibri"/>
            </a:endParaRPr>
          </a:p>
        </p:txBody>
      </p:sp>
      <p:sp>
        <p:nvSpPr>
          <p:cNvPr id="8" name="TextBox 8"/>
          <p:cNvSpPr txBox="1"/>
          <p:nvPr/>
        </p:nvSpPr>
        <p:spPr>
          <a:xfrm>
            <a:off x="638175" y="1067522"/>
            <a:ext cx="3009900" cy="776751"/>
          </a:xfrm>
          <a:prstGeom prst="rect">
            <a:avLst/>
          </a:prstGeom>
        </p:spPr>
        <p:txBody>
          <a:bodyPr wrap="square" lIns="0" tIns="0" rIns="0" bIns="0" rtlCol="0" anchor="t">
            <a:spAutoFit/>
          </a:bodyPr>
          <a:lstStyle/>
          <a:p>
            <a:pPr defTabSz="609630">
              <a:lnSpc>
                <a:spcPts val="3120"/>
              </a:lnSpc>
              <a:defRPr/>
            </a:pPr>
            <a:r>
              <a:rPr lang="en-US" sz="2400" spc="71">
                <a:solidFill>
                  <a:srgbClr val="49403C"/>
                </a:solidFill>
                <a:latin typeface="Arial Black" panose="020B0A04020102020204" pitchFamily="34" charset="0"/>
              </a:rPr>
              <a:t>Benefits of IFLA Membership</a:t>
            </a:r>
          </a:p>
        </p:txBody>
      </p:sp>
      <p:grpSp>
        <p:nvGrpSpPr>
          <p:cNvPr id="9" name="Group 9"/>
          <p:cNvGrpSpPr/>
          <p:nvPr/>
        </p:nvGrpSpPr>
        <p:grpSpPr>
          <a:xfrm>
            <a:off x="4793069" y="1087622"/>
            <a:ext cx="7043252" cy="4489714"/>
            <a:chOff x="0" y="-28575"/>
            <a:chExt cx="14086504" cy="8979430"/>
          </a:xfrm>
        </p:grpSpPr>
        <p:sp>
          <p:nvSpPr>
            <p:cNvPr id="10" name="TextBox 10"/>
            <p:cNvSpPr txBox="1"/>
            <p:nvPr/>
          </p:nvSpPr>
          <p:spPr>
            <a:xfrm>
              <a:off x="0" y="-28575"/>
              <a:ext cx="14086504" cy="7296232"/>
            </a:xfrm>
            <a:prstGeom prst="rect">
              <a:avLst/>
            </a:prstGeom>
          </p:spPr>
          <p:txBody>
            <a:bodyPr lIns="0" tIns="0" rIns="0" bIns="0" rtlCol="0" anchor="t">
              <a:spAutoFit/>
            </a:bodyPr>
            <a:lstStyle/>
            <a:p>
              <a:pPr algn="ctr" defTabSz="609630">
                <a:lnSpc>
                  <a:spcPts val="4100"/>
                </a:lnSpc>
                <a:defRPr/>
              </a:pPr>
              <a:r>
                <a:rPr lang="en-US" sz="2933" spc="200">
                  <a:solidFill>
                    <a:srgbClr val="FFFFFF"/>
                  </a:solidFill>
                  <a:latin typeface="Arial Black" panose="020B0A04020102020204" pitchFamily="34" charset="0"/>
                </a:rPr>
                <a:t>BEING A LIBRARIAN IS A MISSION. BUT BEING WITH LIBRARIANS IS ALSO AT THE HEART OF OUR PROFESSION. IFLA PROVIDES US WITH ENCOUNTER, DIALOGUE, AND KNOWLEDGE.</a:t>
              </a:r>
            </a:p>
          </p:txBody>
        </p:sp>
        <p:sp>
          <p:nvSpPr>
            <p:cNvPr id="11" name="TextBox 11"/>
            <p:cNvSpPr txBox="1"/>
            <p:nvPr/>
          </p:nvSpPr>
          <p:spPr>
            <a:xfrm>
              <a:off x="0" y="8202957"/>
              <a:ext cx="14086504" cy="747898"/>
            </a:xfrm>
            <a:prstGeom prst="rect">
              <a:avLst/>
            </a:prstGeom>
          </p:spPr>
          <p:txBody>
            <a:bodyPr lIns="0" tIns="0" rIns="0" bIns="0" rtlCol="0" anchor="t">
              <a:spAutoFit/>
            </a:bodyPr>
            <a:lstStyle/>
            <a:p>
              <a:pPr algn="ctr" defTabSz="609630">
                <a:lnSpc>
                  <a:spcPts val="3173"/>
                </a:lnSpc>
                <a:defRPr/>
              </a:pPr>
              <a:r>
                <a:rPr lang="en-US" sz="2267" spc="113">
                  <a:solidFill>
                    <a:srgbClr val="FFFFFF"/>
                  </a:solidFill>
                  <a:latin typeface="Arial" panose="020B0604020202020204" pitchFamily="34" charset="0"/>
                  <a:cs typeface="Arial" panose="020B0604020202020204" pitchFamily="34" charset="0"/>
                </a:rPr>
                <a:t>IFLA Personal Affiliate</a:t>
              </a: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5904" y="368813"/>
            <a:ext cx="3108881" cy="1895947"/>
            <a:chOff x="0" y="-66675"/>
            <a:chExt cx="6217762" cy="3791894"/>
          </a:xfrm>
        </p:grpSpPr>
        <p:sp>
          <p:nvSpPr>
            <p:cNvPr id="3" name="TextBox 3"/>
            <p:cNvSpPr txBox="1"/>
            <p:nvPr/>
          </p:nvSpPr>
          <p:spPr>
            <a:xfrm>
              <a:off x="0" y="-66675"/>
              <a:ext cx="6217762"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Professional Sections</a:t>
              </a:r>
            </a:p>
          </p:txBody>
        </p:sp>
        <p:sp>
          <p:nvSpPr>
            <p:cNvPr id="4" name="TextBox 4"/>
            <p:cNvSpPr txBox="1"/>
            <p:nvPr/>
          </p:nvSpPr>
          <p:spPr>
            <a:xfrm>
              <a:off x="0" y="1119377"/>
              <a:ext cx="6217762" cy="2605842"/>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Engage with experts in your field of interest. Save on each Section you are registered for free.</a:t>
              </a:r>
            </a:p>
          </p:txBody>
        </p:sp>
      </p:grpSp>
      <p:grpSp>
        <p:nvGrpSpPr>
          <p:cNvPr id="5" name="Group 5"/>
          <p:cNvGrpSpPr/>
          <p:nvPr/>
        </p:nvGrpSpPr>
        <p:grpSpPr>
          <a:xfrm rot="-10800000">
            <a:off x="-2" y="5140424"/>
            <a:ext cx="12192001" cy="1711353"/>
            <a:chOff x="0" y="0"/>
            <a:chExt cx="25437391" cy="3422706"/>
          </a:xfrm>
        </p:grpSpPr>
        <p:sp>
          <p:nvSpPr>
            <p:cNvPr id="6" name="AutoShape 6"/>
            <p:cNvSpPr/>
            <p:nvPr/>
          </p:nvSpPr>
          <p:spPr>
            <a:xfrm rot="5400000">
              <a:off x="12148245" y="-12148245"/>
              <a:ext cx="1140902" cy="25437391"/>
            </a:xfrm>
            <a:prstGeom prst="rect">
              <a:avLst/>
            </a:prstGeom>
            <a:solidFill>
              <a:srgbClr val="2F8662">
                <a:alpha val="69804"/>
              </a:srgbClr>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sp>
          <p:nvSpPr>
            <p:cNvPr id="7" name="AutoShape 7"/>
            <p:cNvSpPr/>
            <p:nvPr/>
          </p:nvSpPr>
          <p:spPr>
            <a:xfrm rot="5400000">
              <a:off x="12148245" y="-11007343"/>
              <a:ext cx="1140902" cy="25437391"/>
            </a:xfrm>
            <a:prstGeom prst="rect">
              <a:avLst/>
            </a:prstGeom>
            <a:solidFill>
              <a:srgbClr val="2F8662">
                <a:alpha val="40000"/>
              </a:srgbClr>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sp>
          <p:nvSpPr>
            <p:cNvPr id="8" name="AutoShape 8"/>
            <p:cNvSpPr/>
            <p:nvPr/>
          </p:nvSpPr>
          <p:spPr>
            <a:xfrm rot="5400000">
              <a:off x="12148245" y="-9866441"/>
              <a:ext cx="1140902" cy="25437391"/>
            </a:xfrm>
            <a:prstGeom prst="rect">
              <a:avLst/>
            </a:prstGeom>
            <a:solidFill>
              <a:srgbClr val="2F8662">
                <a:alpha val="9804"/>
              </a:srgbClr>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grpSp>
      <p:sp>
        <p:nvSpPr>
          <p:cNvPr id="9" name="AutoShape 9"/>
          <p:cNvSpPr/>
          <p:nvPr/>
        </p:nvSpPr>
        <p:spPr>
          <a:xfrm>
            <a:off x="4058635" y="-6222"/>
            <a:ext cx="19027" cy="5146647"/>
          </a:xfrm>
          <a:prstGeom prst="rect">
            <a:avLst/>
          </a:prstGeom>
          <a:solidFill>
            <a:srgbClr val="49403C"/>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sp>
        <p:nvSpPr>
          <p:cNvPr id="10" name="AutoShape 10"/>
          <p:cNvSpPr/>
          <p:nvPr/>
        </p:nvSpPr>
        <p:spPr>
          <a:xfrm>
            <a:off x="8128085" y="-6222"/>
            <a:ext cx="19027" cy="5146647"/>
          </a:xfrm>
          <a:prstGeom prst="rect">
            <a:avLst/>
          </a:prstGeom>
          <a:solidFill>
            <a:srgbClr val="49403C"/>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sp>
        <p:nvSpPr>
          <p:cNvPr id="11" name="AutoShape 11"/>
          <p:cNvSpPr/>
          <p:nvPr/>
        </p:nvSpPr>
        <p:spPr>
          <a:xfrm rot="-5400000">
            <a:off x="6086489" y="-3522674"/>
            <a:ext cx="19022" cy="12192000"/>
          </a:xfrm>
          <a:prstGeom prst="rect">
            <a:avLst/>
          </a:prstGeom>
          <a:solidFill>
            <a:srgbClr val="49403C"/>
          </a:solidFill>
        </p:spPr>
        <p:txBody>
          <a:bodyPr/>
          <a:lstStyle/>
          <a:p>
            <a:pPr defTabSz="609630">
              <a:defRPr/>
            </a:pPr>
            <a:endParaRPr lang="en-NL" sz="1067">
              <a:solidFill>
                <a:prstClr val="black"/>
              </a:solidFill>
              <a:latin typeface="Arial" panose="020B0604020202020204" pitchFamily="34" charset="0"/>
              <a:cs typeface="Arial" panose="020B0604020202020204" pitchFamily="34" charset="0"/>
            </a:endParaRPr>
          </a:p>
        </p:txBody>
      </p:sp>
      <p:grpSp>
        <p:nvGrpSpPr>
          <p:cNvPr id="12" name="Group 12"/>
          <p:cNvGrpSpPr/>
          <p:nvPr/>
        </p:nvGrpSpPr>
        <p:grpSpPr>
          <a:xfrm>
            <a:off x="4360968" y="368813"/>
            <a:ext cx="3265189" cy="1895947"/>
            <a:chOff x="0" y="-66675"/>
            <a:chExt cx="6530379" cy="3791894"/>
          </a:xfrm>
        </p:grpSpPr>
        <p:sp>
          <p:nvSpPr>
            <p:cNvPr id="13" name="TextBox 13"/>
            <p:cNvSpPr txBox="1"/>
            <p:nvPr/>
          </p:nvSpPr>
          <p:spPr>
            <a:xfrm>
              <a:off x="0" y="-66675"/>
              <a:ext cx="6530379"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Regional Divisions</a:t>
              </a:r>
            </a:p>
          </p:txBody>
        </p:sp>
        <p:sp>
          <p:nvSpPr>
            <p:cNvPr id="14" name="TextBox 14"/>
            <p:cNvSpPr txBox="1"/>
            <p:nvPr/>
          </p:nvSpPr>
          <p:spPr>
            <a:xfrm>
              <a:off x="0" y="1119377"/>
              <a:ext cx="6530379" cy="2605842"/>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Free participation in the relevant Regional Division – engagement in advocacy for libraries.</a:t>
              </a:r>
            </a:p>
          </p:txBody>
        </p:sp>
      </p:grpSp>
      <p:grpSp>
        <p:nvGrpSpPr>
          <p:cNvPr id="15" name="Group 15"/>
          <p:cNvGrpSpPr/>
          <p:nvPr/>
        </p:nvGrpSpPr>
        <p:grpSpPr>
          <a:xfrm>
            <a:off x="8567700" y="368813"/>
            <a:ext cx="3108881" cy="1890048"/>
            <a:chOff x="0" y="-66675"/>
            <a:chExt cx="6217762" cy="3780095"/>
          </a:xfrm>
        </p:grpSpPr>
        <p:sp>
          <p:nvSpPr>
            <p:cNvPr id="16" name="TextBox 16"/>
            <p:cNvSpPr txBox="1"/>
            <p:nvPr/>
          </p:nvSpPr>
          <p:spPr>
            <a:xfrm>
              <a:off x="0" y="-66675"/>
              <a:ext cx="6217762"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Discounts</a:t>
              </a:r>
            </a:p>
          </p:txBody>
        </p:sp>
        <p:sp>
          <p:nvSpPr>
            <p:cNvPr id="17" name="TextBox 17"/>
            <p:cNvSpPr txBox="1"/>
            <p:nvPr/>
          </p:nvSpPr>
          <p:spPr>
            <a:xfrm>
              <a:off x="0" y="1119375"/>
              <a:ext cx="6217762" cy="2594045"/>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Reduced rate at IFLA’s paid events. Discounts on IFLA Publications and member access to IFLA Journal.</a:t>
              </a:r>
            </a:p>
          </p:txBody>
        </p:sp>
      </p:grpSp>
      <p:grpSp>
        <p:nvGrpSpPr>
          <p:cNvPr id="18" name="Group 18"/>
          <p:cNvGrpSpPr/>
          <p:nvPr/>
        </p:nvGrpSpPr>
        <p:grpSpPr>
          <a:xfrm>
            <a:off x="625905" y="2921266"/>
            <a:ext cx="3108881" cy="1562522"/>
            <a:chOff x="0" y="-66675"/>
            <a:chExt cx="6217762" cy="3125044"/>
          </a:xfrm>
        </p:grpSpPr>
        <p:sp>
          <p:nvSpPr>
            <p:cNvPr id="19" name="TextBox 19"/>
            <p:cNvSpPr txBox="1"/>
            <p:nvPr/>
          </p:nvSpPr>
          <p:spPr>
            <a:xfrm>
              <a:off x="0" y="-66675"/>
              <a:ext cx="6217762"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Decision-making</a:t>
              </a:r>
            </a:p>
          </p:txBody>
        </p:sp>
        <p:sp>
          <p:nvSpPr>
            <p:cNvPr id="20" name="TextBox 20"/>
            <p:cNvSpPr txBox="1"/>
            <p:nvPr/>
          </p:nvSpPr>
          <p:spPr>
            <a:xfrm>
              <a:off x="0" y="1119377"/>
              <a:ext cx="6217762" cy="1938992"/>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Nominate and vote in IFLA Elections and General Assembly.</a:t>
              </a:r>
            </a:p>
          </p:txBody>
        </p:sp>
      </p:grpSp>
      <p:grpSp>
        <p:nvGrpSpPr>
          <p:cNvPr id="21" name="Group 21"/>
          <p:cNvGrpSpPr/>
          <p:nvPr/>
        </p:nvGrpSpPr>
        <p:grpSpPr>
          <a:xfrm>
            <a:off x="4398998" y="2922352"/>
            <a:ext cx="3657771" cy="1556623"/>
            <a:chOff x="0" y="-66675"/>
            <a:chExt cx="6842995" cy="3113246"/>
          </a:xfrm>
        </p:grpSpPr>
        <p:sp>
          <p:nvSpPr>
            <p:cNvPr id="22" name="TextBox 22"/>
            <p:cNvSpPr txBox="1"/>
            <p:nvPr/>
          </p:nvSpPr>
          <p:spPr>
            <a:xfrm>
              <a:off x="0" y="-66675"/>
              <a:ext cx="6842995"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Professional development</a:t>
              </a:r>
            </a:p>
          </p:txBody>
        </p:sp>
        <p:sp>
          <p:nvSpPr>
            <p:cNvPr id="23" name="TextBox 23"/>
            <p:cNvSpPr txBox="1"/>
            <p:nvPr/>
          </p:nvSpPr>
          <p:spPr>
            <a:xfrm>
              <a:off x="0" y="1119377"/>
              <a:ext cx="6842995" cy="1927194"/>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Build knowledge and experience through dynamic professional development opportunities.</a:t>
              </a:r>
            </a:p>
          </p:txBody>
        </p:sp>
      </p:grpSp>
      <p:grpSp>
        <p:nvGrpSpPr>
          <p:cNvPr id="24" name="Group 24"/>
          <p:cNvGrpSpPr/>
          <p:nvPr/>
        </p:nvGrpSpPr>
        <p:grpSpPr>
          <a:xfrm>
            <a:off x="8649039" y="2921266"/>
            <a:ext cx="3226112" cy="1223199"/>
            <a:chOff x="0" y="-66675"/>
            <a:chExt cx="6452225" cy="2446398"/>
          </a:xfrm>
        </p:grpSpPr>
        <p:sp>
          <p:nvSpPr>
            <p:cNvPr id="25" name="TextBox 25"/>
            <p:cNvSpPr txBox="1"/>
            <p:nvPr/>
          </p:nvSpPr>
          <p:spPr>
            <a:xfrm>
              <a:off x="0" y="-66675"/>
              <a:ext cx="6452225" cy="737124"/>
            </a:xfrm>
            <a:prstGeom prst="rect">
              <a:avLst/>
            </a:prstGeom>
          </p:spPr>
          <p:txBody>
            <a:bodyPr lIns="0" tIns="0" rIns="0" bIns="0" rtlCol="0" anchor="t">
              <a:spAutoFit/>
            </a:bodyPr>
            <a:lstStyle/>
            <a:p>
              <a:pPr defTabSz="609630">
                <a:lnSpc>
                  <a:spcPts val="3173"/>
                </a:lnSpc>
                <a:defRPr/>
              </a:pPr>
              <a:r>
                <a:rPr lang="en-US" spc="113">
                  <a:solidFill>
                    <a:srgbClr val="49403C"/>
                  </a:solidFill>
                  <a:latin typeface="Arial Black" panose="020B0A04020102020204" pitchFamily="34" charset="0"/>
                  <a:cs typeface="Arial" panose="020B0604020202020204" pitchFamily="34" charset="0"/>
                </a:rPr>
                <a:t>Networking</a:t>
              </a:r>
            </a:p>
          </p:txBody>
        </p:sp>
        <p:sp>
          <p:nvSpPr>
            <p:cNvPr id="26" name="TextBox 26"/>
            <p:cNvSpPr txBox="1"/>
            <p:nvPr/>
          </p:nvSpPr>
          <p:spPr>
            <a:xfrm>
              <a:off x="0" y="1119377"/>
              <a:ext cx="6452225" cy="1260346"/>
            </a:xfrm>
            <a:prstGeom prst="rect">
              <a:avLst/>
            </a:prstGeom>
          </p:spPr>
          <p:txBody>
            <a:bodyPr lIns="0" tIns="0" rIns="0" bIns="0" rtlCol="0" anchor="t">
              <a:spAutoFit/>
            </a:bodyPr>
            <a:lstStyle/>
            <a:p>
              <a:pPr defTabSz="609630">
                <a:lnSpc>
                  <a:spcPts val="2600"/>
                </a:lnSpc>
                <a:defRPr/>
              </a:pPr>
              <a:r>
                <a:rPr lang="en-US" spc="17">
                  <a:solidFill>
                    <a:srgbClr val="49403C"/>
                  </a:solidFill>
                  <a:latin typeface="Arial" panose="020B0604020202020204" pitchFamily="34" charset="0"/>
                  <a:cs typeface="Arial" panose="020B0604020202020204" pitchFamily="34" charset="0"/>
                </a:rPr>
                <a:t>Connect and collaborate with our international network.</a:t>
              </a:r>
            </a:p>
          </p:txBody>
        </p:sp>
      </p:grpSp>
      <p:sp>
        <p:nvSpPr>
          <p:cNvPr id="28" name="TextBox 27">
            <a:extLst>
              <a:ext uri="{FF2B5EF4-FFF2-40B4-BE49-F238E27FC236}">
                <a16:creationId xmlns:a16="http://schemas.microsoft.com/office/drawing/2014/main" id="{6D502463-126A-75E2-3FDC-F2D41BD05FA3}"/>
              </a:ext>
            </a:extLst>
          </p:cNvPr>
          <p:cNvSpPr txBox="1"/>
          <p:nvPr/>
        </p:nvSpPr>
        <p:spPr>
          <a:xfrm>
            <a:off x="625904" y="5878149"/>
            <a:ext cx="10892806" cy="221664"/>
          </a:xfrm>
          <a:prstGeom prst="rect">
            <a:avLst/>
          </a:prstGeom>
        </p:spPr>
        <p:txBody>
          <a:bodyPr wrap="square" lIns="0" tIns="0" rIns="0" bIns="0" rtlCol="0" anchor="t">
            <a:spAutoFit/>
          </a:bodyPr>
          <a:lstStyle/>
          <a:p>
            <a:pPr>
              <a:lnSpc>
                <a:spcPts val="1867"/>
              </a:lnSpc>
            </a:pPr>
            <a:r>
              <a:rPr lang="en-US" sz="1400" spc="107">
                <a:solidFill>
                  <a:srgbClr val="49403C"/>
                </a:solidFill>
                <a:latin typeface="Arial" panose="020B0604020202020204" pitchFamily="34" charset="0"/>
                <a:cs typeface="Arial" panose="020B0604020202020204" pitchFamily="34" charset="0"/>
              </a:rPr>
              <a:t>Check our </a:t>
            </a:r>
            <a:r>
              <a:rPr lang="en-US" sz="1400" b="1" spc="107">
                <a:solidFill>
                  <a:srgbClr val="2F866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events</a:t>
            </a:r>
            <a:r>
              <a:rPr lang="en-US" sz="1400" spc="107">
                <a:solidFill>
                  <a:srgbClr val="49403C"/>
                </a:solidFill>
                <a:latin typeface="Arial" panose="020B0604020202020204" pitchFamily="34" charset="0"/>
                <a:cs typeface="Arial" panose="020B0604020202020204" pitchFamily="34" charset="0"/>
              </a:rPr>
              <a:t> and </a:t>
            </a:r>
            <a:r>
              <a:rPr lang="en-US" sz="1400" b="1" spc="107">
                <a:solidFill>
                  <a:srgbClr val="2F866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news</a:t>
            </a:r>
            <a:r>
              <a:rPr lang="en-US" sz="1400" spc="107">
                <a:solidFill>
                  <a:srgbClr val="49403C"/>
                </a:solidFill>
                <a:latin typeface="Arial" panose="020B0604020202020204" pitchFamily="34" charset="0"/>
                <a:cs typeface="Arial" panose="020B0604020202020204" pitchFamily="34" charset="0"/>
              </a:rPr>
              <a:t> pages to see what IFLA is doing around the world and what are opportunities to engage.</a:t>
            </a:r>
          </a:p>
        </p:txBody>
      </p:sp>
      <p:sp>
        <p:nvSpPr>
          <p:cNvPr id="29" name="TextBox 27">
            <a:extLst>
              <a:ext uri="{FF2B5EF4-FFF2-40B4-BE49-F238E27FC236}">
                <a16:creationId xmlns:a16="http://schemas.microsoft.com/office/drawing/2014/main" id="{A762750D-B680-C5EE-557C-5DB957204242}"/>
              </a:ext>
            </a:extLst>
          </p:cNvPr>
          <p:cNvSpPr txBox="1"/>
          <p:nvPr/>
        </p:nvSpPr>
        <p:spPr>
          <a:xfrm>
            <a:off x="649596" y="5291482"/>
            <a:ext cx="10892806" cy="221664"/>
          </a:xfrm>
          <a:prstGeom prst="rect">
            <a:avLst/>
          </a:prstGeom>
        </p:spPr>
        <p:txBody>
          <a:bodyPr wrap="square" lIns="0" tIns="0" rIns="0" bIns="0" rtlCol="0" anchor="t">
            <a:spAutoFit/>
          </a:bodyPr>
          <a:lstStyle/>
          <a:p>
            <a:pPr>
              <a:lnSpc>
                <a:spcPts val="1867"/>
              </a:lnSpc>
            </a:pPr>
            <a:r>
              <a:rPr lang="en-US" sz="1400" spc="107">
                <a:solidFill>
                  <a:srgbClr val="49403C"/>
                </a:solidFill>
                <a:latin typeface="Arial" panose="020B0604020202020204" pitchFamily="34" charset="0"/>
                <a:cs typeface="Arial" panose="020B0604020202020204" pitchFamily="34" charset="0"/>
              </a:rPr>
              <a:t>We provide </a:t>
            </a:r>
            <a:r>
              <a:rPr lang="en-US" sz="1400" b="1" spc="107">
                <a:solidFill>
                  <a:srgbClr val="2F866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tools and materials</a:t>
            </a:r>
            <a:r>
              <a:rPr lang="en-US" sz="1400" spc="107">
                <a:solidFill>
                  <a:srgbClr val="49403C"/>
                </a:solidFill>
                <a:latin typeface="Arial" panose="020B0604020202020204" pitchFamily="34" charset="0"/>
                <a:cs typeface="Arial" panose="020B0604020202020204" pitchFamily="34" charset="0"/>
              </a:rPr>
              <a:t>, a </a:t>
            </a:r>
            <a:r>
              <a:rPr lang="en-US" sz="1400" b="1" spc="107">
                <a:solidFill>
                  <a:srgbClr val="2F866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forum for discussion and learning</a:t>
            </a:r>
            <a:r>
              <a:rPr lang="en-US" sz="1400" spc="107">
                <a:solidFill>
                  <a:srgbClr val="49403C"/>
                </a:solidFill>
                <a:latin typeface="Arial" panose="020B0604020202020204" pitchFamily="34" charset="0"/>
                <a:cs typeface="Arial" panose="020B0604020202020204" pitchFamily="34" charset="0"/>
              </a:rPr>
              <a:t>, and </a:t>
            </a:r>
            <a:r>
              <a:rPr lang="en-US" sz="1400" b="1" spc="107">
                <a:solidFill>
                  <a:srgbClr val="2F8662"/>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advocating for libraries</a:t>
            </a:r>
            <a:r>
              <a:rPr lang="en-US" sz="1400" spc="107">
                <a:solidFill>
                  <a:srgbClr val="49403C"/>
                </a:solidFill>
                <a:latin typeface="Arial" panose="020B0604020202020204" pitchFamily="34" charset="0"/>
                <a:cs typeface="Arial" panose="020B0604020202020204" pitchFamily="34" charset="0"/>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pic>
        <p:nvPicPr>
          <p:cNvPr id="8" name="Picture 7">
            <a:extLst>
              <a:ext uri="{FF2B5EF4-FFF2-40B4-BE49-F238E27FC236}">
                <a16:creationId xmlns:a16="http://schemas.microsoft.com/office/drawing/2014/main" id="{CC15C30A-AA14-596F-05F5-38C5CD36FD2B}"/>
              </a:ext>
            </a:extLst>
          </p:cNvPr>
          <p:cNvPicPr>
            <a:picLocks noChangeAspect="1"/>
          </p:cNvPicPr>
          <p:nvPr/>
        </p:nvPicPr>
        <p:blipFill>
          <a:blip r:embed="rId2"/>
          <a:stretch>
            <a:fillRect/>
          </a:stretch>
        </p:blipFill>
        <p:spPr>
          <a:xfrm>
            <a:off x="1535683" y="716673"/>
            <a:ext cx="9120633" cy="5130356"/>
          </a:xfrm>
          <a:prstGeom prst="rect">
            <a:avLst/>
          </a:prstGeom>
        </p:spPr>
      </p:pic>
    </p:spTree>
    <p:extLst>
      <p:ext uri="{BB962C8B-B14F-4D97-AF65-F5344CB8AC3E}">
        <p14:creationId xmlns:p14="http://schemas.microsoft.com/office/powerpoint/2010/main" val="3739244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1284559"/>
            <a:ext cx="6428014" cy="1391920"/>
          </a:xfrm>
          <a:prstGeom prst="rect">
            <a:avLst/>
          </a:prstGeom>
        </p:spPr>
        <p:txBody>
          <a:bodyPr wrap="square" lIns="0" tIns="0" rIns="0" bIns="0" rtlCol="0" anchor="t">
            <a:spAutoFit/>
          </a:bodyPr>
          <a:lstStyle/>
          <a:p>
            <a:pPr defTabSz="609630">
              <a:lnSpc>
                <a:spcPts val="5600"/>
              </a:lnSpc>
            </a:pPr>
            <a:r>
              <a:rPr lang="en-US" sz="4400" b="1" spc="140">
                <a:solidFill>
                  <a:srgbClr val="49403C"/>
                </a:solidFill>
                <a:latin typeface="Arial Black" panose="020B0604020202020204" pitchFamily="34" charset="0"/>
              </a:rPr>
              <a:t>IFLA membership in your country</a:t>
            </a:r>
          </a:p>
        </p:txBody>
      </p:sp>
      <p:pic>
        <p:nvPicPr>
          <p:cNvPr id="2" name="Picture 1">
            <a:extLst>
              <a:ext uri="{FF2B5EF4-FFF2-40B4-BE49-F238E27FC236}">
                <a16:creationId xmlns:a16="http://schemas.microsoft.com/office/drawing/2014/main" id="{63875B9A-531D-36EB-21A0-9B16849EB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96" y="4415356"/>
            <a:ext cx="1787249" cy="1787249"/>
          </a:xfrm>
          <a:prstGeom prst="rect">
            <a:avLst/>
          </a:prstGeom>
        </p:spPr>
      </p:pic>
    </p:spTree>
    <p:extLst>
      <p:ext uri="{BB962C8B-B14F-4D97-AF65-F5344CB8AC3E}">
        <p14:creationId xmlns:p14="http://schemas.microsoft.com/office/powerpoint/2010/main" val="73713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Our Agenda (Day 3) – Sparks Meeting</a:t>
            </a:r>
          </a:p>
        </p:txBody>
      </p:sp>
      <p:sp>
        <p:nvSpPr>
          <p:cNvPr id="8" name="TextBox 4">
            <a:extLst>
              <a:ext uri="{FF2B5EF4-FFF2-40B4-BE49-F238E27FC236}">
                <a16:creationId xmlns:a16="http://schemas.microsoft.com/office/drawing/2014/main" id="{9E0AD43B-1EB8-C221-F5F8-6F67C18C1D98}"/>
              </a:ext>
            </a:extLst>
          </p:cNvPr>
          <p:cNvSpPr txBox="1"/>
          <p:nvPr/>
        </p:nvSpPr>
        <p:spPr>
          <a:xfrm>
            <a:off x="1226016" y="1981165"/>
            <a:ext cx="10338968" cy="1785104"/>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Conference with European Commission, UNESCO and </a:t>
            </a:r>
            <a:r>
              <a:rPr lang="en-US" sz="2400" spc="30" err="1">
                <a:solidFill>
                  <a:srgbClr val="49403C"/>
                </a:solidFill>
                <a:latin typeface="Arial" panose="020B0604020202020204" pitchFamily="34" charset="0"/>
              </a:rPr>
              <a:t>Eurocities</a:t>
            </a:r>
            <a:r>
              <a:rPr lang="en-US" sz="2400" spc="30">
                <a:solidFill>
                  <a:srgbClr val="49403C"/>
                </a:solidFill>
                <a:latin typeface="Arial" panose="020B0604020202020204" pitchFamily="34" charset="0"/>
              </a:rPr>
              <a:t> speakers (Sparks Meeting)</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Highlights and reflections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Certificates and closing</a:t>
            </a:r>
          </a:p>
        </p:txBody>
      </p:sp>
    </p:spTree>
    <p:extLst>
      <p:ext uri="{BB962C8B-B14F-4D97-AF65-F5344CB8AC3E}">
        <p14:creationId xmlns:p14="http://schemas.microsoft.com/office/powerpoint/2010/main" val="2677949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3011807"/>
            <a:ext cx="10519576" cy="830997"/>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Wrap up</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4504779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3011807"/>
            <a:ext cx="10519576" cy="830997"/>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Thank you!</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2390381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Roles</a:t>
            </a:r>
          </a:p>
        </p:txBody>
      </p:sp>
      <p:sp>
        <p:nvSpPr>
          <p:cNvPr id="8" name="TextBox 4">
            <a:extLst>
              <a:ext uri="{FF2B5EF4-FFF2-40B4-BE49-F238E27FC236}">
                <a16:creationId xmlns:a16="http://schemas.microsoft.com/office/drawing/2014/main" id="{9E0AD43B-1EB8-C221-F5F8-6F67C18C1D98}"/>
              </a:ext>
            </a:extLst>
          </p:cNvPr>
          <p:cNvSpPr txBox="1"/>
          <p:nvPr/>
        </p:nvSpPr>
        <p:spPr>
          <a:xfrm>
            <a:off x="1226016" y="1981165"/>
            <a:ext cx="10338968" cy="3508653"/>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Sharon</a:t>
            </a:r>
            <a:r>
              <a:rPr lang="en-US" sz="2400" spc="30">
                <a:solidFill>
                  <a:srgbClr val="49403C"/>
                </a:solidFill>
                <a:latin typeface="Arial" panose="020B0604020202020204" pitchFamily="34" charset="0"/>
              </a:rPr>
              <a:t>: IFLA Secretary General</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Kristine and Stephen</a:t>
            </a:r>
            <a:r>
              <a:rPr lang="en-US" sz="2400" spc="30">
                <a:solidFill>
                  <a:srgbClr val="49403C"/>
                </a:solidFill>
                <a:latin typeface="Arial" panose="020B0604020202020204" pitchFamily="34" charset="0"/>
              </a:rPr>
              <a:t>: Moderators, additional support</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Esther</a:t>
            </a:r>
            <a:r>
              <a:rPr lang="en-US" sz="2400" spc="30">
                <a:solidFill>
                  <a:srgbClr val="49403C"/>
                </a:solidFill>
                <a:latin typeface="Arial" panose="020B0604020202020204" pitchFamily="34" charset="0"/>
              </a:rPr>
              <a:t>: Keeping the show on the road</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Cristina</a:t>
            </a:r>
            <a:r>
              <a:rPr lang="en-US" sz="2400" spc="30">
                <a:solidFill>
                  <a:srgbClr val="49403C"/>
                </a:solidFill>
                <a:latin typeface="Arial" panose="020B0604020202020204" pitchFamily="34" charset="0"/>
              </a:rPr>
              <a:t>: Recording the memories</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Claire, Maria</a:t>
            </a:r>
            <a:r>
              <a:rPr lang="en-US" sz="2400" spc="30">
                <a:solidFill>
                  <a:srgbClr val="49403C"/>
                </a:solidFill>
                <a:latin typeface="Arial" panose="020B0604020202020204" pitchFamily="34" charset="0"/>
              </a:rPr>
              <a:t>: IFLA HQ (here tomorrow)</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Despina Gerasimidou</a:t>
            </a:r>
            <a:r>
              <a:rPr lang="en-US" sz="2400" spc="30">
                <a:solidFill>
                  <a:srgbClr val="49403C"/>
                </a:solidFill>
                <a:latin typeface="Arial" panose="020B0604020202020204" pitchFamily="34" charset="0"/>
              </a:rPr>
              <a:t>: here in spirit!</a:t>
            </a:r>
          </a:p>
          <a:p>
            <a:pPr marL="457200" indent="-457200">
              <a:spcBef>
                <a:spcPts val="600"/>
              </a:spcBef>
              <a:spcAft>
                <a:spcPts val="600"/>
              </a:spcAft>
              <a:buBlip>
                <a:blip r:embed="rId2"/>
              </a:buBlip>
            </a:pPr>
            <a:r>
              <a:rPr lang="en-US" sz="2400" b="1" spc="30">
                <a:solidFill>
                  <a:srgbClr val="49403C"/>
                </a:solidFill>
                <a:latin typeface="Arial" panose="020B0604020202020204" pitchFamily="34" charset="0"/>
              </a:rPr>
              <a:t>You</a:t>
            </a:r>
            <a:r>
              <a:rPr lang="en-US" sz="2400" spc="30">
                <a:solidFill>
                  <a:srgbClr val="49403C"/>
                </a:solidFill>
                <a:latin typeface="Arial" panose="020B0604020202020204" pitchFamily="34" charset="0"/>
              </a:rPr>
              <a:t>: essential to the success of our time together!</a:t>
            </a:r>
          </a:p>
        </p:txBody>
      </p:sp>
    </p:spTree>
    <p:extLst>
      <p:ext uri="{BB962C8B-B14F-4D97-AF65-F5344CB8AC3E}">
        <p14:creationId xmlns:p14="http://schemas.microsoft.com/office/powerpoint/2010/main" val="375709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949993" y="260187"/>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Meeting rules and norms</a:t>
            </a:r>
          </a:p>
        </p:txBody>
      </p:sp>
      <p:sp>
        <p:nvSpPr>
          <p:cNvPr id="8" name="TextBox 4">
            <a:extLst>
              <a:ext uri="{FF2B5EF4-FFF2-40B4-BE49-F238E27FC236}">
                <a16:creationId xmlns:a16="http://schemas.microsoft.com/office/drawing/2014/main" id="{9E0AD43B-1EB8-C221-F5F8-6F67C18C1D98}"/>
              </a:ext>
            </a:extLst>
          </p:cNvPr>
          <p:cNvSpPr txBox="1"/>
          <p:nvPr/>
        </p:nvSpPr>
        <p:spPr>
          <a:xfrm>
            <a:off x="1088004" y="1505869"/>
            <a:ext cx="10338968" cy="4154984"/>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000" spc="30">
                <a:solidFill>
                  <a:srgbClr val="49403C"/>
                </a:solidFill>
                <a:latin typeface="Arial" panose="020B0604020202020204" pitchFamily="34" charset="0"/>
              </a:rPr>
              <a:t>Please bring your full </a:t>
            </a:r>
            <a:r>
              <a:rPr lang="en-US" sz="2000" b="1" spc="30">
                <a:solidFill>
                  <a:srgbClr val="49403C"/>
                </a:solidFill>
                <a:latin typeface="Arial" panose="020B0604020202020204" pitchFamily="34" charset="0"/>
              </a:rPr>
              <a:t>attention</a:t>
            </a:r>
            <a:r>
              <a:rPr lang="en-US" sz="2000" spc="30">
                <a:solidFill>
                  <a:srgbClr val="49403C"/>
                </a:solidFill>
                <a:latin typeface="Arial" panose="020B0604020202020204" pitchFamily="34" charset="0"/>
              </a:rPr>
              <a:t> to this process and to what others are saying</a:t>
            </a:r>
          </a:p>
          <a:p>
            <a:pPr marL="457200" indent="-457200">
              <a:spcBef>
                <a:spcPts val="600"/>
              </a:spcBef>
              <a:spcAft>
                <a:spcPts val="600"/>
              </a:spcAft>
              <a:buBlip>
                <a:blip r:embed="rId2"/>
              </a:buBlip>
            </a:pPr>
            <a:r>
              <a:rPr lang="en-US" sz="2000" spc="30">
                <a:solidFill>
                  <a:srgbClr val="49403C"/>
                </a:solidFill>
                <a:latin typeface="Arial" panose="020B0604020202020204" pitchFamily="34" charset="0"/>
              </a:rPr>
              <a:t>Please </a:t>
            </a:r>
            <a:r>
              <a:rPr lang="en-US" sz="2000" b="1" spc="30">
                <a:solidFill>
                  <a:srgbClr val="49403C"/>
                </a:solidFill>
                <a:latin typeface="Arial" panose="020B0604020202020204" pitchFamily="34" charset="0"/>
              </a:rPr>
              <a:t>ask questions </a:t>
            </a:r>
            <a:r>
              <a:rPr lang="en-US" sz="2000" spc="30">
                <a:solidFill>
                  <a:srgbClr val="49403C"/>
                </a:solidFill>
                <a:latin typeface="Arial" panose="020B0604020202020204" pitchFamily="34" charset="0"/>
              </a:rPr>
              <a:t>if you don’t understand</a:t>
            </a:r>
          </a:p>
          <a:p>
            <a:pPr marL="457200" indent="-457200">
              <a:spcBef>
                <a:spcPts val="600"/>
              </a:spcBef>
              <a:spcAft>
                <a:spcPts val="600"/>
              </a:spcAft>
              <a:buBlip>
                <a:blip r:embed="rId2"/>
              </a:buBlip>
            </a:pPr>
            <a:r>
              <a:rPr lang="en-US" sz="2000" b="1" spc="30">
                <a:solidFill>
                  <a:srgbClr val="49403C"/>
                </a:solidFill>
                <a:latin typeface="Arial" panose="020B0604020202020204" pitchFamily="34" charset="0"/>
              </a:rPr>
              <a:t>Let us know </a:t>
            </a:r>
            <a:r>
              <a:rPr lang="en-US" sz="2000" spc="30">
                <a:solidFill>
                  <a:srgbClr val="49403C"/>
                </a:solidFill>
                <a:latin typeface="Arial" panose="020B0604020202020204" pitchFamily="34" charset="0"/>
              </a:rPr>
              <a:t>if we are speaking too fast – we will slow down</a:t>
            </a:r>
          </a:p>
          <a:p>
            <a:pPr marL="457200" indent="-457200">
              <a:spcBef>
                <a:spcPts val="600"/>
              </a:spcBef>
              <a:spcAft>
                <a:spcPts val="600"/>
              </a:spcAft>
              <a:buBlip>
                <a:blip r:embed="rId2"/>
              </a:buBlip>
            </a:pPr>
            <a:r>
              <a:rPr lang="en-US" sz="2000" spc="30">
                <a:solidFill>
                  <a:srgbClr val="49403C"/>
                </a:solidFill>
                <a:latin typeface="Arial" panose="020B0604020202020204" pitchFamily="34" charset="0"/>
              </a:rPr>
              <a:t>Be understanding and </a:t>
            </a:r>
            <a:r>
              <a:rPr lang="en-US" sz="2000" b="1" spc="30">
                <a:solidFill>
                  <a:srgbClr val="49403C"/>
                </a:solidFill>
                <a:latin typeface="Arial" panose="020B0604020202020204" pitchFamily="34" charset="0"/>
              </a:rPr>
              <a:t>help each other out</a:t>
            </a:r>
          </a:p>
          <a:p>
            <a:pPr marL="457200" indent="-457200">
              <a:spcBef>
                <a:spcPts val="600"/>
              </a:spcBef>
              <a:spcAft>
                <a:spcPts val="600"/>
              </a:spcAft>
              <a:buBlip>
                <a:blip r:embed="rId2"/>
              </a:buBlip>
            </a:pPr>
            <a:r>
              <a:rPr lang="en-US" sz="2000" b="1" spc="30">
                <a:solidFill>
                  <a:srgbClr val="49403C"/>
                </a:solidFill>
                <a:latin typeface="Arial" panose="020B0604020202020204" pitchFamily="34" charset="0"/>
              </a:rPr>
              <a:t>Assume good intentions</a:t>
            </a:r>
            <a:r>
              <a:rPr lang="en-US" sz="2000" spc="30">
                <a:solidFill>
                  <a:srgbClr val="49403C"/>
                </a:solidFill>
                <a:latin typeface="Arial" panose="020B0604020202020204" pitchFamily="34" charset="0"/>
              </a:rPr>
              <a:t>, do not immediately make a judgement</a:t>
            </a:r>
          </a:p>
          <a:p>
            <a:pPr marL="457200" indent="-457200">
              <a:spcBef>
                <a:spcPts val="600"/>
              </a:spcBef>
              <a:spcAft>
                <a:spcPts val="600"/>
              </a:spcAft>
              <a:buBlip>
                <a:blip r:embed="rId2"/>
              </a:buBlip>
            </a:pPr>
            <a:r>
              <a:rPr lang="en-US" sz="2000" b="1" spc="30">
                <a:solidFill>
                  <a:srgbClr val="49403C"/>
                </a:solidFill>
                <a:latin typeface="Arial" panose="020B0604020202020204" pitchFamily="34" charset="0"/>
              </a:rPr>
              <a:t>Step up </a:t>
            </a:r>
            <a:r>
              <a:rPr lang="en-US" sz="2000" spc="30">
                <a:solidFill>
                  <a:srgbClr val="49403C"/>
                </a:solidFill>
                <a:latin typeface="Arial" panose="020B0604020202020204" pitchFamily="34" charset="0"/>
              </a:rPr>
              <a:t>if you have something to say. </a:t>
            </a:r>
            <a:r>
              <a:rPr lang="en-US" sz="2000" b="1" spc="30">
                <a:solidFill>
                  <a:srgbClr val="49403C"/>
                </a:solidFill>
                <a:latin typeface="Arial" panose="020B0604020202020204" pitchFamily="34" charset="0"/>
              </a:rPr>
              <a:t>Step back </a:t>
            </a:r>
            <a:r>
              <a:rPr lang="en-US" sz="2000" spc="30">
                <a:solidFill>
                  <a:srgbClr val="49403C"/>
                </a:solidFill>
                <a:latin typeface="Arial" panose="020B0604020202020204" pitchFamily="34" charset="0"/>
              </a:rPr>
              <a:t>if you’ve been doing a lot of talking to give others a chance</a:t>
            </a:r>
          </a:p>
          <a:p>
            <a:pPr marL="457200" indent="-457200">
              <a:spcBef>
                <a:spcPts val="600"/>
              </a:spcBef>
              <a:spcAft>
                <a:spcPts val="600"/>
              </a:spcAft>
              <a:buBlip>
                <a:blip r:embed="rId2"/>
              </a:buBlip>
            </a:pPr>
            <a:r>
              <a:rPr lang="en-US" sz="2000" b="1" spc="30">
                <a:solidFill>
                  <a:srgbClr val="49403C"/>
                </a:solidFill>
                <a:latin typeface="Arial" panose="020B0604020202020204" pitchFamily="34" charset="0"/>
              </a:rPr>
              <a:t>Use the parking lot </a:t>
            </a:r>
            <a:r>
              <a:rPr lang="en-US" sz="2000" spc="30">
                <a:solidFill>
                  <a:srgbClr val="49403C"/>
                </a:solidFill>
                <a:latin typeface="Arial" panose="020B0604020202020204" pitchFamily="34" charset="0"/>
              </a:rPr>
              <a:t>to capture topics we may not be able to address in this workshop or in any particular segment</a:t>
            </a:r>
          </a:p>
          <a:p>
            <a:pPr marL="457200" indent="-457200">
              <a:spcBef>
                <a:spcPts val="600"/>
              </a:spcBef>
              <a:spcAft>
                <a:spcPts val="600"/>
              </a:spcAft>
              <a:buBlip>
                <a:blip r:embed="rId2"/>
              </a:buBlip>
            </a:pPr>
            <a:r>
              <a:rPr lang="en-US" sz="2000" spc="30">
                <a:solidFill>
                  <a:srgbClr val="49403C"/>
                </a:solidFill>
                <a:latin typeface="Arial" panose="020B0604020202020204" pitchFamily="34" charset="0"/>
              </a:rPr>
              <a:t>We have limited time, so feel free to make use of ‘all protocols observed’!</a:t>
            </a:r>
          </a:p>
        </p:txBody>
      </p:sp>
    </p:spTree>
    <p:extLst>
      <p:ext uri="{BB962C8B-B14F-4D97-AF65-F5344CB8AC3E}">
        <p14:creationId xmlns:p14="http://schemas.microsoft.com/office/powerpoint/2010/main" val="272616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949993" y="329052"/>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Note</a:t>
            </a:r>
          </a:p>
        </p:txBody>
      </p:sp>
      <p:sp>
        <p:nvSpPr>
          <p:cNvPr id="8" name="TextBox 4">
            <a:extLst>
              <a:ext uri="{FF2B5EF4-FFF2-40B4-BE49-F238E27FC236}">
                <a16:creationId xmlns:a16="http://schemas.microsoft.com/office/drawing/2014/main" id="{9E0AD43B-1EB8-C221-F5F8-6F67C18C1D98}"/>
              </a:ext>
            </a:extLst>
          </p:cNvPr>
          <p:cNvSpPr txBox="1"/>
          <p:nvPr/>
        </p:nvSpPr>
        <p:spPr>
          <a:xfrm>
            <a:off x="1088004" y="1538248"/>
            <a:ext cx="10338968" cy="4154984"/>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You will sometimes be asked to think about your own experience, sometimes about your national experience, sometimes about your regional experience, and sometimes globally. Get ready for some mental gymnastics!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You’re not here representing your country or institution, but you should take the lessons from this workshop back to your own settings.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We’ll be using quite a lot of Mentimeter, so please make sure your device can work. Mentimeter does work well on smartphones!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We’ll be setting out commitments throughout the workshop, and will </a:t>
            </a:r>
            <a:r>
              <a:rPr lang="en-US" sz="2400" spc="30" err="1">
                <a:solidFill>
                  <a:srgbClr val="49403C"/>
                </a:solidFill>
                <a:latin typeface="Arial" panose="020B0604020202020204" pitchFamily="34" charset="0"/>
              </a:rPr>
              <a:t>summarise</a:t>
            </a:r>
            <a:r>
              <a:rPr lang="en-US" sz="2400" spc="30">
                <a:solidFill>
                  <a:srgbClr val="49403C"/>
                </a:solidFill>
                <a:latin typeface="Arial" panose="020B0604020202020204" pitchFamily="34" charset="0"/>
              </a:rPr>
              <a:t> these at the end</a:t>
            </a:r>
          </a:p>
        </p:txBody>
      </p:sp>
    </p:spTree>
    <p:extLst>
      <p:ext uri="{BB962C8B-B14F-4D97-AF65-F5344CB8AC3E}">
        <p14:creationId xmlns:p14="http://schemas.microsoft.com/office/powerpoint/2010/main" val="3027101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square&#10;&#10;Description automatically generated with medium confidence">
            <a:extLst>
              <a:ext uri="{FF2B5EF4-FFF2-40B4-BE49-F238E27FC236}">
                <a16:creationId xmlns:a16="http://schemas.microsoft.com/office/drawing/2014/main" id="{BEC10DBA-3C83-85A8-2D44-D82D7CB84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3" name="TextBox 9">
            <a:extLst>
              <a:ext uri="{FF2B5EF4-FFF2-40B4-BE49-F238E27FC236}">
                <a16:creationId xmlns:a16="http://schemas.microsoft.com/office/drawing/2014/main" id="{D16055C6-D124-D909-1A34-63C7588D1918}"/>
              </a:ext>
            </a:extLst>
          </p:cNvPr>
          <p:cNvSpPr txBox="1"/>
          <p:nvPr/>
        </p:nvSpPr>
        <p:spPr>
          <a:xfrm>
            <a:off x="2088715" y="2832880"/>
            <a:ext cx="8014569" cy="1188852"/>
          </a:xfrm>
          <a:prstGeom prst="rect">
            <a:avLst/>
          </a:prstGeom>
        </p:spPr>
        <p:txBody>
          <a:bodyPr wrap="square" lIns="0" tIns="0" rIns="0" bIns="0" rtlCol="0" anchor="t">
            <a:spAutoFit/>
          </a:bodyPr>
          <a:lstStyle/>
          <a:p>
            <a:pPr algn="ctr">
              <a:lnSpc>
                <a:spcPts val="10267"/>
              </a:lnSpc>
            </a:pPr>
            <a:r>
              <a:rPr lang="en-US" sz="5867" b="1">
                <a:solidFill>
                  <a:schemeClr val="bg1"/>
                </a:solidFill>
                <a:latin typeface="Arial Black" panose="020B0604020202020204" pitchFamily="34" charset="0"/>
              </a:rPr>
              <a:t>Setting the scene</a:t>
            </a:r>
          </a:p>
        </p:txBody>
      </p:sp>
      <p:pic>
        <p:nvPicPr>
          <p:cNvPr id="13" name="Picture 12" descr="A white grid with black letters&#10;&#10;Description automatically generated">
            <a:extLst>
              <a:ext uri="{FF2B5EF4-FFF2-40B4-BE49-F238E27FC236}">
                <a16:creationId xmlns:a16="http://schemas.microsoft.com/office/drawing/2014/main" id="{1F3B2256-A67F-67B6-0457-656BCCB88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1925215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rot="-5400000">
            <a:off x="-1862709" y="3217730"/>
            <a:ext cx="5486400" cy="346249"/>
          </a:xfrm>
          <a:prstGeom prst="rect">
            <a:avLst/>
          </a:prstGeom>
        </p:spPr>
        <p:txBody>
          <a:bodyPr lIns="0" tIns="0" rIns="0" bIns="0" rtlCol="0" anchor="t">
            <a:spAutoFit/>
          </a:bodyPr>
          <a:lstStyle/>
          <a:p>
            <a:pPr algn="ctr">
              <a:lnSpc>
                <a:spcPts val="2664"/>
              </a:lnSpc>
            </a:pPr>
            <a:r>
              <a:rPr lang="en-US" sz="2400" spc="216">
                <a:solidFill>
                  <a:srgbClr val="FFFFFF"/>
                </a:solidFill>
                <a:latin typeface="Arial" panose="020B0604020202020204" pitchFamily="34" charset="0"/>
              </a:rPr>
              <a:t>IFLA HEADQUARTERS 2023</a:t>
            </a:r>
          </a:p>
        </p:txBody>
      </p:sp>
      <p:sp>
        <p:nvSpPr>
          <p:cNvPr id="2" name="AutoShape 2">
            <a:extLst>
              <a:ext uri="{FF2B5EF4-FFF2-40B4-BE49-F238E27FC236}">
                <a16:creationId xmlns:a16="http://schemas.microsoft.com/office/drawing/2014/main" id="{FEAFFBE9-4419-0BBF-A69A-A6601A09C843}"/>
              </a:ext>
            </a:extLst>
          </p:cNvPr>
          <p:cNvSpPr/>
          <p:nvPr/>
        </p:nvSpPr>
        <p:spPr>
          <a:xfrm>
            <a:off x="10607261" y="0"/>
            <a:ext cx="1584739" cy="6858000"/>
          </a:xfrm>
          <a:prstGeom prst="rect">
            <a:avLst/>
          </a:prstGeom>
          <a:solidFill>
            <a:srgbClr val="008494"/>
          </a:solidFill>
        </p:spPr>
        <p:txBody>
          <a:bodyPr/>
          <a:lstStyle/>
          <a:p>
            <a:endParaRPr lang="en-NL"/>
          </a:p>
        </p:txBody>
      </p:sp>
      <p:grpSp>
        <p:nvGrpSpPr>
          <p:cNvPr id="12" name="Group 16">
            <a:extLst>
              <a:ext uri="{FF2B5EF4-FFF2-40B4-BE49-F238E27FC236}">
                <a16:creationId xmlns:a16="http://schemas.microsoft.com/office/drawing/2014/main" id="{25AA988B-77C0-5336-B931-EA6D2E4BCFF3}"/>
              </a:ext>
            </a:extLst>
          </p:cNvPr>
          <p:cNvGrpSpPr/>
          <p:nvPr/>
        </p:nvGrpSpPr>
        <p:grpSpPr>
          <a:xfrm rot="5400000">
            <a:off x="6353052" y="2539727"/>
            <a:ext cx="6858002" cy="1778548"/>
            <a:chOff x="0" y="-2"/>
            <a:chExt cx="14540792" cy="3422708"/>
          </a:xfrm>
        </p:grpSpPr>
        <p:sp>
          <p:nvSpPr>
            <p:cNvPr id="13" name="AutoShape 17">
              <a:extLst>
                <a:ext uri="{FF2B5EF4-FFF2-40B4-BE49-F238E27FC236}">
                  <a16:creationId xmlns:a16="http://schemas.microsoft.com/office/drawing/2014/main" id="{C4FD017E-4574-55E8-D20B-D23615F1E02D}"/>
                </a:ext>
              </a:extLst>
            </p:cNvPr>
            <p:cNvSpPr/>
            <p:nvPr/>
          </p:nvSpPr>
          <p:spPr>
            <a:xfrm rot="5400000">
              <a:off x="6699945" y="-6699946"/>
              <a:ext cx="1140903" cy="14540791"/>
            </a:xfrm>
            <a:prstGeom prst="rect">
              <a:avLst/>
            </a:prstGeom>
            <a:solidFill>
              <a:srgbClr val="008494">
                <a:alpha val="69804"/>
              </a:srgbClr>
            </a:solidFill>
          </p:spPr>
          <p:txBody>
            <a:bodyPr/>
            <a:lstStyle/>
            <a:p>
              <a:endParaRPr lang="en-NL"/>
            </a:p>
          </p:txBody>
        </p:sp>
        <p:sp>
          <p:nvSpPr>
            <p:cNvPr id="14" name="AutoShape 18">
              <a:extLst>
                <a:ext uri="{FF2B5EF4-FFF2-40B4-BE49-F238E27FC236}">
                  <a16:creationId xmlns:a16="http://schemas.microsoft.com/office/drawing/2014/main" id="{44891F05-E2F0-FD09-7ECD-5AB10ED43929}"/>
                </a:ext>
              </a:extLst>
            </p:cNvPr>
            <p:cNvSpPr/>
            <p:nvPr/>
          </p:nvSpPr>
          <p:spPr>
            <a:xfrm rot="5400000">
              <a:off x="6699945" y="-5559043"/>
              <a:ext cx="1140902" cy="14540791"/>
            </a:xfrm>
            <a:prstGeom prst="rect">
              <a:avLst/>
            </a:prstGeom>
            <a:solidFill>
              <a:srgbClr val="008494">
                <a:alpha val="40000"/>
              </a:srgbClr>
            </a:solidFill>
          </p:spPr>
          <p:txBody>
            <a:bodyPr/>
            <a:lstStyle/>
            <a:p>
              <a:endParaRPr lang="en-NL"/>
            </a:p>
          </p:txBody>
        </p:sp>
        <p:sp>
          <p:nvSpPr>
            <p:cNvPr id="15" name="AutoShape 19">
              <a:extLst>
                <a:ext uri="{FF2B5EF4-FFF2-40B4-BE49-F238E27FC236}">
                  <a16:creationId xmlns:a16="http://schemas.microsoft.com/office/drawing/2014/main" id="{26F26B80-E59C-0882-75C8-50EAE6EF5EF8}"/>
                </a:ext>
              </a:extLst>
            </p:cNvPr>
            <p:cNvSpPr/>
            <p:nvPr/>
          </p:nvSpPr>
          <p:spPr>
            <a:xfrm rot="5400000">
              <a:off x="6699945" y="-4418141"/>
              <a:ext cx="1140902" cy="14540791"/>
            </a:xfrm>
            <a:prstGeom prst="rect">
              <a:avLst/>
            </a:prstGeom>
            <a:solidFill>
              <a:srgbClr val="008494">
                <a:alpha val="9804"/>
              </a:srgbClr>
            </a:solidFill>
          </p:spPr>
          <p:txBody>
            <a:bodyPr/>
            <a:lstStyle/>
            <a:p>
              <a:endParaRPr lang="en-NL"/>
            </a:p>
          </p:txBody>
        </p:sp>
      </p:grpSp>
      <p:pic>
        <p:nvPicPr>
          <p:cNvPr id="8" name="Picture 7" descr="A map of europe with red squares&#10;&#10;Description automatically generated">
            <a:extLst>
              <a:ext uri="{FF2B5EF4-FFF2-40B4-BE49-F238E27FC236}">
                <a16:creationId xmlns:a16="http://schemas.microsoft.com/office/drawing/2014/main" id="{C8D291DD-0582-D4D6-26E9-866B95C1A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768" y="-1"/>
            <a:ext cx="9853546"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699281"/>
            <a:ext cx="5521237" cy="1439177"/>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Have you ever…</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Warming up</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410721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699281"/>
            <a:ext cx="5521237" cy="1439177"/>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Been an IFLA volunteer?</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418169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350338"/>
            <a:ext cx="5521237" cy="2157322"/>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Attended an IFLA Congress?</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4228098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1439222"/>
            <a:ext cx="10519576" cy="3830023"/>
          </a:xfrm>
          <a:prstGeom prst="rect">
            <a:avLst/>
          </a:prstGeom>
        </p:spPr>
        <p:txBody>
          <a:bodyPr wrap="square" lIns="0" tIns="0" rIns="0" bIns="0" rtlCol="0" anchor="t">
            <a:spAutoFit/>
          </a:bodyPr>
          <a:lstStyle/>
          <a:p>
            <a:pPr algn="ctr">
              <a:lnSpc>
                <a:spcPts val="10267"/>
              </a:lnSpc>
            </a:pPr>
            <a:r>
              <a:rPr lang="en-US" sz="5850" b="1">
                <a:solidFill>
                  <a:schemeClr val="bg1"/>
                </a:solidFill>
                <a:latin typeface="Arial Black"/>
              </a:rPr>
              <a:t>The Wi-Fi</a:t>
            </a:r>
          </a:p>
          <a:p>
            <a:pPr algn="ctr">
              <a:lnSpc>
                <a:spcPts val="10267"/>
              </a:lnSpc>
            </a:pPr>
            <a:r>
              <a:rPr lang="en-US" sz="5850" b="1" err="1">
                <a:solidFill>
                  <a:schemeClr val="bg1"/>
                </a:solidFill>
                <a:latin typeface="Arial Black"/>
              </a:rPr>
              <a:t>KBR_events</a:t>
            </a:r>
          </a:p>
          <a:p>
            <a:pPr algn="ctr">
              <a:lnSpc>
                <a:spcPts val="10267"/>
              </a:lnSpc>
            </a:pPr>
            <a:r>
              <a:rPr lang="en-US" sz="5850" b="1">
                <a:solidFill>
                  <a:schemeClr val="bg1"/>
                </a:solidFill>
                <a:latin typeface="Arial Black"/>
              </a:rPr>
              <a:t>reM263Jv</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1641797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1991265"/>
            <a:ext cx="5521237" cy="2875467"/>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Nominated someone in an IFLA Election?</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69739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350338"/>
            <a:ext cx="5521237" cy="2157322"/>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Voted in an IFLA Election?</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293455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350338"/>
            <a:ext cx="5521237" cy="2157322"/>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Talked to someone else about IFLA?</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419164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0" y="2350338"/>
            <a:ext cx="5521237" cy="1439177"/>
          </a:xfrm>
          <a:prstGeom prst="rect">
            <a:avLst/>
          </a:prstGeom>
        </p:spPr>
        <p:txBody>
          <a:bodyPr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Been as wet as yesterday?</a:t>
            </a:r>
          </a:p>
        </p:txBody>
      </p:sp>
      <p:sp>
        <p:nvSpPr>
          <p:cNvPr id="3" name="TextBox 3"/>
          <p:cNvSpPr txBox="1"/>
          <p:nvPr/>
        </p:nvSpPr>
        <p:spPr>
          <a:xfrm>
            <a:off x="439109" y="558802"/>
            <a:ext cx="2813218" cy="379206"/>
          </a:xfrm>
          <a:prstGeom prst="rect">
            <a:avLst/>
          </a:prstGeom>
        </p:spPr>
        <p:txBody>
          <a:bodyPr wrap="square" lIns="0" tIns="0" rIns="0" bIns="0" rtlCol="0" anchor="t">
            <a:spAutoFit/>
          </a:bodyPr>
          <a:lstStyle/>
          <a:p>
            <a:pPr defTabSz="609630">
              <a:lnSpc>
                <a:spcPts val="3120"/>
              </a:lnSpc>
            </a:pPr>
            <a:r>
              <a:rPr lang="en-US" sz="2400" b="1" spc="71">
                <a:solidFill>
                  <a:srgbClr val="49403C"/>
                </a:solidFill>
                <a:latin typeface="Arial Black" panose="020B0604020202020204" pitchFamily="34" charset="0"/>
              </a:rPr>
              <a:t>Have you ever…</a:t>
            </a:r>
          </a:p>
        </p:txBody>
      </p:sp>
      <p:grpSp>
        <p:nvGrpSpPr>
          <p:cNvPr id="5" name="Group 5"/>
          <p:cNvGrpSpPr/>
          <p:nvPr/>
        </p:nvGrpSpPr>
        <p:grpSpPr>
          <a:xfrm rot="-10800000">
            <a:off x="3533260" y="-2"/>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spTree>
    <p:extLst>
      <p:ext uri="{BB962C8B-B14F-4D97-AF65-F5344CB8AC3E}">
        <p14:creationId xmlns:p14="http://schemas.microsoft.com/office/powerpoint/2010/main" val="508160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6">
            <a:extLst>
              <a:ext uri="{FF2B5EF4-FFF2-40B4-BE49-F238E27FC236}">
                <a16:creationId xmlns:a16="http://schemas.microsoft.com/office/drawing/2014/main" id="{872B957D-7599-24D4-2F33-C1765ECFD520}"/>
              </a:ext>
            </a:extLst>
          </p:cNvPr>
          <p:cNvGrpSpPr/>
          <p:nvPr/>
        </p:nvGrpSpPr>
        <p:grpSpPr>
          <a:xfrm rot="20399186">
            <a:off x="7712981" y="5937221"/>
            <a:ext cx="6012299" cy="1431104"/>
            <a:chOff x="0" y="-2"/>
            <a:chExt cx="14540792" cy="3422708"/>
          </a:xfrm>
        </p:grpSpPr>
        <p:sp>
          <p:nvSpPr>
            <p:cNvPr id="16" name="AutoShape 17">
              <a:extLst>
                <a:ext uri="{FF2B5EF4-FFF2-40B4-BE49-F238E27FC236}">
                  <a16:creationId xmlns:a16="http://schemas.microsoft.com/office/drawing/2014/main" id="{C253B12D-E806-CA0F-98C4-2CA86C3CCC08}"/>
                </a:ext>
              </a:extLst>
            </p:cNvPr>
            <p:cNvSpPr/>
            <p:nvPr/>
          </p:nvSpPr>
          <p:spPr>
            <a:xfrm rot="5400000">
              <a:off x="6699945" y="-6699946"/>
              <a:ext cx="1140903" cy="14540791"/>
            </a:xfrm>
            <a:prstGeom prst="rect">
              <a:avLst/>
            </a:prstGeom>
            <a:solidFill>
              <a:srgbClr val="008494">
                <a:alpha val="69804"/>
              </a:srgbClr>
            </a:solidFill>
          </p:spPr>
          <p:txBody>
            <a:bodyPr/>
            <a:lstStyle/>
            <a:p>
              <a:endParaRPr lang="en-NL" sz="1200"/>
            </a:p>
          </p:txBody>
        </p:sp>
        <p:sp>
          <p:nvSpPr>
            <p:cNvPr id="17" name="AutoShape 18">
              <a:extLst>
                <a:ext uri="{FF2B5EF4-FFF2-40B4-BE49-F238E27FC236}">
                  <a16:creationId xmlns:a16="http://schemas.microsoft.com/office/drawing/2014/main" id="{599410B2-F759-B7A8-3A05-F2F49CEAEB03}"/>
                </a:ext>
              </a:extLst>
            </p:cNvPr>
            <p:cNvSpPr/>
            <p:nvPr/>
          </p:nvSpPr>
          <p:spPr>
            <a:xfrm rot="5400000">
              <a:off x="6699945" y="-5559043"/>
              <a:ext cx="1140902" cy="14540791"/>
            </a:xfrm>
            <a:prstGeom prst="rect">
              <a:avLst/>
            </a:prstGeom>
            <a:solidFill>
              <a:srgbClr val="008494">
                <a:alpha val="40000"/>
              </a:srgbClr>
            </a:solidFill>
          </p:spPr>
          <p:txBody>
            <a:bodyPr/>
            <a:lstStyle/>
            <a:p>
              <a:endParaRPr lang="en-NL" sz="1200"/>
            </a:p>
          </p:txBody>
        </p:sp>
        <p:sp>
          <p:nvSpPr>
            <p:cNvPr id="18" name="AutoShape 19">
              <a:extLst>
                <a:ext uri="{FF2B5EF4-FFF2-40B4-BE49-F238E27FC236}">
                  <a16:creationId xmlns:a16="http://schemas.microsoft.com/office/drawing/2014/main" id="{71B3AEB0-4ED0-91C6-6E81-50A8CA8702C1}"/>
                </a:ext>
              </a:extLst>
            </p:cNvPr>
            <p:cNvSpPr/>
            <p:nvPr/>
          </p:nvSpPr>
          <p:spPr>
            <a:xfrm rot="5400000">
              <a:off x="6699945" y="-4418141"/>
              <a:ext cx="1140902" cy="14540791"/>
            </a:xfrm>
            <a:prstGeom prst="rect">
              <a:avLst/>
            </a:prstGeom>
            <a:solidFill>
              <a:srgbClr val="008494">
                <a:alpha val="9804"/>
              </a:srgbClr>
            </a:solidFill>
          </p:spPr>
          <p:txBody>
            <a:bodyPr/>
            <a:lstStyle/>
            <a:p>
              <a:endParaRPr lang="en-NL" sz="1200"/>
            </a:p>
          </p:txBody>
        </p:sp>
      </p:grpSp>
      <p:sp>
        <p:nvSpPr>
          <p:cNvPr id="2" name="TextBox 2">
            <a:extLst>
              <a:ext uri="{FF2B5EF4-FFF2-40B4-BE49-F238E27FC236}">
                <a16:creationId xmlns:a16="http://schemas.microsoft.com/office/drawing/2014/main" id="{58A6AC96-8F43-6FE1-399C-27F4DFEDB9FA}"/>
              </a:ext>
            </a:extLst>
          </p:cNvPr>
          <p:cNvSpPr txBox="1"/>
          <p:nvPr/>
        </p:nvSpPr>
        <p:spPr>
          <a:xfrm>
            <a:off x="1123950" y="3068484"/>
            <a:ext cx="9944100" cy="721031"/>
          </a:xfrm>
          <a:prstGeom prst="rect">
            <a:avLst/>
          </a:prstGeom>
        </p:spPr>
        <p:txBody>
          <a:bodyPr wrap="square"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What score did you get?</a:t>
            </a:r>
          </a:p>
        </p:txBody>
      </p:sp>
    </p:spTree>
    <p:extLst>
      <p:ext uri="{BB962C8B-B14F-4D97-AF65-F5344CB8AC3E}">
        <p14:creationId xmlns:p14="http://schemas.microsoft.com/office/powerpoint/2010/main" val="3099680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15300" y="1705451"/>
            <a:ext cx="3403600" cy="3447098"/>
          </a:xfrm>
          <a:prstGeom prst="rect">
            <a:avLst/>
          </a:prstGeom>
        </p:spPr>
        <p:txBody>
          <a:bodyPr wrap="square" lIns="0" tIns="0" rIns="0" bIns="0" rtlCol="0" anchor="t">
            <a:spAutoFit/>
          </a:bodyPr>
          <a:lstStyle/>
          <a:p>
            <a:pPr defTabSz="609630"/>
            <a:r>
              <a:rPr lang="en-US" sz="3200" b="1" spc="140">
                <a:solidFill>
                  <a:srgbClr val="49403C"/>
                </a:solidFill>
                <a:latin typeface="Arial Black" panose="020B0604020202020204" pitchFamily="34" charset="0"/>
              </a:rPr>
              <a:t>If you had to move to another country in Europe, which one would you choose? </a:t>
            </a:r>
          </a:p>
        </p:txBody>
      </p:sp>
      <p:grpSp>
        <p:nvGrpSpPr>
          <p:cNvPr id="5" name="Group 5"/>
          <p:cNvGrpSpPr/>
          <p:nvPr/>
        </p:nvGrpSpPr>
        <p:grpSpPr>
          <a:xfrm rot="-10800000">
            <a:off x="5806491" y="0"/>
            <a:ext cx="1711353" cy="6858001"/>
            <a:chOff x="0" y="0"/>
            <a:chExt cx="3422705" cy="14540791"/>
          </a:xfrm>
        </p:grpSpPr>
        <p:sp>
          <p:nvSpPr>
            <p:cNvPr id="6" name="AutoShape 6"/>
            <p:cNvSpPr/>
            <p:nvPr/>
          </p:nvSpPr>
          <p:spPr>
            <a:xfrm>
              <a:off x="0" y="0"/>
              <a:ext cx="1140902" cy="14540791"/>
            </a:xfrm>
            <a:prstGeom prst="rect">
              <a:avLst/>
            </a:prstGeom>
            <a:solidFill>
              <a:srgbClr val="008494">
                <a:alpha val="69804"/>
              </a:srgbClr>
            </a:solidFill>
          </p:spPr>
          <p:txBody>
            <a:bodyPr/>
            <a:lstStyle/>
            <a:p>
              <a:pPr defTabSz="609630"/>
              <a:endParaRPr lang="en-NL" sz="1200">
                <a:solidFill>
                  <a:prstClr val="black"/>
                </a:solidFill>
                <a:latin typeface="Arial" panose="020B0604020202020204"/>
              </a:endParaRPr>
            </a:p>
          </p:txBody>
        </p:sp>
        <p:sp>
          <p:nvSpPr>
            <p:cNvPr id="7" name="AutoShape 7"/>
            <p:cNvSpPr/>
            <p:nvPr/>
          </p:nvSpPr>
          <p:spPr>
            <a:xfrm>
              <a:off x="1140902" y="0"/>
              <a:ext cx="1140902" cy="14540791"/>
            </a:xfrm>
            <a:prstGeom prst="rect">
              <a:avLst/>
            </a:prstGeom>
            <a:solidFill>
              <a:srgbClr val="008494">
                <a:alpha val="40000"/>
              </a:srgbClr>
            </a:solidFill>
          </p:spPr>
          <p:txBody>
            <a:bodyPr/>
            <a:lstStyle/>
            <a:p>
              <a:pPr defTabSz="609630"/>
              <a:endParaRPr lang="en-NL" sz="1200">
                <a:solidFill>
                  <a:prstClr val="black"/>
                </a:solidFill>
                <a:latin typeface="Arial" panose="020B0604020202020204"/>
              </a:endParaRPr>
            </a:p>
          </p:txBody>
        </p:sp>
        <p:sp>
          <p:nvSpPr>
            <p:cNvPr id="8" name="AutoShape 8"/>
            <p:cNvSpPr/>
            <p:nvPr/>
          </p:nvSpPr>
          <p:spPr>
            <a:xfrm>
              <a:off x="2281803" y="0"/>
              <a:ext cx="1140902" cy="14540791"/>
            </a:xfrm>
            <a:prstGeom prst="rect">
              <a:avLst/>
            </a:prstGeom>
            <a:solidFill>
              <a:srgbClr val="008494">
                <a:alpha val="9804"/>
              </a:srgbClr>
            </a:solidFill>
          </p:spPr>
          <p:txBody>
            <a:bodyPr/>
            <a:lstStyle/>
            <a:p>
              <a:pPr defTabSz="609630"/>
              <a:endParaRPr lang="en-NL" sz="1200">
                <a:solidFill>
                  <a:prstClr val="black"/>
                </a:solidFill>
                <a:latin typeface="Arial" panose="020B0604020202020204"/>
              </a:endParaRPr>
            </a:p>
          </p:txBody>
        </p:sp>
      </p:grpSp>
      <p:pic>
        <p:nvPicPr>
          <p:cNvPr id="1026" name="Picture 2" descr="Map Europe 1800 Images | Free Photos, PNG Stickers, Wallpapers &amp;  Backgrounds - rawpixel">
            <a:extLst>
              <a:ext uri="{FF2B5EF4-FFF2-40B4-BE49-F238E27FC236}">
                <a16:creationId xmlns:a16="http://schemas.microsoft.com/office/drawing/2014/main" id="{7EC56710-BBF7-364C-546E-061A48693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42" t="10182" r="26310" b="10182"/>
          <a:stretch/>
        </p:blipFill>
        <p:spPr bwMode="auto">
          <a:xfrm>
            <a:off x="0" y="0"/>
            <a:ext cx="63769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239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6">
            <a:extLst>
              <a:ext uri="{FF2B5EF4-FFF2-40B4-BE49-F238E27FC236}">
                <a16:creationId xmlns:a16="http://schemas.microsoft.com/office/drawing/2014/main" id="{872B957D-7599-24D4-2F33-C1765ECFD520}"/>
              </a:ext>
            </a:extLst>
          </p:cNvPr>
          <p:cNvGrpSpPr/>
          <p:nvPr/>
        </p:nvGrpSpPr>
        <p:grpSpPr>
          <a:xfrm rot="20399186">
            <a:off x="7712981" y="5937221"/>
            <a:ext cx="6012299" cy="1431104"/>
            <a:chOff x="0" y="-2"/>
            <a:chExt cx="14540792" cy="3422708"/>
          </a:xfrm>
        </p:grpSpPr>
        <p:sp>
          <p:nvSpPr>
            <p:cNvPr id="16" name="AutoShape 17">
              <a:extLst>
                <a:ext uri="{FF2B5EF4-FFF2-40B4-BE49-F238E27FC236}">
                  <a16:creationId xmlns:a16="http://schemas.microsoft.com/office/drawing/2014/main" id="{C253B12D-E806-CA0F-98C4-2CA86C3CCC08}"/>
                </a:ext>
              </a:extLst>
            </p:cNvPr>
            <p:cNvSpPr/>
            <p:nvPr/>
          </p:nvSpPr>
          <p:spPr>
            <a:xfrm rot="5400000">
              <a:off x="6699945" y="-6699946"/>
              <a:ext cx="1140903" cy="14540791"/>
            </a:xfrm>
            <a:prstGeom prst="rect">
              <a:avLst/>
            </a:prstGeom>
            <a:solidFill>
              <a:srgbClr val="008494">
                <a:alpha val="69804"/>
              </a:srgbClr>
            </a:solidFill>
          </p:spPr>
          <p:txBody>
            <a:bodyPr/>
            <a:lstStyle/>
            <a:p>
              <a:endParaRPr lang="en-NL" sz="1200"/>
            </a:p>
          </p:txBody>
        </p:sp>
        <p:sp>
          <p:nvSpPr>
            <p:cNvPr id="17" name="AutoShape 18">
              <a:extLst>
                <a:ext uri="{FF2B5EF4-FFF2-40B4-BE49-F238E27FC236}">
                  <a16:creationId xmlns:a16="http://schemas.microsoft.com/office/drawing/2014/main" id="{599410B2-F759-B7A8-3A05-F2F49CEAEB03}"/>
                </a:ext>
              </a:extLst>
            </p:cNvPr>
            <p:cNvSpPr/>
            <p:nvPr/>
          </p:nvSpPr>
          <p:spPr>
            <a:xfrm rot="5400000">
              <a:off x="6699945" y="-5559043"/>
              <a:ext cx="1140902" cy="14540791"/>
            </a:xfrm>
            <a:prstGeom prst="rect">
              <a:avLst/>
            </a:prstGeom>
            <a:solidFill>
              <a:srgbClr val="008494">
                <a:alpha val="40000"/>
              </a:srgbClr>
            </a:solidFill>
          </p:spPr>
          <p:txBody>
            <a:bodyPr/>
            <a:lstStyle/>
            <a:p>
              <a:endParaRPr lang="en-NL" sz="1200"/>
            </a:p>
          </p:txBody>
        </p:sp>
        <p:sp>
          <p:nvSpPr>
            <p:cNvPr id="18" name="AutoShape 19">
              <a:extLst>
                <a:ext uri="{FF2B5EF4-FFF2-40B4-BE49-F238E27FC236}">
                  <a16:creationId xmlns:a16="http://schemas.microsoft.com/office/drawing/2014/main" id="{71B3AEB0-4ED0-91C6-6E81-50A8CA8702C1}"/>
                </a:ext>
              </a:extLst>
            </p:cNvPr>
            <p:cNvSpPr/>
            <p:nvPr/>
          </p:nvSpPr>
          <p:spPr>
            <a:xfrm rot="5400000">
              <a:off x="6699945" y="-4418141"/>
              <a:ext cx="1140902" cy="14540791"/>
            </a:xfrm>
            <a:prstGeom prst="rect">
              <a:avLst/>
            </a:prstGeom>
            <a:solidFill>
              <a:srgbClr val="008494">
                <a:alpha val="9804"/>
              </a:srgbClr>
            </a:solidFill>
          </p:spPr>
          <p:txBody>
            <a:bodyPr/>
            <a:lstStyle/>
            <a:p>
              <a:endParaRPr lang="en-NL" sz="1200"/>
            </a:p>
          </p:txBody>
        </p:sp>
      </p:grpSp>
      <p:sp>
        <p:nvSpPr>
          <p:cNvPr id="2" name="TextBox 2">
            <a:extLst>
              <a:ext uri="{FF2B5EF4-FFF2-40B4-BE49-F238E27FC236}">
                <a16:creationId xmlns:a16="http://schemas.microsoft.com/office/drawing/2014/main" id="{58A6AC96-8F43-6FE1-399C-27F4DFEDB9FA}"/>
              </a:ext>
            </a:extLst>
          </p:cNvPr>
          <p:cNvSpPr txBox="1"/>
          <p:nvPr/>
        </p:nvSpPr>
        <p:spPr>
          <a:xfrm>
            <a:off x="1123950" y="1712605"/>
            <a:ext cx="9944100"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In what other European country would you like to live? </a:t>
            </a:r>
          </a:p>
        </p:txBody>
      </p:sp>
      <p:sp>
        <p:nvSpPr>
          <p:cNvPr id="3" name="TextBox 4">
            <a:extLst>
              <a:ext uri="{FF2B5EF4-FFF2-40B4-BE49-F238E27FC236}">
                <a16:creationId xmlns:a16="http://schemas.microsoft.com/office/drawing/2014/main" id="{8851E507-A5B3-3A9D-A2C5-FD9FF7EB33D0}"/>
              </a:ext>
            </a:extLst>
          </p:cNvPr>
          <p:cNvSpPr txBox="1"/>
          <p:nvPr/>
        </p:nvSpPr>
        <p:spPr>
          <a:xfrm>
            <a:off x="1123950" y="4257149"/>
            <a:ext cx="10338968" cy="492443"/>
          </a:xfrm>
          <a:prstGeom prst="rect">
            <a:avLst/>
          </a:prstGeom>
        </p:spPr>
        <p:txBody>
          <a:bodyPr wrap="square" lIns="0" tIns="0" rIns="0" bIns="0" rtlCol="0" anchor="t">
            <a:spAutoFit/>
          </a:bodyPr>
          <a:lstStyle/>
          <a:p>
            <a:pPr>
              <a:spcBef>
                <a:spcPts val="600"/>
              </a:spcBef>
              <a:spcAft>
                <a:spcPts val="600"/>
              </a:spcAft>
            </a:pPr>
            <a:r>
              <a:rPr lang="en-US" sz="3200" spc="30">
                <a:solidFill>
                  <a:srgbClr val="49403C"/>
                </a:solidFill>
                <a:latin typeface="Arial" panose="020B0604020202020204" pitchFamily="34" charset="0"/>
              </a:rPr>
              <a:t>Go to </a:t>
            </a:r>
            <a:r>
              <a:rPr lang="en-US" sz="3200" b="1" spc="30">
                <a:solidFill>
                  <a:srgbClr val="49403C"/>
                </a:solidFill>
                <a:latin typeface="Arial" panose="020B0604020202020204" pitchFamily="34" charset="0"/>
              </a:rPr>
              <a:t>www.menti.com </a:t>
            </a:r>
            <a:r>
              <a:rPr lang="en-US" sz="3200" spc="30">
                <a:solidFill>
                  <a:srgbClr val="49403C"/>
                </a:solidFill>
                <a:latin typeface="Arial" panose="020B0604020202020204" pitchFamily="34" charset="0"/>
              </a:rPr>
              <a:t>and use the code </a:t>
            </a:r>
            <a:r>
              <a:rPr lang="en-US" sz="3200" b="1" spc="30">
                <a:solidFill>
                  <a:srgbClr val="49403C"/>
                </a:solidFill>
                <a:latin typeface="Arial" panose="020B0604020202020204" pitchFamily="34" charset="0"/>
              </a:rPr>
              <a:t>4101 6690</a:t>
            </a:r>
            <a:endParaRPr lang="en-US" sz="3200" b="1" spc="30">
              <a:solidFill>
                <a:srgbClr val="49403C"/>
              </a:solidFill>
              <a:highlight>
                <a:srgbClr val="FFFF00"/>
              </a:highlight>
              <a:latin typeface="Arial" panose="020B0604020202020204" pitchFamily="34" charset="0"/>
            </a:endParaRPr>
          </a:p>
        </p:txBody>
      </p:sp>
    </p:spTree>
    <p:extLst>
      <p:ext uri="{BB962C8B-B14F-4D97-AF65-F5344CB8AC3E}">
        <p14:creationId xmlns:p14="http://schemas.microsoft.com/office/powerpoint/2010/main" val="218443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6">
            <a:extLst>
              <a:ext uri="{FF2B5EF4-FFF2-40B4-BE49-F238E27FC236}">
                <a16:creationId xmlns:a16="http://schemas.microsoft.com/office/drawing/2014/main" id="{872B957D-7599-24D4-2F33-C1765ECFD520}"/>
              </a:ext>
            </a:extLst>
          </p:cNvPr>
          <p:cNvGrpSpPr/>
          <p:nvPr/>
        </p:nvGrpSpPr>
        <p:grpSpPr>
          <a:xfrm rot="20399186">
            <a:off x="7712981" y="5937221"/>
            <a:ext cx="6012299" cy="1431104"/>
            <a:chOff x="0" y="-2"/>
            <a:chExt cx="14540792" cy="3422708"/>
          </a:xfrm>
        </p:grpSpPr>
        <p:sp>
          <p:nvSpPr>
            <p:cNvPr id="16" name="AutoShape 17">
              <a:extLst>
                <a:ext uri="{FF2B5EF4-FFF2-40B4-BE49-F238E27FC236}">
                  <a16:creationId xmlns:a16="http://schemas.microsoft.com/office/drawing/2014/main" id="{C253B12D-E806-CA0F-98C4-2CA86C3CCC08}"/>
                </a:ext>
              </a:extLst>
            </p:cNvPr>
            <p:cNvSpPr/>
            <p:nvPr/>
          </p:nvSpPr>
          <p:spPr>
            <a:xfrm rot="5400000">
              <a:off x="6699945" y="-6699946"/>
              <a:ext cx="1140903" cy="14540791"/>
            </a:xfrm>
            <a:prstGeom prst="rect">
              <a:avLst/>
            </a:prstGeom>
            <a:solidFill>
              <a:srgbClr val="008494">
                <a:alpha val="69804"/>
              </a:srgbClr>
            </a:solidFill>
          </p:spPr>
          <p:txBody>
            <a:bodyPr/>
            <a:lstStyle/>
            <a:p>
              <a:endParaRPr lang="en-NL" sz="1200"/>
            </a:p>
          </p:txBody>
        </p:sp>
        <p:sp>
          <p:nvSpPr>
            <p:cNvPr id="17" name="AutoShape 18">
              <a:extLst>
                <a:ext uri="{FF2B5EF4-FFF2-40B4-BE49-F238E27FC236}">
                  <a16:creationId xmlns:a16="http://schemas.microsoft.com/office/drawing/2014/main" id="{599410B2-F759-B7A8-3A05-F2F49CEAEB03}"/>
                </a:ext>
              </a:extLst>
            </p:cNvPr>
            <p:cNvSpPr/>
            <p:nvPr/>
          </p:nvSpPr>
          <p:spPr>
            <a:xfrm rot="5400000">
              <a:off x="6699945" y="-5559043"/>
              <a:ext cx="1140902" cy="14540791"/>
            </a:xfrm>
            <a:prstGeom prst="rect">
              <a:avLst/>
            </a:prstGeom>
            <a:solidFill>
              <a:srgbClr val="008494">
                <a:alpha val="40000"/>
              </a:srgbClr>
            </a:solidFill>
          </p:spPr>
          <p:txBody>
            <a:bodyPr/>
            <a:lstStyle/>
            <a:p>
              <a:endParaRPr lang="en-NL" sz="1200"/>
            </a:p>
          </p:txBody>
        </p:sp>
        <p:sp>
          <p:nvSpPr>
            <p:cNvPr id="18" name="AutoShape 19">
              <a:extLst>
                <a:ext uri="{FF2B5EF4-FFF2-40B4-BE49-F238E27FC236}">
                  <a16:creationId xmlns:a16="http://schemas.microsoft.com/office/drawing/2014/main" id="{71B3AEB0-4ED0-91C6-6E81-50A8CA8702C1}"/>
                </a:ext>
              </a:extLst>
            </p:cNvPr>
            <p:cNvSpPr/>
            <p:nvPr/>
          </p:nvSpPr>
          <p:spPr>
            <a:xfrm rot="5400000">
              <a:off x="6699945" y="-4418141"/>
              <a:ext cx="1140902" cy="14540791"/>
            </a:xfrm>
            <a:prstGeom prst="rect">
              <a:avLst/>
            </a:prstGeom>
            <a:solidFill>
              <a:srgbClr val="008494">
                <a:alpha val="9804"/>
              </a:srgbClr>
            </a:solidFill>
          </p:spPr>
          <p:txBody>
            <a:bodyPr/>
            <a:lstStyle/>
            <a:p>
              <a:endParaRPr lang="en-NL" sz="1200"/>
            </a:p>
          </p:txBody>
        </p:sp>
      </p:grpSp>
      <p:sp>
        <p:nvSpPr>
          <p:cNvPr id="2" name="TextBox 2">
            <a:extLst>
              <a:ext uri="{FF2B5EF4-FFF2-40B4-BE49-F238E27FC236}">
                <a16:creationId xmlns:a16="http://schemas.microsoft.com/office/drawing/2014/main" id="{58A6AC96-8F43-6FE1-399C-27F4DFEDB9FA}"/>
              </a:ext>
            </a:extLst>
          </p:cNvPr>
          <p:cNvSpPr txBox="1"/>
          <p:nvPr/>
        </p:nvSpPr>
        <p:spPr>
          <a:xfrm>
            <a:off x="1123950" y="851368"/>
            <a:ext cx="9944100"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Introduce yourselves to your table in 1 minute, saying:</a:t>
            </a:r>
          </a:p>
        </p:txBody>
      </p:sp>
      <p:sp>
        <p:nvSpPr>
          <p:cNvPr id="4" name="TextBox 4">
            <a:extLst>
              <a:ext uri="{FF2B5EF4-FFF2-40B4-BE49-F238E27FC236}">
                <a16:creationId xmlns:a16="http://schemas.microsoft.com/office/drawing/2014/main" id="{D62904D3-C71E-DD62-6186-2683A407EE0E}"/>
              </a:ext>
            </a:extLst>
          </p:cNvPr>
          <p:cNvSpPr txBox="1"/>
          <p:nvPr/>
        </p:nvSpPr>
        <p:spPr>
          <a:xfrm>
            <a:off x="1695450" y="2829609"/>
            <a:ext cx="10338968" cy="1785104"/>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Who you are</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Your engagement with IFLA</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What you want to get from this meeting!</a:t>
            </a:r>
          </a:p>
        </p:txBody>
      </p:sp>
    </p:spTree>
    <p:extLst>
      <p:ext uri="{BB962C8B-B14F-4D97-AF65-F5344CB8AC3E}">
        <p14:creationId xmlns:p14="http://schemas.microsoft.com/office/powerpoint/2010/main" val="3938644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6">
            <a:extLst>
              <a:ext uri="{FF2B5EF4-FFF2-40B4-BE49-F238E27FC236}">
                <a16:creationId xmlns:a16="http://schemas.microsoft.com/office/drawing/2014/main" id="{872B957D-7599-24D4-2F33-C1765ECFD520}"/>
              </a:ext>
            </a:extLst>
          </p:cNvPr>
          <p:cNvGrpSpPr/>
          <p:nvPr/>
        </p:nvGrpSpPr>
        <p:grpSpPr>
          <a:xfrm rot="20399186">
            <a:off x="7712981" y="5937221"/>
            <a:ext cx="6012299" cy="1431104"/>
            <a:chOff x="0" y="-2"/>
            <a:chExt cx="14540792" cy="3422708"/>
          </a:xfrm>
        </p:grpSpPr>
        <p:sp>
          <p:nvSpPr>
            <p:cNvPr id="16" name="AutoShape 17">
              <a:extLst>
                <a:ext uri="{FF2B5EF4-FFF2-40B4-BE49-F238E27FC236}">
                  <a16:creationId xmlns:a16="http://schemas.microsoft.com/office/drawing/2014/main" id="{C253B12D-E806-CA0F-98C4-2CA86C3CCC08}"/>
                </a:ext>
              </a:extLst>
            </p:cNvPr>
            <p:cNvSpPr/>
            <p:nvPr/>
          </p:nvSpPr>
          <p:spPr>
            <a:xfrm rot="5400000">
              <a:off x="6699945" y="-6699946"/>
              <a:ext cx="1140903" cy="14540791"/>
            </a:xfrm>
            <a:prstGeom prst="rect">
              <a:avLst/>
            </a:prstGeom>
            <a:solidFill>
              <a:srgbClr val="008494">
                <a:alpha val="69804"/>
              </a:srgbClr>
            </a:solidFill>
          </p:spPr>
          <p:txBody>
            <a:bodyPr/>
            <a:lstStyle/>
            <a:p>
              <a:endParaRPr lang="en-NL" sz="1200"/>
            </a:p>
          </p:txBody>
        </p:sp>
        <p:sp>
          <p:nvSpPr>
            <p:cNvPr id="17" name="AutoShape 18">
              <a:extLst>
                <a:ext uri="{FF2B5EF4-FFF2-40B4-BE49-F238E27FC236}">
                  <a16:creationId xmlns:a16="http://schemas.microsoft.com/office/drawing/2014/main" id="{599410B2-F759-B7A8-3A05-F2F49CEAEB03}"/>
                </a:ext>
              </a:extLst>
            </p:cNvPr>
            <p:cNvSpPr/>
            <p:nvPr/>
          </p:nvSpPr>
          <p:spPr>
            <a:xfrm rot="5400000">
              <a:off x="6699945" y="-5559043"/>
              <a:ext cx="1140902" cy="14540791"/>
            </a:xfrm>
            <a:prstGeom prst="rect">
              <a:avLst/>
            </a:prstGeom>
            <a:solidFill>
              <a:srgbClr val="008494">
                <a:alpha val="40000"/>
              </a:srgbClr>
            </a:solidFill>
          </p:spPr>
          <p:txBody>
            <a:bodyPr/>
            <a:lstStyle/>
            <a:p>
              <a:endParaRPr lang="en-NL" sz="1200"/>
            </a:p>
          </p:txBody>
        </p:sp>
        <p:sp>
          <p:nvSpPr>
            <p:cNvPr id="18" name="AutoShape 19">
              <a:extLst>
                <a:ext uri="{FF2B5EF4-FFF2-40B4-BE49-F238E27FC236}">
                  <a16:creationId xmlns:a16="http://schemas.microsoft.com/office/drawing/2014/main" id="{71B3AEB0-4ED0-91C6-6E81-50A8CA8702C1}"/>
                </a:ext>
              </a:extLst>
            </p:cNvPr>
            <p:cNvSpPr/>
            <p:nvPr/>
          </p:nvSpPr>
          <p:spPr>
            <a:xfrm rot="5400000">
              <a:off x="6699945" y="-4418141"/>
              <a:ext cx="1140902" cy="14540791"/>
            </a:xfrm>
            <a:prstGeom prst="rect">
              <a:avLst/>
            </a:prstGeom>
            <a:solidFill>
              <a:srgbClr val="008494">
                <a:alpha val="9804"/>
              </a:srgbClr>
            </a:solidFill>
          </p:spPr>
          <p:txBody>
            <a:bodyPr/>
            <a:lstStyle/>
            <a:p>
              <a:endParaRPr lang="en-NL" sz="1200"/>
            </a:p>
          </p:txBody>
        </p:sp>
      </p:grpSp>
      <p:sp>
        <p:nvSpPr>
          <p:cNvPr id="2" name="TextBox 2">
            <a:extLst>
              <a:ext uri="{FF2B5EF4-FFF2-40B4-BE49-F238E27FC236}">
                <a16:creationId xmlns:a16="http://schemas.microsoft.com/office/drawing/2014/main" id="{58A6AC96-8F43-6FE1-399C-27F4DFEDB9FA}"/>
              </a:ext>
            </a:extLst>
          </p:cNvPr>
          <p:cNvSpPr txBox="1"/>
          <p:nvPr/>
        </p:nvSpPr>
        <p:spPr>
          <a:xfrm>
            <a:off x="1123950" y="851368"/>
            <a:ext cx="9944100" cy="673774"/>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a:rPr>
              <a:t>Share your experience!</a:t>
            </a:r>
            <a:endParaRPr lang="en-US" sz="4000" b="1" spc="140">
              <a:solidFill>
                <a:srgbClr val="49403C"/>
              </a:solidFill>
              <a:latin typeface="Arial Black" panose="020B0604020202020204" pitchFamily="34" charset="0"/>
            </a:endParaRPr>
          </a:p>
        </p:txBody>
      </p:sp>
      <p:sp>
        <p:nvSpPr>
          <p:cNvPr id="4" name="TextBox 4">
            <a:extLst>
              <a:ext uri="{FF2B5EF4-FFF2-40B4-BE49-F238E27FC236}">
                <a16:creationId xmlns:a16="http://schemas.microsoft.com/office/drawing/2014/main" id="{D62904D3-C71E-DD62-6186-2683A407EE0E}"/>
              </a:ext>
            </a:extLst>
          </p:cNvPr>
          <p:cNvSpPr txBox="1"/>
          <p:nvPr/>
        </p:nvSpPr>
        <p:spPr>
          <a:xfrm>
            <a:off x="1695450" y="2829609"/>
            <a:ext cx="10338968" cy="2431435"/>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a:cs typeface="Arial"/>
              </a:rPr>
              <a:t>Use #IFLAWorkshop</a:t>
            </a:r>
            <a:endParaRPr lang="en-US" sz="3200" spc="30">
              <a:solidFill>
                <a:srgbClr val="49403C"/>
              </a:solidFill>
              <a:latin typeface="Arial" panose="020B0604020202020204" pitchFamily="34" charset="0"/>
            </a:endParaRPr>
          </a:p>
          <a:p>
            <a:pPr marL="457200" indent="-457200">
              <a:spcBef>
                <a:spcPts val="600"/>
              </a:spcBef>
              <a:spcAft>
                <a:spcPts val="600"/>
              </a:spcAft>
              <a:buBlip>
                <a:blip r:embed="rId2"/>
              </a:buBlip>
            </a:pPr>
            <a:r>
              <a:rPr lang="en-US" sz="3200" spc="30">
                <a:solidFill>
                  <a:srgbClr val="49403C"/>
                </a:solidFill>
                <a:latin typeface="Arial"/>
                <a:cs typeface="Arial"/>
              </a:rPr>
              <a:t>Tag @IFLA (Twitter) or @iflaglobal (Instagram)</a:t>
            </a:r>
            <a:endParaRPr lang="en-US" sz="3200" spc="30">
              <a:solidFill>
                <a:srgbClr val="49403C"/>
              </a:solidFill>
              <a:latin typeface="Arial" panose="020B0604020202020204" pitchFamily="34" charset="0"/>
              <a:cs typeface="Arial"/>
            </a:endParaRPr>
          </a:p>
          <a:p>
            <a:pPr>
              <a:spcBef>
                <a:spcPts val="600"/>
              </a:spcBef>
              <a:spcAft>
                <a:spcPts val="600"/>
              </a:spcAft>
            </a:pPr>
            <a:endParaRPr lang="en-US" sz="3200" spc="30">
              <a:solidFill>
                <a:srgbClr val="49403C"/>
              </a:solidFill>
              <a:latin typeface="Arial" panose="020B0604020202020204" pitchFamily="34" charset="0"/>
              <a:cs typeface="Arial"/>
            </a:endParaRPr>
          </a:p>
          <a:p>
            <a:pPr>
              <a:spcBef>
                <a:spcPts val="600"/>
              </a:spcBef>
              <a:spcAft>
                <a:spcPts val="600"/>
              </a:spcAft>
            </a:pPr>
            <a:endParaRPr lang="en-US" sz="3200" spc="30">
              <a:solidFill>
                <a:srgbClr val="49403C"/>
              </a:solidFill>
              <a:latin typeface="Arial" panose="020B0604020202020204" pitchFamily="34" charset="0"/>
              <a:cs typeface="Arial"/>
            </a:endParaRPr>
          </a:p>
        </p:txBody>
      </p:sp>
    </p:spTree>
    <p:extLst>
      <p:ext uri="{BB962C8B-B14F-4D97-AF65-F5344CB8AC3E}">
        <p14:creationId xmlns:p14="http://schemas.microsoft.com/office/powerpoint/2010/main" val="3961787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2832880"/>
            <a:ext cx="10519576" cy="1188852"/>
          </a:xfrm>
          <a:prstGeom prst="rect">
            <a:avLst/>
          </a:prstGeom>
        </p:spPr>
        <p:txBody>
          <a:bodyPr wrap="square" lIns="0" tIns="0" rIns="0" bIns="0" rtlCol="0" anchor="t">
            <a:spAutoFit/>
          </a:bodyPr>
          <a:lstStyle/>
          <a:p>
            <a:pPr algn="ctr">
              <a:lnSpc>
                <a:spcPts val="10267"/>
              </a:lnSpc>
            </a:pPr>
            <a:r>
              <a:rPr lang="en-US" sz="5867" b="1">
                <a:solidFill>
                  <a:schemeClr val="bg1"/>
                </a:solidFill>
                <a:latin typeface="Arial Black" panose="020B0604020202020204" pitchFamily="34" charset="0"/>
              </a:rPr>
              <a:t>The road to Brussels</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678504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2832880"/>
            <a:ext cx="10519576" cy="1188852"/>
          </a:xfrm>
          <a:prstGeom prst="rect">
            <a:avLst/>
          </a:prstGeom>
        </p:spPr>
        <p:txBody>
          <a:bodyPr wrap="square" lIns="0" tIns="0" rIns="0" bIns="0" rtlCol="0" anchor="t">
            <a:spAutoFit/>
          </a:bodyPr>
          <a:lstStyle/>
          <a:p>
            <a:pPr algn="ctr">
              <a:lnSpc>
                <a:spcPts val="10267"/>
              </a:lnSpc>
            </a:pPr>
            <a:r>
              <a:rPr lang="en-US" sz="5867" b="1">
                <a:solidFill>
                  <a:schemeClr val="bg1"/>
                </a:solidFill>
                <a:latin typeface="Arial Black" panose="020B0604020202020204" pitchFamily="34" charset="0"/>
              </a:rPr>
              <a:t>Opening and Welcome</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2241631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6" name="TextBox 2">
            <a:extLst>
              <a:ext uri="{FF2B5EF4-FFF2-40B4-BE49-F238E27FC236}">
                <a16:creationId xmlns:a16="http://schemas.microsoft.com/office/drawing/2014/main" id="{AA50A5F6-711D-393F-C14E-A92DDE1DD130}"/>
              </a:ext>
            </a:extLst>
          </p:cNvPr>
          <p:cNvSpPr txBox="1"/>
          <p:nvPr/>
        </p:nvSpPr>
        <p:spPr>
          <a:xfrm>
            <a:off x="1123950" y="3069927"/>
            <a:ext cx="9944100" cy="718145"/>
          </a:xfrm>
          <a:prstGeom prst="rect">
            <a:avLst/>
          </a:prstGeom>
        </p:spPr>
        <p:txBody>
          <a:bodyPr wrap="square" lIns="0" tIns="0" rIns="0" bIns="0" rtlCol="0" anchor="t">
            <a:spAutoFit/>
          </a:bodyPr>
          <a:lstStyle/>
          <a:p>
            <a:pPr defTabSz="609630">
              <a:lnSpc>
                <a:spcPts val="5600"/>
              </a:lnSpc>
            </a:pPr>
            <a:r>
              <a:rPr lang="en-US" sz="4800" b="1" spc="140">
                <a:solidFill>
                  <a:srgbClr val="49403C"/>
                </a:solidFill>
                <a:latin typeface="Arial Black" panose="020B0604020202020204" pitchFamily="34" charset="0"/>
              </a:rPr>
              <a:t>Where we’re coming from…</a:t>
            </a:r>
          </a:p>
        </p:txBody>
      </p:sp>
    </p:spTree>
    <p:extLst>
      <p:ext uri="{BB962C8B-B14F-4D97-AF65-F5344CB8AC3E}">
        <p14:creationId xmlns:p14="http://schemas.microsoft.com/office/powerpoint/2010/main" val="266304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6" name="TextBox 2">
            <a:extLst>
              <a:ext uri="{FF2B5EF4-FFF2-40B4-BE49-F238E27FC236}">
                <a16:creationId xmlns:a16="http://schemas.microsoft.com/office/drawing/2014/main" id="{AA50A5F6-711D-393F-C14E-A92DDE1DD130}"/>
              </a:ext>
            </a:extLst>
          </p:cNvPr>
          <p:cNvSpPr txBox="1"/>
          <p:nvPr/>
        </p:nvSpPr>
        <p:spPr>
          <a:xfrm>
            <a:off x="1123950" y="2008162"/>
            <a:ext cx="9944100" cy="2841675"/>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The leading international body representing the interests of library and information services and their users</a:t>
            </a:r>
          </a:p>
        </p:txBody>
      </p:sp>
    </p:spTree>
    <p:extLst>
      <p:ext uri="{BB962C8B-B14F-4D97-AF65-F5344CB8AC3E}">
        <p14:creationId xmlns:p14="http://schemas.microsoft.com/office/powerpoint/2010/main" val="1280354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6" name="TextBox 2">
            <a:extLst>
              <a:ext uri="{FF2B5EF4-FFF2-40B4-BE49-F238E27FC236}">
                <a16:creationId xmlns:a16="http://schemas.microsoft.com/office/drawing/2014/main" id="{AA50A5F6-711D-393F-C14E-A92DDE1DD130}"/>
              </a:ext>
            </a:extLst>
          </p:cNvPr>
          <p:cNvSpPr txBox="1"/>
          <p:nvPr/>
        </p:nvSpPr>
        <p:spPr>
          <a:xfrm>
            <a:off x="942999" y="1200323"/>
            <a:ext cx="9944100" cy="5170646"/>
          </a:xfrm>
          <a:prstGeom prst="rect">
            <a:avLst/>
          </a:prstGeom>
        </p:spPr>
        <p:txBody>
          <a:bodyPr wrap="square" lIns="0" tIns="0" rIns="0" bIns="0" rtlCol="0" anchor="t">
            <a:spAutoFit/>
          </a:bodyPr>
          <a:lstStyle/>
          <a:p>
            <a:pPr defTabSz="609630">
              <a:spcAft>
                <a:spcPts val="2400"/>
              </a:spcAft>
            </a:pPr>
            <a:r>
              <a:rPr lang="en-GB" sz="3200" b="1" spc="140">
                <a:solidFill>
                  <a:srgbClr val="49403C"/>
                </a:solidFill>
                <a:latin typeface="Arial Black" panose="020B0604020202020204" pitchFamily="34" charset="0"/>
              </a:rPr>
              <a:t>Independent, non-governmental, not-for-profit organisation</a:t>
            </a:r>
          </a:p>
          <a:p>
            <a:pPr defTabSz="609630">
              <a:spcAft>
                <a:spcPts val="2400"/>
              </a:spcAft>
            </a:pPr>
            <a:r>
              <a:rPr lang="en-GB" sz="3200" b="1" spc="140">
                <a:solidFill>
                  <a:srgbClr val="49403C"/>
                </a:solidFill>
                <a:latin typeface="Arial Black" panose="020B0604020202020204" pitchFamily="34" charset="0"/>
              </a:rPr>
              <a:t>1,690 active members and affiliates in 147 countries worldwide</a:t>
            </a:r>
          </a:p>
          <a:p>
            <a:pPr defTabSz="609630">
              <a:spcAft>
                <a:spcPts val="2400"/>
              </a:spcAft>
            </a:pPr>
            <a:r>
              <a:rPr lang="en-US" sz="3200" b="1" spc="140">
                <a:solidFill>
                  <a:srgbClr val="49403C"/>
                </a:solidFill>
                <a:latin typeface="Arial Black" panose="020B0604020202020204" pitchFamily="34" charset="0"/>
              </a:rPr>
              <a:t>65 committees with &gt;1,100 experts from 100 countries</a:t>
            </a:r>
          </a:p>
          <a:p>
            <a:pPr defTabSz="609630">
              <a:spcAft>
                <a:spcPts val="2400"/>
              </a:spcAft>
            </a:pPr>
            <a:r>
              <a:rPr lang="en-US" sz="3200" b="1" spc="140">
                <a:solidFill>
                  <a:srgbClr val="49403C"/>
                </a:solidFill>
                <a:latin typeface="Arial Black" panose="020B0604020202020204" pitchFamily="34" charset="0"/>
              </a:rPr>
              <a:t>Standards, guidelines, advocacy, support</a:t>
            </a:r>
          </a:p>
          <a:p>
            <a:pPr defTabSz="609630">
              <a:spcAft>
                <a:spcPts val="2400"/>
              </a:spcAft>
            </a:pPr>
            <a:endParaRPr lang="en-GB" sz="3200" b="1" spc="140">
              <a:solidFill>
                <a:srgbClr val="49403C"/>
              </a:solidFill>
              <a:latin typeface="Arial Black" panose="020B0604020202020204" pitchFamily="34" charset="0"/>
            </a:endParaRPr>
          </a:p>
        </p:txBody>
      </p:sp>
    </p:spTree>
    <p:extLst>
      <p:ext uri="{BB962C8B-B14F-4D97-AF65-F5344CB8AC3E}">
        <p14:creationId xmlns:p14="http://schemas.microsoft.com/office/powerpoint/2010/main" val="403158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251B45F-EB1E-5DF3-CCF2-E0771203C1FF}"/>
              </a:ext>
            </a:extLst>
          </p:cNvPr>
          <p:cNvGrpSpPr/>
          <p:nvPr/>
        </p:nvGrpSpPr>
        <p:grpSpPr>
          <a:xfrm>
            <a:off x="9179623" y="0"/>
            <a:ext cx="1711353" cy="6858000"/>
            <a:chOff x="13769434" y="-309297"/>
            <a:chExt cx="2567030" cy="10905593"/>
          </a:xfrm>
        </p:grpSpPr>
        <p:sp>
          <p:nvSpPr>
            <p:cNvPr id="4" name="AutoShape 4"/>
            <p:cNvSpPr/>
            <p:nvPr/>
          </p:nvSpPr>
          <p:spPr>
            <a:xfrm rot="10800000">
              <a:off x="15480787" y="-309297"/>
              <a:ext cx="855677" cy="10905593"/>
            </a:xfrm>
            <a:prstGeom prst="rect">
              <a:avLst/>
            </a:prstGeom>
            <a:solidFill>
              <a:srgbClr val="2F8662">
                <a:alpha val="69804"/>
              </a:srgbClr>
            </a:solidFill>
          </p:spPr>
          <p:txBody>
            <a:bodyPr/>
            <a:lstStyle/>
            <a:p>
              <a:endParaRPr lang="en-NL" sz="1200"/>
            </a:p>
          </p:txBody>
        </p:sp>
        <p:sp>
          <p:nvSpPr>
            <p:cNvPr id="5" name="AutoShape 5"/>
            <p:cNvSpPr/>
            <p:nvPr/>
          </p:nvSpPr>
          <p:spPr>
            <a:xfrm rot="10800000">
              <a:off x="14625111" y="-309297"/>
              <a:ext cx="855677" cy="10905593"/>
            </a:xfrm>
            <a:prstGeom prst="rect">
              <a:avLst/>
            </a:prstGeom>
            <a:solidFill>
              <a:srgbClr val="2F8662">
                <a:alpha val="40000"/>
              </a:srgbClr>
            </a:solidFill>
          </p:spPr>
          <p:txBody>
            <a:bodyPr/>
            <a:lstStyle/>
            <a:p>
              <a:endParaRPr lang="en-NL" sz="1200"/>
            </a:p>
          </p:txBody>
        </p:sp>
        <p:sp>
          <p:nvSpPr>
            <p:cNvPr id="6" name="AutoShape 6"/>
            <p:cNvSpPr/>
            <p:nvPr/>
          </p:nvSpPr>
          <p:spPr>
            <a:xfrm rot="10800000">
              <a:off x="13769434" y="-309297"/>
              <a:ext cx="855677" cy="10905593"/>
            </a:xfrm>
            <a:prstGeom prst="rect">
              <a:avLst/>
            </a:prstGeom>
            <a:solidFill>
              <a:srgbClr val="2F8662">
                <a:alpha val="9804"/>
              </a:srgbClr>
            </a:solidFill>
          </p:spPr>
          <p:txBody>
            <a:bodyPr/>
            <a:lstStyle/>
            <a:p>
              <a:endParaRPr lang="en-NL" sz="1200"/>
            </a:p>
          </p:txBody>
        </p:sp>
      </p:grpSp>
      <p:sp>
        <p:nvSpPr>
          <p:cNvPr id="7" name="TextBox 7"/>
          <p:cNvSpPr txBox="1"/>
          <p:nvPr/>
        </p:nvSpPr>
        <p:spPr>
          <a:xfrm rot="-5400000">
            <a:off x="-1862709" y="3217730"/>
            <a:ext cx="5486400" cy="346249"/>
          </a:xfrm>
          <a:prstGeom prst="rect">
            <a:avLst/>
          </a:prstGeom>
        </p:spPr>
        <p:txBody>
          <a:bodyPr lIns="0" tIns="0" rIns="0" bIns="0" rtlCol="0" anchor="t">
            <a:spAutoFit/>
          </a:bodyPr>
          <a:lstStyle/>
          <a:p>
            <a:pPr algn="ctr">
              <a:lnSpc>
                <a:spcPts val="2664"/>
              </a:lnSpc>
            </a:pPr>
            <a:r>
              <a:rPr lang="en-US" sz="2400" spc="216">
                <a:solidFill>
                  <a:srgbClr val="FFFFFF"/>
                </a:solidFill>
                <a:latin typeface="Arial" panose="020B0604020202020204" pitchFamily="34" charset="0"/>
              </a:rPr>
              <a:t>IFLA HEADQUARTERS 2023</a:t>
            </a:r>
          </a:p>
        </p:txBody>
      </p:sp>
      <p:pic>
        <p:nvPicPr>
          <p:cNvPr id="12" name="Content Placeholder 4" descr="A picture containing background pattern&#10;&#10;Description automatically generated">
            <a:extLst>
              <a:ext uri="{FF2B5EF4-FFF2-40B4-BE49-F238E27FC236}">
                <a16:creationId xmlns:a16="http://schemas.microsoft.com/office/drawing/2014/main" id="{C8CFD194-6188-7CBC-6DC3-C94A3C9BA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65"/>
            <a:ext cx="12192000" cy="6858000"/>
          </a:xfrm>
          <a:prstGeom prst="rect">
            <a:avLst/>
          </a:prstGeom>
        </p:spPr>
      </p:pic>
      <p:sp>
        <p:nvSpPr>
          <p:cNvPr id="13" name="Rectangle 12">
            <a:extLst>
              <a:ext uri="{FF2B5EF4-FFF2-40B4-BE49-F238E27FC236}">
                <a16:creationId xmlns:a16="http://schemas.microsoft.com/office/drawing/2014/main" id="{04CB76E3-9F6D-0F8D-9491-5EBF4BAE42E0}"/>
              </a:ext>
            </a:extLst>
          </p:cNvPr>
          <p:cNvSpPr/>
          <p:nvPr/>
        </p:nvSpPr>
        <p:spPr>
          <a:xfrm>
            <a:off x="-20548" y="10765"/>
            <a:ext cx="12212548" cy="68682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14455BC-2EB4-7B4A-1017-D18F69B92364}"/>
              </a:ext>
            </a:extLst>
          </p:cNvPr>
          <p:cNvPicPr>
            <a:picLocks noChangeAspect="1"/>
          </p:cNvPicPr>
          <p:nvPr/>
        </p:nvPicPr>
        <p:blipFill rotWithShape="1">
          <a:blip r:embed="rId3">
            <a:extLst>
              <a:ext uri="{28A0092B-C50C-407E-A947-70E740481C1C}">
                <a14:useLocalDpi xmlns:a14="http://schemas.microsoft.com/office/drawing/2010/main" val="0"/>
              </a:ext>
            </a:extLst>
          </a:blip>
          <a:srcRect b="11017"/>
          <a:stretch/>
        </p:blipFill>
        <p:spPr>
          <a:xfrm>
            <a:off x="649491" y="0"/>
            <a:ext cx="10893013" cy="6858000"/>
          </a:xfrm>
          <a:prstGeom prst="rect">
            <a:avLst/>
          </a:prstGeom>
        </p:spPr>
      </p:pic>
      <p:sp>
        <p:nvSpPr>
          <p:cNvPr id="15" name="Flowchart: Connector 14">
            <a:extLst>
              <a:ext uri="{FF2B5EF4-FFF2-40B4-BE49-F238E27FC236}">
                <a16:creationId xmlns:a16="http://schemas.microsoft.com/office/drawing/2014/main" id="{5EDBA61C-65B3-C3B1-0E6D-0886866C3EBB}"/>
              </a:ext>
            </a:extLst>
          </p:cNvPr>
          <p:cNvSpPr/>
          <p:nvPr/>
        </p:nvSpPr>
        <p:spPr>
          <a:xfrm>
            <a:off x="975166" y="5699354"/>
            <a:ext cx="212272" cy="2068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lowchart: Connector 16">
            <a:extLst>
              <a:ext uri="{FF2B5EF4-FFF2-40B4-BE49-F238E27FC236}">
                <a16:creationId xmlns:a16="http://schemas.microsoft.com/office/drawing/2014/main" id="{50796180-F66D-024B-6EEA-D8D507E64D49}"/>
              </a:ext>
            </a:extLst>
          </p:cNvPr>
          <p:cNvSpPr/>
          <p:nvPr/>
        </p:nvSpPr>
        <p:spPr>
          <a:xfrm>
            <a:off x="975166" y="5992180"/>
            <a:ext cx="212272" cy="206828"/>
          </a:xfrm>
          <a:prstGeom prst="flowChartConnector">
            <a:avLst/>
          </a:prstGeom>
          <a:solidFill>
            <a:srgbClr val="0A5A30"/>
          </a:solidFill>
          <a:ln>
            <a:solidFill>
              <a:srgbClr val="0A5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53B68DC5-0194-6767-6E46-6081F820DB2B}"/>
              </a:ext>
            </a:extLst>
          </p:cNvPr>
          <p:cNvSpPr txBox="1"/>
          <p:nvPr/>
        </p:nvSpPr>
        <p:spPr>
          <a:xfrm>
            <a:off x="1175654" y="5633929"/>
            <a:ext cx="249153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15F95"/>
                </a:solidFill>
                <a:effectLst/>
                <a:uLnTx/>
                <a:uFillTx/>
                <a:latin typeface="Franklin Gothic Demi Cond" panose="020B0706030402020204" pitchFamily="34" charset="0"/>
                <a:ea typeface="+mn-ea"/>
                <a:cs typeface="+mn-cs"/>
              </a:rPr>
              <a:t>IFLA HQ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15F95"/>
                </a:solidFill>
                <a:effectLst/>
                <a:uLnTx/>
                <a:uFillTx/>
                <a:latin typeface="Franklin Gothic Demi Cond" panose="020B0706030402020204" pitchFamily="34" charset="0"/>
                <a:ea typeface="+mn-ea"/>
                <a:cs typeface="+mn-cs"/>
              </a:rPr>
              <a:t>Regional Offices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15F95"/>
                </a:solidFill>
                <a:effectLst/>
                <a:uLnTx/>
                <a:uFillTx/>
                <a:latin typeface="Franklin Gothic Demi Cond" panose="020B0706030402020204" pitchFamily="34" charset="0"/>
                <a:ea typeface="+mn-ea"/>
                <a:cs typeface="+mn-cs"/>
              </a:rPr>
              <a:t>Language Centres</a:t>
            </a:r>
          </a:p>
        </p:txBody>
      </p:sp>
      <p:sp>
        <p:nvSpPr>
          <p:cNvPr id="19" name="Flowchart: Connector 18">
            <a:extLst>
              <a:ext uri="{FF2B5EF4-FFF2-40B4-BE49-F238E27FC236}">
                <a16:creationId xmlns:a16="http://schemas.microsoft.com/office/drawing/2014/main" id="{CDF19F1E-8921-1613-4719-DCBD6A58A65E}"/>
              </a:ext>
            </a:extLst>
          </p:cNvPr>
          <p:cNvSpPr/>
          <p:nvPr/>
        </p:nvSpPr>
        <p:spPr>
          <a:xfrm>
            <a:off x="975166" y="6285007"/>
            <a:ext cx="212272" cy="206828"/>
          </a:xfrm>
          <a:prstGeom prst="flowChartConnector">
            <a:avLst/>
          </a:prstGeom>
          <a:solidFill>
            <a:srgbClr val="008997"/>
          </a:solidFill>
          <a:ln>
            <a:solidFill>
              <a:srgbClr val="008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lowchart: Connector 19">
            <a:extLst>
              <a:ext uri="{FF2B5EF4-FFF2-40B4-BE49-F238E27FC236}">
                <a16:creationId xmlns:a16="http://schemas.microsoft.com/office/drawing/2014/main" id="{762EF14D-A841-E4B6-69F4-BF3DE4AD047C}"/>
              </a:ext>
            </a:extLst>
          </p:cNvPr>
          <p:cNvSpPr/>
          <p:nvPr/>
        </p:nvSpPr>
        <p:spPr>
          <a:xfrm>
            <a:off x="5636080" y="2329542"/>
            <a:ext cx="212272" cy="206828"/>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owchart: Connector 20">
            <a:extLst>
              <a:ext uri="{FF2B5EF4-FFF2-40B4-BE49-F238E27FC236}">
                <a16:creationId xmlns:a16="http://schemas.microsoft.com/office/drawing/2014/main" id="{5C3B6D7F-9F91-43C4-C4B4-6B6DD7BEA396}"/>
              </a:ext>
            </a:extLst>
          </p:cNvPr>
          <p:cNvSpPr/>
          <p:nvPr/>
        </p:nvSpPr>
        <p:spPr>
          <a:xfrm>
            <a:off x="4065814" y="5018314"/>
            <a:ext cx="212272" cy="206828"/>
          </a:xfrm>
          <a:prstGeom prst="flowChartConnector">
            <a:avLst/>
          </a:prstGeom>
          <a:solidFill>
            <a:srgbClr val="0A5A30"/>
          </a:solidFill>
          <a:ln>
            <a:solidFill>
              <a:srgbClr val="0A5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lowchart: Connector 21">
            <a:extLst>
              <a:ext uri="{FF2B5EF4-FFF2-40B4-BE49-F238E27FC236}">
                <a16:creationId xmlns:a16="http://schemas.microsoft.com/office/drawing/2014/main" id="{D7090A69-6B3D-0D6D-0B8F-551219650708}"/>
              </a:ext>
            </a:extLst>
          </p:cNvPr>
          <p:cNvSpPr/>
          <p:nvPr/>
        </p:nvSpPr>
        <p:spPr>
          <a:xfrm>
            <a:off x="8735785" y="4060371"/>
            <a:ext cx="212272" cy="206828"/>
          </a:xfrm>
          <a:prstGeom prst="flowChartConnector">
            <a:avLst/>
          </a:prstGeom>
          <a:solidFill>
            <a:srgbClr val="0A5A30"/>
          </a:solidFill>
          <a:ln>
            <a:solidFill>
              <a:srgbClr val="0A5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lowchart: Connector 22">
            <a:extLst>
              <a:ext uri="{FF2B5EF4-FFF2-40B4-BE49-F238E27FC236}">
                <a16:creationId xmlns:a16="http://schemas.microsoft.com/office/drawing/2014/main" id="{4CBD3157-A1D0-1709-8D64-ACA78E902954}"/>
              </a:ext>
            </a:extLst>
          </p:cNvPr>
          <p:cNvSpPr/>
          <p:nvPr/>
        </p:nvSpPr>
        <p:spPr>
          <a:xfrm>
            <a:off x="6449785" y="4914900"/>
            <a:ext cx="212272" cy="206828"/>
          </a:xfrm>
          <a:prstGeom prst="flowChartConnector">
            <a:avLst/>
          </a:prstGeom>
          <a:solidFill>
            <a:srgbClr val="0A5A30"/>
          </a:solidFill>
          <a:ln>
            <a:solidFill>
              <a:srgbClr val="0A5A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lowchart: Connector 23">
            <a:extLst>
              <a:ext uri="{FF2B5EF4-FFF2-40B4-BE49-F238E27FC236}">
                <a16:creationId xmlns:a16="http://schemas.microsoft.com/office/drawing/2014/main" id="{FDF817C5-AEA4-A2A2-430E-721C507CD8EB}"/>
              </a:ext>
            </a:extLst>
          </p:cNvPr>
          <p:cNvSpPr/>
          <p:nvPr/>
        </p:nvSpPr>
        <p:spPr>
          <a:xfrm>
            <a:off x="5197928" y="3646715"/>
            <a:ext cx="212272" cy="206828"/>
          </a:xfrm>
          <a:prstGeom prst="flowChartConnector">
            <a:avLst/>
          </a:prstGeom>
          <a:solidFill>
            <a:srgbClr val="008997"/>
          </a:solidFill>
          <a:ln>
            <a:solidFill>
              <a:srgbClr val="008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lowchart: Connector 24">
            <a:extLst>
              <a:ext uri="{FF2B5EF4-FFF2-40B4-BE49-F238E27FC236}">
                <a16:creationId xmlns:a16="http://schemas.microsoft.com/office/drawing/2014/main" id="{93A40525-235F-F522-B63C-A40F586B8D92}"/>
              </a:ext>
            </a:extLst>
          </p:cNvPr>
          <p:cNvSpPr/>
          <p:nvPr/>
        </p:nvSpPr>
        <p:spPr>
          <a:xfrm>
            <a:off x="8735785" y="2694215"/>
            <a:ext cx="212272" cy="206828"/>
          </a:xfrm>
          <a:prstGeom prst="flowChartConnector">
            <a:avLst/>
          </a:prstGeom>
          <a:solidFill>
            <a:srgbClr val="008997"/>
          </a:solidFill>
          <a:ln>
            <a:solidFill>
              <a:srgbClr val="008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lowchart: Connector 25">
            <a:extLst>
              <a:ext uri="{FF2B5EF4-FFF2-40B4-BE49-F238E27FC236}">
                <a16:creationId xmlns:a16="http://schemas.microsoft.com/office/drawing/2014/main" id="{48B305F9-70A3-7C18-946A-E055D9C00081}"/>
              </a:ext>
            </a:extLst>
          </p:cNvPr>
          <p:cNvSpPr/>
          <p:nvPr/>
        </p:nvSpPr>
        <p:spPr>
          <a:xfrm>
            <a:off x="6555921" y="2329542"/>
            <a:ext cx="212272" cy="206828"/>
          </a:xfrm>
          <a:prstGeom prst="flowChartConnector">
            <a:avLst/>
          </a:prstGeom>
          <a:solidFill>
            <a:srgbClr val="008997"/>
          </a:solidFill>
          <a:ln>
            <a:solidFill>
              <a:srgbClr val="008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lowchart: Connector 26">
            <a:extLst>
              <a:ext uri="{FF2B5EF4-FFF2-40B4-BE49-F238E27FC236}">
                <a16:creationId xmlns:a16="http://schemas.microsoft.com/office/drawing/2014/main" id="{F1218625-6E75-F9FB-31F0-31D94444F396}"/>
              </a:ext>
            </a:extLst>
          </p:cNvPr>
          <p:cNvSpPr/>
          <p:nvPr/>
        </p:nvSpPr>
        <p:spPr>
          <a:xfrm>
            <a:off x="6501492" y="3038816"/>
            <a:ext cx="212272" cy="206828"/>
          </a:xfrm>
          <a:prstGeom prst="flowChartConnector">
            <a:avLst/>
          </a:prstGeom>
          <a:solidFill>
            <a:srgbClr val="008997"/>
          </a:solidFill>
          <a:ln>
            <a:solidFill>
              <a:srgbClr val="0089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5">
            <a:extLst>
              <a:ext uri="{FF2B5EF4-FFF2-40B4-BE49-F238E27FC236}">
                <a16:creationId xmlns:a16="http://schemas.microsoft.com/office/drawing/2014/main" id="{760C88E1-BEDB-F47D-A9CE-413B6E8080CF}"/>
              </a:ext>
            </a:extLst>
          </p:cNvPr>
          <p:cNvSpPr txBox="1"/>
          <p:nvPr/>
        </p:nvSpPr>
        <p:spPr>
          <a:xfrm>
            <a:off x="0" y="153186"/>
            <a:ext cx="12191999" cy="916020"/>
          </a:xfrm>
          <a:prstGeom prst="rect">
            <a:avLst/>
          </a:prstGeom>
        </p:spPr>
        <p:txBody>
          <a:bodyPr wrap="square" lIns="0" tIns="0" rIns="0" bIns="0" rtlCol="0" anchor="t">
            <a:spAutoFit/>
          </a:bodyPr>
          <a:lstStyle/>
          <a:p>
            <a:pPr algn="ctr">
              <a:lnSpc>
                <a:spcPts val="8400"/>
              </a:lnSpc>
            </a:pPr>
            <a:r>
              <a:rPr lang="en-GB" sz="3200" spc="210">
                <a:solidFill>
                  <a:schemeClr val="tx1">
                    <a:lumMod val="75000"/>
                    <a:lumOff val="25000"/>
                  </a:schemeClr>
                </a:solidFill>
                <a:latin typeface="Arial Black" panose="020B0604020202020204" pitchFamily="34" charset="0"/>
              </a:rPr>
              <a:t>IFLA HQ, Regional Offices, Language Centres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europe with different colored countries/regions&#10;&#10;Description automatically generated">
            <a:extLst>
              <a:ext uri="{FF2B5EF4-FFF2-40B4-BE49-F238E27FC236}">
                <a16:creationId xmlns:a16="http://schemas.microsoft.com/office/drawing/2014/main" id="{7287B082-AEB5-9F64-AEAA-1B0CE8566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849" y="-562088"/>
            <a:ext cx="10661151" cy="7420088"/>
          </a:xfrm>
          <a:prstGeom prst="rect">
            <a:avLst/>
          </a:prstGeom>
        </p:spPr>
      </p:pic>
    </p:spTree>
    <p:extLst>
      <p:ext uri="{BB962C8B-B14F-4D97-AF65-F5344CB8AC3E}">
        <p14:creationId xmlns:p14="http://schemas.microsoft.com/office/powerpoint/2010/main" val="2362758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6" name="TextBox 2">
            <a:extLst>
              <a:ext uri="{FF2B5EF4-FFF2-40B4-BE49-F238E27FC236}">
                <a16:creationId xmlns:a16="http://schemas.microsoft.com/office/drawing/2014/main" id="{AA50A5F6-711D-393F-C14E-A92DDE1DD130}"/>
              </a:ext>
            </a:extLst>
          </p:cNvPr>
          <p:cNvSpPr txBox="1"/>
          <p:nvPr/>
        </p:nvSpPr>
        <p:spPr>
          <a:xfrm>
            <a:off x="1123950" y="1230730"/>
            <a:ext cx="9944100" cy="5745163"/>
          </a:xfrm>
          <a:prstGeom prst="rect">
            <a:avLst/>
          </a:prstGeom>
        </p:spPr>
        <p:txBody>
          <a:bodyPr wrap="square" lIns="0" tIns="0" rIns="0" bIns="0" rtlCol="0" anchor="t">
            <a:spAutoFit/>
          </a:bodyPr>
          <a:lstStyle/>
          <a:p>
            <a:pPr defTabSz="609630">
              <a:lnSpc>
                <a:spcPts val="5600"/>
              </a:lnSpc>
            </a:pPr>
            <a:r>
              <a:rPr lang="en-US" sz="4800" b="1" spc="140">
                <a:solidFill>
                  <a:srgbClr val="49403C"/>
                </a:solidFill>
                <a:latin typeface="Arial Black" panose="020B0604020202020204" pitchFamily="34" charset="0"/>
              </a:rPr>
              <a:t>We’re international, but are we globally relevant?</a:t>
            </a:r>
          </a:p>
          <a:p>
            <a:pPr defTabSz="609630">
              <a:lnSpc>
                <a:spcPts val="5600"/>
              </a:lnSpc>
            </a:pPr>
            <a:endParaRPr lang="en-US" sz="4800" b="1" spc="140">
              <a:solidFill>
                <a:srgbClr val="49403C"/>
              </a:solidFill>
              <a:latin typeface="Arial Black" panose="020B0604020202020204" pitchFamily="34" charset="0"/>
            </a:endParaRPr>
          </a:p>
          <a:p>
            <a:pPr defTabSz="609630">
              <a:lnSpc>
                <a:spcPts val="5600"/>
              </a:lnSpc>
            </a:pPr>
            <a:r>
              <a:rPr lang="en-US" sz="4800" b="1" spc="140">
                <a:solidFill>
                  <a:srgbClr val="49403C"/>
                </a:solidFill>
                <a:latin typeface="Arial Black" panose="020B0604020202020204" pitchFamily="34" charset="0"/>
              </a:rPr>
              <a:t>Are we enabling libraries everywhere to thrive in a changing world?</a:t>
            </a:r>
          </a:p>
          <a:p>
            <a:pPr defTabSz="609630">
              <a:lnSpc>
                <a:spcPts val="5600"/>
              </a:lnSpc>
            </a:pPr>
            <a:endParaRPr lang="en-US" sz="4800" b="1" spc="140">
              <a:solidFill>
                <a:srgbClr val="49403C"/>
              </a:solidFill>
              <a:latin typeface="Arial Black" panose="020B0604020202020204" pitchFamily="34" charset="0"/>
            </a:endParaRPr>
          </a:p>
          <a:p>
            <a:pPr defTabSz="609630">
              <a:lnSpc>
                <a:spcPts val="5600"/>
              </a:lnSpc>
            </a:pPr>
            <a:endParaRPr lang="en-US" sz="4800" b="1" spc="140">
              <a:solidFill>
                <a:srgbClr val="49403C"/>
              </a:solidFill>
              <a:latin typeface="Arial Black" panose="020B0604020202020204" pitchFamily="34" charset="0"/>
            </a:endParaRPr>
          </a:p>
        </p:txBody>
      </p:sp>
    </p:spTree>
    <p:extLst>
      <p:ext uri="{BB962C8B-B14F-4D97-AF65-F5344CB8AC3E}">
        <p14:creationId xmlns:p14="http://schemas.microsoft.com/office/powerpoint/2010/main" val="2339119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56544"/>
          </a:xfrm>
          <a:prstGeom prst="rect">
            <a:avLst/>
          </a:prstGeom>
        </p:spPr>
        <p:txBody>
          <a:bodyPr wrap="square" lIns="0" tIns="0" rIns="0" bIns="0" rtlCol="0" anchor="t">
            <a:spAutoFit/>
          </a:bodyPr>
          <a:lstStyle/>
          <a:p>
            <a:pPr>
              <a:lnSpc>
                <a:spcPts val="8400"/>
              </a:lnSpc>
            </a:pPr>
            <a:r>
              <a:rPr lang="en-US" sz="4400" spc="210">
                <a:solidFill>
                  <a:schemeClr val="tx1">
                    <a:lumMod val="75000"/>
                    <a:lumOff val="25000"/>
                  </a:schemeClr>
                </a:solidFill>
                <a:latin typeface="Arial Black" panose="020B0604020202020204" pitchFamily="34" charset="0"/>
              </a:rPr>
              <a:t>From Vision to Strategy</a:t>
            </a:r>
          </a:p>
        </p:txBody>
      </p:sp>
      <p:sp>
        <p:nvSpPr>
          <p:cNvPr id="8" name="TextBox 4">
            <a:extLst>
              <a:ext uri="{FF2B5EF4-FFF2-40B4-BE49-F238E27FC236}">
                <a16:creationId xmlns:a16="http://schemas.microsoft.com/office/drawing/2014/main" id="{9E0AD43B-1EB8-C221-F5F8-6F67C18C1D98}"/>
              </a:ext>
            </a:extLst>
          </p:cNvPr>
          <p:cNvSpPr txBox="1"/>
          <p:nvPr/>
        </p:nvSpPr>
        <p:spPr>
          <a:xfrm>
            <a:off x="980849" y="2051149"/>
            <a:ext cx="10338968" cy="3570208"/>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2 global meetings</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12 regional workshops</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348 national and volunteer workshops, &gt;10000 participants</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&gt;21 000 online votes, from 190 countries</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&gt;8000 ideas submitted to the Ideas Store</a:t>
            </a:r>
          </a:p>
        </p:txBody>
      </p:sp>
    </p:spTree>
    <p:extLst>
      <p:ext uri="{BB962C8B-B14F-4D97-AF65-F5344CB8AC3E}">
        <p14:creationId xmlns:p14="http://schemas.microsoft.com/office/powerpoint/2010/main" val="2940311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56544"/>
          </a:xfrm>
          <a:prstGeom prst="rect">
            <a:avLst/>
          </a:prstGeom>
        </p:spPr>
        <p:txBody>
          <a:bodyPr wrap="square" lIns="0" tIns="0" rIns="0" bIns="0" rtlCol="0" anchor="t">
            <a:spAutoFit/>
          </a:bodyPr>
          <a:lstStyle/>
          <a:p>
            <a:pPr>
              <a:lnSpc>
                <a:spcPts val="8400"/>
              </a:lnSpc>
            </a:pPr>
            <a:r>
              <a:rPr lang="en-US" sz="4400" spc="210">
                <a:solidFill>
                  <a:schemeClr val="tx1">
                    <a:lumMod val="75000"/>
                    <a:lumOff val="25000"/>
                  </a:schemeClr>
                </a:solidFill>
                <a:latin typeface="Arial Black" panose="020B0604020202020204" pitchFamily="34" charset="0"/>
              </a:rPr>
              <a:t>From Strategy to Action</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323692"/>
            <a:ext cx="9679051" cy="2769989"/>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IFLA’s own Strategy and its implementation (more on this later!)</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Finding opportunities for alignment </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Bringing out the voices and priorities of libraires globally</a:t>
            </a:r>
          </a:p>
        </p:txBody>
      </p:sp>
    </p:spTree>
    <p:extLst>
      <p:ext uri="{BB962C8B-B14F-4D97-AF65-F5344CB8AC3E}">
        <p14:creationId xmlns:p14="http://schemas.microsoft.com/office/powerpoint/2010/main" val="373772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automatically generated">
            <a:extLst>
              <a:ext uri="{FF2B5EF4-FFF2-40B4-BE49-F238E27FC236}">
                <a16:creationId xmlns:a16="http://schemas.microsoft.com/office/drawing/2014/main" id="{2D273D5E-F1C4-917D-8B0B-B230A0437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912" y="0"/>
            <a:ext cx="6323913" cy="4221212"/>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94575323-7D2E-7E07-5246-CC6826F6785F}"/>
              </a:ext>
            </a:extLst>
          </p:cNvPr>
          <p:cNvPicPr>
            <a:picLocks noChangeAspect="1"/>
          </p:cNvPicPr>
          <p:nvPr/>
        </p:nvPicPr>
        <p:blipFill rotWithShape="1">
          <a:blip r:embed="rId3">
            <a:extLst>
              <a:ext uri="{28A0092B-C50C-407E-A947-70E740481C1C}">
                <a14:useLocalDpi xmlns:a14="http://schemas.microsoft.com/office/drawing/2010/main" val="0"/>
              </a:ext>
            </a:extLst>
          </a:blip>
          <a:srcRect t="14026" b="8080"/>
          <a:stretch/>
        </p:blipFill>
        <p:spPr>
          <a:xfrm>
            <a:off x="0" y="3688421"/>
            <a:ext cx="6096000" cy="3169579"/>
          </a:xfrm>
          <a:prstGeom prst="rect">
            <a:avLst/>
          </a:prstGeom>
        </p:spPr>
      </p:pic>
      <p:pic>
        <p:nvPicPr>
          <p:cNvPr id="3" name="Picture 2" descr="A group of people sitting in a room&#10;&#10;Description automatically generated">
            <a:extLst>
              <a:ext uri="{FF2B5EF4-FFF2-40B4-BE49-F238E27FC236}">
                <a16:creationId xmlns:a16="http://schemas.microsoft.com/office/drawing/2014/main" id="{BDD16AE9-7912-7F4D-C4EF-D76F1C0D2B3B}"/>
              </a:ext>
            </a:extLst>
          </p:cNvPr>
          <p:cNvPicPr>
            <a:picLocks noChangeAspect="1"/>
          </p:cNvPicPr>
          <p:nvPr/>
        </p:nvPicPr>
        <p:blipFill rotWithShape="1">
          <a:blip r:embed="rId4">
            <a:extLst>
              <a:ext uri="{28A0092B-C50C-407E-A947-70E740481C1C}">
                <a14:useLocalDpi xmlns:a14="http://schemas.microsoft.com/office/drawing/2010/main" val="0"/>
              </a:ext>
            </a:extLst>
          </a:blip>
          <a:srcRect t="12621"/>
          <a:stretch/>
        </p:blipFill>
        <p:spPr>
          <a:xfrm>
            <a:off x="-1" y="0"/>
            <a:ext cx="6323913" cy="3688421"/>
          </a:xfrm>
          <a:prstGeom prst="rect">
            <a:avLst/>
          </a:prstGeom>
        </p:spPr>
      </p:pic>
      <p:pic>
        <p:nvPicPr>
          <p:cNvPr id="12" name="Picture 11" descr="A group of people sitting at a table&#10;&#10;Description automatically generated">
            <a:extLst>
              <a:ext uri="{FF2B5EF4-FFF2-40B4-BE49-F238E27FC236}">
                <a16:creationId xmlns:a16="http://schemas.microsoft.com/office/drawing/2014/main" id="{3B7D25A7-3EA8-E60A-6BC2-E1301A4ADF9F}"/>
              </a:ext>
            </a:extLst>
          </p:cNvPr>
          <p:cNvPicPr>
            <a:picLocks noChangeAspect="1"/>
          </p:cNvPicPr>
          <p:nvPr/>
        </p:nvPicPr>
        <p:blipFill rotWithShape="1">
          <a:blip r:embed="rId5">
            <a:extLst>
              <a:ext uri="{28A0092B-C50C-407E-A947-70E740481C1C}">
                <a14:useLocalDpi xmlns:a14="http://schemas.microsoft.com/office/drawing/2010/main" val="0"/>
              </a:ext>
            </a:extLst>
          </a:blip>
          <a:srcRect t="4671" b="11200"/>
          <a:stretch/>
        </p:blipFill>
        <p:spPr>
          <a:xfrm>
            <a:off x="5868088" y="3306726"/>
            <a:ext cx="6323912" cy="3551274"/>
          </a:xfrm>
          <a:prstGeom prst="rect">
            <a:avLst/>
          </a:prstGeom>
        </p:spPr>
      </p:pic>
    </p:spTree>
    <p:extLst>
      <p:ext uri="{BB962C8B-B14F-4D97-AF65-F5344CB8AC3E}">
        <p14:creationId xmlns:p14="http://schemas.microsoft.com/office/powerpoint/2010/main" val="172934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658575"/>
            <a:ext cx="3164180" cy="556691"/>
          </a:xfrm>
          <a:prstGeom prst="rect">
            <a:avLst/>
          </a:prstGeom>
        </p:spPr>
        <p:txBody>
          <a:bodyPr wrap="square" lIns="0" tIns="0" rIns="0" bIns="0" rtlCol="0" anchor="t">
            <a:spAutoFit/>
          </a:bodyPr>
          <a:lstStyle/>
          <a:p>
            <a:pPr>
              <a:lnSpc>
                <a:spcPts val="4510"/>
              </a:lnSpc>
            </a:pPr>
            <a:r>
              <a:rPr lang="en-US" sz="3667" b="1" spc="220">
                <a:solidFill>
                  <a:srgbClr val="FFFFFF"/>
                </a:solidFill>
                <a:latin typeface="Arial Black" panose="020B0604020202020204" pitchFamily="34" charset="0"/>
              </a:rPr>
              <a:t>QUESTION</a:t>
            </a:r>
          </a:p>
        </p:txBody>
      </p:sp>
      <p:sp>
        <p:nvSpPr>
          <p:cNvPr id="9" name="TextBox 2">
            <a:extLst>
              <a:ext uri="{FF2B5EF4-FFF2-40B4-BE49-F238E27FC236}">
                <a16:creationId xmlns:a16="http://schemas.microsoft.com/office/drawing/2014/main" id="{D0753C13-22CD-429D-F29E-12E1899148CE}"/>
              </a:ext>
            </a:extLst>
          </p:cNvPr>
          <p:cNvSpPr txBox="1"/>
          <p:nvPr/>
        </p:nvSpPr>
        <p:spPr>
          <a:xfrm>
            <a:off x="4822372" y="1991266"/>
            <a:ext cx="6428014" cy="2875467"/>
          </a:xfrm>
          <a:prstGeom prst="rect">
            <a:avLst/>
          </a:prstGeom>
        </p:spPr>
        <p:txBody>
          <a:bodyPr wrap="square"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What did you take away from the Vision meetings?</a:t>
            </a:r>
          </a:p>
        </p:txBody>
      </p:sp>
      <p:pic>
        <p:nvPicPr>
          <p:cNvPr id="2" name="Picture 1" descr="A hand holding a megaphone&#10;&#10;Description automatically generated">
            <a:extLst>
              <a:ext uri="{FF2B5EF4-FFF2-40B4-BE49-F238E27FC236}">
                <a16:creationId xmlns:a16="http://schemas.microsoft.com/office/drawing/2014/main" id="{ED8BE6E8-03FA-DE87-4D5D-DAD6C288C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14" y="2453183"/>
            <a:ext cx="1951631" cy="19516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Box 5">
            <a:extLst>
              <a:ext uri="{FF2B5EF4-FFF2-40B4-BE49-F238E27FC236}">
                <a16:creationId xmlns:a16="http://schemas.microsoft.com/office/drawing/2014/main" id="{7955435A-A8B7-8467-3DFB-F016AB01D333}"/>
              </a:ext>
            </a:extLst>
          </p:cNvPr>
          <p:cNvSpPr txBox="1"/>
          <p:nvPr/>
        </p:nvSpPr>
        <p:spPr>
          <a:xfrm>
            <a:off x="788504" y="381463"/>
            <a:ext cx="10614991" cy="916020"/>
          </a:xfrm>
          <a:prstGeom prst="rect">
            <a:avLst/>
          </a:prstGeom>
        </p:spPr>
        <p:txBody>
          <a:bodyPr wrap="square"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3200" b="0" i="0"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rPr>
              <a:t>By the end of this workshop, </a:t>
            </a:r>
            <a:r>
              <a:rPr kumimoji="0" lang="en-US" sz="3200" b="0" i="1"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rPr>
              <a:t>you</a:t>
            </a:r>
            <a:r>
              <a:rPr kumimoji="0" lang="en-US" sz="3200" b="0" i="0"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rPr>
              <a:t> should...</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5" y="1549365"/>
            <a:ext cx="10338968" cy="4755148"/>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4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Have an understanding of what a sustainable library field means, and how you can apply this in your own work</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400" b="0" i="0" u="none" strike="noStrike" kern="1200" cap="none" spc="30" normalizeH="0" baseline="0" noProof="0">
                <a:ln>
                  <a:noFill/>
                </a:ln>
                <a:solidFill>
                  <a:srgbClr val="49403C"/>
                </a:solidFill>
                <a:effectLst/>
                <a:uLnTx/>
                <a:uFillTx/>
                <a:latin typeface="Arial"/>
                <a:ea typeface="+mn-ea"/>
                <a:cs typeface="Arial"/>
              </a:rPr>
              <a:t>Have new ideas about how you can engage with the EU, UNESCO and other international initiatives within your country and regionally</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4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Be able to apply (IFLA) tools and references in your own strategic planning, in particular around gathering and applying data, assessing impact, partnerships and emerging</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4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Be ready to work with us in shaping an IFLA ‘offer’ that responds to the needs of the region</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4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Have built your own networks!</a:t>
            </a:r>
          </a:p>
          <a:p>
            <a:pPr marL="457200" marR="0" lvl="0" indent="-45720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2400" b="0" i="0" u="none" strike="noStrike" kern="1200" cap="none" spc="30" normalizeH="0" baseline="0" noProof="0">
              <a:ln>
                <a:noFill/>
              </a:ln>
              <a:solidFill>
                <a:srgbClr val="49403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0313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D110081F-DED5-3D50-418E-0088046AC99C}"/>
              </a:ext>
            </a:extLst>
          </p:cNvPr>
          <p:cNvGrpSpPr/>
          <p:nvPr/>
        </p:nvGrpSpPr>
        <p:grpSpPr>
          <a:xfrm>
            <a:off x="-1" y="0"/>
            <a:ext cx="1926771" cy="6858000"/>
            <a:chOff x="0" y="0"/>
            <a:chExt cx="3422705" cy="14540791"/>
          </a:xfrm>
        </p:grpSpPr>
        <p:sp>
          <p:nvSpPr>
            <p:cNvPr id="3" name="AutoShape 4">
              <a:extLst>
                <a:ext uri="{FF2B5EF4-FFF2-40B4-BE49-F238E27FC236}">
                  <a16:creationId xmlns:a16="http://schemas.microsoft.com/office/drawing/2014/main" id="{93524597-27D0-25B4-9B33-8EA70CF2A013}"/>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4" name="AutoShape 5">
              <a:extLst>
                <a:ext uri="{FF2B5EF4-FFF2-40B4-BE49-F238E27FC236}">
                  <a16:creationId xmlns:a16="http://schemas.microsoft.com/office/drawing/2014/main" id="{5FA2E51E-F576-5550-6A75-8A973392CC40}"/>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5" name="AutoShape 6">
              <a:extLst>
                <a:ext uri="{FF2B5EF4-FFF2-40B4-BE49-F238E27FC236}">
                  <a16:creationId xmlns:a16="http://schemas.microsoft.com/office/drawing/2014/main" id="{616472E0-5EA3-BF4A-47DB-87CC38FF1F3B}"/>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pic>
        <p:nvPicPr>
          <p:cNvPr id="6" name="Picture 5">
            <a:extLst>
              <a:ext uri="{FF2B5EF4-FFF2-40B4-BE49-F238E27FC236}">
                <a16:creationId xmlns:a16="http://schemas.microsoft.com/office/drawing/2014/main" id="{836E9731-BF91-D8CC-526E-984A7F751BE4}"/>
              </a:ext>
            </a:extLst>
          </p:cNvPr>
          <p:cNvPicPr>
            <a:picLocks noChangeAspect="1"/>
          </p:cNvPicPr>
          <p:nvPr/>
        </p:nvPicPr>
        <p:blipFill>
          <a:blip r:embed="rId2"/>
          <a:stretch>
            <a:fillRect/>
          </a:stretch>
        </p:blipFill>
        <p:spPr>
          <a:xfrm>
            <a:off x="7358659" y="0"/>
            <a:ext cx="4833342" cy="6867716"/>
          </a:xfrm>
          <a:prstGeom prst="rect">
            <a:avLst/>
          </a:prstGeom>
        </p:spPr>
      </p:pic>
      <p:pic>
        <p:nvPicPr>
          <p:cNvPr id="7" name="Picture 6">
            <a:extLst>
              <a:ext uri="{FF2B5EF4-FFF2-40B4-BE49-F238E27FC236}">
                <a16:creationId xmlns:a16="http://schemas.microsoft.com/office/drawing/2014/main" id="{D38430AB-769B-6272-EBCA-F5DE9F64FF39}"/>
              </a:ext>
            </a:extLst>
          </p:cNvPr>
          <p:cNvPicPr>
            <a:picLocks noChangeAspect="1"/>
          </p:cNvPicPr>
          <p:nvPr/>
        </p:nvPicPr>
        <p:blipFill>
          <a:blip r:embed="rId3"/>
          <a:stretch>
            <a:fillRect/>
          </a:stretch>
        </p:blipFill>
        <p:spPr>
          <a:xfrm>
            <a:off x="2502867" y="10765"/>
            <a:ext cx="4833342" cy="6847235"/>
          </a:xfrm>
          <a:prstGeom prst="rect">
            <a:avLst/>
          </a:prstGeom>
        </p:spPr>
      </p:pic>
    </p:spTree>
    <p:extLst>
      <p:ext uri="{BB962C8B-B14F-4D97-AF65-F5344CB8AC3E}">
        <p14:creationId xmlns:p14="http://schemas.microsoft.com/office/powerpoint/2010/main" val="21007958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272714" y="-1289474"/>
            <a:ext cx="1711353" cy="3734735"/>
            <a:chOff x="0" y="0"/>
            <a:chExt cx="3422705" cy="14540791"/>
          </a:xfrm>
        </p:grpSpPr>
        <p:sp>
          <p:nvSpPr>
            <p:cNvPr id="4" name="AutoShape 4"/>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5" name="AutoShape 5"/>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6" name="AutoShape 6"/>
            <p:cNvSpPr/>
            <p:nvPr/>
          </p:nvSpPr>
          <p:spPr>
            <a:xfrm>
              <a:off x="2281803" y="0"/>
              <a:ext cx="1140902" cy="14540791"/>
            </a:xfrm>
            <a:prstGeom prst="rect">
              <a:avLst/>
            </a:prstGeom>
            <a:solidFill>
              <a:srgbClr val="2F8662">
                <a:alpha val="9804"/>
              </a:srgbClr>
            </a:solidFill>
          </p:spPr>
          <p:txBody>
            <a:bodyPr/>
            <a:lstStyle/>
            <a:p>
              <a:endParaRPr lang="en-NL" sz="1200"/>
            </a:p>
          </p:txBody>
        </p:sp>
      </p:grpSp>
      <p:grpSp>
        <p:nvGrpSpPr>
          <p:cNvPr id="7" name="Group 7"/>
          <p:cNvGrpSpPr/>
          <p:nvPr/>
        </p:nvGrpSpPr>
        <p:grpSpPr>
          <a:xfrm rot="-8100000">
            <a:off x="10765667" y="4533490"/>
            <a:ext cx="1711353" cy="3540131"/>
            <a:chOff x="0" y="0"/>
            <a:chExt cx="3422705" cy="14540791"/>
          </a:xfrm>
        </p:grpSpPr>
        <p:sp>
          <p:nvSpPr>
            <p:cNvPr id="8" name="AutoShape 8"/>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9" name="AutoShape 9"/>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10" name="AutoShape 10"/>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13" name="TextBox 13"/>
          <p:cNvSpPr txBox="1"/>
          <p:nvPr/>
        </p:nvSpPr>
        <p:spPr>
          <a:xfrm>
            <a:off x="1264319" y="1328191"/>
            <a:ext cx="10357024" cy="4462760"/>
          </a:xfrm>
          <a:prstGeom prst="rect">
            <a:avLst/>
          </a:prstGeom>
        </p:spPr>
        <p:txBody>
          <a:bodyPr wrap="square" lIns="0" tIns="0" rIns="0" bIns="0" rtlCol="0" anchor="t">
            <a:spAutoFit/>
          </a:bodyPr>
          <a:lstStyle/>
          <a:p>
            <a:pPr>
              <a:lnSpc>
                <a:spcPts val="3000"/>
              </a:lnSpc>
              <a:spcBef>
                <a:spcPts val="600"/>
              </a:spcBef>
              <a:spcAft>
                <a:spcPts val="600"/>
              </a:spcAft>
            </a:pPr>
            <a:r>
              <a:rPr lang="en-US" sz="3200" b="1" spc="20">
                <a:solidFill>
                  <a:srgbClr val="49403C"/>
                </a:solidFill>
                <a:latin typeface="Arial" panose="020B0604020202020204" pitchFamily="34" charset="0"/>
              </a:rPr>
              <a:t>We are united globally in our goals and values </a:t>
            </a:r>
            <a:endParaRPr lang="en-US" sz="3200" spc="20">
              <a:solidFill>
                <a:srgbClr val="49403C"/>
              </a:solidFill>
              <a:latin typeface="Arial" panose="020B0604020202020204" pitchFamily="34" charset="0"/>
            </a:endParaRPr>
          </a:p>
          <a:p>
            <a:pPr>
              <a:lnSpc>
                <a:spcPts val="3000"/>
              </a:lnSpc>
              <a:spcBef>
                <a:spcPts val="600"/>
              </a:spcBef>
              <a:spcAft>
                <a:spcPts val="600"/>
              </a:spcAft>
            </a:pPr>
            <a:r>
              <a:rPr lang="en-US" sz="3200" spc="20">
                <a:solidFill>
                  <a:srgbClr val="49403C"/>
                </a:solidFill>
                <a:latin typeface="Arial" panose="020B0604020202020204" pitchFamily="34" charset="0"/>
              </a:rPr>
              <a:t>The most important finding is that across all regions, library types, and lengths of library experience, we share a deep commitment to the enduring value and role of libraries. </a:t>
            </a:r>
          </a:p>
          <a:p>
            <a:pPr>
              <a:lnSpc>
                <a:spcPts val="3000"/>
              </a:lnSpc>
              <a:spcBef>
                <a:spcPts val="600"/>
              </a:spcBef>
              <a:spcAft>
                <a:spcPts val="600"/>
              </a:spcAft>
            </a:pPr>
            <a:endParaRPr lang="en-US" sz="3200" spc="20">
              <a:solidFill>
                <a:srgbClr val="49403C"/>
              </a:solidFill>
              <a:latin typeface="Arial" panose="020B0604020202020204" pitchFamily="34" charset="0"/>
            </a:endParaRPr>
          </a:p>
          <a:p>
            <a:pPr>
              <a:lnSpc>
                <a:spcPts val="3000"/>
              </a:lnSpc>
              <a:spcBef>
                <a:spcPts val="600"/>
              </a:spcBef>
              <a:spcAft>
                <a:spcPts val="600"/>
              </a:spcAft>
            </a:pPr>
            <a:r>
              <a:rPr lang="en-US" sz="3200" b="1" spc="20">
                <a:solidFill>
                  <a:srgbClr val="49403C"/>
                </a:solidFill>
                <a:latin typeface="Arial" panose="020B0604020202020204" pitchFamily="34" charset="0"/>
              </a:rPr>
              <a:t>We must connect global and local actions effectively </a:t>
            </a:r>
          </a:p>
          <a:p>
            <a:pPr>
              <a:lnSpc>
                <a:spcPts val="3000"/>
              </a:lnSpc>
              <a:spcBef>
                <a:spcPts val="600"/>
              </a:spcBef>
              <a:spcAft>
                <a:spcPts val="600"/>
              </a:spcAft>
            </a:pPr>
            <a:r>
              <a:rPr lang="en-US" sz="3200" spc="20">
                <a:solidFill>
                  <a:srgbClr val="49403C"/>
                </a:solidFill>
                <a:latin typeface="Arial" panose="020B0604020202020204" pitchFamily="34" charset="0"/>
              </a:rPr>
              <a:t>Acknowledging regional characteristics and requirements will be essential in our future efforts to unite the library field in addressing common challenges.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272714" y="-1289474"/>
            <a:ext cx="1711353" cy="3734735"/>
            <a:chOff x="0" y="0"/>
            <a:chExt cx="3422705" cy="14540791"/>
          </a:xfrm>
        </p:grpSpPr>
        <p:sp>
          <p:nvSpPr>
            <p:cNvPr id="4" name="AutoShape 4"/>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5" name="AutoShape 5"/>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6" name="AutoShape 6"/>
            <p:cNvSpPr/>
            <p:nvPr/>
          </p:nvSpPr>
          <p:spPr>
            <a:xfrm>
              <a:off x="2281803" y="0"/>
              <a:ext cx="1140902" cy="14540791"/>
            </a:xfrm>
            <a:prstGeom prst="rect">
              <a:avLst/>
            </a:prstGeom>
            <a:solidFill>
              <a:srgbClr val="2F8662">
                <a:alpha val="9804"/>
              </a:srgbClr>
            </a:solidFill>
          </p:spPr>
          <p:txBody>
            <a:bodyPr/>
            <a:lstStyle/>
            <a:p>
              <a:endParaRPr lang="en-NL" sz="1200"/>
            </a:p>
          </p:txBody>
        </p:sp>
      </p:grpSp>
      <p:grpSp>
        <p:nvGrpSpPr>
          <p:cNvPr id="7" name="Group 7"/>
          <p:cNvGrpSpPr/>
          <p:nvPr/>
        </p:nvGrpSpPr>
        <p:grpSpPr>
          <a:xfrm rot="-8100000">
            <a:off x="10765667" y="4533490"/>
            <a:ext cx="1711353" cy="3540131"/>
            <a:chOff x="0" y="0"/>
            <a:chExt cx="3422705" cy="14540791"/>
          </a:xfrm>
        </p:grpSpPr>
        <p:sp>
          <p:nvSpPr>
            <p:cNvPr id="8" name="AutoShape 8"/>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9" name="AutoShape 9"/>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10" name="AutoShape 10"/>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2" name="TextBox 4">
            <a:extLst>
              <a:ext uri="{FF2B5EF4-FFF2-40B4-BE49-F238E27FC236}">
                <a16:creationId xmlns:a16="http://schemas.microsoft.com/office/drawing/2014/main" id="{DB41BE1A-2E67-5A86-DFD6-FDC6D4ED6F10}"/>
              </a:ext>
            </a:extLst>
          </p:cNvPr>
          <p:cNvSpPr txBox="1"/>
          <p:nvPr/>
        </p:nvSpPr>
        <p:spPr>
          <a:xfrm>
            <a:off x="986332" y="1495243"/>
            <a:ext cx="10338968" cy="4308872"/>
          </a:xfrm>
          <a:prstGeom prst="rect">
            <a:avLst/>
          </a:prstGeom>
        </p:spPr>
        <p:txBody>
          <a:bodyPr wrap="square" lIns="0" tIns="0" rIns="0" bIns="0" rtlCol="0" anchor="t">
            <a:spAutoFit/>
          </a:bodyPr>
          <a:lstStyle/>
          <a:p>
            <a:pPr marL="514350" indent="-514350">
              <a:spcBef>
                <a:spcPts val="600"/>
              </a:spcBef>
              <a:spcAft>
                <a:spcPts val="600"/>
              </a:spcAft>
              <a:buFont typeface="+mj-lt"/>
              <a:buAutoNum type="arabicPeriod"/>
            </a:pPr>
            <a:r>
              <a:rPr lang="en-US" sz="2400" spc="30">
                <a:solidFill>
                  <a:srgbClr val="49403C"/>
                </a:solidFill>
                <a:latin typeface="Arial" panose="020B0604020202020204" pitchFamily="34" charset="0"/>
              </a:rPr>
              <a:t>We are dedicated to equal and free access to information and knowledge, but we must be </a:t>
            </a:r>
            <a:r>
              <a:rPr lang="en-US" sz="2400" b="1" spc="30">
                <a:solidFill>
                  <a:srgbClr val="49403C"/>
                </a:solidFill>
                <a:latin typeface="Arial" panose="020B0604020202020204" pitchFamily="34" charset="0"/>
              </a:rPr>
              <a:t>champions of intellectual freedom</a:t>
            </a:r>
          </a:p>
          <a:p>
            <a:pPr marL="514350" indent="-514350">
              <a:spcBef>
                <a:spcPts val="600"/>
              </a:spcBef>
              <a:spcAft>
                <a:spcPts val="600"/>
              </a:spcAft>
              <a:buFont typeface="+mj-lt"/>
              <a:buAutoNum type="arabicPeriod"/>
            </a:pPr>
            <a:r>
              <a:rPr lang="en-US" sz="2400" spc="30">
                <a:solidFill>
                  <a:srgbClr val="49403C"/>
                </a:solidFill>
                <a:latin typeface="Arial" panose="020B0604020202020204" pitchFamily="34" charset="0"/>
              </a:rPr>
              <a:t>We remain deeply committed to supporting literacy, learning and reading, but we must </a:t>
            </a:r>
            <a:r>
              <a:rPr lang="en-US" sz="2400" b="1" spc="30">
                <a:solidFill>
                  <a:srgbClr val="49403C"/>
                </a:solidFill>
                <a:latin typeface="Arial" panose="020B0604020202020204" pitchFamily="34" charset="0"/>
              </a:rPr>
              <a:t>update our traditional roles in the digital age</a:t>
            </a:r>
          </a:p>
          <a:p>
            <a:pPr marL="514350" indent="-514350">
              <a:spcBef>
                <a:spcPts val="600"/>
              </a:spcBef>
              <a:spcAft>
                <a:spcPts val="600"/>
              </a:spcAft>
              <a:buFont typeface="+mj-lt"/>
              <a:buAutoNum type="arabicPeriod"/>
            </a:pPr>
            <a:r>
              <a:rPr lang="en-US" sz="2400" spc="30">
                <a:solidFill>
                  <a:srgbClr val="49403C"/>
                </a:solidFill>
                <a:latin typeface="Arial" panose="020B0604020202020204" pitchFamily="34" charset="0"/>
              </a:rPr>
              <a:t>We are focused on serving our communities, but we need to </a:t>
            </a:r>
            <a:r>
              <a:rPr lang="en-US" sz="2400" b="1" spc="30">
                <a:solidFill>
                  <a:srgbClr val="49403C"/>
                </a:solidFill>
                <a:latin typeface="Arial" panose="020B0604020202020204" pitchFamily="34" charset="0"/>
              </a:rPr>
              <a:t>understand community needs </a:t>
            </a:r>
            <a:r>
              <a:rPr lang="en-US" sz="2400" spc="30">
                <a:solidFill>
                  <a:srgbClr val="49403C"/>
                </a:solidFill>
                <a:latin typeface="Arial" panose="020B0604020202020204" pitchFamily="34" charset="0"/>
              </a:rPr>
              <a:t>better and design services for impact</a:t>
            </a:r>
          </a:p>
          <a:p>
            <a:pPr marL="514350" indent="-514350">
              <a:spcBef>
                <a:spcPts val="600"/>
              </a:spcBef>
              <a:spcAft>
                <a:spcPts val="600"/>
              </a:spcAft>
              <a:buFont typeface="+mj-lt"/>
              <a:buAutoNum type="arabicPeriod"/>
            </a:pPr>
            <a:r>
              <a:rPr lang="en-US" sz="2400" spc="30">
                <a:solidFill>
                  <a:srgbClr val="49403C"/>
                </a:solidFill>
                <a:latin typeface="Arial" panose="020B0604020202020204" pitchFamily="34" charset="0"/>
              </a:rPr>
              <a:t>We embrace digital innovation, but we must </a:t>
            </a:r>
            <a:r>
              <a:rPr lang="en-US" sz="2400" b="1" spc="30">
                <a:solidFill>
                  <a:srgbClr val="49403C"/>
                </a:solidFill>
                <a:latin typeface="Arial" panose="020B0604020202020204" pitchFamily="34" charset="0"/>
              </a:rPr>
              <a:t>keep up with ongoing technological changes</a:t>
            </a:r>
          </a:p>
          <a:p>
            <a:pPr marL="514350" indent="-514350">
              <a:spcBef>
                <a:spcPts val="600"/>
              </a:spcBef>
              <a:spcAft>
                <a:spcPts val="600"/>
              </a:spcAft>
              <a:buFont typeface="+mj-lt"/>
              <a:buAutoNum type="arabicPeriod"/>
            </a:pPr>
            <a:r>
              <a:rPr lang="en-US" sz="2400" spc="30">
                <a:solidFill>
                  <a:srgbClr val="49403C"/>
                </a:solidFill>
                <a:latin typeface="Arial" panose="020B0604020202020204" pitchFamily="34" charset="0"/>
              </a:rPr>
              <a:t>We have leaders who see the need for strong advocacy, but we need </a:t>
            </a:r>
            <a:r>
              <a:rPr lang="en-US" sz="2400" b="1" spc="30">
                <a:solidFill>
                  <a:srgbClr val="49403C"/>
                </a:solidFill>
                <a:latin typeface="Arial" panose="020B0604020202020204" pitchFamily="34" charset="0"/>
              </a:rPr>
              <a:t>more and better advocates at all levels</a:t>
            </a:r>
          </a:p>
        </p:txBody>
      </p:sp>
    </p:spTree>
    <p:extLst>
      <p:ext uri="{BB962C8B-B14F-4D97-AF65-F5344CB8AC3E}">
        <p14:creationId xmlns:p14="http://schemas.microsoft.com/office/powerpoint/2010/main" val="585369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700000">
            <a:off x="-272714" y="-1289474"/>
            <a:ext cx="1711353" cy="3734735"/>
            <a:chOff x="0" y="0"/>
            <a:chExt cx="3422705" cy="14540791"/>
          </a:xfrm>
        </p:grpSpPr>
        <p:sp>
          <p:nvSpPr>
            <p:cNvPr id="4" name="AutoShape 4"/>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5" name="AutoShape 5"/>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6" name="AutoShape 6"/>
            <p:cNvSpPr/>
            <p:nvPr/>
          </p:nvSpPr>
          <p:spPr>
            <a:xfrm>
              <a:off x="2281803" y="0"/>
              <a:ext cx="1140902" cy="14540791"/>
            </a:xfrm>
            <a:prstGeom prst="rect">
              <a:avLst/>
            </a:prstGeom>
            <a:solidFill>
              <a:srgbClr val="2F8662">
                <a:alpha val="9804"/>
              </a:srgbClr>
            </a:solidFill>
          </p:spPr>
          <p:txBody>
            <a:bodyPr/>
            <a:lstStyle/>
            <a:p>
              <a:endParaRPr lang="en-NL" sz="1200"/>
            </a:p>
          </p:txBody>
        </p:sp>
      </p:grpSp>
      <p:grpSp>
        <p:nvGrpSpPr>
          <p:cNvPr id="7" name="Group 7"/>
          <p:cNvGrpSpPr/>
          <p:nvPr/>
        </p:nvGrpSpPr>
        <p:grpSpPr>
          <a:xfrm rot="-8100000">
            <a:off x="10765667" y="4533490"/>
            <a:ext cx="1711353" cy="3540131"/>
            <a:chOff x="0" y="0"/>
            <a:chExt cx="3422705" cy="14540791"/>
          </a:xfrm>
        </p:grpSpPr>
        <p:sp>
          <p:nvSpPr>
            <p:cNvPr id="8" name="AutoShape 8"/>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9" name="AutoShape 9"/>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10" name="AutoShape 10"/>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2" name="TextBox 4">
            <a:extLst>
              <a:ext uri="{FF2B5EF4-FFF2-40B4-BE49-F238E27FC236}">
                <a16:creationId xmlns:a16="http://schemas.microsoft.com/office/drawing/2014/main" id="{DB41BE1A-2E67-5A86-DFD6-FDC6D4ED6F10}"/>
              </a:ext>
            </a:extLst>
          </p:cNvPr>
          <p:cNvSpPr txBox="1"/>
          <p:nvPr/>
        </p:nvSpPr>
        <p:spPr>
          <a:xfrm>
            <a:off x="986332" y="1495243"/>
            <a:ext cx="10338968" cy="4678204"/>
          </a:xfrm>
          <a:prstGeom prst="rect">
            <a:avLst/>
          </a:prstGeom>
        </p:spPr>
        <p:txBody>
          <a:bodyPr wrap="square" lIns="0" tIns="0" rIns="0" bIns="0" rtlCol="0" anchor="t">
            <a:spAutoFit/>
          </a:bodyPr>
          <a:lstStyle/>
          <a:p>
            <a:pPr marL="514350" indent="-514350">
              <a:spcBef>
                <a:spcPts val="600"/>
              </a:spcBef>
              <a:spcAft>
                <a:spcPts val="600"/>
              </a:spcAft>
              <a:buFont typeface="+mj-lt"/>
              <a:buAutoNum type="arabicPeriod" startAt="6"/>
            </a:pPr>
            <a:r>
              <a:rPr lang="en-GB" sz="2400" spc="30">
                <a:solidFill>
                  <a:srgbClr val="49403C"/>
                </a:solidFill>
                <a:latin typeface="Arial" panose="020B0604020202020204" pitchFamily="34" charset="0"/>
              </a:rPr>
              <a:t>We see funding as one of our biggest challenges, but we need to </a:t>
            </a:r>
            <a:r>
              <a:rPr lang="en-GB" sz="2400" b="1" spc="30">
                <a:solidFill>
                  <a:srgbClr val="49403C"/>
                </a:solidFill>
                <a:latin typeface="Arial" panose="020B0604020202020204" pitchFamily="34" charset="0"/>
              </a:rPr>
              <a:t>ensure stakeholders understand our value </a:t>
            </a:r>
            <a:r>
              <a:rPr lang="en-GB" sz="2400" spc="30">
                <a:solidFill>
                  <a:srgbClr val="49403C"/>
                </a:solidFill>
                <a:latin typeface="Arial" panose="020B0604020202020204" pitchFamily="34" charset="0"/>
              </a:rPr>
              <a:t>and impact</a:t>
            </a:r>
          </a:p>
          <a:p>
            <a:pPr marL="514350" indent="-514350">
              <a:spcBef>
                <a:spcPts val="600"/>
              </a:spcBef>
              <a:spcAft>
                <a:spcPts val="600"/>
              </a:spcAft>
              <a:buFont typeface="+mj-lt"/>
              <a:buAutoNum type="arabicPeriod" startAt="6"/>
            </a:pPr>
            <a:r>
              <a:rPr lang="en-GB" sz="2400" spc="30">
                <a:solidFill>
                  <a:srgbClr val="49403C"/>
                </a:solidFill>
                <a:latin typeface="Arial" panose="020B0604020202020204" pitchFamily="34" charset="0"/>
              </a:rPr>
              <a:t>We see the need to build collaboration and partnerships, but we need to develop a </a:t>
            </a:r>
            <a:r>
              <a:rPr lang="en-GB" sz="2400" b="1" spc="30">
                <a:solidFill>
                  <a:srgbClr val="49403C"/>
                </a:solidFill>
                <a:latin typeface="Arial" panose="020B0604020202020204" pitchFamily="34" charset="0"/>
              </a:rPr>
              <a:t>spirit of collaboration</a:t>
            </a:r>
          </a:p>
          <a:p>
            <a:pPr marL="514350" indent="-514350">
              <a:spcBef>
                <a:spcPts val="600"/>
              </a:spcBef>
              <a:spcAft>
                <a:spcPts val="600"/>
              </a:spcAft>
              <a:buFont typeface="+mj-lt"/>
              <a:buAutoNum type="arabicPeriod" startAt="6"/>
            </a:pPr>
            <a:r>
              <a:rPr lang="en-GB" sz="2400" spc="30">
                <a:solidFill>
                  <a:srgbClr val="49403C"/>
                </a:solidFill>
                <a:latin typeface="Arial" panose="020B0604020202020204" pitchFamily="34" charset="0"/>
              </a:rPr>
              <a:t>We want to be less bureaucratic, inflexible and resistant to change, but we need to </a:t>
            </a:r>
            <a:r>
              <a:rPr lang="en-GB" sz="2400" b="1" spc="30">
                <a:solidFill>
                  <a:srgbClr val="49403C"/>
                </a:solidFill>
                <a:latin typeface="Arial" panose="020B0604020202020204" pitchFamily="34" charset="0"/>
              </a:rPr>
              <a:t>challenge current structures and behaviours</a:t>
            </a:r>
          </a:p>
          <a:p>
            <a:pPr marL="514350" indent="-514350">
              <a:spcBef>
                <a:spcPts val="600"/>
              </a:spcBef>
              <a:spcAft>
                <a:spcPts val="600"/>
              </a:spcAft>
              <a:buFont typeface="+mj-lt"/>
              <a:buAutoNum type="arabicPeriod" startAt="6"/>
            </a:pPr>
            <a:r>
              <a:rPr lang="en-GB" sz="2400" spc="30">
                <a:solidFill>
                  <a:srgbClr val="49403C"/>
                </a:solidFill>
                <a:latin typeface="Arial" panose="020B0604020202020204" pitchFamily="34" charset="0"/>
              </a:rPr>
              <a:t>We are the guardians of the memory of the world, but we need to </a:t>
            </a:r>
            <a:r>
              <a:rPr lang="en-GB" sz="2400" b="1" spc="30">
                <a:solidFill>
                  <a:srgbClr val="49403C"/>
                </a:solidFill>
                <a:latin typeface="Arial" panose="020B0604020202020204" pitchFamily="34" charset="0"/>
              </a:rPr>
              <a:t>maximise access to the world’s documentary heritage</a:t>
            </a:r>
          </a:p>
          <a:p>
            <a:pPr marL="514350" indent="-514350">
              <a:spcBef>
                <a:spcPts val="600"/>
              </a:spcBef>
              <a:spcAft>
                <a:spcPts val="600"/>
              </a:spcAft>
              <a:buFont typeface="+mj-lt"/>
              <a:buAutoNum type="arabicPeriod" startAt="6"/>
            </a:pPr>
            <a:r>
              <a:rPr lang="en-GB" sz="2400" spc="30">
                <a:solidFill>
                  <a:srgbClr val="49403C"/>
                </a:solidFill>
                <a:latin typeface="Arial" panose="020B0604020202020204" pitchFamily="34" charset="0"/>
              </a:rPr>
              <a:t>Our young professionals are deeply committed and eager to lead, but we must </a:t>
            </a:r>
            <a:r>
              <a:rPr lang="en-GB" sz="2400" b="1" spc="30">
                <a:solidFill>
                  <a:srgbClr val="49403C"/>
                </a:solidFill>
                <a:latin typeface="Arial" panose="020B0604020202020204" pitchFamily="34" charset="0"/>
              </a:rPr>
              <a:t>give young professionals effective opportunities </a:t>
            </a:r>
            <a:r>
              <a:rPr lang="en-GB" sz="2400" spc="30">
                <a:solidFill>
                  <a:srgbClr val="49403C"/>
                </a:solidFill>
                <a:latin typeface="Arial" panose="020B0604020202020204" pitchFamily="34" charset="0"/>
              </a:rPr>
              <a:t>to learn, develop and lead</a:t>
            </a:r>
          </a:p>
        </p:txBody>
      </p:sp>
    </p:spTree>
    <p:extLst>
      <p:ext uri="{BB962C8B-B14F-4D97-AF65-F5344CB8AC3E}">
        <p14:creationId xmlns:p14="http://schemas.microsoft.com/office/powerpoint/2010/main" val="107225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507027" y="1354452"/>
            <a:ext cx="3164180" cy="540917"/>
          </a:xfrm>
          <a:prstGeom prst="rect">
            <a:avLst/>
          </a:prstGeom>
        </p:spPr>
        <p:txBody>
          <a:bodyPr wrap="square" lIns="0" tIns="0" rIns="0" bIns="0" rtlCol="0" anchor="t">
            <a:spAutoFit/>
          </a:bodyPr>
          <a:lstStyle/>
          <a:p>
            <a:pPr>
              <a:lnSpc>
                <a:spcPts val="4510"/>
              </a:lnSpc>
            </a:pPr>
            <a:r>
              <a:rPr lang="en-US" sz="3200" b="1" spc="220">
                <a:solidFill>
                  <a:srgbClr val="FFFFFF"/>
                </a:solidFill>
                <a:latin typeface="Arial Black" panose="020B0604020202020204" pitchFamily="34" charset="0"/>
              </a:rPr>
              <a:t>DOWNLOAD</a:t>
            </a:r>
          </a:p>
        </p:txBody>
      </p:sp>
      <p:sp>
        <p:nvSpPr>
          <p:cNvPr id="9" name="TextBox 2">
            <a:extLst>
              <a:ext uri="{FF2B5EF4-FFF2-40B4-BE49-F238E27FC236}">
                <a16:creationId xmlns:a16="http://schemas.microsoft.com/office/drawing/2014/main" id="{D0753C13-22CD-429D-F29E-12E1899148CE}"/>
              </a:ext>
            </a:extLst>
          </p:cNvPr>
          <p:cNvSpPr txBox="1"/>
          <p:nvPr/>
        </p:nvSpPr>
        <p:spPr>
          <a:xfrm>
            <a:off x="4875959" y="4749940"/>
            <a:ext cx="6428014" cy="1378391"/>
          </a:xfrm>
          <a:prstGeom prst="rect">
            <a:avLst/>
          </a:prstGeom>
        </p:spPr>
        <p:txBody>
          <a:bodyPr wrap="square" lIns="0" tIns="0" rIns="0" bIns="0" rtlCol="0" anchor="t">
            <a:spAutoFit/>
          </a:bodyPr>
          <a:lstStyle/>
          <a:p>
            <a:pPr defTabSz="609630">
              <a:lnSpc>
                <a:spcPts val="5600"/>
              </a:lnSpc>
            </a:pPr>
            <a:r>
              <a:rPr lang="en-US" sz="3600" b="1" spc="140">
                <a:solidFill>
                  <a:srgbClr val="49403C"/>
                </a:solidFill>
                <a:latin typeface="Arial Black" panose="020B0604020202020204" pitchFamily="34" charset="0"/>
              </a:rPr>
              <a:t>www.ifla.org/global-vision-report-summary/</a:t>
            </a:r>
          </a:p>
        </p:txBody>
      </p:sp>
      <p:pic>
        <p:nvPicPr>
          <p:cNvPr id="2" name="Picture 1" descr="A black tablet with a blue screen&#10;&#10;Description automatically generated">
            <a:extLst>
              <a:ext uri="{FF2B5EF4-FFF2-40B4-BE49-F238E27FC236}">
                <a16:creationId xmlns:a16="http://schemas.microsoft.com/office/drawing/2014/main" id="{C814168B-DEAC-6751-FE75-460932AA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6" y="2563757"/>
            <a:ext cx="1730485" cy="1730485"/>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5F5744C3-A9CB-EBF2-DA73-A94C3AE82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06357"/>
            <a:ext cx="4114800" cy="4114800"/>
          </a:xfrm>
          <a:prstGeom prst="rect">
            <a:avLst/>
          </a:prstGeom>
        </p:spPr>
      </p:pic>
    </p:spTree>
    <p:extLst>
      <p:ext uri="{BB962C8B-B14F-4D97-AF65-F5344CB8AC3E}">
        <p14:creationId xmlns:p14="http://schemas.microsoft.com/office/powerpoint/2010/main" val="366580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830847" y="2249851"/>
            <a:ext cx="6428014" cy="1969770"/>
          </a:xfrm>
          <a:prstGeom prst="rect">
            <a:avLst/>
          </a:prstGeom>
        </p:spPr>
        <p:txBody>
          <a:bodyPr wrap="square" lIns="0" tIns="0" rIns="0" bIns="0" rtlCol="0" anchor="t">
            <a:spAutoFit/>
          </a:bodyPr>
          <a:lstStyle/>
          <a:p>
            <a:pPr defTabSz="609630">
              <a:spcAft>
                <a:spcPts val="2400"/>
              </a:spcAft>
            </a:pPr>
            <a:r>
              <a:rPr lang="en-US" sz="3200" b="1" spc="140">
                <a:solidFill>
                  <a:srgbClr val="49403C"/>
                </a:solidFill>
                <a:latin typeface="Arial Black" panose="020B0604020202020204" pitchFamily="34" charset="0"/>
              </a:rPr>
              <a:t>Which highlight/opportunity pairing is most relevant for Europe?</a:t>
            </a:r>
          </a:p>
        </p:txBody>
      </p:sp>
      <p:pic>
        <p:nvPicPr>
          <p:cNvPr id="10" name="Picture 9" descr="A black tablet with a blue screen&#10;&#10;Description automatically generated">
            <a:extLst>
              <a:ext uri="{FF2B5EF4-FFF2-40B4-BE49-F238E27FC236}">
                <a16:creationId xmlns:a16="http://schemas.microsoft.com/office/drawing/2014/main" id="{19A6A1C3-9A03-6554-8FA1-71AC223D5D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6" y="2563757"/>
            <a:ext cx="1730485" cy="1730485"/>
          </a:xfrm>
          <a:prstGeom prst="rect">
            <a:avLst/>
          </a:prstGeom>
        </p:spPr>
      </p:pic>
    </p:spTree>
    <p:extLst>
      <p:ext uri="{BB962C8B-B14F-4D97-AF65-F5344CB8AC3E}">
        <p14:creationId xmlns:p14="http://schemas.microsoft.com/office/powerpoint/2010/main" val="2702456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9" y="613800"/>
            <a:ext cx="10422646" cy="2369880"/>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Which highlight/ opportunity is most important for Europe?</a:t>
            </a:r>
          </a:p>
          <a:p>
            <a:pPr>
              <a:spcBef>
                <a:spcPts val="600"/>
              </a:spcBef>
              <a:spcAft>
                <a:spcPts val="600"/>
              </a:spcAft>
            </a:pPr>
            <a:r>
              <a:rPr lang="en-US" sz="3600" spc="210">
                <a:solidFill>
                  <a:schemeClr val="tx1">
                    <a:lumMod val="75000"/>
                    <a:lumOff val="25000"/>
                  </a:schemeClr>
                </a:solidFill>
                <a:latin typeface="Arial Black" panose="020B0604020202020204" pitchFamily="34" charset="0"/>
              </a:rPr>
              <a:t>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7" y="2697479"/>
            <a:ext cx="10338968" cy="3416320"/>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Think for a couple of minutes about your national situation</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Explain your choice to others on your table</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Then think together about which is most important for the Europe region</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Add your answers on menti.com: </a:t>
            </a:r>
            <a:r>
              <a:rPr lang="en-US" sz="3200" b="1" spc="30">
                <a:solidFill>
                  <a:srgbClr val="49403C"/>
                </a:solidFill>
                <a:latin typeface="Arial" panose="020B0604020202020204" pitchFamily="34" charset="0"/>
              </a:rPr>
              <a:t>4101 6690</a:t>
            </a:r>
            <a:endParaRPr lang="en-US" sz="3200" spc="30">
              <a:solidFill>
                <a:srgbClr val="49403C"/>
              </a:solidFill>
              <a:highlight>
                <a:srgbClr val="FFFF00"/>
              </a:highlight>
              <a:latin typeface="Arial" panose="020B0604020202020204" pitchFamily="34" charset="0"/>
            </a:endParaRPr>
          </a:p>
        </p:txBody>
      </p:sp>
    </p:spTree>
    <p:extLst>
      <p:ext uri="{BB962C8B-B14F-4D97-AF65-F5344CB8AC3E}">
        <p14:creationId xmlns:p14="http://schemas.microsoft.com/office/powerpoint/2010/main" val="1974045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ight bulb&#10;&#10;Description automatically generated with medium confidence">
            <a:extLst>
              <a:ext uri="{FF2B5EF4-FFF2-40B4-BE49-F238E27FC236}">
                <a16:creationId xmlns:a16="http://schemas.microsoft.com/office/drawing/2014/main" id="{BFB3FC74-3476-E3FE-2C37-F6047748745B}"/>
              </a:ext>
            </a:extLst>
          </p:cNvPr>
          <p:cNvPicPr>
            <a:picLocks noChangeAspect="1"/>
          </p:cNvPicPr>
          <p:nvPr/>
        </p:nvPicPr>
        <p:blipFill rotWithShape="1">
          <a:blip r:embed="rId2">
            <a:extLst>
              <a:ext uri="{28A0092B-C50C-407E-A947-70E740481C1C}">
                <a14:useLocalDpi xmlns:a14="http://schemas.microsoft.com/office/drawing/2010/main" val="0"/>
              </a:ext>
            </a:extLst>
          </a:blip>
          <a:srcRect l="40769" r="9231"/>
          <a:stretch/>
        </p:blipFill>
        <p:spPr>
          <a:xfrm>
            <a:off x="6096000" y="0"/>
            <a:ext cx="6094194" cy="6858000"/>
          </a:xfrm>
          <a:prstGeom prst="rect">
            <a:avLst/>
          </a:prstGeom>
        </p:spPr>
      </p:pic>
      <p:sp>
        <p:nvSpPr>
          <p:cNvPr id="3" name="TextBox 2">
            <a:extLst>
              <a:ext uri="{FF2B5EF4-FFF2-40B4-BE49-F238E27FC236}">
                <a16:creationId xmlns:a16="http://schemas.microsoft.com/office/drawing/2014/main" id="{3CD5CCB7-AA95-EF48-452D-29EAFBD46D65}"/>
              </a:ext>
            </a:extLst>
          </p:cNvPr>
          <p:cNvSpPr txBox="1"/>
          <p:nvPr/>
        </p:nvSpPr>
        <p:spPr>
          <a:xfrm>
            <a:off x="6264302" y="6427112"/>
            <a:ext cx="3531704" cy="430887"/>
          </a:xfrm>
          <a:prstGeom prst="rect">
            <a:avLst/>
          </a:prstGeom>
          <a:noFill/>
        </p:spPr>
        <p:txBody>
          <a:bodyPr wrap="square" rtlCol="0">
            <a:spAutoFit/>
          </a:bodyPr>
          <a:lstStyle/>
          <a:p>
            <a:r>
              <a:rPr lang="en-GB" sz="1100">
                <a:latin typeface="Univers" panose="020B0503020202020204" pitchFamily="34" charset="0"/>
              </a:rPr>
              <a:t>Photo: Matt Botsford on </a:t>
            </a:r>
            <a:r>
              <a:rPr lang="en-GB" sz="1100" err="1">
                <a:latin typeface="Univers" panose="020B0503020202020204" pitchFamily="34" charset="0"/>
              </a:rPr>
              <a:t>Unsplash</a:t>
            </a:r>
            <a:r>
              <a:rPr lang="en-GB" sz="1100">
                <a:latin typeface="Univers" panose="020B0503020202020204" pitchFamily="34" charset="0"/>
              </a:rPr>
              <a:t>, unsplash.com/photos/OKLqGsCT8qs</a:t>
            </a:r>
          </a:p>
        </p:txBody>
      </p:sp>
      <p:grpSp>
        <p:nvGrpSpPr>
          <p:cNvPr id="4" name="Group 2">
            <a:extLst>
              <a:ext uri="{FF2B5EF4-FFF2-40B4-BE49-F238E27FC236}">
                <a16:creationId xmlns:a16="http://schemas.microsoft.com/office/drawing/2014/main" id="{EEF1B57C-9E3C-FBA5-5A78-20436ECF648F}"/>
              </a:ext>
            </a:extLst>
          </p:cNvPr>
          <p:cNvGrpSpPr/>
          <p:nvPr/>
        </p:nvGrpSpPr>
        <p:grpSpPr>
          <a:xfrm rot="10800000">
            <a:off x="4317449" y="-2"/>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endParaRPr lang="en-NL"/>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endParaRPr lang="en-NL"/>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endParaRPr lang="en-NL"/>
            </a:p>
          </p:txBody>
        </p:sp>
      </p:grpSp>
      <p:sp>
        <p:nvSpPr>
          <p:cNvPr id="8" name="TextBox 2">
            <a:extLst>
              <a:ext uri="{FF2B5EF4-FFF2-40B4-BE49-F238E27FC236}">
                <a16:creationId xmlns:a16="http://schemas.microsoft.com/office/drawing/2014/main" id="{3060A4ED-5E8B-C0B4-A1A2-6C3618DFAA0B}"/>
              </a:ext>
            </a:extLst>
          </p:cNvPr>
          <p:cNvSpPr txBox="1"/>
          <p:nvPr/>
        </p:nvSpPr>
        <p:spPr>
          <a:xfrm>
            <a:off x="671981" y="2350337"/>
            <a:ext cx="3941890" cy="2492990"/>
          </a:xfrm>
          <a:prstGeom prst="rect">
            <a:avLst/>
          </a:prstGeom>
        </p:spPr>
        <p:txBody>
          <a:bodyPr wrap="square" lIns="0" tIns="0" rIns="0" bIns="0" rtlCol="0" anchor="t">
            <a:spAutoFit/>
          </a:bodyPr>
          <a:lstStyle/>
          <a:p>
            <a:pPr defTabSz="609630"/>
            <a:r>
              <a:rPr lang="en-US" sz="5400" b="1" spc="140">
                <a:solidFill>
                  <a:srgbClr val="49403C"/>
                </a:solidFill>
                <a:latin typeface="Arial Black" panose="020B0604020202020204" pitchFamily="34" charset="0"/>
              </a:rPr>
              <a:t>Share your findings!</a:t>
            </a:r>
          </a:p>
        </p:txBody>
      </p:sp>
    </p:spTree>
    <p:extLst>
      <p:ext uri="{BB962C8B-B14F-4D97-AF65-F5344CB8AC3E}">
        <p14:creationId xmlns:p14="http://schemas.microsoft.com/office/powerpoint/2010/main" val="4030483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856C90C-86DE-64D6-EE3C-28705B45D71F}"/>
              </a:ext>
            </a:extLst>
          </p:cNvPr>
          <p:cNvGraphicFramePr>
            <a:graphicFrameLocks/>
          </p:cNvGraphicFramePr>
          <p:nvPr>
            <p:extLst>
              <p:ext uri="{D42A27DB-BD31-4B8C-83A1-F6EECF244321}">
                <p14:modId xmlns:p14="http://schemas.microsoft.com/office/powerpoint/2010/main" val="321969381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9619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946391" cy="553998"/>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Key opportunities at our last meeting</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1913661"/>
            <a:ext cx="10338968" cy="3939540"/>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1</a:t>
            </a:r>
            <a:r>
              <a:rPr lang="nl-NL" sz="2800" spc="30" baseline="30000">
                <a:solidFill>
                  <a:srgbClr val="49403C"/>
                </a:solidFill>
                <a:latin typeface="Arial" panose="020B0604020202020204" pitchFamily="34" charset="0"/>
              </a:rPr>
              <a:t>st</a:t>
            </a:r>
            <a:r>
              <a:rPr lang="nl-NL" sz="2800" spc="30">
                <a:solidFill>
                  <a:srgbClr val="49403C"/>
                </a:solidFill>
                <a:latin typeface="Arial" panose="020B0604020202020204" pitchFamily="34" charset="0"/>
              </a:rPr>
              <a:t>: 2. Update our roles for the digital age</a:t>
            </a:r>
            <a:endParaRPr lang="en-US" sz="2800" spc="30">
              <a:solidFill>
                <a:srgbClr val="49403C"/>
              </a:solidFill>
              <a:latin typeface="Arial" panose="020B0604020202020204" pitchFamily="34" charset="0"/>
            </a:endParaRP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=2</a:t>
            </a:r>
            <a:r>
              <a:rPr lang="en-US" sz="2800" spc="30" baseline="30000">
                <a:solidFill>
                  <a:srgbClr val="49403C"/>
                </a:solidFill>
                <a:latin typeface="Arial" panose="020B0604020202020204" pitchFamily="34" charset="0"/>
              </a:rPr>
              <a:t>nd</a:t>
            </a:r>
            <a:r>
              <a:rPr lang="en-US" sz="2800" spc="30">
                <a:solidFill>
                  <a:srgbClr val="49403C"/>
                </a:solidFill>
                <a:latin typeface="Arial" panose="020B0604020202020204" pitchFamily="34" charset="0"/>
              </a:rPr>
              <a:t>: 3. Understand community needs</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=2</a:t>
            </a:r>
            <a:r>
              <a:rPr lang="en-US" sz="2800" spc="30" baseline="30000">
                <a:solidFill>
                  <a:srgbClr val="49403C"/>
                </a:solidFill>
                <a:latin typeface="Arial" panose="020B0604020202020204" pitchFamily="34" charset="0"/>
              </a:rPr>
              <a:t>nd  </a:t>
            </a:r>
            <a:r>
              <a:rPr lang="en-US" sz="2800" spc="30">
                <a:solidFill>
                  <a:srgbClr val="49403C"/>
                </a:solidFill>
                <a:latin typeface="Arial" panose="020B0604020202020204" pitchFamily="34" charset="0"/>
              </a:rPr>
              <a:t>6:. Ensure stakeholders understand our value</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=2</a:t>
            </a:r>
            <a:r>
              <a:rPr lang="en-US" sz="2800" spc="30" baseline="30000">
                <a:solidFill>
                  <a:srgbClr val="49403C"/>
                </a:solidFill>
                <a:latin typeface="Arial" panose="020B0604020202020204" pitchFamily="34" charset="0"/>
              </a:rPr>
              <a:t>nd</a:t>
            </a:r>
            <a:r>
              <a:rPr lang="en-US" sz="2800" spc="30">
                <a:solidFill>
                  <a:srgbClr val="49403C"/>
                </a:solidFill>
                <a:latin typeface="Arial" panose="020B0604020202020204" pitchFamily="34" charset="0"/>
              </a:rPr>
              <a:t> 7. Develop a spirit of collaboration</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=3</a:t>
            </a:r>
            <a:r>
              <a:rPr lang="en-US" sz="2800" spc="30" baseline="30000">
                <a:solidFill>
                  <a:srgbClr val="49403C"/>
                </a:solidFill>
                <a:latin typeface="Arial" panose="020B0604020202020204" pitchFamily="34" charset="0"/>
              </a:rPr>
              <a:t>rd</a:t>
            </a:r>
            <a:r>
              <a:rPr lang="en-US" sz="2800" spc="30">
                <a:solidFill>
                  <a:srgbClr val="49403C"/>
                </a:solidFill>
                <a:latin typeface="Arial" panose="020B0604020202020204" pitchFamily="34" charset="0"/>
              </a:rPr>
              <a:t>: 1. Champions of intellectual freedom</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=3</a:t>
            </a:r>
            <a:r>
              <a:rPr lang="en-US" sz="2800" spc="30" baseline="30000">
                <a:solidFill>
                  <a:srgbClr val="49403C"/>
                </a:solidFill>
                <a:latin typeface="Arial" panose="020B0604020202020204" pitchFamily="34" charset="0"/>
              </a:rPr>
              <a:t>rd</a:t>
            </a:r>
            <a:r>
              <a:rPr lang="en-US" sz="2800" spc="30">
                <a:solidFill>
                  <a:srgbClr val="49403C"/>
                </a:solidFill>
                <a:latin typeface="Arial" panose="020B0604020202020204" pitchFamily="34" charset="0"/>
              </a:rPr>
              <a:t>: 5. More and better advocates at all levels</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=3</a:t>
            </a:r>
            <a:r>
              <a:rPr lang="en-US" sz="2800" spc="30" baseline="30000">
                <a:solidFill>
                  <a:srgbClr val="49403C"/>
                </a:solidFill>
                <a:latin typeface="Arial" panose="020B0604020202020204" pitchFamily="34" charset="0"/>
              </a:rPr>
              <a:t>rd</a:t>
            </a:r>
            <a:r>
              <a:rPr lang="en-US" sz="2800" spc="30">
                <a:solidFill>
                  <a:srgbClr val="49403C"/>
                </a:solidFill>
                <a:latin typeface="Arial" panose="020B0604020202020204" pitchFamily="34" charset="0"/>
              </a:rPr>
              <a:t>: 10. Opportnities for emerging leaders</a:t>
            </a:r>
          </a:p>
        </p:txBody>
      </p:sp>
    </p:spTree>
    <p:extLst>
      <p:ext uri="{BB962C8B-B14F-4D97-AF65-F5344CB8AC3E}">
        <p14:creationId xmlns:p14="http://schemas.microsoft.com/office/powerpoint/2010/main" val="984769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By the end of this workshop, </a:t>
            </a:r>
            <a:r>
              <a:rPr lang="lv-LV" sz="3200" i="1" spc="210">
                <a:solidFill>
                  <a:schemeClr val="tx1">
                    <a:lumMod val="75000"/>
                    <a:lumOff val="25000"/>
                  </a:schemeClr>
                </a:solidFill>
                <a:latin typeface="Arial Black" panose="020B0604020202020204" pitchFamily="34" charset="0"/>
              </a:rPr>
              <a:t>we</a:t>
            </a:r>
            <a:r>
              <a:rPr lang="en-US" sz="3200" spc="210">
                <a:solidFill>
                  <a:schemeClr val="tx1">
                    <a:lumMod val="75000"/>
                    <a:lumOff val="25000"/>
                  </a:schemeClr>
                </a:solidFill>
                <a:latin typeface="Arial Black" panose="020B0604020202020204" pitchFamily="34" charset="0"/>
              </a:rPr>
              <a:t> should...</a:t>
            </a:r>
          </a:p>
        </p:txBody>
      </p:sp>
      <p:sp>
        <p:nvSpPr>
          <p:cNvPr id="8" name="TextBox 4">
            <a:extLst>
              <a:ext uri="{FF2B5EF4-FFF2-40B4-BE49-F238E27FC236}">
                <a16:creationId xmlns:a16="http://schemas.microsoft.com/office/drawing/2014/main" id="{9E0AD43B-1EB8-C221-F5F8-6F67C18C1D98}"/>
              </a:ext>
            </a:extLst>
          </p:cNvPr>
          <p:cNvSpPr txBox="1"/>
          <p:nvPr/>
        </p:nvSpPr>
        <p:spPr>
          <a:xfrm>
            <a:off x="1226016" y="1981165"/>
            <a:ext cx="10338968" cy="2677656"/>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Know you and your national library fields better</a:t>
            </a:r>
          </a:p>
          <a:p>
            <a:pPr marL="457200" indent="-457200">
              <a:spcBef>
                <a:spcPts val="600"/>
              </a:spcBef>
              <a:spcAft>
                <a:spcPts val="600"/>
              </a:spcAft>
              <a:buBlip>
                <a:blip r:embed="rId2"/>
              </a:buBlip>
            </a:pPr>
            <a:r>
              <a:rPr lang="en-US" sz="2400" spc="30">
                <a:solidFill>
                  <a:srgbClr val="49403C"/>
                </a:solidFill>
                <a:latin typeface="Arial"/>
                <a:cs typeface="Arial"/>
              </a:rPr>
              <a:t>Have ideas from you about where there are possibilities to work with the EU, UNESCO, and potential funders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Understand better how we can support a sustainable library field in Europe</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Have convinced you to extend your engagement in IFLA!</a:t>
            </a:r>
          </a:p>
        </p:txBody>
      </p:sp>
    </p:spTree>
    <p:extLst>
      <p:ext uri="{BB962C8B-B14F-4D97-AF65-F5344CB8AC3E}">
        <p14:creationId xmlns:p14="http://schemas.microsoft.com/office/powerpoint/2010/main" val="470941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EF1B57C-9E3C-FBA5-5A78-20436ECF648F}"/>
              </a:ext>
            </a:extLst>
          </p:cNvPr>
          <p:cNvGrpSpPr/>
          <p:nvPr/>
        </p:nvGrpSpPr>
        <p:grpSpPr>
          <a:xfrm rot="10800000">
            <a:off x="4317449" y="-2"/>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endParaRPr lang="en-NL"/>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endParaRPr lang="en-NL"/>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endParaRPr lang="en-NL"/>
            </a:p>
          </p:txBody>
        </p:sp>
      </p:grpSp>
      <p:sp>
        <p:nvSpPr>
          <p:cNvPr id="8" name="TextBox 2">
            <a:extLst>
              <a:ext uri="{FF2B5EF4-FFF2-40B4-BE49-F238E27FC236}">
                <a16:creationId xmlns:a16="http://schemas.microsoft.com/office/drawing/2014/main" id="{3060A4ED-5E8B-C0B4-A1A2-6C3618DFAA0B}"/>
              </a:ext>
            </a:extLst>
          </p:cNvPr>
          <p:cNvSpPr txBox="1"/>
          <p:nvPr/>
        </p:nvSpPr>
        <p:spPr>
          <a:xfrm>
            <a:off x="968405" y="3068482"/>
            <a:ext cx="3941890" cy="721031"/>
          </a:xfrm>
          <a:prstGeom prst="rect">
            <a:avLst/>
          </a:prstGeom>
        </p:spPr>
        <p:txBody>
          <a:bodyPr wrap="square"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Break</a:t>
            </a:r>
          </a:p>
        </p:txBody>
      </p:sp>
      <p:pic>
        <p:nvPicPr>
          <p:cNvPr id="9" name="Picture 8" descr="A large pile of coffee beans&#10;&#10;Description automatically generated">
            <a:extLst>
              <a:ext uri="{FF2B5EF4-FFF2-40B4-BE49-F238E27FC236}">
                <a16:creationId xmlns:a16="http://schemas.microsoft.com/office/drawing/2014/main" id="{55CC71FB-1FA3-6E79-B319-F4BD4465D2A3}"/>
              </a:ext>
            </a:extLst>
          </p:cNvPr>
          <p:cNvPicPr>
            <a:picLocks noChangeAspect="1"/>
          </p:cNvPicPr>
          <p:nvPr/>
        </p:nvPicPr>
        <p:blipFill rotWithShape="1">
          <a:blip r:embed="rId2">
            <a:extLst>
              <a:ext uri="{28A0092B-C50C-407E-A947-70E740481C1C}">
                <a14:useLocalDpi xmlns:a14="http://schemas.microsoft.com/office/drawing/2010/main" val="0"/>
              </a:ext>
            </a:extLst>
          </a:blip>
          <a:srcRect l="32220"/>
          <a:stretch/>
        </p:blipFill>
        <p:spPr>
          <a:xfrm>
            <a:off x="6096000" y="0"/>
            <a:ext cx="6096000" cy="6858000"/>
          </a:xfrm>
          <a:prstGeom prst="rect">
            <a:avLst/>
          </a:prstGeom>
        </p:spPr>
      </p:pic>
      <p:sp>
        <p:nvSpPr>
          <p:cNvPr id="10" name="TextBox 9">
            <a:extLst>
              <a:ext uri="{FF2B5EF4-FFF2-40B4-BE49-F238E27FC236}">
                <a16:creationId xmlns:a16="http://schemas.microsoft.com/office/drawing/2014/main" id="{4D48D204-BC87-0CE9-52D4-6117F96E39C0}"/>
              </a:ext>
            </a:extLst>
          </p:cNvPr>
          <p:cNvSpPr txBox="1"/>
          <p:nvPr/>
        </p:nvSpPr>
        <p:spPr>
          <a:xfrm>
            <a:off x="8507675" y="6233514"/>
            <a:ext cx="3684325" cy="523220"/>
          </a:xfrm>
          <a:prstGeom prst="rect">
            <a:avLst/>
          </a:prstGeom>
          <a:noFill/>
        </p:spPr>
        <p:txBody>
          <a:bodyPr wrap="square">
            <a:spAutoFit/>
          </a:bodyPr>
          <a:lstStyle/>
          <a:p>
            <a:pPr algn="r"/>
            <a:r>
              <a:rPr lang="en-GB" sz="1400">
                <a:solidFill>
                  <a:schemeClr val="bg1"/>
                </a:solidFill>
                <a:latin typeface="Univers" panose="020B0503020202020204" pitchFamily="34" charset="0"/>
              </a:rPr>
              <a:t>Photo by Mike Kenneally on </a:t>
            </a:r>
            <a:r>
              <a:rPr lang="en-GB" sz="1400" err="1">
                <a:solidFill>
                  <a:schemeClr val="bg1"/>
                </a:solidFill>
                <a:latin typeface="Univers" panose="020B0503020202020204" pitchFamily="34" charset="0"/>
              </a:rPr>
              <a:t>Unsplash</a:t>
            </a:r>
            <a:r>
              <a:rPr lang="en-GB" sz="1400">
                <a:solidFill>
                  <a:schemeClr val="bg1"/>
                </a:solidFill>
                <a:latin typeface="Univers" panose="020B0503020202020204" pitchFamily="34" charset="0"/>
              </a:rPr>
              <a:t>, unsplash.com/photos/TD4DBagg2wE</a:t>
            </a:r>
          </a:p>
        </p:txBody>
      </p:sp>
    </p:spTree>
    <p:extLst>
      <p:ext uri="{BB962C8B-B14F-4D97-AF65-F5344CB8AC3E}">
        <p14:creationId xmlns:p14="http://schemas.microsoft.com/office/powerpoint/2010/main" val="1278567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2596309"/>
            <a:ext cx="10519576" cy="1661993"/>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What do we mean by a sustainable library field?</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2575875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974113"/>
            <a:ext cx="10946391" cy="677108"/>
          </a:xfrm>
          <a:prstGeom prst="rect">
            <a:avLst/>
          </a:prstGeom>
        </p:spPr>
        <p:txBody>
          <a:bodyPr wrap="square" lIns="0" tIns="0" rIns="0" bIns="0" rtlCol="0" anchor="t">
            <a:spAutoFit/>
          </a:bodyPr>
          <a:lstStyle/>
          <a:p>
            <a:pPr>
              <a:spcBef>
                <a:spcPts val="600"/>
              </a:spcBef>
              <a:spcAft>
                <a:spcPts val="600"/>
              </a:spcAft>
            </a:pPr>
            <a:r>
              <a:rPr lang="en-US" sz="4400" spc="210">
                <a:solidFill>
                  <a:schemeClr val="tx1">
                    <a:lumMod val="75000"/>
                    <a:lumOff val="25000"/>
                  </a:schemeClr>
                </a:solidFill>
                <a:latin typeface="Arial Black" panose="020B0604020202020204" pitchFamily="34" charset="0"/>
              </a:rPr>
              <a:t>The library field is…</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401879"/>
            <a:ext cx="10338968" cy="1661993"/>
          </a:xfrm>
          <a:prstGeom prst="rect">
            <a:avLst/>
          </a:prstGeom>
        </p:spPr>
        <p:txBody>
          <a:bodyPr wrap="square" lIns="0" tIns="0" rIns="0" bIns="0" rtlCol="0" anchor="t">
            <a:spAutoFit/>
          </a:bodyPr>
          <a:lstStyle/>
          <a:p>
            <a:pPr>
              <a:spcBef>
                <a:spcPts val="600"/>
              </a:spcBef>
              <a:spcAft>
                <a:spcPts val="600"/>
              </a:spcAft>
            </a:pPr>
            <a:r>
              <a:rPr lang="en-US" sz="3600" spc="30">
                <a:solidFill>
                  <a:srgbClr val="49403C"/>
                </a:solidFill>
                <a:latin typeface="Arial" panose="020B0604020202020204" pitchFamily="34" charset="0"/>
              </a:rPr>
              <a:t>Library and information workers, institutions (of all types), associations, and the services and infrastructures that support them</a:t>
            </a:r>
          </a:p>
        </p:txBody>
      </p:sp>
    </p:spTree>
    <p:extLst>
      <p:ext uri="{BB962C8B-B14F-4D97-AF65-F5344CB8AC3E}">
        <p14:creationId xmlns:p14="http://schemas.microsoft.com/office/powerpoint/2010/main" val="3331899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974113"/>
            <a:ext cx="10946391" cy="677108"/>
          </a:xfrm>
          <a:prstGeom prst="rect">
            <a:avLst/>
          </a:prstGeom>
        </p:spPr>
        <p:txBody>
          <a:bodyPr wrap="square" lIns="0" tIns="0" rIns="0" bIns="0" rtlCol="0" anchor="t">
            <a:spAutoFit/>
          </a:bodyPr>
          <a:lstStyle/>
          <a:p>
            <a:pPr>
              <a:spcBef>
                <a:spcPts val="600"/>
              </a:spcBef>
              <a:spcAft>
                <a:spcPts val="600"/>
              </a:spcAft>
            </a:pPr>
            <a:r>
              <a:rPr lang="en-US" sz="4400" spc="210">
                <a:solidFill>
                  <a:schemeClr val="tx1">
                    <a:lumMod val="75000"/>
                    <a:lumOff val="25000"/>
                  </a:schemeClr>
                </a:solidFill>
                <a:latin typeface="Arial Black" panose="020B0604020202020204" pitchFamily="34" charset="0"/>
              </a:rPr>
              <a:t>Brundtland Report, 1987</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401879"/>
            <a:ext cx="10338968" cy="2215991"/>
          </a:xfrm>
          <a:prstGeom prst="rect">
            <a:avLst/>
          </a:prstGeom>
        </p:spPr>
        <p:txBody>
          <a:bodyPr wrap="square" lIns="0" tIns="0" rIns="0" bIns="0" rtlCol="0" anchor="t">
            <a:spAutoFit/>
          </a:bodyPr>
          <a:lstStyle/>
          <a:p>
            <a:pPr>
              <a:spcBef>
                <a:spcPts val="600"/>
              </a:spcBef>
              <a:spcAft>
                <a:spcPts val="600"/>
              </a:spcAft>
            </a:pPr>
            <a:r>
              <a:rPr lang="en-US" sz="3600" spc="30">
                <a:solidFill>
                  <a:srgbClr val="49403C"/>
                </a:solidFill>
                <a:latin typeface="Arial" panose="020B0604020202020204" pitchFamily="34" charset="0"/>
              </a:rPr>
              <a:t>Sustainable development is: “development that meets the needs of the present without compromising the ability of future generations to meet their own needs”</a:t>
            </a:r>
          </a:p>
        </p:txBody>
      </p:sp>
    </p:spTree>
    <p:extLst>
      <p:ext uri="{BB962C8B-B14F-4D97-AF65-F5344CB8AC3E}">
        <p14:creationId xmlns:p14="http://schemas.microsoft.com/office/powerpoint/2010/main" val="2162209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974113"/>
            <a:ext cx="10946391" cy="677108"/>
          </a:xfrm>
          <a:prstGeom prst="rect">
            <a:avLst/>
          </a:prstGeom>
        </p:spPr>
        <p:txBody>
          <a:bodyPr wrap="square" lIns="0" tIns="0" rIns="0" bIns="0" rtlCol="0" anchor="t">
            <a:spAutoFit/>
          </a:bodyPr>
          <a:lstStyle/>
          <a:p>
            <a:pPr>
              <a:spcBef>
                <a:spcPts val="600"/>
              </a:spcBef>
              <a:spcAft>
                <a:spcPts val="600"/>
              </a:spcAft>
            </a:pPr>
            <a:r>
              <a:rPr lang="en-US" sz="4400" spc="210">
                <a:solidFill>
                  <a:schemeClr val="tx1">
                    <a:lumMod val="75000"/>
                    <a:lumOff val="25000"/>
                  </a:schemeClr>
                </a:solidFill>
                <a:latin typeface="Arial Black" panose="020B0604020202020204" pitchFamily="34" charset="0"/>
              </a:rPr>
              <a:t>Brundtland Report, 1987</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401879"/>
            <a:ext cx="10715888" cy="2215991"/>
          </a:xfrm>
          <a:prstGeom prst="rect">
            <a:avLst/>
          </a:prstGeom>
        </p:spPr>
        <p:txBody>
          <a:bodyPr wrap="square" lIns="0" tIns="0" rIns="0" bIns="0" rtlCol="0" anchor="t">
            <a:spAutoFit/>
          </a:bodyPr>
          <a:lstStyle/>
          <a:p>
            <a:pPr>
              <a:spcBef>
                <a:spcPts val="600"/>
              </a:spcBef>
              <a:spcAft>
                <a:spcPts val="600"/>
              </a:spcAft>
            </a:pPr>
            <a:r>
              <a:rPr lang="en-US" sz="3600" spc="30">
                <a:solidFill>
                  <a:srgbClr val="49403C"/>
                </a:solidFill>
                <a:latin typeface="Arial" panose="020B0604020202020204" pitchFamily="34" charset="0"/>
              </a:rPr>
              <a:t>Sustainable development is: “development that </a:t>
            </a:r>
            <a:r>
              <a:rPr lang="en-US" sz="3600" spc="30">
                <a:solidFill>
                  <a:srgbClr val="49403C"/>
                </a:solidFill>
                <a:latin typeface="Arial Black" panose="020B0A04020102020204" pitchFamily="34" charset="0"/>
              </a:rPr>
              <a:t>meets the needs </a:t>
            </a:r>
            <a:r>
              <a:rPr lang="en-US" sz="3600" spc="30">
                <a:solidFill>
                  <a:srgbClr val="49403C"/>
                </a:solidFill>
                <a:latin typeface="Arial" panose="020B0604020202020204" pitchFamily="34" charset="0"/>
              </a:rPr>
              <a:t>of the </a:t>
            </a:r>
            <a:r>
              <a:rPr lang="en-US" sz="3600" spc="30">
                <a:solidFill>
                  <a:srgbClr val="49403C"/>
                </a:solidFill>
                <a:latin typeface="Arial Black" panose="020B0A04020102020204" pitchFamily="34" charset="0"/>
              </a:rPr>
              <a:t>present</a:t>
            </a:r>
            <a:r>
              <a:rPr lang="en-US" sz="3600" spc="30">
                <a:solidFill>
                  <a:srgbClr val="49403C"/>
                </a:solidFill>
                <a:latin typeface="Arial" panose="020B0604020202020204" pitchFamily="34" charset="0"/>
              </a:rPr>
              <a:t> without compromising the ability of </a:t>
            </a:r>
            <a:r>
              <a:rPr lang="en-US" sz="3600" spc="30">
                <a:solidFill>
                  <a:srgbClr val="49403C"/>
                </a:solidFill>
                <a:latin typeface="Arial Black" panose="020B0A04020102020204" pitchFamily="34" charset="0"/>
              </a:rPr>
              <a:t>future generations </a:t>
            </a:r>
            <a:r>
              <a:rPr lang="en-US" sz="3600" spc="30">
                <a:solidFill>
                  <a:srgbClr val="49403C"/>
                </a:solidFill>
                <a:latin typeface="Arial" panose="020B0604020202020204" pitchFamily="34" charset="0"/>
              </a:rPr>
              <a:t>to </a:t>
            </a:r>
            <a:r>
              <a:rPr lang="en-US" sz="3600" spc="30">
                <a:solidFill>
                  <a:srgbClr val="49403C"/>
                </a:solidFill>
                <a:latin typeface="Arial Black" panose="020B0A04020102020204" pitchFamily="34" charset="0"/>
              </a:rPr>
              <a:t>meet their own needs</a:t>
            </a:r>
            <a:r>
              <a:rPr lang="en-US" sz="3600" spc="30">
                <a:solidFill>
                  <a:srgbClr val="49403C"/>
                </a:solidFill>
                <a:latin typeface="Arial" panose="020B0604020202020204" pitchFamily="34" charset="0"/>
              </a:rPr>
              <a:t>”</a:t>
            </a:r>
          </a:p>
        </p:txBody>
      </p:sp>
    </p:spTree>
    <p:extLst>
      <p:ext uri="{BB962C8B-B14F-4D97-AF65-F5344CB8AC3E}">
        <p14:creationId xmlns:p14="http://schemas.microsoft.com/office/powerpoint/2010/main" val="3304325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96FE483-B094-59E5-4A68-7E3799E1F3A2}"/>
              </a:ext>
            </a:extLst>
          </p:cNvPr>
          <p:cNvGrpSpPr/>
          <p:nvPr/>
        </p:nvGrpSpPr>
        <p:grpSpPr>
          <a:xfrm rot="10800000">
            <a:off x="3430039" y="0"/>
            <a:ext cx="1778548" cy="6858000"/>
            <a:chOff x="0" y="0"/>
            <a:chExt cx="3422705" cy="14540791"/>
          </a:xfrm>
        </p:grpSpPr>
        <p:sp>
          <p:nvSpPr>
            <p:cNvPr id="3" name="AutoShape 4">
              <a:extLst>
                <a:ext uri="{FF2B5EF4-FFF2-40B4-BE49-F238E27FC236}">
                  <a16:creationId xmlns:a16="http://schemas.microsoft.com/office/drawing/2014/main" id="{A3A94EC8-0D12-3997-4BD5-6892D73D7B3F}"/>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4" name="AutoShape 5">
              <a:extLst>
                <a:ext uri="{FF2B5EF4-FFF2-40B4-BE49-F238E27FC236}">
                  <a16:creationId xmlns:a16="http://schemas.microsoft.com/office/drawing/2014/main" id="{E76D012C-FE1F-1CD8-AA31-7C5E8AC73BFC}"/>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5" name="AutoShape 6">
              <a:extLst>
                <a:ext uri="{FF2B5EF4-FFF2-40B4-BE49-F238E27FC236}">
                  <a16:creationId xmlns:a16="http://schemas.microsoft.com/office/drawing/2014/main" id="{0849C1FE-207A-7FD1-F3F6-FEDB8A699B38}"/>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pic>
        <p:nvPicPr>
          <p:cNvPr id="6" name="Picture 2">
            <a:extLst>
              <a:ext uri="{FF2B5EF4-FFF2-40B4-BE49-F238E27FC236}">
                <a16:creationId xmlns:a16="http://schemas.microsoft.com/office/drawing/2014/main" id="{EE078E96-DE9C-1A34-0A16-F4D629457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8587" y="0"/>
            <a:ext cx="6983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EE5DA737-32F1-18C5-F889-20E13FE5714A}"/>
              </a:ext>
            </a:extLst>
          </p:cNvPr>
          <p:cNvSpPr txBox="1"/>
          <p:nvPr/>
        </p:nvSpPr>
        <p:spPr>
          <a:xfrm>
            <a:off x="310717" y="2044005"/>
            <a:ext cx="3119321" cy="2769989"/>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Doughnut economics and the limits to growth</a:t>
            </a:r>
          </a:p>
        </p:txBody>
      </p:sp>
    </p:spTree>
    <p:extLst>
      <p:ext uri="{BB962C8B-B14F-4D97-AF65-F5344CB8AC3E}">
        <p14:creationId xmlns:p14="http://schemas.microsoft.com/office/powerpoint/2010/main" val="3958288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44946" cy="553998"/>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The UN Sustainable Development Goals</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3928676"/>
            <a:ext cx="10338968" cy="1600438"/>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Sustainable Development Goals</a:t>
            </a: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Resource </a:t>
            </a:r>
            <a:r>
              <a:rPr lang="en-US" sz="2800" spc="30" err="1">
                <a:solidFill>
                  <a:srgbClr val="49403C"/>
                </a:solidFill>
                <a:latin typeface="Arial" panose="020B0604020202020204" pitchFamily="34" charset="0"/>
              </a:rPr>
              <a:t>mobilisation</a:t>
            </a:r>
            <a:endParaRPr lang="en-US" sz="2800" spc="30">
              <a:solidFill>
                <a:srgbClr val="49403C"/>
              </a:solidFill>
              <a:latin typeface="Arial" panose="020B0604020202020204" pitchFamily="34" charset="0"/>
            </a:endParaRPr>
          </a:p>
          <a:p>
            <a:pPr marL="457200" indent="-457200">
              <a:spcBef>
                <a:spcPts val="600"/>
              </a:spcBef>
              <a:spcAft>
                <a:spcPts val="600"/>
              </a:spcAft>
              <a:buBlip>
                <a:blip r:embed="rId2"/>
              </a:buBlip>
            </a:pPr>
            <a:r>
              <a:rPr lang="en-US" sz="2800" spc="30">
                <a:solidFill>
                  <a:srgbClr val="49403C"/>
                </a:solidFill>
                <a:latin typeface="Arial" panose="020B0604020202020204" pitchFamily="34" charset="0"/>
              </a:rPr>
              <a:t>Follow-up mechanisms</a:t>
            </a:r>
          </a:p>
        </p:txBody>
      </p:sp>
      <p:sp>
        <p:nvSpPr>
          <p:cNvPr id="6" name="TextBox 4">
            <a:extLst>
              <a:ext uri="{FF2B5EF4-FFF2-40B4-BE49-F238E27FC236}">
                <a16:creationId xmlns:a16="http://schemas.microsoft.com/office/drawing/2014/main" id="{F30C5A0C-796E-ADF1-FECC-930C2A5C7441}"/>
              </a:ext>
            </a:extLst>
          </p:cNvPr>
          <p:cNvSpPr txBox="1"/>
          <p:nvPr/>
        </p:nvSpPr>
        <p:spPr>
          <a:xfrm>
            <a:off x="926516" y="1763407"/>
            <a:ext cx="7184212" cy="2123658"/>
          </a:xfrm>
          <a:prstGeom prst="rect">
            <a:avLst/>
          </a:prstGeom>
        </p:spPr>
        <p:txBody>
          <a:bodyPr wrap="square" lIns="0" tIns="0" rIns="0" bIns="0" rtlCol="0" anchor="t">
            <a:spAutoFit/>
          </a:bodyPr>
          <a:lstStyle/>
          <a:p>
            <a:pPr>
              <a:spcBef>
                <a:spcPts val="600"/>
              </a:spcBef>
              <a:spcAft>
                <a:spcPts val="600"/>
              </a:spcAft>
            </a:pPr>
            <a:r>
              <a:rPr lang="en-US" sz="3200" spc="30">
                <a:solidFill>
                  <a:srgbClr val="49403C"/>
                </a:solidFill>
                <a:latin typeface="Arial" panose="020B0604020202020204" pitchFamily="34" charset="0"/>
              </a:rPr>
              <a:t>Transforming Our World: the 2030 Agenda for Sustainable Development, agreed in 2015</a:t>
            </a:r>
          </a:p>
          <a:p>
            <a:pPr>
              <a:spcBef>
                <a:spcPts val="600"/>
              </a:spcBef>
              <a:spcAft>
                <a:spcPts val="600"/>
              </a:spcAft>
            </a:pPr>
            <a:r>
              <a:rPr lang="en-US" sz="3200" spc="30">
                <a:solidFill>
                  <a:srgbClr val="49403C"/>
                </a:solidFill>
                <a:latin typeface="Arial" panose="020B0604020202020204" pitchFamily="34" charset="0"/>
              </a:rPr>
              <a:t>Includes:</a:t>
            </a:r>
          </a:p>
        </p:txBody>
      </p:sp>
      <p:pic>
        <p:nvPicPr>
          <p:cNvPr id="9" name="Picture 8">
            <a:extLst>
              <a:ext uri="{FF2B5EF4-FFF2-40B4-BE49-F238E27FC236}">
                <a16:creationId xmlns:a16="http://schemas.microsoft.com/office/drawing/2014/main" id="{D5D1F798-518D-8C2D-CCF7-401A0C6DDE15}"/>
              </a:ext>
            </a:extLst>
          </p:cNvPr>
          <p:cNvPicPr>
            <a:picLocks noChangeAspect="1"/>
          </p:cNvPicPr>
          <p:nvPr/>
        </p:nvPicPr>
        <p:blipFill>
          <a:blip r:embed="rId3"/>
          <a:stretch>
            <a:fillRect/>
          </a:stretch>
        </p:blipFill>
        <p:spPr>
          <a:xfrm>
            <a:off x="8385599" y="1881191"/>
            <a:ext cx="3045091" cy="3740166"/>
          </a:xfrm>
          <a:prstGeom prst="rect">
            <a:avLst/>
          </a:prstGeom>
        </p:spPr>
      </p:pic>
    </p:spTree>
    <p:extLst>
      <p:ext uri="{BB962C8B-B14F-4D97-AF65-F5344CB8AC3E}">
        <p14:creationId xmlns:p14="http://schemas.microsoft.com/office/powerpoint/2010/main" val="3163566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946391" cy="615553"/>
          </a:xfrm>
          <a:prstGeom prst="rect">
            <a:avLst/>
          </a:prstGeom>
        </p:spPr>
        <p:txBody>
          <a:bodyPr wrap="square" lIns="0" tIns="0" rIns="0" bIns="0" rtlCol="0" anchor="t">
            <a:spAutoFit/>
          </a:bodyPr>
          <a:lstStyle/>
          <a:p>
            <a:pPr>
              <a:spcBef>
                <a:spcPts val="600"/>
              </a:spcBef>
              <a:spcAft>
                <a:spcPts val="600"/>
              </a:spcAft>
            </a:pPr>
            <a:r>
              <a:rPr lang="en-US" sz="4000" spc="210">
                <a:solidFill>
                  <a:schemeClr val="tx1">
                    <a:lumMod val="75000"/>
                    <a:lumOff val="25000"/>
                  </a:schemeClr>
                </a:solidFill>
                <a:latin typeface="Arial Black" panose="020B0604020202020204" pitchFamily="34" charset="0"/>
              </a:rPr>
              <a:t>We can talk about sustainability…</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215447"/>
            <a:ext cx="10338968" cy="2277547"/>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As an internal issue within our field</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As an issue in our relationships with others (users, suppliers, supporters, partners)</a:t>
            </a:r>
          </a:p>
          <a:p>
            <a:pPr marL="457200" indent="-457200">
              <a:spcBef>
                <a:spcPts val="600"/>
              </a:spcBef>
              <a:spcAft>
                <a:spcPts val="600"/>
              </a:spcAft>
              <a:buBlip>
                <a:blip r:embed="rId2"/>
              </a:buBlip>
            </a:pPr>
            <a:r>
              <a:rPr lang="en-US" sz="3200" spc="30">
                <a:solidFill>
                  <a:srgbClr val="49403C"/>
                </a:solidFill>
                <a:latin typeface="Arial" panose="020B0604020202020204" pitchFamily="34" charset="0"/>
              </a:rPr>
              <a:t>As a global issue</a:t>
            </a:r>
          </a:p>
        </p:txBody>
      </p:sp>
    </p:spTree>
    <p:extLst>
      <p:ext uri="{BB962C8B-B14F-4D97-AF65-F5344CB8AC3E}">
        <p14:creationId xmlns:p14="http://schemas.microsoft.com/office/powerpoint/2010/main" val="2616543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1706883"/>
            <a:ext cx="6428014" cy="2841675"/>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What does sustainability mean in the context of the library field?</a:t>
            </a:r>
          </a:p>
        </p:txBody>
      </p:sp>
      <p:pic>
        <p:nvPicPr>
          <p:cNvPr id="10" name="Picture 9" descr="A black tablet with a blue screen&#10;&#10;Description automatically generated">
            <a:extLst>
              <a:ext uri="{FF2B5EF4-FFF2-40B4-BE49-F238E27FC236}">
                <a16:creationId xmlns:a16="http://schemas.microsoft.com/office/drawing/2014/main" id="{D679E79F-056D-734D-2E3E-E31FE9D48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6" y="2563757"/>
            <a:ext cx="1730485" cy="1730485"/>
          </a:xfrm>
          <a:prstGeom prst="rect">
            <a:avLst/>
          </a:prstGeom>
        </p:spPr>
      </p:pic>
    </p:spTree>
    <p:extLst>
      <p:ext uri="{BB962C8B-B14F-4D97-AF65-F5344CB8AC3E}">
        <p14:creationId xmlns:p14="http://schemas.microsoft.com/office/powerpoint/2010/main" val="374604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815882"/>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What does library sustainability mean for you?</a:t>
            </a:r>
          </a:p>
          <a:p>
            <a:pPr>
              <a:spcBef>
                <a:spcPts val="600"/>
              </a:spcBef>
              <a:spcAft>
                <a:spcPts val="600"/>
              </a:spcAft>
            </a:pPr>
            <a:r>
              <a:rPr lang="en-US" sz="3600" spc="210">
                <a:solidFill>
                  <a:schemeClr val="tx1">
                    <a:lumMod val="75000"/>
                    <a:lumOff val="25000"/>
                  </a:schemeClr>
                </a:solidFill>
                <a:latin typeface="Arial Black" panose="020B0604020202020204" pitchFamily="34" charset="0"/>
              </a:rPr>
              <a:t>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215447"/>
            <a:ext cx="10338968" cy="3908762"/>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Go to menti.com (4101 6690), and add in the words you think are most relevant in defining what sustainability means for libraries in your country</a:t>
            </a:r>
          </a:p>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Write down your own ideas as a tweet</a:t>
            </a:r>
          </a:p>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Compare on your table, and write a shared definition on your flipchart (240 characters)</a:t>
            </a:r>
          </a:p>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Swap with a neighbouring table, and note – on post-its – what you like, and what you’d add</a:t>
            </a:r>
          </a:p>
        </p:txBody>
      </p:sp>
    </p:spTree>
    <p:extLst>
      <p:ext uri="{BB962C8B-B14F-4D97-AF65-F5344CB8AC3E}">
        <p14:creationId xmlns:p14="http://schemas.microsoft.com/office/powerpoint/2010/main" val="140113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74EBF56-859D-39EA-9F03-FC706AB64EE0}"/>
              </a:ext>
            </a:extLst>
          </p:cNvPr>
          <p:cNvGraphicFramePr>
            <a:graphicFrameLocks/>
          </p:cNvGraphicFramePr>
          <p:nvPr>
            <p:extLst>
              <p:ext uri="{D42A27DB-BD31-4B8C-83A1-F6EECF244321}">
                <p14:modId xmlns:p14="http://schemas.microsoft.com/office/powerpoint/2010/main" val="3351025134"/>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4239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2187611"/>
            <a:ext cx="6428014" cy="2110065"/>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Define and apply a library field sustainability index</a:t>
            </a:r>
          </a:p>
        </p:txBody>
      </p:sp>
      <p:pic>
        <p:nvPicPr>
          <p:cNvPr id="2" name="Picture 1" descr="A pencil and paper with a square on it&#10;&#10;Description automatically generated">
            <a:extLst>
              <a:ext uri="{FF2B5EF4-FFF2-40B4-BE49-F238E27FC236}">
                <a16:creationId xmlns:a16="http://schemas.microsoft.com/office/drawing/2014/main" id="{31FA6680-374A-118C-1E71-2A04195FD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1" y="2394704"/>
            <a:ext cx="1695880" cy="1695880"/>
          </a:xfrm>
          <a:prstGeom prst="rect">
            <a:avLst/>
          </a:prstGeom>
        </p:spPr>
      </p:pic>
    </p:spTree>
    <p:extLst>
      <p:ext uri="{BB962C8B-B14F-4D97-AF65-F5344CB8AC3E}">
        <p14:creationId xmlns:p14="http://schemas.microsoft.com/office/powerpoint/2010/main" val="1189374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10799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rPr>
              <a:t>EXERCISE: Define and apply a library field sustainability index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215447"/>
            <a:ext cx="10338968" cy="3200876"/>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Brainstorm the factors of sustainability</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Combine your ideas to get to 4-8 factors in total</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Assign weightings of 1-5 to these factors</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Score your national field, and the region on each factor (1-5), and multiply by the weightings</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Discuss your findings and what they mean</a:t>
            </a:r>
          </a:p>
        </p:txBody>
      </p:sp>
    </p:spTree>
    <p:extLst>
      <p:ext uri="{BB962C8B-B14F-4D97-AF65-F5344CB8AC3E}">
        <p14:creationId xmlns:p14="http://schemas.microsoft.com/office/powerpoint/2010/main" val="2888296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452905"/>
            <a:ext cx="10874829" cy="1323439"/>
          </a:xfrm>
          <a:prstGeom prst="rect">
            <a:avLst/>
          </a:prstGeom>
        </p:spPr>
        <p:txBody>
          <a:bodyPr wrap="square" lIns="0" tIns="0" rIns="0" bIns="0" rtlCol="0" anchor="t">
            <a:spAutoFit/>
          </a:bodyPr>
          <a:lstStyle/>
          <a:p>
            <a:pPr>
              <a:spcBef>
                <a:spcPts val="600"/>
              </a:spcBef>
              <a:spcAft>
                <a:spcPts val="600"/>
              </a:spcAft>
            </a:pPr>
            <a:r>
              <a:rPr lang="en-US" sz="4400" spc="210">
                <a:solidFill>
                  <a:schemeClr val="tx1">
                    <a:lumMod val="75000"/>
                    <a:lumOff val="25000"/>
                  </a:schemeClr>
                </a:solidFill>
                <a:latin typeface="Arial Black" panose="020B0604020202020204" pitchFamily="34" charset="0"/>
              </a:rPr>
              <a:t>Example </a:t>
            </a:r>
          </a:p>
          <a:p>
            <a:pPr>
              <a:spcBef>
                <a:spcPts val="600"/>
              </a:spcBef>
              <a:spcAft>
                <a:spcPts val="600"/>
              </a:spcAft>
            </a:pPr>
            <a:r>
              <a:rPr lang="en-US" sz="3200" spc="210">
                <a:solidFill>
                  <a:schemeClr val="tx1">
                    <a:lumMod val="75000"/>
                    <a:lumOff val="25000"/>
                  </a:schemeClr>
                </a:solidFill>
                <a:latin typeface="Arial Black" panose="020B0604020202020204" pitchFamily="34" charset="0"/>
              </a:rPr>
              <a:t>(but for deciding where to go for dinner)</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034668"/>
            <a:ext cx="10338968" cy="3939540"/>
          </a:xfrm>
          <a:prstGeom prst="rect">
            <a:avLst/>
          </a:prstGeom>
        </p:spPr>
        <p:txBody>
          <a:bodyPr wrap="square" lIns="0" tIns="0" rIns="0" bIns="0" rtlCol="0" anchor="t">
            <a:spAutoFit/>
          </a:bodyPr>
          <a:lstStyle/>
          <a:p>
            <a:pPr>
              <a:spcBef>
                <a:spcPts val="600"/>
              </a:spcBef>
              <a:spcAft>
                <a:spcPts val="600"/>
              </a:spcAft>
            </a:pPr>
            <a:r>
              <a:rPr lang="en-US" sz="2800" spc="30">
                <a:solidFill>
                  <a:srgbClr val="49403C"/>
                </a:solidFill>
                <a:latin typeface="Arial" panose="020B0604020202020204" pitchFamily="34" charset="0"/>
              </a:rPr>
              <a:t>1) What matters for me (define my factors): </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Taste </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Quantity</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Atmosphere</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Price</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Service</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Can bring my dog</a:t>
            </a:r>
          </a:p>
        </p:txBody>
      </p:sp>
    </p:spTree>
    <p:extLst>
      <p:ext uri="{BB962C8B-B14F-4D97-AF65-F5344CB8AC3E}">
        <p14:creationId xmlns:p14="http://schemas.microsoft.com/office/powerpoint/2010/main" val="4262002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452905"/>
            <a:ext cx="10874829" cy="1323439"/>
          </a:xfrm>
          <a:prstGeom prst="rect">
            <a:avLst/>
          </a:prstGeom>
        </p:spPr>
        <p:txBody>
          <a:bodyPr wrap="square" lIns="0" tIns="0" rIns="0" bIns="0" rtlCol="0" anchor="t">
            <a:spAutoFit/>
          </a:bodyPr>
          <a:lstStyle/>
          <a:p>
            <a:pPr>
              <a:spcBef>
                <a:spcPts val="600"/>
              </a:spcBef>
              <a:spcAft>
                <a:spcPts val="600"/>
              </a:spcAft>
            </a:pPr>
            <a:r>
              <a:rPr lang="en-US" sz="4400" spc="210">
                <a:solidFill>
                  <a:schemeClr val="tx1">
                    <a:lumMod val="75000"/>
                    <a:lumOff val="25000"/>
                  </a:schemeClr>
                </a:solidFill>
                <a:latin typeface="Arial Black" panose="020B0604020202020204" pitchFamily="34" charset="0"/>
              </a:rPr>
              <a:t>Example </a:t>
            </a:r>
          </a:p>
          <a:p>
            <a:pPr>
              <a:spcBef>
                <a:spcPts val="600"/>
              </a:spcBef>
              <a:spcAft>
                <a:spcPts val="600"/>
              </a:spcAft>
            </a:pPr>
            <a:r>
              <a:rPr lang="en-US" sz="3200" spc="210">
                <a:solidFill>
                  <a:schemeClr val="tx1">
                    <a:lumMod val="75000"/>
                    <a:lumOff val="25000"/>
                  </a:schemeClr>
                </a:solidFill>
                <a:latin typeface="Arial Black" panose="020B0604020202020204" pitchFamily="34" charset="0"/>
              </a:rPr>
              <a:t>(but for deciding where to go for dinner)</a:t>
            </a:r>
          </a:p>
        </p:txBody>
      </p:sp>
      <p:sp>
        <p:nvSpPr>
          <p:cNvPr id="8" name="TextBox 4">
            <a:extLst>
              <a:ext uri="{FF2B5EF4-FFF2-40B4-BE49-F238E27FC236}">
                <a16:creationId xmlns:a16="http://schemas.microsoft.com/office/drawing/2014/main" id="{9E0AD43B-1EB8-C221-F5F8-6F67C18C1D98}"/>
              </a:ext>
            </a:extLst>
          </p:cNvPr>
          <p:cNvSpPr txBox="1"/>
          <p:nvPr/>
        </p:nvSpPr>
        <p:spPr>
          <a:xfrm>
            <a:off x="842838" y="2034668"/>
            <a:ext cx="10338968" cy="4370427"/>
          </a:xfrm>
          <a:prstGeom prst="rect">
            <a:avLst/>
          </a:prstGeom>
        </p:spPr>
        <p:txBody>
          <a:bodyPr wrap="square" lIns="0" tIns="0" rIns="0" bIns="0" rtlCol="0" anchor="t">
            <a:spAutoFit/>
          </a:bodyPr>
          <a:lstStyle/>
          <a:p>
            <a:pPr>
              <a:spcBef>
                <a:spcPts val="600"/>
              </a:spcBef>
              <a:spcAft>
                <a:spcPts val="600"/>
              </a:spcAft>
            </a:pPr>
            <a:r>
              <a:rPr lang="en-US" sz="2800" spc="30">
                <a:solidFill>
                  <a:srgbClr val="49403C"/>
                </a:solidFill>
                <a:latin typeface="Arial" panose="020B0604020202020204" pitchFamily="34" charset="0"/>
              </a:rPr>
              <a:t>2) Assign weightings, i.e., how much they matter for me 	(1 = not important, 5 = essential)</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Taste (4)</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Quantity (3)</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Atmosphere (2)</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Price (4)</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Service (2)</a:t>
            </a:r>
          </a:p>
          <a:p>
            <a:pPr marL="2800350" lvl="5" indent="-514350">
              <a:spcBef>
                <a:spcPts val="600"/>
              </a:spcBef>
              <a:spcAft>
                <a:spcPts val="600"/>
              </a:spcAft>
              <a:buFont typeface="+mj-lt"/>
              <a:buAutoNum type="arabicParenR"/>
            </a:pPr>
            <a:r>
              <a:rPr lang="en-US" sz="2800" spc="30">
                <a:solidFill>
                  <a:srgbClr val="49403C"/>
                </a:solidFill>
                <a:latin typeface="Arial" panose="020B0604020202020204" pitchFamily="34" charset="0"/>
              </a:rPr>
              <a:t>Can bring my dog (5)</a:t>
            </a:r>
          </a:p>
        </p:txBody>
      </p:sp>
    </p:spTree>
    <p:extLst>
      <p:ext uri="{BB962C8B-B14F-4D97-AF65-F5344CB8AC3E}">
        <p14:creationId xmlns:p14="http://schemas.microsoft.com/office/powerpoint/2010/main" val="1386735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taking a selfie with a dog&#10;&#10;Description automatically generated">
            <a:extLst>
              <a:ext uri="{FF2B5EF4-FFF2-40B4-BE49-F238E27FC236}">
                <a16:creationId xmlns:a16="http://schemas.microsoft.com/office/drawing/2014/main" id="{93158A20-1425-74B6-0C44-807702877F7D}"/>
              </a:ext>
            </a:extLst>
          </p:cNvPr>
          <p:cNvPicPr>
            <a:picLocks noChangeAspect="1"/>
          </p:cNvPicPr>
          <p:nvPr/>
        </p:nvPicPr>
        <p:blipFill rotWithShape="1">
          <a:blip r:embed="rId2">
            <a:extLst>
              <a:ext uri="{28A0092B-C50C-407E-A947-70E740481C1C}">
                <a14:useLocalDpi xmlns:a14="http://schemas.microsoft.com/office/drawing/2010/main" val="0"/>
              </a:ext>
            </a:extLst>
          </a:blip>
          <a:srcRect l="13622" r="-6811"/>
          <a:stretch/>
        </p:blipFill>
        <p:spPr>
          <a:xfrm>
            <a:off x="0" y="0"/>
            <a:ext cx="13153360" cy="6858000"/>
          </a:xfrm>
          <a:prstGeom prst="rect">
            <a:avLst/>
          </a:prstGeom>
        </p:spPr>
      </p:pic>
    </p:spTree>
    <p:extLst>
      <p:ext uri="{BB962C8B-B14F-4D97-AF65-F5344CB8AC3E}">
        <p14:creationId xmlns:p14="http://schemas.microsoft.com/office/powerpoint/2010/main" val="1184557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28569F8-334C-FFB4-AF3C-49B42B4D4E27}"/>
              </a:ext>
            </a:extLst>
          </p:cNvPr>
          <p:cNvSpPr txBox="1"/>
          <p:nvPr/>
        </p:nvSpPr>
        <p:spPr>
          <a:xfrm>
            <a:off x="467934" y="281604"/>
            <a:ext cx="10874829" cy="1785104"/>
          </a:xfrm>
          <a:prstGeom prst="rect">
            <a:avLst/>
          </a:prstGeom>
        </p:spPr>
        <p:txBody>
          <a:bodyPr wrap="square" lIns="0" tIns="0" rIns="0" bIns="0" rtlCol="0" anchor="t">
            <a:spAutoFit/>
          </a:bodyPr>
          <a:lstStyle/>
          <a:p>
            <a:pPr>
              <a:spcBef>
                <a:spcPts val="600"/>
              </a:spcBef>
              <a:spcAft>
                <a:spcPts val="600"/>
              </a:spcAft>
            </a:pPr>
            <a:r>
              <a:rPr lang="en-US" sz="4000" spc="210">
                <a:solidFill>
                  <a:schemeClr val="tx1">
                    <a:lumMod val="75000"/>
                    <a:lumOff val="25000"/>
                  </a:schemeClr>
                </a:solidFill>
                <a:latin typeface="Arial Black" panose="020B0604020202020204" pitchFamily="34" charset="0"/>
              </a:rPr>
              <a:t>Example </a:t>
            </a:r>
          </a:p>
          <a:p>
            <a:pPr>
              <a:spcBef>
                <a:spcPts val="600"/>
              </a:spcBef>
              <a:spcAft>
                <a:spcPts val="600"/>
              </a:spcAft>
            </a:pPr>
            <a:r>
              <a:rPr lang="en-US" sz="2800" spc="210">
                <a:solidFill>
                  <a:schemeClr val="tx1">
                    <a:lumMod val="75000"/>
                    <a:lumOff val="25000"/>
                  </a:schemeClr>
                </a:solidFill>
                <a:latin typeface="Arial Black" panose="020B0604020202020204" pitchFamily="34" charset="0"/>
              </a:rPr>
              <a:t>(but for deciding where to go for dinner)</a:t>
            </a:r>
          </a:p>
          <a:p>
            <a:pPr>
              <a:spcBef>
                <a:spcPts val="600"/>
              </a:spcBef>
              <a:spcAft>
                <a:spcPts val="600"/>
              </a:spcAft>
            </a:pPr>
            <a:r>
              <a:rPr kumimoji="0" lang="en-GB" sz="2800" b="1" i="0" u="none" strike="noStrike" kern="1200" cap="none" spc="0" normalizeH="0" baseline="0">
                <a:ln>
                  <a:noFill/>
                </a:ln>
                <a:solidFill>
                  <a:schemeClr val="tx1">
                    <a:lumMod val="75000"/>
                    <a:lumOff val="25000"/>
                  </a:schemeClr>
                </a:solidFill>
                <a:effectLst/>
                <a:uLnTx/>
                <a:uFillTx/>
                <a:latin typeface="Univers"/>
                <a:cs typeface="Calibri"/>
              </a:rPr>
              <a:t>3) Rate restaurants A and B</a:t>
            </a:r>
            <a:r>
              <a:rPr lang="en-GB" sz="2800" b="1">
                <a:solidFill>
                  <a:schemeClr val="tx1">
                    <a:lumMod val="75000"/>
                    <a:lumOff val="25000"/>
                  </a:schemeClr>
                </a:solidFill>
                <a:latin typeface="Univers"/>
                <a:cs typeface="Calibri"/>
              </a:rPr>
              <a:t> on the factors</a:t>
            </a:r>
            <a:endParaRPr kumimoji="0" lang="en-GB" sz="2800" b="0" i="0" u="none" strike="noStrike" kern="1200" cap="none" spc="0" normalizeH="0" baseline="0">
              <a:ln>
                <a:noFill/>
              </a:ln>
              <a:solidFill>
                <a:schemeClr val="tx1">
                  <a:lumMod val="75000"/>
                  <a:lumOff val="25000"/>
                </a:schemeClr>
              </a:solidFill>
              <a:effectLst/>
              <a:uLnTx/>
              <a:uFillTx/>
              <a:latin typeface="Univers" panose="020B0503020202020204" pitchFamily="34" charset="0"/>
              <a:ea typeface="+mn-ea"/>
              <a:cs typeface="Calibri" panose="020F0502020204030204" pitchFamily="34" charset="0"/>
            </a:endParaRPr>
          </a:p>
        </p:txBody>
      </p:sp>
      <p:pic>
        <p:nvPicPr>
          <p:cNvPr id="3" name="table">
            <a:extLst>
              <a:ext uri="{FF2B5EF4-FFF2-40B4-BE49-F238E27FC236}">
                <a16:creationId xmlns:a16="http://schemas.microsoft.com/office/drawing/2014/main" id="{71F6B8BA-5236-B574-59DB-4A37890B568A}"/>
              </a:ext>
            </a:extLst>
          </p:cNvPr>
          <p:cNvPicPr>
            <a:picLocks noChangeAspect="1"/>
          </p:cNvPicPr>
          <p:nvPr/>
        </p:nvPicPr>
        <p:blipFill>
          <a:blip r:embed="rId2"/>
          <a:stretch>
            <a:fillRect/>
          </a:stretch>
        </p:blipFill>
        <p:spPr>
          <a:xfrm>
            <a:off x="334719" y="2251374"/>
            <a:ext cx="10278978" cy="4001172"/>
          </a:xfrm>
          <a:prstGeom prst="rect">
            <a:avLst/>
          </a:prstGeom>
        </p:spPr>
      </p:pic>
      <p:grpSp>
        <p:nvGrpSpPr>
          <p:cNvPr id="4" name="Group 7">
            <a:extLst>
              <a:ext uri="{FF2B5EF4-FFF2-40B4-BE49-F238E27FC236}">
                <a16:creationId xmlns:a16="http://schemas.microsoft.com/office/drawing/2014/main" id="{F75EE986-F29A-D450-2E2D-C390A5CDE846}"/>
              </a:ext>
            </a:extLst>
          </p:cNvPr>
          <p:cNvGrpSpPr/>
          <p:nvPr/>
        </p:nvGrpSpPr>
        <p:grpSpPr>
          <a:xfrm rot="14993752" flipH="1">
            <a:off x="10000949" y="3653021"/>
            <a:ext cx="1441889" cy="5998533"/>
            <a:chOff x="0" y="0"/>
            <a:chExt cx="3422705" cy="14540791"/>
          </a:xfrm>
        </p:grpSpPr>
        <p:sp>
          <p:nvSpPr>
            <p:cNvPr id="5" name="AutoShape 8">
              <a:extLst>
                <a:ext uri="{FF2B5EF4-FFF2-40B4-BE49-F238E27FC236}">
                  <a16:creationId xmlns:a16="http://schemas.microsoft.com/office/drawing/2014/main" id="{886F970B-CE81-E417-B6C5-149F12FEC58D}"/>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6" name="AutoShape 9">
              <a:extLst>
                <a:ext uri="{FF2B5EF4-FFF2-40B4-BE49-F238E27FC236}">
                  <a16:creationId xmlns:a16="http://schemas.microsoft.com/office/drawing/2014/main" id="{21B6F811-66D7-F084-27CC-7CBDDDDACF33}"/>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7" name="AutoShape 10">
              <a:extLst>
                <a:ext uri="{FF2B5EF4-FFF2-40B4-BE49-F238E27FC236}">
                  <a16:creationId xmlns:a16="http://schemas.microsoft.com/office/drawing/2014/main" id="{2E604451-C7C1-864E-D1D3-A03FB9D41CD6}"/>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Tree>
    <p:extLst>
      <p:ext uri="{BB962C8B-B14F-4D97-AF65-F5344CB8AC3E}">
        <p14:creationId xmlns:p14="http://schemas.microsoft.com/office/powerpoint/2010/main" val="33152799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28569F8-334C-FFB4-AF3C-49B42B4D4E27}"/>
              </a:ext>
            </a:extLst>
          </p:cNvPr>
          <p:cNvSpPr txBox="1"/>
          <p:nvPr/>
        </p:nvSpPr>
        <p:spPr>
          <a:xfrm>
            <a:off x="467934" y="281604"/>
            <a:ext cx="10874829" cy="1785104"/>
          </a:xfrm>
          <a:prstGeom prst="rect">
            <a:avLst/>
          </a:prstGeom>
        </p:spPr>
        <p:txBody>
          <a:bodyPr wrap="square" lIns="0" tIns="0" rIns="0" bIns="0" rtlCol="0" anchor="t">
            <a:spAutoFit/>
          </a:bodyPr>
          <a:lstStyle/>
          <a:p>
            <a:pPr>
              <a:spcBef>
                <a:spcPts val="600"/>
              </a:spcBef>
              <a:spcAft>
                <a:spcPts val="600"/>
              </a:spcAft>
            </a:pPr>
            <a:r>
              <a:rPr lang="en-US" sz="4000" spc="210">
                <a:solidFill>
                  <a:schemeClr val="tx1">
                    <a:lumMod val="75000"/>
                    <a:lumOff val="25000"/>
                  </a:schemeClr>
                </a:solidFill>
                <a:latin typeface="Arial Black" panose="020B0604020202020204" pitchFamily="34" charset="0"/>
              </a:rPr>
              <a:t>Example </a:t>
            </a:r>
          </a:p>
          <a:p>
            <a:pPr>
              <a:spcBef>
                <a:spcPts val="600"/>
              </a:spcBef>
              <a:spcAft>
                <a:spcPts val="600"/>
              </a:spcAft>
            </a:pPr>
            <a:r>
              <a:rPr lang="en-US" sz="2800" spc="210">
                <a:solidFill>
                  <a:schemeClr val="tx1">
                    <a:lumMod val="75000"/>
                    <a:lumOff val="25000"/>
                  </a:schemeClr>
                </a:solidFill>
                <a:latin typeface="Arial Black" panose="020B0604020202020204" pitchFamily="34" charset="0"/>
              </a:rPr>
              <a:t>(but for deciding where to go for dinner)</a:t>
            </a:r>
          </a:p>
          <a:p>
            <a:pPr>
              <a:spcBef>
                <a:spcPts val="600"/>
              </a:spcBef>
              <a:spcAft>
                <a:spcPts val="600"/>
              </a:spcAft>
            </a:pPr>
            <a:r>
              <a:rPr kumimoji="0" lang="en-US" sz="2800" b="1" i="0" u="none" strike="noStrike" kern="1200" cap="none" spc="0" normalizeH="0" baseline="0">
                <a:ln>
                  <a:noFill/>
                </a:ln>
                <a:solidFill>
                  <a:schemeClr val="tx1">
                    <a:lumMod val="75000"/>
                    <a:lumOff val="25000"/>
                  </a:schemeClr>
                </a:solidFill>
                <a:effectLst/>
                <a:uLnTx/>
                <a:uFillTx/>
                <a:latin typeface="Univers"/>
                <a:cs typeface="Calibri"/>
              </a:rPr>
              <a:t>4) Apply your index: score x weighting, and add these up </a:t>
            </a:r>
          </a:p>
        </p:txBody>
      </p:sp>
      <p:grpSp>
        <p:nvGrpSpPr>
          <p:cNvPr id="4" name="Group 7">
            <a:extLst>
              <a:ext uri="{FF2B5EF4-FFF2-40B4-BE49-F238E27FC236}">
                <a16:creationId xmlns:a16="http://schemas.microsoft.com/office/drawing/2014/main" id="{F75EE986-F29A-D450-2E2D-C390A5CDE846}"/>
              </a:ext>
            </a:extLst>
          </p:cNvPr>
          <p:cNvGrpSpPr/>
          <p:nvPr/>
        </p:nvGrpSpPr>
        <p:grpSpPr>
          <a:xfrm rot="14993752" flipH="1">
            <a:off x="10000949" y="3653021"/>
            <a:ext cx="1441889" cy="5998533"/>
            <a:chOff x="0" y="0"/>
            <a:chExt cx="3422705" cy="14540791"/>
          </a:xfrm>
        </p:grpSpPr>
        <p:sp>
          <p:nvSpPr>
            <p:cNvPr id="5" name="AutoShape 8">
              <a:extLst>
                <a:ext uri="{FF2B5EF4-FFF2-40B4-BE49-F238E27FC236}">
                  <a16:creationId xmlns:a16="http://schemas.microsoft.com/office/drawing/2014/main" id="{886F970B-CE81-E417-B6C5-149F12FEC58D}"/>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6" name="AutoShape 9">
              <a:extLst>
                <a:ext uri="{FF2B5EF4-FFF2-40B4-BE49-F238E27FC236}">
                  <a16:creationId xmlns:a16="http://schemas.microsoft.com/office/drawing/2014/main" id="{21B6F811-66D7-F084-27CC-7CBDDDDACF33}"/>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7" name="AutoShape 10">
              <a:extLst>
                <a:ext uri="{FF2B5EF4-FFF2-40B4-BE49-F238E27FC236}">
                  <a16:creationId xmlns:a16="http://schemas.microsoft.com/office/drawing/2014/main" id="{2E604451-C7C1-864E-D1D3-A03FB9D41CD6}"/>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pic>
        <p:nvPicPr>
          <p:cNvPr id="8" name="table">
            <a:extLst>
              <a:ext uri="{FF2B5EF4-FFF2-40B4-BE49-F238E27FC236}">
                <a16:creationId xmlns:a16="http://schemas.microsoft.com/office/drawing/2014/main" id="{73E07459-F1A4-416F-56D2-1D64AD8CEBE2}"/>
              </a:ext>
            </a:extLst>
          </p:cNvPr>
          <p:cNvPicPr>
            <a:picLocks noChangeAspect="1"/>
          </p:cNvPicPr>
          <p:nvPr/>
        </p:nvPicPr>
        <p:blipFill>
          <a:blip r:embed="rId2"/>
          <a:stretch>
            <a:fillRect/>
          </a:stretch>
        </p:blipFill>
        <p:spPr>
          <a:xfrm>
            <a:off x="353007" y="2345250"/>
            <a:ext cx="10278978" cy="4231146"/>
          </a:xfrm>
          <a:prstGeom prst="rect">
            <a:avLst/>
          </a:prstGeom>
        </p:spPr>
      </p:pic>
    </p:spTree>
    <p:extLst>
      <p:ext uri="{BB962C8B-B14F-4D97-AF65-F5344CB8AC3E}">
        <p14:creationId xmlns:p14="http://schemas.microsoft.com/office/powerpoint/2010/main" val="3564002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g, indoor, mammal, office&#10;&#10;Description automatically generated">
            <a:extLst>
              <a:ext uri="{FF2B5EF4-FFF2-40B4-BE49-F238E27FC236}">
                <a16:creationId xmlns:a16="http://schemas.microsoft.com/office/drawing/2014/main" id="{CFDF9531-8E9E-8B53-A979-C4AA54A6CE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Tree>
    <p:extLst>
      <p:ext uri="{BB962C8B-B14F-4D97-AF65-F5344CB8AC3E}">
        <p14:creationId xmlns:p14="http://schemas.microsoft.com/office/powerpoint/2010/main" val="2618957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81588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rPr>
              <a:t>EXERCISE: Define and apply a library sustainability index</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3600" b="0" i="0" u="none" strike="noStrike" kern="1200" cap="none" spc="210" normalizeH="0" baseline="0" noProof="0">
              <a:ln>
                <a:noFill/>
              </a:ln>
              <a:solidFill>
                <a:prstClr val="black">
                  <a:lumMod val="75000"/>
                  <a:lumOff val="25000"/>
                </a:prstClr>
              </a:solidFill>
              <a:effectLst/>
              <a:uLnTx/>
              <a:uFillTx/>
              <a:latin typeface="Arial Black" panose="020B0604020202020204" pitchFamily="34" charset="0"/>
              <a:ea typeface="+mn-ea"/>
              <a:cs typeface="+mn-cs"/>
            </a:endParaRP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215447"/>
            <a:ext cx="10338968" cy="378565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Brainstorm the ingredients of sustainability</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Combine your ideas to get to 4-8 in total</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Assign weightings of 1-5 to these factors</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Score your national field, and the region on each factor (1-5), and multiply by the weightings</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Discuss your findings and what they mean</a:t>
            </a:r>
          </a:p>
          <a:p>
            <a:pPr marL="457200" marR="0" lvl="0" indent="-457200" algn="l" defTabSz="914400" rtl="0" eaLnBrk="1" fontAlgn="auto" latinLnBrk="0" hangingPunct="1">
              <a:lnSpc>
                <a:spcPct val="100000"/>
              </a:lnSpc>
              <a:spcBef>
                <a:spcPts val="600"/>
              </a:spcBef>
              <a:spcAft>
                <a:spcPts val="600"/>
              </a:spcAft>
              <a:buClrTx/>
              <a:buSzTx/>
              <a:buFontTx/>
              <a:buBlip>
                <a:blip r:embed="rId2"/>
              </a:buBlip>
              <a:tabLst/>
              <a:defRPr/>
            </a:pPr>
            <a:r>
              <a:rPr kumimoji="0" lang="en-US" sz="2800" b="0" i="0" u="none" strike="noStrike" kern="1200" cap="none" spc="30" normalizeH="0" baseline="0" noProof="0">
                <a:ln>
                  <a:noFill/>
                </a:ln>
                <a:solidFill>
                  <a:srgbClr val="49403C"/>
                </a:solidFill>
                <a:effectLst/>
                <a:uLnTx/>
                <a:uFillTx/>
                <a:latin typeface="Arial" panose="020B0604020202020204" pitchFamily="34" charset="0"/>
                <a:ea typeface="+mn-ea"/>
                <a:cs typeface="+mn-cs"/>
              </a:rPr>
              <a:t>Use the sheets handed out to you!</a:t>
            </a:r>
          </a:p>
        </p:txBody>
      </p:sp>
    </p:spTree>
    <p:extLst>
      <p:ext uri="{BB962C8B-B14F-4D97-AF65-F5344CB8AC3E}">
        <p14:creationId xmlns:p14="http://schemas.microsoft.com/office/powerpoint/2010/main" val="2572537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128569F8-334C-FFB4-AF3C-49B42B4D4E27}"/>
              </a:ext>
            </a:extLst>
          </p:cNvPr>
          <p:cNvSpPr txBox="1"/>
          <p:nvPr/>
        </p:nvSpPr>
        <p:spPr>
          <a:xfrm>
            <a:off x="484867" y="617087"/>
            <a:ext cx="10874829" cy="615553"/>
          </a:xfrm>
          <a:prstGeom prst="rect">
            <a:avLst/>
          </a:prstGeom>
        </p:spPr>
        <p:txBody>
          <a:bodyPr wrap="square" lIns="0" tIns="0" rIns="0" bIns="0" rtlCol="0" anchor="t">
            <a:spAutoFit/>
          </a:bodyPr>
          <a:lstStyle/>
          <a:p>
            <a:pPr>
              <a:spcBef>
                <a:spcPts val="600"/>
              </a:spcBef>
              <a:spcAft>
                <a:spcPts val="600"/>
              </a:spcAft>
            </a:pPr>
            <a:r>
              <a:rPr lang="en-US" sz="4000" spc="210">
                <a:solidFill>
                  <a:schemeClr val="tx1">
                    <a:lumMod val="75000"/>
                    <a:lumOff val="25000"/>
                  </a:schemeClr>
                </a:solidFill>
                <a:latin typeface="Arial Black" panose="020B0604020202020204" pitchFamily="34" charset="0"/>
              </a:rPr>
              <a:t>Template</a:t>
            </a:r>
          </a:p>
        </p:txBody>
      </p:sp>
      <p:grpSp>
        <p:nvGrpSpPr>
          <p:cNvPr id="4" name="Group 7">
            <a:extLst>
              <a:ext uri="{FF2B5EF4-FFF2-40B4-BE49-F238E27FC236}">
                <a16:creationId xmlns:a16="http://schemas.microsoft.com/office/drawing/2014/main" id="{F75EE986-F29A-D450-2E2D-C390A5CDE846}"/>
              </a:ext>
            </a:extLst>
          </p:cNvPr>
          <p:cNvGrpSpPr/>
          <p:nvPr/>
        </p:nvGrpSpPr>
        <p:grpSpPr>
          <a:xfrm rot="14993752" flipH="1">
            <a:off x="10000949" y="3653021"/>
            <a:ext cx="1441889" cy="5998533"/>
            <a:chOff x="0" y="0"/>
            <a:chExt cx="3422705" cy="14540791"/>
          </a:xfrm>
        </p:grpSpPr>
        <p:sp>
          <p:nvSpPr>
            <p:cNvPr id="5" name="AutoShape 8">
              <a:extLst>
                <a:ext uri="{FF2B5EF4-FFF2-40B4-BE49-F238E27FC236}">
                  <a16:creationId xmlns:a16="http://schemas.microsoft.com/office/drawing/2014/main" id="{886F970B-CE81-E417-B6C5-149F12FEC58D}"/>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6" name="AutoShape 9">
              <a:extLst>
                <a:ext uri="{FF2B5EF4-FFF2-40B4-BE49-F238E27FC236}">
                  <a16:creationId xmlns:a16="http://schemas.microsoft.com/office/drawing/2014/main" id="{21B6F811-66D7-F084-27CC-7CBDDDDACF33}"/>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7" name="AutoShape 10">
              <a:extLst>
                <a:ext uri="{FF2B5EF4-FFF2-40B4-BE49-F238E27FC236}">
                  <a16:creationId xmlns:a16="http://schemas.microsoft.com/office/drawing/2014/main" id="{2E604451-C7C1-864E-D1D3-A03FB9D41CD6}"/>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graphicFrame>
        <p:nvGraphicFramePr>
          <p:cNvPr id="8" name="Table 7">
            <a:extLst>
              <a:ext uri="{FF2B5EF4-FFF2-40B4-BE49-F238E27FC236}">
                <a16:creationId xmlns:a16="http://schemas.microsoft.com/office/drawing/2014/main" id="{5E0064A4-88F7-B1D0-5496-CDA9B780148B}"/>
              </a:ext>
            </a:extLst>
          </p:cNvPr>
          <p:cNvGraphicFramePr>
            <a:graphicFrameLocks noGrp="1"/>
          </p:cNvGraphicFramePr>
          <p:nvPr>
            <p:extLst>
              <p:ext uri="{D42A27DB-BD31-4B8C-83A1-F6EECF244321}">
                <p14:modId xmlns:p14="http://schemas.microsoft.com/office/powerpoint/2010/main" val="2575559769"/>
              </p:ext>
            </p:extLst>
          </p:nvPr>
        </p:nvGraphicFramePr>
        <p:xfrm>
          <a:off x="609598" y="1797534"/>
          <a:ext cx="10750098" cy="3678610"/>
        </p:xfrm>
        <a:graphic>
          <a:graphicData uri="http://schemas.openxmlformats.org/drawingml/2006/table">
            <a:tbl>
              <a:tblPr firstRow="1" bandRow="1">
                <a:tableStyleId>{5C22544A-7EE6-4342-B048-85BDC9FD1C3A}</a:tableStyleId>
              </a:tblPr>
              <a:tblGrid>
                <a:gridCol w="2181227">
                  <a:extLst>
                    <a:ext uri="{9D8B030D-6E8A-4147-A177-3AD203B41FA5}">
                      <a16:colId xmlns:a16="http://schemas.microsoft.com/office/drawing/2014/main" val="3363653967"/>
                    </a:ext>
                  </a:extLst>
                </a:gridCol>
                <a:gridCol w="1600200">
                  <a:extLst>
                    <a:ext uri="{9D8B030D-6E8A-4147-A177-3AD203B41FA5}">
                      <a16:colId xmlns:a16="http://schemas.microsoft.com/office/drawing/2014/main" val="2615933981"/>
                    </a:ext>
                  </a:extLst>
                </a:gridCol>
                <a:gridCol w="1809750">
                  <a:extLst>
                    <a:ext uri="{9D8B030D-6E8A-4147-A177-3AD203B41FA5}">
                      <a16:colId xmlns:a16="http://schemas.microsoft.com/office/drawing/2014/main" val="558635398"/>
                    </a:ext>
                  </a:extLst>
                </a:gridCol>
                <a:gridCol w="1781175">
                  <a:extLst>
                    <a:ext uri="{9D8B030D-6E8A-4147-A177-3AD203B41FA5}">
                      <a16:colId xmlns:a16="http://schemas.microsoft.com/office/drawing/2014/main" val="1474679744"/>
                    </a:ext>
                  </a:extLst>
                </a:gridCol>
                <a:gridCol w="1809750">
                  <a:extLst>
                    <a:ext uri="{9D8B030D-6E8A-4147-A177-3AD203B41FA5}">
                      <a16:colId xmlns:a16="http://schemas.microsoft.com/office/drawing/2014/main" val="4131234476"/>
                    </a:ext>
                  </a:extLst>
                </a:gridCol>
                <a:gridCol w="1567996">
                  <a:extLst>
                    <a:ext uri="{9D8B030D-6E8A-4147-A177-3AD203B41FA5}">
                      <a16:colId xmlns:a16="http://schemas.microsoft.com/office/drawing/2014/main" val="1030574938"/>
                    </a:ext>
                  </a:extLst>
                </a:gridCol>
              </a:tblGrid>
              <a:tr h="534554">
                <a:tc>
                  <a:txBody>
                    <a:bodyPr/>
                    <a:lstStyle/>
                    <a:p>
                      <a:pPr algn="ctr"/>
                      <a:r>
                        <a:rPr lang="nl-NL" sz="2000">
                          <a:solidFill>
                            <a:sysClr val="windowText" lastClr="000000"/>
                          </a:solidFill>
                          <a:latin typeface="Arial Black" panose="020B0A04020102020204" pitchFamily="34" charset="0"/>
                        </a:rPr>
                        <a:t>Sustainability Factor</a:t>
                      </a:r>
                      <a:endParaRPr lang="en-GB" sz="2000">
                        <a:solidFill>
                          <a:sysClr val="windowText" lastClr="000000"/>
                        </a:solidFill>
                        <a:latin typeface="Arial Black" panose="020B0A04020102020204"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r>
                        <a:rPr lang="nl-NL" sz="2000">
                          <a:solidFill>
                            <a:sysClr val="windowText" lastClr="000000"/>
                          </a:solidFill>
                          <a:latin typeface="Arial Black" panose="020B0A04020102020204" pitchFamily="34" charset="0"/>
                        </a:rPr>
                        <a:t>Weighting</a:t>
                      </a:r>
                      <a:endParaRPr lang="en-GB" sz="2000">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r>
                        <a:rPr lang="nl-NL" sz="2000">
                          <a:solidFill>
                            <a:sysClr val="windowText" lastClr="000000"/>
                          </a:solidFill>
                          <a:latin typeface="Arial Black" panose="020B0A04020102020204" pitchFamily="34" charset="0"/>
                        </a:rPr>
                        <a:t>Country Score (1-5)</a:t>
                      </a:r>
                      <a:endParaRPr lang="en-GB" sz="2000">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r>
                        <a:rPr lang="nl-NL" sz="2000">
                          <a:solidFill>
                            <a:sysClr val="windowText" lastClr="000000"/>
                          </a:solidFill>
                          <a:latin typeface="Arial Black" panose="020B0A04020102020204" pitchFamily="34" charset="0"/>
                        </a:rPr>
                        <a:t>Country Totals</a:t>
                      </a:r>
                      <a:endParaRPr lang="en-GB" sz="2000">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nl-NL" sz="2000">
                          <a:solidFill>
                            <a:sysClr val="windowText" lastClr="000000"/>
                          </a:solidFill>
                          <a:latin typeface="Arial Black" panose="020B0A04020102020204" pitchFamily="34" charset="0"/>
                        </a:rPr>
                        <a:t>Region Score (1-5)</a:t>
                      </a:r>
                      <a:endParaRPr lang="en-GB" sz="2000">
                        <a:solidFill>
                          <a:sysClr val="windowText" lastClr="000000"/>
                        </a:solidFill>
                        <a:latin typeface="Arial Black" panose="020B0A04020102020204" pitchFamily="34" charset="0"/>
                      </a:endParaRPr>
                    </a:p>
                    <a:p>
                      <a:pPr algn="ctr"/>
                      <a:endParaRPr lang="en-GB" sz="2000">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a:r>
                        <a:rPr lang="nl-NL" sz="2000">
                          <a:solidFill>
                            <a:sysClr val="windowText" lastClr="000000"/>
                          </a:solidFill>
                          <a:latin typeface="Arial Black" panose="020B0A04020102020204" pitchFamily="34" charset="0"/>
                        </a:rPr>
                        <a:t>Region Totals</a:t>
                      </a:r>
                      <a:endParaRPr lang="en-GB" sz="2000">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1442548"/>
                  </a:ext>
                </a:extLst>
              </a:tr>
              <a:tr h="534554">
                <a:tc>
                  <a:txBody>
                    <a:bodyPr/>
                    <a:lstStyle/>
                    <a:p>
                      <a:pPr algn="ctr"/>
                      <a:r>
                        <a:rPr lang="nl-NL" sz="2000">
                          <a:solidFill>
                            <a:sysClr val="windowText" lastClr="000000"/>
                          </a:solidFill>
                          <a:latin typeface="Arial Black" panose="020B0A04020102020204" pitchFamily="34" charset="0"/>
                        </a:rPr>
                        <a:t>A</a:t>
                      </a:r>
                      <a:endParaRPr lang="en-GB" sz="2000">
                        <a:solidFill>
                          <a:sysClr val="windowText" lastClr="000000"/>
                        </a:solidFill>
                        <a:latin typeface="Arial Black" panose="020B0A04020102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8692454"/>
                  </a:ext>
                </a:extLst>
              </a:tr>
              <a:tr h="534554">
                <a:tc>
                  <a:txBody>
                    <a:bodyPr/>
                    <a:lstStyle/>
                    <a:p>
                      <a:pPr algn="ctr"/>
                      <a:r>
                        <a:rPr lang="nl-NL" sz="2000">
                          <a:solidFill>
                            <a:sysClr val="windowText" lastClr="000000"/>
                          </a:solidFill>
                          <a:latin typeface="Arial Black" panose="020B0A04020102020204" pitchFamily="34" charset="0"/>
                        </a:rPr>
                        <a:t>B</a:t>
                      </a:r>
                      <a:endParaRPr lang="en-GB" sz="2000">
                        <a:solidFill>
                          <a:sysClr val="windowText" lastClr="000000"/>
                        </a:solidFill>
                        <a:latin typeface="Arial Black" panose="020B0A04020102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95700"/>
                  </a:ext>
                </a:extLst>
              </a:tr>
              <a:tr h="534554">
                <a:tc>
                  <a:txBody>
                    <a:bodyPr/>
                    <a:lstStyle/>
                    <a:p>
                      <a:pPr algn="ctr"/>
                      <a:r>
                        <a:rPr lang="nl-NL" sz="2000">
                          <a:solidFill>
                            <a:sysClr val="windowText" lastClr="000000"/>
                          </a:solidFill>
                          <a:latin typeface="Arial Black" panose="020B0A04020102020204" pitchFamily="34" charset="0"/>
                        </a:rPr>
                        <a:t>C</a:t>
                      </a:r>
                      <a:endParaRPr lang="en-GB" sz="2000">
                        <a:solidFill>
                          <a:sysClr val="windowText" lastClr="000000"/>
                        </a:solidFill>
                        <a:latin typeface="Arial Black" panose="020B0A04020102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36691"/>
                  </a:ext>
                </a:extLst>
              </a:tr>
              <a:tr h="534554">
                <a:tc>
                  <a:txBody>
                    <a:bodyPr/>
                    <a:lstStyle/>
                    <a:p>
                      <a:pPr algn="ctr"/>
                      <a:r>
                        <a:rPr lang="nl-NL" sz="2000">
                          <a:solidFill>
                            <a:sysClr val="windowText" lastClr="000000"/>
                          </a:solidFill>
                          <a:latin typeface="Arial Black" panose="020B0A04020102020204" pitchFamily="34" charset="0"/>
                        </a:rPr>
                        <a:t>D</a:t>
                      </a:r>
                      <a:endParaRPr lang="en-GB" sz="2000">
                        <a:solidFill>
                          <a:sysClr val="windowText" lastClr="000000"/>
                        </a:solidFill>
                        <a:latin typeface="Arial Black" panose="020B0A04020102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5378089"/>
                  </a:ext>
                </a:extLst>
              </a:tr>
              <a:tr h="534554">
                <a:tc>
                  <a:txBody>
                    <a:bodyPr/>
                    <a:lstStyle/>
                    <a:p>
                      <a:pPr algn="ctr"/>
                      <a:endParaRPr lang="en-GB">
                        <a:solidFill>
                          <a:sysClr val="windowText" lastClr="000000"/>
                        </a:solidFill>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65000"/>
                      </a:schemeClr>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65000"/>
                      </a:schemeClr>
                    </a:solidFill>
                  </a:tcPr>
                </a:tc>
                <a:tc>
                  <a:txBody>
                    <a:bodyPr/>
                    <a:lstStyle/>
                    <a:p>
                      <a:pPr algn="ctr"/>
                      <a:r>
                        <a:rPr lang="nl-NL" sz="2400" b="1">
                          <a:solidFill>
                            <a:sysClr val="windowText" lastClr="000000"/>
                          </a:solidFill>
                          <a:latin typeface="Arial Black" panose="020B0A04020102020204" pitchFamily="34" charset="0"/>
                        </a:rPr>
                        <a:t>TOTAL = </a:t>
                      </a:r>
                      <a:endParaRPr lang="en-GB" sz="2400" b="1">
                        <a:solidFill>
                          <a:sysClr val="windowText" lastClr="000000"/>
                        </a:solidFill>
                        <a:latin typeface="Arial Black" panose="020B0A0402010202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nl-NL" sz="2400" b="1" kern="1200">
                          <a:solidFill>
                            <a:sysClr val="windowText" lastClr="000000"/>
                          </a:solidFill>
                          <a:latin typeface="Arial Black" panose="020B0A04020102020204" pitchFamily="34" charset="0"/>
                          <a:ea typeface="+mn-ea"/>
                          <a:cs typeface="+mn-cs"/>
                        </a:rPr>
                        <a:t>TOTAL = </a:t>
                      </a:r>
                      <a:endParaRPr lang="en-GB" sz="2400" b="1" kern="1200">
                        <a:solidFill>
                          <a:sysClr val="windowText" lastClr="000000"/>
                        </a:solidFill>
                        <a:latin typeface="Arial Black" panose="020B0A04020102020204" pitchFamily="34" charset="0"/>
                        <a:ea typeface="+mn-ea"/>
                        <a:cs typeface="+mn-cs"/>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solidFill>
                  </a:tcPr>
                </a:tc>
                <a:tc>
                  <a:txBody>
                    <a:bodyPr/>
                    <a:lstStyle/>
                    <a:p>
                      <a:pPr algn="ctr"/>
                      <a:endParaRPr lang="en-GB">
                        <a:solidFill>
                          <a:sysClr val="windowText" lastClr="000000"/>
                        </a:solidFill>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628397434"/>
                  </a:ext>
                </a:extLst>
              </a:tr>
            </a:tbl>
          </a:graphicData>
        </a:graphic>
      </p:graphicFrame>
    </p:spTree>
    <p:extLst>
      <p:ext uri="{BB962C8B-B14F-4D97-AF65-F5344CB8AC3E}">
        <p14:creationId xmlns:p14="http://schemas.microsoft.com/office/powerpoint/2010/main" val="210097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D25D35F-B464-436B-B9CC-56E523D6CA58}"/>
              </a:ext>
            </a:extLst>
          </p:cNvPr>
          <p:cNvGraphicFramePr>
            <a:graphicFrameLocks/>
          </p:cNvGraphicFramePr>
          <p:nvPr>
            <p:extLst>
              <p:ext uri="{D42A27DB-BD31-4B8C-83A1-F6EECF244321}">
                <p14:modId xmlns:p14="http://schemas.microsoft.com/office/powerpoint/2010/main" val="2973378384"/>
              </p:ext>
            </p:extLst>
          </p:nvPr>
        </p:nvGraphicFramePr>
        <p:xfrm>
          <a:off x="0" y="329609"/>
          <a:ext cx="12191999" cy="65283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69698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ight bulb&#10;&#10;Description automatically generated with medium confidence">
            <a:extLst>
              <a:ext uri="{FF2B5EF4-FFF2-40B4-BE49-F238E27FC236}">
                <a16:creationId xmlns:a16="http://schemas.microsoft.com/office/drawing/2014/main" id="{BFB3FC74-3476-E3FE-2C37-F6047748745B}"/>
              </a:ext>
            </a:extLst>
          </p:cNvPr>
          <p:cNvPicPr>
            <a:picLocks noChangeAspect="1"/>
          </p:cNvPicPr>
          <p:nvPr/>
        </p:nvPicPr>
        <p:blipFill rotWithShape="1">
          <a:blip r:embed="rId2">
            <a:extLst>
              <a:ext uri="{28A0092B-C50C-407E-A947-70E740481C1C}">
                <a14:useLocalDpi xmlns:a14="http://schemas.microsoft.com/office/drawing/2010/main" val="0"/>
              </a:ext>
            </a:extLst>
          </a:blip>
          <a:srcRect l="40769" r="9231"/>
          <a:stretch/>
        </p:blipFill>
        <p:spPr>
          <a:xfrm>
            <a:off x="6096000" y="0"/>
            <a:ext cx="6094194" cy="6858000"/>
          </a:xfrm>
          <a:prstGeom prst="rect">
            <a:avLst/>
          </a:prstGeom>
        </p:spPr>
      </p:pic>
      <p:sp>
        <p:nvSpPr>
          <p:cNvPr id="3" name="TextBox 2">
            <a:extLst>
              <a:ext uri="{FF2B5EF4-FFF2-40B4-BE49-F238E27FC236}">
                <a16:creationId xmlns:a16="http://schemas.microsoft.com/office/drawing/2014/main" id="{3CD5CCB7-AA95-EF48-452D-29EAFBD46D65}"/>
              </a:ext>
            </a:extLst>
          </p:cNvPr>
          <p:cNvSpPr txBox="1"/>
          <p:nvPr/>
        </p:nvSpPr>
        <p:spPr>
          <a:xfrm>
            <a:off x="6264302" y="6427112"/>
            <a:ext cx="3531704" cy="430887"/>
          </a:xfrm>
          <a:prstGeom prst="rect">
            <a:avLst/>
          </a:prstGeom>
          <a:noFill/>
        </p:spPr>
        <p:txBody>
          <a:bodyPr wrap="square" rtlCol="0">
            <a:spAutoFit/>
          </a:bodyPr>
          <a:lstStyle/>
          <a:p>
            <a:r>
              <a:rPr lang="en-GB" sz="1100">
                <a:latin typeface="Univers" panose="020B0503020202020204" pitchFamily="34" charset="0"/>
              </a:rPr>
              <a:t>Photo: Matt Botsford on </a:t>
            </a:r>
            <a:r>
              <a:rPr lang="en-GB" sz="1100" err="1">
                <a:latin typeface="Univers" panose="020B0503020202020204" pitchFamily="34" charset="0"/>
              </a:rPr>
              <a:t>Unsplash</a:t>
            </a:r>
            <a:r>
              <a:rPr lang="en-GB" sz="1100">
                <a:latin typeface="Univers" panose="020B0503020202020204" pitchFamily="34" charset="0"/>
              </a:rPr>
              <a:t>, unsplash.com/photos/OKLqGsCT8qs</a:t>
            </a:r>
          </a:p>
        </p:txBody>
      </p:sp>
      <p:grpSp>
        <p:nvGrpSpPr>
          <p:cNvPr id="4" name="Group 2">
            <a:extLst>
              <a:ext uri="{FF2B5EF4-FFF2-40B4-BE49-F238E27FC236}">
                <a16:creationId xmlns:a16="http://schemas.microsoft.com/office/drawing/2014/main" id="{EEF1B57C-9E3C-FBA5-5A78-20436ECF648F}"/>
              </a:ext>
            </a:extLst>
          </p:cNvPr>
          <p:cNvGrpSpPr/>
          <p:nvPr/>
        </p:nvGrpSpPr>
        <p:grpSpPr>
          <a:xfrm rot="10800000">
            <a:off x="4317449" y="-2"/>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endParaRPr lang="en-NL"/>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endParaRPr lang="en-NL"/>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endParaRPr lang="en-NL"/>
            </a:p>
          </p:txBody>
        </p:sp>
      </p:grpSp>
      <p:sp>
        <p:nvSpPr>
          <p:cNvPr id="8" name="TextBox 2">
            <a:extLst>
              <a:ext uri="{FF2B5EF4-FFF2-40B4-BE49-F238E27FC236}">
                <a16:creationId xmlns:a16="http://schemas.microsoft.com/office/drawing/2014/main" id="{3060A4ED-5E8B-C0B4-A1A2-6C3618DFAA0B}"/>
              </a:ext>
            </a:extLst>
          </p:cNvPr>
          <p:cNvSpPr txBox="1"/>
          <p:nvPr/>
        </p:nvSpPr>
        <p:spPr>
          <a:xfrm>
            <a:off x="736599" y="2350339"/>
            <a:ext cx="3213101" cy="2215991"/>
          </a:xfrm>
          <a:prstGeom prst="rect">
            <a:avLst/>
          </a:prstGeom>
        </p:spPr>
        <p:txBody>
          <a:bodyPr wrap="square" lIns="0" tIns="0" rIns="0" bIns="0" rtlCol="0" anchor="t">
            <a:spAutoFit/>
          </a:bodyPr>
          <a:lstStyle/>
          <a:p>
            <a:pPr defTabSz="609630"/>
            <a:r>
              <a:rPr lang="en-US" sz="4800" b="1" spc="140">
                <a:solidFill>
                  <a:srgbClr val="49403C"/>
                </a:solidFill>
                <a:latin typeface="Arial Black" panose="020B0604020202020204" pitchFamily="34" charset="0"/>
              </a:rPr>
              <a:t>Share your findings!</a:t>
            </a:r>
          </a:p>
        </p:txBody>
      </p:sp>
    </p:spTree>
    <p:extLst>
      <p:ext uri="{BB962C8B-B14F-4D97-AF65-F5344CB8AC3E}">
        <p14:creationId xmlns:p14="http://schemas.microsoft.com/office/powerpoint/2010/main" val="35803326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6" y="1403438"/>
            <a:ext cx="3328373" cy="534121"/>
          </a:xfrm>
          <a:prstGeom prst="rect">
            <a:avLst/>
          </a:prstGeom>
        </p:spPr>
        <p:txBody>
          <a:bodyPr wrap="square" lIns="0" tIns="0" rIns="0" bIns="0" rtlCol="0" anchor="t">
            <a:spAutoFit/>
          </a:bodyPr>
          <a:lstStyle/>
          <a:p>
            <a:pPr>
              <a:lnSpc>
                <a:spcPts val="4510"/>
              </a:lnSpc>
            </a:pPr>
            <a:r>
              <a:rPr lang="en-US" sz="3000" b="1" spc="220">
                <a:solidFill>
                  <a:srgbClr val="FFFFFF"/>
                </a:solidFill>
                <a:latin typeface="Arial Black" panose="020B0604020202020204" pitchFamily="34" charset="0"/>
              </a:rPr>
              <a:t>COMMITMENT</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2014895"/>
            <a:ext cx="6428014" cy="282821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Carry out this exercise in your own national field – what results do you get?</a:t>
            </a:r>
          </a:p>
        </p:txBody>
      </p:sp>
      <p:pic>
        <p:nvPicPr>
          <p:cNvPr id="11" name="Picture 10" descr="A handshake with colored sleeves&#10;&#10;Description automatically generated">
            <a:extLst>
              <a:ext uri="{FF2B5EF4-FFF2-40B4-BE49-F238E27FC236}">
                <a16:creationId xmlns:a16="http://schemas.microsoft.com/office/drawing/2014/main" id="{F9AF3BD5-55D0-0DBE-2BF9-D269CEFD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2162262"/>
            <a:ext cx="2387600" cy="2387600"/>
          </a:xfrm>
          <a:prstGeom prst="rect">
            <a:avLst/>
          </a:prstGeom>
        </p:spPr>
      </p:pic>
    </p:spTree>
    <p:extLst>
      <p:ext uri="{BB962C8B-B14F-4D97-AF65-F5344CB8AC3E}">
        <p14:creationId xmlns:p14="http://schemas.microsoft.com/office/powerpoint/2010/main" val="16256052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EF1B57C-9E3C-FBA5-5A78-20436ECF648F}"/>
              </a:ext>
            </a:extLst>
          </p:cNvPr>
          <p:cNvGrpSpPr/>
          <p:nvPr/>
        </p:nvGrpSpPr>
        <p:grpSpPr>
          <a:xfrm rot="10800000">
            <a:off x="4910295" y="0"/>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endParaRPr lang="en-NL"/>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endParaRPr lang="en-NL"/>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endParaRPr lang="en-NL"/>
            </a:p>
          </p:txBody>
        </p:sp>
      </p:grpSp>
      <p:sp>
        <p:nvSpPr>
          <p:cNvPr id="8" name="TextBox 2">
            <a:extLst>
              <a:ext uri="{FF2B5EF4-FFF2-40B4-BE49-F238E27FC236}">
                <a16:creationId xmlns:a16="http://schemas.microsoft.com/office/drawing/2014/main" id="{3060A4ED-5E8B-C0B4-A1A2-6C3618DFAA0B}"/>
              </a:ext>
            </a:extLst>
          </p:cNvPr>
          <p:cNvSpPr txBox="1"/>
          <p:nvPr/>
        </p:nvSpPr>
        <p:spPr>
          <a:xfrm>
            <a:off x="968405" y="3068482"/>
            <a:ext cx="3941890" cy="721031"/>
          </a:xfrm>
          <a:prstGeom prst="rect">
            <a:avLst/>
          </a:prstGeom>
        </p:spPr>
        <p:txBody>
          <a:bodyPr wrap="square"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Lunch</a:t>
            </a:r>
          </a:p>
        </p:txBody>
      </p:sp>
      <p:pic>
        <p:nvPicPr>
          <p:cNvPr id="9" name="Picture 8">
            <a:extLst>
              <a:ext uri="{FF2B5EF4-FFF2-40B4-BE49-F238E27FC236}">
                <a16:creationId xmlns:a16="http://schemas.microsoft.com/office/drawing/2014/main" id="{E1FBCBE7-C929-C807-ADB7-87298A6C939B}"/>
              </a:ext>
            </a:extLst>
          </p:cNvPr>
          <p:cNvPicPr>
            <a:picLocks noChangeAspect="1"/>
          </p:cNvPicPr>
          <p:nvPr/>
        </p:nvPicPr>
        <p:blipFill rotWithShape="1">
          <a:blip r:embed="rId2"/>
          <a:srcRect l="16787" r="23030"/>
          <a:stretch/>
        </p:blipFill>
        <p:spPr>
          <a:xfrm>
            <a:off x="6688844" y="0"/>
            <a:ext cx="5503158" cy="6858000"/>
          </a:xfrm>
          <a:prstGeom prst="rect">
            <a:avLst/>
          </a:prstGeom>
        </p:spPr>
      </p:pic>
      <p:sp>
        <p:nvSpPr>
          <p:cNvPr id="11" name="TextBox 10">
            <a:extLst>
              <a:ext uri="{FF2B5EF4-FFF2-40B4-BE49-F238E27FC236}">
                <a16:creationId xmlns:a16="http://schemas.microsoft.com/office/drawing/2014/main" id="{55FB8DB2-D546-AE74-4300-75F2DA693058}"/>
              </a:ext>
            </a:extLst>
          </p:cNvPr>
          <p:cNvSpPr txBox="1"/>
          <p:nvPr/>
        </p:nvSpPr>
        <p:spPr>
          <a:xfrm>
            <a:off x="6935730" y="6119337"/>
            <a:ext cx="5256270" cy="738664"/>
          </a:xfrm>
          <a:prstGeom prst="rect">
            <a:avLst/>
          </a:prstGeom>
          <a:noFill/>
        </p:spPr>
        <p:txBody>
          <a:bodyPr wrap="square">
            <a:spAutoFit/>
          </a:bodyPr>
          <a:lstStyle/>
          <a:p>
            <a:pPr algn="r"/>
            <a:r>
              <a:rPr lang="en-US" sz="1400">
                <a:solidFill>
                  <a:schemeClr val="bg1"/>
                </a:solidFill>
                <a:latin typeface="Univers" panose="020B0503020202020204" pitchFamily="34" charset="0"/>
              </a:rPr>
              <a:t>Photo by Saurav Rastogi on </a:t>
            </a:r>
            <a:r>
              <a:rPr lang="en-US" sz="1400" err="1">
                <a:solidFill>
                  <a:schemeClr val="bg1"/>
                </a:solidFill>
                <a:latin typeface="Univers" panose="020B0503020202020204" pitchFamily="34" charset="0"/>
              </a:rPr>
              <a:t>Unsplash</a:t>
            </a:r>
            <a:r>
              <a:rPr lang="en-GB" sz="1400">
                <a:solidFill>
                  <a:schemeClr val="bg1"/>
                </a:solidFill>
                <a:latin typeface="Univers" panose="020B0503020202020204" pitchFamily="34" charset="0"/>
              </a:rPr>
              <a:t>, unsplash.com/photos/cooked-waffles-with-ice-cream-rxF0YH7sNTo</a:t>
            </a:r>
          </a:p>
        </p:txBody>
      </p:sp>
    </p:spTree>
    <p:extLst>
      <p:ext uri="{BB962C8B-B14F-4D97-AF65-F5344CB8AC3E}">
        <p14:creationId xmlns:p14="http://schemas.microsoft.com/office/powerpoint/2010/main" val="1881486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2180811"/>
            <a:ext cx="10519576" cy="2492990"/>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Planning for future – Bringing Forward Emerging Leaders</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1948186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FD6313-722F-FEB9-7E12-5A766160A290}"/>
              </a:ext>
            </a:extLst>
          </p:cNvPr>
          <p:cNvSpPr txBox="1"/>
          <p:nvPr/>
        </p:nvSpPr>
        <p:spPr>
          <a:xfrm>
            <a:off x="6113938" y="6550223"/>
            <a:ext cx="6095999" cy="307777"/>
          </a:xfrm>
          <a:prstGeom prst="rect">
            <a:avLst/>
          </a:prstGeom>
          <a:noFill/>
        </p:spPr>
        <p:txBody>
          <a:bodyPr wrap="square">
            <a:spAutoFit/>
          </a:bodyPr>
          <a:lstStyle/>
          <a:p>
            <a:pPr algn="r"/>
            <a:r>
              <a:rPr lang="en-GB" sz="1400">
                <a:solidFill>
                  <a:schemeClr val="bg1"/>
                </a:solidFill>
                <a:latin typeface="Univers" panose="020B0503020202020204" pitchFamily="34" charset="0"/>
              </a:rPr>
              <a:t>Photo by </a:t>
            </a:r>
            <a:r>
              <a:rPr lang="en-GB" sz="1400" err="1">
                <a:solidFill>
                  <a:schemeClr val="bg1"/>
                </a:solidFill>
                <a:latin typeface="Univers" panose="020B0503020202020204" pitchFamily="34" charset="0"/>
              </a:rPr>
              <a:t>Ulvi</a:t>
            </a:r>
            <a:r>
              <a:rPr lang="en-GB" sz="1400">
                <a:solidFill>
                  <a:schemeClr val="bg1"/>
                </a:solidFill>
                <a:latin typeface="Univers" panose="020B0503020202020204" pitchFamily="34" charset="0"/>
              </a:rPr>
              <a:t> Safari on </a:t>
            </a:r>
            <a:r>
              <a:rPr lang="en-GB" sz="1400" err="1">
                <a:solidFill>
                  <a:schemeClr val="bg1"/>
                </a:solidFill>
                <a:latin typeface="Univers" panose="020B0503020202020204" pitchFamily="34" charset="0"/>
              </a:rPr>
              <a:t>Unsplash</a:t>
            </a:r>
            <a:r>
              <a:rPr lang="en-GB" sz="1400">
                <a:solidFill>
                  <a:schemeClr val="bg1"/>
                </a:solidFill>
                <a:latin typeface="Univers" panose="020B0503020202020204" pitchFamily="34" charset="0"/>
              </a:rPr>
              <a:t>, unsplash.com/photos/tCj8uuABLBA</a:t>
            </a:r>
          </a:p>
        </p:txBody>
      </p:sp>
      <p:sp>
        <p:nvSpPr>
          <p:cNvPr id="4" name="TextBox 5">
            <a:extLst>
              <a:ext uri="{FF2B5EF4-FFF2-40B4-BE49-F238E27FC236}">
                <a16:creationId xmlns:a16="http://schemas.microsoft.com/office/drawing/2014/main" id="{F11DA38C-C020-78D9-5487-88B1FF516455}"/>
              </a:ext>
            </a:extLst>
          </p:cNvPr>
          <p:cNvSpPr txBox="1"/>
          <p:nvPr/>
        </p:nvSpPr>
        <p:spPr>
          <a:xfrm>
            <a:off x="694764" y="2073958"/>
            <a:ext cx="5093387" cy="3077766"/>
          </a:xfrm>
          <a:prstGeom prst="rect">
            <a:avLst/>
          </a:prstGeom>
        </p:spPr>
        <p:txBody>
          <a:bodyPr wrap="square" lIns="0" tIns="0" rIns="0" bIns="0" rtlCol="0" anchor="t">
            <a:spAutoFit/>
          </a:bodyPr>
          <a:lstStyle/>
          <a:p>
            <a:pPr>
              <a:spcBef>
                <a:spcPts val="600"/>
              </a:spcBef>
              <a:spcAft>
                <a:spcPts val="600"/>
              </a:spcAft>
            </a:pPr>
            <a:r>
              <a:rPr lang="en-US" sz="4000" spc="210">
                <a:solidFill>
                  <a:schemeClr val="tx1">
                    <a:lumMod val="75000"/>
                    <a:lumOff val="25000"/>
                  </a:schemeClr>
                </a:solidFill>
                <a:latin typeface="Arial Black" panose="020B0604020202020204" pitchFamily="34" charset="0"/>
              </a:rPr>
              <a:t>Support for emerging leaders as a pillar of sustainability</a:t>
            </a:r>
          </a:p>
        </p:txBody>
      </p:sp>
      <p:grpSp>
        <p:nvGrpSpPr>
          <p:cNvPr id="9" name="Group 7">
            <a:extLst>
              <a:ext uri="{FF2B5EF4-FFF2-40B4-BE49-F238E27FC236}">
                <a16:creationId xmlns:a16="http://schemas.microsoft.com/office/drawing/2014/main" id="{6E922D25-A5C1-C3B0-3192-FDBB312C5255}"/>
              </a:ext>
            </a:extLst>
          </p:cNvPr>
          <p:cNvGrpSpPr/>
          <p:nvPr/>
        </p:nvGrpSpPr>
        <p:grpSpPr>
          <a:xfrm rot="17406248" flipH="1" flipV="1">
            <a:off x="198582" y="3634733"/>
            <a:ext cx="1441889" cy="5998533"/>
            <a:chOff x="0" y="0"/>
            <a:chExt cx="3422705" cy="14540791"/>
          </a:xfrm>
        </p:grpSpPr>
        <p:sp>
          <p:nvSpPr>
            <p:cNvPr id="10" name="AutoShape 8">
              <a:extLst>
                <a:ext uri="{FF2B5EF4-FFF2-40B4-BE49-F238E27FC236}">
                  <a16:creationId xmlns:a16="http://schemas.microsoft.com/office/drawing/2014/main" id="{F4C90E6C-4C58-4B39-91B8-8E2362491928}"/>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11" name="AutoShape 9">
              <a:extLst>
                <a:ext uri="{FF2B5EF4-FFF2-40B4-BE49-F238E27FC236}">
                  <a16:creationId xmlns:a16="http://schemas.microsoft.com/office/drawing/2014/main" id="{209B5DAE-AEB4-D65E-F2DA-EF2565026D02}"/>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12" name="AutoShape 10">
              <a:extLst>
                <a:ext uri="{FF2B5EF4-FFF2-40B4-BE49-F238E27FC236}">
                  <a16:creationId xmlns:a16="http://schemas.microsoft.com/office/drawing/2014/main" id="{7FB14A5C-457C-EBD6-4BB7-742A9B70320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6" name="TextBox 5">
            <a:extLst>
              <a:ext uri="{FF2B5EF4-FFF2-40B4-BE49-F238E27FC236}">
                <a16:creationId xmlns:a16="http://schemas.microsoft.com/office/drawing/2014/main" id="{A8AD47B5-31EA-14E0-2871-F5F14ADB847E}"/>
              </a:ext>
            </a:extLst>
          </p:cNvPr>
          <p:cNvSpPr txBox="1"/>
          <p:nvPr/>
        </p:nvSpPr>
        <p:spPr>
          <a:xfrm>
            <a:off x="5962650" y="6533268"/>
            <a:ext cx="6229349" cy="276999"/>
          </a:xfrm>
          <a:prstGeom prst="rect">
            <a:avLst/>
          </a:prstGeom>
          <a:noFill/>
        </p:spPr>
        <p:txBody>
          <a:bodyPr wrap="square">
            <a:spAutoFit/>
          </a:bodyPr>
          <a:lstStyle/>
          <a:p>
            <a:pPr algn="r"/>
            <a:r>
              <a:rPr lang="en-GB" sz="1200">
                <a:solidFill>
                  <a:schemeClr val="bg1"/>
                </a:solidFill>
                <a:latin typeface="Univers" panose="020B0503020202020204" pitchFamily="34" charset="0"/>
              </a:rPr>
              <a:t>Photo: Ian Capper, CC-BY-SA 3.0, www.geograph.org.uk/photo/3804467</a:t>
            </a:r>
          </a:p>
        </p:txBody>
      </p:sp>
      <p:pic>
        <p:nvPicPr>
          <p:cNvPr id="5122" name="Picture 2" descr="Climb Mountain Images | Free Photos, PNG Stickers, Wallpapers &amp; Backgrounds  - rawpixel">
            <a:extLst>
              <a:ext uri="{FF2B5EF4-FFF2-40B4-BE49-F238E27FC236}">
                <a16:creationId xmlns:a16="http://schemas.microsoft.com/office/drawing/2014/main" id="{4DBB9BA1-5F0F-60D4-40A7-E466E88E8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34" b="9157"/>
          <a:stretch/>
        </p:blipFill>
        <p:spPr bwMode="auto">
          <a:xfrm>
            <a:off x="6403850" y="-27801"/>
            <a:ext cx="5788149" cy="68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651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891920" y="1980519"/>
            <a:ext cx="6428014" cy="2110065"/>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Knowledge and assumptions about emerging leaders</a:t>
            </a:r>
          </a:p>
        </p:txBody>
      </p:sp>
      <p:pic>
        <p:nvPicPr>
          <p:cNvPr id="11" name="Picture 10" descr="A black tablet with a blue screen&#10;&#10;Description automatically generated">
            <a:extLst>
              <a:ext uri="{FF2B5EF4-FFF2-40B4-BE49-F238E27FC236}">
                <a16:creationId xmlns:a16="http://schemas.microsoft.com/office/drawing/2014/main" id="{4E12E311-A31C-301F-7147-700E71048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66" y="2563757"/>
            <a:ext cx="1730485" cy="1730485"/>
          </a:xfrm>
          <a:prstGeom prst="rect">
            <a:avLst/>
          </a:prstGeom>
        </p:spPr>
      </p:pic>
    </p:spTree>
    <p:extLst>
      <p:ext uri="{BB962C8B-B14F-4D97-AF65-F5344CB8AC3E}">
        <p14:creationId xmlns:p14="http://schemas.microsoft.com/office/powerpoint/2010/main" val="212667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815882"/>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knowledge and assumptions about emerging leaders</a:t>
            </a:r>
          </a:p>
          <a:p>
            <a:pPr>
              <a:spcBef>
                <a:spcPts val="600"/>
              </a:spcBef>
              <a:spcAft>
                <a:spcPts val="600"/>
              </a:spcAft>
            </a:pPr>
            <a:r>
              <a:rPr lang="en-US" sz="3600" spc="210">
                <a:solidFill>
                  <a:schemeClr val="tx1">
                    <a:lumMod val="75000"/>
                    <a:lumOff val="25000"/>
                  </a:schemeClr>
                </a:solidFill>
                <a:latin typeface="Arial Black" panose="020B0604020202020204" pitchFamily="34" charset="0"/>
              </a:rPr>
              <a:t>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076948"/>
            <a:ext cx="10338968" cy="4832092"/>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Go to menti.com (4101 6690), and answer the following questions:</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How many years of experience do you have in the field?</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At what age did you get into librarianship?</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Can we give space to emerging leaders to develop without more established librarians making sacrifices?</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Do emerging leaders already enter the field with the skills they need to succeed?</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Do associations (nationally, regionally and internationally) have a role in supporting emerging leaders’ development?</a:t>
            </a:r>
          </a:p>
          <a:p>
            <a:pPr marL="914400" lvl="1" indent="-457200">
              <a:spcBef>
                <a:spcPts val="600"/>
              </a:spcBef>
              <a:spcAft>
                <a:spcPts val="600"/>
              </a:spcAft>
              <a:buBlip>
                <a:blip r:embed="rId2"/>
              </a:buBlip>
            </a:pPr>
            <a:r>
              <a:rPr lang="en-GB" sz="2000" spc="30">
                <a:solidFill>
                  <a:srgbClr val="49403C"/>
                </a:solidFill>
                <a:latin typeface="Arial" panose="020B0604020202020204" pitchFamily="34" charset="0"/>
              </a:rPr>
              <a:t>What one thing does an emerging leader need to succeed?</a:t>
            </a:r>
          </a:p>
          <a:p>
            <a:pPr marL="457200" indent="-457200">
              <a:spcBef>
                <a:spcPts val="600"/>
              </a:spcBef>
              <a:spcAft>
                <a:spcPts val="600"/>
              </a:spcAft>
              <a:buBlip>
                <a:blip r:embed="rId2"/>
              </a:buBlip>
            </a:pPr>
            <a:endParaRPr lang="en-GB" sz="2800" spc="30">
              <a:solidFill>
                <a:srgbClr val="49403C"/>
              </a:solidFill>
              <a:latin typeface="Arial" panose="020B0604020202020204" pitchFamily="34" charset="0"/>
            </a:endParaRPr>
          </a:p>
        </p:txBody>
      </p:sp>
    </p:spTree>
    <p:extLst>
      <p:ext uri="{BB962C8B-B14F-4D97-AF65-F5344CB8AC3E}">
        <p14:creationId xmlns:p14="http://schemas.microsoft.com/office/powerpoint/2010/main" val="3141705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40917"/>
          </a:xfrm>
          <a:prstGeom prst="rect">
            <a:avLst/>
          </a:prstGeom>
        </p:spPr>
        <p:txBody>
          <a:bodyPr wrap="square" lIns="0" tIns="0" rIns="0" bIns="0" rtlCol="0" anchor="t">
            <a:spAutoFit/>
          </a:bodyPr>
          <a:lstStyle/>
          <a:p>
            <a:pPr>
              <a:lnSpc>
                <a:spcPts val="4510"/>
              </a:lnSpc>
            </a:pPr>
            <a:r>
              <a:rPr lang="en-US" sz="3200" b="1" spc="220">
                <a:solidFill>
                  <a:srgbClr val="FFFFFF"/>
                </a:solidFill>
                <a:latin typeface="Arial Black" panose="020B0604020202020204" pitchFamily="34" charset="0"/>
              </a:rPr>
              <a:t>DISCUSSION</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984449"/>
            <a:ext cx="6428014" cy="5047536"/>
          </a:xfrm>
          <a:prstGeom prst="rect">
            <a:avLst/>
          </a:prstGeom>
        </p:spPr>
        <p:txBody>
          <a:bodyPr wrap="square" lIns="0" tIns="0" rIns="0" bIns="0" rtlCol="0" anchor="t">
            <a:spAutoFit/>
          </a:bodyPr>
          <a:lstStyle/>
          <a:p>
            <a:pPr defTabSz="609630">
              <a:spcAft>
                <a:spcPts val="2400"/>
              </a:spcAft>
            </a:pPr>
            <a:r>
              <a:rPr lang="en-US" sz="3200" b="1" spc="140">
                <a:solidFill>
                  <a:srgbClr val="49403C"/>
                </a:solidFill>
                <a:latin typeface="Arial Black" panose="020B0604020202020204" pitchFamily="34" charset="0"/>
              </a:rPr>
              <a:t>What one experience really helped you advance in your career?</a:t>
            </a:r>
          </a:p>
          <a:p>
            <a:pPr defTabSz="609630">
              <a:spcAft>
                <a:spcPts val="2400"/>
              </a:spcAft>
            </a:pPr>
            <a:r>
              <a:rPr lang="en-US" sz="3200" b="1" spc="140">
                <a:solidFill>
                  <a:srgbClr val="49403C"/>
                </a:solidFill>
                <a:latin typeface="Arial Black" panose="020B0604020202020204" pitchFamily="34" charset="0"/>
              </a:rPr>
              <a:t>What was your main frustration?</a:t>
            </a:r>
          </a:p>
          <a:p>
            <a:pPr defTabSz="609630">
              <a:spcAft>
                <a:spcPts val="2400"/>
              </a:spcAft>
            </a:pPr>
            <a:r>
              <a:rPr lang="en-US" sz="3200" b="1" spc="140">
                <a:solidFill>
                  <a:srgbClr val="49403C"/>
                </a:solidFill>
                <a:latin typeface="Arial Black" panose="020B0604020202020204" pitchFamily="34" charset="0"/>
              </a:rPr>
              <a:t>Have you experienced a successful leaders’ </a:t>
            </a:r>
            <a:r>
              <a:rPr lang="en-US" sz="3200" b="1" spc="140" err="1">
                <a:solidFill>
                  <a:srgbClr val="49403C"/>
                </a:solidFill>
                <a:latin typeface="Arial Black" panose="020B0604020202020204" pitchFamily="34" charset="0"/>
              </a:rPr>
              <a:t>programme</a:t>
            </a:r>
            <a:r>
              <a:rPr lang="en-US" sz="3200" b="1" spc="140">
                <a:solidFill>
                  <a:srgbClr val="49403C"/>
                </a:solidFill>
                <a:latin typeface="Arial Black" panose="020B0604020202020204" pitchFamily="34" charset="0"/>
              </a:rPr>
              <a:t>? What made it so good?</a:t>
            </a:r>
          </a:p>
        </p:txBody>
      </p:sp>
      <p:pic>
        <p:nvPicPr>
          <p:cNvPr id="11" name="Picture 10" descr="A hand holding a megaphone&#10;&#10;Description automatically generated">
            <a:extLst>
              <a:ext uri="{FF2B5EF4-FFF2-40B4-BE49-F238E27FC236}">
                <a16:creationId xmlns:a16="http://schemas.microsoft.com/office/drawing/2014/main" id="{F72CA751-A379-08B6-CAC9-A172E8D4E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14" y="2371978"/>
            <a:ext cx="1951631" cy="1951631"/>
          </a:xfrm>
          <a:prstGeom prst="rect">
            <a:avLst/>
          </a:prstGeom>
        </p:spPr>
      </p:pic>
    </p:spTree>
    <p:extLst>
      <p:ext uri="{BB962C8B-B14F-4D97-AF65-F5344CB8AC3E}">
        <p14:creationId xmlns:p14="http://schemas.microsoft.com/office/powerpoint/2010/main" val="1656170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991039" y="2444823"/>
            <a:ext cx="6428014"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From emerging to emerged – what CV?</a:t>
            </a:r>
          </a:p>
        </p:txBody>
      </p:sp>
      <p:pic>
        <p:nvPicPr>
          <p:cNvPr id="10" name="Picture 9" descr="A pencil and paper with a square on it&#10;&#10;Description automatically generated">
            <a:extLst>
              <a:ext uri="{FF2B5EF4-FFF2-40B4-BE49-F238E27FC236}">
                <a16:creationId xmlns:a16="http://schemas.microsoft.com/office/drawing/2014/main" id="{EEA187EC-0295-698B-01B7-468E7497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1" y="2394704"/>
            <a:ext cx="1695880" cy="1695880"/>
          </a:xfrm>
          <a:prstGeom prst="rect">
            <a:avLst/>
          </a:prstGeom>
        </p:spPr>
      </p:pic>
    </p:spTree>
    <p:extLst>
      <p:ext uri="{BB962C8B-B14F-4D97-AF65-F5344CB8AC3E}">
        <p14:creationId xmlns:p14="http://schemas.microsoft.com/office/powerpoint/2010/main" val="1214729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261884"/>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from emerging to emerged</a:t>
            </a:r>
          </a:p>
          <a:p>
            <a:pPr>
              <a:spcBef>
                <a:spcPts val="600"/>
              </a:spcBef>
              <a:spcAft>
                <a:spcPts val="600"/>
              </a:spcAft>
            </a:pPr>
            <a:r>
              <a:rPr lang="en-US" sz="3600" spc="210">
                <a:solidFill>
                  <a:schemeClr val="tx1">
                    <a:lumMod val="75000"/>
                    <a:lumOff val="25000"/>
                  </a:schemeClr>
                </a:solidFill>
                <a:latin typeface="Arial Black" panose="020B0604020202020204" pitchFamily="34" charset="0"/>
              </a:rPr>
              <a:t>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1738282"/>
            <a:ext cx="7061460" cy="4493538"/>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Imagine a librarian who, within 15 years of joining the profession has just joined the board of their library association</a:t>
            </a: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On your table, think about what training, experience and other opportnities they have had in order to achieve this</a:t>
            </a: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Prepare a CV for them on a flipchart</a:t>
            </a:r>
          </a:p>
          <a:p>
            <a:pPr marL="457200" indent="-457200">
              <a:spcBef>
                <a:spcPts val="600"/>
              </a:spcBef>
              <a:spcAft>
                <a:spcPts val="600"/>
              </a:spcAft>
              <a:buBlip>
                <a:blip r:embed="rId2"/>
              </a:buBlip>
            </a:pPr>
            <a:r>
              <a:rPr lang="en-GB" sz="2800" spc="30">
                <a:solidFill>
                  <a:srgbClr val="49403C"/>
                </a:solidFill>
                <a:latin typeface="Arial" panose="020B0604020202020204" pitchFamily="34" charset="0"/>
              </a:rPr>
              <a:t>Share it with the room!</a:t>
            </a:r>
          </a:p>
          <a:p>
            <a:pPr marL="457200" indent="-457200">
              <a:spcBef>
                <a:spcPts val="600"/>
              </a:spcBef>
              <a:spcAft>
                <a:spcPts val="600"/>
              </a:spcAft>
              <a:buBlip>
                <a:blip r:embed="rId2"/>
              </a:buBlip>
            </a:pPr>
            <a:endParaRPr lang="en-GB" sz="2800" spc="30">
              <a:solidFill>
                <a:srgbClr val="49403C"/>
              </a:solidFill>
              <a:latin typeface="Arial" panose="020B0604020202020204" pitchFamily="34" charset="0"/>
            </a:endParaRPr>
          </a:p>
        </p:txBody>
      </p:sp>
      <p:pic>
        <p:nvPicPr>
          <p:cNvPr id="9" name="Picture 8" descr="A cartoon of a paper on a stand&#10;&#10;Description automatically generated">
            <a:extLst>
              <a:ext uri="{FF2B5EF4-FFF2-40B4-BE49-F238E27FC236}">
                <a16:creationId xmlns:a16="http://schemas.microsoft.com/office/drawing/2014/main" id="{588980F1-F20F-1B19-C9E6-5C90A1608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200" y="2327029"/>
            <a:ext cx="2744477" cy="2744477"/>
          </a:xfrm>
          <a:prstGeom prst="rect">
            <a:avLst/>
          </a:prstGeom>
        </p:spPr>
      </p:pic>
    </p:spTree>
    <p:extLst>
      <p:ext uri="{BB962C8B-B14F-4D97-AF65-F5344CB8AC3E}">
        <p14:creationId xmlns:p14="http://schemas.microsoft.com/office/powerpoint/2010/main" val="4061510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80938" y="739596"/>
            <a:ext cx="10614991" cy="984885"/>
          </a:xfrm>
          <a:prstGeom prst="rect">
            <a:avLst/>
          </a:prstGeom>
        </p:spPr>
        <p:txBody>
          <a:bodyPr wrap="square" lIns="0" tIns="0" rIns="0" bIns="0" rtlCol="0" anchor="t">
            <a:spAutoFit/>
          </a:bodyPr>
          <a:lstStyle/>
          <a:p>
            <a:r>
              <a:rPr lang="en-US" sz="3200" spc="210">
                <a:solidFill>
                  <a:schemeClr val="tx1">
                    <a:lumMod val="75000"/>
                    <a:lumOff val="25000"/>
                  </a:schemeClr>
                </a:solidFill>
                <a:latin typeface="Arial Black" panose="020B0604020202020204" pitchFamily="34" charset="0"/>
              </a:rPr>
              <a:t>Made possible thanks to the financial  support of:</a:t>
            </a:r>
          </a:p>
        </p:txBody>
      </p:sp>
      <p:pic>
        <p:nvPicPr>
          <p:cNvPr id="1026" name="Picture 2" descr="Sigl Foundation">
            <a:extLst>
              <a:ext uri="{FF2B5EF4-FFF2-40B4-BE49-F238E27FC236}">
                <a16:creationId xmlns:a16="http://schemas.microsoft.com/office/drawing/2014/main" id="{4B14234C-D9C6-4670-733D-06CA4565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178" y="2438919"/>
            <a:ext cx="5929315" cy="193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27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40917"/>
          </a:xfrm>
          <a:prstGeom prst="rect">
            <a:avLst/>
          </a:prstGeom>
        </p:spPr>
        <p:txBody>
          <a:bodyPr wrap="square" lIns="0" tIns="0" rIns="0" bIns="0" rtlCol="0" anchor="t">
            <a:spAutoFit/>
          </a:bodyPr>
          <a:lstStyle/>
          <a:p>
            <a:pPr>
              <a:lnSpc>
                <a:spcPts val="4510"/>
              </a:lnSpc>
            </a:pPr>
            <a:r>
              <a:rPr lang="en-US" sz="3200" b="1" spc="220">
                <a:solidFill>
                  <a:srgbClr val="FFFFFF"/>
                </a:solidFill>
                <a:latin typeface="Arial Black" panose="020B0604020202020204" pitchFamily="34" charset="0"/>
              </a:rPr>
              <a:t>DISCUSSION</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2209019"/>
            <a:ext cx="6428014" cy="2277547"/>
          </a:xfrm>
          <a:prstGeom prst="rect">
            <a:avLst/>
          </a:prstGeom>
        </p:spPr>
        <p:txBody>
          <a:bodyPr wrap="square" lIns="0" tIns="0" rIns="0" bIns="0" rtlCol="0" anchor="t">
            <a:spAutoFit/>
          </a:bodyPr>
          <a:lstStyle/>
          <a:p>
            <a:pPr defTabSz="609630">
              <a:spcAft>
                <a:spcPts val="2400"/>
              </a:spcAft>
            </a:pPr>
            <a:r>
              <a:rPr lang="en-US" sz="3200" b="1" spc="140">
                <a:solidFill>
                  <a:srgbClr val="49403C"/>
                </a:solidFill>
                <a:latin typeface="Arial Black" panose="020B0604020202020204" pitchFamily="34" charset="0"/>
              </a:rPr>
              <a:t>What experiences are similar across groups?</a:t>
            </a:r>
          </a:p>
          <a:p>
            <a:pPr defTabSz="609630">
              <a:spcAft>
                <a:spcPts val="2400"/>
              </a:spcAft>
            </a:pPr>
            <a:r>
              <a:rPr lang="en-US" sz="3200" b="1" spc="140">
                <a:solidFill>
                  <a:srgbClr val="49403C"/>
                </a:solidFill>
                <a:latin typeface="Arial Black" panose="020B0604020202020204" pitchFamily="34" charset="0"/>
              </a:rPr>
              <a:t>Where can we help to find solutions regionally?</a:t>
            </a:r>
          </a:p>
        </p:txBody>
      </p:sp>
      <p:pic>
        <p:nvPicPr>
          <p:cNvPr id="11" name="Picture 10" descr="A hand holding a megaphone&#10;&#10;Description automatically generated">
            <a:extLst>
              <a:ext uri="{FF2B5EF4-FFF2-40B4-BE49-F238E27FC236}">
                <a16:creationId xmlns:a16="http://schemas.microsoft.com/office/drawing/2014/main" id="{F72CA751-A379-08B6-CAC9-A172E8D4E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14" y="2371978"/>
            <a:ext cx="1951631" cy="1951631"/>
          </a:xfrm>
          <a:prstGeom prst="rect">
            <a:avLst/>
          </a:prstGeom>
        </p:spPr>
      </p:pic>
    </p:spTree>
    <p:extLst>
      <p:ext uri="{BB962C8B-B14F-4D97-AF65-F5344CB8AC3E}">
        <p14:creationId xmlns:p14="http://schemas.microsoft.com/office/powerpoint/2010/main" val="1470561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6" y="1403438"/>
            <a:ext cx="3328373" cy="534121"/>
          </a:xfrm>
          <a:prstGeom prst="rect">
            <a:avLst/>
          </a:prstGeom>
        </p:spPr>
        <p:txBody>
          <a:bodyPr wrap="square" lIns="0" tIns="0" rIns="0" bIns="0" rtlCol="0" anchor="t">
            <a:spAutoFit/>
          </a:bodyPr>
          <a:lstStyle/>
          <a:p>
            <a:pPr>
              <a:lnSpc>
                <a:spcPts val="4510"/>
              </a:lnSpc>
            </a:pPr>
            <a:r>
              <a:rPr lang="en-US" sz="3000" b="1" spc="220">
                <a:solidFill>
                  <a:srgbClr val="FFFFFF"/>
                </a:solidFill>
                <a:latin typeface="Arial Black" panose="020B0604020202020204" pitchFamily="34" charset="0"/>
              </a:rPr>
              <a:t>COMMITMENT</a:t>
            </a:r>
          </a:p>
        </p:txBody>
      </p:sp>
      <p:sp>
        <p:nvSpPr>
          <p:cNvPr id="9" name="TextBox 2">
            <a:extLst>
              <a:ext uri="{FF2B5EF4-FFF2-40B4-BE49-F238E27FC236}">
                <a16:creationId xmlns:a16="http://schemas.microsoft.com/office/drawing/2014/main" id="{D0753C13-22CD-429D-F29E-12E1899148CE}"/>
              </a:ext>
            </a:extLst>
          </p:cNvPr>
          <p:cNvSpPr txBox="1"/>
          <p:nvPr/>
        </p:nvSpPr>
        <p:spPr>
          <a:xfrm>
            <a:off x="5028359" y="2014895"/>
            <a:ext cx="6428014" cy="282821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Identify at least one initiative you can take to support emerging leaders</a:t>
            </a:r>
          </a:p>
        </p:txBody>
      </p:sp>
      <p:pic>
        <p:nvPicPr>
          <p:cNvPr id="11" name="Picture 10" descr="A handshake with colored sleeves&#10;&#10;Description automatically generated">
            <a:extLst>
              <a:ext uri="{FF2B5EF4-FFF2-40B4-BE49-F238E27FC236}">
                <a16:creationId xmlns:a16="http://schemas.microsoft.com/office/drawing/2014/main" id="{F9AF3BD5-55D0-0DBE-2BF9-D269CEFDC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2162262"/>
            <a:ext cx="2387600" cy="2387600"/>
          </a:xfrm>
          <a:prstGeom prst="rect">
            <a:avLst/>
          </a:prstGeom>
        </p:spPr>
      </p:pic>
    </p:spTree>
    <p:extLst>
      <p:ext uri="{BB962C8B-B14F-4D97-AF65-F5344CB8AC3E}">
        <p14:creationId xmlns:p14="http://schemas.microsoft.com/office/powerpoint/2010/main" val="1186699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EF1B57C-9E3C-FBA5-5A78-20436ECF648F}"/>
              </a:ext>
            </a:extLst>
          </p:cNvPr>
          <p:cNvGrpSpPr/>
          <p:nvPr/>
        </p:nvGrpSpPr>
        <p:grpSpPr>
          <a:xfrm rot="10800000">
            <a:off x="4317449" y="-2"/>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endParaRPr lang="en-NL"/>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endParaRPr lang="en-NL"/>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endParaRPr lang="en-NL"/>
            </a:p>
          </p:txBody>
        </p:sp>
      </p:grpSp>
      <p:sp>
        <p:nvSpPr>
          <p:cNvPr id="8" name="TextBox 2">
            <a:extLst>
              <a:ext uri="{FF2B5EF4-FFF2-40B4-BE49-F238E27FC236}">
                <a16:creationId xmlns:a16="http://schemas.microsoft.com/office/drawing/2014/main" id="{3060A4ED-5E8B-C0B4-A1A2-6C3618DFAA0B}"/>
              </a:ext>
            </a:extLst>
          </p:cNvPr>
          <p:cNvSpPr txBox="1"/>
          <p:nvPr/>
        </p:nvSpPr>
        <p:spPr>
          <a:xfrm>
            <a:off x="968405" y="3068482"/>
            <a:ext cx="3941890" cy="721031"/>
          </a:xfrm>
          <a:prstGeom prst="rect">
            <a:avLst/>
          </a:prstGeom>
        </p:spPr>
        <p:txBody>
          <a:bodyPr wrap="square" lIns="0" tIns="0" rIns="0" bIns="0" rtlCol="0" anchor="t">
            <a:spAutoFit/>
          </a:bodyPr>
          <a:lstStyle/>
          <a:p>
            <a:pPr defTabSz="609630">
              <a:lnSpc>
                <a:spcPts val="5600"/>
              </a:lnSpc>
            </a:pPr>
            <a:r>
              <a:rPr lang="en-US" sz="5400" b="1" spc="140">
                <a:solidFill>
                  <a:srgbClr val="49403C"/>
                </a:solidFill>
                <a:latin typeface="Arial Black" panose="020B0604020202020204" pitchFamily="34" charset="0"/>
              </a:rPr>
              <a:t>Break</a:t>
            </a:r>
          </a:p>
        </p:txBody>
      </p:sp>
      <p:pic>
        <p:nvPicPr>
          <p:cNvPr id="9" name="Picture 8" descr="A large pile of coffee beans&#10;&#10;Description automatically generated">
            <a:extLst>
              <a:ext uri="{FF2B5EF4-FFF2-40B4-BE49-F238E27FC236}">
                <a16:creationId xmlns:a16="http://schemas.microsoft.com/office/drawing/2014/main" id="{55CC71FB-1FA3-6E79-B319-F4BD4465D2A3}"/>
              </a:ext>
            </a:extLst>
          </p:cNvPr>
          <p:cNvPicPr>
            <a:picLocks noChangeAspect="1"/>
          </p:cNvPicPr>
          <p:nvPr/>
        </p:nvPicPr>
        <p:blipFill rotWithShape="1">
          <a:blip r:embed="rId2">
            <a:extLst>
              <a:ext uri="{28A0092B-C50C-407E-A947-70E740481C1C}">
                <a14:useLocalDpi xmlns:a14="http://schemas.microsoft.com/office/drawing/2010/main" val="0"/>
              </a:ext>
            </a:extLst>
          </a:blip>
          <a:srcRect l="32220"/>
          <a:stretch/>
        </p:blipFill>
        <p:spPr>
          <a:xfrm>
            <a:off x="6096000" y="0"/>
            <a:ext cx="6096000" cy="6858000"/>
          </a:xfrm>
          <a:prstGeom prst="rect">
            <a:avLst/>
          </a:prstGeom>
        </p:spPr>
      </p:pic>
      <p:sp>
        <p:nvSpPr>
          <p:cNvPr id="10" name="TextBox 9">
            <a:extLst>
              <a:ext uri="{FF2B5EF4-FFF2-40B4-BE49-F238E27FC236}">
                <a16:creationId xmlns:a16="http://schemas.microsoft.com/office/drawing/2014/main" id="{4D48D204-BC87-0CE9-52D4-6117F96E39C0}"/>
              </a:ext>
            </a:extLst>
          </p:cNvPr>
          <p:cNvSpPr txBox="1"/>
          <p:nvPr/>
        </p:nvSpPr>
        <p:spPr>
          <a:xfrm>
            <a:off x="8507675" y="6233514"/>
            <a:ext cx="3684325" cy="523220"/>
          </a:xfrm>
          <a:prstGeom prst="rect">
            <a:avLst/>
          </a:prstGeom>
          <a:noFill/>
        </p:spPr>
        <p:txBody>
          <a:bodyPr wrap="square">
            <a:spAutoFit/>
          </a:bodyPr>
          <a:lstStyle/>
          <a:p>
            <a:pPr algn="r"/>
            <a:r>
              <a:rPr lang="en-GB" sz="1400">
                <a:solidFill>
                  <a:schemeClr val="bg1"/>
                </a:solidFill>
                <a:latin typeface="Univers" panose="020B0503020202020204" pitchFamily="34" charset="0"/>
              </a:rPr>
              <a:t>Photo by Mike Kenneally on </a:t>
            </a:r>
            <a:r>
              <a:rPr lang="en-GB" sz="1400" err="1">
                <a:solidFill>
                  <a:schemeClr val="bg1"/>
                </a:solidFill>
                <a:latin typeface="Univers" panose="020B0503020202020204" pitchFamily="34" charset="0"/>
              </a:rPr>
              <a:t>Unsplash</a:t>
            </a:r>
            <a:r>
              <a:rPr lang="en-GB" sz="1400">
                <a:solidFill>
                  <a:schemeClr val="bg1"/>
                </a:solidFill>
                <a:latin typeface="Univers" panose="020B0503020202020204" pitchFamily="34" charset="0"/>
              </a:rPr>
              <a:t>, unsplash.com/photos/TD4DBagg2wE</a:t>
            </a:r>
          </a:p>
        </p:txBody>
      </p:sp>
    </p:spTree>
    <p:extLst>
      <p:ext uri="{BB962C8B-B14F-4D97-AF65-F5344CB8AC3E}">
        <p14:creationId xmlns:p14="http://schemas.microsoft.com/office/powerpoint/2010/main" val="1343803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square with a white border&#10;&#10;Description automatically generated with medium confidence">
            <a:extLst>
              <a:ext uri="{FF2B5EF4-FFF2-40B4-BE49-F238E27FC236}">
                <a16:creationId xmlns:a16="http://schemas.microsoft.com/office/drawing/2014/main" id="{FB5A04B9-766C-B5CD-348E-86EC609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sp>
        <p:nvSpPr>
          <p:cNvPr id="8" name="TextBox 9">
            <a:extLst>
              <a:ext uri="{FF2B5EF4-FFF2-40B4-BE49-F238E27FC236}">
                <a16:creationId xmlns:a16="http://schemas.microsoft.com/office/drawing/2014/main" id="{2835AFFE-77EE-2537-BFC5-F0631C3863FE}"/>
              </a:ext>
            </a:extLst>
          </p:cNvPr>
          <p:cNvSpPr txBox="1"/>
          <p:nvPr/>
        </p:nvSpPr>
        <p:spPr>
          <a:xfrm>
            <a:off x="836212" y="2596309"/>
            <a:ext cx="10519576" cy="1661993"/>
          </a:xfrm>
          <a:prstGeom prst="rect">
            <a:avLst/>
          </a:prstGeom>
        </p:spPr>
        <p:txBody>
          <a:bodyPr wrap="square" lIns="0" tIns="0" rIns="0" bIns="0" rtlCol="0" anchor="t">
            <a:spAutoFit/>
          </a:bodyPr>
          <a:lstStyle/>
          <a:p>
            <a:pPr algn="ctr"/>
            <a:r>
              <a:rPr lang="en-US" sz="5400" b="1">
                <a:solidFill>
                  <a:schemeClr val="bg1"/>
                </a:solidFill>
                <a:latin typeface="Arial Black" panose="020B0604020202020204" pitchFamily="34" charset="0"/>
              </a:rPr>
              <a:t>Identifying, building and maintaining partnerships</a:t>
            </a:r>
          </a:p>
        </p:txBody>
      </p:sp>
      <p:pic>
        <p:nvPicPr>
          <p:cNvPr id="9" name="Picture 8" descr="A white grid with black letters&#10;&#10;Description automatically generated">
            <a:extLst>
              <a:ext uri="{FF2B5EF4-FFF2-40B4-BE49-F238E27FC236}">
                <a16:creationId xmlns:a16="http://schemas.microsoft.com/office/drawing/2014/main" id="{31729741-3BF7-920A-E763-08AE6B792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900" y="5524500"/>
            <a:ext cx="635000" cy="635000"/>
          </a:xfrm>
          <a:prstGeom prst="rect">
            <a:avLst/>
          </a:prstGeom>
        </p:spPr>
      </p:pic>
    </p:spTree>
    <p:extLst>
      <p:ext uri="{BB962C8B-B14F-4D97-AF65-F5344CB8AC3E}">
        <p14:creationId xmlns:p14="http://schemas.microsoft.com/office/powerpoint/2010/main" val="1320158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 name="Picture 46" descr="Hands holding each other's wrists and interlinked to form a circle">
            <a:extLst>
              <a:ext uri="{FF2B5EF4-FFF2-40B4-BE49-F238E27FC236}">
                <a16:creationId xmlns:a16="http://schemas.microsoft.com/office/drawing/2014/main" id="{4F9ECFE6-1F06-6B10-A5F9-56AC7B48C8CC}"/>
              </a:ext>
            </a:extLst>
          </p:cNvPr>
          <p:cNvPicPr>
            <a:picLocks noChangeAspect="1"/>
          </p:cNvPicPr>
          <p:nvPr/>
        </p:nvPicPr>
        <p:blipFill rotWithShape="1">
          <a:blip r:embed="rId3"/>
          <a:srcRect l="22611" r="26194" b="15730"/>
          <a:stretch/>
        </p:blipFill>
        <p:spPr>
          <a:xfrm>
            <a:off x="6600" y="10"/>
            <a:ext cx="5903610" cy="6857990"/>
          </a:xfrm>
          <a:prstGeom prst="rect">
            <a:avLst/>
          </a:prstGeom>
        </p:spPr>
      </p:pic>
      <p:sp>
        <p:nvSpPr>
          <p:cNvPr id="14" name="TextBox 2">
            <a:extLst>
              <a:ext uri="{FF2B5EF4-FFF2-40B4-BE49-F238E27FC236}">
                <a16:creationId xmlns:a16="http://schemas.microsoft.com/office/drawing/2014/main" id="{0EA20800-77D7-1CA6-51CE-CAC51AF2E33B}"/>
              </a:ext>
            </a:extLst>
          </p:cNvPr>
          <p:cNvSpPr txBox="1"/>
          <p:nvPr/>
        </p:nvSpPr>
        <p:spPr>
          <a:xfrm>
            <a:off x="7108881" y="2598003"/>
            <a:ext cx="3941890" cy="1661993"/>
          </a:xfrm>
          <a:prstGeom prst="rect">
            <a:avLst/>
          </a:prstGeom>
        </p:spPr>
        <p:txBody>
          <a:bodyPr wrap="square" lIns="0" tIns="0" rIns="0" bIns="0" rtlCol="0" anchor="t">
            <a:spAutoFit/>
          </a:bodyPr>
          <a:lstStyle/>
          <a:p>
            <a:pPr defTabSz="609630"/>
            <a:r>
              <a:rPr lang="en-US" sz="5400" b="1" spc="140">
                <a:solidFill>
                  <a:srgbClr val="49403C"/>
                </a:solidFill>
                <a:latin typeface="Arial Black" panose="020B0604020202020204" pitchFamily="34" charset="0"/>
              </a:rPr>
              <a:t>Stronger together</a:t>
            </a:r>
          </a:p>
        </p:txBody>
      </p:sp>
      <p:grpSp>
        <p:nvGrpSpPr>
          <p:cNvPr id="17" name="Group 7">
            <a:extLst>
              <a:ext uri="{FF2B5EF4-FFF2-40B4-BE49-F238E27FC236}">
                <a16:creationId xmlns:a16="http://schemas.microsoft.com/office/drawing/2014/main" id="{B8610749-C7FD-0254-A2CA-1E2F6490BD24}"/>
              </a:ext>
            </a:extLst>
          </p:cNvPr>
          <p:cNvGrpSpPr/>
          <p:nvPr/>
        </p:nvGrpSpPr>
        <p:grpSpPr>
          <a:xfrm rot="14993752" flipH="1">
            <a:off x="10000949" y="3653021"/>
            <a:ext cx="1441890" cy="5998533"/>
            <a:chOff x="0" y="0"/>
            <a:chExt cx="3422705" cy="14540791"/>
          </a:xfrm>
        </p:grpSpPr>
        <p:sp>
          <p:nvSpPr>
            <p:cNvPr id="18" name="AutoShape 8">
              <a:extLst>
                <a:ext uri="{FF2B5EF4-FFF2-40B4-BE49-F238E27FC236}">
                  <a16:creationId xmlns:a16="http://schemas.microsoft.com/office/drawing/2014/main" id="{09F021DF-5B79-3C87-9F43-D245102821BA}"/>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19" name="AutoShape 9">
              <a:extLst>
                <a:ext uri="{FF2B5EF4-FFF2-40B4-BE49-F238E27FC236}">
                  <a16:creationId xmlns:a16="http://schemas.microsoft.com/office/drawing/2014/main" id="{56870B4C-4CBB-BCFC-29D8-B84324A25AC2}"/>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20" name="AutoShape 10">
              <a:extLst>
                <a:ext uri="{FF2B5EF4-FFF2-40B4-BE49-F238E27FC236}">
                  <a16:creationId xmlns:a16="http://schemas.microsoft.com/office/drawing/2014/main" id="{6997354B-4B70-978A-9A6F-577B417E9E13}"/>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Tree>
    <p:extLst>
      <p:ext uri="{BB962C8B-B14F-4D97-AF65-F5344CB8AC3E}">
        <p14:creationId xmlns:p14="http://schemas.microsoft.com/office/powerpoint/2010/main" val="34663044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6568-BFC0-FD97-80D2-2EBE13D107EF}"/>
              </a:ext>
            </a:extLst>
          </p:cNvPr>
          <p:cNvSpPr>
            <a:spLocks noGrp="1"/>
          </p:cNvSpPr>
          <p:nvPr>
            <p:ph type="title"/>
          </p:nvPr>
        </p:nvSpPr>
        <p:spPr>
          <a:xfrm>
            <a:off x="728134" y="135468"/>
            <a:ext cx="10363200" cy="770465"/>
          </a:xfrm>
        </p:spPr>
        <p:txBody>
          <a:bodyPr/>
          <a:lstStyle/>
          <a:p>
            <a:r>
              <a:rPr lang="en-US">
                <a:latin typeface="Arial Black" panose="020B0A04020102020204" pitchFamily="34" charset="0"/>
              </a:rPr>
              <a:t>Types of partnerships</a:t>
            </a:r>
            <a:endParaRPr lang="en-NL">
              <a:latin typeface="Arial Black" panose="020B0A04020102020204" pitchFamily="34" charset="0"/>
            </a:endParaRPr>
          </a:p>
        </p:txBody>
      </p:sp>
      <p:pic>
        <p:nvPicPr>
          <p:cNvPr id="5" name="Picture 4" descr="People shaking hands">
            <a:extLst>
              <a:ext uri="{FF2B5EF4-FFF2-40B4-BE49-F238E27FC236}">
                <a16:creationId xmlns:a16="http://schemas.microsoft.com/office/drawing/2014/main" id="{7B0E11AA-01DD-EDD8-A48A-39C1CF611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38" y="1887737"/>
            <a:ext cx="3329919" cy="3319263"/>
          </a:xfrm>
          <a:prstGeom prst="rect">
            <a:avLst/>
          </a:prstGeom>
        </p:spPr>
      </p:pic>
      <p:sp>
        <p:nvSpPr>
          <p:cNvPr id="6" name="Arrow: Right 5">
            <a:extLst>
              <a:ext uri="{FF2B5EF4-FFF2-40B4-BE49-F238E27FC236}">
                <a16:creationId xmlns:a16="http://schemas.microsoft.com/office/drawing/2014/main" id="{EE664A50-C3D7-BD4F-3B8F-655E7EFEDF42}"/>
              </a:ext>
            </a:extLst>
          </p:cNvPr>
          <p:cNvSpPr/>
          <p:nvPr/>
        </p:nvSpPr>
        <p:spPr>
          <a:xfrm>
            <a:off x="4051299" y="3115733"/>
            <a:ext cx="3581401" cy="770464"/>
          </a:xfrm>
          <a:prstGeom prst="rightArrow">
            <a:avLst/>
          </a:prstGeom>
          <a:solidFill>
            <a:srgbClr val="2F86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Grandview Display"/>
              <a:ea typeface="+mn-ea"/>
              <a:cs typeface="+mn-cs"/>
            </a:endParaRPr>
          </a:p>
        </p:txBody>
      </p:sp>
      <p:pic>
        <p:nvPicPr>
          <p:cNvPr id="8" name="Picture 7" descr="Hands forming circle">
            <a:extLst>
              <a:ext uri="{FF2B5EF4-FFF2-40B4-BE49-F238E27FC236}">
                <a16:creationId xmlns:a16="http://schemas.microsoft.com/office/drawing/2014/main" id="{4BECEC98-C8B6-84E3-2662-E5E5BB3358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342" y="1887737"/>
            <a:ext cx="3845590" cy="3319264"/>
          </a:xfrm>
          <a:prstGeom prst="rect">
            <a:avLst/>
          </a:prstGeom>
        </p:spPr>
      </p:pic>
      <p:sp>
        <p:nvSpPr>
          <p:cNvPr id="9" name="TextBox 8">
            <a:extLst>
              <a:ext uri="{FF2B5EF4-FFF2-40B4-BE49-F238E27FC236}">
                <a16:creationId xmlns:a16="http://schemas.microsoft.com/office/drawing/2014/main" id="{B4CA33A9-FFDB-3780-6937-A21AB1F00E30}"/>
              </a:ext>
            </a:extLst>
          </p:cNvPr>
          <p:cNvSpPr txBox="1"/>
          <p:nvPr/>
        </p:nvSpPr>
        <p:spPr>
          <a:xfrm>
            <a:off x="781447" y="5462949"/>
            <a:ext cx="2984500" cy="523220"/>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Black" panose="020B0A04020102020204" pitchFamily="34" charset="0"/>
              </a:rPr>
              <a:t>Transactional</a:t>
            </a:r>
            <a:endParaRPr kumimoji="0" lang="en-NL" sz="2800" b="1" i="0" u="none" strike="noStrike" kern="1200" cap="none" spc="0" normalizeH="0" baseline="0" noProof="0">
              <a:ln>
                <a:noFill/>
              </a:ln>
              <a:solidFill>
                <a:srgbClr val="000000"/>
              </a:solidFill>
              <a:effectLst/>
              <a:uLnTx/>
              <a:uFillTx/>
              <a:latin typeface="Arial Black" panose="020B0A04020102020204" pitchFamily="34" charset="0"/>
            </a:endParaRPr>
          </a:p>
        </p:txBody>
      </p:sp>
      <p:sp>
        <p:nvSpPr>
          <p:cNvPr id="10" name="TextBox 9">
            <a:extLst>
              <a:ext uri="{FF2B5EF4-FFF2-40B4-BE49-F238E27FC236}">
                <a16:creationId xmlns:a16="http://schemas.microsoft.com/office/drawing/2014/main" id="{D335DEE0-EFC6-77B4-B9D5-623F50839AAF}"/>
              </a:ext>
            </a:extLst>
          </p:cNvPr>
          <p:cNvSpPr txBox="1"/>
          <p:nvPr/>
        </p:nvSpPr>
        <p:spPr>
          <a:xfrm>
            <a:off x="8426055" y="5462949"/>
            <a:ext cx="2438400" cy="523220"/>
          </a:xfrm>
          <a:prstGeom prst="rect">
            <a:avLst/>
          </a:prstGeo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Black" panose="020B0A04020102020204" pitchFamily="34" charset="0"/>
              </a:rPr>
              <a:t>Strategic</a:t>
            </a:r>
            <a:endParaRPr kumimoji="0" lang="en-NL" sz="2800" b="1" i="0" u="none" strike="noStrike" kern="1200" cap="none" spc="0" normalizeH="0" baseline="0" noProof="0">
              <a:ln>
                <a:noFill/>
              </a:ln>
              <a:solidFill>
                <a:srgbClr val="000000"/>
              </a:solidFill>
              <a:effectLst/>
              <a:uLnTx/>
              <a:uFillTx/>
              <a:latin typeface="Arial Black" panose="020B0A04020102020204" pitchFamily="34" charset="0"/>
            </a:endParaRPr>
          </a:p>
        </p:txBody>
      </p:sp>
    </p:spTree>
    <p:extLst>
      <p:ext uri="{BB962C8B-B14F-4D97-AF65-F5344CB8AC3E}">
        <p14:creationId xmlns:p14="http://schemas.microsoft.com/office/powerpoint/2010/main" val="29662787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282BF4-E1A2-931D-6035-2012C7E63A3A}"/>
              </a:ext>
            </a:extLst>
          </p:cNvPr>
          <p:cNvSpPr>
            <a:spLocks noGrp="1"/>
          </p:cNvSpPr>
          <p:nvPr>
            <p:ph type="body" idx="1"/>
          </p:nvPr>
        </p:nvSpPr>
        <p:spPr>
          <a:xfrm>
            <a:off x="6283328" y="1251622"/>
            <a:ext cx="5461886" cy="695372"/>
          </a:xfr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a:noAutofit/>
          </a:bodyPr>
          <a:lstStyle/>
          <a:p>
            <a:r>
              <a:rPr lang="en-US" sz="4000">
                <a:latin typeface="Arial Black" panose="020B0A04020102020204" pitchFamily="34" charset="0"/>
              </a:rPr>
              <a:t>Are…</a:t>
            </a:r>
            <a:endParaRPr lang="en-NL" sz="4000">
              <a:latin typeface="Arial Black" panose="020B0A04020102020204" pitchFamily="34" charset="0"/>
            </a:endParaRPr>
          </a:p>
        </p:txBody>
      </p:sp>
      <p:sp>
        <p:nvSpPr>
          <p:cNvPr id="4" name="Content Placeholder 3">
            <a:extLst>
              <a:ext uri="{FF2B5EF4-FFF2-40B4-BE49-F238E27FC236}">
                <a16:creationId xmlns:a16="http://schemas.microsoft.com/office/drawing/2014/main" id="{933E9054-9C4E-0BFD-24BC-A5B0027BD7A1}"/>
              </a:ext>
            </a:extLst>
          </p:cNvPr>
          <p:cNvSpPr>
            <a:spLocks noGrp="1"/>
          </p:cNvSpPr>
          <p:nvPr>
            <p:ph sz="half" idx="2"/>
          </p:nvPr>
        </p:nvSpPr>
        <p:spPr>
          <a:xfrm>
            <a:off x="6194428" y="2161826"/>
            <a:ext cx="5550786" cy="4054957"/>
          </a:xfr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r>
              <a:rPr lang="en-GB">
                <a:solidFill>
                  <a:srgbClr val="202124"/>
                </a:solidFill>
                <a:latin typeface="Arial" panose="020B0604020202020204" pitchFamily="34" charset="0"/>
                <a:cs typeface="Arial" panose="020B0604020202020204" pitchFamily="34" charset="0"/>
              </a:rPr>
              <a:t>Mutually beneficial – ‘win-win’</a:t>
            </a:r>
          </a:p>
          <a:p>
            <a:r>
              <a:rPr lang="en-GB">
                <a:solidFill>
                  <a:srgbClr val="202124"/>
                </a:solidFill>
                <a:latin typeface="Arial" panose="020B0604020202020204" pitchFamily="34" charset="0"/>
                <a:cs typeface="Arial" panose="020B0604020202020204" pitchFamily="34" charset="0"/>
              </a:rPr>
              <a:t>Flexible, resourceful and innovative</a:t>
            </a:r>
          </a:p>
          <a:p>
            <a:pPr>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Respectful &amp; equitable</a:t>
            </a:r>
          </a:p>
          <a:p>
            <a:pPr algn="l">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Honest  and u</a:t>
            </a:r>
            <a:r>
              <a:rPr lang="en-GB">
                <a:solidFill>
                  <a:srgbClr val="202124"/>
                </a:solidFill>
                <a:latin typeface="Arial" panose="020B0604020202020204" pitchFamily="34" charset="0"/>
                <a:cs typeface="Arial" panose="020B0604020202020204" pitchFamily="34" charset="0"/>
              </a:rPr>
              <a:t>nderpinned by a commitment</a:t>
            </a:r>
            <a:r>
              <a:rPr lang="en-GB" b="0" i="0">
                <a:solidFill>
                  <a:srgbClr val="202124"/>
                </a:solidFill>
                <a:effectLst/>
                <a:latin typeface="Arial" panose="020B0604020202020204" pitchFamily="34" charset="0"/>
                <a:cs typeface="Arial" panose="020B0604020202020204" pitchFamily="34" charset="0"/>
              </a:rPr>
              <a:t> to joint </a:t>
            </a:r>
            <a:r>
              <a:rPr lang="en-GB">
                <a:solidFill>
                  <a:srgbClr val="202124"/>
                </a:solidFill>
                <a:latin typeface="Arial" panose="020B0604020202020204" pitchFamily="34" charset="0"/>
                <a:cs typeface="Arial" panose="020B0604020202020204" pitchFamily="34" charset="0"/>
              </a:rPr>
              <a:t>l</a:t>
            </a:r>
            <a:r>
              <a:rPr lang="en-GB" b="0" i="0">
                <a:solidFill>
                  <a:srgbClr val="202124"/>
                </a:solidFill>
                <a:effectLst/>
                <a:latin typeface="Arial" panose="020B0604020202020204" pitchFamily="34" charset="0"/>
                <a:cs typeface="Arial" panose="020B0604020202020204" pitchFamily="34" charset="0"/>
              </a:rPr>
              <a:t>earning. </a:t>
            </a:r>
          </a:p>
          <a:p>
            <a:r>
              <a:rPr lang="en-GB">
                <a:solidFill>
                  <a:srgbClr val="202124"/>
                </a:solidFill>
                <a:latin typeface="Arial" panose="020B0604020202020204" pitchFamily="34" charset="0"/>
                <a:cs typeface="Arial" panose="020B0604020202020204" pitchFamily="34" charset="0"/>
              </a:rPr>
              <a:t>Built on trust over time (but do your due diligence first and document it…)</a:t>
            </a:r>
          </a:p>
          <a:p>
            <a:pPr>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Organised &amp; Accountable (they are labour intensive and need a champion)</a:t>
            </a:r>
          </a:p>
          <a:p>
            <a:pPr>
              <a:buFont typeface="Arial" panose="020B0604020202020204" pitchFamily="34" charset="0"/>
              <a:buChar char="•"/>
            </a:pPr>
            <a:r>
              <a:rPr lang="en-GB">
                <a:solidFill>
                  <a:srgbClr val="202124"/>
                </a:solidFill>
                <a:latin typeface="Arial" panose="020B0604020202020204" pitchFamily="34" charset="0"/>
                <a:cs typeface="Arial" panose="020B0604020202020204" pitchFamily="34" charset="0"/>
              </a:rPr>
              <a:t>Regularly reviewed – stop, maintain, evolve?</a:t>
            </a:r>
            <a:endParaRPr lang="en-GB" b="0" i="0">
              <a:solidFill>
                <a:srgbClr val="202124"/>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N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25AF9DBA-99CA-B89F-4FE9-9C50A199A6EA}"/>
              </a:ext>
            </a:extLst>
          </p:cNvPr>
          <p:cNvSpPr>
            <a:spLocks noGrp="1"/>
          </p:cNvSpPr>
          <p:nvPr>
            <p:ph type="body" sz="quarter" idx="3"/>
          </p:nvPr>
        </p:nvSpPr>
        <p:spPr>
          <a:xfrm>
            <a:off x="446786" y="1251622"/>
            <a:ext cx="5183188" cy="695372"/>
          </a:xfr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sz="4000">
                <a:latin typeface="Arial Black" panose="020B0A04020102020204" pitchFamily="34" charset="0"/>
              </a:rPr>
              <a:t>Are not…</a:t>
            </a:r>
            <a:endParaRPr lang="en-NL" sz="4000">
              <a:latin typeface="Arial Black" panose="020B0A04020102020204" pitchFamily="34" charset="0"/>
            </a:endParaRPr>
          </a:p>
        </p:txBody>
      </p:sp>
      <p:sp>
        <p:nvSpPr>
          <p:cNvPr id="6" name="Content Placeholder 5">
            <a:extLst>
              <a:ext uri="{FF2B5EF4-FFF2-40B4-BE49-F238E27FC236}">
                <a16:creationId xmlns:a16="http://schemas.microsoft.com/office/drawing/2014/main" id="{97AFAAA1-E803-58DB-52C1-D5B61457E41A}"/>
              </a:ext>
            </a:extLst>
          </p:cNvPr>
          <p:cNvSpPr>
            <a:spLocks noGrp="1"/>
          </p:cNvSpPr>
          <p:nvPr>
            <p:ph sz="quarter" idx="4"/>
          </p:nvPr>
        </p:nvSpPr>
        <p:spPr>
          <a:xfrm>
            <a:off x="446786" y="2161827"/>
            <a:ext cx="5380044" cy="4054957"/>
          </a:xfr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r>
              <a:rPr lang="en-US">
                <a:latin typeface="Arial" panose="020B0604020202020204" pitchFamily="34" charset="0"/>
                <a:cs typeface="Arial" panose="020B0604020202020204" pitchFamily="34" charset="0"/>
              </a:rPr>
              <a:t>Dozens of open-ended MOUs that leaders love signing in front of photographers…</a:t>
            </a:r>
          </a:p>
          <a:p>
            <a:r>
              <a:rPr lang="en-US">
                <a:latin typeface="Arial" panose="020B0604020202020204" pitchFamily="34" charset="0"/>
                <a:cs typeface="Arial" panose="020B0604020202020204" pitchFamily="34" charset="0"/>
              </a:rPr>
              <a:t>Driven just by finances (though they are important) or service delivery contracts</a:t>
            </a:r>
          </a:p>
          <a:p>
            <a:r>
              <a:rPr lang="en-US">
                <a:latin typeface="Arial" panose="020B0604020202020204" pitchFamily="34" charset="0"/>
                <a:cs typeface="Arial" panose="020B0604020202020204" pitchFamily="34" charset="0"/>
              </a:rPr>
              <a:t>One-sided – contributions should be equally valued</a:t>
            </a:r>
          </a:p>
          <a:p>
            <a:r>
              <a:rPr lang="en-US">
                <a:latin typeface="Arial" panose="020B0604020202020204" pitchFamily="34" charset="0"/>
                <a:cs typeface="Arial" panose="020B0604020202020204" pitchFamily="34" charset="0"/>
              </a:rPr>
              <a:t>Just friendly agreements between mates – they need due diligence, NDAs (non-disclosure agreements), risk assessments, formal agreements, GDPR </a:t>
            </a:r>
            <a:r>
              <a:rPr lang="en-US" err="1">
                <a:latin typeface="Arial" panose="020B0604020202020204" pitchFamily="34" charset="0"/>
                <a:cs typeface="Arial" panose="020B0604020202020204" pitchFamily="34" charset="0"/>
              </a:rPr>
              <a:t>etc</a:t>
            </a:r>
            <a:r>
              <a:rPr lang="en-US">
                <a:latin typeface="Arial" panose="020B0604020202020204" pitchFamily="34" charset="0"/>
                <a:cs typeface="Arial" panose="020B0604020202020204" pitchFamily="34" charset="0"/>
              </a:rPr>
              <a:t>… and should ALWAYS have an exit strategy. </a:t>
            </a:r>
          </a:p>
          <a:p>
            <a:endParaRPr lang="en-NL"/>
          </a:p>
        </p:txBody>
      </p:sp>
      <p:sp>
        <p:nvSpPr>
          <p:cNvPr id="7" name="Rectangle 6">
            <a:extLst>
              <a:ext uri="{FF2B5EF4-FFF2-40B4-BE49-F238E27FC236}">
                <a16:creationId xmlns:a16="http://schemas.microsoft.com/office/drawing/2014/main" id="{7FB895E2-ADA5-AC42-E436-60A3D1CDDFF6}"/>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3EB0523-C307-BD10-88F5-200DFE39525B}"/>
              </a:ext>
            </a:extLst>
          </p:cNvPr>
          <p:cNvSpPr>
            <a:spLocks noGrp="1"/>
          </p:cNvSpPr>
          <p:nvPr>
            <p:ph type="title"/>
          </p:nvPr>
        </p:nvSpPr>
        <p:spPr>
          <a:xfrm>
            <a:off x="643642" y="481154"/>
            <a:ext cx="11101572" cy="770468"/>
          </a:xfrm>
        </p:spPr>
        <p:txBody>
          <a:bodyPr>
            <a:noAutofit/>
          </a:bodyPr>
          <a:lstStyle/>
          <a:p>
            <a:r>
              <a:rPr lang="en-US" sz="3200" b="1">
                <a:latin typeface="Arial Black" panose="020B0A04020102020204" pitchFamily="34" charset="0"/>
              </a:rPr>
              <a:t>Effective &amp; Sustainable Strategic Partnerships</a:t>
            </a:r>
            <a:endParaRPr lang="en-NL" sz="3200" b="1">
              <a:latin typeface="Arial Black" panose="020B0A04020102020204" pitchFamily="34" charset="0"/>
            </a:endParaRPr>
          </a:p>
        </p:txBody>
      </p:sp>
    </p:spTree>
    <p:extLst>
      <p:ext uri="{BB962C8B-B14F-4D97-AF65-F5344CB8AC3E}">
        <p14:creationId xmlns:p14="http://schemas.microsoft.com/office/powerpoint/2010/main" val="4098952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991039" y="2444823"/>
            <a:ext cx="6428014"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How strategic are your partnerships?</a:t>
            </a:r>
          </a:p>
        </p:txBody>
      </p:sp>
      <p:pic>
        <p:nvPicPr>
          <p:cNvPr id="10" name="Picture 9" descr="A pencil and paper with a square on it&#10;&#10;Description automatically generated">
            <a:extLst>
              <a:ext uri="{FF2B5EF4-FFF2-40B4-BE49-F238E27FC236}">
                <a16:creationId xmlns:a16="http://schemas.microsoft.com/office/drawing/2014/main" id="{EEA187EC-0295-698B-01B7-468E7497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1" y="2394704"/>
            <a:ext cx="1695880" cy="1695880"/>
          </a:xfrm>
          <a:prstGeom prst="rect">
            <a:avLst/>
          </a:prstGeom>
        </p:spPr>
      </p:pic>
    </p:spTree>
    <p:extLst>
      <p:ext uri="{BB962C8B-B14F-4D97-AF65-F5344CB8AC3E}">
        <p14:creationId xmlns:p14="http://schemas.microsoft.com/office/powerpoint/2010/main" val="19782682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1107996"/>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how strategic are your partnerships? </a:t>
            </a:r>
          </a:p>
        </p:txBody>
      </p:sp>
      <p:sp>
        <p:nvSpPr>
          <p:cNvPr id="8" name="TextBox 4">
            <a:extLst>
              <a:ext uri="{FF2B5EF4-FFF2-40B4-BE49-F238E27FC236}">
                <a16:creationId xmlns:a16="http://schemas.microsoft.com/office/drawing/2014/main" id="{9E0AD43B-1EB8-C221-F5F8-6F67C18C1D98}"/>
              </a:ext>
            </a:extLst>
          </p:cNvPr>
          <p:cNvSpPr txBox="1"/>
          <p:nvPr/>
        </p:nvSpPr>
        <p:spPr>
          <a:xfrm>
            <a:off x="926516" y="2429514"/>
            <a:ext cx="6731049" cy="2462213"/>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Identify examples of partnerships that you already have</a:t>
            </a: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Place them on the transactional </a:t>
            </a:r>
            <a:r>
              <a:rPr lang="nl-NL" sz="2800" spc="30">
                <a:solidFill>
                  <a:srgbClr val="49403C"/>
                </a:solidFill>
                <a:latin typeface="Arial" panose="020B0604020202020204" pitchFamily="34" charset="0"/>
                <a:sym typeface="Wingdings" panose="05000000000000000000" pitchFamily="2" charset="2"/>
              </a:rPr>
              <a:t> strategic spectrum</a:t>
            </a:r>
            <a:endParaRPr lang="nl-NL" sz="2800" spc="30">
              <a:solidFill>
                <a:srgbClr val="49403C"/>
              </a:solidFill>
              <a:latin typeface="Arial" panose="020B0604020202020204" pitchFamily="34" charset="0"/>
            </a:endParaRP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Check them against the checklist!</a:t>
            </a:r>
          </a:p>
        </p:txBody>
      </p:sp>
      <p:pic>
        <p:nvPicPr>
          <p:cNvPr id="6" name="Picture 5" descr="People shaking hands">
            <a:extLst>
              <a:ext uri="{FF2B5EF4-FFF2-40B4-BE49-F238E27FC236}">
                <a16:creationId xmlns:a16="http://schemas.microsoft.com/office/drawing/2014/main" id="{CC2E6901-6A40-3290-7D32-192C2018D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0223" y="1432936"/>
            <a:ext cx="1698020" cy="1692586"/>
          </a:xfrm>
          <a:prstGeom prst="rect">
            <a:avLst/>
          </a:prstGeom>
        </p:spPr>
      </p:pic>
      <p:sp>
        <p:nvSpPr>
          <p:cNvPr id="10" name="Arrow: Right 9">
            <a:extLst>
              <a:ext uri="{FF2B5EF4-FFF2-40B4-BE49-F238E27FC236}">
                <a16:creationId xmlns:a16="http://schemas.microsoft.com/office/drawing/2014/main" id="{00A85B81-3F9E-A3A8-EE31-B7A6B8B27754}"/>
              </a:ext>
            </a:extLst>
          </p:cNvPr>
          <p:cNvSpPr/>
          <p:nvPr/>
        </p:nvSpPr>
        <p:spPr>
          <a:xfrm rot="5400000">
            <a:off x="9117036" y="3309269"/>
            <a:ext cx="679449" cy="770464"/>
          </a:xfrm>
          <a:prstGeom prst="rightArrow">
            <a:avLst>
              <a:gd name="adj1" fmla="val 50000"/>
              <a:gd name="adj2" fmla="val 50000"/>
            </a:avLst>
          </a:prstGeom>
          <a:solidFill>
            <a:srgbClr val="2F86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Grandview Display"/>
              <a:ea typeface="+mn-ea"/>
              <a:cs typeface="+mn-cs"/>
            </a:endParaRPr>
          </a:p>
        </p:txBody>
      </p:sp>
      <p:pic>
        <p:nvPicPr>
          <p:cNvPr id="11" name="Picture 10" descr="Hands forming circle">
            <a:extLst>
              <a:ext uri="{FF2B5EF4-FFF2-40B4-BE49-F238E27FC236}">
                <a16:creationId xmlns:a16="http://schemas.microsoft.com/office/drawing/2014/main" id="{F9ADBCEB-AFF5-EC6D-BD21-3DB4DD30EE5E}"/>
              </a:ext>
            </a:extLst>
          </p:cNvPr>
          <p:cNvPicPr>
            <a:picLocks noChangeAspect="1"/>
          </p:cNvPicPr>
          <p:nvPr/>
        </p:nvPicPr>
        <p:blipFill rotWithShape="1">
          <a:blip r:embed="rId4">
            <a:extLst>
              <a:ext uri="{28A0092B-C50C-407E-A947-70E740481C1C}">
                <a14:useLocalDpi xmlns:a14="http://schemas.microsoft.com/office/drawing/2010/main" val="0"/>
              </a:ext>
            </a:extLst>
          </a:blip>
          <a:srcRect l="-1" r="12469"/>
          <a:stretch/>
        </p:blipFill>
        <p:spPr>
          <a:xfrm>
            <a:off x="8607751" y="4204019"/>
            <a:ext cx="1722964" cy="1689101"/>
          </a:xfrm>
          <a:prstGeom prst="rect">
            <a:avLst/>
          </a:prstGeom>
        </p:spPr>
      </p:pic>
    </p:spTree>
    <p:extLst>
      <p:ext uri="{BB962C8B-B14F-4D97-AF65-F5344CB8AC3E}">
        <p14:creationId xmlns:p14="http://schemas.microsoft.com/office/powerpoint/2010/main" val="20597936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282BF4-E1A2-931D-6035-2012C7E63A3A}"/>
              </a:ext>
            </a:extLst>
          </p:cNvPr>
          <p:cNvSpPr>
            <a:spLocks noGrp="1"/>
          </p:cNvSpPr>
          <p:nvPr>
            <p:ph type="body" idx="1"/>
          </p:nvPr>
        </p:nvSpPr>
        <p:spPr>
          <a:xfrm>
            <a:off x="6283328" y="1251622"/>
            <a:ext cx="5461886" cy="695372"/>
          </a:xfr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a:noAutofit/>
          </a:bodyPr>
          <a:lstStyle/>
          <a:p>
            <a:r>
              <a:rPr lang="en-US" sz="4000">
                <a:latin typeface="Arial Black" panose="020B0A04020102020204" pitchFamily="34" charset="0"/>
              </a:rPr>
              <a:t>Are…</a:t>
            </a:r>
            <a:endParaRPr lang="en-NL" sz="4000">
              <a:latin typeface="Arial Black" panose="020B0A04020102020204" pitchFamily="34" charset="0"/>
            </a:endParaRPr>
          </a:p>
        </p:txBody>
      </p:sp>
      <p:sp>
        <p:nvSpPr>
          <p:cNvPr id="4" name="Content Placeholder 3">
            <a:extLst>
              <a:ext uri="{FF2B5EF4-FFF2-40B4-BE49-F238E27FC236}">
                <a16:creationId xmlns:a16="http://schemas.microsoft.com/office/drawing/2014/main" id="{933E9054-9C4E-0BFD-24BC-A5B0027BD7A1}"/>
              </a:ext>
            </a:extLst>
          </p:cNvPr>
          <p:cNvSpPr>
            <a:spLocks noGrp="1"/>
          </p:cNvSpPr>
          <p:nvPr>
            <p:ph sz="half" idx="2"/>
          </p:nvPr>
        </p:nvSpPr>
        <p:spPr>
          <a:xfrm>
            <a:off x="6194428" y="2161826"/>
            <a:ext cx="5550786" cy="4054957"/>
          </a:xfr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r>
              <a:rPr lang="en-GB">
                <a:solidFill>
                  <a:srgbClr val="202124"/>
                </a:solidFill>
                <a:latin typeface="Arial" panose="020B0604020202020204" pitchFamily="34" charset="0"/>
                <a:cs typeface="Arial" panose="020B0604020202020204" pitchFamily="34" charset="0"/>
              </a:rPr>
              <a:t>Mutually beneficial – ‘win-win’</a:t>
            </a:r>
          </a:p>
          <a:p>
            <a:r>
              <a:rPr lang="en-GB">
                <a:solidFill>
                  <a:srgbClr val="202124"/>
                </a:solidFill>
                <a:latin typeface="Arial" panose="020B0604020202020204" pitchFamily="34" charset="0"/>
                <a:cs typeface="Arial" panose="020B0604020202020204" pitchFamily="34" charset="0"/>
              </a:rPr>
              <a:t>Flexible, resourceful and innovative</a:t>
            </a:r>
          </a:p>
          <a:p>
            <a:pPr>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Respectful &amp; equitable</a:t>
            </a:r>
          </a:p>
          <a:p>
            <a:pPr algn="l">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Honest  and u</a:t>
            </a:r>
            <a:r>
              <a:rPr lang="en-GB">
                <a:solidFill>
                  <a:srgbClr val="202124"/>
                </a:solidFill>
                <a:latin typeface="Arial" panose="020B0604020202020204" pitchFamily="34" charset="0"/>
                <a:cs typeface="Arial" panose="020B0604020202020204" pitchFamily="34" charset="0"/>
              </a:rPr>
              <a:t>nderpinned by a commitment</a:t>
            </a:r>
            <a:r>
              <a:rPr lang="en-GB" b="0" i="0">
                <a:solidFill>
                  <a:srgbClr val="202124"/>
                </a:solidFill>
                <a:effectLst/>
                <a:latin typeface="Arial" panose="020B0604020202020204" pitchFamily="34" charset="0"/>
                <a:cs typeface="Arial" panose="020B0604020202020204" pitchFamily="34" charset="0"/>
              </a:rPr>
              <a:t> to joint </a:t>
            </a:r>
            <a:r>
              <a:rPr lang="en-GB">
                <a:solidFill>
                  <a:srgbClr val="202124"/>
                </a:solidFill>
                <a:latin typeface="Arial" panose="020B0604020202020204" pitchFamily="34" charset="0"/>
                <a:cs typeface="Arial" panose="020B0604020202020204" pitchFamily="34" charset="0"/>
              </a:rPr>
              <a:t>l</a:t>
            </a:r>
            <a:r>
              <a:rPr lang="en-GB" b="0" i="0">
                <a:solidFill>
                  <a:srgbClr val="202124"/>
                </a:solidFill>
                <a:effectLst/>
                <a:latin typeface="Arial" panose="020B0604020202020204" pitchFamily="34" charset="0"/>
                <a:cs typeface="Arial" panose="020B0604020202020204" pitchFamily="34" charset="0"/>
              </a:rPr>
              <a:t>earning. </a:t>
            </a:r>
          </a:p>
          <a:p>
            <a:r>
              <a:rPr lang="en-GB">
                <a:solidFill>
                  <a:srgbClr val="202124"/>
                </a:solidFill>
                <a:latin typeface="Arial" panose="020B0604020202020204" pitchFamily="34" charset="0"/>
                <a:cs typeface="Arial" panose="020B0604020202020204" pitchFamily="34" charset="0"/>
              </a:rPr>
              <a:t>Built on trust over time (but do your due diligence first and document it…)</a:t>
            </a:r>
          </a:p>
          <a:p>
            <a:pPr>
              <a:buFont typeface="Arial" panose="020B0604020202020204" pitchFamily="34" charset="0"/>
              <a:buChar char="•"/>
            </a:pPr>
            <a:r>
              <a:rPr lang="en-GB" b="0" i="0">
                <a:solidFill>
                  <a:srgbClr val="202124"/>
                </a:solidFill>
                <a:effectLst/>
                <a:latin typeface="Arial" panose="020B0604020202020204" pitchFamily="34" charset="0"/>
                <a:cs typeface="Arial" panose="020B0604020202020204" pitchFamily="34" charset="0"/>
              </a:rPr>
              <a:t>Organised &amp; Accountable (they are labour intensive and need a champion)</a:t>
            </a:r>
          </a:p>
          <a:p>
            <a:pPr>
              <a:buFont typeface="Arial" panose="020B0604020202020204" pitchFamily="34" charset="0"/>
              <a:buChar char="•"/>
            </a:pPr>
            <a:r>
              <a:rPr lang="en-GB">
                <a:solidFill>
                  <a:srgbClr val="202124"/>
                </a:solidFill>
                <a:latin typeface="Arial" panose="020B0604020202020204" pitchFamily="34" charset="0"/>
                <a:cs typeface="Arial" panose="020B0604020202020204" pitchFamily="34" charset="0"/>
              </a:rPr>
              <a:t>Regularly reviewed – stop, maintain, evolve?</a:t>
            </a:r>
            <a:endParaRPr lang="en-GB" b="0" i="0">
              <a:solidFill>
                <a:srgbClr val="202124"/>
              </a:solidFill>
              <a:effectLst/>
              <a:latin typeface="Arial" panose="020B0604020202020204" pitchFamily="34" charset="0"/>
              <a:cs typeface="Arial" panose="020B0604020202020204" pitchFamily="34" charset="0"/>
            </a:endParaRPr>
          </a:p>
          <a:p>
            <a:pPr>
              <a:buFont typeface="Arial" panose="020B0604020202020204" pitchFamily="34" charset="0"/>
              <a:buChar char="•"/>
            </a:pPr>
            <a:endParaRPr lang="en-N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25AF9DBA-99CA-B89F-4FE9-9C50A199A6EA}"/>
              </a:ext>
            </a:extLst>
          </p:cNvPr>
          <p:cNvSpPr>
            <a:spLocks noGrp="1"/>
          </p:cNvSpPr>
          <p:nvPr>
            <p:ph type="body" sz="quarter" idx="3"/>
          </p:nvPr>
        </p:nvSpPr>
        <p:spPr>
          <a:xfrm>
            <a:off x="446786" y="1251622"/>
            <a:ext cx="5183188" cy="695372"/>
          </a:xfrm>
          <a:solidFill>
            <a:schemeClr val="accent1">
              <a:lumMod val="40000"/>
              <a:lumOff val="60000"/>
            </a:schemeClr>
          </a:solidFill>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sz="4000">
                <a:latin typeface="Arial Black" panose="020B0A04020102020204" pitchFamily="34" charset="0"/>
              </a:rPr>
              <a:t>Are not…</a:t>
            </a:r>
            <a:endParaRPr lang="en-NL" sz="4000">
              <a:latin typeface="Arial Black" panose="020B0A04020102020204" pitchFamily="34" charset="0"/>
            </a:endParaRPr>
          </a:p>
        </p:txBody>
      </p:sp>
      <p:sp>
        <p:nvSpPr>
          <p:cNvPr id="6" name="Content Placeholder 5">
            <a:extLst>
              <a:ext uri="{FF2B5EF4-FFF2-40B4-BE49-F238E27FC236}">
                <a16:creationId xmlns:a16="http://schemas.microsoft.com/office/drawing/2014/main" id="{97AFAAA1-E803-58DB-52C1-D5B61457E41A}"/>
              </a:ext>
            </a:extLst>
          </p:cNvPr>
          <p:cNvSpPr>
            <a:spLocks noGrp="1"/>
          </p:cNvSpPr>
          <p:nvPr>
            <p:ph sz="quarter" idx="4"/>
          </p:nvPr>
        </p:nvSpPr>
        <p:spPr>
          <a:xfrm>
            <a:off x="446786" y="2161827"/>
            <a:ext cx="5380044" cy="4054957"/>
          </a:xfr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a:noAutofit/>
          </a:bodyPr>
          <a:lstStyle/>
          <a:p>
            <a:r>
              <a:rPr lang="en-US">
                <a:latin typeface="Arial" panose="020B0604020202020204" pitchFamily="34" charset="0"/>
                <a:cs typeface="Arial" panose="020B0604020202020204" pitchFamily="34" charset="0"/>
              </a:rPr>
              <a:t>Dozens of open-ended MOUs that leaders love signing in front of photographers…</a:t>
            </a:r>
          </a:p>
          <a:p>
            <a:r>
              <a:rPr lang="en-US">
                <a:latin typeface="Arial" panose="020B0604020202020204" pitchFamily="34" charset="0"/>
                <a:cs typeface="Arial" panose="020B0604020202020204" pitchFamily="34" charset="0"/>
              </a:rPr>
              <a:t>Driven just by finances (though they are important) or service delivery contracts</a:t>
            </a:r>
          </a:p>
          <a:p>
            <a:r>
              <a:rPr lang="en-US">
                <a:latin typeface="Arial" panose="020B0604020202020204" pitchFamily="34" charset="0"/>
                <a:cs typeface="Arial" panose="020B0604020202020204" pitchFamily="34" charset="0"/>
              </a:rPr>
              <a:t>One-sided – contributions should be equally valued</a:t>
            </a:r>
          </a:p>
          <a:p>
            <a:r>
              <a:rPr lang="en-US">
                <a:latin typeface="Arial" panose="020B0604020202020204" pitchFamily="34" charset="0"/>
                <a:cs typeface="Arial" panose="020B0604020202020204" pitchFamily="34" charset="0"/>
              </a:rPr>
              <a:t>Just friendly agreements between mates – they need due diligence, NDAs (non-disclosure agreements), risk assessments, formal agreements, GDPR </a:t>
            </a:r>
            <a:r>
              <a:rPr lang="en-US" err="1">
                <a:latin typeface="Arial" panose="020B0604020202020204" pitchFamily="34" charset="0"/>
                <a:cs typeface="Arial" panose="020B0604020202020204" pitchFamily="34" charset="0"/>
              </a:rPr>
              <a:t>etc</a:t>
            </a:r>
            <a:r>
              <a:rPr lang="en-US">
                <a:latin typeface="Arial" panose="020B0604020202020204" pitchFamily="34" charset="0"/>
                <a:cs typeface="Arial" panose="020B0604020202020204" pitchFamily="34" charset="0"/>
              </a:rPr>
              <a:t>… and should ALWAYS have an exit strategy. </a:t>
            </a:r>
          </a:p>
          <a:p>
            <a:endParaRPr lang="en-NL"/>
          </a:p>
        </p:txBody>
      </p:sp>
      <p:sp>
        <p:nvSpPr>
          <p:cNvPr id="7" name="Rectangle 6">
            <a:extLst>
              <a:ext uri="{FF2B5EF4-FFF2-40B4-BE49-F238E27FC236}">
                <a16:creationId xmlns:a16="http://schemas.microsoft.com/office/drawing/2014/main" id="{7FB895E2-ADA5-AC42-E436-60A3D1CDDFF6}"/>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3EB0523-C307-BD10-88F5-200DFE39525B}"/>
              </a:ext>
            </a:extLst>
          </p:cNvPr>
          <p:cNvSpPr>
            <a:spLocks noGrp="1"/>
          </p:cNvSpPr>
          <p:nvPr>
            <p:ph type="title"/>
          </p:nvPr>
        </p:nvSpPr>
        <p:spPr>
          <a:xfrm>
            <a:off x="643642" y="481154"/>
            <a:ext cx="11101572" cy="770468"/>
          </a:xfrm>
        </p:spPr>
        <p:txBody>
          <a:bodyPr>
            <a:noAutofit/>
          </a:bodyPr>
          <a:lstStyle/>
          <a:p>
            <a:r>
              <a:rPr lang="en-US" sz="3200" b="1">
                <a:latin typeface="Arial Black" panose="020B0A04020102020204" pitchFamily="34" charset="0"/>
              </a:rPr>
              <a:t>Effective &amp; Sustainable Strategic Partnerships</a:t>
            </a:r>
            <a:endParaRPr lang="en-NL" sz="3200" b="1">
              <a:latin typeface="Arial Black" panose="020B0A04020102020204" pitchFamily="34" charset="0"/>
            </a:endParaRPr>
          </a:p>
        </p:txBody>
      </p:sp>
    </p:spTree>
    <p:extLst>
      <p:ext uri="{BB962C8B-B14F-4D97-AF65-F5344CB8AC3E}">
        <p14:creationId xmlns:p14="http://schemas.microsoft.com/office/powerpoint/2010/main" val="1423644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0614991" cy="916020"/>
          </a:xfrm>
          <a:prstGeom prst="rect">
            <a:avLst/>
          </a:prstGeom>
        </p:spPr>
        <p:txBody>
          <a:bodyPr wrap="square" lIns="0" tIns="0" rIns="0" bIns="0" rtlCol="0" anchor="t">
            <a:spAutoFit/>
          </a:bodyPr>
          <a:lstStyle/>
          <a:p>
            <a:pPr>
              <a:lnSpc>
                <a:spcPts val="8400"/>
              </a:lnSpc>
            </a:pPr>
            <a:r>
              <a:rPr lang="en-US" sz="3200" spc="210">
                <a:solidFill>
                  <a:schemeClr val="tx1">
                    <a:lumMod val="75000"/>
                    <a:lumOff val="25000"/>
                  </a:schemeClr>
                </a:solidFill>
                <a:latin typeface="Arial Black" panose="020B0604020202020204" pitchFamily="34" charset="0"/>
              </a:rPr>
              <a:t>Our Agenda (Day 1) - KBR</a:t>
            </a:r>
          </a:p>
        </p:txBody>
      </p:sp>
      <p:sp>
        <p:nvSpPr>
          <p:cNvPr id="8" name="TextBox 4">
            <a:extLst>
              <a:ext uri="{FF2B5EF4-FFF2-40B4-BE49-F238E27FC236}">
                <a16:creationId xmlns:a16="http://schemas.microsoft.com/office/drawing/2014/main" id="{9E0AD43B-1EB8-C221-F5F8-6F67C18C1D98}"/>
              </a:ext>
            </a:extLst>
          </p:cNvPr>
          <p:cNvSpPr txBox="1"/>
          <p:nvPr/>
        </p:nvSpPr>
        <p:spPr>
          <a:xfrm>
            <a:off x="1226016" y="1981165"/>
            <a:ext cx="10338968" cy="4031873"/>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Opening and welcome (almost over!)</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Setting the scene and warming up</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What do we mean when we talk about sustainability?</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What do we need to do within our field to boost sustainability?</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Planning for the future – bringing forward emerging leaders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Identifying, building and maintaining partnerships</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Library tour</a:t>
            </a:r>
          </a:p>
          <a:p>
            <a:pPr marL="457200" indent="-457200">
              <a:spcBef>
                <a:spcPts val="600"/>
              </a:spcBef>
              <a:spcAft>
                <a:spcPts val="600"/>
              </a:spcAft>
              <a:buBlip>
                <a:blip r:embed="rId2"/>
              </a:buBlip>
            </a:pPr>
            <a:r>
              <a:rPr lang="en-US" sz="2400" spc="30">
                <a:solidFill>
                  <a:srgbClr val="49403C"/>
                </a:solidFill>
                <a:latin typeface="Arial" panose="020B0604020202020204" pitchFamily="34" charset="0"/>
              </a:rPr>
              <a:t>Welcome dinner</a:t>
            </a:r>
          </a:p>
        </p:txBody>
      </p:sp>
    </p:spTree>
    <p:extLst>
      <p:ext uri="{BB962C8B-B14F-4D97-AF65-F5344CB8AC3E}">
        <p14:creationId xmlns:p14="http://schemas.microsoft.com/office/powerpoint/2010/main" val="23361409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16A7DA-3AF5-B542-29F7-6A5BDD5F6B76}"/>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46329B61-DA04-E62E-A152-36CC63569C0C}"/>
              </a:ext>
            </a:extLst>
          </p:cNvPr>
          <p:cNvGraphicFramePr>
            <a:graphicFrameLocks noGrp="1"/>
          </p:cNvGraphicFramePr>
          <p:nvPr>
            <p:extLst>
              <p:ext uri="{D42A27DB-BD31-4B8C-83A1-F6EECF244321}">
                <p14:modId xmlns:p14="http://schemas.microsoft.com/office/powerpoint/2010/main" val="3933312838"/>
              </p:ext>
            </p:extLst>
          </p:nvPr>
        </p:nvGraphicFramePr>
        <p:xfrm>
          <a:off x="1308099" y="1320801"/>
          <a:ext cx="9575802" cy="4986078"/>
        </p:xfrm>
        <a:graphic>
          <a:graphicData uri="http://schemas.openxmlformats.org/drawingml/2006/table">
            <a:tbl>
              <a:tblPr firstRow="1" bandRow="1">
                <a:tableStyleId>{5C22544A-7EE6-4342-B048-85BDC9FD1C3A}</a:tableStyleId>
              </a:tblPr>
              <a:tblGrid>
                <a:gridCol w="4787901">
                  <a:extLst>
                    <a:ext uri="{9D8B030D-6E8A-4147-A177-3AD203B41FA5}">
                      <a16:colId xmlns:a16="http://schemas.microsoft.com/office/drawing/2014/main" val="222447109"/>
                    </a:ext>
                  </a:extLst>
                </a:gridCol>
                <a:gridCol w="4787901">
                  <a:extLst>
                    <a:ext uri="{9D8B030D-6E8A-4147-A177-3AD203B41FA5}">
                      <a16:colId xmlns:a16="http://schemas.microsoft.com/office/drawing/2014/main" val="3592755040"/>
                    </a:ext>
                  </a:extLst>
                </a:gridCol>
              </a:tblGrid>
              <a:tr h="2445141">
                <a:tc>
                  <a:txBody>
                    <a:bodyPr/>
                    <a:lstStyle/>
                    <a:p>
                      <a:pPr algn="ctr"/>
                      <a:r>
                        <a:rPr lang="en-US" sz="3600" b="1">
                          <a:solidFill>
                            <a:schemeClr val="tx1"/>
                          </a:solidFill>
                          <a:latin typeface="Arial Black" panose="020B0A04020102020204" pitchFamily="34" charset="0"/>
                          <a:cs typeface="Arial" panose="020B0604020202020204" pitchFamily="34" charset="0"/>
                        </a:rPr>
                        <a:t>INFLUENCE</a:t>
                      </a:r>
                      <a:endParaRPr lang="en-NL" sz="3600" b="0" kern="1200">
                        <a:solidFill>
                          <a:schemeClr val="dk1"/>
                        </a:solidFill>
                        <a:latin typeface="Arial Black" panose="020B0A040201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1" kern="1200">
                          <a:solidFill>
                            <a:schemeClr val="tx1"/>
                          </a:solidFill>
                          <a:latin typeface="Arial Black" panose="020B0A04020102020204" pitchFamily="34" charset="0"/>
                          <a:ea typeface="+mn-ea"/>
                          <a:cs typeface="Arial" panose="020B0604020202020204" pitchFamily="34" charset="0"/>
                        </a:rPr>
                        <a:t>INNOVATION</a:t>
                      </a:r>
                      <a:endParaRPr lang="en-NL" sz="3600">
                        <a:solidFill>
                          <a:schemeClr val="tx1"/>
                        </a:solidFill>
                        <a:latin typeface="Arial Black" panose="020B0A040201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3945266"/>
                  </a:ext>
                </a:extLst>
              </a:tr>
              <a:tr h="2540937">
                <a:tc>
                  <a:txBody>
                    <a:bodyPr/>
                    <a:lstStyle/>
                    <a:p>
                      <a:pPr marL="0" algn="ctr" defTabSz="914400" rtl="0" eaLnBrk="1" latinLnBrk="0" hangingPunct="1"/>
                      <a:r>
                        <a:rPr lang="en-US" sz="3600" b="1">
                          <a:latin typeface="Arial Black" panose="020B0A04020102020204" pitchFamily="34" charset="0"/>
                          <a:cs typeface="Arial" panose="020B0604020202020204" pitchFamily="34" charset="0"/>
                        </a:rPr>
                        <a:t>INCOME</a:t>
                      </a:r>
                    </a:p>
                    <a:p>
                      <a:pPr marL="0" algn="ctr" defTabSz="914400" rtl="0" eaLnBrk="1" latinLnBrk="0" hangingPunct="1"/>
                      <a:endParaRPr lang="en-US" sz="3600" b="1" kern="1200">
                        <a:solidFill>
                          <a:schemeClr val="tx1"/>
                        </a:solidFill>
                        <a:latin typeface="Arial Black" panose="020B0A040201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1200">
                          <a:solidFill>
                            <a:schemeClr val="tx1"/>
                          </a:solidFill>
                          <a:latin typeface="Arial Black" panose="020B0A04020102020204" pitchFamily="34" charset="0"/>
                          <a:ea typeface="+mn-ea"/>
                          <a:cs typeface="Arial" panose="020B0604020202020204" pitchFamily="34" charset="0"/>
                        </a:rPr>
                        <a:t>IMPACT</a:t>
                      </a:r>
                    </a:p>
                    <a:p>
                      <a:pPr algn="ctr"/>
                      <a:endParaRPr lang="en-US" sz="3600" b="1">
                        <a:latin typeface="Arial Black" panose="020B0A040201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8869903"/>
                  </a:ext>
                </a:extLst>
              </a:tr>
            </a:tbl>
          </a:graphicData>
        </a:graphic>
      </p:graphicFrame>
      <p:grpSp>
        <p:nvGrpSpPr>
          <p:cNvPr id="5" name="Group 7">
            <a:extLst>
              <a:ext uri="{FF2B5EF4-FFF2-40B4-BE49-F238E27FC236}">
                <a16:creationId xmlns:a16="http://schemas.microsoft.com/office/drawing/2014/main" id="{92CD9CAC-CE79-032A-72D6-FDCFF4CF2B6B}"/>
              </a:ext>
            </a:extLst>
          </p:cNvPr>
          <p:cNvGrpSpPr/>
          <p:nvPr/>
        </p:nvGrpSpPr>
        <p:grpSpPr>
          <a:xfrm rot="14993752" flipH="1">
            <a:off x="10000949" y="3653021"/>
            <a:ext cx="1441889" cy="5998533"/>
            <a:chOff x="0" y="0"/>
            <a:chExt cx="3422705" cy="14540791"/>
          </a:xfrm>
        </p:grpSpPr>
        <p:sp>
          <p:nvSpPr>
            <p:cNvPr id="6" name="AutoShape 8">
              <a:extLst>
                <a:ext uri="{FF2B5EF4-FFF2-40B4-BE49-F238E27FC236}">
                  <a16:creationId xmlns:a16="http://schemas.microsoft.com/office/drawing/2014/main" id="{BE73A511-176B-9D7E-74DB-39366DFF1EDF}"/>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7" name="AutoShape 9">
              <a:extLst>
                <a:ext uri="{FF2B5EF4-FFF2-40B4-BE49-F238E27FC236}">
                  <a16:creationId xmlns:a16="http://schemas.microsoft.com/office/drawing/2014/main" id="{47A26329-48BA-7F65-2DE4-E00868C3DB71}"/>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8" name="AutoShape 10">
              <a:extLst>
                <a:ext uri="{FF2B5EF4-FFF2-40B4-BE49-F238E27FC236}">
                  <a16:creationId xmlns:a16="http://schemas.microsoft.com/office/drawing/2014/main" id="{D3095990-D167-2EAC-F2AA-CCCD1AD7C0C9}"/>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2" name="Title 1">
            <a:extLst>
              <a:ext uri="{FF2B5EF4-FFF2-40B4-BE49-F238E27FC236}">
                <a16:creationId xmlns:a16="http://schemas.microsoft.com/office/drawing/2014/main" id="{551C9527-16EA-DAB1-9CA5-949D67E3C770}"/>
              </a:ext>
            </a:extLst>
          </p:cNvPr>
          <p:cNvSpPr>
            <a:spLocks noGrp="1"/>
          </p:cNvSpPr>
          <p:nvPr>
            <p:ph type="title"/>
          </p:nvPr>
        </p:nvSpPr>
        <p:spPr>
          <a:xfrm>
            <a:off x="1143000" y="300883"/>
            <a:ext cx="10363200" cy="736599"/>
          </a:xfrm>
        </p:spPr>
        <p:txBody>
          <a:bodyPr>
            <a:normAutofit/>
          </a:bodyPr>
          <a:lstStyle/>
          <a:p>
            <a:r>
              <a:rPr lang="en-US" b="1">
                <a:latin typeface="Arial Black" panose="020B0A04020102020204" pitchFamily="34" charset="0"/>
                <a:cs typeface="Arial" panose="020B0604020202020204" pitchFamily="34" charset="0"/>
              </a:rPr>
              <a:t>The 4 ‘I’s of Strategic Partnerships</a:t>
            </a:r>
            <a:endParaRPr lang="en-NL" b="1">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560474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16A7DA-3AF5-B542-29F7-6A5BDD5F6B76}"/>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46329B61-DA04-E62E-A152-36CC63569C0C}"/>
              </a:ext>
            </a:extLst>
          </p:cNvPr>
          <p:cNvGraphicFramePr>
            <a:graphicFrameLocks noGrp="1"/>
          </p:cNvGraphicFramePr>
          <p:nvPr>
            <p:extLst>
              <p:ext uri="{D42A27DB-BD31-4B8C-83A1-F6EECF244321}">
                <p14:modId xmlns:p14="http://schemas.microsoft.com/office/powerpoint/2010/main" val="1952004657"/>
              </p:ext>
            </p:extLst>
          </p:nvPr>
        </p:nvGraphicFramePr>
        <p:xfrm>
          <a:off x="565150" y="1384301"/>
          <a:ext cx="11061700" cy="4986078"/>
        </p:xfrm>
        <a:graphic>
          <a:graphicData uri="http://schemas.openxmlformats.org/drawingml/2006/table">
            <a:tbl>
              <a:tblPr firstRow="1" bandRow="1">
                <a:tableStyleId>{5C22544A-7EE6-4342-B048-85BDC9FD1C3A}</a:tableStyleId>
              </a:tblPr>
              <a:tblGrid>
                <a:gridCol w="5530850">
                  <a:extLst>
                    <a:ext uri="{9D8B030D-6E8A-4147-A177-3AD203B41FA5}">
                      <a16:colId xmlns:a16="http://schemas.microsoft.com/office/drawing/2014/main" val="222447109"/>
                    </a:ext>
                  </a:extLst>
                </a:gridCol>
                <a:gridCol w="5530850">
                  <a:extLst>
                    <a:ext uri="{9D8B030D-6E8A-4147-A177-3AD203B41FA5}">
                      <a16:colId xmlns:a16="http://schemas.microsoft.com/office/drawing/2014/main" val="3592755040"/>
                    </a:ext>
                  </a:extLst>
                </a:gridCol>
              </a:tblGrid>
              <a:tr h="2445141">
                <a:tc>
                  <a:txBody>
                    <a:bodyPr/>
                    <a:lstStyle/>
                    <a:p>
                      <a:pPr algn="ctr"/>
                      <a:r>
                        <a:rPr lang="en-US" sz="2800" b="1">
                          <a:solidFill>
                            <a:schemeClr val="tx1"/>
                          </a:solidFill>
                          <a:latin typeface="Arial Black" panose="020B0A04020102020204" pitchFamily="34" charset="0"/>
                          <a:cs typeface="Arial" panose="020B0604020202020204" pitchFamily="34" charset="0"/>
                        </a:rPr>
                        <a:t>INFLUENCE</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with access to networks, decision-makers, media, business and others that can help us achieve our goals and create opportunities for new strategic partnerships</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that help raise our profile and increase recognition of our contribution</a:t>
                      </a:r>
                    </a:p>
                  </a:txBody>
                  <a:tcPr anchor="ctr">
                    <a:lnL w="127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b="1" kern="1200">
                          <a:solidFill>
                            <a:schemeClr val="tx1"/>
                          </a:solidFill>
                          <a:latin typeface="Arial Black" panose="020B0A04020102020204" pitchFamily="34" charset="0"/>
                          <a:ea typeface="+mn-ea"/>
                          <a:cs typeface="Arial" panose="020B0604020202020204" pitchFamily="34" charset="0"/>
                        </a:rPr>
                        <a:t>INNOVATION</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with the skills, knowledge, technology or platforms we don’t have and may be too costly or take too long for us to acquire</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who strengthen our internal capacity - teach us new skills, accelerate learning, provide job shadowing and secondment opportunities etc. </a:t>
                      </a:r>
                      <a:endParaRPr lang="en-NL" sz="1800" b="0" kern="1200">
                        <a:solidFill>
                          <a:schemeClr val="dk1"/>
                        </a:solidFill>
                        <a:latin typeface="Arial" panose="020B0604020202020204" pitchFamily="34" charset="0"/>
                        <a:ea typeface="+mn-ea"/>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3945266"/>
                  </a:ext>
                </a:extLst>
              </a:tr>
              <a:tr h="2540937">
                <a:tc>
                  <a:txBody>
                    <a:bodyPr/>
                    <a:lstStyle/>
                    <a:p>
                      <a:pPr marL="0" algn="ctr" defTabSz="914400" rtl="0" eaLnBrk="1" latinLnBrk="0" hangingPunct="1"/>
                      <a:r>
                        <a:rPr lang="en-US" sz="2800" b="1">
                          <a:latin typeface="Arial Black" panose="020B0A04020102020204" pitchFamily="34" charset="0"/>
                          <a:cs typeface="Arial" panose="020B0604020202020204" pitchFamily="34" charset="0"/>
                        </a:rPr>
                        <a:t>INCOME</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who provide funding (cash and/or in-kind) or who have access to funders</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who build our capacity to write funding proposals or diversify and grow income </a:t>
                      </a:r>
                      <a:endParaRPr lang="en-NL" sz="18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a:solidFill>
                            <a:schemeClr val="tx1"/>
                          </a:solidFill>
                          <a:latin typeface="Arial Black" panose="020B0A04020102020204" pitchFamily="34" charset="0"/>
                          <a:ea typeface="+mn-ea"/>
                          <a:cs typeface="Arial" panose="020B0604020202020204" pitchFamily="34" charset="0"/>
                        </a:rPr>
                        <a:t>IMPACT</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who have experience of delivering change with our target beneficiaries – e.g., hard-to-reach communities </a:t>
                      </a:r>
                    </a:p>
                    <a:p>
                      <a:pPr marL="285750" indent="-285750" algn="l" defTabSz="914400" rtl="0" eaLnBrk="1" latinLnBrk="0" hangingPunct="1">
                        <a:buFont typeface="Arial" panose="020B0604020202020204" pitchFamily="34" charset="0"/>
                        <a:buChar char="•"/>
                      </a:pPr>
                      <a:r>
                        <a:rPr lang="en-US" sz="1800" b="0" kern="1200">
                          <a:solidFill>
                            <a:schemeClr val="dk1"/>
                          </a:solidFill>
                          <a:latin typeface="Arial" panose="020B0604020202020204" pitchFamily="34" charset="0"/>
                          <a:ea typeface="+mn-ea"/>
                          <a:cs typeface="Arial" panose="020B0604020202020204" pitchFamily="34" charset="0"/>
                        </a:rPr>
                        <a:t>Partners and consortia who bring the other 3 ‘I’s (Influence, Innovation &amp; Income) to amplify our work and achieve greater impact than we can alone.</a:t>
                      </a:r>
                      <a:endParaRPr lang="en-US" sz="2800" b="1">
                        <a:latin typeface="Arial Black" panose="020B0A04020102020204" pitchFamily="34" charset="0"/>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8869903"/>
                  </a:ext>
                </a:extLst>
              </a:tr>
            </a:tbl>
          </a:graphicData>
        </a:graphic>
      </p:graphicFrame>
      <p:sp>
        <p:nvSpPr>
          <p:cNvPr id="2" name="Title 1">
            <a:extLst>
              <a:ext uri="{FF2B5EF4-FFF2-40B4-BE49-F238E27FC236}">
                <a16:creationId xmlns:a16="http://schemas.microsoft.com/office/drawing/2014/main" id="{551C9527-16EA-DAB1-9CA5-949D67E3C770}"/>
              </a:ext>
            </a:extLst>
          </p:cNvPr>
          <p:cNvSpPr>
            <a:spLocks noGrp="1"/>
          </p:cNvSpPr>
          <p:nvPr>
            <p:ph type="title"/>
          </p:nvPr>
        </p:nvSpPr>
        <p:spPr>
          <a:xfrm>
            <a:off x="1143000" y="300883"/>
            <a:ext cx="10363200" cy="736599"/>
          </a:xfrm>
        </p:spPr>
        <p:txBody>
          <a:bodyPr>
            <a:normAutofit/>
          </a:bodyPr>
          <a:lstStyle/>
          <a:p>
            <a:r>
              <a:rPr lang="en-US" b="1">
                <a:latin typeface="Arial Black" panose="020B0A04020102020204" pitchFamily="34" charset="0"/>
                <a:cs typeface="Arial" panose="020B0604020202020204" pitchFamily="34" charset="0"/>
              </a:rPr>
              <a:t>The 4 ‘I’s of Strategic Partnerships</a:t>
            </a:r>
            <a:endParaRPr lang="en-NL" b="1">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94721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C133FB-6AD4-9FF7-420D-5A64D2082F9A}"/>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2DD073-1D41-A118-D8A4-992058A2C608}"/>
              </a:ext>
            </a:extLst>
          </p:cNvPr>
          <p:cNvSpPr>
            <a:spLocks noGrp="1"/>
          </p:cNvSpPr>
          <p:nvPr>
            <p:ph type="title"/>
          </p:nvPr>
        </p:nvSpPr>
        <p:spPr>
          <a:xfrm>
            <a:off x="914399" y="88384"/>
            <a:ext cx="10096501" cy="531627"/>
          </a:xfrm>
        </p:spPr>
        <p:txBody>
          <a:bodyPr>
            <a:normAutofit fontScale="90000"/>
          </a:bodyPr>
          <a:lstStyle/>
          <a:p>
            <a:r>
              <a:rPr lang="en-US" b="1">
                <a:latin typeface="Arial Black" panose="020B0A04020102020204" pitchFamily="34" charset="0"/>
              </a:rPr>
              <a:t>Partnerships helping deliver EVERYONE’S goals</a:t>
            </a:r>
            <a:endParaRPr lang="en-NL" b="1">
              <a:latin typeface="Arial Black" panose="020B0A04020102020204" pitchFamily="34" charset="0"/>
            </a:endParaRPr>
          </a:p>
        </p:txBody>
      </p:sp>
      <p:sp>
        <p:nvSpPr>
          <p:cNvPr id="5" name="Rectangle: Rounded Corners 4">
            <a:extLst>
              <a:ext uri="{FF2B5EF4-FFF2-40B4-BE49-F238E27FC236}">
                <a16:creationId xmlns:a16="http://schemas.microsoft.com/office/drawing/2014/main" id="{0B9CFDBF-E401-66C5-3B5C-E81AF6DC830E}"/>
              </a:ext>
            </a:extLst>
          </p:cNvPr>
          <p:cNvSpPr/>
          <p:nvPr/>
        </p:nvSpPr>
        <p:spPr>
          <a:xfrm>
            <a:off x="609599" y="1426685"/>
            <a:ext cx="3035301" cy="521054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400" b="1">
                <a:latin typeface="Arial Black" panose="020B0A04020102020204" pitchFamily="34" charset="0"/>
              </a:rPr>
              <a:t>How can we work with partners to better achieve our goals and increase our impact? And what’s our offer? </a:t>
            </a:r>
            <a:endParaRPr lang="en-NL" sz="2400" b="1">
              <a:latin typeface="Arial Black" panose="020B0A04020102020204" pitchFamily="34" charset="0"/>
            </a:endParaRPr>
          </a:p>
        </p:txBody>
      </p:sp>
      <p:sp>
        <p:nvSpPr>
          <p:cNvPr id="7" name="TextBox 6">
            <a:extLst>
              <a:ext uri="{FF2B5EF4-FFF2-40B4-BE49-F238E27FC236}">
                <a16:creationId xmlns:a16="http://schemas.microsoft.com/office/drawing/2014/main" id="{4A334F09-667B-E329-E424-3F7037426FFD}"/>
              </a:ext>
            </a:extLst>
          </p:cNvPr>
          <p:cNvSpPr txBox="1"/>
          <p:nvPr/>
        </p:nvSpPr>
        <p:spPr>
          <a:xfrm>
            <a:off x="4127500" y="1426685"/>
            <a:ext cx="7556500" cy="1328023"/>
          </a:xfrm>
          <a:prstGeom prst="roundRect">
            <a:avLst/>
          </a:prstGeom>
          <a:noFill/>
          <a:ln w="57150">
            <a:solidFill>
              <a:srgbClr val="87AB81"/>
            </a:solidFill>
          </a:ln>
        </p:spPr>
        <p:txBody>
          <a:bodyPr wrap="square">
            <a:spAutoFit/>
          </a:bodyPr>
          <a:lstStyle/>
          <a:p>
            <a:pPr lvl="0"/>
            <a:r>
              <a:rPr lang="en-US" sz="1800" b="1">
                <a:latin typeface="Arial" panose="020B0604020202020204" pitchFamily="34" charset="0"/>
                <a:cs typeface="Arial" panose="020B0604020202020204" pitchFamily="34" charset="0"/>
              </a:rPr>
              <a:t>INFLUENCE: </a:t>
            </a:r>
            <a:r>
              <a:rPr lang="en-US" sz="1800">
                <a:latin typeface="Arial" panose="020B0604020202020204" pitchFamily="34" charset="0"/>
                <a:cs typeface="Arial" panose="020B0604020202020204" pitchFamily="34" charset="0"/>
              </a:rPr>
              <a:t>How can we expand our networks of influence? How can be showcase our achievements and get decision-makers to see power of libraries? E.g., media partner, library associations, sister organizations, Education ministry etc. </a:t>
            </a:r>
            <a:endParaRPr lang="en-NL" sz="18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B0B1E36-B784-E5BB-9EF2-7A266775CA2C}"/>
              </a:ext>
            </a:extLst>
          </p:cNvPr>
          <p:cNvSpPr txBox="1"/>
          <p:nvPr/>
        </p:nvSpPr>
        <p:spPr>
          <a:xfrm>
            <a:off x="4127500" y="2897371"/>
            <a:ext cx="7556500" cy="1021556"/>
          </a:xfrm>
          <a:prstGeom prst="roundRect">
            <a:avLst/>
          </a:prstGeom>
          <a:noFill/>
          <a:ln w="57150">
            <a:solidFill>
              <a:srgbClr val="87AB81"/>
            </a:solidFill>
          </a:ln>
        </p:spPr>
        <p:txBody>
          <a:bodyPr wrap="square">
            <a:spAutoFit/>
          </a:bodyPr>
          <a:lstStyle/>
          <a:p>
            <a:pPr lvl="0"/>
            <a:r>
              <a:rPr lang="en-US" sz="1800" b="1">
                <a:latin typeface="Arial" panose="020B0604020202020204" pitchFamily="34" charset="0"/>
                <a:cs typeface="Arial" panose="020B0604020202020204" pitchFamily="34" charset="0"/>
              </a:rPr>
              <a:t>INNOVATION: </a:t>
            </a:r>
            <a:r>
              <a:rPr lang="en-US" sz="1800">
                <a:latin typeface="Arial" panose="020B0604020202020204" pitchFamily="34" charset="0"/>
                <a:cs typeface="Arial" panose="020B0604020202020204" pitchFamily="34" charset="0"/>
              </a:rPr>
              <a:t>How can we provide access to learning to hard-to-reach communities? How can we ensure our staff have the required skills? E.g., Tech partner – Microsoft – Corporate partner etc. </a:t>
            </a:r>
            <a:endParaRPr lang="en-NL" sz="18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18EC91-AFC0-D3D8-2B4B-36AC277B5E8A}"/>
              </a:ext>
            </a:extLst>
          </p:cNvPr>
          <p:cNvSpPr txBox="1"/>
          <p:nvPr/>
        </p:nvSpPr>
        <p:spPr>
          <a:xfrm>
            <a:off x="4127500" y="4103291"/>
            <a:ext cx="7556500" cy="1021556"/>
          </a:xfrm>
          <a:prstGeom prst="roundRect">
            <a:avLst/>
          </a:prstGeom>
          <a:noFill/>
          <a:ln w="57150">
            <a:solidFill>
              <a:srgbClr val="87AB81"/>
            </a:solidFill>
          </a:ln>
        </p:spPr>
        <p:txBody>
          <a:bodyPr wrap="square">
            <a:spAutoFit/>
          </a:bodyPr>
          <a:lstStyle/>
          <a:p>
            <a:pPr lvl="0"/>
            <a:r>
              <a:rPr lang="en-US" sz="1800" b="1">
                <a:latin typeface="Arial" panose="020B0604020202020204" pitchFamily="34" charset="0"/>
                <a:cs typeface="Arial" panose="020B0604020202020204" pitchFamily="34" charset="0"/>
              </a:rPr>
              <a:t>INCOME: </a:t>
            </a:r>
            <a:r>
              <a:rPr lang="en-US" sz="1800">
                <a:latin typeface="Arial" panose="020B0604020202020204" pitchFamily="34" charset="0"/>
                <a:cs typeface="Arial" panose="020B0604020202020204" pitchFamily="34" charset="0"/>
              </a:rPr>
              <a:t>How can we find the resources to help refugees integrate? How can we bring together librarians in the south of the country? E.g., Aid agency, UN, EU, university with a conference center etc</a:t>
            </a:r>
            <a:r>
              <a:rPr lang="en-US" sz="1050">
                <a:latin typeface="Arial" panose="020B0604020202020204" pitchFamily="34" charset="0"/>
                <a:cs typeface="Arial" panose="020B0604020202020204" pitchFamily="34" charset="0"/>
              </a:rPr>
              <a:t>. </a:t>
            </a:r>
            <a:endParaRPr lang="en-NL" sz="105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D4CBB5D-BEF5-9103-DA64-2AB4D46D3F52}"/>
              </a:ext>
            </a:extLst>
          </p:cNvPr>
          <p:cNvSpPr txBox="1"/>
          <p:nvPr/>
        </p:nvSpPr>
        <p:spPr>
          <a:xfrm>
            <a:off x="4127500" y="5309211"/>
            <a:ext cx="7556500" cy="1328023"/>
          </a:xfrm>
          <a:prstGeom prst="roundRect">
            <a:avLst/>
          </a:prstGeom>
          <a:noFill/>
          <a:ln w="57150">
            <a:solidFill>
              <a:srgbClr val="87AB81"/>
            </a:solidFill>
          </a:ln>
        </p:spPr>
        <p:txBody>
          <a:bodyPr wrap="square">
            <a:spAutoFit/>
          </a:bodyPr>
          <a:lstStyle/>
          <a:p>
            <a:pPr lvl="0"/>
            <a:r>
              <a:rPr lang="en-US" sz="1800" b="1">
                <a:latin typeface="Arial" panose="020B0604020202020204" pitchFamily="34" charset="0"/>
                <a:cs typeface="Arial" panose="020B0604020202020204" pitchFamily="34" charset="0"/>
              </a:rPr>
              <a:t>IMPACT: </a:t>
            </a:r>
            <a:r>
              <a:rPr lang="en-US" sz="1800">
                <a:latin typeface="Arial" panose="020B0604020202020204" pitchFamily="34" charset="0"/>
                <a:cs typeface="Arial" panose="020B0604020202020204" pitchFamily="34" charset="0"/>
              </a:rPr>
              <a:t>We did a small literacy project which we feel was successful but how can we increase our impact and benefit thousands rather than hundreds? E.g., ministry of education, university researcher and writer to analyze data  and tell the story to funders and outreach partners,    </a:t>
            </a:r>
            <a:endParaRPr lang="en-NL"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7385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991039" y="2444823"/>
            <a:ext cx="6428014" cy="1391920"/>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Partnerships: gap analysis</a:t>
            </a:r>
          </a:p>
        </p:txBody>
      </p:sp>
      <p:pic>
        <p:nvPicPr>
          <p:cNvPr id="10" name="Picture 9" descr="A pencil and paper with a square on it&#10;&#10;Description automatically generated">
            <a:extLst>
              <a:ext uri="{FF2B5EF4-FFF2-40B4-BE49-F238E27FC236}">
                <a16:creationId xmlns:a16="http://schemas.microsoft.com/office/drawing/2014/main" id="{EEA187EC-0295-698B-01B7-468E74972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1" y="2394704"/>
            <a:ext cx="1695880" cy="1695880"/>
          </a:xfrm>
          <a:prstGeom prst="rect">
            <a:avLst/>
          </a:prstGeom>
        </p:spPr>
      </p:pic>
    </p:spTree>
    <p:extLst>
      <p:ext uri="{BB962C8B-B14F-4D97-AF65-F5344CB8AC3E}">
        <p14:creationId xmlns:p14="http://schemas.microsoft.com/office/powerpoint/2010/main" val="916963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AA040779-7FD0-80AA-7900-CD38062C86B2}"/>
              </a:ext>
            </a:extLst>
          </p:cNvPr>
          <p:cNvGrpSpPr/>
          <p:nvPr/>
        </p:nvGrpSpPr>
        <p:grpSpPr>
          <a:xfrm rot="14993752" flipH="1">
            <a:off x="10000949" y="3653021"/>
            <a:ext cx="1441889" cy="5998533"/>
            <a:chOff x="0" y="0"/>
            <a:chExt cx="3422705" cy="14540791"/>
          </a:xfrm>
        </p:grpSpPr>
        <p:sp>
          <p:nvSpPr>
            <p:cNvPr id="3" name="AutoShape 8">
              <a:extLst>
                <a:ext uri="{FF2B5EF4-FFF2-40B4-BE49-F238E27FC236}">
                  <a16:creationId xmlns:a16="http://schemas.microsoft.com/office/drawing/2014/main" id="{DD41F737-C55E-85F1-6924-26D24268F710}"/>
                </a:ext>
              </a:extLst>
            </p:cNvPr>
            <p:cNvSpPr/>
            <p:nvPr/>
          </p:nvSpPr>
          <p:spPr>
            <a:xfrm>
              <a:off x="0" y="0"/>
              <a:ext cx="1140902" cy="14540791"/>
            </a:xfrm>
            <a:prstGeom prst="rect">
              <a:avLst/>
            </a:prstGeom>
            <a:solidFill>
              <a:srgbClr val="2F8662">
                <a:alpha val="69804"/>
              </a:srgbClr>
            </a:solidFill>
          </p:spPr>
          <p:txBody>
            <a:bodyPr/>
            <a:lstStyle/>
            <a:p>
              <a:endParaRPr lang="en-NL" sz="1200"/>
            </a:p>
          </p:txBody>
        </p:sp>
        <p:sp>
          <p:nvSpPr>
            <p:cNvPr id="4" name="AutoShape 9">
              <a:extLst>
                <a:ext uri="{FF2B5EF4-FFF2-40B4-BE49-F238E27FC236}">
                  <a16:creationId xmlns:a16="http://schemas.microsoft.com/office/drawing/2014/main" id="{0C735757-D368-74CE-9787-D76D4F01E877}"/>
                </a:ext>
              </a:extLst>
            </p:cNvPr>
            <p:cNvSpPr/>
            <p:nvPr/>
          </p:nvSpPr>
          <p:spPr>
            <a:xfrm>
              <a:off x="1140902" y="0"/>
              <a:ext cx="1140902" cy="14540791"/>
            </a:xfrm>
            <a:prstGeom prst="rect">
              <a:avLst/>
            </a:prstGeom>
            <a:solidFill>
              <a:srgbClr val="2F8662">
                <a:alpha val="40000"/>
              </a:srgbClr>
            </a:solidFill>
          </p:spPr>
          <p:txBody>
            <a:bodyPr/>
            <a:lstStyle/>
            <a:p>
              <a:endParaRPr lang="en-NL" sz="1200"/>
            </a:p>
          </p:txBody>
        </p:sp>
        <p:sp>
          <p:nvSpPr>
            <p:cNvPr id="5" name="AutoShape 10">
              <a:extLst>
                <a:ext uri="{FF2B5EF4-FFF2-40B4-BE49-F238E27FC236}">
                  <a16:creationId xmlns:a16="http://schemas.microsoft.com/office/drawing/2014/main" id="{A2AABA31-F4E7-F5CF-BA9B-DED97A241EA0}"/>
                </a:ext>
              </a:extLst>
            </p:cNvPr>
            <p:cNvSpPr/>
            <p:nvPr/>
          </p:nvSpPr>
          <p:spPr>
            <a:xfrm>
              <a:off x="2281803" y="0"/>
              <a:ext cx="1140902" cy="14540791"/>
            </a:xfrm>
            <a:prstGeom prst="rect">
              <a:avLst/>
            </a:prstGeom>
            <a:solidFill>
              <a:srgbClr val="2F8662">
                <a:alpha val="9804"/>
              </a:srgbClr>
            </a:solidFill>
          </p:spPr>
          <p:txBody>
            <a:bodyPr/>
            <a:lstStyle/>
            <a:p>
              <a:endParaRPr lang="en-NL" sz="1200"/>
            </a:p>
          </p:txBody>
        </p:sp>
      </p:gr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11135802" cy="553998"/>
          </a:xfrm>
          <a:prstGeom prst="rect">
            <a:avLst/>
          </a:prstGeom>
        </p:spPr>
        <p:txBody>
          <a:bodyPr wrap="square" lIns="0" tIns="0" rIns="0" bIns="0" rtlCol="0" anchor="t">
            <a:spAutoFit/>
          </a:bodyPr>
          <a:lstStyle/>
          <a:p>
            <a:pPr>
              <a:spcBef>
                <a:spcPts val="600"/>
              </a:spcBef>
              <a:spcAft>
                <a:spcPts val="600"/>
              </a:spcAft>
            </a:pPr>
            <a:r>
              <a:rPr lang="en-US" sz="3600" spc="210">
                <a:solidFill>
                  <a:schemeClr val="tx1">
                    <a:lumMod val="75000"/>
                    <a:lumOff val="25000"/>
                  </a:schemeClr>
                </a:solidFill>
                <a:latin typeface="Arial Black" panose="020B0604020202020204" pitchFamily="34" charset="0"/>
              </a:rPr>
              <a:t>EXERCISE: partnerships gap analysis</a:t>
            </a:r>
          </a:p>
        </p:txBody>
      </p:sp>
      <p:sp>
        <p:nvSpPr>
          <p:cNvPr id="8" name="TextBox 4">
            <a:extLst>
              <a:ext uri="{FF2B5EF4-FFF2-40B4-BE49-F238E27FC236}">
                <a16:creationId xmlns:a16="http://schemas.microsoft.com/office/drawing/2014/main" id="{9E0AD43B-1EB8-C221-F5F8-6F67C18C1D98}"/>
              </a:ext>
            </a:extLst>
          </p:cNvPr>
          <p:cNvSpPr txBox="1"/>
          <p:nvPr/>
        </p:nvSpPr>
        <p:spPr>
          <a:xfrm>
            <a:off x="869658" y="2247290"/>
            <a:ext cx="10452684" cy="3046988"/>
          </a:xfrm>
          <a:prstGeom prst="rect">
            <a:avLst/>
          </a:prstGeom>
        </p:spPr>
        <p:txBody>
          <a:bodyPr wrap="square" lIns="0" tIns="0" rIns="0" bIns="0" rtlCol="0" anchor="t">
            <a:spAutoFit/>
          </a:bodyPr>
          <a:lstStyle/>
          <a:p>
            <a:pPr marL="457200" indent="-457200">
              <a:spcBef>
                <a:spcPts val="600"/>
              </a:spcBef>
              <a:spcAft>
                <a:spcPts val="600"/>
              </a:spcAft>
              <a:buBlip>
                <a:blip r:embed="rId3"/>
              </a:buBlip>
            </a:pPr>
            <a:r>
              <a:rPr lang="nl-NL" sz="2800" spc="30">
                <a:solidFill>
                  <a:srgbClr val="49403C"/>
                </a:solidFill>
                <a:latin typeface="Arial" panose="020B0604020202020204" pitchFamily="34" charset="0"/>
              </a:rPr>
              <a:t>At your tables, agree on a country or organisation, and identify a relevant goal, asset and gaps</a:t>
            </a:r>
          </a:p>
          <a:p>
            <a:pPr marL="457200" indent="-457200">
              <a:spcBef>
                <a:spcPts val="600"/>
              </a:spcBef>
              <a:spcAft>
                <a:spcPts val="600"/>
              </a:spcAft>
              <a:buBlip>
                <a:blip r:embed="rId3"/>
              </a:buBlip>
            </a:pPr>
            <a:r>
              <a:rPr lang="nl-NL" sz="2800" spc="30">
                <a:solidFill>
                  <a:srgbClr val="49403C"/>
                </a:solidFill>
                <a:latin typeface="Arial" panose="020B0604020202020204" pitchFamily="34" charset="0"/>
              </a:rPr>
              <a:t>Think: who might you approach as a partner? How would you approach them?</a:t>
            </a:r>
          </a:p>
          <a:p>
            <a:pPr marL="457200" indent="-457200">
              <a:spcBef>
                <a:spcPts val="600"/>
              </a:spcBef>
              <a:spcAft>
                <a:spcPts val="600"/>
              </a:spcAft>
              <a:buBlip>
                <a:blip r:embed="rId3"/>
              </a:buBlip>
            </a:pPr>
            <a:r>
              <a:rPr lang="nl-NL" sz="2800" spc="30">
                <a:solidFill>
                  <a:srgbClr val="49403C"/>
                </a:solidFill>
                <a:latin typeface="Arial" panose="020B0604020202020204" pitchFamily="34" charset="0"/>
              </a:rPr>
              <a:t>What’s your offer?</a:t>
            </a:r>
          </a:p>
          <a:p>
            <a:pPr marL="457200" indent="-457200">
              <a:spcBef>
                <a:spcPts val="600"/>
              </a:spcBef>
              <a:spcAft>
                <a:spcPts val="600"/>
              </a:spcAft>
              <a:buBlip>
                <a:blip r:embed="rId3"/>
              </a:buBlip>
            </a:pPr>
            <a:r>
              <a:rPr lang="nl-NL" sz="2800" spc="30">
                <a:solidFill>
                  <a:srgbClr val="49403C"/>
                </a:solidFill>
                <a:latin typeface="Arial" panose="020B0604020202020204" pitchFamily="34" charset="0"/>
              </a:rPr>
              <a:t>Fill in a template</a:t>
            </a:r>
          </a:p>
        </p:txBody>
      </p:sp>
    </p:spTree>
    <p:extLst>
      <p:ext uri="{BB962C8B-B14F-4D97-AF65-F5344CB8AC3E}">
        <p14:creationId xmlns:p14="http://schemas.microsoft.com/office/powerpoint/2010/main" val="11665236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452E21-7562-D2A2-26A6-A539AB3854D2}"/>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EB6D2C01-D2E2-4707-9EBD-512EFE628221}"/>
              </a:ext>
            </a:extLst>
          </p:cNvPr>
          <p:cNvGraphicFramePr>
            <a:graphicFrameLocks noGrp="1"/>
          </p:cNvGraphicFramePr>
          <p:nvPr>
            <p:extLst>
              <p:ext uri="{D42A27DB-BD31-4B8C-83A1-F6EECF244321}">
                <p14:modId xmlns:p14="http://schemas.microsoft.com/office/powerpoint/2010/main" val="503495013"/>
              </p:ext>
            </p:extLst>
          </p:nvPr>
        </p:nvGraphicFramePr>
        <p:xfrm>
          <a:off x="460745" y="532718"/>
          <a:ext cx="11270510" cy="5852160"/>
        </p:xfrm>
        <a:graphic>
          <a:graphicData uri="http://schemas.openxmlformats.org/drawingml/2006/table">
            <a:tbl>
              <a:tblPr firstRow="1" bandRow="1">
                <a:tableStyleId>{5C22544A-7EE6-4342-B048-85BDC9FD1C3A}</a:tableStyleId>
              </a:tblPr>
              <a:tblGrid>
                <a:gridCol w="2488017">
                  <a:extLst>
                    <a:ext uri="{9D8B030D-6E8A-4147-A177-3AD203B41FA5}">
                      <a16:colId xmlns:a16="http://schemas.microsoft.com/office/drawing/2014/main" val="2118649735"/>
                    </a:ext>
                  </a:extLst>
                </a:gridCol>
                <a:gridCol w="8782493">
                  <a:extLst>
                    <a:ext uri="{9D8B030D-6E8A-4147-A177-3AD203B41FA5}">
                      <a16:colId xmlns:a16="http://schemas.microsoft.com/office/drawing/2014/main" val="2913523552"/>
                    </a:ext>
                  </a:extLst>
                </a:gridCol>
              </a:tblGrid>
              <a:tr h="370840">
                <a:tc>
                  <a:txBody>
                    <a:bodyPr/>
                    <a:lstStyle/>
                    <a:p>
                      <a:r>
                        <a:rPr lang="en-US" sz="2400">
                          <a:latin typeface="Arial" panose="020B0604020202020204" pitchFamily="34" charset="0"/>
                          <a:cs typeface="Arial" panose="020B0604020202020204" pitchFamily="34" charset="0"/>
                        </a:rPr>
                        <a:t>Strategic Goal</a:t>
                      </a:r>
                    </a:p>
                    <a:p>
                      <a:r>
                        <a:rPr lang="en-US" sz="1800">
                          <a:latin typeface="Arial" panose="020B0604020202020204" pitchFamily="34" charset="0"/>
                          <a:cs typeface="Arial" panose="020B0604020202020204" pitchFamily="34" charset="0"/>
                        </a:rPr>
                        <a:t>(what difference will we make)</a:t>
                      </a:r>
                      <a:endParaRPr lang="en-NL" sz="1800">
                        <a:latin typeface="Arial" panose="020B0604020202020204" pitchFamily="34" charset="0"/>
                        <a:cs typeface="Arial" panose="020B0604020202020204" pitchFamily="34" charset="0"/>
                      </a:endParaRPr>
                    </a:p>
                  </a:txBody>
                  <a:tcPr/>
                </a:tc>
                <a:tc>
                  <a:txBody>
                    <a:bodyPr/>
                    <a:lstStyle/>
                    <a:p>
                      <a:r>
                        <a:rPr lang="en-US" sz="1800" i="1">
                          <a:latin typeface="Arial" panose="020B0604020202020204" pitchFamily="34" charset="0"/>
                          <a:cs typeface="Arial" panose="020B0604020202020204" pitchFamily="34" charset="0"/>
                        </a:rPr>
                        <a:t>Children 0-5 have the literacy skills to succeed at school</a:t>
                      </a:r>
                    </a:p>
                    <a:p>
                      <a:r>
                        <a:rPr lang="en-US" sz="1800" i="1">
                          <a:latin typeface="Arial" panose="020B0604020202020204" pitchFamily="34" charset="0"/>
                          <a:cs typeface="Arial" panose="020B0604020202020204" pitchFamily="34" charset="0"/>
                        </a:rPr>
                        <a:t>Government recognizes libraries contribution to SDGs</a:t>
                      </a:r>
                    </a:p>
                    <a:p>
                      <a:endParaRPr lang="en-NL"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4739669"/>
                  </a:ext>
                </a:extLst>
              </a:tr>
              <a:tr h="370840">
                <a:tc>
                  <a:txBody>
                    <a:bodyPr/>
                    <a:lstStyle/>
                    <a:p>
                      <a:r>
                        <a:rPr lang="en-US" sz="2000" b="1">
                          <a:latin typeface="Arial" panose="020B0604020202020204" pitchFamily="34" charset="0"/>
                          <a:cs typeface="Arial" panose="020B0604020202020204" pitchFamily="34" charset="0"/>
                        </a:rPr>
                        <a:t>Targets</a:t>
                      </a:r>
                      <a:endParaRPr lang="en-NL" sz="2000" b="1">
                        <a:latin typeface="Arial" panose="020B0604020202020204" pitchFamily="34" charset="0"/>
                        <a:cs typeface="Arial" panose="020B0604020202020204" pitchFamily="34" charset="0"/>
                      </a:endParaRPr>
                    </a:p>
                  </a:txBody>
                  <a:tcPr/>
                </a:tc>
                <a:tc>
                  <a:txBody>
                    <a:bodyPr/>
                    <a:lstStyle/>
                    <a:p>
                      <a:r>
                        <a:rPr lang="en-GB" sz="2000" i="1" noProof="0">
                          <a:latin typeface="Arial" panose="020B0604020202020204" pitchFamily="34" charset="0"/>
                          <a:cs typeface="Arial" panose="020B0604020202020204" pitchFamily="34" charset="0"/>
                        </a:rPr>
                        <a:t>75% of the children in Newtown participate in pre-school literacy programme</a:t>
                      </a:r>
                    </a:p>
                    <a:p>
                      <a:r>
                        <a:rPr lang="en-GB" sz="2000" i="1" noProof="0">
                          <a:latin typeface="Arial" panose="020B0604020202020204" pitchFamily="34" charset="0"/>
                          <a:cs typeface="Arial" panose="020B0604020202020204" pitchFamily="34" charset="0"/>
                        </a:rPr>
                        <a:t>Government of Ruritania include libraries in NVR of SDGs</a:t>
                      </a:r>
                    </a:p>
                  </a:txBody>
                  <a:tcPr/>
                </a:tc>
                <a:extLst>
                  <a:ext uri="{0D108BD9-81ED-4DB2-BD59-A6C34878D82A}">
                    <a16:rowId xmlns:a16="http://schemas.microsoft.com/office/drawing/2014/main" val="2250587395"/>
                  </a:ext>
                </a:extLst>
              </a:tr>
              <a:tr h="370840">
                <a:tc>
                  <a:txBody>
                    <a:bodyPr/>
                    <a:lstStyle/>
                    <a:p>
                      <a:r>
                        <a:rPr lang="en-US" sz="2000" b="1">
                          <a:latin typeface="Arial" panose="020B0604020202020204" pitchFamily="34" charset="0"/>
                          <a:cs typeface="Arial" panose="020B0604020202020204" pitchFamily="34" charset="0"/>
                        </a:rPr>
                        <a:t>Our assets / track record/ strengths &amp; opportunities</a:t>
                      </a:r>
                      <a:endParaRPr lang="en-NL" sz="2000" b="1">
                        <a:latin typeface="Arial" panose="020B0604020202020204" pitchFamily="34" charset="0"/>
                        <a:cs typeface="Arial" panose="020B0604020202020204" pitchFamily="34" charset="0"/>
                      </a:endParaRPr>
                    </a:p>
                  </a:txBody>
                  <a:tcPr/>
                </a:tc>
                <a:tc>
                  <a:txBody>
                    <a:bodyPr/>
                    <a:lstStyle/>
                    <a:p>
                      <a:r>
                        <a:rPr lang="en-US" sz="2000" i="1">
                          <a:latin typeface="Arial" panose="020B0604020202020204" pitchFamily="34" charset="0"/>
                          <a:cs typeface="Arial" panose="020B0604020202020204" pitchFamily="34" charset="0"/>
                        </a:rPr>
                        <a:t>Successful pilot in one district of Newtown resulted in children’s reading skills ahead of age at 5</a:t>
                      </a:r>
                    </a:p>
                    <a:p>
                      <a:r>
                        <a:rPr lang="en-US" sz="2000" i="1">
                          <a:latin typeface="Arial" panose="020B0604020202020204" pitchFamily="34" charset="0"/>
                          <a:cs typeface="Arial" panose="020B0604020202020204" pitchFamily="34" charset="0"/>
                        </a:rPr>
                        <a:t>5 public spaces in Newtown connected to internet</a:t>
                      </a:r>
                    </a:p>
                    <a:p>
                      <a:r>
                        <a:rPr lang="en-US" sz="2000" i="1">
                          <a:latin typeface="Arial" panose="020B0604020202020204" pitchFamily="34" charset="0"/>
                          <a:cs typeface="Arial" panose="020B0604020202020204" pitchFamily="34" charset="0"/>
                        </a:rPr>
                        <a:t>Partnerships with local schools</a:t>
                      </a:r>
                    </a:p>
                    <a:p>
                      <a:r>
                        <a:rPr lang="en-US" sz="2000" i="1">
                          <a:latin typeface="Arial" panose="020B0604020202020204" pitchFamily="34" charset="0"/>
                          <a:cs typeface="Arial" panose="020B0604020202020204" pitchFamily="34" charset="0"/>
                        </a:rPr>
                        <a:t>Literacy a priority for current government &amp; Newtown mayor and major funder</a:t>
                      </a:r>
                    </a:p>
                  </a:txBody>
                  <a:tcPr/>
                </a:tc>
                <a:extLst>
                  <a:ext uri="{0D108BD9-81ED-4DB2-BD59-A6C34878D82A}">
                    <a16:rowId xmlns:a16="http://schemas.microsoft.com/office/drawing/2014/main" val="1375231560"/>
                  </a:ext>
                </a:extLst>
              </a:tr>
              <a:tr h="370840">
                <a:tc>
                  <a:txBody>
                    <a:bodyPr/>
                    <a:lstStyle/>
                    <a:p>
                      <a:r>
                        <a:rPr lang="en-US" sz="2000" b="1">
                          <a:latin typeface="Arial" panose="020B0604020202020204" pitchFamily="34" charset="0"/>
                          <a:cs typeface="Arial" panose="020B0604020202020204" pitchFamily="34" charset="0"/>
                        </a:rPr>
                        <a:t>Gaps – where we need help/ partnership</a:t>
                      </a:r>
                      <a:endParaRPr lang="en-NL" sz="2000" b="1">
                        <a:latin typeface="Arial" panose="020B0604020202020204" pitchFamily="34" charset="0"/>
                        <a:cs typeface="Arial" panose="020B0604020202020204" pitchFamily="34" charset="0"/>
                      </a:endParaRPr>
                    </a:p>
                  </a:txBody>
                  <a:tcPr/>
                </a:tc>
                <a:tc>
                  <a:txBody>
                    <a:bodyPr/>
                    <a:lstStyle/>
                    <a:p>
                      <a:r>
                        <a:rPr lang="en-US" sz="2000" b="1" i="1">
                          <a:latin typeface="Arial" panose="020B0604020202020204" pitchFamily="34" charset="0"/>
                          <a:cs typeface="Arial" panose="020B0604020202020204" pitchFamily="34" charset="0"/>
                        </a:rPr>
                        <a:t>Influence? Innovation? Income? Impact?</a:t>
                      </a:r>
                    </a:p>
                    <a:p>
                      <a:r>
                        <a:rPr lang="en-US" sz="2000" i="1">
                          <a:latin typeface="Arial" panose="020B0604020202020204" pitchFamily="34" charset="0"/>
                          <a:cs typeface="Arial" panose="020B0604020202020204" pitchFamily="34" charset="0"/>
                        </a:rPr>
                        <a:t>Few staff with media and communications skills</a:t>
                      </a:r>
                    </a:p>
                    <a:p>
                      <a:r>
                        <a:rPr lang="en-US" sz="2000" i="1">
                          <a:latin typeface="Arial" panose="020B0604020202020204" pitchFamily="34" charset="0"/>
                          <a:cs typeface="Arial" panose="020B0604020202020204" pitchFamily="34" charset="0"/>
                        </a:rPr>
                        <a:t>Few relationships outside of education – especially amongst politicians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latin typeface="Arial" panose="020B0604020202020204" pitchFamily="34" charset="0"/>
                          <a:cs typeface="Arial" panose="020B0604020202020204" pitchFamily="34" charset="0"/>
                        </a:rPr>
                        <a:t>IT hardware old and staff untrained on latest technology</a:t>
                      </a:r>
                    </a:p>
                    <a:p>
                      <a:r>
                        <a:rPr lang="en-US" sz="2000" i="1">
                          <a:latin typeface="Arial" panose="020B0604020202020204" pitchFamily="34" charset="0"/>
                          <a:cs typeface="Arial" panose="020B0604020202020204" pitchFamily="34" charset="0"/>
                        </a:rPr>
                        <a:t>Lack of resources &amp; funding</a:t>
                      </a:r>
                    </a:p>
                    <a:p>
                      <a:r>
                        <a:rPr lang="en-US" sz="2000" i="1">
                          <a:latin typeface="Arial" panose="020B0604020202020204" pitchFamily="34" charset="0"/>
                          <a:cs typeface="Arial" panose="020B0604020202020204" pitchFamily="34" charset="0"/>
                        </a:rPr>
                        <a:t>No experience in producing funding proposals</a:t>
                      </a:r>
                    </a:p>
                    <a:p>
                      <a:r>
                        <a:rPr lang="en-US" sz="2000" i="1">
                          <a:latin typeface="Arial" panose="020B0604020202020204" pitchFamily="34" charset="0"/>
                          <a:cs typeface="Arial" panose="020B0604020202020204" pitchFamily="34" charset="0"/>
                        </a:rPr>
                        <a:t>Lack of experience in collecting data and telling powerful stories of impact </a:t>
                      </a:r>
                      <a:endParaRPr lang="en-NL" sz="2000" i="1">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52952727"/>
                  </a:ext>
                </a:extLst>
              </a:tr>
            </a:tbl>
          </a:graphicData>
        </a:graphic>
      </p:graphicFrame>
    </p:spTree>
    <p:extLst>
      <p:ext uri="{BB962C8B-B14F-4D97-AF65-F5344CB8AC3E}">
        <p14:creationId xmlns:p14="http://schemas.microsoft.com/office/powerpoint/2010/main" val="121615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452E21-7562-D2A2-26A6-A539AB3854D2}"/>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EB6D2C01-D2E2-4707-9EBD-512EFE628221}"/>
              </a:ext>
            </a:extLst>
          </p:cNvPr>
          <p:cNvGraphicFramePr>
            <a:graphicFrameLocks noGrp="1"/>
          </p:cNvGraphicFramePr>
          <p:nvPr>
            <p:extLst>
              <p:ext uri="{D42A27DB-BD31-4B8C-83A1-F6EECF244321}">
                <p14:modId xmlns:p14="http://schemas.microsoft.com/office/powerpoint/2010/main" val="311326051"/>
              </p:ext>
            </p:extLst>
          </p:nvPr>
        </p:nvGraphicFramePr>
        <p:xfrm>
          <a:off x="460745" y="731520"/>
          <a:ext cx="11270510" cy="6035040"/>
        </p:xfrm>
        <a:graphic>
          <a:graphicData uri="http://schemas.openxmlformats.org/drawingml/2006/table">
            <a:tbl>
              <a:tblPr firstRow="1" bandRow="1">
                <a:tableStyleId>{5C22544A-7EE6-4342-B048-85BDC9FD1C3A}</a:tableStyleId>
              </a:tblPr>
              <a:tblGrid>
                <a:gridCol w="2488017">
                  <a:extLst>
                    <a:ext uri="{9D8B030D-6E8A-4147-A177-3AD203B41FA5}">
                      <a16:colId xmlns:a16="http://schemas.microsoft.com/office/drawing/2014/main" val="2118649735"/>
                    </a:ext>
                  </a:extLst>
                </a:gridCol>
                <a:gridCol w="8782493">
                  <a:extLst>
                    <a:ext uri="{9D8B030D-6E8A-4147-A177-3AD203B41FA5}">
                      <a16:colId xmlns:a16="http://schemas.microsoft.com/office/drawing/2014/main" val="2913523552"/>
                    </a:ext>
                  </a:extLst>
                </a:gridCol>
              </a:tblGrid>
              <a:tr h="370840">
                <a:tc>
                  <a:txBody>
                    <a:bodyPr/>
                    <a:lstStyle/>
                    <a:p>
                      <a:r>
                        <a:rPr lang="en-US" sz="2400">
                          <a:latin typeface="Arial" panose="020B0604020202020204" pitchFamily="34" charset="0"/>
                          <a:cs typeface="Arial" panose="020B0604020202020204" pitchFamily="34" charset="0"/>
                        </a:rPr>
                        <a:t>Strategic Goal</a:t>
                      </a:r>
                    </a:p>
                    <a:p>
                      <a:r>
                        <a:rPr lang="en-US" sz="1800">
                          <a:latin typeface="Arial" panose="020B0604020202020204" pitchFamily="34" charset="0"/>
                          <a:cs typeface="Arial" panose="020B0604020202020204" pitchFamily="34" charset="0"/>
                        </a:rPr>
                        <a:t>(what difference will we make)</a:t>
                      </a:r>
                      <a:endParaRPr lang="en-NL" sz="1800">
                        <a:latin typeface="Arial" panose="020B0604020202020204" pitchFamily="34" charset="0"/>
                        <a:cs typeface="Arial" panose="020B0604020202020204" pitchFamily="34" charset="0"/>
                      </a:endParaRPr>
                    </a:p>
                  </a:txBody>
                  <a:tcPr/>
                </a:tc>
                <a:tc>
                  <a:txBody>
                    <a:bodyPr/>
                    <a:lstStyle/>
                    <a:p>
                      <a:r>
                        <a:rPr lang="en-US" sz="1800">
                          <a:latin typeface="Arial" panose="020B0604020202020204" pitchFamily="34" charset="0"/>
                          <a:cs typeface="Arial" panose="020B0604020202020204" pitchFamily="34" charset="0"/>
                        </a:rPr>
                        <a:t>Example: Children 0-5 have the literacy skills to succeed at school</a:t>
                      </a:r>
                    </a:p>
                    <a:p>
                      <a:r>
                        <a:rPr lang="en-US" sz="1800">
                          <a:latin typeface="Arial" panose="020B0604020202020204" pitchFamily="34" charset="0"/>
                          <a:cs typeface="Arial" panose="020B0604020202020204" pitchFamily="34" charset="0"/>
                        </a:rPr>
                        <a:t>Government recognizes libraries’ contribution to SDGs</a:t>
                      </a:r>
                    </a:p>
                    <a:p>
                      <a:r>
                        <a:rPr lang="en-US" sz="1800">
                          <a:latin typeface="Arial" panose="020B0604020202020204" pitchFamily="34" charset="0"/>
                          <a:cs typeface="Arial" panose="020B0604020202020204" pitchFamily="34" charset="0"/>
                        </a:rPr>
                        <a:t>Your own goal…</a:t>
                      </a:r>
                    </a:p>
                    <a:p>
                      <a:endParaRPr lang="en-NL"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4739669"/>
                  </a:ext>
                </a:extLst>
              </a:tr>
              <a:tr h="370840">
                <a:tc>
                  <a:txBody>
                    <a:bodyPr/>
                    <a:lstStyle/>
                    <a:p>
                      <a:r>
                        <a:rPr lang="en-US" sz="2000" b="1">
                          <a:latin typeface="Arial" panose="020B0604020202020204" pitchFamily="34" charset="0"/>
                          <a:cs typeface="Arial" panose="020B0604020202020204" pitchFamily="34" charset="0"/>
                        </a:rPr>
                        <a:t>Targets</a:t>
                      </a:r>
                      <a:endParaRPr lang="en-NL" sz="2000" b="1">
                        <a:latin typeface="Arial" panose="020B0604020202020204" pitchFamily="34" charset="0"/>
                        <a:cs typeface="Arial" panose="020B0604020202020204" pitchFamily="34" charset="0"/>
                      </a:endParaRPr>
                    </a:p>
                  </a:txBody>
                  <a:tcPr/>
                </a:tc>
                <a:tc>
                  <a:txBody>
                    <a:bodyPr/>
                    <a:lstStyle/>
                    <a:p>
                      <a:endParaRPr lang="nl-NL" sz="1800" noProof="0">
                        <a:latin typeface="Arial" panose="020B0604020202020204" pitchFamily="34" charset="0"/>
                        <a:cs typeface="Arial" panose="020B0604020202020204" pitchFamily="34" charset="0"/>
                      </a:endParaRPr>
                    </a:p>
                    <a:p>
                      <a:endParaRPr lang="en-GB" sz="1800" noProof="0">
                        <a:latin typeface="Arial" panose="020B0604020202020204" pitchFamily="34" charset="0"/>
                        <a:cs typeface="Arial" panose="020B0604020202020204" pitchFamily="34" charset="0"/>
                      </a:endParaRPr>
                    </a:p>
                    <a:p>
                      <a:endParaRPr lang="en-GB" sz="1800" noProof="0">
                        <a:latin typeface="Arial" panose="020B0604020202020204" pitchFamily="34" charset="0"/>
                        <a:cs typeface="Arial" panose="020B0604020202020204" pitchFamily="34" charset="0"/>
                      </a:endParaRPr>
                    </a:p>
                    <a:p>
                      <a:endParaRPr lang="en-GB" sz="1800" noProof="0">
                        <a:latin typeface="Arial" panose="020B0604020202020204" pitchFamily="34" charset="0"/>
                        <a:cs typeface="Arial" panose="020B0604020202020204" pitchFamily="34" charset="0"/>
                      </a:endParaRPr>
                    </a:p>
                    <a:p>
                      <a:endParaRPr lang="en-GB" sz="1800" noProof="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50587395"/>
                  </a:ext>
                </a:extLst>
              </a:tr>
              <a:tr h="370840">
                <a:tc>
                  <a:txBody>
                    <a:bodyPr/>
                    <a:lstStyle/>
                    <a:p>
                      <a:r>
                        <a:rPr lang="en-US" sz="2000" b="1">
                          <a:latin typeface="Arial" panose="020B0604020202020204" pitchFamily="34" charset="0"/>
                          <a:cs typeface="Arial" panose="020B0604020202020204" pitchFamily="34" charset="0"/>
                        </a:rPr>
                        <a:t>Our assets / track record/ strengths &amp; opportunities</a:t>
                      </a:r>
                      <a:endParaRPr lang="en-NL" sz="2000" b="1">
                        <a:latin typeface="Arial" panose="020B0604020202020204" pitchFamily="34" charset="0"/>
                        <a:cs typeface="Arial" panose="020B0604020202020204" pitchFamily="34" charset="0"/>
                      </a:endParaRPr>
                    </a:p>
                  </a:txBody>
                  <a:tcPr/>
                </a:tc>
                <a:tc>
                  <a:txBody>
                    <a:bodyPr/>
                    <a:lstStyle/>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p>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75231560"/>
                  </a:ext>
                </a:extLst>
              </a:tr>
              <a:tr h="370840">
                <a:tc>
                  <a:txBody>
                    <a:bodyPr/>
                    <a:lstStyle/>
                    <a:p>
                      <a:r>
                        <a:rPr lang="en-US" sz="2000" b="1">
                          <a:latin typeface="Arial" panose="020B0604020202020204" pitchFamily="34" charset="0"/>
                          <a:cs typeface="Arial" panose="020B0604020202020204" pitchFamily="34" charset="0"/>
                        </a:rPr>
                        <a:t>Gaps – where we need help/ partnership (Influence, Innovation, Income, Impact)</a:t>
                      </a:r>
                      <a:endParaRPr lang="en-NL" sz="2000" b="1">
                        <a:latin typeface="Arial" panose="020B0604020202020204" pitchFamily="34" charset="0"/>
                        <a:cs typeface="Arial" panose="020B0604020202020204" pitchFamily="34" charset="0"/>
                      </a:endParaRPr>
                    </a:p>
                  </a:txBody>
                  <a:tcPr/>
                </a:tc>
                <a:tc>
                  <a:txBody>
                    <a:bodyPr/>
                    <a:lstStyle/>
                    <a:p>
                      <a:endParaRPr lang="nl-NL" sz="1800">
                        <a:latin typeface="Arial" panose="020B0604020202020204" pitchFamily="34" charset="0"/>
                        <a:cs typeface="Arial" panose="020B0604020202020204" pitchFamily="34" charset="0"/>
                      </a:endParaRPr>
                    </a:p>
                    <a:p>
                      <a:endParaRPr lang="nl-NL" sz="1800">
                        <a:latin typeface="Arial" panose="020B0604020202020204" pitchFamily="34" charset="0"/>
                        <a:cs typeface="Arial" panose="020B0604020202020204" pitchFamily="34" charset="0"/>
                      </a:endParaRPr>
                    </a:p>
                    <a:p>
                      <a:endParaRPr lang="nl-NL" sz="1800">
                        <a:latin typeface="Arial" panose="020B0604020202020204" pitchFamily="34" charset="0"/>
                        <a:cs typeface="Arial" panose="020B0604020202020204" pitchFamily="34" charset="0"/>
                      </a:endParaRPr>
                    </a:p>
                    <a:p>
                      <a:endParaRPr lang="nl-NL" sz="1800">
                        <a:latin typeface="Arial" panose="020B0604020202020204" pitchFamily="34" charset="0"/>
                        <a:cs typeface="Arial" panose="020B0604020202020204" pitchFamily="34" charset="0"/>
                      </a:endParaRPr>
                    </a:p>
                    <a:p>
                      <a:endParaRPr lang="en-NL"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52952727"/>
                  </a:ext>
                </a:extLst>
              </a:tr>
            </a:tbl>
          </a:graphicData>
        </a:graphic>
      </p:graphicFrame>
    </p:spTree>
    <p:extLst>
      <p:ext uri="{BB962C8B-B14F-4D97-AF65-F5344CB8AC3E}">
        <p14:creationId xmlns:p14="http://schemas.microsoft.com/office/powerpoint/2010/main" val="2458071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149C57E-57CC-6EE8-C624-B94E786BF814}"/>
              </a:ext>
            </a:extLst>
          </p:cNvPr>
          <p:cNvSpPr/>
          <p:nvPr/>
        </p:nvSpPr>
        <p:spPr>
          <a:xfrm rot="10800000">
            <a:off x="-1" y="-1"/>
            <a:ext cx="3949637" cy="5142711"/>
          </a:xfrm>
          <a:prstGeom prst="rect">
            <a:avLst/>
          </a:prstGeom>
          <a:solidFill>
            <a:srgbClr val="2F8662"/>
          </a:solidFill>
        </p:spPr>
        <p:txBody>
          <a:bodyPr/>
          <a:lstStyle/>
          <a:p>
            <a:endParaRPr lang="en-NL"/>
          </a:p>
        </p:txBody>
      </p:sp>
      <p:grpSp>
        <p:nvGrpSpPr>
          <p:cNvPr id="5" name="Group 3">
            <a:extLst>
              <a:ext uri="{FF2B5EF4-FFF2-40B4-BE49-F238E27FC236}">
                <a16:creationId xmlns:a16="http://schemas.microsoft.com/office/drawing/2014/main" id="{2527B9EC-ABA4-71F8-15A5-C8290268FC22}"/>
              </a:ext>
            </a:extLst>
          </p:cNvPr>
          <p:cNvGrpSpPr/>
          <p:nvPr/>
        </p:nvGrpSpPr>
        <p:grpSpPr>
          <a:xfrm rot="5400000">
            <a:off x="1085543" y="4057166"/>
            <a:ext cx="1778548" cy="3949638"/>
            <a:chOff x="0" y="0"/>
            <a:chExt cx="3422705" cy="14540791"/>
          </a:xfrm>
        </p:grpSpPr>
        <p:sp>
          <p:nvSpPr>
            <p:cNvPr id="6" name="AutoShape 4">
              <a:extLst>
                <a:ext uri="{FF2B5EF4-FFF2-40B4-BE49-F238E27FC236}">
                  <a16:creationId xmlns:a16="http://schemas.microsoft.com/office/drawing/2014/main" id="{87664A70-C665-FF1D-2BF8-FCC2FC6F9206}"/>
                </a:ext>
              </a:extLst>
            </p:cNvPr>
            <p:cNvSpPr/>
            <p:nvPr/>
          </p:nvSpPr>
          <p:spPr>
            <a:xfrm>
              <a:off x="0" y="0"/>
              <a:ext cx="1140902" cy="14540791"/>
            </a:xfrm>
            <a:prstGeom prst="rect">
              <a:avLst/>
            </a:prstGeom>
            <a:solidFill>
              <a:srgbClr val="2F8662">
                <a:alpha val="69804"/>
              </a:srgbClr>
            </a:solidFill>
          </p:spPr>
          <p:txBody>
            <a:bodyPr/>
            <a:lstStyle/>
            <a:p>
              <a:endParaRPr lang="en-NL"/>
            </a:p>
          </p:txBody>
        </p:sp>
        <p:sp>
          <p:nvSpPr>
            <p:cNvPr id="7" name="AutoShape 5">
              <a:extLst>
                <a:ext uri="{FF2B5EF4-FFF2-40B4-BE49-F238E27FC236}">
                  <a16:creationId xmlns:a16="http://schemas.microsoft.com/office/drawing/2014/main" id="{5C6287BD-DE91-2494-10DC-E6DAF1BA4E76}"/>
                </a:ext>
              </a:extLst>
            </p:cNvPr>
            <p:cNvSpPr/>
            <p:nvPr/>
          </p:nvSpPr>
          <p:spPr>
            <a:xfrm>
              <a:off x="1140902" y="0"/>
              <a:ext cx="1140902" cy="14540791"/>
            </a:xfrm>
            <a:prstGeom prst="rect">
              <a:avLst/>
            </a:prstGeom>
            <a:solidFill>
              <a:srgbClr val="2F8662">
                <a:alpha val="40000"/>
              </a:srgbClr>
            </a:solidFill>
          </p:spPr>
          <p:txBody>
            <a:bodyPr/>
            <a:lstStyle/>
            <a:p>
              <a:endParaRPr lang="en-NL"/>
            </a:p>
          </p:txBody>
        </p:sp>
        <p:sp>
          <p:nvSpPr>
            <p:cNvPr id="8" name="AutoShape 6">
              <a:extLst>
                <a:ext uri="{FF2B5EF4-FFF2-40B4-BE49-F238E27FC236}">
                  <a16:creationId xmlns:a16="http://schemas.microsoft.com/office/drawing/2014/main" id="{6E53F79D-E9AB-57D7-47D3-00A2F9AE7FB9}"/>
                </a:ext>
              </a:extLst>
            </p:cNvPr>
            <p:cNvSpPr/>
            <p:nvPr/>
          </p:nvSpPr>
          <p:spPr>
            <a:xfrm>
              <a:off x="2281803" y="0"/>
              <a:ext cx="1140902" cy="14540791"/>
            </a:xfrm>
            <a:prstGeom prst="rect">
              <a:avLst/>
            </a:prstGeom>
            <a:solidFill>
              <a:srgbClr val="2F8662">
                <a:alpha val="9804"/>
              </a:srgbClr>
            </a:solidFill>
          </p:spPr>
          <p:txBody>
            <a:bodyPr/>
            <a:lstStyle/>
            <a:p>
              <a:endParaRPr lang="en-NL"/>
            </a:p>
          </p:txBody>
        </p:sp>
      </p:grpSp>
      <p:sp>
        <p:nvSpPr>
          <p:cNvPr id="3" name="TextBox 3"/>
          <p:cNvSpPr txBox="1"/>
          <p:nvPr/>
        </p:nvSpPr>
        <p:spPr>
          <a:xfrm>
            <a:off x="392727" y="1403438"/>
            <a:ext cx="3164180" cy="577081"/>
          </a:xfrm>
          <a:prstGeom prst="rect">
            <a:avLst/>
          </a:prstGeom>
        </p:spPr>
        <p:txBody>
          <a:bodyPr wrap="square" lIns="0" tIns="0" rIns="0" bIns="0" rtlCol="0" anchor="t">
            <a:spAutoFit/>
          </a:bodyPr>
          <a:lstStyle/>
          <a:p>
            <a:pPr>
              <a:lnSpc>
                <a:spcPts val="4510"/>
              </a:lnSpc>
            </a:pPr>
            <a:r>
              <a:rPr lang="en-US" sz="4000" b="1" spc="220">
                <a:solidFill>
                  <a:srgbClr val="FFFFFF"/>
                </a:solidFill>
                <a:latin typeface="Arial Black" panose="020B0604020202020204" pitchFamily="34" charset="0"/>
              </a:rPr>
              <a:t>EXERCISE</a:t>
            </a:r>
          </a:p>
        </p:txBody>
      </p:sp>
      <p:sp>
        <p:nvSpPr>
          <p:cNvPr id="9" name="TextBox 2">
            <a:extLst>
              <a:ext uri="{FF2B5EF4-FFF2-40B4-BE49-F238E27FC236}">
                <a16:creationId xmlns:a16="http://schemas.microsoft.com/office/drawing/2014/main" id="{D0753C13-22CD-429D-F29E-12E1899148CE}"/>
              </a:ext>
            </a:extLst>
          </p:cNvPr>
          <p:cNvSpPr txBox="1"/>
          <p:nvPr/>
        </p:nvSpPr>
        <p:spPr>
          <a:xfrm>
            <a:off x="4991039" y="2444823"/>
            <a:ext cx="6428014" cy="2110065"/>
          </a:xfrm>
          <a:prstGeom prst="rect">
            <a:avLst/>
          </a:prstGeom>
        </p:spPr>
        <p:txBody>
          <a:bodyPr wrap="square" lIns="0" tIns="0" rIns="0" bIns="0" rtlCol="0" anchor="t">
            <a:spAutoFit/>
          </a:bodyPr>
          <a:lstStyle/>
          <a:p>
            <a:pPr defTabSz="609630">
              <a:lnSpc>
                <a:spcPts val="5600"/>
              </a:lnSpc>
            </a:pPr>
            <a:r>
              <a:rPr lang="en-US" sz="4000" b="1" spc="140">
                <a:solidFill>
                  <a:srgbClr val="49403C"/>
                </a:solidFill>
                <a:latin typeface="Arial Black" panose="020B0604020202020204" pitchFamily="34" charset="0"/>
              </a:rPr>
              <a:t>Teamwork for partnerships success: role play</a:t>
            </a:r>
          </a:p>
        </p:txBody>
      </p:sp>
      <p:pic>
        <p:nvPicPr>
          <p:cNvPr id="2" name="Picture 1" descr="A hand holding a megaphone&#10;&#10;Description automatically generated">
            <a:extLst>
              <a:ext uri="{FF2B5EF4-FFF2-40B4-BE49-F238E27FC236}">
                <a16:creationId xmlns:a16="http://schemas.microsoft.com/office/drawing/2014/main" id="{95B7F1CF-CA7F-ED59-1768-092A0DF51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14" y="2371978"/>
            <a:ext cx="1951631" cy="1951631"/>
          </a:xfrm>
          <a:prstGeom prst="rect">
            <a:avLst/>
          </a:prstGeom>
        </p:spPr>
      </p:pic>
    </p:spTree>
    <p:extLst>
      <p:ext uri="{BB962C8B-B14F-4D97-AF65-F5344CB8AC3E}">
        <p14:creationId xmlns:p14="http://schemas.microsoft.com/office/powerpoint/2010/main" val="8314719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76C47-34C8-CE0C-58DA-F2CE0E8A66AA}"/>
              </a:ext>
            </a:extLst>
          </p:cNvPr>
          <p:cNvSpPr/>
          <p:nvPr/>
        </p:nvSpPr>
        <p:spPr>
          <a:xfrm>
            <a:off x="863506" y="825500"/>
            <a:ext cx="1397094" cy="406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4">
            <a:extLst>
              <a:ext uri="{FF2B5EF4-FFF2-40B4-BE49-F238E27FC236}">
                <a16:creationId xmlns:a16="http://schemas.microsoft.com/office/drawing/2014/main" id="{9E0AD43B-1EB8-C221-F5F8-6F67C18C1D98}"/>
              </a:ext>
            </a:extLst>
          </p:cNvPr>
          <p:cNvSpPr txBox="1"/>
          <p:nvPr/>
        </p:nvSpPr>
        <p:spPr>
          <a:xfrm>
            <a:off x="926517" y="2429514"/>
            <a:ext cx="4775784" cy="3754874"/>
          </a:xfrm>
          <a:prstGeom prst="rect">
            <a:avLst/>
          </a:prstGeom>
        </p:spPr>
        <p:txBody>
          <a:bodyPr wrap="square" lIns="0" tIns="0" rIns="0" bIns="0" rtlCol="0" anchor="t">
            <a:spAutoFit/>
          </a:bodyPr>
          <a:lstStyle/>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Half of each table should prepare the partnership pitch for the organisation/country</a:t>
            </a: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The other half plays the role of the partner being approached</a:t>
            </a:r>
          </a:p>
          <a:p>
            <a:pPr marL="457200" indent="-457200">
              <a:spcBef>
                <a:spcPts val="600"/>
              </a:spcBef>
              <a:spcAft>
                <a:spcPts val="600"/>
              </a:spcAft>
              <a:buBlip>
                <a:blip r:embed="rId2"/>
              </a:buBlip>
            </a:pPr>
            <a:r>
              <a:rPr lang="nl-NL" sz="2800" spc="30">
                <a:solidFill>
                  <a:srgbClr val="49403C"/>
                </a:solidFill>
                <a:latin typeface="Arial" panose="020B0604020202020204" pitchFamily="34" charset="0"/>
              </a:rPr>
              <a:t>Build a partnership!</a:t>
            </a:r>
          </a:p>
        </p:txBody>
      </p:sp>
      <p:sp>
        <p:nvSpPr>
          <p:cNvPr id="7" name="TextBox 5">
            <a:extLst>
              <a:ext uri="{FF2B5EF4-FFF2-40B4-BE49-F238E27FC236}">
                <a16:creationId xmlns:a16="http://schemas.microsoft.com/office/drawing/2014/main" id="{7955435A-A8B7-8467-3DFB-F016AB01D333}"/>
              </a:ext>
            </a:extLst>
          </p:cNvPr>
          <p:cNvSpPr txBox="1"/>
          <p:nvPr/>
        </p:nvSpPr>
        <p:spPr>
          <a:xfrm>
            <a:off x="842838" y="613800"/>
            <a:ext cx="5422880" cy="1477328"/>
          </a:xfrm>
          <a:prstGeom prst="rect">
            <a:avLst/>
          </a:prstGeom>
        </p:spPr>
        <p:txBody>
          <a:bodyPr wrap="square" lIns="0" tIns="0" rIns="0" bIns="0" rtlCol="0" anchor="t">
            <a:spAutoFit/>
          </a:bodyPr>
          <a:lstStyle/>
          <a:p>
            <a:pPr>
              <a:spcBef>
                <a:spcPts val="600"/>
              </a:spcBef>
              <a:spcAft>
                <a:spcPts val="600"/>
              </a:spcAft>
            </a:pPr>
            <a:r>
              <a:rPr lang="en-US" sz="3200" spc="210">
                <a:solidFill>
                  <a:schemeClr val="tx1">
                    <a:lumMod val="75000"/>
                    <a:lumOff val="25000"/>
                  </a:schemeClr>
                </a:solidFill>
                <a:latin typeface="Arial Black" panose="020B0604020202020204" pitchFamily="34" charset="0"/>
              </a:rPr>
              <a:t>EXERCISE: Teamwork for partnerships success – role play</a:t>
            </a:r>
          </a:p>
        </p:txBody>
      </p:sp>
      <p:pic>
        <p:nvPicPr>
          <p:cNvPr id="12" name="Picture 11" descr="Skydiving group at sunset">
            <a:extLst>
              <a:ext uri="{FF2B5EF4-FFF2-40B4-BE49-F238E27FC236}">
                <a16:creationId xmlns:a16="http://schemas.microsoft.com/office/drawing/2014/main" id="{AF0F2AEA-5570-78C7-22BD-933AF07BE0D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7188" r="28333" b="10714"/>
          <a:stretch/>
        </p:blipFill>
        <p:spPr>
          <a:xfrm>
            <a:off x="6769100" y="0"/>
            <a:ext cx="5422880" cy="6857989"/>
          </a:xfrm>
          <a:prstGeom prst="rect">
            <a:avLst/>
          </a:prstGeom>
          <a:noFill/>
        </p:spPr>
      </p:pic>
    </p:spTree>
    <p:extLst>
      <p:ext uri="{BB962C8B-B14F-4D97-AF65-F5344CB8AC3E}">
        <p14:creationId xmlns:p14="http://schemas.microsoft.com/office/powerpoint/2010/main" val="40830169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ight bulb&#10;&#10;Description automatically generated with medium confidence">
            <a:extLst>
              <a:ext uri="{FF2B5EF4-FFF2-40B4-BE49-F238E27FC236}">
                <a16:creationId xmlns:a16="http://schemas.microsoft.com/office/drawing/2014/main" id="{BFB3FC74-3476-E3FE-2C37-F6047748745B}"/>
              </a:ext>
            </a:extLst>
          </p:cNvPr>
          <p:cNvPicPr>
            <a:picLocks noChangeAspect="1"/>
          </p:cNvPicPr>
          <p:nvPr/>
        </p:nvPicPr>
        <p:blipFill rotWithShape="1">
          <a:blip r:embed="rId2">
            <a:extLst>
              <a:ext uri="{28A0092B-C50C-407E-A947-70E740481C1C}">
                <a14:useLocalDpi xmlns:a14="http://schemas.microsoft.com/office/drawing/2010/main" val="0"/>
              </a:ext>
            </a:extLst>
          </a:blip>
          <a:srcRect l="40769" r="9231"/>
          <a:stretch/>
        </p:blipFill>
        <p:spPr>
          <a:xfrm>
            <a:off x="6096000" y="0"/>
            <a:ext cx="6094194" cy="6858000"/>
          </a:xfrm>
          <a:prstGeom prst="rect">
            <a:avLst/>
          </a:prstGeom>
        </p:spPr>
      </p:pic>
      <p:sp>
        <p:nvSpPr>
          <p:cNvPr id="3" name="TextBox 2">
            <a:extLst>
              <a:ext uri="{FF2B5EF4-FFF2-40B4-BE49-F238E27FC236}">
                <a16:creationId xmlns:a16="http://schemas.microsoft.com/office/drawing/2014/main" id="{3CD5CCB7-AA95-EF48-452D-29EAFBD46D65}"/>
              </a:ext>
            </a:extLst>
          </p:cNvPr>
          <p:cNvSpPr txBox="1"/>
          <p:nvPr/>
        </p:nvSpPr>
        <p:spPr>
          <a:xfrm>
            <a:off x="6264302" y="6427112"/>
            <a:ext cx="35317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Photo: Matt Botsford on </a:t>
            </a:r>
            <a:r>
              <a:rPr kumimoji="0" lang="en-GB" sz="1100" b="0" i="0" u="none" strike="noStrike" kern="1200" cap="none" spc="0" normalizeH="0" baseline="0" noProof="0" err="1">
                <a:ln>
                  <a:noFill/>
                </a:ln>
                <a:solidFill>
                  <a:prstClr val="black"/>
                </a:solidFill>
                <a:effectLst/>
                <a:uLnTx/>
                <a:uFillTx/>
                <a:latin typeface="Univers" panose="020B0503020202020204" pitchFamily="34" charset="0"/>
                <a:ea typeface="+mn-ea"/>
                <a:cs typeface="+mn-cs"/>
              </a:rPr>
              <a:t>Unsplash</a:t>
            </a:r>
            <a:r>
              <a:rPr kumimoji="0" lang="en-GB" sz="1100" b="0" i="0" u="none" strike="noStrike" kern="1200" cap="none" spc="0" normalizeH="0" baseline="0" noProof="0">
                <a:ln>
                  <a:noFill/>
                </a:ln>
                <a:solidFill>
                  <a:prstClr val="black"/>
                </a:solidFill>
                <a:effectLst/>
                <a:uLnTx/>
                <a:uFillTx/>
                <a:latin typeface="Univers" panose="020B0503020202020204" pitchFamily="34" charset="0"/>
                <a:ea typeface="+mn-ea"/>
                <a:cs typeface="+mn-cs"/>
              </a:rPr>
              <a:t>, unsplash.com/photos/OKLqGsCT8qs</a:t>
            </a:r>
          </a:p>
        </p:txBody>
      </p:sp>
      <p:grpSp>
        <p:nvGrpSpPr>
          <p:cNvPr id="4" name="Group 2">
            <a:extLst>
              <a:ext uri="{FF2B5EF4-FFF2-40B4-BE49-F238E27FC236}">
                <a16:creationId xmlns:a16="http://schemas.microsoft.com/office/drawing/2014/main" id="{EEF1B57C-9E3C-FBA5-5A78-20436ECF648F}"/>
              </a:ext>
            </a:extLst>
          </p:cNvPr>
          <p:cNvGrpSpPr/>
          <p:nvPr/>
        </p:nvGrpSpPr>
        <p:grpSpPr>
          <a:xfrm rot="10800000">
            <a:off x="4317449" y="-2"/>
            <a:ext cx="1778549" cy="6858001"/>
            <a:chOff x="0" y="0"/>
            <a:chExt cx="3422705" cy="14540791"/>
          </a:xfrm>
        </p:grpSpPr>
        <p:sp>
          <p:nvSpPr>
            <p:cNvPr id="5" name="AutoShape 3">
              <a:extLst>
                <a:ext uri="{FF2B5EF4-FFF2-40B4-BE49-F238E27FC236}">
                  <a16:creationId xmlns:a16="http://schemas.microsoft.com/office/drawing/2014/main" id="{0D1B448E-5FE3-BB1E-108B-CFCC2D0EBF5E}"/>
                </a:ext>
              </a:extLst>
            </p:cNvPr>
            <p:cNvSpPr/>
            <p:nvPr/>
          </p:nvSpPr>
          <p:spPr>
            <a:xfrm>
              <a:off x="0" y="0"/>
              <a:ext cx="1140902" cy="14540791"/>
            </a:xfrm>
            <a:prstGeom prst="rect">
              <a:avLst/>
            </a:prstGeom>
            <a:solidFill>
              <a:srgbClr val="D94B47">
                <a:alpha val="6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AutoShape 4">
              <a:extLst>
                <a:ext uri="{FF2B5EF4-FFF2-40B4-BE49-F238E27FC236}">
                  <a16:creationId xmlns:a16="http://schemas.microsoft.com/office/drawing/2014/main" id="{C0BC145E-6A80-79E6-E0D5-DB9570ED30D7}"/>
                </a:ext>
              </a:extLst>
            </p:cNvPr>
            <p:cNvSpPr/>
            <p:nvPr/>
          </p:nvSpPr>
          <p:spPr>
            <a:xfrm>
              <a:off x="1140902" y="0"/>
              <a:ext cx="1140902" cy="14540791"/>
            </a:xfrm>
            <a:prstGeom prst="rect">
              <a:avLst/>
            </a:prstGeom>
            <a:solidFill>
              <a:srgbClr val="D94B47">
                <a:alpha val="4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AutoShape 5">
              <a:extLst>
                <a:ext uri="{FF2B5EF4-FFF2-40B4-BE49-F238E27FC236}">
                  <a16:creationId xmlns:a16="http://schemas.microsoft.com/office/drawing/2014/main" id="{A4F10302-21D4-3D89-B03F-B33B4DB19265}"/>
                </a:ext>
              </a:extLst>
            </p:cNvPr>
            <p:cNvSpPr/>
            <p:nvPr/>
          </p:nvSpPr>
          <p:spPr>
            <a:xfrm>
              <a:off x="2281803" y="0"/>
              <a:ext cx="1140902" cy="14540791"/>
            </a:xfrm>
            <a:prstGeom prst="rect">
              <a:avLst/>
            </a:prstGeom>
            <a:solidFill>
              <a:srgbClr val="D94B47">
                <a:alpha val="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TextBox 2">
            <a:extLst>
              <a:ext uri="{FF2B5EF4-FFF2-40B4-BE49-F238E27FC236}">
                <a16:creationId xmlns:a16="http://schemas.microsoft.com/office/drawing/2014/main" id="{3060A4ED-5E8B-C0B4-A1A2-6C3618DFAA0B}"/>
              </a:ext>
            </a:extLst>
          </p:cNvPr>
          <p:cNvSpPr txBox="1"/>
          <p:nvPr/>
        </p:nvSpPr>
        <p:spPr>
          <a:xfrm>
            <a:off x="736599" y="2350339"/>
            <a:ext cx="3213101" cy="2215991"/>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40" normalizeH="0" baseline="0" noProof="0">
                <a:ln>
                  <a:noFill/>
                </a:ln>
                <a:solidFill>
                  <a:srgbClr val="49403C"/>
                </a:solidFill>
                <a:effectLst/>
                <a:uLnTx/>
                <a:uFillTx/>
                <a:latin typeface="Arial Black" panose="020B0604020202020204" pitchFamily="34" charset="0"/>
                <a:ea typeface="+mn-ea"/>
                <a:cs typeface="+mn-cs"/>
              </a:rPr>
              <a:t>Share your findings!</a:t>
            </a:r>
          </a:p>
        </p:txBody>
      </p:sp>
    </p:spTree>
    <p:extLst>
      <p:ext uri="{BB962C8B-B14F-4D97-AF65-F5344CB8AC3E}">
        <p14:creationId xmlns:p14="http://schemas.microsoft.com/office/powerpoint/2010/main" val="3711464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shVTI">
  <a:themeElements>
    <a:clrScheme name="AnalogousFromLightSeedLeftStep">
      <a:dk1>
        <a:srgbClr val="000000"/>
      </a:dk1>
      <a:lt1>
        <a:srgbClr val="FFFFFF"/>
      </a:lt1>
      <a:dk2>
        <a:srgbClr val="41243C"/>
      </a:dk2>
      <a:lt2>
        <a:srgbClr val="E7E2E8"/>
      </a:lt2>
      <a:accent1>
        <a:srgbClr val="87AB81"/>
      </a:accent1>
      <a:accent2>
        <a:srgbClr val="92A973"/>
      </a:accent2>
      <a:accent3>
        <a:srgbClr val="A3A37B"/>
      </a:accent3>
      <a:accent4>
        <a:srgbClr val="B59E7A"/>
      </a:accent4>
      <a:accent5>
        <a:srgbClr val="C2988E"/>
      </a:accent5>
      <a:accent6>
        <a:srgbClr val="BA7F8D"/>
      </a:accent6>
      <a:hlink>
        <a:srgbClr val="A469AE"/>
      </a:hlink>
      <a:folHlink>
        <a:srgbClr val="7F7F7F"/>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6CC46BFB116745BE31026A5B88353D" ma:contentTypeVersion="16" ma:contentTypeDescription="Create a new document." ma:contentTypeScope="" ma:versionID="f735c7e1abeb614125b8734ca3ba3c52">
  <xsd:schema xmlns:xsd="http://www.w3.org/2001/XMLSchema" xmlns:xs="http://www.w3.org/2001/XMLSchema" xmlns:p="http://schemas.microsoft.com/office/2006/metadata/properties" xmlns:ns2="883d4431-f541-4349-b4ce-2379b0e98fdd" xmlns:ns3="c8ff8076-ecd0-4454-a9d7-75462cd96e64" targetNamespace="http://schemas.microsoft.com/office/2006/metadata/properties" ma:root="true" ma:fieldsID="59afbbb521894b1e8ed1af84f30edc8f" ns2:_="" ns3:_="">
    <xsd:import namespace="883d4431-f541-4349-b4ce-2379b0e98fdd"/>
    <xsd:import namespace="c8ff8076-ecd0-4454-a9d7-75462cd96e64"/>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d4431-f541-4349-b4ce-2379b0e98fd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4bb0e2b-093c-4708-a422-dc4a7636141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ff8076-ecd0-4454-a9d7-75462cd96e6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b802824-e3c4-4ab4-bb63-8c611010922a}" ma:internalName="TaxCatchAll" ma:showField="CatchAllData" ma:web="c8ff8076-ecd0-4454-a9d7-75462cd96e6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Permissions xmlns="883d4431-f541-4349-b4ce-2379b0e98fdd" xsi:nil="true"/>
    <lcf76f155ced4ddcb4097134ff3c332f xmlns="883d4431-f541-4349-b4ce-2379b0e98fdd">
      <Terms xmlns="http://schemas.microsoft.com/office/infopath/2007/PartnerControls"/>
    </lcf76f155ced4ddcb4097134ff3c332f>
    <MigrationWizId xmlns="883d4431-f541-4349-b4ce-2379b0e98fdd" xsi:nil="true"/>
    <MigrationWizIdVersion xmlns="883d4431-f541-4349-b4ce-2379b0e98fdd" xsi:nil="true"/>
    <lcf76f155ced4ddcb4097134ff3c332f0 xmlns="883d4431-f541-4349-b4ce-2379b0e98fdd" xsi:nil="true"/>
    <TaxCatchAll xmlns="c8ff8076-ecd0-4454-a9d7-75462cd96e64" xsi:nil="true"/>
  </documentManagement>
</p:properties>
</file>

<file path=customXml/itemProps1.xml><?xml version="1.0" encoding="utf-8"?>
<ds:datastoreItem xmlns:ds="http://schemas.openxmlformats.org/officeDocument/2006/customXml" ds:itemID="{41C00216-E465-4A82-9BAE-51C699727C93}">
  <ds:schemaRefs>
    <ds:schemaRef ds:uri="http://schemas.microsoft.com/sharepoint/v3/contenttype/forms"/>
  </ds:schemaRefs>
</ds:datastoreItem>
</file>

<file path=customXml/itemProps2.xml><?xml version="1.0" encoding="utf-8"?>
<ds:datastoreItem xmlns:ds="http://schemas.openxmlformats.org/officeDocument/2006/customXml" ds:itemID="{5DE9938B-3DD3-4F7E-B15C-733CD8FEBC15}">
  <ds:schemaRefs>
    <ds:schemaRef ds:uri="883d4431-f541-4349-b4ce-2379b0e98fdd"/>
    <ds:schemaRef ds:uri="c8ff8076-ecd0-4454-a9d7-75462cd96e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24C9D84-0FBD-46BE-8C39-F86E2D921464}">
  <ds:schemaRefs>
    <ds:schemaRef ds:uri="883d4431-f541-4349-b4ce-2379b0e98fdd"/>
    <ds:schemaRef ds:uri="c8ff8076-ecd0-4454-a9d7-75462cd96e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111</Slides>
  <Notes>21</Notes>
  <HiddenSlides>0</HiddenSlides>
  <ScaleCrop>false</ScaleCrop>
  <HeadingPairs>
    <vt:vector size="4" baseType="variant">
      <vt:variant>
        <vt:lpstr>Theme</vt:lpstr>
      </vt:variant>
      <vt:variant>
        <vt:i4>3</vt:i4>
      </vt:variant>
      <vt:variant>
        <vt:lpstr>Slide Titles</vt:lpstr>
      </vt:variant>
      <vt:variant>
        <vt:i4>111</vt:i4>
      </vt:variant>
    </vt:vector>
  </HeadingPairs>
  <TitlesOfParts>
    <vt:vector size="114" baseType="lpstr">
      <vt:lpstr>Office Theme</vt:lpstr>
      <vt:lpstr>1_Office Theme</vt:lpstr>
      <vt:lpstr>DashVTI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partnerships</vt:lpstr>
      <vt:lpstr>Effective &amp; Sustainable Strategic Partnerships</vt:lpstr>
      <vt:lpstr>PowerPoint Presentation</vt:lpstr>
      <vt:lpstr>PowerPoint Presentation</vt:lpstr>
      <vt:lpstr>Effective &amp; Sustainable Strategic Partnerships</vt:lpstr>
      <vt:lpstr>The 4 ‘I’s of Strategic Partnerships</vt:lpstr>
      <vt:lpstr>The 4 ‘I’s of Strategic Partnerships</vt:lpstr>
      <vt:lpstr>Partnerships helping deliver EVERYONE’S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Paberza</dc:creator>
  <cp:revision>1</cp:revision>
  <dcterms:created xsi:type="dcterms:W3CDTF">2023-10-10T15:19:42Z</dcterms:created>
  <dcterms:modified xsi:type="dcterms:W3CDTF">2023-11-21T16:07:29Z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0x010100096CC46BFB116745BE31026A5B88353D</vt:lpwstr>
  </property>
  <property fmtid="{D5CDD505-2E9C-101B-9397-08002B2CF9AE}" pid="3" name="MediaServiceImageTags">
    <vt:lpwstr/>
  </property>
</Properties>
</file>