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3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5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notesSlides/notesSlide16.xml" ContentType="application/vnd.openxmlformats-officedocument.presentationml.notesSlide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notesSlides/notesSlide27.xml" ContentType="application/vnd.openxmlformats-officedocument.presentationml.notesSlide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notesSlides/notesSlide28.xml" ContentType="application/vnd.openxmlformats-officedocument.presentationml.notesSlide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notesSlides/notesSlide29.xml" ContentType="application/vnd.openxmlformats-officedocument.presentationml.notesSlide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notesSlides/notesSlide30.xml" ContentType="application/vnd.openxmlformats-officedocument.presentationml.notesSlide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notesSlides/notesSlide31.xml" ContentType="application/vnd.openxmlformats-officedocument.presentationml.notesSlide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ink/ink254.xml" ContentType="application/inkml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5" r:id="rId6"/>
    <p:sldMasterId id="2147483697" r:id="rId7"/>
    <p:sldMasterId id="2147483709" r:id="rId8"/>
    <p:sldMasterId id="2147483721" r:id="rId9"/>
    <p:sldMasterId id="2147483733" r:id="rId10"/>
    <p:sldMasterId id="2147483745" r:id="rId11"/>
    <p:sldMasterId id="2147483757" r:id="rId12"/>
    <p:sldMasterId id="2147483769" r:id="rId13"/>
    <p:sldMasterId id="2147483782" r:id="rId14"/>
    <p:sldMasterId id="2147483795" r:id="rId15"/>
    <p:sldMasterId id="2147483809" r:id="rId16"/>
    <p:sldMasterId id="2147483823" r:id="rId17"/>
    <p:sldMasterId id="2147483835" r:id="rId18"/>
    <p:sldMasterId id="2147483847" r:id="rId19"/>
  </p:sldMasterIdLst>
  <p:notesMasterIdLst>
    <p:notesMasterId r:id="rId172"/>
  </p:notesMasterIdLst>
  <p:sldIdLst>
    <p:sldId id="1602" r:id="rId20"/>
    <p:sldId id="362" r:id="rId21"/>
    <p:sldId id="399" r:id="rId22"/>
    <p:sldId id="1603" r:id="rId23"/>
    <p:sldId id="361" r:id="rId24"/>
    <p:sldId id="1286" r:id="rId25"/>
    <p:sldId id="1604" r:id="rId26"/>
    <p:sldId id="1605" r:id="rId27"/>
    <p:sldId id="1606" r:id="rId28"/>
    <p:sldId id="1608" r:id="rId29"/>
    <p:sldId id="1609" r:id="rId30"/>
    <p:sldId id="1610" r:id="rId31"/>
    <p:sldId id="1611" r:id="rId32"/>
    <p:sldId id="1601" r:id="rId33"/>
    <p:sldId id="1612" r:id="rId34"/>
    <p:sldId id="1501" r:id="rId35"/>
    <p:sldId id="258" r:id="rId36"/>
    <p:sldId id="279" r:id="rId37"/>
    <p:sldId id="259" r:id="rId38"/>
    <p:sldId id="1613" r:id="rId39"/>
    <p:sldId id="282" r:id="rId40"/>
    <p:sldId id="281" r:id="rId41"/>
    <p:sldId id="1541" r:id="rId42"/>
    <p:sldId id="283" r:id="rId43"/>
    <p:sldId id="1532" r:id="rId44"/>
    <p:sldId id="264" r:id="rId45"/>
    <p:sldId id="285" r:id="rId46"/>
    <p:sldId id="286" r:id="rId47"/>
    <p:sldId id="1542" r:id="rId48"/>
    <p:sldId id="265" r:id="rId49"/>
    <p:sldId id="1269" r:id="rId50"/>
    <p:sldId id="1271" r:id="rId51"/>
    <p:sldId id="1543" r:id="rId52"/>
    <p:sldId id="1533" r:id="rId53"/>
    <p:sldId id="260" r:id="rId54"/>
    <p:sldId id="1534" r:id="rId55"/>
    <p:sldId id="1544" r:id="rId56"/>
    <p:sldId id="1614" r:id="rId57"/>
    <p:sldId id="1364" r:id="rId58"/>
    <p:sldId id="1553" r:id="rId59"/>
    <p:sldId id="1552" r:id="rId60"/>
    <p:sldId id="1545" r:id="rId61"/>
    <p:sldId id="1600" r:id="rId62"/>
    <p:sldId id="1537" r:id="rId63"/>
    <p:sldId id="1538" r:id="rId64"/>
    <p:sldId id="324" r:id="rId65"/>
    <p:sldId id="325" r:id="rId66"/>
    <p:sldId id="271" r:id="rId67"/>
    <p:sldId id="261" r:id="rId68"/>
    <p:sldId id="1370" r:id="rId69"/>
    <p:sldId id="1540" r:id="rId70"/>
    <p:sldId id="276" r:id="rId71"/>
    <p:sldId id="277" r:id="rId72"/>
    <p:sldId id="1439" r:id="rId73"/>
    <p:sldId id="1440" r:id="rId74"/>
    <p:sldId id="1598" r:id="rId75"/>
    <p:sldId id="1599" r:id="rId76"/>
    <p:sldId id="1374" r:id="rId77"/>
    <p:sldId id="1615" r:id="rId78"/>
    <p:sldId id="1375" r:id="rId79"/>
    <p:sldId id="1437" r:id="rId80"/>
    <p:sldId id="304" r:id="rId81"/>
    <p:sldId id="290" r:id="rId82"/>
    <p:sldId id="291" r:id="rId83"/>
    <p:sldId id="292" r:id="rId84"/>
    <p:sldId id="1616" r:id="rId85"/>
    <p:sldId id="1617" r:id="rId86"/>
    <p:sldId id="1369" r:id="rId87"/>
    <p:sldId id="1408" r:id="rId88"/>
    <p:sldId id="1427" r:id="rId89"/>
    <p:sldId id="1435" r:id="rId90"/>
    <p:sldId id="1445" r:id="rId91"/>
    <p:sldId id="1618" r:id="rId92"/>
    <p:sldId id="1456" r:id="rId93"/>
    <p:sldId id="1619" r:id="rId94"/>
    <p:sldId id="1620" r:id="rId95"/>
    <p:sldId id="1488" r:id="rId96"/>
    <p:sldId id="466" r:id="rId97"/>
    <p:sldId id="1594" r:id="rId98"/>
    <p:sldId id="1595" r:id="rId99"/>
    <p:sldId id="1586" r:id="rId100"/>
    <p:sldId id="1495" r:id="rId101"/>
    <p:sldId id="1496" r:id="rId102"/>
    <p:sldId id="1621" r:id="rId103"/>
    <p:sldId id="1622" r:id="rId104"/>
    <p:sldId id="1623" r:id="rId105"/>
    <p:sldId id="321" r:id="rId106"/>
    <p:sldId id="364" r:id="rId107"/>
    <p:sldId id="1624" r:id="rId108"/>
    <p:sldId id="365" r:id="rId109"/>
    <p:sldId id="366" r:id="rId110"/>
    <p:sldId id="367" r:id="rId111"/>
    <p:sldId id="368" r:id="rId112"/>
    <p:sldId id="369" r:id="rId113"/>
    <p:sldId id="370" r:id="rId114"/>
    <p:sldId id="392" r:id="rId115"/>
    <p:sldId id="1499" r:id="rId116"/>
    <p:sldId id="1500" r:id="rId117"/>
    <p:sldId id="340" r:id="rId118"/>
    <p:sldId id="1252" r:id="rId119"/>
    <p:sldId id="352" r:id="rId120"/>
    <p:sldId id="389" r:id="rId121"/>
    <p:sldId id="390" r:id="rId122"/>
    <p:sldId id="391" r:id="rId123"/>
    <p:sldId id="376" r:id="rId124"/>
    <p:sldId id="387" r:id="rId125"/>
    <p:sldId id="1625" r:id="rId126"/>
    <p:sldId id="379" r:id="rId127"/>
    <p:sldId id="1626" r:id="rId128"/>
    <p:sldId id="268" r:id="rId129"/>
    <p:sldId id="377" r:id="rId130"/>
    <p:sldId id="385" r:id="rId131"/>
    <p:sldId id="1502" r:id="rId132"/>
    <p:sldId id="1554" r:id="rId133"/>
    <p:sldId id="1555" r:id="rId134"/>
    <p:sldId id="1556" r:id="rId135"/>
    <p:sldId id="355" r:id="rId136"/>
    <p:sldId id="1504" r:id="rId137"/>
    <p:sldId id="1505" r:id="rId138"/>
    <p:sldId id="1633" r:id="rId139"/>
    <p:sldId id="1503" r:id="rId140"/>
    <p:sldId id="1634" r:id="rId141"/>
    <p:sldId id="1508" r:id="rId142"/>
    <p:sldId id="1557" r:id="rId143"/>
    <p:sldId id="1558" r:id="rId144"/>
    <p:sldId id="1509" r:id="rId145"/>
    <p:sldId id="1510" r:id="rId146"/>
    <p:sldId id="1514" r:id="rId147"/>
    <p:sldId id="1507" r:id="rId148"/>
    <p:sldId id="1515" r:id="rId149"/>
    <p:sldId id="1516" r:id="rId150"/>
    <p:sldId id="1517" r:id="rId151"/>
    <p:sldId id="1518" r:id="rId152"/>
    <p:sldId id="1519" r:id="rId153"/>
    <p:sldId id="1631" r:id="rId154"/>
    <p:sldId id="1630" r:id="rId155"/>
    <p:sldId id="1632" r:id="rId156"/>
    <p:sldId id="1527" r:id="rId157"/>
    <p:sldId id="1528" r:id="rId158"/>
    <p:sldId id="1635" r:id="rId159"/>
    <p:sldId id="1563" r:id="rId160"/>
    <p:sldId id="1636" r:id="rId161"/>
    <p:sldId id="358" r:id="rId162"/>
    <p:sldId id="1512" r:id="rId163"/>
    <p:sldId id="1549" r:id="rId164"/>
    <p:sldId id="1550" r:id="rId165"/>
    <p:sldId id="1551" r:id="rId166"/>
    <p:sldId id="1566" r:id="rId167"/>
    <p:sldId id="1637" r:id="rId168"/>
    <p:sldId id="1638" r:id="rId169"/>
    <p:sldId id="1565" r:id="rId170"/>
    <p:sldId id="359" r:id="rId171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0" y="-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98.xml"/><Relationship Id="rId21" Type="http://schemas.openxmlformats.org/officeDocument/2006/relationships/slide" Target="slides/slide2.xml"/><Relationship Id="rId42" Type="http://schemas.openxmlformats.org/officeDocument/2006/relationships/slide" Target="slides/slide23.xml"/><Relationship Id="rId63" Type="http://schemas.openxmlformats.org/officeDocument/2006/relationships/slide" Target="slides/slide44.xml"/><Relationship Id="rId84" Type="http://schemas.openxmlformats.org/officeDocument/2006/relationships/slide" Target="slides/slide65.xml"/><Relationship Id="rId138" Type="http://schemas.openxmlformats.org/officeDocument/2006/relationships/slide" Target="slides/slide119.xml"/><Relationship Id="rId159" Type="http://schemas.openxmlformats.org/officeDocument/2006/relationships/slide" Target="slides/slide140.xml"/><Relationship Id="rId170" Type="http://schemas.openxmlformats.org/officeDocument/2006/relationships/slide" Target="slides/slide151.xml"/><Relationship Id="rId107" Type="http://schemas.openxmlformats.org/officeDocument/2006/relationships/slide" Target="slides/slide88.xml"/><Relationship Id="rId11" Type="http://schemas.openxmlformats.org/officeDocument/2006/relationships/slideMaster" Target="slideMasters/slideMaster8.xml"/><Relationship Id="rId32" Type="http://schemas.openxmlformats.org/officeDocument/2006/relationships/slide" Target="slides/slide13.xml"/><Relationship Id="rId53" Type="http://schemas.openxmlformats.org/officeDocument/2006/relationships/slide" Target="slides/slide34.xml"/><Relationship Id="rId74" Type="http://schemas.openxmlformats.org/officeDocument/2006/relationships/slide" Target="slides/slide55.xml"/><Relationship Id="rId128" Type="http://schemas.openxmlformats.org/officeDocument/2006/relationships/slide" Target="slides/slide109.xml"/><Relationship Id="rId149" Type="http://schemas.openxmlformats.org/officeDocument/2006/relationships/slide" Target="slides/slide130.xml"/><Relationship Id="rId5" Type="http://schemas.openxmlformats.org/officeDocument/2006/relationships/slideMaster" Target="slideMasters/slideMaster2.xml"/><Relationship Id="rId95" Type="http://schemas.openxmlformats.org/officeDocument/2006/relationships/slide" Target="slides/slide76.xml"/><Relationship Id="rId160" Type="http://schemas.openxmlformats.org/officeDocument/2006/relationships/slide" Target="slides/slide141.xml"/><Relationship Id="rId22" Type="http://schemas.openxmlformats.org/officeDocument/2006/relationships/slide" Target="slides/slide3.xml"/><Relationship Id="rId43" Type="http://schemas.openxmlformats.org/officeDocument/2006/relationships/slide" Target="slides/slide24.xml"/><Relationship Id="rId64" Type="http://schemas.openxmlformats.org/officeDocument/2006/relationships/slide" Target="slides/slide45.xml"/><Relationship Id="rId118" Type="http://schemas.openxmlformats.org/officeDocument/2006/relationships/slide" Target="slides/slide99.xml"/><Relationship Id="rId139" Type="http://schemas.openxmlformats.org/officeDocument/2006/relationships/slide" Target="slides/slide120.xml"/><Relationship Id="rId85" Type="http://schemas.openxmlformats.org/officeDocument/2006/relationships/slide" Target="slides/slide66.xml"/><Relationship Id="rId150" Type="http://schemas.openxmlformats.org/officeDocument/2006/relationships/slide" Target="slides/slide131.xml"/><Relationship Id="rId171" Type="http://schemas.openxmlformats.org/officeDocument/2006/relationships/slide" Target="slides/slide152.xml"/><Relationship Id="rId12" Type="http://schemas.openxmlformats.org/officeDocument/2006/relationships/slideMaster" Target="slideMasters/slideMaster9.xml"/><Relationship Id="rId33" Type="http://schemas.openxmlformats.org/officeDocument/2006/relationships/slide" Target="slides/slide14.xml"/><Relationship Id="rId108" Type="http://schemas.openxmlformats.org/officeDocument/2006/relationships/slide" Target="slides/slide89.xml"/><Relationship Id="rId129" Type="http://schemas.openxmlformats.org/officeDocument/2006/relationships/slide" Target="slides/slide110.xml"/><Relationship Id="rId54" Type="http://schemas.openxmlformats.org/officeDocument/2006/relationships/slide" Target="slides/slide35.xml"/><Relationship Id="rId75" Type="http://schemas.openxmlformats.org/officeDocument/2006/relationships/slide" Target="slides/slide56.xml"/><Relationship Id="rId96" Type="http://schemas.openxmlformats.org/officeDocument/2006/relationships/slide" Target="slides/slide77.xml"/><Relationship Id="rId140" Type="http://schemas.openxmlformats.org/officeDocument/2006/relationships/slide" Target="slides/slide121.xml"/><Relationship Id="rId161" Type="http://schemas.openxmlformats.org/officeDocument/2006/relationships/slide" Target="slides/slide14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49" Type="http://schemas.openxmlformats.org/officeDocument/2006/relationships/slide" Target="slides/slide30.xml"/><Relationship Id="rId114" Type="http://schemas.openxmlformats.org/officeDocument/2006/relationships/slide" Target="slides/slide95.xml"/><Relationship Id="rId119" Type="http://schemas.openxmlformats.org/officeDocument/2006/relationships/slide" Target="slides/slide100.xml"/><Relationship Id="rId44" Type="http://schemas.openxmlformats.org/officeDocument/2006/relationships/slide" Target="slides/slide25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81" Type="http://schemas.openxmlformats.org/officeDocument/2006/relationships/slide" Target="slides/slide62.xml"/><Relationship Id="rId86" Type="http://schemas.openxmlformats.org/officeDocument/2006/relationships/slide" Target="slides/slide67.xml"/><Relationship Id="rId130" Type="http://schemas.openxmlformats.org/officeDocument/2006/relationships/slide" Target="slides/slide111.xml"/><Relationship Id="rId135" Type="http://schemas.openxmlformats.org/officeDocument/2006/relationships/slide" Target="slides/slide116.xml"/><Relationship Id="rId151" Type="http://schemas.openxmlformats.org/officeDocument/2006/relationships/slide" Target="slides/slide132.xml"/><Relationship Id="rId156" Type="http://schemas.openxmlformats.org/officeDocument/2006/relationships/slide" Target="slides/slide137.xml"/><Relationship Id="rId172" Type="http://schemas.openxmlformats.org/officeDocument/2006/relationships/notesMaster" Target="notesMasters/notesMaster1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39" Type="http://schemas.openxmlformats.org/officeDocument/2006/relationships/slide" Target="slides/slide20.xml"/><Relationship Id="rId109" Type="http://schemas.openxmlformats.org/officeDocument/2006/relationships/slide" Target="slides/slide90.xml"/><Relationship Id="rId34" Type="http://schemas.openxmlformats.org/officeDocument/2006/relationships/slide" Target="slides/slide15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6" Type="http://schemas.openxmlformats.org/officeDocument/2006/relationships/slide" Target="slides/slide57.xml"/><Relationship Id="rId97" Type="http://schemas.openxmlformats.org/officeDocument/2006/relationships/slide" Target="slides/slide78.xml"/><Relationship Id="rId104" Type="http://schemas.openxmlformats.org/officeDocument/2006/relationships/slide" Target="slides/slide85.xml"/><Relationship Id="rId120" Type="http://schemas.openxmlformats.org/officeDocument/2006/relationships/slide" Target="slides/slide101.xml"/><Relationship Id="rId125" Type="http://schemas.openxmlformats.org/officeDocument/2006/relationships/slide" Target="slides/slide106.xml"/><Relationship Id="rId141" Type="http://schemas.openxmlformats.org/officeDocument/2006/relationships/slide" Target="slides/slide122.xml"/><Relationship Id="rId146" Type="http://schemas.openxmlformats.org/officeDocument/2006/relationships/slide" Target="slides/slide127.xml"/><Relationship Id="rId167" Type="http://schemas.openxmlformats.org/officeDocument/2006/relationships/slide" Target="slides/slide148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52.xml"/><Relationship Id="rId92" Type="http://schemas.openxmlformats.org/officeDocument/2006/relationships/slide" Target="slides/slide73.xml"/><Relationship Id="rId162" Type="http://schemas.openxmlformats.org/officeDocument/2006/relationships/slide" Target="slides/slide143.xml"/><Relationship Id="rId2" Type="http://schemas.openxmlformats.org/officeDocument/2006/relationships/customXml" Target="../customXml/item2.xml"/><Relationship Id="rId29" Type="http://schemas.openxmlformats.org/officeDocument/2006/relationships/slide" Target="slides/slide10.xml"/><Relationship Id="rId24" Type="http://schemas.openxmlformats.org/officeDocument/2006/relationships/slide" Target="slides/slide5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66" Type="http://schemas.openxmlformats.org/officeDocument/2006/relationships/slide" Target="slides/slide47.xml"/><Relationship Id="rId87" Type="http://schemas.openxmlformats.org/officeDocument/2006/relationships/slide" Target="slides/slide68.xml"/><Relationship Id="rId110" Type="http://schemas.openxmlformats.org/officeDocument/2006/relationships/slide" Target="slides/slide91.xml"/><Relationship Id="rId115" Type="http://schemas.openxmlformats.org/officeDocument/2006/relationships/slide" Target="slides/slide96.xml"/><Relationship Id="rId131" Type="http://schemas.openxmlformats.org/officeDocument/2006/relationships/slide" Target="slides/slide112.xml"/><Relationship Id="rId136" Type="http://schemas.openxmlformats.org/officeDocument/2006/relationships/slide" Target="slides/slide117.xml"/><Relationship Id="rId157" Type="http://schemas.openxmlformats.org/officeDocument/2006/relationships/slide" Target="slides/slide138.xml"/><Relationship Id="rId61" Type="http://schemas.openxmlformats.org/officeDocument/2006/relationships/slide" Target="slides/slide42.xml"/><Relationship Id="rId82" Type="http://schemas.openxmlformats.org/officeDocument/2006/relationships/slide" Target="slides/slide63.xml"/><Relationship Id="rId152" Type="http://schemas.openxmlformats.org/officeDocument/2006/relationships/slide" Target="slides/slide133.xml"/><Relationship Id="rId173" Type="http://schemas.openxmlformats.org/officeDocument/2006/relationships/presProps" Target="presProps.xml"/><Relationship Id="rId19" Type="http://schemas.openxmlformats.org/officeDocument/2006/relationships/slideMaster" Target="slideMasters/slideMaster16.xml"/><Relationship Id="rId14" Type="http://schemas.openxmlformats.org/officeDocument/2006/relationships/slideMaster" Target="slideMasters/slideMaster11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56" Type="http://schemas.openxmlformats.org/officeDocument/2006/relationships/slide" Target="slides/slide37.xml"/><Relationship Id="rId77" Type="http://schemas.openxmlformats.org/officeDocument/2006/relationships/slide" Target="slides/slide58.xml"/><Relationship Id="rId100" Type="http://schemas.openxmlformats.org/officeDocument/2006/relationships/slide" Target="slides/slide81.xml"/><Relationship Id="rId105" Type="http://schemas.openxmlformats.org/officeDocument/2006/relationships/slide" Target="slides/slide86.xml"/><Relationship Id="rId126" Type="http://schemas.openxmlformats.org/officeDocument/2006/relationships/slide" Target="slides/slide107.xml"/><Relationship Id="rId147" Type="http://schemas.openxmlformats.org/officeDocument/2006/relationships/slide" Target="slides/slide128.xml"/><Relationship Id="rId168" Type="http://schemas.openxmlformats.org/officeDocument/2006/relationships/slide" Target="slides/slide149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93" Type="http://schemas.openxmlformats.org/officeDocument/2006/relationships/slide" Target="slides/slide74.xml"/><Relationship Id="rId98" Type="http://schemas.openxmlformats.org/officeDocument/2006/relationships/slide" Target="slides/slide79.xml"/><Relationship Id="rId121" Type="http://schemas.openxmlformats.org/officeDocument/2006/relationships/slide" Target="slides/slide102.xml"/><Relationship Id="rId142" Type="http://schemas.openxmlformats.org/officeDocument/2006/relationships/slide" Target="slides/slide123.xml"/><Relationship Id="rId163" Type="http://schemas.openxmlformats.org/officeDocument/2006/relationships/slide" Target="slides/slide144.xml"/><Relationship Id="rId3" Type="http://schemas.openxmlformats.org/officeDocument/2006/relationships/customXml" Target="../customXml/item3.xml"/><Relationship Id="rId25" Type="http://schemas.openxmlformats.org/officeDocument/2006/relationships/slide" Target="slides/slide6.xml"/><Relationship Id="rId46" Type="http://schemas.openxmlformats.org/officeDocument/2006/relationships/slide" Target="slides/slide27.xml"/><Relationship Id="rId67" Type="http://schemas.openxmlformats.org/officeDocument/2006/relationships/slide" Target="slides/slide48.xml"/><Relationship Id="rId116" Type="http://schemas.openxmlformats.org/officeDocument/2006/relationships/slide" Target="slides/slide97.xml"/><Relationship Id="rId137" Type="http://schemas.openxmlformats.org/officeDocument/2006/relationships/slide" Target="slides/slide118.xml"/><Relationship Id="rId158" Type="http://schemas.openxmlformats.org/officeDocument/2006/relationships/slide" Target="slides/slide139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62" Type="http://schemas.openxmlformats.org/officeDocument/2006/relationships/slide" Target="slides/slide43.xml"/><Relationship Id="rId83" Type="http://schemas.openxmlformats.org/officeDocument/2006/relationships/slide" Target="slides/slide64.xml"/><Relationship Id="rId88" Type="http://schemas.openxmlformats.org/officeDocument/2006/relationships/slide" Target="slides/slide69.xml"/><Relationship Id="rId111" Type="http://schemas.openxmlformats.org/officeDocument/2006/relationships/slide" Target="slides/slide92.xml"/><Relationship Id="rId132" Type="http://schemas.openxmlformats.org/officeDocument/2006/relationships/slide" Target="slides/slide113.xml"/><Relationship Id="rId153" Type="http://schemas.openxmlformats.org/officeDocument/2006/relationships/slide" Target="slides/slide134.xml"/><Relationship Id="rId174" Type="http://schemas.openxmlformats.org/officeDocument/2006/relationships/viewProps" Target="viewProps.xml"/><Relationship Id="rId15" Type="http://schemas.openxmlformats.org/officeDocument/2006/relationships/slideMaster" Target="slideMasters/slideMaster12.xml"/><Relationship Id="rId36" Type="http://schemas.openxmlformats.org/officeDocument/2006/relationships/slide" Target="slides/slide17.xml"/><Relationship Id="rId57" Type="http://schemas.openxmlformats.org/officeDocument/2006/relationships/slide" Target="slides/slide38.xml"/><Relationship Id="rId106" Type="http://schemas.openxmlformats.org/officeDocument/2006/relationships/slide" Target="slides/slide87.xml"/><Relationship Id="rId127" Type="http://schemas.openxmlformats.org/officeDocument/2006/relationships/slide" Target="slides/slide108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12.xml"/><Relationship Id="rId52" Type="http://schemas.openxmlformats.org/officeDocument/2006/relationships/slide" Target="slides/slide33.xml"/><Relationship Id="rId73" Type="http://schemas.openxmlformats.org/officeDocument/2006/relationships/slide" Target="slides/slide54.xml"/><Relationship Id="rId78" Type="http://schemas.openxmlformats.org/officeDocument/2006/relationships/slide" Target="slides/slide59.xml"/><Relationship Id="rId94" Type="http://schemas.openxmlformats.org/officeDocument/2006/relationships/slide" Target="slides/slide75.xml"/><Relationship Id="rId99" Type="http://schemas.openxmlformats.org/officeDocument/2006/relationships/slide" Target="slides/slide80.xml"/><Relationship Id="rId101" Type="http://schemas.openxmlformats.org/officeDocument/2006/relationships/slide" Target="slides/slide82.xml"/><Relationship Id="rId122" Type="http://schemas.openxmlformats.org/officeDocument/2006/relationships/slide" Target="slides/slide103.xml"/><Relationship Id="rId143" Type="http://schemas.openxmlformats.org/officeDocument/2006/relationships/slide" Target="slides/slide124.xml"/><Relationship Id="rId148" Type="http://schemas.openxmlformats.org/officeDocument/2006/relationships/slide" Target="slides/slide129.xml"/><Relationship Id="rId164" Type="http://schemas.openxmlformats.org/officeDocument/2006/relationships/slide" Target="slides/slide145.xml"/><Relationship Id="rId169" Type="http://schemas.openxmlformats.org/officeDocument/2006/relationships/slide" Target="slides/slide15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slide" Target="slides/slide7.xml"/><Relationship Id="rId47" Type="http://schemas.openxmlformats.org/officeDocument/2006/relationships/slide" Target="slides/slide28.xml"/><Relationship Id="rId68" Type="http://schemas.openxmlformats.org/officeDocument/2006/relationships/slide" Target="slides/slide49.xml"/><Relationship Id="rId89" Type="http://schemas.openxmlformats.org/officeDocument/2006/relationships/slide" Target="slides/slide70.xml"/><Relationship Id="rId112" Type="http://schemas.openxmlformats.org/officeDocument/2006/relationships/slide" Target="slides/slide93.xml"/><Relationship Id="rId133" Type="http://schemas.openxmlformats.org/officeDocument/2006/relationships/slide" Target="slides/slide114.xml"/><Relationship Id="rId154" Type="http://schemas.openxmlformats.org/officeDocument/2006/relationships/slide" Target="slides/slide135.xml"/><Relationship Id="rId175" Type="http://schemas.openxmlformats.org/officeDocument/2006/relationships/theme" Target="theme/theme1.xml"/><Relationship Id="rId16" Type="http://schemas.openxmlformats.org/officeDocument/2006/relationships/slideMaster" Target="slideMasters/slideMaster13.xml"/><Relationship Id="rId37" Type="http://schemas.openxmlformats.org/officeDocument/2006/relationships/slide" Target="slides/slide18.xml"/><Relationship Id="rId58" Type="http://schemas.openxmlformats.org/officeDocument/2006/relationships/slide" Target="slides/slide39.xml"/><Relationship Id="rId79" Type="http://schemas.openxmlformats.org/officeDocument/2006/relationships/slide" Target="slides/slide60.xml"/><Relationship Id="rId102" Type="http://schemas.openxmlformats.org/officeDocument/2006/relationships/slide" Target="slides/slide83.xml"/><Relationship Id="rId123" Type="http://schemas.openxmlformats.org/officeDocument/2006/relationships/slide" Target="slides/slide104.xml"/><Relationship Id="rId144" Type="http://schemas.openxmlformats.org/officeDocument/2006/relationships/slide" Target="slides/slide125.xml"/><Relationship Id="rId90" Type="http://schemas.openxmlformats.org/officeDocument/2006/relationships/slide" Target="slides/slide71.xml"/><Relationship Id="rId165" Type="http://schemas.openxmlformats.org/officeDocument/2006/relationships/slide" Target="slides/slide146.xml"/><Relationship Id="rId27" Type="http://schemas.openxmlformats.org/officeDocument/2006/relationships/slide" Target="slides/slide8.xml"/><Relationship Id="rId48" Type="http://schemas.openxmlformats.org/officeDocument/2006/relationships/slide" Target="slides/slide29.xml"/><Relationship Id="rId69" Type="http://schemas.openxmlformats.org/officeDocument/2006/relationships/slide" Target="slides/slide50.xml"/><Relationship Id="rId113" Type="http://schemas.openxmlformats.org/officeDocument/2006/relationships/slide" Target="slides/slide94.xml"/><Relationship Id="rId134" Type="http://schemas.openxmlformats.org/officeDocument/2006/relationships/slide" Target="slides/slide115.xml"/><Relationship Id="rId80" Type="http://schemas.openxmlformats.org/officeDocument/2006/relationships/slide" Target="slides/slide61.xml"/><Relationship Id="rId155" Type="http://schemas.openxmlformats.org/officeDocument/2006/relationships/slide" Target="slides/slide136.xml"/><Relationship Id="rId176" Type="http://schemas.openxmlformats.org/officeDocument/2006/relationships/tableStyles" Target="tableStyles.xml"/><Relationship Id="rId17" Type="http://schemas.openxmlformats.org/officeDocument/2006/relationships/slideMaster" Target="slideMasters/slideMaster14.xml"/><Relationship Id="rId38" Type="http://schemas.openxmlformats.org/officeDocument/2006/relationships/slide" Target="slides/slide19.xml"/><Relationship Id="rId59" Type="http://schemas.openxmlformats.org/officeDocument/2006/relationships/slide" Target="slides/slide40.xml"/><Relationship Id="rId103" Type="http://schemas.openxmlformats.org/officeDocument/2006/relationships/slide" Target="slides/slide84.xml"/><Relationship Id="rId124" Type="http://schemas.openxmlformats.org/officeDocument/2006/relationships/slide" Target="slides/slide105.xml"/><Relationship Id="rId70" Type="http://schemas.openxmlformats.org/officeDocument/2006/relationships/slide" Target="slides/slide51.xml"/><Relationship Id="rId91" Type="http://schemas.openxmlformats.org/officeDocument/2006/relationships/slide" Target="slides/slide72.xml"/><Relationship Id="rId145" Type="http://schemas.openxmlformats.org/officeDocument/2006/relationships/slide" Target="slides/slide126.xml"/><Relationship Id="rId166" Type="http://schemas.openxmlformats.org/officeDocument/2006/relationships/slide" Target="slides/slide14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phen.Wyber\Downloads\LMW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phen.Wyber\Downloads\LMW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UN countries</c:v>
                </c:pt>
              </c:strCache>
            </c:strRef>
          </c:tx>
          <c:spPr>
            <a:solidFill>
              <a:srgbClr val="5B92E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44</c:v>
                </c:pt>
                <c:pt idx="1">
                  <c:v>50</c:v>
                </c:pt>
                <c:pt idx="2">
                  <c:v>33</c:v>
                </c:pt>
                <c:pt idx="3">
                  <c:v>19</c:v>
                </c:pt>
                <c:pt idx="4">
                  <c:v>2</c:v>
                </c:pt>
                <c:pt idx="5">
                  <c:v>47</c:v>
                </c:pt>
              </c:numCache>
            </c:numRef>
          </c:val>
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5C87-4095-978D-C4C735A0C7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Number of UN countries with IFLA members</c:v>
                </c:pt>
              </c:strCache>
            </c:strRef>
          </c:tx>
          <c:spPr>
            <a:solidFill>
              <a:srgbClr val="2F866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30</c:v>
                </c:pt>
                <c:pt idx="1">
                  <c:v>47</c:v>
                </c:pt>
                <c:pt idx="2">
                  <c:v>24</c:v>
                </c:pt>
                <c:pt idx="3">
                  <c:v>12</c:v>
                </c:pt>
                <c:pt idx="4">
                  <c:v>2</c:v>
                </c:pt>
                <c:pt idx="5">
                  <c:v>24</c:v>
                </c:pt>
              </c:numCache>
            </c:numRef>
          </c:val>
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1-5C87-4095-978D-C4C735A0C7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Number of countries &amp; territories with IFLA members</c:v>
                </c:pt>
              </c:strCache>
            </c:strRef>
          </c:tx>
          <c:spPr>
            <a:solidFill>
              <a:srgbClr val="0D674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</c:v>
                </c:pt>
                <c:pt idx="1">
                  <c:v>52</c:v>
                </c:pt>
                <c:pt idx="2">
                  <c:v>28</c:v>
                </c:pt>
                <c:pt idx="3">
                  <c:v>13</c:v>
                </c:pt>
                <c:pt idx="4">
                  <c:v>2</c:v>
                </c:pt>
                <c:pt idx="5">
                  <c:v>24</c:v>
                </c:pt>
              </c:numCache>
            </c:numRef>
          </c:val>
      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2-5C87-4095-978D-C4C735A0C7F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98911168"/>
        <c:axId val="1570226368"/>
      </c:barChart>
      <c:catAx>
        <c:axId val="149891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570226368"/>
        <c:crosses val="autoZero"/>
        <c:auto val="1"/>
        <c:lblAlgn val="ctr"/>
        <c:lblOffset val="100"/>
        <c:noMultiLvlLbl val="0"/>
      </c:catAx>
      <c:valAx>
        <c:axId val="157022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49891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 xmlns:mc="http://schemas.openxmlformats.org/markup-compatibility/2006" xmlns:c14="http://schemas.microsoft.com/office/drawing/2007/8/2/chart" xmlns:c15="http://schemas.microsoft.com/office/drawing/201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Asociaciones de bibliotecas</c:v>
                </c:pt>
                <c:pt idx="1">
                  <c:v>Bibliotecas nacionales</c:v>
                </c:pt>
                <c:pt idx="2">
                  <c:v>Otras bibliotecas</c:v>
                </c:pt>
                <c:pt idx="3">
                  <c:v>Otras instituciones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0.54</c:v>
                </c:pt>
                <c:pt idx="1">
                  <c:v>0.27</c:v>
                </c:pt>
                <c:pt idx="2">
                  <c:v>0.09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625000000000001E-3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8125E-3"/>
                  <c:y val="-9.9784272165399888E-3"/>
                </c:manualLayout>
              </c:layout>
              <c:tx>
                <c:rich>
                  <a:bodyPr/>
                  <a:lstStyle/>
                  <a:p>
                    <a:fld id="{78563186-F9BD-4D2F-BE53-1A5D2C4DC16A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n-NL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6565-4D97-A818-FCEA7958FD92}"/>
                </c:ext>
              </c:extLst>
            </c:dLbl>
            <c:dLbl>
              <c:idx val="3"/>
              <c:layout>
                <c:manualLayout>
                  <c:x val="-3.1249999999998852E-3"/>
                  <c:y val="-9.645799880939816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rgbClr val="008494"/>
                      </a:solidFill>
                      <a:latin typeface="Arial Black" panose="020B0A04020102020204" pitchFamily="34" charset="0"/>
                      <a:ea typeface="+mn-ea"/>
                      <a:cs typeface="+mn-cs"/>
                    </a:defRPr>
                  </a:pPr>
                  <a:endParaRPr lang="en-N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257750984251967E-2"/>
                      <c:h val="8.441749425192829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E638-4C6C-ADD7-D2F6ADB515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Asociaciones de bibliotecas</c:v>
                </c:pt>
                <c:pt idx="1">
                  <c:v>Bibliotecas nacionales</c:v>
                </c:pt>
                <c:pt idx="2">
                  <c:v>Otras bibliotecas</c:v>
                </c:pt>
                <c:pt idx="3">
                  <c:v>Otras instituciones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0.56000000000000005</c:v>
                </c:pt>
                <c:pt idx="1">
                  <c:v>0.28999999999999998</c:v>
                </c:pt>
                <c:pt idx="2">
                  <c:v>0.13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625000000000001E-3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v>Última actualización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1250000000000002E-3"/>
                  <c:y val="-0.1197411265984798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67-4CFA-99A6-2239A64795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Sheet1!$B$2:$B$9</c:f>
              <c:numCache>
                <c:formatCode>0</c:formatCode>
                <c:ptCount val="8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r>
              <a:rPr lang="cs-CZ" sz="2000" b="1" dirty="0"/>
              <a:t>Trabajadores de bibliotecas públicas/comunitarias por institución</a:t>
            </a:r>
            <a:endParaRPr lang="cs-CZ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ysClr val="windowText" lastClr="000000"/>
              </a:solidFill>
              <a:latin typeface="Arial Black" panose="020B0A040201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Sheet1!$CE$14</c:f>
              <c:strCache>
                <c:ptCount val="1"/>
                <c:pt idx="0">
                  <c:v>Low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Sheet1!$CE$15:$CE$21</c:f>
              <c:numCache>
                <c:formatCode>0.00</c:formatCode>
                <c:ptCount val="7"/>
                <c:pt idx="0">
                  <c:v>0.06</c:v>
                </c:pt>
                <c:pt idx="1">
                  <c:v>0.57652656621728782</c:v>
                </c:pt>
                <c:pt idx="2">
                  <c:v>0.12844036697247707</c:v>
                </c:pt>
                <c:pt idx="3">
                  <c:v>2.1538461538461537</c:v>
                </c:pt>
                <c:pt idx="4">
                  <c:v>0.58916544655929726</c:v>
                </c:pt>
                <c:pt idx="5">
                  <c:v>1.0788177339901477</c:v>
                </c:pt>
                <c:pt idx="6">
                  <c:v>4.5867962675853633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58-4CC7-B2F7-B0F4C8B3C19A}"/>
            </c:ext>
          </c:extLst>
        </c:ser>
        <c:ser>
          <c:idx val="1"/>
          <c:order val="1"/>
          <c:tx>
            <c:strRef>
              <c:f>Sheet1!$CF$14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Sheet1!$CF$15:$CF$21</c:f>
              <c:numCache>
                <c:formatCode>0.00</c:formatCode>
                <c:ptCount val="7"/>
                <c:pt idx="0">
                  <c:v>0.79569776763856082</c:v>
                </c:pt>
                <c:pt idx="1">
                  <c:v>2.2502677871792844</c:v>
                </c:pt>
                <c:pt idx="2">
                  <c:v>2.3213330090002433</c:v>
                </c:pt>
                <c:pt idx="3">
                  <c:v>2.8566371681415927</c:v>
                </c:pt>
                <c:pt idx="4">
                  <c:v>6.8820167578825009</c:v>
                </c:pt>
                <c:pt idx="5">
                  <c:v>1.6103164282618119</c:v>
                </c:pt>
                <c:pt idx="6">
                  <c:v>1.7670466023017513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58-4CC7-B2F7-B0F4C8B3C19A}"/>
            </c:ext>
          </c:extLst>
        </c:ser>
        <c:ser>
          <c:idx val="2"/>
          <c:order val="2"/>
          <c:tx>
            <c:strRef>
              <c:f>Sheet1!$CG$14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Sheet1!$CG$15:$CG$21</c:f>
              <c:numCache>
                <c:formatCode>0.00</c:formatCode>
                <c:ptCount val="7"/>
                <c:pt idx="0">
                  <c:v>21.1</c:v>
                </c:pt>
                <c:pt idx="1">
                  <c:v>7.0019157088122608</c:v>
                </c:pt>
                <c:pt idx="2">
                  <c:v>37</c:v>
                </c:pt>
                <c:pt idx="3">
                  <c:v>6.2346938775510203</c:v>
                </c:pt>
                <c:pt idx="4">
                  <c:v>8.1299123468973118</c:v>
                </c:pt>
                <c:pt idx="5">
                  <c:v>8.7868852459016402</c:v>
                </c:pt>
                <c:pt idx="6">
                  <c:v>0.38524636788195116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58-4CC7-B2F7-B0F4C8B3C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8377424"/>
        <c:axId val="407009392"/>
      </c:lineChart>
      <c:catAx>
        <c:axId val="128837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407009392"/>
        <c:crosses val="autoZero"/>
        <c:auto val="1"/>
        <c:lblAlgn val="ctr"/>
        <c:lblOffset val="100"/>
        <c:noMultiLvlLbl val="0"/>
      </c:catAx>
      <c:valAx>
        <c:axId val="407009392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12883774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ysClr val="windowText" lastClr="0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r>
              <a:rPr lang="es-ES" sz="1800" noProof="0" dirty="0">
                <a:latin typeface="Arial Black" panose="020B0A04020102020204" pitchFamily="34" charset="0"/>
              </a:rPr>
              <a:t>Investigadores por bibliotecario </a:t>
            </a:r>
            <a:r>
              <a:rPr lang="es-ES" sz="1800" noProof="0" dirty="0" err="1">
                <a:latin typeface="Arial Black" panose="020B0A04020102020204" pitchFamily="34" charset="0"/>
              </a:rPr>
              <a:t>academico</a:t>
            </a:r>
            <a:endParaRPr lang="es-ES" sz="1800" noProof="0" dirty="0">
              <a:latin typeface="Arial Black" panose="020B0A04020102020204" pitchFamily="34" charset="0"/>
            </a:endParaRPr>
          </a:p>
        </c:rich>
      </c:tx>
      <c:layout>
        <c:manualLayout>
          <c:xMode val="edge"/>
          <c:yMode val="edge"/>
          <c:x val="0.11095743652288073"/>
          <c:y val="4.914942160247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ysClr val="windowText" lastClr="000000"/>
              </a:solidFill>
              <a:latin typeface="Arial Black" panose="020B0A040201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Sheet1!$CR$14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strRef>
              <c:f>Sheet1!$CQ$15:$CQ$21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Sheet1!$CR$15:$CR$21</c:f>
              <c:numCache>
                <c:formatCode>General</c:formatCode>
                <c:ptCount val="7"/>
                <c:pt idx="0">
                  <c:v>1.2358922537750496</c:v>
                </c:pt>
                <c:pt idx="1">
                  <c:v>3.1866948342659676</c:v>
                </c:pt>
                <c:pt idx="2">
                  <c:v>0.60395565050128741</c:v>
                </c:pt>
                <c:pt idx="3">
                  <c:v>6.382643909454341</c:v>
                </c:pt>
                <c:pt idx="4">
                  <c:v>18.738398500737738</c:v>
                </c:pt>
                <c:pt idx="5">
                  <c:v>5.6956129821840848</c:v>
                </c:pt>
                <c:pt idx="6">
                  <c:v>0.60395565050128741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2B-4CCA-8272-F8CBA83A00DC}"/>
            </c:ext>
          </c:extLst>
        </c:ser>
        <c:ser>
          <c:idx val="1"/>
          <c:order val="1"/>
          <c:tx>
            <c:strRef>
              <c:f>Sheet1!$CS$14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cat>
            <c:strRef>
              <c:f>Sheet1!$CQ$15:$CQ$21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Sheet1!$CS$15:$CS$21</c:f>
              <c:numCache>
                <c:formatCode>0.00</c:formatCode>
                <c:ptCount val="7"/>
                <c:pt idx="0">
                  <c:v>25.419169700683316</c:v>
                </c:pt>
                <c:pt idx="1">
                  <c:v>26.685057647728897</c:v>
                </c:pt>
                <c:pt idx="2">
                  <c:v>3.6979670551543058</c:v>
                </c:pt>
                <c:pt idx="3">
                  <c:v>19.080362907173321</c:v>
                </c:pt>
                <c:pt idx="4">
                  <c:v>18.982998734019496</c:v>
                </c:pt>
                <c:pt idx="5">
                  <c:v>13.081383174866042</c:v>
                </c:pt>
                <c:pt idx="6">
                  <c:v>22.423363186963144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42B-4CCA-8272-F8CBA83A0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6685936"/>
        <c:axId val="589300800"/>
      </c:lineChart>
      <c:catAx>
        <c:axId val="67668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89300800"/>
        <c:crosses val="autoZero"/>
        <c:auto val="1"/>
        <c:lblAlgn val="ctr"/>
        <c:lblOffset val="100"/>
        <c:noMultiLvlLbl val="0"/>
      </c:catAx>
      <c:valAx>
        <c:axId val="589300800"/>
        <c:scaling>
          <c:orientation val="minMax"/>
          <c:max val="3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6766859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230D21-4C5F-D143-8C82-05FED07B7EF4}" type="doc">
      <dgm:prSet loTypeId="urn:microsoft.com/office/officeart/2005/8/layout/process1" loCatId="" qsTypeId="urn:microsoft.com/office/officeart/2005/8/quickstyle/simple4" qsCatId="simple" csTypeId="urn:microsoft.com/office/officeart/2005/8/colors/colorful4" csCatId="colorful" phldr="1"/>
      <dgm:spPr/>
    </dgm:pt>
    <dgm:pt modelId="{F58632B5-A8CA-B343-8354-5159FAFF55F0}">
      <dgm:prSet phldrT="[Text]"/>
      <dgm:spPr>
        <a:solidFill>
          <a:srgbClr val="2F8662"/>
        </a:solidFill>
      </dgm:spPr>
      <dgm:t>
        <a:bodyPr/>
        <a:lstStyle/>
        <a:p>
          <a:r>
            <a:rPr lang="cs-CZ" noProof="0">
              <a:latin typeface="Univers Condensed  "/>
            </a:rPr>
            <a:t>Resultados</a:t>
          </a:r>
          <a:endParaRPr lang="en-NL" noProof="0">
            <a:latin typeface="Univers Condensed  "/>
          </a:endParaRPr>
        </a:p>
        <a:p>
          <a:r>
            <a:rPr lang="cs-CZ" noProof="0">
              <a:latin typeface="Univers Condensed  "/>
            </a:rPr>
            <a:t>Objetivos de impacto</a:t>
          </a:r>
          <a:endParaRPr lang="en-NL" noProof="0">
            <a:latin typeface="Univers Condensed  "/>
          </a:endParaRPr>
        </a:p>
      </dgm:t>
    </dgm:pt>
    <dgm:pt modelId="{26F91137-933D-314E-A36C-ADF2A0F8DEE2}" type="parTrans" cxnId="{51D2AA1F-29C4-CA4A-B04E-D9F6FAD2661A}">
      <dgm:prSet/>
      <dgm:spPr/>
      <dgm:t>
        <a:bodyPr/>
        <a:lstStyle/>
        <a:p>
          <a:endParaRPr lang="es-ES_tradnl"/>
        </a:p>
      </dgm:t>
    </dgm:pt>
    <dgm:pt modelId="{A0A8FEAE-C998-5944-9CBA-0C4292005449}" type="sibTrans" cxnId="{51D2AA1F-29C4-CA4A-B04E-D9F6FAD2661A}">
      <dgm:prSet/>
      <dgm:spPr>
        <a:solidFill>
          <a:srgbClr val="2F8662"/>
        </a:solidFill>
      </dgm:spPr>
      <dgm:t>
        <a:bodyPr/>
        <a:lstStyle/>
        <a:p>
          <a:endParaRPr lang="es-ES_tradnl"/>
        </a:p>
      </dgm:t>
    </dgm:pt>
    <dgm:pt modelId="{28D5BA12-3188-6643-AB25-5EAAE386D0B6}">
      <dgm:prSet phldrT="[Text]"/>
      <dgm:spPr>
        <a:solidFill>
          <a:srgbClr val="00B050"/>
        </a:solidFill>
      </dgm:spPr>
      <dgm:t>
        <a:bodyPr/>
        <a:lstStyle/>
        <a:p>
          <a:r>
            <a:rPr lang="cs-CZ" noProof="0">
              <a:latin typeface="Univers Condensed  "/>
            </a:rPr>
            <a:t>Indicar de resultado</a:t>
          </a:r>
          <a:endParaRPr lang="en-NL" noProof="0">
            <a:latin typeface="Univers Condensed  "/>
          </a:endParaRPr>
        </a:p>
      </dgm:t>
    </dgm:pt>
    <dgm:pt modelId="{AAB2DB53-DA6F-EF43-9A18-353D2413C187}" type="parTrans" cxnId="{FC7BDE15-5434-8248-A430-A2A6291293C5}">
      <dgm:prSet/>
      <dgm:spPr/>
      <dgm:t>
        <a:bodyPr/>
        <a:lstStyle/>
        <a:p>
          <a:endParaRPr lang="es-ES_tradnl"/>
        </a:p>
      </dgm:t>
    </dgm:pt>
    <dgm:pt modelId="{1BE3B323-8185-674B-B388-52489F5A0BD0}" type="sibTrans" cxnId="{FC7BDE15-5434-8248-A430-A2A6291293C5}">
      <dgm:prSet/>
      <dgm:spPr>
        <a:solidFill>
          <a:srgbClr val="00B050"/>
        </a:solidFill>
      </dgm:spPr>
      <dgm:t>
        <a:bodyPr/>
        <a:lstStyle/>
        <a:p>
          <a:endParaRPr lang="es-ES_tradnl"/>
        </a:p>
      </dgm:t>
    </dgm:pt>
    <dgm:pt modelId="{E1F14CC9-DAE5-864C-B346-C50C56697FE6}">
      <dgm:prSet phldrT="[Text]"/>
      <dgm:spPr>
        <a:solidFill>
          <a:srgbClr val="92D050"/>
        </a:solidFill>
      </dgm:spPr>
      <dgm:t>
        <a:bodyPr/>
        <a:lstStyle/>
        <a:p>
          <a:r>
            <a:rPr lang="cs-CZ" noProof="0">
              <a:latin typeface="Univers Condensed  "/>
            </a:rPr>
            <a:t>Datos y evidencia</a:t>
          </a:r>
          <a:endParaRPr lang="en-NL" noProof="0">
            <a:latin typeface="Univers Condensed  "/>
          </a:endParaRPr>
        </a:p>
      </dgm:t>
    </dgm:pt>
    <dgm:pt modelId="{702D1A23-8929-BC4A-A243-3E48DB5B8048}" type="parTrans" cxnId="{DBC63F6D-95C5-3542-8BC3-A806F9811AC7}">
      <dgm:prSet/>
      <dgm:spPr/>
      <dgm:t>
        <a:bodyPr/>
        <a:lstStyle/>
        <a:p>
          <a:endParaRPr lang="es-ES_tradnl"/>
        </a:p>
      </dgm:t>
    </dgm:pt>
    <dgm:pt modelId="{541D52E7-26A1-3248-8446-2F8A693BC88C}" type="sibTrans" cxnId="{DBC63F6D-95C5-3542-8BC3-A806F9811AC7}">
      <dgm:prSet/>
      <dgm:spPr/>
      <dgm:t>
        <a:bodyPr/>
        <a:lstStyle/>
        <a:p>
          <a:endParaRPr lang="es-ES_tradnl"/>
        </a:p>
      </dgm:t>
    </dgm:pt>
    <dgm:pt modelId="{76D06CCB-7ED2-F048-A9B8-9A80E6335936}" type="pres">
      <dgm:prSet presAssocID="{1F230D21-4C5F-D143-8C82-05FED07B7EF4}" presName="Name0" presStyleCnt="0">
        <dgm:presLayoutVars>
          <dgm:dir/>
          <dgm:resizeHandles val="exact"/>
        </dgm:presLayoutVars>
      </dgm:prSet>
      <dgm:spPr/>
    </dgm:pt>
    <dgm:pt modelId="{CA7D4758-3FFF-984D-B9C2-10041B6BD879}" type="pres">
      <dgm:prSet presAssocID="{F58632B5-A8CA-B343-8354-5159FAFF55F0}" presName="node" presStyleLbl="node1" presStyleIdx="0" presStyleCnt="3">
        <dgm:presLayoutVars>
          <dgm:bulletEnabled val="1"/>
        </dgm:presLayoutVars>
      </dgm:prSet>
      <dgm:spPr/>
    </dgm:pt>
    <dgm:pt modelId="{13EE7296-A265-C440-8762-97A133D4D210}" type="pres">
      <dgm:prSet presAssocID="{A0A8FEAE-C998-5944-9CBA-0C4292005449}" presName="sibTrans" presStyleLbl="sibTrans2D1" presStyleIdx="0" presStyleCnt="2"/>
      <dgm:spPr/>
    </dgm:pt>
    <dgm:pt modelId="{14FBC425-4F4B-4B49-A189-9CBDB594431D}" type="pres">
      <dgm:prSet presAssocID="{A0A8FEAE-C998-5944-9CBA-0C4292005449}" presName="connectorText" presStyleLbl="sibTrans2D1" presStyleIdx="0" presStyleCnt="2"/>
      <dgm:spPr/>
    </dgm:pt>
    <dgm:pt modelId="{813EE077-1831-2742-9373-539E42119549}" type="pres">
      <dgm:prSet presAssocID="{28D5BA12-3188-6643-AB25-5EAAE386D0B6}" presName="node" presStyleLbl="node1" presStyleIdx="1" presStyleCnt="3">
        <dgm:presLayoutVars>
          <dgm:bulletEnabled val="1"/>
        </dgm:presLayoutVars>
      </dgm:prSet>
      <dgm:spPr/>
    </dgm:pt>
    <dgm:pt modelId="{55897C3E-2E56-1740-9888-9447742C6FDF}" type="pres">
      <dgm:prSet presAssocID="{1BE3B323-8185-674B-B388-52489F5A0BD0}" presName="sibTrans" presStyleLbl="sibTrans2D1" presStyleIdx="1" presStyleCnt="2"/>
      <dgm:spPr/>
    </dgm:pt>
    <dgm:pt modelId="{8AF23B0A-5670-0D4D-8B05-1459736F98C6}" type="pres">
      <dgm:prSet presAssocID="{1BE3B323-8185-674B-B388-52489F5A0BD0}" presName="connectorText" presStyleLbl="sibTrans2D1" presStyleIdx="1" presStyleCnt="2"/>
      <dgm:spPr/>
    </dgm:pt>
    <dgm:pt modelId="{8CE7C030-A1B3-DD48-896A-A7E700DFD5E8}" type="pres">
      <dgm:prSet presAssocID="{E1F14CC9-DAE5-864C-B346-C50C56697FE6}" presName="node" presStyleLbl="node1" presStyleIdx="2" presStyleCnt="3">
        <dgm:presLayoutVars>
          <dgm:bulletEnabled val="1"/>
        </dgm:presLayoutVars>
      </dgm:prSet>
      <dgm:spPr/>
    </dgm:pt>
  </dgm:ptLst>
  <dgm:cxnLst>
    <dgm:cxn modelId="{FC7BDE15-5434-8248-A430-A2A6291293C5}" srcId="{1F230D21-4C5F-D143-8C82-05FED07B7EF4}" destId="{28D5BA12-3188-6643-AB25-5EAAE386D0B6}" srcOrd="1" destOrd="0" parTransId="{AAB2DB53-DA6F-EF43-9A18-353D2413C187}" sibTransId="{1BE3B323-8185-674B-B388-52489F5A0BD0}"/>
    <dgm:cxn modelId="{51D2AA1F-29C4-CA4A-B04E-D9F6FAD2661A}" srcId="{1F230D21-4C5F-D143-8C82-05FED07B7EF4}" destId="{F58632B5-A8CA-B343-8354-5159FAFF55F0}" srcOrd="0" destOrd="0" parTransId="{26F91137-933D-314E-A36C-ADF2A0F8DEE2}" sibTransId="{A0A8FEAE-C998-5944-9CBA-0C4292005449}"/>
    <dgm:cxn modelId="{EDDA915B-B2F3-4F40-B81A-073A28A9EE4D}" type="presOf" srcId="{F58632B5-A8CA-B343-8354-5159FAFF55F0}" destId="{CA7D4758-3FFF-984D-B9C2-10041B6BD879}" srcOrd="0" destOrd="0" presId="urn:microsoft.com/office/officeart/2005/8/layout/process1"/>
    <dgm:cxn modelId="{4289C96C-7EF0-D343-BFCA-FDE0FF1E8244}" type="presOf" srcId="{28D5BA12-3188-6643-AB25-5EAAE386D0B6}" destId="{813EE077-1831-2742-9373-539E42119549}" srcOrd="0" destOrd="0" presId="urn:microsoft.com/office/officeart/2005/8/layout/process1"/>
    <dgm:cxn modelId="{DBC63F6D-95C5-3542-8BC3-A806F9811AC7}" srcId="{1F230D21-4C5F-D143-8C82-05FED07B7EF4}" destId="{E1F14CC9-DAE5-864C-B346-C50C56697FE6}" srcOrd="2" destOrd="0" parTransId="{702D1A23-8929-BC4A-A243-3E48DB5B8048}" sibTransId="{541D52E7-26A1-3248-8446-2F8A693BC88C}"/>
    <dgm:cxn modelId="{F38EFF71-146E-2949-AD64-6079AB3CB129}" type="presOf" srcId="{1F230D21-4C5F-D143-8C82-05FED07B7EF4}" destId="{76D06CCB-7ED2-F048-A9B8-9A80E6335936}" srcOrd="0" destOrd="0" presId="urn:microsoft.com/office/officeart/2005/8/layout/process1"/>
    <dgm:cxn modelId="{9A51F375-5208-CE49-A912-1F6F3AF86EC8}" type="presOf" srcId="{E1F14CC9-DAE5-864C-B346-C50C56697FE6}" destId="{8CE7C030-A1B3-DD48-896A-A7E700DFD5E8}" srcOrd="0" destOrd="0" presId="urn:microsoft.com/office/officeart/2005/8/layout/process1"/>
    <dgm:cxn modelId="{876D01B2-A412-F14E-A60B-11B6345711E0}" type="presOf" srcId="{A0A8FEAE-C998-5944-9CBA-0C4292005449}" destId="{13EE7296-A265-C440-8762-97A133D4D210}" srcOrd="0" destOrd="0" presId="urn:microsoft.com/office/officeart/2005/8/layout/process1"/>
    <dgm:cxn modelId="{99C3C5E1-04EB-6A45-A0F3-010FBD80A3F9}" type="presOf" srcId="{1BE3B323-8185-674B-B388-52489F5A0BD0}" destId="{8AF23B0A-5670-0D4D-8B05-1459736F98C6}" srcOrd="1" destOrd="0" presId="urn:microsoft.com/office/officeart/2005/8/layout/process1"/>
    <dgm:cxn modelId="{7209E3E2-54CE-034F-B830-04317E006874}" type="presOf" srcId="{1BE3B323-8185-674B-B388-52489F5A0BD0}" destId="{55897C3E-2E56-1740-9888-9447742C6FDF}" srcOrd="0" destOrd="0" presId="urn:microsoft.com/office/officeart/2005/8/layout/process1"/>
    <dgm:cxn modelId="{0144EBED-88BC-CE47-AAA9-98B025020B5E}" type="presOf" srcId="{A0A8FEAE-C998-5944-9CBA-0C4292005449}" destId="{14FBC425-4F4B-4B49-A189-9CBDB594431D}" srcOrd="1" destOrd="0" presId="urn:microsoft.com/office/officeart/2005/8/layout/process1"/>
    <dgm:cxn modelId="{A49FC5C9-3E7B-5C49-A281-51D124E63B02}" type="presParOf" srcId="{76D06CCB-7ED2-F048-A9B8-9A80E6335936}" destId="{CA7D4758-3FFF-984D-B9C2-10041B6BD879}" srcOrd="0" destOrd="0" presId="urn:microsoft.com/office/officeart/2005/8/layout/process1"/>
    <dgm:cxn modelId="{97F2510A-7194-3A49-942A-4E235D3939B5}" type="presParOf" srcId="{76D06CCB-7ED2-F048-A9B8-9A80E6335936}" destId="{13EE7296-A265-C440-8762-97A133D4D210}" srcOrd="1" destOrd="0" presId="urn:microsoft.com/office/officeart/2005/8/layout/process1"/>
    <dgm:cxn modelId="{0FB438B6-7987-9846-B170-E6C3DFDADB3D}" type="presParOf" srcId="{13EE7296-A265-C440-8762-97A133D4D210}" destId="{14FBC425-4F4B-4B49-A189-9CBDB594431D}" srcOrd="0" destOrd="0" presId="urn:microsoft.com/office/officeart/2005/8/layout/process1"/>
    <dgm:cxn modelId="{D2A1E832-5AF7-D047-98DE-3649EE192D95}" type="presParOf" srcId="{76D06CCB-7ED2-F048-A9B8-9A80E6335936}" destId="{813EE077-1831-2742-9373-539E42119549}" srcOrd="2" destOrd="0" presId="urn:microsoft.com/office/officeart/2005/8/layout/process1"/>
    <dgm:cxn modelId="{B5162798-4479-6C44-A908-4D2B4E39FDAD}" type="presParOf" srcId="{76D06CCB-7ED2-F048-A9B8-9A80E6335936}" destId="{55897C3E-2E56-1740-9888-9447742C6FDF}" srcOrd="3" destOrd="0" presId="urn:microsoft.com/office/officeart/2005/8/layout/process1"/>
    <dgm:cxn modelId="{FE75B4A1-71FA-944F-BDC1-F1A17A1AB1C2}" type="presParOf" srcId="{55897C3E-2E56-1740-9888-9447742C6FDF}" destId="{8AF23B0A-5670-0D4D-8B05-1459736F98C6}" srcOrd="0" destOrd="0" presId="urn:microsoft.com/office/officeart/2005/8/layout/process1"/>
    <dgm:cxn modelId="{8ED131C2-F1C6-054B-B06E-B225D31968E4}" type="presParOf" srcId="{76D06CCB-7ED2-F048-A9B8-9A80E6335936}" destId="{8CE7C030-A1B3-DD48-896A-A7E700DFD5E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D4758-3FFF-984D-B9C2-10041B6BD879}">
      <dsp:nvSpPr>
        <dsp:cNvPr id="0" name=""/>
        <dsp:cNvSpPr/>
      </dsp:nvSpPr>
      <dsp:spPr>
        <a:xfrm>
          <a:off x="7366" y="789872"/>
          <a:ext cx="2201912" cy="1321147"/>
        </a:xfrm>
        <a:prstGeom prst="roundRect">
          <a:avLst>
            <a:gd name="adj" fmla="val 1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>
              <a:latin typeface="Univers Condensed  "/>
            </a:rPr>
            <a:t>Resultados</a:t>
          </a:r>
          <a:endParaRPr lang="en-NL" sz="2200" kern="1200" noProof="0">
            <a:latin typeface="Univers Condensed  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>
              <a:latin typeface="Univers Condensed  "/>
            </a:rPr>
            <a:t>Objetivos de impacto</a:t>
          </a:r>
          <a:endParaRPr lang="en-NL" sz="2200" kern="1200" noProof="0">
            <a:latin typeface="Univers Condensed  "/>
          </a:endParaRPr>
        </a:p>
      </dsp:txBody>
      <dsp:txXfrm>
        <a:off x="46061" y="828567"/>
        <a:ext cx="2124522" cy="1243757"/>
      </dsp:txXfrm>
    </dsp:sp>
    <dsp:sp modelId="{13EE7296-A265-C440-8762-97A133D4D210}">
      <dsp:nvSpPr>
        <dsp:cNvPr id="0" name=""/>
        <dsp:cNvSpPr/>
      </dsp:nvSpPr>
      <dsp:spPr>
        <a:xfrm>
          <a:off x="2429470" y="1177408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800" kern="1200"/>
        </a:p>
      </dsp:txBody>
      <dsp:txXfrm>
        <a:off x="2429470" y="1286623"/>
        <a:ext cx="326764" cy="327644"/>
      </dsp:txXfrm>
    </dsp:sp>
    <dsp:sp modelId="{813EE077-1831-2742-9373-539E42119549}">
      <dsp:nvSpPr>
        <dsp:cNvPr id="0" name=""/>
        <dsp:cNvSpPr/>
      </dsp:nvSpPr>
      <dsp:spPr>
        <a:xfrm>
          <a:off x="3090043" y="789872"/>
          <a:ext cx="2201912" cy="1321147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>
              <a:latin typeface="Univers Condensed  "/>
            </a:rPr>
            <a:t>Indicar de resultado</a:t>
          </a:r>
          <a:endParaRPr lang="en-NL" sz="2200" kern="1200" noProof="0">
            <a:latin typeface="Univers Condensed  "/>
          </a:endParaRPr>
        </a:p>
      </dsp:txBody>
      <dsp:txXfrm>
        <a:off x="3128738" y="828567"/>
        <a:ext cx="2124522" cy="1243757"/>
      </dsp:txXfrm>
    </dsp:sp>
    <dsp:sp modelId="{55897C3E-2E56-1740-9888-9447742C6FDF}">
      <dsp:nvSpPr>
        <dsp:cNvPr id="0" name=""/>
        <dsp:cNvSpPr/>
      </dsp:nvSpPr>
      <dsp:spPr>
        <a:xfrm>
          <a:off x="5512147" y="1177408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800" kern="1200"/>
        </a:p>
      </dsp:txBody>
      <dsp:txXfrm>
        <a:off x="5512147" y="1286623"/>
        <a:ext cx="326764" cy="327644"/>
      </dsp:txXfrm>
    </dsp:sp>
    <dsp:sp modelId="{8CE7C030-A1B3-DD48-896A-A7E700DFD5E8}">
      <dsp:nvSpPr>
        <dsp:cNvPr id="0" name=""/>
        <dsp:cNvSpPr/>
      </dsp:nvSpPr>
      <dsp:spPr>
        <a:xfrm>
          <a:off x="6172720" y="789872"/>
          <a:ext cx="2201912" cy="1321147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>
              <a:latin typeface="Univers Condensed  "/>
            </a:rPr>
            <a:t>Datos y evidencia</a:t>
          </a:r>
          <a:endParaRPr lang="en-NL" sz="2200" kern="1200" noProof="0">
            <a:latin typeface="Univers Condensed  "/>
          </a:endParaRPr>
        </a:p>
      </dsp:txBody>
      <dsp:txXfrm>
        <a:off x="6211415" y="828567"/>
        <a:ext cx="2124522" cy="1243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04.53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935 1 24575,'2'139'0,"-6"159"0,1-273 0,-1 0 0,-2 0 0,0-1 0,-2 1 0,0-2 0,-2 1 0,-1-1 0,0-1 0,-26 37 0,32-51 0,-1 0 0,0-1 0,0 1 0,0-1 0,-1-1 0,0 1 0,-14 9 0,18-15 0,1 1 0,-1 0 0,0-1 0,0 0 0,0 0 0,0 0 0,0 0 0,0 0 0,0-1 0,0 1 0,0-1 0,0 0 0,0 0 0,0 0 0,0 0 0,0 0 0,0-1 0,0 1 0,0-1 0,0 0 0,0 0 0,0 0 0,0 0 0,0-1 0,1 1 0,-1-1 0,-2-2 0,-34-27 0,29 22 0,-1 0 0,1 1 0,-1 0 0,-1 1 0,0 0 0,-24-9 0,18 10 0,-2 1 0,1 2 0,0 0 0,-1 1 0,0 0 0,1 2 0,-1 0 0,0 2 0,-27 5 0,6 1 0,0 2 0,1 2 0,-53 23 0,86-32 0,1 0 0,0 0 0,0 0 0,0 1 0,1 0 0,-1 0 0,1 1 0,0-1 0,0 1 0,0 0 0,1 0 0,0 1 0,0 0 0,0-1 0,1 1 0,0 0 0,0 1 0,0-1 0,1 0 0,0 1 0,0 0 0,1-1 0,-1 1 0,1 0 0,1 11 0,-3 53 0,4 0 0,12 85 0,-11-134 0,4 33 0,1 0 0,29 100 0,-33-147 0,0-1 0,0 0 0,1 0 0,0 0 0,0 0 0,1-1 0,-1 1 0,1-1 0,1 0 0,-1-1 0,1 1 0,0-1 0,1 0 0,-1-1 0,1 0 0,0 0 0,0 0 0,0-1 0,0 1 0,1-2 0,-1 1 0,1-1 0,0-1 0,-1 1 0,1-1 0,11 0 0,38 2 0,105-9 0,-144 3 0,-1 0 0,1-1 0,-1-1 0,30-12 0,62-37 0,-4 1 0,-77 43 143,32-8-1,-5 1-1792,-20 5-5176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7.59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1 372 24575,'0'-16'0,"0"0"0,1 0 0,1 0 0,0 1 0,1-1 0,1 1 0,0-1 0,1 1 0,1 0 0,0 1 0,1 0 0,1 0 0,0 0 0,1 1 0,10-13 0,-8 13 0,0 1 0,1 0 0,0 0 0,1 2 0,0-1 0,22-12 0,-27 19 0,0 0 0,0 0 0,0 1 0,0 0 0,0 0 0,1 1 0,-1 1 0,1-1 0,0 1 0,-1 0 0,1 1 0,0 0 0,0 1 0,10 1 0,-2 2 0,-1 1 0,0 1 0,0 0 0,0 1 0,-1 0 0,0 1 0,-1 1 0,0 1 0,0 0 0,13 12 0,15 18 0,59 73 0,-44-46 0,-30-34 0,0 1 0,-3 2 0,-1 0 0,23 52 0,-24-46 0,20 44 0,-37-75 0,-1 1 0,-1 0 0,0 0 0,0 0 0,1 22 0,-5 2 0,-2 1 0,-1-1 0,-1 1 0,-2-1 0,-22 63 0,24-84 0,0 0 0,-1 0 0,-1-1 0,0 1 0,-1-1 0,-1-1 0,0 0 0,-1 0 0,0-1 0,-1 0 0,0 0 0,-1-2 0,0 1 0,-23 13 0,10-7 0,0 0 0,1 2 0,1 0 0,-35 38 0,30-29 0,-2-2 0,-1 0 0,-1-3 0,-55 32 0,34-22 0,46-28 0,0 0 0,1 0 0,0 1 0,0 0 0,0 0 0,1 0 0,0 1 0,0 0 0,1 0 0,0 0 0,0 0 0,0 1 0,1 0 0,0-1 0,1 1 0,0 0 0,-2 10 0,0 13 0,2 0 0,0 0 0,4 39 0,-1-37 0,2 2 126,-2 39 40,-1-69-316,0 1-1,-1 0 0,0-1 1,0 0-1,-1 1 0,1-1 1,-1 0-1,0 1 0,-1-1 1,-3 5-1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18.8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245 31 24575,'0'27'0,"-2"0"0,-2 0 0,0 0 0,-1 0 0,-2-1 0,-14 35 0,-4-2 0,-49 84 0,56-111 0,1 1 0,-23 67 0,33-76 0,1 2 0,1-1 0,1 0 0,-1 52 0,4-40 0,3 62 0,-1-89 0,0-1 0,0 0 0,1 0 0,1 0 0,0 0 0,0 0 0,0 0 0,6 8 0,-5-12 0,0-1 0,0 0 0,0 0 0,0 0 0,1-1 0,0 1 0,0-1 0,0 0 0,0 0 0,0-1 0,1 0 0,-1 0 0,1 0 0,10 2 0,16 7 0,18 9 0,1-3 0,99 21 0,-142-37 0,1-1 0,-1 0 0,0 0 0,1-1 0,-1 0 0,0-1 0,1 1 0,-1-2 0,0 1 0,-1-1 0,1 0 0,0-1 0,-1 0 0,0 0 0,12-9 0,9-8 0,-2-1 0,34-38 0,-57 58 0,46-47 0,-9 9 0,-2-1 0,47-64 0,-74 90 0,-2-1 0,1-1 0,-2 0 0,0 0 0,-2 0 0,1-1 0,-2 0 0,-1 0 0,0-1 0,-1 1 0,1-25 0,-4 24 0,-1 0 0,-1 0 0,-1 0 0,0 0 0,-1 0 0,-1 1 0,-1 0 0,-8-18 0,-2 3 0,-1 2 0,-1-1 0,-30-37 0,36 54 0,-1 0 0,0 2 0,-1-1 0,-1 2 0,-25-18 0,14 13 0,-1 2 0,-50-22 0,58 31-195,-1 0 0,0 2 0,0 0 0,0 1 0,0 1 0,-41 1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0.6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370 0 24575,'-9'0'0,"-7"0"0,-6 0 0,-3 0 0,-7 0 0,-2 9 0,-4 7 0,4 11 0,3 17 0,-2 7 0,1 3 0,-5-2 0,10-11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2.6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933 455 24575,'-1'-15'0,"-1"0"0,-1-1 0,0 1 0,-1 0 0,-1 1 0,0-1 0,-13-23 0,10 21 0,-2 1 0,0 1 0,0 0 0,-2 0 0,0 1 0,0 0 0,-18-15 0,1 6 0,-1 2 0,-53-31 0,47 31 0,15 7 0,-1 2 0,-44-18 0,62 29 0,1 0 0,-1 0 0,0 1 0,0-1 0,0 1 0,0 0 0,1 0 0,-1 1 0,0-1 0,0 1 0,0-1 0,1 1 0,-1 1 0,0-1 0,1 0 0,-1 1 0,1 0 0,-1 0 0,1 0 0,0 0 0,-5 4 0,-6 6 0,2 1 0,-1 0 0,-15 23 0,9-12 0,-56 65 0,23-30 0,2 2 0,-70 116 0,114-167 0,1 1 0,0-1 0,0 1 0,-5 20 0,10-28 0,-1 0 0,1 1 0,-1-1 0,1 1 0,0-1 0,0 1 0,1-1 0,-1 1 0,1-1 0,0 0 0,-1 1 0,2-1 0,-1 0 0,0 0 0,1 1 0,-1-1 0,1 0 0,0 0 0,3 4 0,4 2 0,1 1 0,0-1 0,1-1 0,0 0 0,0 0 0,14 6 0,-9-4 0,0 0 0,26 21 0,-29-19 0,4 5 0,38 26 0,-47-38 0,0 0 0,1-1 0,-1 0 0,1 0 0,0-1 0,0 0 0,0-1 0,13 2 0,12-1 0,-1-2 0,1-2 0,-1-1 0,0-1 0,58-14 0,-68 10 0,-1-2 0,1-1 0,-1 0 0,-1-2 0,0 0 0,30-24 0,-36 25 86,0-1-1,-1 0 0,26-28 1,-36 35-200,0 0 0,0-1 0,0 1 0,-1-1 1,1 1-1,-1-1 0,-1 0 0,1-1 1,-1 1-1,0 0 0,-1-1 0,1 1 1,-1-1-1,0-10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4.2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909 1 24575,'2'0'0,"-1"0"0,0 0 0,0 0 0,0 1 0,0-1 0,0 1 0,0-1 0,0 0 0,0 1 0,0 0 0,0-1 0,0 1 0,0-1 0,0 1 0,-1 0 0,1 0 0,0 0 0,0-1 0,-1 1 0,1 0 0,-1 0 0,1 0 0,0 2 0,10 27 0,-11-28 0,5 19 0,-2 1 0,0 0 0,-1 0 0,-2 38 0,-15 92 0,-50 152 0,34-179 0,7-27 0,2-13 0,4-1 0,-11 132 0,28 56 0,0-252 0,-1 0 0,-1-1 0,0 1 0,-2-1 0,-9 27 0,-8 32 0,-35 153 0,-29 65 0,80-279 0,-1 0 0,0-1 0,-1 0 0,-1 0 0,-20 28 0,23-38 0,1 0 0,-1 0 0,1-1 0,-1 1 0,-1-1 0,-13 8 0,16-11 0,0 0 0,0 0 0,0-1 0,-1 1 0,1-1 0,-1 0 0,1 0 0,-1-1 0,1 1 0,-1-1 0,0 0 0,1 0 0,-6-1 0,0-1 0,0-1 0,0 0 0,0-1 0,0 0 0,1-1 0,0 0 0,-1 0 0,2-1 0,-1 0 0,1 0 0,-10-10 0,-12-14 0,-37-48 0,62 72 0,-14-18 0,1 0 0,1-1 0,1-1 0,-16-38 0,23 44 0,2-1 0,0 0 0,2-1 0,0 0 0,1 0 0,-1-38 0,4 33 0,1-1 0,2 1 0,1 0 0,11-49 0,-8 56 0,1 1 0,0 0 0,1 0 0,1 1 0,1 1 0,0-1 0,16-18 0,22-25 0,4 2 0,58-52 0,-100 101 0,1 0 0,0 2 0,1-1 0,0 1 0,0 1 0,0 0 0,1 1 0,0 0 0,1 1 0,-1 0 0,1 1 0,0 1 0,20-3 0,9 2 0,0-2 0,70-20 0,-89 19 0,-1-2 0,0 0 0,-1-1 0,0-2 0,-1 0 0,26-19 0,-20 6-1365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5.7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137 0 24575,'0'3'0,"-1"0"0,1 0 0,-1 0 0,0 0 0,-1 0 0,1 0 0,0 0 0,-3 4 0,-5 10 0,-48 174 0,42-140 0,2 1 0,2 0 0,3 1 0,2 0 0,1 106 0,5-117 0,-1-26 0,0 1 0,2-1 0,0 1 0,1-1 0,5 24 0,-5-36 0,0 0 0,0-1 0,0 1 0,0-1 0,0 0 0,1 0 0,-1 0 0,1 0 0,0 0 0,0 0 0,0-1 0,0 1 0,1-1 0,-1 0 0,1 0 0,-1 0 0,1-1 0,0 1 0,-1-1 0,1 0 0,0 0 0,0 0 0,0-1 0,4 1 0,12 1 0,0-1 0,0-1 0,28-3 0,-46 3 0,10-2-195,0 0 0,0 0 0,0-1 0,-1-1 0,1 0 0,12-6 0,25-15-6631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6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4.0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665 48 24575,'0'0'0,"0"-1"0,0 0 0,0 0 0,0 1 0,-1-1 0,1 0 0,0 0 0,-1 1 0,1-1 0,0 0 0,-1 1 0,1-1 0,-1 1 0,1-1 0,-1 1 0,0-1 0,1 1 0,-1-1 0,1 1 0,-1-1 0,0 1 0,1 0 0,-1-1 0,0 1 0,1 0 0,-1 0 0,-1-1 0,-25-4 0,19 4 0,-50-10 0,-113-4 0,158 16 0,0 0 0,0 1 0,0 1 0,0 0 0,0 1 0,1 0 0,0 1 0,0 0 0,0 1 0,0 1 0,1 0 0,0 0 0,1 1 0,-1 0 0,1 1 0,-10 11 0,7-6 0,1 1 0,0 0 0,1 0 0,1 1 0,0 1 0,1 0 0,1 0 0,0 1 0,2-1 0,-8 33 0,-8 43 0,10-45 0,2 1 0,-6 70 0,16-107 0,-2 13 0,2 0 0,4 43 0,-3-62 0,0 0 0,0-1 0,0 1 0,1 0 0,0-1 0,0 1 0,0-1 0,1 0 0,-1 1 0,1-1 0,1 0 0,-1-1 0,1 1 0,0-1 0,0 1 0,0-1 0,7 5 0,28 15 0,1-1 0,1-3 0,54 20 0,-72-34 0,0 0 0,0-2 0,0 0 0,1-2 0,-1 0 0,1-2 0,-1-1 0,1 0 0,-1-2 0,32-7 0,-47 8 0,0-1 0,0 0 0,0 0 0,0-1 0,-1 0 0,0 0 0,9-8 0,3-3 0,19-21 0,-21 19 0,197-190-1365,-180 175-5461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6.3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242 170 24575,'-8'0'0,"1"0"0,-1 0 0,1 1 0,-1 1 0,1-1 0,-1 1 0,1 0 0,0 1 0,-12 5 0,13-5 0,1 1 0,0-1 0,0 1 0,1 0 0,-1 1 0,1-1 0,0 1 0,0 0 0,0 0 0,1 0 0,0 0 0,-4 8 0,-3 12 0,1 2 0,0-1 0,-8 54 0,-6 22 0,15-74 0,2 0 0,0 1 0,2 0 0,1 0 0,2 0 0,2 44 0,1-59 0,1-1 0,0 0 0,1 1 0,12 23 0,3 15 0,-8-18 0,31 64 0,-33-81 0,0 0 0,2-1 0,0 0 0,1 0 0,19 19 0,-19-25 0,1-1 0,0 0 0,0-1 0,1 0 0,16 7 0,8 4 0,-19-10 0,0-1 0,1 0 0,-1-2 0,2 0 0,-1-1 0,1-1 0,-1-1 0,1-1 0,0-1 0,0 0 0,0-2 0,22-3 0,-20 1 0,-1-1 0,0-1 0,1-1 0,-2-1 0,1 0 0,-1-2 0,0-1 0,-1 0 0,0-2 0,34-26 0,-43 28 0,-1 0 0,0-1 0,0-1 0,-1 1 0,-1-2 0,0 1 0,-1-1 0,0 0 0,-1 0 0,6-19 0,2-16 0,15-81 0,-27 118 0,5-23 0,-2-1 0,-1 0 0,-2 0 0,-2-48 0,-1 71 0,-1 1 0,0-1 0,0 0 0,-1 1 0,0 0 0,-1 0 0,-1 0 0,0 0 0,0 0 0,-1 1 0,0 0 0,-1 0 0,0 1 0,-1 0 0,0 0 0,-16-14 0,-5-4 0,1-1 0,2-1 0,-34-48 0,11 13 0,22 30 0,9 10 0,-24-23 0,34 39 0,-1 1 0,0-1 0,-1 1 0,1 1 0,-1 0 0,-13-6 0,14 8-136,0-1-1,0 2 1,0-1-1,-1 1 1,0 0-1,0 1 1,1 0-1,-1 1 0,-17 0 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7.8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1644 24575,'168'-9'0,"-48"2"0,758-6-1062,2 31-899,-279-4 1052,-49-17-699,0-25 0,914-163-1,-67-127-751,-15-57 692,-930 248 1317,-78 23 317,-86 19 460,-145 39 1102,254-120-1,-299 118 140,2 5 0,156-45 0,-165 63-5170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8.91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93 0 24575,'0'3'0,"0"-1"0,1 1 0,0-1 0,-1 1 0,1-1 0,0 0 0,0 1 0,0-1 0,1 0 0,-1 0 0,0 0 0,3 3 0,24 26 0,-14-16 0,0 1 0,90 114 0,-91-111 0,0 0 0,-2 0 0,-1 2 0,0-1 0,8 28 0,-16-43 0,-1-1 0,0 1 0,0-1 0,0 1 0,0-1 0,-1 1 0,0 0 0,0-1 0,0 1 0,-1-1 0,0 6 0,0-8 0,0-1 0,0 1 0,0 0 0,0 0 0,0 0 0,0-1 0,0 1 0,0-1 0,-1 1 0,1-1 0,0 1 0,-1-1 0,0 0 0,1 0 0,-1 0 0,0 0 0,1 0 0,-1 0 0,0 0 0,0 0 0,0-1 0,0 1 0,0-1 0,0 1 0,0-1 0,-3 0 0,-7 1 0,0-1 0,0 0 0,-1-1 0,1-1 0,0 0 0,0 0 0,0-1 0,1-1 0,-1 0 0,1 0 0,-14-8 0,-3-3 0,1-2 0,1 0 0,-28-24 0,42 27 0,12 14 0,0 0 0,0 0 0,0-1 0,0 1 0,0 0 0,0 0 0,0 0 0,0-1 0,0 1 0,0 0 0,0 0 0,0-1 0,0 1 0,0 0 0,1 0 0,-1 0 0,0-1 0,0 1 0,0 0 0,0 0 0,0 0 0,0 0 0,0-1 0,1 1 0,-1 0 0,0 0 0,0 0 0,0 0 0,0 0 0,1-1 0,-1 1 0,0 0 0,0 0 0,0 0 0,1 0 0,-1 0 0,0 0 0,1 0 0,1-1 0,0 1 0,1 0 0,-1 0 0,0 0 0,1 0 0,-1 1 0,0-1 0,0 1 0,1-1 0,3 2 0,28 15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48.75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510 1 24575,'1'161'0,"-2"169"0,0-314 0,2-5 0,-1-1 0,-1 1 0,0-1 0,0 1 0,-1-1 0,-1 0 0,1 0 0,-9 18 0,10-25 0,-1-1 0,0 0 0,0 0 0,0 0 0,0 0 0,0 0 0,0 0 0,-1-1 0,1 1 0,-1-1 0,1 1 0,-1-1 0,1 0 0,-1 0 0,0 0 0,1-1 0,-1 1 0,0 0 0,0-1 0,-3 0 0,-8 1 0,-1-1 0,-24-3 0,21 1 0,-8 0 0,-62-1 0,76 3 0,0 2 0,1-1 0,0 1 0,-1 1 0,-18 6 0,25-7 0,-10 4 0,0 0 0,1 0 0,-27 18 0,36-21 0,1 1 0,0-1 0,0 1 0,1 0 0,-1 0 0,1 0 0,0 1 0,0-1 0,0 1 0,0-1 0,1 1 0,0 0 0,0 0 0,0 0 0,-1 10 0,-1 14 0,2-1 0,0 1 0,5 49 0,0-28 0,-2-36 0,1 0 0,0 0 0,1-1 0,1 1 0,0-1 0,1 1 0,0-1 0,1-1 0,10 17 0,3 0 0,0-1 0,41 43 0,-44-54 0,0-1 0,1-1 0,29 20 0,-39-30 0,1 0 0,0-1 0,0 0 0,0 0 0,0 0 0,0-1 0,1-1 0,-1 1 0,1-1 0,0-1 0,16 1 0,-18-2 0,0-2 0,0 1 0,-1-1 0,1 0 0,0 0 0,-1-1 0,1 0 0,-1 0 0,0 0 0,0-1 0,0 0 0,-1 0 0,7-6 0,5-7 0,0 0 0,21-28 0,-23 24 161,14-27-1,-20 32-582,1 1 1,0-1-1,24-26 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16.55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443 0 24575,'1'1'0,"0"-1"0,0 0 0,0 0 0,1 1 0,-1-1 0,0 1 0,0-1 0,0 1 0,0 0 0,0-1 0,-1 1 0,1 0 0,0-1 0,0 1 0,0 0 0,0 0 0,-1 0 0,1 0 0,-1 0 0,1 0 0,0 0 0,-1 0 0,1 0 0,-1 1 0,10 32 0,-8-29 0,4 23 0,-1 1 0,-1 0 0,-2 0 0,-1 1 0,-1-1 0,-1 0 0,-2 1 0,-1-1 0,-8 31 0,9-48 0,-69 310 0,38-32 0,31-264 0,-1-1 0,-15 48 0,11-44 0,-8 44 0,4-12 0,-2-2 0,-44 111 0,54-158 0,-52 127 0,-18 50 0,54-122 0,4-15 0,-34 81 0,39-119-1365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18.2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70 275 24575,'59'-71'0,"-20"22"0,-23 30 0,1-2 0,2 0 0,28-24 0,-40 39 0,0 1 0,0 0 0,0 1 0,1 0 0,0 0 0,-1 0 0,2 1 0,-1 0 0,0 0 0,1 1 0,15-2 0,-12 3 0,1 0 0,0 1 0,0 1 0,0-1 0,21 6 0,-27-4 0,0 0 0,-1 0 0,1 1 0,0 0 0,-1 0 0,0 1 0,0 0 0,0 0 0,0 0 0,-1 1 0,10 9 0,5 10 0,0 1 0,-3 0 0,0 1 0,-1 1 0,-2 0 0,0 1 0,-2 1 0,-1 0 0,-2 0 0,-1 1 0,-1 0 0,-1 1 0,-2 0 0,1 55 0,-5-76 0,0-1 0,0 0 0,-1 1 0,0-1 0,-1 0 0,0 0 0,-1 0 0,1 0 0,-2 0 0,1 0 0,-1-1 0,-1 1 0,1-1 0,-8 9 0,-59 75 0,-80 115 0,18-4 0,122-187 0,-1-1 0,-1 0 0,0-1 0,-25 20 0,-66 42 0,69-53 0,14-8-682,-39 18-1,27-18-6143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1.3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1 330 24575,'184'2'0,"202"-4"0,-380 2 0,1-1 0,-1 1 0,0-1 0,1 0 0,-1 0 0,11-5 0,-16 6 0,1-1 0,-1 0 0,0 0 0,1 0 0,-1 0 0,0 0 0,0 0 0,0 0 0,0 0 0,0-1 0,0 1 0,0 0 0,0-1 0,-1 1 0,1 0 0,-1-1 0,1 1 0,-1-1 0,1 1 0,-1-1 0,0 0 0,1 1 0,-1-1 0,0 1 0,0-1 0,0 1 0,0-1 0,-1 1 0,1-1 0,0 0 0,-1-1 0,-7-48 0,-8-39 0,14 81 0,-1 0 0,0 0 0,0 0 0,-1 0 0,-1 0 0,1 1 0,-7-9 0,7 12 0,-1 1 0,0-1 0,0 1 0,0 0 0,-1 0 0,1 0 0,-1 1 0,0-1 0,0 2 0,0-1 0,-1 1 0,1-1 0,-1 2 0,1-1 0,-1 1 0,-8-1 0,-7 0 0,-1 2 0,0 0 0,-32 4 0,42-2 0,0 1 0,0 0 0,0 1 0,0 0 0,1 1 0,-1 1 0,1 0 0,1 1 0,-1 0 0,-10 9 0,4-2 0,1 1 0,0 1 0,1 0 0,-27 37 0,36-42 0,1 0 0,0 0 0,1 0 0,0 1 0,0 0 0,1 0 0,-2 15 0,-10 89 0,13-89 0,-4 63 0,8 148 0,0-228 0,0 0 0,0 0 0,1 0 0,0 0 0,1 0 0,0-1 0,8 19 0,-8-24 0,-1 0 0,1 0 0,0 0 0,0-1 0,0 1 0,0-1 0,0 1 0,1-1 0,0 0 0,0 0 0,-1-1 0,2 1 0,-1-1 0,0 0 0,0 0 0,1 0 0,-1-1 0,10 2 0,16 1 0,0-1 0,-1-2 0,1-1 0,0-1 0,33-6 0,-46 4 57,0 0 0,-1-2 0,0 0 0,0-1 0,18-9 0,0-3-911,37-26 1,-35 21-5973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2.61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38 1 24575,'2'0'0,"-1"0"0,0 1 0,1-1 0,-1 0 0,0 1 0,0-1 0,1 1 0,-1-1 0,0 1 0,0 0 0,0 0 0,0-1 0,0 1 0,0 0 0,0 0 0,0 0 0,0 0 0,1 1 0,12 22 0,-7-8 0,0 0 0,-1 1 0,-1-1 0,-1 1 0,0 0 0,1 20 0,1 106 0,-8-74 0,-4 1 0,-3-1 0,-25 94 0,0-63 0,20-66 0,13-31 37,1-1-120,-1 0 1,1-1-1,-1 1 1,1 0 0,-1 0-1,0-1 1,0 1-1,0-1 1,0 1-1,0-1 1,0 1-1,0-1 1,-1 0-1,1 0 1,0 1-1,-3 1 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4.32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1 520 24575,'0'-15'0,"0"4"0,-1-1 0,1 0 0,1 0 0,0 0 0,1 1 0,0-1 0,1 1 0,0-1 0,1 1 0,7-16 0,4 3 0,1 0 0,23-25 0,-18 23 0,19-31 0,-14 9 0,-18 32 0,1 0 0,1 0 0,0 1 0,13-16 0,-20 27 0,1 1 0,-1-1 0,1 1 0,0 0 0,0 0 0,0 1 0,0-1 0,0 1 0,1 0 0,-1 0 0,1 0 0,-1 0 0,1 1 0,0 0 0,0 0 0,0 0 0,-1 1 0,1-1 0,0 1 0,5 1 0,-1 0-151,0 1-1,0 0 0,0 0 0,-1 1 1,1 0-1,-1 0 0,0 1 1,15 10-1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7.3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758 166 24575,'-4'0'0,"0"-1"0,0 0 0,0 0 0,1 0 0,-1 0 0,1-1 0,-1 1 0,1-1 0,-1 0 0,1 0 0,0 0 0,0-1 0,-3-2 0,-11-8 0,-24-14 0,-47-29 0,74 49 0,1 1 0,-1 0 0,0 1 0,0 0 0,-16-2 0,-4 2 0,0 2 0,0 2 0,0 1 0,-45 5 0,76-5 0,-1 0 0,1 1 0,-1 0 0,1-1 0,0 1 0,-1 0 0,1 0 0,0 1 0,0-1 0,-1 1 0,1 0 0,0-1 0,1 1 0,-1 1 0,0-1 0,-4 5 0,4-3 0,1 0 0,0 0 0,0 0 0,0 1 0,0-1 0,1 0 0,-1 1 0,1-1 0,0 1 0,1 0 0,-1-1 0,1 7 0,0-4 0,-1 80 0,1-79 0,1-1 0,0 1 0,0-1 0,0 0 0,1 1 0,1-1 0,-1 0 0,1 0 0,4 8 0,-5-13 0,0 0 0,0 1 0,0-1 0,0 0 0,0 0 0,0 0 0,0 0 0,1-1 0,-1 1 0,1-1 0,-1 1 0,1-1 0,5 2 0,39 5 0,-38-7 0,0 0 0,0 1 0,11 3 0,43 16 0,-41-14 0,1 0 0,-1 1 0,-1 2 0,1 0 0,-2 1 0,31 22 0,46 57 0,-55-50 0,-19-16 0,-2 0 0,-1 2 0,-1 0 0,19 34 0,-32-49 0,0 0 0,-1-1 0,0 2 0,-1-1 0,0 0 0,-1 1 0,0 0 0,-1 0 0,0 0 0,-1 0 0,0 23 0,-3-25 0,1 1 0,-1-1 0,0 0 0,-1 0 0,0 0 0,-1 0 0,0 0 0,-1 0 0,0-1 0,0 0 0,-1 0 0,0-1 0,-13 15 0,11-15 0,0-1 0,0 0 0,-1-1 0,0 0 0,0 0 0,0-1 0,-1 0 0,0 0 0,0-1 0,0-1 0,0 0 0,0 0 0,-19 2 0,-9-1 0,0-2 0,-58-5 0,47 2 0,29 0 0,-4 1 0,0-1 0,-44-8 0,60 7 0,0-1 0,0 1 0,0-1 0,0-1 0,1 0 0,-1 0 0,1 0 0,0-1 0,0 0 0,1 0 0,-12-12 0,-6-12 0,2-1 0,1-1 0,-31-61 0,-10-16 0,51 86-1365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8.2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430 1 24575,'-2'30'0,"0"-1"0,-10 45 0,7-43 0,-151 741-1098,125-626 983,-4 9 39,-59 341-111,84-425 187,-28 111 0,26-137 295,2 1 1,2 0-1,2 1 0,0 70 0,5-73-85,0-22-735,1 1 0,4 38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53.27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24575,'9'0'0,"8"0"0,5 0 0,3 0 0,-11 0 0,-8 5 0,-6 5 0,-2 11 0,-1-4 0,5-3 0,2-10 0,4-5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29.9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15 284 24575,'-1'-18'0,"-6"-31"0,4 34 0,1 0 0,0-25 0,2 35 0,1-1 0,0 1 0,0-1 0,0 1 0,0-1 0,1 1 0,0 0 0,0 0 0,0 0 0,1 0 0,3-5 0,-2 3 0,1 1 0,0 0 0,0 0 0,1 1 0,0-1 0,0 1 0,0 0 0,0 1 0,1-1 0,0 1 0,-1 1 0,2-1 0,-1 1 0,9-2 0,-11 3 0,0 1 0,0 1 0,0-1 0,0 1 0,0-1 0,0 1 0,0 1 0,0-1 0,0 1 0,0 0 0,0 0 0,0 0 0,0 1 0,0 0 0,0 0 0,-1 0 0,1 0 0,-1 1 0,1 0 0,-1 0 0,0 0 0,0 0 0,3 4 0,8 12 0,-1-1 0,0 2 0,-2 0 0,0 0 0,16 44 0,-2-10 0,-16-31 0,0-1 0,-2 1 0,-1 1 0,0-1 0,-2 1 0,-1 0 0,-1 1 0,-1-1 0,-1 1 0,-1-1 0,-1 1 0,-1-1 0,-1 0 0,-2 0 0,0 0 0,-1 0 0,-2-1 0,0 0 0,-2 0 0,-17 30 0,2-12 114,-1-2 0,-45 50 0,59-75-285,-2-1 0,1 0 1,-2-1-1,1-1 0,-2 0 1,0-1-1,0-1 0,0 0 1,-19 6-1,-4-3-6655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2.4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140 554 24575,'611'0'0,"-602"0"0,1 0 0,-1-1 0,0 0 0,0 0 0,1-1 0,-1 0 0,0-1 0,0 0 0,-1 0 0,1-1 0,9-5 0,-14 5 0,1 1 0,-1-1 0,0 0 0,0 0 0,0 0 0,0 0 0,-1-1 0,1 1 0,-1-1 0,-1 0 0,1 0 0,-1 0 0,1-1 0,-1 1 0,-1 0 0,1-1 0,-1 1 0,0-1 0,0-7 0,0 0 0,-1 1 0,-1 0 0,0 0 0,-1 0 0,0 0 0,-1 0 0,0 0 0,-10-22 0,1 7 0,-1 1 0,-27-39 0,31 52 0,-2 0 0,1 1 0,-1 0 0,-1 1 0,0 0 0,-1 1 0,0 1 0,-24-14 0,17 13 0,0 0 0,0 2 0,-1 0 0,0 1 0,-38-6 0,47 11 0,1 1 0,-1 1 0,0 0 0,0 1 0,0 0 0,1 0 0,-1 2 0,1-1 0,-1 1 0,1 1 0,0 0 0,-13 7 0,-11 8 0,1 2 0,-40 31 0,42-29 0,14-9 0,1 0 0,0 2 0,1-1 0,1 2 0,0 0 0,2 1 0,0 1 0,1 0 0,1 0 0,-10 23 0,13-24 0,1 1 0,1 0 0,0 0 0,1 1 0,2-1 0,0 1 0,1 0 0,0 0 0,2 0 0,1 0 0,4 31 0,-1-36 0,2 0 0,0 0 0,0-1 0,1 0 0,1 0 0,0 0 0,19 23 0,-4-11 0,1-1 0,1-2 0,51 39 0,-21-19 0,-29-23 0,0-1 0,1-1 0,1-2 0,1-1 0,1-1 0,-1-1 0,2-2 0,0 0 0,0-3 0,1-1 0,50 6 0,-49-9-455,1-2 0,63-3 0,-55-5-6371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4.06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794 82 24575,'-1'-1'0,"1"-1"0,0 1 0,-1 0 0,0-1 0,1 1 0,-1-1 0,0 1 0,1 0 0,-1 0 0,0-1 0,0 1 0,0 0 0,0 0 0,0 0 0,0 0 0,0 0 0,-1 0 0,1 0 0,-3-1 0,-27-13 0,29 14 0,-21-8 0,-1 2 0,0 0 0,0 2 0,-1 0 0,-25 0 0,-125 3 0,160 2 0,1 2 0,-1 0 0,1 0 0,-1 2 0,1 0 0,0 0 0,0 2 0,1-1 0,-1 2 0,1 0 0,0 0 0,1 1 0,0 1 0,0 0 0,1 0 0,0 2 0,1-1 0,0 1 0,1 0 0,0 1 0,-13 22 0,6-3 0,1 1 0,2 0 0,1 1 0,-15 66 0,18-56 0,2-10 0,-3 52 0,9-44 0,3 0 0,1 1 0,2-1 0,2 0 0,17 58 0,-20-88 0,1 1 0,0-1 0,1 0 0,0 0 0,0 0 0,1-1 0,16 19 0,1-5 0,41 35 0,-50-48 0,0 0 0,1-2 0,0 1 0,0-2 0,1 0 0,0-1 0,1-1 0,0-1 0,0 0 0,0-1 0,0-1 0,0-1 0,1 0 0,-1-1 0,1-2 0,19-1 0,-30 0 0,1 1 0,0-1 0,0-1 0,-1 1 0,0-1 0,1-1 0,-1 0 0,7-5 0,10-6 0,24-21 0,-23 15 0,18-10-1365,-5 4-5461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5.49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453 0 24575,'-1'72'0,"-2"1"0,-20 102 0,16-137 0,-100 424 0,1-62 0,84-311 0,-20 105 0,21-77 0,-44 140 0,28-120 0,31-115 0,2 1 0,0 0 0,2-1 0,0 1 0,2 0 0,2 24 0,-2-44 0,0-1 0,0 1 0,1 0 0,-1 0 0,1 0 0,0-1 0,0 1 0,0 0 0,0-1 0,1 1 0,-1 0 0,1-1 0,-1 0 0,1 1 0,0-1 0,0 0 0,0 0 0,0 0 0,0 0 0,0 0 0,4 2 0,-2-3 0,-1 0 0,0 0 0,0-1 0,1 1 0,-1-1 0,0 1 0,1-1 0,-1 0 0,0-1 0,1 1 0,-1 0 0,0-1 0,1 0 0,-1 0 0,0 0 0,0 0 0,0 0 0,4-3 0,13-7-227,0-1-1,-1-2 1,-1 0-1,0 0 1,24-26-1,-4 0-6598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6.1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24575,'4'0'0,"6"0"0,15 0 0,31 0 0,32 0 0,41 5 0,36 10 0,16 3 0,0-2-568,-18-4 568,-49 10 0,-58 19 0,-38 3-7623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7.1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61 0 24575,'1'1'0,"1"-1"0,0 0 0,0 1 0,0 0 0,-1-1 0,1 1 0,0 0 0,-1 0 0,1 0 0,0 0 0,-1 0 0,1 0 0,-1 0 0,0 1 0,1-1 0,-1 0 0,0 1 0,0-1 0,0 1 0,0-1 0,0 1 0,0 0 0,0-1 0,-1 1 0,2 3 0,0 3 0,1 0 0,-1 0 0,0 0 0,1 13 0,-3-8 0,0 1 0,0-1 0,-1 0 0,-1 0 0,0 0 0,-6 19 0,-3 1 0,-19 40 0,19-47 0,2 0 0,0 0 0,2 1 0,-5 31 0,9-40 0,1 1 0,1 1 0,1-1 0,1 0 0,0 0 0,8 35 0,-7-45 0,1 0 0,1 0 0,0 0 0,0-1 0,1 1 0,0-1 0,0 0 0,1-1 0,0 1 0,0-1 0,9 8 0,-10-10 0,1 0 0,0 0 0,1-1 0,-1 0 0,1 0 0,-1 0 0,1-1 0,0 0 0,0-1 0,1 1 0,-1-1 0,0 0 0,1-1 0,8 1 0,12-6-1365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7.8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24575,'0'0'-8191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39.5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24575,'-2'102'0,"5"118"0,20-69 0,0-8 0,-16 49 0,2 22 0,-5-165 0,-4-28 0,2-2 0,0 1 0,1 0 0,10 32 0,-12-49 0,0-1 0,0 1 0,1-1 0,-1 1 0,1-1 0,-1 0 0,1 0 0,3 4 0,-4-5 0,-1-1 0,1 1 0,0 0 0,0-1 0,0 1 0,0-1 0,0 0 0,-1 1 0,1-1 0,0 0 0,0 1 0,0-1 0,0 0 0,0 0 0,0 0 0,0 0 0,2 0 0,0-1 0,-1 0 0,0 0 0,1 0 0,-1 0 0,0 0 0,1-1 0,-1 1 0,0-1 0,0 1 0,0-1 0,-1 0 0,1 0 0,0 0 0,-1 0 0,1 0 0,-1-1 0,2-2 0,20-38 0,-2-1 0,16-49 0,9-21 0,53-63 0,-56 107 0,-28 42 0,-1 0 0,-2-1 0,12-38 0,17-93 0,-5 19 0,3-14-1365,-28 111-5461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41.5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991 272 24575,'-4'0'0,"1"0"0,-1 0 0,0-1 0,0 0 0,0 0 0,1 0 0,-1 0 0,1 0 0,-1-1 0,1 0 0,-1 1 0,-5-5 0,0-2 0,0 0 0,-14-16 0,-1-2 0,8 13 0,0 0 0,0 0 0,-1 2 0,-1 0 0,-36-17 0,-102-29 0,106 41 0,43 13 0,-12-3 0,-38-9 0,50 14 0,0 0 0,1 1 0,-1-1 0,0 2 0,0-1 0,1 1 0,-1 0 0,0 0 0,-10 4 0,1 1 0,1 1 0,-1 1 0,1 0 0,-18 15 0,-54 46 0,59-46 0,14-11 0,-8 6 0,0 0 0,-20 24 0,36-34 0,0-1 0,1 1 0,0-1 0,0 1 0,1 1 0,0-1 0,0 1 0,1 0 0,0-1 0,-3 15 0,2 11 0,2 0 0,0 0 0,3 0 0,7 56 0,-6-73 0,1-1 0,0 0 0,2 0 0,0 0 0,1 0 0,0 0 0,16 27 0,-16-34 0,0-1 0,1 1 0,0-1 0,0 0 0,1-1 0,-1 0 0,2 0 0,-1-1 0,1 0 0,0 0 0,0-1 0,1 0 0,15 5 0,135 37 0,-144-43 0,1 0 0,-1-1 0,0-1 0,1-1 0,-1 0 0,0-1 0,1-1 0,-1 0 0,31-8 0,-11 0 0,-2-1 0,1-2 0,43-22 0,-71 30-85,1 0 0,-1 0-1,1-1 1,-1 1 0,-1-2-1,1 1 1,-1-1 0,0 0-1,0-1 1,-1 1 0,0-1-1,0 0 1,0 0 0,-1-1-1,6-13 1,3-16-6741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42.8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216 0 24575,'-2'10'0,"1"0"0,-1 0 0,-1-1 0,0 1 0,0-1 0,-1 1 0,0-1 0,-1-1 0,-7 12 0,-2 6 0,-5 11 0,1 0 0,2 2 0,2 0 0,2 0 0,-14 76 0,1 21 0,14-90 0,3 0 0,-4 83 0,11-77 0,0-2 0,7 58 0,-5-99 0,0 0 0,1 0 0,0 0 0,1 0 0,0 0 0,0 0 0,1-1 0,0 0 0,1 0 0,0 0 0,9 12 0,-10-15 0,1 0 0,1-1 0,-1 1 0,0-1 0,1 0 0,0 0 0,0-1 0,0 0 0,1 0 0,-1 0 0,0-1 0,1 0 0,0 0 0,0-1 0,-1 1 0,9-1 0,11-1 55,-1 0 0,1-2 0,0-1 0,28-7 0,41-5-1695,-57 12-5186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0.16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108 0 24575,'-1'50'0,"-3"-1"0,-1 1 0,-17 63 0,-3 0 0,4 0 0,-8 174 0,29 250 0,2-220 0,-2 40-1365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48.9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76 140 24575,'-1'32'0,"-2"0"0,-11 47 0,1-5 0,5-18 0,-27 279 0,34-322 0,1 0 0,1 1 0,0-1 0,4 17 0,-4-25 0,0-1 0,0 0 0,1 0 0,0 0 0,0 0 0,0 0 0,0 0 0,1 0 0,-1 0 0,1-1 0,0 1 0,0-1 0,1 0 0,-1 0 0,0 0 0,5 2 0,2 0 0,-1-1 0,1 0 0,0 0 0,0-1 0,0 0 0,0-1 0,0 0 0,0-1 0,13 1 0,97-6 0,-106 4 0,7-2 0,0-1 0,-1-1 0,1 0 0,-1-1 0,0-2 0,0 0 0,-1-1 0,0-1 0,22-13 0,-30 15 0,-1 0 0,1-1 0,-1-1 0,0 1 0,-1-1 0,0-1 0,-1 0 0,0 0 0,0-1 0,-1 0 0,0 0 0,-1-1 0,0 0 0,-1 0 0,6-23 0,-5 7 0,-2-1 0,-1 1 0,-1 0 0,-1-1 0,-2 1 0,0 0 0,-3-1 0,0 1 0,-1 0 0,-2 1 0,-11-30 0,14 48 0,-1-1 0,0 1 0,-1 1 0,1-1 0,-2 1 0,1 0 0,-1 1 0,-12-11 0,-8-4 0,-34-22 0,24 18 0,17 14 0,-1 1 0,0 1 0,0 0 0,-1 2 0,-28-7 0,-42-18 0,92 33-24,-1 0-1,0 0 1,1 0 0,-1 0-1,1 0 1,-1-1 0,1 1-1,-1 0 1,1 0-1,-1-1 1,1 1 0,-1 0-1,1-1 1,-1 1 0,1 0-1,-1-1 1,1 1-1,0-1 1,-1 1 0,1-1-1,-1 1 1,1-1 0,0 1-1,0-1 1,-1 1-1,1-1 1,0 1 0,0-1-1,0 1 1,0-1-1,-1 1 1,1-1 0,0 0-1,0 1 1,0-1 0,0 1-1,0-1 1,1 0-1,-1 1 1,0-1 0,0 1-1,0-1 1,0 1 0,1-1-1,-1 1 1,0-1-1,0 1 1,1-1 0,-1 1-1,0-1 1,1 1-1,-1-1 1,1 1 0,-1-1-1,1 1 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0.34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265 0 24575,'-3'48'0,"-1"-1"0,-15 63 0,12-70 0,-80 378 0,74-368 0,-3 0 0,-22 47 0,29-72 0,-9 40 0,-4 9 0,15-50 0,1 1 0,0-1 0,2 1 0,1 0 0,1 0 0,1 0 0,1 0 0,1 0 0,2 0 0,0 0 0,2-1 0,0 1 0,10 25 0,-10-39 0,0 1 0,1-1 0,0 0 0,0 0 0,1-1 0,1 1 0,0-2 0,0 1 0,17 14 0,7 2 0,56 35 0,-57-40 0,-3-2 0,-4-2 0,-1-2 0,30 14 0,-45-25 0,-1-1 0,1 0 0,-1-1 0,1 0 0,0 0 0,0 0 0,0-1 0,0-1 0,0 1 0,0-1 0,0 0 0,10-2 0,-10 0 0,1 1 0,-1-1 0,0-1 0,1 1 0,-1-1 0,-1-1 0,1 0 0,0 0 0,-1 0 0,0-1 0,0 0 0,0 0 0,-1-1 0,1 0 0,-1 0 0,-1-1 0,1 1 0,-1-1 0,7-13 0,-11 18 3,11-20-687,26-37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1.4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119 1 24575,'-3'80'0,"-20"108"0,8-73 0,-31 118 0,21-129 0,23-95 0,1 1 0,-1-1 0,1 1 0,1-1 0,0 0 0,2 18 0,-2-24 0,1 0 0,0 1 0,0-1 0,0 0 0,0 0 0,1 0 0,-1 0 0,1 0 0,0 0 0,0 0 0,0 0 0,0 0 0,1-1 0,-1 1 0,1-1 0,-1 0 0,1 0 0,0 0 0,0 0 0,0 0 0,0-1 0,3 2 0,5 1-85,-1-1 0,1-1-1,-1 0 1,1 0 0,0-1-1,0-1 1,0 0 0,-1 0-1,1-1 1,0 0 0,0-1-1,-1 0 1,1-1 0,-1 0-1,19-8 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2.21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3.7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511 1 24575,'2'4'0,"0"0"0,0 0 0,0 0 0,-1 0 0,1 0 0,-1 1 0,0-1 0,0 0 0,-1 1 0,0-1 0,1 1 0,-2 4 0,2 6 0,3 18 0,-3 1 0,0 0 0,-2-1 0,-9 53 0,-5-16 0,-4-1 0,-2-1 0,-3-1 0,-39 76 0,45-107 0,3 1 0,1 1 0,1 0 0,-13 75 0,-18 107 0,2-9 0,32-165 0,-31 85 0,24-81 0,-13 59 0,-7 52 0,-11 62 0,39-169 0,3 2 0,0 62 0,6-73 0,-2-29 0,2 0 0,0 1 0,1-1 0,1 0 0,0 0 0,9 29 0,-11-42 0,1 0 0,1 0 0,-1 0 0,0-1 0,1 1 0,-1-1 0,1 1 0,0-1 0,0 0 0,0 1 0,0-1 0,0 0 0,0 0 0,1 0 0,-1-1 0,1 1 0,-1-1 0,1 1 0,-1-1 0,1 0 0,0 0 0,0 0 0,0 0 0,0 0 0,4 0 0,-4-2 0,0 1 0,0 0 0,0-1 0,1 1 0,-1-1 0,0 0 0,0 0 0,0 0 0,0-1 0,0 1 0,0-1 0,-1 1 0,1-1 0,0 0 0,-1 0 0,0 0 0,1-1 0,-1 1 0,0 0 0,0-1 0,0 0 0,2-4 0,1-1-227,-1-1-1,0 0 1,-1 0-1,0 0 1,3-15-1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4.77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24575,'4'0'0,"11"0"0,7 0 0,5 0 0,1 0 0,6 0 0,1 0 0,4 0 0,0 0 0,2 0 0,12 0 0,10 5 0,4 1 0,0-1 0,-8 5 0,-13 8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7.0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1 454 24575,'21'0'0,"1"1"0,-1-2 0,1 0 0,37-8 0,137-29 0,-185 36 0,3-1 0,1 0 0,0-1 0,-1-1 0,0 0 0,0-1 0,-1-1 0,1 0 0,22-16 0,-30 18 0,1-1 0,-1 1 0,0-1 0,-1 0 0,1-1 0,-1 1 0,0-1 0,-1 0 0,0 0 0,0-1 0,0 1 0,-1-1 0,0 0 0,-1 0 0,1 0 0,-2 0 0,2-12 0,-2 14 0,-1 0 0,0 0 0,-1 0 0,0 1 0,0-1 0,0 0 0,0 1 0,-1-1 0,0 0 0,0 1 0,-1 0 0,-4-9 0,1 6 0,1 0 0,-1 1 0,-1-1 0,0 1 0,0 1 0,0-1 0,-11-6 0,7 5 0,-1 1 0,0 0 0,0 1 0,0 1 0,-1 0 0,0 0 0,0 1 0,0 1 0,0 0 0,-1 1 0,-18 0 0,19 2 0,0 2 0,-1 0 0,1 0 0,0 1 0,0 1 0,1 0 0,-18 8 0,10-2 0,1 0 0,0 1 0,-29 24 0,41-29 0,0 1 0,0 0 0,1 0 0,0 1 0,0-1 0,1 1 0,0 1 0,1-1 0,-1 1 0,1-1 0,1 1 0,0 1 0,0-1 0,1 0 0,-2 13 0,1 13 0,1 0 0,5 66 0,0-49 0,-3-8 0,0-13 0,5 36 0,-4-63 0,0 1 0,1-1 0,-1 1 0,1-1 0,0 0 0,0 1 0,0-1 0,1 0 0,-1 0 0,1 0 0,0-1 0,0 1 0,1-1 0,-1 0 0,7 6 0,6 1 0,0 0 0,29 14 0,-26-14 0,7 2 0,0-1 0,0-1 0,1-1 0,1-2 0,32 6 0,-11-7 0,1-2 0,56-2 0,-37-4-1365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8.8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24575,'0'878'0,"2"-860"171,-2-17-167,1-1-1,-1 0 1,0 0 0,0 0 0,0 0 0,0 0-1,0 0 1,1 0 0,-1 0 0,0 0 0,0 1-1,0-1 1,0 0 0,1 0 0,-1 0 0,0 0-1,0 0 1,0 0 0,0 0 0,1 0 0,-1 0-1,0 0 1,0 0 0,0 0 0,0 0 0,1-1-1,-1 1 1,0 0 0,0 0 0,0 0-1,0 0 1,0 0 0,1 0 0,-1 0 0,0 0-1,0 0 1,0-1 0,0 1 0,0 0 0,0 0-1,1 0 1,-1 0 0,0 0 0,0-1 0,16-27-1711,1-14-5119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9:59.87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1 509 24575,'0'2'0,"0"0"0,0-1 0,0 1 0,0 0 0,1 0 0,-1 0 0,0-1 0,1 1 0,0 0 0,-1-1 0,1 1 0,0 0 0,0-1 0,0 1 0,2 2 0,-3-4 0,0 0 0,1 1 0,-1-1 0,0 0 0,1 0 0,-1 0 0,0 0 0,1 1 0,-1-1 0,0 0 0,1 0 0,-1 0 0,1 0 0,-1 0 0,0 0 0,1 0 0,-1 0 0,0 0 0,1 0 0,-1 0 0,1 0 0,-1 0 0,0 0 0,1-1 0,-1 1 0,0 0 0,1 0 0,1-2 0,-1 1 0,0 0 0,1 0 0,-1 0 0,0-1 0,0 1 0,0 0 0,0-1 0,0 1 0,0-3 0,27-50 0,57-99 0,-72 134 0,0 0 0,1 1 0,1 1 0,0 1 0,31-26 0,-35 32 0,0 0 0,-1-1 0,0-1 0,-1 1 0,0-1 0,-1-1 0,0 0 0,-1 0 0,8-21 0,-14 29-136,1 1-1,1-1 1,-1 1-1,1 0 1,0 0-1,0 0 1,0 0-1,0 0 0,5-3 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02.89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114 378 24575,'519'0'0,"-510"0"0,-1 0 0,1 0 0,0-1 0,-1-1 0,0 1 0,1-1 0,9-4 0,-15 5 0,0-1 0,0 0 0,0 1 0,0-1 0,-1 0 0,1 0 0,-1 0 0,1-1 0,-1 1 0,0-1 0,0 1 0,0-1 0,0 0 0,-1 1 0,1-1 0,-1 0 0,1 0 0,-1 0 0,0-1 0,0 1 0,-1 0 0,2-5 0,-1-4 0,1-1 0,-1 0 0,-1 0 0,-1 1 0,1-1 0,-2 0 0,-4-16 0,5 23 0,0 0 0,-1 1 0,0-1 0,-1 1 0,1-1 0,-1 1 0,0 0 0,-1 0 0,1 0 0,-1 0 0,0 1 0,0-1 0,0 1 0,-1 0 0,1 0 0,-1 1 0,0-1 0,-6-2 0,-37-14 0,-1 2 0,-68-16 0,77 23 0,32 9 0,1 0 0,-1 0 0,0 1 0,0 0 0,0 0 0,0 1 0,1 0 0,-1 0 0,0 0 0,0 1 0,0 1 0,0-1 0,1 1 0,-1 1 0,1-1 0,-1 1 0,1 1 0,0-1 0,0 1 0,0 1 0,1-1 0,0 1 0,-1 0 0,2 0 0,-10 10 0,-12 17 0,1 0 0,2 1 0,1 2 0,2 0 0,1 2 0,2 0 0,-15 44 0,24-56 0,2 1 0,1-1 0,1 1 0,1 1 0,0 26 0,3-1 0,8 81 0,-6-126 0,0 0 0,0-1 0,0 1 0,1 0 0,0 0 0,1 0 0,-1-1 0,1 0 0,0 1 0,1-1 0,0 0 0,6 8 0,-5-10 0,-1 1 0,1-1 0,0-1 0,0 1 0,0-1 0,0 0 0,1 0 0,-1-1 0,1 1 0,0-1 0,-1 0 0,1-1 0,0 0 0,11 2 0,16-1 0,-1 0 0,0-2 0,64-9 0,96-30 0,-184 37 0,25-4-455,0 1 0,37-1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1.80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33 158 24575,'4'0'0,"0"-1"0,0 0 0,0 0 0,0 0 0,0 0 0,0-1 0,0 0 0,6-3 0,12-6 0,100-28 0,-18 7 0,-62 17 0,-18 5 0,1 1 0,0 1 0,1 1 0,48-5 0,-68 12 0,0 0 0,0 1 0,0 0 0,0 1 0,0-1 0,0 1 0,0 0 0,-1 1 0,1-1 0,-1 1 0,0 0 0,0 1 0,0-1 0,0 1 0,-1 0 0,1 0 0,4 6 0,9 10 0,-1 1 0,21 34 0,-30-42 0,12 18 0,86 135 0,-85-128 0,-1 2 0,22 60 0,-26-52 0,-2 0 0,8 51 0,-21-88 0,0 1 0,-1-1 0,-1 0 0,0 0 0,0 0 0,-1 1 0,0-1 0,-1-1 0,0 1 0,-1 0 0,0-1 0,-7 12 0,-5 7 0,-1-1 0,-38 47 0,31-46 0,-2 0 0,-1-2 0,-1-1 0,-1-1 0,-1-2 0,-2-1 0,0-1 0,-1-2 0,-1-1 0,0-1 0,-2-3 0,0 0 0,0-3 0,-1 0 0,0-3 0,-46 5 0,49-10-273,0-1 0,0-1 0,0-2 0,-48-8 0,30-2-6553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04.02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234 0 24575,'-2'46'0,"-3"0"0,-19 84 0,9-52 0,-82 293 0,63-276 0,-12 40 0,35-98-1365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05.6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1 535 24575,'0'-5'0,"1"1"0,0-1 0,0 1 0,0-1 0,1 1 0,-1-1 0,3-3 0,6-17 0,14-56 0,4 1 0,44-90 0,-65 156 0,1 0 0,1 1 0,0 0 0,1 1 0,0 0 0,23-20 0,-29 29 0,0-1 0,0 1 0,1 0 0,0 1 0,-1-1 0,1 1 0,0 0 0,0 0 0,0 1 0,9-2 0,-11 2 0,1 1 0,-1 0 0,0 0 0,1 0 0,-1 1 0,1 0 0,-1-1 0,0 1 0,1 0 0,-1 0 0,0 1 0,0-1 0,0 1 0,0-1 0,0 1 0,0 0 0,5 5 0,-2-1 0,-1 1 0,0 1 0,0-1 0,0 1 0,-1 0 0,0 0 0,-1 0 0,0 1 0,0-1 0,2 12 0,3 4 0,-3-7 0,0 0 0,-1 0 0,-1 0 0,0 1 0,-2-1 0,0 1 0,-1-1 0,0 1 0,-2-1 0,0 1 0,-1-1 0,0 0 0,-2 0 0,0 0 0,-10 24 0,-3-1 0,-1-1 0,-1-1 0,-3 0 0,-45 56 0,50-68 0,0 1 0,2 1 0,1 0 0,1 1 0,-19 56 0,29-74 0,1-1 0,0 1 0,1 0 0,0 0 0,1 0 0,0 0 0,0 0 0,1 0 0,1 0 0,2 16 0,-2-24 0,0 1 0,0-1 0,0 1 0,0-1 0,0 1 0,0-1 0,1 0 0,0 0 0,0 0 0,0 0 0,0 0 0,0 0 0,0-1 0,1 1 0,-1-1 0,1 1 0,0-1 0,0 0 0,0 0 0,0 0 0,0 0 0,0-1 0,0 1 0,1-1 0,-1 0 0,0 0 0,1 0 0,-1-1 0,1 1 0,-1-1 0,1 1 0,-1-1 0,1 0 0,0-1 0,4 0 0,7-1-195,-1-2 0,1 0 0,-1 0 0,0-1 0,0-1 0,21-12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13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375 1 24575,'-1'1'0,"1"0"0,-1 0 0,1 0 0,-1 0 0,0 0 0,1 0 0,-1 0 0,0 0 0,1 0 0,-1-1 0,0 1 0,0 0 0,0-1 0,0 1 0,-2 1 0,-5 5 0,3-2 0,1 0 0,0 1 0,1 0 0,-1 0 0,1 0 0,0 0 0,-3 11 0,-12 53 0,7-28 0,-18 76 0,16-58 0,-24 62 0,19-64 0,-20 108 0,8-22 0,-36 73 0,52-171 0,1 1 0,2 1 0,-6 75 0,12-50 0,8 126 0,-3-194 0,0-1 0,0 0 0,1 1 0,0-1 0,0 0 0,0 0 0,0 0 0,1 0 0,0 0 0,-1 0 0,2 0 0,-1-1 0,0 1 0,4 4 0,-3-6 0,0 1 0,1-1 0,-1 0 0,0 1 0,1-2 0,0 1 0,-1 0 0,1-1 0,0 0 0,0 0 0,0 0 0,0 0 0,0 0 0,0-1 0,6 0 0,265-7 0,-85-26-1365,-146 23-5461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14.8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24575,'9'0'0,"7"0"0,10 0 0,10 0 0,3 0 0,8 5 0,6 1 0,7-1 0,2 0 0,-5-1 0,-3-2 0,3-1 0,-4-1 0,-2 0 0,-5 0 0,-6 0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0:19.4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112 558 24575,'345'0'0,"-345"0"0,7 0 0,-1 0 0,0 0 0,1-1 0,-1 0 0,9-2 0,-14 3 0,1-1 0,0 0 0,0 0 0,-1 0 0,1 0 0,0 0 0,-1 0 0,1 0 0,-1-1 0,1 1 0,-1 0 0,0-1 0,0 1 0,1-1 0,-1 0 0,0 1 0,0-1 0,-1 0 0,1 0 0,0 1 0,0-1 0,0-3 0,15-107 0,-10 89 0,3-9 0,-1-1 0,4-45 0,-11 69 0,-1 0 0,0 0 0,0 0 0,-1 1 0,0-1 0,0 0 0,-1 1 0,0-1 0,-1 1 0,0-1 0,0 1 0,0 0 0,-1 0 0,-6-9 0,2 8 0,1 1 0,-1-1 0,-1 1 0,0 1 0,0-1 0,0 1 0,-1 1 0,0 0 0,0 0 0,0 1 0,-1 1 0,0 0 0,0 0 0,0 1 0,0 0 0,-1 1 0,1 0 0,-20 0 0,20 1 0,0 1 0,-1 1 0,1 0 0,0 1 0,0 0 0,0 0 0,0 1 0,0 1 0,0-1 0,1 2 0,0 0 0,0 0 0,0 1 0,0 0 0,1 0 0,0 1 0,0 1 0,1-1 0,-8 11 0,3-2 0,2 1 0,1 0 0,0 1 0,1 0 0,-10 27 0,-22 98 0,34-111 0,2 1 0,-2 56 0,9 69 0,0-59 0,-1-83 0,1-1 0,0 0 0,1 0 0,1 0 0,0 0 0,1-1 0,1 0 0,0 1 0,1-2 0,0 1 0,1-1 0,17 21 0,-13-20 0,0 0 0,1 0 0,0-1 0,1-1 0,1 0 0,0-1 0,0 0 0,1-2 0,1 0 0,20 9 0,-15-12 0,0 0 0,0-2 0,1 0 0,0-1 0,0-2 0,0 0 0,42-5 0,-14-5-1365,-6-3-5461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4.31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135 10 24575,'-3'2'0,"0"0"0,0 0 0,0 0 0,0 1 0,0-1 0,1 1 0,-1 0 0,1 0 0,-1 0 0,1 0 0,0 0 0,0 0 0,1 1 0,-1-1 0,-1 4 0,-2 8 0,1 0 0,-4 20 0,7-30 0,-15 77 0,-6 22 0,5 1 0,-4 114 0,20-209 0,1 1 0,1-1 0,0 1 0,0-1 0,1 0 0,0 0 0,1 1 0,0-1 0,1-1 0,0 1 0,0 0 0,1-1 0,0 0 0,1 0 0,0-1 0,0 1 0,1-1 0,0-1 0,0 1 0,1-1 0,0-1 0,0 1 0,1-1 0,11 6 0,-5-4 0,0-2 0,1 1 0,0-2 0,0 0 0,0 0 0,0-2 0,28 3 0,119-4 0,-114-4 0,-43 3 0,1-1 0,-1-1 0,1 1 0,-1-1 0,1 0 0,-1 0 0,0-1 0,1 0 0,-1 0 0,0-1 0,0 1 0,0-1 0,-1-1 0,1 1 0,-1-1 0,7-5 0,15-19 0,-2 0 0,39-56 0,-21 25 0,-34 47 0,0 0 0,-1-1 0,-1 0 0,0-1 0,-1 1 0,9-28 0,-13 34 0,-1 0 0,1-1 0,-1 0 0,0 1 0,-1-1 0,0 1 0,0-1 0,0 0 0,-1 1 0,0-1 0,-1 1 0,0-1 0,0 1 0,0 0 0,-6-10 0,-8-11 0,-2 2 0,-22-28 0,-2 0 0,28 34 0,-2 0 0,0 1 0,-2 0 0,-34-28 0,37 36 0,-1 0 0,0 1 0,-1 1 0,1 1 0,-2 0 0,1 1 0,-22-5 0,-39-6 296,42 11-1127,-51-18 1,53 12-5996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5.73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131 0 24575,'-5'7'0,"1"-1"0,-1 1 0,1 0 0,1 1 0,-1-1 0,1 0 0,0 1 0,1 0 0,0 0 0,0-1 0,-1 11 0,-3 9 0,-14 66 0,3 1 0,5 0 0,4 1 0,4 100 0,6-121 0,-3 108 0,0-174-151,0-1-1,0 1 0,-1-1 0,0 1 1,0-1-1,-1 0 0,0 0 1,-6 13-1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5.26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24575,'2618'0'0,"-2136"32"0,-2 40 0,-132-18 0,681 181 0,351 175 0,-665-122 0,-482-185 0,-216-96 0,11 4 0,-1 1 0,0 1 0,0 2 0,-2 0 0,36 29 0,-8 1 0,2-2 0,95 56 0,-75-53 0,-1 4 0,132 116 0,-85-75 0,28 26 0,-104-87-1365,-24-16-5461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6.86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1 570 24575,'0'-8'0,"4"-18"0,11-7 0,7-18 0,9-12 0,13-5 0,-1 0 0,9-6 0,2 9 0,-5 16 0,-6 16 0,-1 13 0,-4 11 0,1 7 0,4 3 0,-3 2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6.76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586 0 24575,'62'66'0,"58"81"0,-109-133 0,-1 1 0,-1 0 0,0 0 0,-1 1 0,-1 0 0,0 1 0,-2 0 0,0 0 0,0 0 0,-2 0 0,3 22 0,-7-37 0,1 1 0,0-1 0,-1 0 0,1 1 0,-1-1 0,0 0 0,1 1 0,-1-1 0,-1 0 0,1 0 0,0 0 0,0 1 0,-1-1 0,1-1 0,-1 1 0,1 0 0,-1 0 0,0-1 0,0 1 0,0-1 0,0 1 0,0-1 0,0 0 0,0 0 0,-1 0 0,1 0 0,0 0 0,-1 0 0,1-1 0,0 1 0,-4 0 0,-10 1 0,1 0 0,-1 0 0,-28-2 0,29 0 0,-106-4 0,-85 3 0,181 5 18,0 1-1,0 1 0,-46 18 1,55-17-162,0-1 1,-1 0-1,0-1 1,0-1-1,0-1 1,-1 0-1,1-1 1,-1-1-1,-26-2 1,19-4-6683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8.74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443 1 24575,'-12'11'0,"-1"0"0,-1-1 0,-25 15 0,-24 18 0,-168 185 0,181-175 0,48-52 0,1 1 0,-1-1 0,1 0 0,-1 1 0,1-1 0,0 1 0,-1 0 0,1-1 0,0 1 0,0 0 0,0 0 0,0 0 0,1 0 0,-1 0 0,1-1 0,-1 1 0,1 0 0,-1 1 0,1-1 0,0 0 0,0 0 0,0 0 0,0 0 0,0 0 0,1 0 0,-1 0 0,0 0 0,1 0 0,0 0 0,-1 0 0,1-1 0,0 1 0,0 0 0,2 2 0,3 3 0,1-1 0,0 1 0,0-2 0,1 1 0,0-1 0,12 7 0,12 8 0,47 36 0,-10-9 0,-2 3 0,60 59 0,-32-23-1365,-79-74-5461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8.70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510 0 24575,'-30'0'0,"1"2"0,-1 0 0,-31 8 0,47-7 0,0 1 0,1 0 0,-1 1 0,1 1 0,0 0 0,1 1 0,-1 0 0,-14 12 0,13-6 0,0 1 0,0 0 0,2 0 0,-1 2 0,2-1 0,0 1 0,1 1 0,-11 24 0,-1 11 0,-25 85 0,36-99 0,2 2 0,2-1 0,2 1 0,1 0 0,2 0 0,6 72 0,-3-103 0,0-1 0,1 0 0,-1 0 0,2 1 0,-1-1 0,1-1 0,0 1 0,1 0 0,0-1 0,0 0 0,10 13 0,-7-12 0,1 0 0,0 0 0,0-1 0,1 0 0,0-1 0,0 0 0,1 0 0,18 7 0,-18-8 0,-1-1 0,1-1 0,0 0 0,1 0 0,-1-1 0,0-1 0,1 1 0,-1-2 0,1 1 0,-1-1 0,1-1 0,-1 0 0,1 0 0,-1-1 0,0-1 0,0 0 0,16-6 0,125-64 0,-87 40 0,70-26 0,-132 59 0,10-4 0,-1 0 0,1-1 0,-1 0 0,20-13 0,-27 15 0,-1 0 0,0 0 0,0 0 0,0 0 0,0 0 0,-1-1 0,1 1 0,-1-1 0,0 0 0,0 0 0,0 0 0,-1 0 0,1 0 0,-1 0 0,0 0 0,0 0 0,0-9 0,0-8 0,0-1 0,-2 0 0,-1 1 0,0-1 0,-2 1 0,-9-33 0,-1 8 0,-40-82 0,33 91-1365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06.25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24575,'9'13'0,"8"19"0,9 12 0,1 3 0,-4 3 0,-2-7 0,-14-16 0,-7-16 0,-8-11 0,-4-14 0,2-9 0,1-5 0,3-3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19.42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295 1 24575,'-1'66'0,"-18"109"0,-28 57 0,29-145 0,-122 663-796,88-369 785,34 0 155,21-283-846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21.37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134 0 24575,'-1'1'0,"0"-1"0,-1 0 0,1 0 0,0 1 0,-1-1 0,1 1 0,0 0 0,-1-1 0,1 1 0,0 0 0,0-1 0,0 1 0,-1 0 0,1 0 0,0 0 0,0 0 0,0 0 0,1 0 0,-1 1 0,0-1 0,0 0 0,0 2 0,-14 34 0,11-25 0,-12 36 0,-12 71 0,18-72 0,-1-2 0,2 1 0,2 1 0,2-1 0,2 72 0,4-107 0,1-1 0,0 0 0,1 0 0,0 0 0,0 0 0,1 0 0,0-1 0,10 16 0,6 5 0,27 32 0,-45-60 0,4 5 0,0-1 0,0-1 0,1 1 0,0-1 0,0 0 0,0 0 0,0-1 0,1 0 0,-1 0 0,1-1 0,0 0 0,0 0 0,1-1 0,-1 0 0,16 1 0,8-1 0,1-1 0,57-5 0,-89 4 0,22-3 0,0 0 0,-1-2 0,1 0 0,-1-2 0,29-11 0,-5-4 0,60-37 0,-102 57-91,1-1 0,-1-1 0,1 1 0,-1-1 0,0 1 0,-1-1 0,1-1 0,-1 1 0,1 0 0,-1-1 0,0 1 0,-1-1 0,1 0 0,2-9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22.11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214 1 24575,'0'0'0,"-1"0"0,0 1 0,0-1 0,0 0 0,1 1 0,-1-1 0,0 1 0,0-1 0,1 1 0,-1-1 0,0 1 0,1-1 0,-1 1 0,0 0 0,1-1 0,-1 1 0,1 0 0,-1 0 0,1-1 0,0 1 0,-1 1 0,-9 23 0,7-16 0,-20 51 0,3 0 0,-12 69 0,-11 130 0,11-115 0,22-106 0,1 1 0,2 0 0,-3 48 0,9-48-1365,1-2-5461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24.33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87 380 24575,'155'1'0,"176"-2"0,-311 0 0,-1 1 0,1-1 0,24-4 0,-40 4 0,0 0 0,0 0 0,0 0 0,0 0 0,0-1 0,-1 1 0,1-1 0,0 0 0,-1 0 0,0 0 0,1 0 0,-1-1 0,0 0 0,0 1 0,0-1 0,-1 0 0,3-4 0,4-11 0,-1 0 0,0-1 0,-2 0 0,0 0 0,-1-1 0,3-29 0,-6 38 0,-1 1 0,0 0 0,-1 0 0,0-1 0,-1 1 0,0 0 0,-4-14 0,4 20 0,0 0 0,0 1 0,-1-1 0,0 1 0,0 0 0,0-1 0,0 1 0,0 0 0,0 0 0,-1 0 0,0 1 0,1-1 0,-1 1 0,0-1 0,0 1 0,0 0 0,-1 0 0,1 0 0,-1 0 0,1 1 0,-1-1 0,1 1 0,-5-1 0,-12-2 0,-1 0 0,0 2 0,0 0 0,-1 1 0,1 2 0,0 0 0,0 1 0,0 1 0,0 1 0,-22 7 0,13-2 0,1 1 0,0 2 0,0 1 0,2 2 0,0 0 0,-32 24 0,35-21 0,-30 29 0,46-40 0,1 1 0,0 1 0,1 0 0,0 0 0,0 0 0,1 0 0,-6 16 0,-37 124 0,14-37 0,29-99 0,1 1 0,0 0 0,1 0 0,-2 25 0,5-33 0,0-1 0,0 0 0,0 1 0,1-1 0,0 0 0,0 0 0,1 1 0,-1-1 0,1 0 0,0 0 0,1-1 0,-1 1 0,1 0 0,0-1 0,7 9 0,8 5 0,2 0 0,1-1 0,0-1 0,26 16 0,20 13 0,-55-36 0,0-2 0,1 0 0,0 0 0,1-1 0,-1-1 0,1 0 0,0-1 0,0-1 0,25 3 0,14-1 0,69-2 0,-75-3 0,136-1-1365,-111 0-5461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27.44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1 203 24575,'19'-16'0,"1"0"0,1 1 0,1 1 0,27-13 0,5-3 0,-44 24 0,14-9 0,0 1 0,1 1 0,33-12 0,-49 22 0,-1 1 0,1 0 0,-1 0 0,1 1 0,0 0 0,-1 0 0,1 1 0,0 0 0,0 1 0,0 0 0,-1 0 0,1 1 0,-1 0 0,15 6 0,-8-1 0,0 1 0,0 1 0,0 0 0,-1 1 0,-1 0 0,24 23 0,66 85 0,-74-83 0,-29-34 0,84 105 0,-73-89 0,0 1 0,-1 0 0,0 1 0,10 30 0,53 223 0,-60-220 0,10 103 0,-21-139 0,-2 0 0,0 1 0,-1-1 0,0 0 0,-1 0 0,-1 0 0,-1 0 0,0 0 0,-1 0 0,-13 26 0,-2-10 0,-2-1 0,-1 0 0,-33 34 0,-4 3 0,26-28 0,-2-2 0,-60 50 0,-94 52 0,181-135 0,1 1 0,0 0 0,0 1 0,1-1 0,-10 12 0,14-14 0,1 0 0,-1 0 0,1 0 0,0 0 0,1 0 0,-1 0 0,1 1 0,-1-1 0,1 1 0,1-1 0,-1 1 0,1-1 0,-1 1 0,2 5 0,3 43-1365,5-2-5461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28.53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51 24575,'9'0'0,"7"10"0,11 6 0,4 2 0,-11-12 0,-28-25 0,-12-14 0,2 0 0,21 18 0,12 16 0,11 17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27:56.86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5439 627 24575,'-145'0'0,"-3015"0"-5243,2978 4 7304,-268 42-1,386-35-1847,0 2-1,-70 25 0,102-27-131,0 2 0,1 1 0,0 1 0,2 2-1,-53 39 1,73-49-81,1 0 0,1 0 0,-1 1 0,1 0 0,1 1 0,0-1 0,0 1 0,0 0 0,-4 13 0,3-5 0,2-1 0,0 1 0,1 1 0,-3 29 0,3-25 0,0 0 0,-1 0 0,-1 0 0,-1-1 0,-12 25 0,-61 98 0,-25 50 0,39-68 0,-17 22 0,-62 115 0,113-195 0,-48 142 0,54-116 0,13-43 0,-2 0 0,-35 78 0,18-62 0,4 1 0,-22 74 0,36-91 0,2 0 0,3 1 0,-5 86 0,12-59 0,2 0 0,19 124 0,-9-156 0,3-1 0,30 74 0,-19-57 0,3 4 0,3-1 0,2-1 0,4-1 0,46 61 0,-55-85 0,174 222 0,-175-234 0,0-1 0,2-1 0,1-2 0,1-1 0,1-1 0,59 31 0,102 39 0,4-9 0,377 106 0,-111-83-373,7-40 0,33-47 247,3-23-148,-163 0 79,1169 2 61,-921 2 151,170 14-17,-51-1 0,1374-14 0,-2062 1 3,190-5 221,-175 2-131,0-2 0,0-1 1,60-19-1,-55 11 7,4-3 60,0 3-1,1 2 0,47-7 0,135 7-8,-149 10-166,112-15 0,-148 9 15,0-1 0,-1-3 0,-1-1 0,0-2 0,0-2 0,-2-2 0,0-1 0,-2-2 0,48-37 0,94-92 0,-100 82 0,-33 27 0,-3-1 0,-1-2 0,-3-1 0,53-80 0,2-15 0,102-163 0,-161 243 0,-3-2 0,-4-1 0,25-77 0,66-321 0,-108 395 0,-3-1 0,-3 0 0,-3 1 0,-10-109 0,5 148 0,-2 0 0,-1 1 0,-2-1 0,0 1 0,-23-47 0,-75-121 0,97 179 0,-38-63 0,-64-81 0,83 126 0,0 2 0,-3 0 0,0 2 0,-58-42 0,10 20-57,-3 3 1,-116-52-1,80 51-102,-149-42 1,163 66 131,-2 4 1,0 4-1,-139-4 0,-324 20 45,391 6-26,90-2 8,-823 2 0,622-16-8,-11-1 113,-949 12-132,43 1-138,476-62-572,10-62-246,720 124 983,-664-150-1608,460 91 1044,-233-103 0,127 19 416,226 98 915,-121-87-1,193 124-536,1 0-1,0-1 1,0-1 0,1 0-1,0 0 1,1-1 0,0 0 0,1-1-1,0 0 1,1 0 0,0-1-1,1 0 1,1 0 0,0 0 0,-5-19-1,-78-293-154,69 262-1440,4 10-5461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53.08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772 1 24575,'2'203'0,"-4"220"0,0-372 0,-2-1 0,-11 57 0,14-102 0,0 0 0,-1 0 0,0 0 0,0 0 0,-5 8 0,6-11 0,0-1 0,1 0 0,-1 0 0,0 1 0,0-1 0,0 0 0,0 0 0,-1 0 0,1 0 0,0 0 0,0-1 0,-1 1 0,1 0 0,0 0 0,-1-1 0,1 1 0,0-1 0,-1 1 0,1-1 0,-1 0 0,1 0 0,-1 1 0,1-1 0,-1 0 0,-2-1 0,-5-1 0,0 0 0,-1-1 0,1 0 0,0-1 0,0 0 0,-12-8 0,-53-38 0,38 25 0,31 22 0,-20-15 0,-2 1 0,0 1 0,-32-13 0,49 25 0,1 1 0,-1 0 0,1 0 0,-1 1 0,0 1 0,0 0 0,0 0 0,0 1 0,0 0 0,0 0 0,0 1 0,0 1 0,-19 5 0,22-5 0,0 1 0,1 0 0,-1 1 0,0-1 0,1 1 0,0 1 0,0-1 0,-10 10 0,-1 5 0,-20 26 0,2-2 0,29-36 0,0 1 0,1 0 0,0 0 0,0 1 0,0-1 0,1 1 0,1 0 0,-1 0 0,2 1 0,-1-1 0,-1 17 0,1 6 0,1 1 0,3 36 0,0-39 0,-1-18 0,1-1 0,0 1 0,1 0 0,0-1 0,1 1 0,0-1 0,1 0 0,0 0 0,1 0 0,1-1 0,-1 1 0,14 17 0,32 42 0,3-2 0,3-2 0,2-3 0,76 61 0,-130-120 0,9 9 0,1-1 0,1-1 0,17 10 0,-29-19 0,1 0 0,-1 0 0,1 0 0,0 0 0,0-1 0,0 1 0,0-1 0,0-1 0,0 1 0,0-1 0,0 1 0,0-2 0,0 1 0,0 0 0,0-1 0,8-2 0,-6 0 0,1 0 0,-1-1 0,0 0 0,0-1 0,0 1 0,0-1 0,-1 0 0,0-1 0,0 1 0,10-13 0,2-7 0,24-40 0,-39 59 0,74-142-1365,-52 89-5461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5:57.39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60 1 24575,'-9'0'0,"-7"0"0,-2 9 0,3 7 0,13 2 0,11-3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0.82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373 19 24575,'-4'9'0,"0"0"0,1 0 0,0 1 0,1 0 0,0-1 0,-1 16 0,-3 19 0,-8 10 0,-2 0 0,-32 72 0,-58 95 0,46-103 0,40-71 0,3 1 0,-15 59 0,24-79 0,1 3 0,1 0 0,-4 63 0,9 65 0,1-114 0,3-1 0,1 0 0,17 72 0,-18-102 0,2 1 0,0-1 0,1 0 0,0 0 0,1 0 0,0-1 0,1 0 0,1-1 0,0 0 0,1 0 0,0-1 0,0 0 0,1-1 0,19 14 0,16 6 0,0-2 0,70 31 0,-86-46 0,1-1 0,0-2 0,1-2 0,0-1 0,41 5 0,-64-12 0,26 4 0,0-1 0,1-2 0,36-5 0,-66 3 0,0 0 0,1-1 0,-1 0 0,0 0 0,0-1 0,0 0 0,0 0 0,-1 0 0,1-1 0,-1 0 0,9-8 0,2-4 0,0-1 0,13-19 0,-6 7 0,3 1 0,2 1 0,2 1 0,46-32 0,-45 34 0,-20 16 0,0 0 0,-1-1 0,0-1 0,-1 0 0,0 0 0,0 0 0,-1-1 0,-1-1 0,0 1 0,0-1 0,-1 0 0,-1-1 0,0 0 0,-1 1 0,0-1 0,-1-1 0,0 1 0,-1 0 0,1-25 0,-3-378 0,-5 163 0,3 218 0,-3-1 0,0 1 0,-3 0 0,-13-42 0,17 64 0,0-1 0,0 1 0,-1 0 0,-1 1 0,0-1 0,-1 1 0,0 0 0,-12-15 0,14 20 0,-2 1 0,1-1 0,-1 1 0,0 0 0,0 1 0,-1-1 0,1 1 0,-1 1 0,-1 0 0,1 0 0,0 0 0,-11-2 0,-29-9 0,-77-35 0,94 37 0,-1 3 0,0 0 0,-38-5 0,-28-8 0,64 13 0,12 5 0,0-2 0,1 0 0,0-1 0,0-1 0,-32-20 0,-18-18-1365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1.81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24575,'1'1'0,"-1"1"0,0-1 0,0 1 0,1-1 0,-1 1 0,1-1 0,-1 1 0,1-1 0,0 1 0,-1-1 0,1 0 0,0 1 0,1 1 0,4 6 0,19 33 0,88 164 0,-89-156 0,-1 1 0,17 64 0,4 29 0,79 176 0,-53-170 0,93 147 0,-141-262 0,45 79 0,-56-84 0,-11-30 0,0 0 0,0 0 0,0 1 0,0-1 0,0 0 0,0 0 0,0 0 0,0 0 0,0 1 0,0-1 0,0 0 0,0 0 0,0 0 0,0 0 0,0 1 0,0-1 0,0 0 0,0 0 0,0 0 0,-1 0 0,1 0 0,0 1 0,0-1 0,0 0 0,0 0 0,0 0 0,0 0 0,0 0 0,-1 0 0,1 0 0,0 0 0,0 1 0,0-1 0,0 0 0,0 0 0,-1 0 0,1 0 0,0 0 0,0 0 0,0 0 0,0 0 0,-1 0 0,1 0 0,0 0 0,0 0 0,0 0 0,0 0 0,-1 0 0,1 0 0,0 0 0,0 0 0,0 0 0,0-1 0,-1 1 0,1 0 0,0 0 0,0 0 0,0 0 0,0 0 0,0 0 0,0 0 0,-1 0 0,1-1 0,0 1 0,0 0 0,-4-4-151,0 0-1,0 0 0,1-1 0,0 1 1,0-1-1,0 0 0,0 0 1,-3-8-1,-10-22-6674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15.43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1643 268 24575,'-1'0'0,"0"0"0,0 0 0,0-1 0,0 1 0,0-1 0,0 1 0,0-1 0,0 1 0,1-1 0,-1 0 0,0 1 0,0-1 0,1 0 0,-1 1 0,0-1 0,1 0 0,-1 0 0,0 0 0,1 0 0,-1 0 0,1 0 0,0 0 0,-1 0 0,1 0 0,0 0 0,0 0 0,-1-2 0,-4-33 0,5 30 0,-1-55 0,2 45 0,-1 1 0,-1 0 0,0-1 0,-6-27 0,6 41 0,0 0 0,1 0 0,-1 1 0,0-1 0,0 0 0,0 1 0,-1-1 0,1 0 0,0 1 0,0-1 0,-1 1 0,1 0 0,-1-1 0,0 1 0,1 0 0,-1 0 0,-2-1 0,0 0 0,0 1 0,-1-1 0,1 1 0,-1 0 0,0 0 0,-8-1 0,-2 2 0,0 0 0,0 1 0,-23 5 0,9 0 0,0 2 0,1 1 0,0 2 0,1 0 0,-34 20 0,-124 88 0,121-76 0,-171 111 0,179-110 0,2 3 0,-51 56 0,36-34 0,19-21 0,-191 202 0,231-237 0,1 1 0,0-1 0,1 1 0,1 1 0,0-1 0,1 1 0,1 0 0,0 1 0,-4 22 0,-7 22 0,8-29 0,-5 33 0,3 10 0,-35 199 0,32-200 0,3 0 0,3 0 0,3 107 0,5-166 0,0 0 0,1 0 0,0 0 0,1-1 0,1 1 0,0-1 0,1 0 0,7 13 0,7 11 0,33 45 0,-43-69 0,59 77 0,-5-9 0,-48-59 0,2 0 0,0-2 0,22 22 0,-28-32 0,0-1 0,1 0 0,0-1 0,1 0 0,0-1 0,0 0 0,20 7 0,-14-8 0,18 8 0,0-2 0,63 12 0,-87-23 0,-1 0 0,0-1 0,0-1 0,1 0 0,-1-1 0,0 0 0,0 0 0,0-2 0,0 1 0,-1-2 0,22-10 0,6-7 0,70-53 0,-47 30 0,-24 21 114,2 1 0,67-27 0,87-19-1821,-139 53-5119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3.37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117 1 24575,'-3'53'0,"-3"1"0,-2-1 0,-18 65 0,16-73 0,-11 39 0,-13 65 0,31-126 0,0 1 0,1-1 0,2 1 0,3 34 0,0-34 0,1-1 0,2 0 0,0-1 0,1 1 0,15 32 0,-15-42 0,-1-1 0,1 0 0,1 0 0,0-1 0,1 0 0,0 0 0,1-1 0,0 0 0,1-1 0,18 13 0,70 34 0,-85-50 0,1 0 0,0 0 0,0-1 0,0-1 0,17 2 0,-26-6 0,-1 1 0,1-2 0,-1 1 0,1 0 0,-1-1 0,1 0 0,-1 0 0,0-1 0,0 0 0,0 0 0,0 0 0,0 0 0,0-1 0,0 0 0,0 0 0,-1 0 0,5-5 0,6-6 0,0 0 0,-2-2 0,15-20 0,-19 25 0,32-43 0,56-96 0,-86 129 0,0-1 0,-1 0 0,-1-1 0,-1 0 0,-2 0 0,0-1 0,-1 0 0,1-28 0,4-124-1365,-6 121-5461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4.03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24575,'16'568'0,"-11"-478"0,13 118 0,-15-181 342,-6-19-684,-5-16-1023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6.38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24575,'9'0'0,"7"5"0,6 10 0,8 7 0,-1 9 0,-6 4 0,-6 4 0,-6 1 0,-6 2 0,-2-1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8.40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218 299 24575,'9'1'0,"-1"0"0,1 0 0,16 5 0,8 1 0,276 50 0,-266-46 0,0-2 0,1-2 0,0-2 0,0-2 0,50-3 0,-91 0 0,0 0 0,0-1 0,-1 1 0,1-1 0,0 0 0,-1 0 0,1 0 0,0 0 0,-1 0 0,1-1 0,-1 1 0,0-1 0,1 1 0,-1-1 0,0 0 0,0 0 0,2-3 0,-1 1 0,0 0 0,-1 0 0,0 0 0,0 0 0,0-1 0,-1 1 0,1-1 0,-1 1 0,1-9 0,0 1 0,-2 0 0,0-1 0,0 1 0,-1 0 0,0 0 0,-1 0 0,-5-16 0,4 19 0,0 1 0,0 0 0,-1 1 0,0-1 0,0 1 0,-1-1 0,0 1 0,0 1 0,-1-1 0,0 1 0,-10-9 0,-2 1 0,-1 1 0,-42-22 0,39 24 0,0 2 0,-1 1 0,1 0 0,-2 2 0,1 0 0,-1 2 0,-29-2 0,21 4 0,0 1 0,0 2 0,0 2 0,-61 12 0,78-12 0,0 1 0,-24 11 0,33-12 0,1 0 0,-1 0 0,1 0 0,0 0 0,0 1 0,1 0 0,-1 0 0,1 0 0,-8 10 0,-49 63 0,42-55 0,2 0 0,0 1 0,-21 38 0,-30 65 0,62-113 0,0 1 0,0 0 0,1 0 0,1 0 0,1 1 0,0-1 0,0 1 0,2 0 0,-1 15 0,2 19 0,9 66 0,-7-98 0,2 0 0,-1-1 0,2 1 0,1-1 0,0 0 0,13 25 0,61 86 0,-28-49 0,-16-16 0,36 54 0,-62-102 0,0-1 0,1 0 0,1 0 0,0-1 0,24 18 0,-30-26 0,-1-1 0,1 0 0,0 0 0,0 0 0,0 0 0,1-1 0,-1 0 0,1-1 0,-1 1 0,1-1 0,0-1 0,-1 1 0,1-1 0,0 0 0,-1 0 0,1-1 0,0 0 0,9-3 0,6-3 0,0-1 0,0-1 0,-1-1 0,19-13 0,19-8 0,-49 26 0,121-61 0,-108 53 0,-1-2 0,-1 0 0,31-28 0,-46 37-195,-1 0 0,1-1 0,-2 1 0,1-1 0,-1 0 0,5-9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09.73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111 1 24575,'-4'13'0,"-2"14"0,-8 7 0,-2 6 0,-3-3 0,1 1 0,5-2 0,-1-7 0,7-8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11.59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1 589 24575,'0'-5'0,"-1"-5"0,1 0 0,0-1 0,1 1 0,0 0 0,1-1 0,0 1 0,0 0 0,1 0 0,8-17 0,16-28 0,4 1 0,1 1 0,68-83 0,-81 114 0,1 0 0,1 1 0,23-18 0,-34 32 0,0 0 0,0 1 0,0 0 0,1 0 0,0 1 0,0 0 0,0 1 0,1 1 0,-1 0 0,16-3 0,47 1 0,114 7 0,-77 2 0,-91-4 0,0 1 0,35 7 0,-45-6 0,0 1 0,-1 0 0,1 0 0,-1 1 0,0 1 0,0-1 0,12 10 0,-11-7 0,0 0 0,0 1 0,-1 1 0,0 0 0,-1 0 0,0 0 0,0 1 0,-1 0 0,0 1 0,-1 0 0,0 0 0,-1 0 0,0 0 0,-1 1 0,5 20 0,10 44 0,19 89 0,-34-142 0,-1 1 0,-1 0 0,-1 0 0,-5 46 0,1-55 0,0-1 0,-1 1 0,0-1 0,-1 0 0,-1 0 0,0 0 0,-10 14 0,-8 9 0,-31 37 0,19-28 0,14-18 0,-1-2 0,-1 0 0,-1-1 0,-35 25 0,-120 73 0,164-112 0,-214 140 0,4 9 0,214-152 0,1 0 0,0 1 0,1 1 0,0-1 0,1 1 0,-1 1 0,2 0 0,0 0 0,0 1 0,1 0 0,0 0 0,1 0 0,1 1 0,0 0 0,0 0 0,2 1 0,-1-1 0,2 1 0,0 0 0,0-1 0,1 18 0,7 226 0,-5-243-170,1 0-1,0 0 0,0 0 1,2-1-1,0 1 0,0-1 1,13 25-1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6:12.60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70 24575,'5'4'0,"10"2"0,-2-1 0,-7-5 0,-5-7 0,-3-11 0,-1-8 0,0-8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935 1 24575,'2'139'0,"-6"159"0,1-273 0,-1 0 0,-2 0 0,0-1 0,-2 1 0,0-2 0,-2 1 0,-1-1 0,0-1 0,-26 37 0,32-51 0,-1 0 0,0-1 0,0 1 0,0-1 0,-1-1 0,0 1 0,-14 9 0,18-15 0,1 1 0,-1 0 0,0-1 0,0 0 0,0 0 0,0 0 0,0 0 0,0 0 0,0-1 0,0 1 0,0-1 0,0 0 0,0 0 0,0 0 0,0 0 0,0 0 0,0-1 0,0 1 0,0-1 0,0 0 0,0 0 0,0 0 0,0 0 0,0-1 0,1 1 0,-1-1 0,-2-2 0,-34-27 0,29 22 0,-1 0 0,1 1 0,-1 0 0,-1 1 0,0 0 0,-24-9 0,18 10 0,-2 1 0,1 2 0,0 0 0,-1 1 0,0 0 0,1 2 0,-1 0 0,0 2 0,-27 5 0,6 1 0,0 2 0,1 2 0,-53 23 0,86-32 0,1 0 0,0 0 0,0 0 0,0 1 0,1 0 0,-1 0 0,1 1 0,0-1 0,0 1 0,0 0 0,1 0 0,0 1 0,0 0 0,0-1 0,1 1 0,0 0 0,0 1 0,0-1 0,1 0 0,0 1 0,0 0 0,1-1 0,-1 1 0,1 0 0,1 11 0,-3 53 0,4 0 0,12 85 0,-11-134 0,4 33 0,1 0 0,29 100 0,-33-147 0,0-1 0,0 0 0,1 0 0,0 0 0,0 0 0,1-1 0,-1 1 0,1-1 0,1 0 0,-1-1 0,1 1 0,0-1 0,1 0 0,-1-1 0,1 0 0,0 0 0,0 0 0,0-1 0,0 1 0,1-2 0,-1 1 0,1-1 0,0-1 0,-1 1 0,1-1 0,11 0 0,38 2 0,105-9 0,-144 3 0,-1 0 0,1-1 0,-1-1 0,30-12 0,62-37 0,-4 1 0,-77 43 143,32-8-1,-5 1-1792,-20 5-5176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24575,'9'13'0,"8"19"0,9 12 0,1 3 0,-4 3 0,-2-7 0,-14-16 0,-7-16 0,-8-11 0,-4-14 0,2-9 0,1-5 0,3-3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1643 268 24575,'-1'0'0,"0"0"0,0 0 0,0-1 0,0 1 0,0-1 0,0 1 0,0-1 0,0 1 0,1-1 0,-1 0 0,0 1 0,0-1 0,1 0 0,-1 1 0,0-1 0,1 0 0,-1 0 0,0 0 0,1 0 0,-1 0 0,1 0 0,0 0 0,-1 0 0,1 0 0,0 0 0,0 0 0,-1-2 0,-4-33 0,5 30 0,-1-55 0,2 45 0,-1 1 0,-1 0 0,0-1 0,-6-27 0,6 41 0,0 0 0,1 0 0,-1 1 0,0-1 0,0 0 0,0 1 0,-1-1 0,1 0 0,0 1 0,0-1 0,-1 1 0,1 0 0,-1-1 0,0 1 0,1 0 0,-1 0 0,-2-1 0,0 0 0,0 1 0,-1-1 0,1 1 0,-1 0 0,0 0 0,-8-1 0,-2 2 0,0 0 0,0 1 0,-23 5 0,9 0 0,0 2 0,1 1 0,0 2 0,1 0 0,-34 20 0,-124 88 0,121-76 0,-171 111 0,179-110 0,2 3 0,-51 56 0,36-34 0,19-21 0,-191 202 0,231-237 0,1 1 0,0-1 0,1 1 0,1 1 0,0-1 0,1 1 0,1 0 0,0 1 0,-4 22 0,-7 22 0,8-29 0,-5 33 0,3 10 0,-35 199 0,32-200 0,3 0 0,3 0 0,3 107 0,5-166 0,0 0 0,1 0 0,0 0 0,1-1 0,1 1 0,0-1 0,1 0 0,7 13 0,7 11 0,33 45 0,-43-69 0,59 77 0,-5-9 0,-48-59 0,2 0 0,0-2 0,22 22 0,-28-32 0,0-1 0,1 0 0,0-1 0,1 0 0,0-1 0,0 0 0,20 7 0,-14-8 0,18 8 0,0-2 0,63 12 0,-87-23 0,-1 0 0,0-1 0,0-1 0,1 0 0,-1-1 0,0 0 0,0 0 0,0-2 0,0 1 0,-1-2 0,22-10 0,6-7 0,70-53 0,-47 30 0,-24 21 114,2 1 0,67-27 0,87-19-1821,-139 53-5119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18.07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274 212 24575,'-2'29'0,"0"0"0,-1 0 0,-2 0 0,-10 32 0,-44 107 0,35-114 0,-31 51 0,-22 47 0,70-133 0,1 1 0,0 0 0,2 1 0,0-1 0,-1 36 0,9 104 0,-1-79 0,-2-55 0,1 0 0,5 26 0,-5-43 0,0 0 0,1-1 0,0 1 0,0-1 0,1 1 0,0-1 0,0 0 0,1 0 0,7 9 0,7 3 0,0 0 0,2-2 0,0 0 0,1-1 0,0-1 0,2-2 0,0 0 0,27 11 0,-9-7 0,1-2 0,0-2 0,2-1 0,46 6 0,-67-16 0,0 0 0,-1-2 0,1 0 0,29-4 0,-38 1 0,-1 0 0,0-1 0,0 0 0,0-1 0,-1-1 0,1-1 0,-1 1 0,17-12 0,0-3 0,-2-1 0,0-2 0,-2-1 0,0-1 0,-2-1 0,34-47 0,-51 63 0,-1 0 0,-1-1 0,0 1 0,0-1 0,-1 0 0,-1 0 0,0-1 0,0 1 0,2-21 0,-3-6 0,-3-62 0,-1 55 0,-4-212 0,5 241 0,0 1 0,-2-1 0,0 0 0,0 1 0,-1 0 0,-11-24 0,-47-87 0,26 58 0,-88-203 0,106 234 0,0-1 0,-1 1 0,-2 1 0,-49-65 0,67 98 0,1 1 0,0-1 0,-1 0 0,0 1 0,1-1 0,-1 1 0,0 0 0,0 0 0,0 0 0,-1 0 0,1 1 0,0-1 0,-1 1 0,1 0 0,-1 0 0,1 0 0,-1 0 0,1 1 0,-1-1 0,0 1 0,1 0 0,-1 0 0,0 0 0,1 1 0,-1-1 0,0 1 0,1 0 0,-1 0 0,1 0 0,0 1 0,-1-1 0,1 1 0,0 0 0,-5 3 0,-45 29 0,-81 70 0,65-47 0,-46 41-1365,76-58-5461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274 212 24575,'-2'29'0,"0"0"0,-1 0 0,-2 0 0,-10 32 0,-44 107 0,35-114 0,-31 51 0,-22 47 0,70-133 0,1 1 0,0 0 0,2 1 0,0-1 0,-1 36 0,9 104 0,-1-79 0,-2-55 0,1 0 0,5 26 0,-5-43 0,0 0 0,1-1 0,0 1 0,0-1 0,1 1 0,0-1 0,0 0 0,1 0 0,7 9 0,7 3 0,0 0 0,2-2 0,0 0 0,1-1 0,0-1 0,2-2 0,0 0 0,27 11 0,-9-7 0,1-2 0,0-2 0,2-1 0,46 6 0,-67-16 0,0 0 0,-1-2 0,1 0 0,29-4 0,-38 1 0,-1 0 0,0-1 0,0 0 0,0-1 0,-1-1 0,1-1 0,-1 1 0,17-12 0,0-3 0,-2-1 0,0-2 0,-2-1 0,0-1 0,-2-1 0,34-47 0,-51 63 0,-1 0 0,-1-1 0,0 1 0,0-1 0,-1 0 0,-1 0 0,0-1 0,0 1 0,2-21 0,-3-6 0,-3-62 0,-1 55 0,-4-212 0,5 241 0,0 1 0,-2-1 0,0 0 0,0 1 0,-1 0 0,-11-24 0,-47-87 0,26 58 0,-88-203 0,106 234 0,0-1 0,-1 1 0,-2 1 0,-49-65 0,67 98 0,1 1 0,0-1 0,-1 0 0,0 1 0,1-1 0,-1 1 0,0 0 0,0 0 0,0 0 0,-1 0 0,1 1 0,0-1 0,-1 1 0,1 0 0,-1 0 0,1 0 0,-1 0 0,1 1 0,-1-1 0,0 1 0,1 0 0,-1 0 0,0 0 0,1 1 0,-1-1 0,0 1 0,1 0 0,-1 0 0,1 0 0,0 1 0,-1-1 0,1 1 0,0 0 0,-5 3 0,-45 29 0,-81 70 0,65-47 0,-46 41-1365,76-58-5461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0 387 24575,'9'-4'0,"17"-20"0,17-10 0,19-13 0,13-12 0,7 0 0,-1 9 0,-6 10 0,-11 1 0,-16 9-8191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85 1 24575,'0'49'0,"-17"393"0,-13-297 0,19-103 0,2 0 0,-4 51 0,10-43 0,2-1 0,7 71 0,-2-98 0,0 0 0,1 0 0,1 0 0,1-1 0,0 0 0,2 0 0,21 36 0,-26-51-195,1 1 0,-2 0 0,1 1 0,-1-1 0,0 1 0,2 8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6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0 641 24575,'1'-5'0,"0"-1"0,0 0 0,0 1 0,1-1 0,0 1 0,0-1 0,1 1 0,-1 0 0,1 0 0,0 0 0,1 0 0,6-7 0,3-7 0,28-44 0,2 2 0,4 1 0,70-70 0,-69 85 0,60-41 0,-87 71 0,1 1 0,1 0 0,0 2 0,1 1 0,41-14 0,-57 22 0,0 1 0,0 1 0,0-1 0,0 2 0,0-1 0,0 1 0,17 1 0,-20 0 0,1 0 0,0 1 0,0 0 0,-1 0 0,1 0 0,-1 1 0,1 0 0,-1 0 0,0 0 0,0 1 0,6 5 0,6 7 0,-2 0 0,0 1 0,-1 0 0,15 26 0,39 82 0,-60-107 0,-1 1 0,0 0 0,-1 0 0,-1 0 0,4 37 0,-6-11 0,-3 66 0,-3-43 0,-3 1 0,-3-2 0,-21 85 0,12-90 0,-43 102 0,44-117 208,-6 13-174,21-56-168,0 0 0,0 0 0,-1 0 0,1 0 0,-1-1 0,0 1 0,0-1 0,0 0 1,-1 0-1,1 0 0,-5 3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6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1 641 24575,'9'-26'0,"2"0"0,1 1 0,1 0 0,19-27 0,71-88 0,-83 115 0,15-19 0,2 2 0,1 1 0,3 3 0,78-60 0,-107 90 0,0 1 0,1 0 0,-1 0 0,2 1 0,-1 1 0,1 0 0,-1 1 0,24-3 0,-30 5 0,0 2 0,1-1 0,-1 1 0,0 0 0,1 1 0,-1-1 0,0 2 0,0-1 0,0 1 0,0 0 0,0 0 0,0 1 0,0 0 0,-1 0 0,0 0 0,1 1 0,-1 0 0,8 8 0,-2 0 0,0 1 0,-1 0 0,0 1 0,-2 1 0,1 0 0,10 22 0,35 101 0,-44-100 0,-1 1 0,-2 0 0,-2 0 0,-2 0 0,0 53 0,-20 196 0,11-244 0,-3 0 0,-1 0 0,-2-1 0,-26 66 0,3 3 0,17-48 0,7-28 0,6-20 0,0 0 0,-1 0 0,-1 0 0,-1-1 0,-9 19 0,15-33 20,0 1 0,-1 0 0,1-1 1,0 1-1,-1 0 0,1-1 0,-1 1 0,1-1 0,-1 0 0,0 0 0,0 0 0,1 0 0,-1 0 0,0 0 0,0 0 0,-4 1 1,5-2-93,-1 0 1,1 0 0,-1 0 0,1 0 0,-1-1 0,1 1 0,0 0 0,-1-1 0,1 1-1,0-1 1,-1 1 0,1-1 0,0 0 0,0 1 0,-1-1 0,1 0 0,0 0 0,0 0 0,0 0-1,0 0 1,0 0 0,0 0 0,-1-3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6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428 214 24575,'-1'33'0,"-1"-1"0,-2 0 0,-1 0 0,-10 34 0,-51 120 0,46-134 0,2 2 0,3-1 0,-15 111 0,22-90 0,3 0 0,8 112 0,-2-176 0,0 0 0,1 1 0,0-1 0,0 0 0,1 0 0,1-1 0,-1 1 0,2-1 0,-1 1 0,1-1 0,7 9 0,-6-11 0,-1-1 0,1 0 0,0 0 0,0 0 0,0-1 0,1 0 0,0 0 0,0-1 0,0 0 0,0 0 0,1-1 0,0 1 0,0-2 0,8 3 0,16 2 0,1-2 0,58 1 0,68-8 0,-79 0 0,-1 1 0,142-8 0,-210 7 0,1 1 0,-1-2 0,17-5 0,-25 7 0,1-1 0,-1 1 0,1-1 0,-1 0 0,0 0 0,0 0 0,0 0 0,0-1 0,0 1 0,0-1 0,-1 0 0,1 0 0,-1 0 0,3-3 0,7-21 0,0 0 0,-1 0 0,-2-1 0,0 0 0,-2-1 0,-2 0 0,4-48 0,-2 23 0,25-93 0,4-18 0,-28 68 0,-7-170 0,-4 117 0,3 132 0,-1 1 0,0-1 0,-1 1 0,-1-1 0,-9-27 0,10 39 0,0 0 0,-1 0 0,0 0 0,0 1 0,0-1 0,0 1 0,-1-1 0,0 1 0,0 0 0,-1 1 0,1-1 0,-1 1 0,0 0 0,0 0 0,-1 0 0,1 1 0,-1-1 0,-10-3 0,0 2 0,0 0 0,-1 1 0,0 0 0,-29-1 0,-71 5 0,91 1 0,-747 63 0,748-61 114,0 2 0,-38 11 0,56-14-246,0 1 1,0 0 0,0 0-1,0 1 1,1 0 0,0 0 0,0 0-1,0 1 1,0 0 0,1 0 0,-1 1-1,-6 9 1,-6 19-6695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1 372 24575,'0'-16'0,"0"0"0,1 0 0,1 0 0,0 1 0,1-1 0,1 1 0,0-1 0,1 1 0,1 0 0,0 1 0,1 0 0,1 0 0,0 0 0,1 1 0,10-13 0,-8 13 0,0 1 0,1 0 0,0 0 0,1 2 0,0-1 0,22-12 0,-27 19 0,0 0 0,0 0 0,0 1 0,0 0 0,0 0 0,1 1 0,-1 1 0,1-1 0,0 1 0,-1 0 0,1 1 0,0 0 0,0 1 0,10 1 0,-2 2 0,-1 1 0,0 1 0,0 0 0,0 1 0,-1 0 0,0 1 0,-1 1 0,0 1 0,0 0 0,13 12 0,15 18 0,59 73 0,-44-46 0,-30-34 0,0 1 0,-3 2 0,-1 0 0,23 52 0,-24-46 0,20 44 0,-37-75 0,-1 1 0,-1 0 0,0 0 0,0 0 0,1 22 0,-5 2 0,-2 1 0,-1-1 0,-1 1 0,-2-1 0,-22 63 0,24-84 0,0 0 0,-1 0 0,-1-1 0,0 1 0,-1-1 0,-1-1 0,0 0 0,-1 0 0,0-1 0,-1 0 0,0 0 0,-1-2 0,0 1 0,-23 13 0,10-7 0,0 0 0,1 2 0,1 0 0,-35 38 0,30-29 0,-2-2 0,-1 0 0,-1-3 0,-55 32 0,34-22 0,46-28 0,0 0 0,1 0 0,0 1 0,0 0 0,0 0 0,1 0 0,0 1 0,0 0 0,1 0 0,0 0 0,0 0 0,0 1 0,1 0 0,0-1 0,1 1 0,0 0 0,-2 10 0,0 13 0,2 0 0,0 0 0,4 39 0,-1-37 0,2 2 126,-2 39 40,-1-69-316,0 1-1,-1 0 0,0-1 1,0 0-1,-1 1 0,1-1 1,-1 0-1,0 1 0,-1-1 1,-3 5-1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7:14.55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93 0 24575,'0'3'0,"0"-1"0,1 1 0,0-1 0,-1 1 0,1-1 0,0 0 0,0 1 0,0-1 0,1 0 0,-1 0 0,0 0 0,3 3 0,24 26 0,-14-16 0,0 1 0,90 114 0,-91-111 0,0 0 0,-2 0 0,-1 2 0,0-1 0,8 28 0,-16-43 0,-1-1 0,0 1 0,0-1 0,0 1 0,0-1 0,-1 1 0,0 0 0,0-1 0,0 1 0,-1-1 0,0 6 0,0-8 0,0-1 0,0 1 0,0 0 0,0 0 0,0 0 0,0-1 0,0 1 0,0-1 0,-1 1 0,1-1 0,0 1 0,-1-1 0,0 0 0,1 0 0,-1 0 0,0 0 0,1 0 0,-1 0 0,0 0 0,0 0 0,0-1 0,0 1 0,0-1 0,0 1 0,0-1 0,-3 0 0,-7 1 0,0-1 0,0 0 0,-1-1 0,1-1 0,0 0 0,0 0 0,0-1 0,1-1 0,-1 0 0,1 0 0,-14-8 0,-3-3 0,1-2 0,1 0 0,-28-24 0,42 27 0,12 14 0,0 0 0,0 0 0,0-1 0,0 1 0,0 0 0,0 0 0,0 0 0,0-1 0,0 1 0,0 0 0,0 0 0,0-1 0,0 1 0,0 0 0,1 0 0,-1 0 0,0-1 0,0 1 0,0 0 0,0 0 0,0 0 0,0 0 0,0-1 0,1 1 0,-1 0 0,0 0 0,0 0 0,0 0 0,0 0 0,1-1 0,-1 1 0,0 0 0,0 0 0,0 0 0,1 0 0,-1 0 0,0 0 0,1 0 0,1-1 0,0 1 0,1 0 0,-1 0 0,0 0 0,1 0 0,-1 1 0,0-1 0,0 1 0,1-1 0,3 2 0,28 15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6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510 1 24575,'1'161'0,"-2"169"0,0-314 0,2-5 0,-1-1 0,-1 1 0,0-1 0,0 1 0,-1-1 0,-1 0 0,1 0 0,-9 18 0,10-25 0,-1-1 0,0 0 0,0 0 0,0 0 0,0 0 0,0 0 0,0 0 0,-1-1 0,1 1 0,-1-1 0,1 1 0,-1-1 0,1 0 0,-1 0 0,0 0 0,1-1 0,-1 1 0,0 0 0,0-1 0,-3 0 0,-8 1 0,-1-1 0,-24-3 0,21 1 0,-8 0 0,-62-1 0,76 3 0,0 2 0,1-1 0,0 1 0,-1 1 0,-18 6 0,25-7 0,-10 4 0,0 0 0,1 0 0,-27 18 0,36-21 0,1 1 0,0-1 0,0 1 0,1 0 0,-1 0 0,1 0 0,0 1 0,0-1 0,0 1 0,0-1 0,1 1 0,0 0 0,0 0 0,0 0 0,-1 10 0,-1 14 0,2-1 0,0 1 0,5 49 0,0-28 0,-2-36 0,1 0 0,0 0 0,1-1 0,1 1 0,0-1 0,1 1 0,0-1 0,1-1 0,10 17 0,3 0 0,0-1 0,41 43 0,-44-54 0,0-1 0,1-1 0,29 20 0,-39-30 0,1 0 0,0-1 0,0 0 0,0 0 0,0 0 0,0-1 0,1-1 0,-1 1 0,1-1 0,0-1 0,16 1 0,-18-2 0,0-2 0,0 1 0,-1-1 0,1 0 0,0 0 0,-1-1 0,1 0 0,-1 0 0,0 0 0,0-1 0,0 0 0,-1 0 0,7-6 0,5-7 0,0 0 0,21-28 0,-23 24 161,14-27-1,-20 32-582,1 1 1,0-1-1,24-26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6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24575,'9'0'0,"8"0"0,5 0 0,3 0 0,-11 0 0,-8 5 0,-6 5 0,-2 11 0,-1-4 0,5-3 0,2-10 0,4-5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19.04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0 387 24575,'9'-4'0,"17"-20"0,17-10 0,19-13 0,13-12 0,7 0 0,-1 9 0,-6 10 0,-11 1 0,-16 9-8191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108 0 24575,'-1'50'0,"-3"-1"0,-1 1 0,-17 63 0,-3 0 0,4 0 0,-8 174 0,29 250 0,2-220 0,-2 40-1365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33 158 24575,'4'0'0,"0"-1"0,0 0 0,0 0 0,0 0 0,0 0 0,0-1 0,0 0 0,6-3 0,12-6 0,100-28 0,-18 7 0,-62 17 0,-18 5 0,1 1 0,0 1 0,1 1 0,48-5 0,-68 12 0,0 0 0,0 1 0,0 0 0,0 1 0,0-1 0,0 1 0,0 0 0,-1 1 0,1-1 0,-1 1 0,0 0 0,0 1 0,0-1 0,0 1 0,-1 0 0,1 0 0,4 6 0,9 10 0,-1 1 0,21 34 0,-30-42 0,12 18 0,86 135 0,-85-128 0,-1 2 0,22 60 0,-26-52 0,-2 0 0,8 51 0,-21-88 0,0 1 0,-1-1 0,-1 0 0,0 0 0,0 0 0,-1 1 0,0-1 0,-1-1 0,0 1 0,-1 0 0,0-1 0,-7 12 0,-5 7 0,-1-1 0,-38 47 0,31-46 0,-2 0 0,-1-2 0,-1-1 0,-1-1 0,-1-2 0,-2-1 0,0-1 0,-1-2 0,-1-1 0,0-1 0,-2-3 0,0 0 0,0-3 0,-1 0 0,0-3 0,-46 5 0,49-10-273,0-1 0,0-1 0,0-2 0,-48-8 0,30-2-6553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135 10 24575,'-3'2'0,"0"0"0,0 0 0,0 0 0,0 1 0,0-1 0,1 1 0,-1 0 0,1 0 0,-1 0 0,1 0 0,0 0 0,0 0 0,1 1 0,-1-1 0,-1 4 0,-2 8 0,1 0 0,-4 20 0,7-30 0,-15 77 0,-6 22 0,5 1 0,-4 114 0,20-209 0,1 1 0,1-1 0,0 1 0,0-1 0,1 0 0,0 0 0,1 1 0,0-1 0,1-1 0,0 1 0,0 0 0,1-1 0,0 0 0,1 0 0,0-1 0,0 1 0,1-1 0,0-1 0,0 1 0,1-1 0,0-1 0,0 1 0,1-1 0,11 6 0,-5-4 0,0-2 0,1 1 0,0-2 0,0 0 0,0 0 0,0-2 0,28 3 0,119-4 0,-114-4 0,-43 3 0,1-1 0,-1-1 0,1 1 0,-1-1 0,1 0 0,-1 0 0,0-1 0,1 0 0,-1 0 0,0-1 0,0 1 0,0-1 0,-1-1 0,1 1 0,-1-1 0,7-5 0,15-19 0,-2 0 0,39-56 0,-21 25 0,-34 47 0,0 0 0,-1-1 0,-1 0 0,0-1 0,-1 1 0,9-28 0,-13 34 0,-1 0 0,1-1 0,-1 0 0,0 1 0,-1-1 0,0 1 0,0-1 0,0 0 0,-1 1 0,0-1 0,-1 1 0,0-1 0,0 1 0,0 0 0,-6-10 0,-8-11 0,-2 2 0,-22-28 0,-2 0 0,28 34 0,-2 0 0,0 1 0,-2 0 0,-34-28 0,37 36 0,-1 0 0,0 1 0,-1 1 0,1 1 0,-2 0 0,1 1 0,-22-5 0,-39-6 296,42 11-1127,-51-18 1,53 12-5996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131 0 24575,'-5'7'0,"1"-1"0,-1 1 0,1 0 0,1 1 0,-1-1 0,1 0 0,0 1 0,1 0 0,0 0 0,0-1 0,-1 11 0,-3 9 0,-14 66 0,3 1 0,5 0 0,4 1 0,4 100 0,6-121 0,-3 108 0,0-174-151,0-1-1,0 1 0,-1-1 0,0 1 1,0-1-1,-1 0 0,0 0 1,-6 13-1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1 570 24575,'0'-8'0,"4"-18"0,11-7 0,7-18 0,9-12 0,13-5 0,-1 0 0,9-6 0,2 9 0,-5 16 0,-6 16 0,-1 13 0,-4 11 0,1 7 0,4 3 0,-3 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510 0 24575,'-30'0'0,"1"2"0,-1 0 0,-31 8 0,47-7 0,0 1 0,1 0 0,-1 1 0,1 1 0,0 0 0,1 1 0,-1 0 0,-14 12 0,13-6 0,0 1 0,0 0 0,2 0 0,-1 2 0,2-1 0,0 1 0,1 1 0,-11 24 0,-1 11 0,-25 85 0,36-99 0,2 2 0,2-1 0,2 1 0,1 0 0,2 0 0,6 72 0,-3-103 0,0-1 0,1 0 0,-1 0 0,2 1 0,-1-1 0,1-1 0,0 1 0,1 0 0,0-1 0,0 0 0,10 13 0,-7-12 0,1 0 0,0 0 0,0-1 0,1 0 0,0-1 0,0 0 0,1 0 0,18 7 0,-18-8 0,-1-1 0,1-1 0,0 0 0,1 0 0,-1-1 0,0-1 0,1 1 0,-1-2 0,1 1 0,-1-1 0,1-1 0,-1 0 0,1 0 0,-1-1 0,0-1 0,0 0 0,16-6 0,125-64 0,-87 40 0,70-26 0,-132 59 0,10-4 0,-1 0 0,1-1 0,-1 0 0,20-13 0,-27 15 0,-1 0 0,0 0 0,0 0 0,0 0 0,0 0 0,-1-1 0,1 1 0,-1-1 0,0 0 0,0 0 0,0 0 0,-1 0 0,1 0 0,-1 0 0,0 0 0,0 0 0,0-9 0,0-8 0,0-1 0,-2 0 0,-1 1 0,0-1 0,-2 1 0,-9-33 0,-1 8 0,-40-82 0,33 91-1365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295 1 24575,'-1'66'0,"-18"109"0,-28 57 0,29-145 0,-122 663-796,88-369 785,34 0 155,21-283-846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134 0 24575,'-1'1'0,"0"-1"0,-1 0 0,1 0 0,0 1 0,-1-1 0,1 1 0,0 0 0,-1-1 0,1 1 0,0 0 0,0-1 0,0 1 0,-1 0 0,1 0 0,0 0 0,0 0 0,0 0 0,1 0 0,-1 1 0,0-1 0,0 0 0,0 2 0,-14 34 0,11-25 0,-12 36 0,-12 71 0,18-72 0,-1-2 0,2 1 0,2 1 0,2-1 0,2 72 0,4-107 0,1-1 0,0 0 0,1 0 0,0 0 0,0 0 0,1 0 0,0-1 0,10 16 0,6 5 0,27 32 0,-45-60 0,4 5 0,0-1 0,0-1 0,1 1 0,0-1 0,0 0 0,0 0 0,0-1 0,1 0 0,-1 0 0,1-1 0,0 0 0,0 0 0,1-1 0,-1 0 0,16 1 0,8-1 0,1-1 0,57-5 0,-89 4 0,22-3 0,0 0 0,-1-2 0,1 0 0,-1-2 0,29-11 0,-5-4 0,60-37 0,-102 57-91,1-1 0,-1-1 0,1 1 0,-1-1 0,0 1 0,-1-1 0,1-1 0,-1 1 0,1 0 0,-1-1 0,0 1 0,-1-1 0,1 0 0,2-9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214 1 24575,'0'0'0,"-1"0"0,0 1 0,0-1 0,0 0 0,1 1 0,-1-1 0,0 1 0,0-1 0,1 1 0,-1-1 0,0 1 0,1-1 0,-1 1 0,0 0 0,1-1 0,-1 1 0,1 0 0,-1 0 0,1-1 0,0 1 0,-1 1 0,-9 23 0,7-16 0,-20 51 0,3 0 0,-12 69 0,-11 130 0,11-115 0,22-106 0,1 1 0,2 0 0,-3 48 0,9-48-1365,1-2-5461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7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87 380 24575,'155'1'0,"176"-2"0,-311 0 0,-1 1 0,1-1 0,24-4 0,-40 4 0,0 0 0,0 0 0,0 0 0,0 0 0,0-1 0,-1 1 0,1-1 0,0 0 0,-1 0 0,0 0 0,1 0 0,-1-1 0,0 0 0,0 1 0,0-1 0,-1 0 0,3-4 0,4-11 0,-1 0 0,0-1 0,-2 0 0,0 0 0,-1-1 0,3-29 0,-6 38 0,-1 1 0,0 0 0,-1 0 0,0-1 0,-1 1 0,0 0 0,-4-14 0,4 20 0,0 0 0,0 1 0,-1-1 0,0 1 0,0 0 0,0-1 0,0 1 0,0 0 0,0 0 0,-1 0 0,0 1 0,1-1 0,-1 1 0,0-1 0,0 1 0,0 0 0,-1 0 0,1 0 0,-1 0 0,1 1 0,-1-1 0,1 1 0,-5-1 0,-12-2 0,-1 0 0,0 2 0,0 0 0,-1 1 0,1 2 0,0 0 0,0 1 0,0 1 0,0 1 0,-22 7 0,13-2 0,1 1 0,0 2 0,0 1 0,2 2 0,0 0 0,-32 24 0,35-21 0,-30 29 0,46-40 0,1 1 0,0 1 0,1 0 0,0 0 0,0 0 0,1 0 0,-6 16 0,-37 124 0,14-37 0,29-99 0,1 1 0,0 0 0,1 0 0,-2 25 0,5-33 0,0-1 0,0 0 0,0 1 0,1-1 0,0 0 0,0 0 0,1 1 0,-1-1 0,1 0 0,0 0 0,1-1 0,-1 1 0,1 0 0,0-1 0,7 9 0,8 5 0,2 0 0,1-1 0,0-1 0,26 16 0,20 13 0,-55-36 0,0-2 0,1 0 0,0 0 0,1-1 0,-1-1 0,1 0 0,0-1 0,0-1 0,25 3 0,14-1 0,69-2 0,-75-3 0,136-1-1365,-111 0-5461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0.52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85 1 24575,'0'49'0,"-17"393"0,-13-297 0,19-103 0,2 0 0,-4 51 0,10-43 0,2-1 0,7 71 0,-2-98 0,0 0 0,1 0 0,1 0 0,1-1 0,0 0 0,2 0 0,21 36 0,-26-51-195,1 1 0,-2 0 0,1 1 0,-1-1 0,0 1 0,2 8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6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1 203 24575,'19'-16'0,"1"0"0,1 1 0,1 1 0,27-13 0,5-3 0,-44 24 0,14-9 0,0 1 0,1 1 0,33-12 0,-49 22 0,-1 1 0,1 0 0,-1 0 0,1 1 0,0 0 0,-1 0 0,1 1 0,0 0 0,0 1 0,0 0 0,-1 0 0,1 1 0,-1 0 0,15 6 0,-8-1 0,0 1 0,0 1 0,0 0 0,-1 1 0,-1 0 0,24 23 0,66 85 0,-74-83 0,-29-34 0,84 105 0,-73-89 0,0 1 0,-1 0 0,0 1 0,10 30 0,53 223 0,-60-220 0,10 103 0,-21-139 0,-2 0 0,0 1 0,-1-1 0,0 0 0,-1 0 0,-1 0 0,-1 0 0,0 0 0,-1 0 0,-13 26 0,-2-10 0,-2-1 0,-1 0 0,-33 34 0,-4 3 0,26-28 0,-2-2 0,-60 50 0,-94 52 0,181-135 0,1 1 0,0 0 0,0 1 0,1-1 0,-10 12 0,14-14 0,1 0 0,-1 0 0,1 0 0,0 0 0,1 0 0,-1 0 0,1 1 0,-1-1 0,1 1 0,1-1 0,-1 1 0,1-1 0,-1 1 0,2 5 0,3 43-1365,5-2-5461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28.86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51 24575,'9'0'0,"7"10"0,11 6 0,4 2 0,-11-12 0,-28-25 0,-12-14 0,2 0 0,21 18 0,12 16 0,11 17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3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772 1 24575,'2'203'0,"-4"220"0,0-372 0,-2-1 0,-11 57 0,14-102 0,0 0 0,-1 0 0,0 0 0,0 0 0,-5 8 0,6-11 0,0-1 0,1 0 0,-1 0 0,0 1 0,0-1 0,0 0 0,0 0 0,-1 0 0,1 0 0,0 0 0,0-1 0,-1 1 0,1 0 0,0 0 0,-1-1 0,1 1 0,0-1 0,-1 1 0,1-1 0,-1 0 0,1 0 0,-1 1 0,1-1 0,-1 0 0,-2-1 0,-5-1 0,0 0 0,-1-1 0,1 0 0,0-1 0,0 0 0,-12-8 0,-53-38 0,38 25 0,31 22 0,-20-15 0,-2 1 0,0 1 0,-32-13 0,49 25 0,1 1 0,-1 0 0,1 0 0,-1 1 0,0 1 0,0 0 0,0 0 0,0 1 0,0 0 0,0 0 0,0 1 0,0 1 0,-19 5 0,22-5 0,0 1 0,1 0 0,-1 1 0,0-1 0,1 1 0,0 1 0,0-1 0,-10 10 0,-1 5 0,-20 26 0,2-2 0,29-36 0,0 1 0,1 0 0,0 0 0,0 1 0,0-1 0,1 1 0,1 0 0,-1 0 0,2 1 0,-1-1 0,-1 17 0,1 6 0,1 1 0,3 36 0,0-39 0,-1-18 0,1-1 0,0 1 0,1 0 0,0-1 0,1 1 0,0-1 0,1 0 0,0 0 0,1 0 0,1-1 0,-1 1 0,14 17 0,32 42 0,3-2 0,3-2 0,2-3 0,76 61 0,-130-120 0,9 9 0,1-1 0,1-1 0,17 10 0,-29-19 0,1 0 0,-1 0 0,1 0 0,0 0 0,0-1 0,0 1 0,0-1 0,0-1 0,0 1 0,0-1 0,0 1 0,0-2 0,0 1 0,0 0 0,0-1 0,8-2 0,-6 0 0,1 0 0,-1-1 0,0 0 0,0-1 0,0 1 0,0-1 0,-1 0 0,0-1 0,0 1 0,10-13 0,2-7 0,24-40 0,-39 59 0,74-142-1365,-52 89-5461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3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60 1 24575,'-9'0'0,"-7"0"0,-2 9 0,3 7 0,13 2 0,11-3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373 19 24575,'-4'9'0,"0"0"0,1 0 0,0 1 0,1 0 0,0-1 0,-1 16 0,-3 19 0,-8 10 0,-2 0 0,-32 72 0,-58 95 0,46-103 0,40-71 0,3 1 0,-15 59 0,24-79 0,1 3 0,1 0 0,-4 63 0,9 65 0,1-114 0,3-1 0,1 0 0,17 72 0,-18-102 0,2 1 0,0-1 0,1 0 0,0 0 0,1 0 0,0-1 0,1 0 0,1-1 0,0 0 0,1 0 0,0-1 0,0 0 0,1-1 0,19 14 0,16 6 0,0-2 0,70 31 0,-86-46 0,1-1 0,0-2 0,1-2 0,0-1 0,41 5 0,-64-12 0,26 4 0,0-1 0,1-2 0,36-5 0,-66 3 0,0 0 0,1-1 0,-1 0 0,0 0 0,0-1 0,0 0 0,0 0 0,-1 0 0,1-1 0,-1 0 0,9-8 0,2-4 0,0-1 0,13-19 0,-6 7 0,3 1 0,2 1 0,2 1 0,46-32 0,-45 34 0,-20 16 0,0 0 0,-1-1 0,0-1 0,-1 0 0,0 0 0,0 0 0,-1-1 0,-1-1 0,0 1 0,0-1 0,-1 0 0,-1-1 0,0 0 0,-1 1 0,0-1 0,-1-1 0,0 1 0,-1 0 0,1-25 0,-3-378 0,-5 163 0,3 218 0,-3-1 0,0 1 0,-3 0 0,-13-42 0,17 64 0,0-1 0,0 1 0,-1 0 0,-1 1 0,0-1 0,-1 1 0,0 0 0,-12-15 0,14 20 0,-2 1 0,1-1 0,-1 1 0,0 0 0,0 1 0,-1-1 0,1 1 0,-1 1 0,-1 0 0,1 0 0,0 0 0,-11-2 0,-29-9 0,-77-35 0,94 37 0,-1 3 0,0 0 0,-38-5 0,-28-8 0,64 13 0,12 5 0,0-2 0,1 0 0,0-1 0,0-1 0,-32-20 0,-18-18-1365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24575,'1'1'0,"-1"1"0,0-1 0,0 1 0,1-1 0,-1 1 0,1-1 0,-1 1 0,1-1 0,0 1 0,-1-1 0,1 0 0,0 1 0,1 1 0,4 6 0,19 33 0,88 164 0,-89-156 0,-1 1 0,17 64 0,4 29 0,79 176 0,-53-170 0,93 147 0,-141-262 0,45 79 0,-56-84 0,-11-30 0,0 0 0,0 0 0,0 1 0,0-1 0,0 0 0,0 0 0,0 0 0,0 0 0,0 1 0,0-1 0,0 0 0,0 0 0,0 0 0,0 0 0,0 1 0,0-1 0,0 0 0,0 0 0,0 0 0,-1 0 0,1 0 0,0 1 0,0-1 0,0 0 0,0 0 0,0 0 0,0 0 0,0 0 0,-1 0 0,1 0 0,0 0 0,0 1 0,0-1 0,0 0 0,0 0 0,-1 0 0,1 0 0,0 0 0,0 0 0,0 0 0,0 0 0,-1 0 0,1 0 0,0 0 0,0 0 0,0 0 0,0 0 0,-1 0 0,1 0 0,0 0 0,0 0 0,0 0 0,0-1 0,-1 1 0,1 0 0,0 0 0,0 0 0,0 0 0,0 0 0,0 0 0,0 0 0,-1 0 0,1-1 0,0 1 0,0 0 0,-4-4-151,0 0-1,0 0 0,1-1 0,0 1 1,0-1-1,0 0 0,0 0 1,-3-8-1,-10-22-6674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117 1 24575,'-3'53'0,"-3"1"0,-2-1 0,-18 65 0,16-73 0,-11 39 0,-13 65 0,31-126 0,0 1 0,1-1 0,2 1 0,3 34 0,0-34 0,1-1 0,2 0 0,0-1 0,1 1 0,15 32 0,-15-42 0,-1-1 0,1 0 0,1 0 0,0-1 0,1 0 0,0 0 0,1-1 0,0 0 0,1-1 0,18 13 0,70 34 0,-85-50 0,1 0 0,0 0 0,0-1 0,0-1 0,17 2 0,-26-6 0,-1 1 0,1-2 0,-1 1 0,1 0 0,-1-1 0,1 0 0,-1 0 0,0-1 0,0 0 0,0 0 0,0 0 0,0 0 0,0-1 0,0 0 0,0 0 0,-1 0 0,5-5 0,6-6 0,0 0 0,-2-2 0,15-20 0,-19 25 0,32-43 0,56-96 0,-86 129 0,0-1 0,-1 0 0,-1-1 0,-1 0 0,-2 0 0,0-1 0,-1 0 0,1-28 0,4-124-1365,-6 121-5461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24575,'16'568'0,"-11"-478"0,13 118 0,-15-181 342,-6-19-684,-5-16-1023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24575,'9'0'0,"7"5"0,6 10 0,8 7 0,-1 9 0,-6 4 0,-6 4 0,-6 1 0,-6 2 0,-2-1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218 299 24575,'9'1'0,"-1"0"0,1 0 0,16 5 0,8 1 0,276 50 0,-266-46 0,0-2 0,1-2 0,0-2 0,0-2 0,50-3 0,-91 0 0,0 0 0,0-1 0,-1 1 0,1-1 0,0 0 0,-1 0 0,1 0 0,0 0 0,-1 0 0,1-1 0,-1 1 0,0-1 0,1 1 0,-1-1 0,0 0 0,0 0 0,2-3 0,-1 1 0,0 0 0,-1 0 0,0 0 0,0 0 0,0-1 0,-1 1 0,1-1 0,-1 1 0,1-9 0,0 1 0,-2 0 0,0-1 0,0 1 0,-1 0 0,0 0 0,-1 0 0,-5-16 0,4 19 0,0 1 0,0 0 0,-1 1 0,0-1 0,0 1 0,-1-1 0,0 1 0,0 1 0,-1-1 0,0 1 0,-10-9 0,-2 1 0,-1 1 0,-42-22 0,39 24 0,0 2 0,-1 1 0,1 0 0,-2 2 0,1 0 0,-1 2 0,-29-2 0,21 4 0,0 1 0,0 2 0,0 2 0,-61 12 0,78-12 0,0 1 0,-24 11 0,33-12 0,1 0 0,-1 0 0,1 0 0,0 0 0,0 1 0,1 0 0,-1 0 0,1 0 0,-8 10 0,-49 63 0,42-55 0,2 0 0,0 1 0,-21 38 0,-30 65 0,62-113 0,0 1 0,0 0 0,1 0 0,1 0 0,1 1 0,0-1 0,0 1 0,2 0 0,-1 15 0,2 19 0,9 66 0,-7-98 0,2 0 0,-1-1 0,2 1 0,1-1 0,0 0 0,13 25 0,61 86 0,-28-49 0,-16-16 0,36 54 0,-62-102 0,0-1 0,1 0 0,1 0 0,0-1 0,24 18 0,-30-26 0,-1-1 0,1 0 0,0 0 0,0 0 0,0 0 0,1-1 0,-1 0 0,1-1 0,-1 1 0,1-1 0,0-1 0,-1 1 0,1-1 0,0 0 0,-1 0 0,1-1 0,0 0 0,9-3 0,6-3 0,0-1 0,0-1 0,-1-1 0,19-13 0,19-8 0,-49 26 0,121-61 0,-108 53 0,-1-2 0,-1 0 0,31-28 0,-46 37-195,-1 0 0,1-1 0,-2 1 0,1-1 0,-1 0 0,5-9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1.62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0 641 24575,'1'-5'0,"0"-1"0,0 0 0,0 1 0,1-1 0,0 1 0,0-1 0,1 1 0,-1 0 0,1 0 0,0 0 0,1 0 0,6-7 0,3-7 0,28-44 0,2 2 0,4 1 0,70-70 0,-69 85 0,60-41 0,-87 71 0,1 1 0,1 0 0,0 2 0,1 1 0,41-14 0,-57 22 0,0 1 0,0 1 0,0-1 0,0 2 0,0-1 0,0 1 0,17 1 0,-20 0 0,1 0 0,0 1 0,0 0 0,-1 0 0,1 0 0,-1 1 0,1 0 0,-1 0 0,0 0 0,0 1 0,6 5 0,6 7 0,-2 0 0,0 1 0,-1 0 0,15 26 0,39 82 0,-60-107 0,-1 1 0,0 0 0,-1 0 0,-1 0 0,4 37 0,-6-11 0,-3 66 0,-3-43 0,-3 1 0,-3-2 0,-21 85 0,12-90 0,-43 102 0,44-117 208,-6 13-174,21-56-168,0 0 0,0 0 0,-1 0 0,1 0 0,-1-1 0,0 1 0,0-1 0,0 0 1,-1 0-1,1 0 0,-5 3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111 1 24575,'-4'13'0,"-2"14"0,-8 7 0,-2 6 0,-3-3 0,1 1 0,5-2 0,-1-7 0,7-8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3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1 589 24575,'0'-5'0,"-1"-5"0,1 0 0,0-1 0,1 1 0,0 0 0,1-1 0,0 1 0,0 0 0,1 0 0,8-17 0,16-28 0,4 1 0,1 1 0,68-83 0,-81 114 0,1 0 0,1 1 0,23-18 0,-34 32 0,0 0 0,0 1 0,0 0 0,1 0 0,0 1 0,0 0 0,0 1 0,1 1 0,-1 0 0,16-3 0,47 1 0,114 7 0,-77 2 0,-91-4 0,0 1 0,35 7 0,-45-6 0,0 1 0,-1 0 0,1 0 0,-1 1 0,0 1 0,0-1 0,12 10 0,-11-7 0,0 0 0,0 1 0,-1 1 0,0 0 0,-1 0 0,0 0 0,0 1 0,-1 0 0,0 1 0,-1 0 0,0 0 0,-1 0 0,0 0 0,-1 1 0,5 20 0,10 44 0,19 89 0,-34-142 0,-1 1 0,-1 0 0,-1 0 0,-5 46 0,1-55 0,0-1 0,-1 1 0,0-1 0,-1 0 0,-1 0 0,0 0 0,-10 14 0,-8 9 0,-31 37 0,19-28 0,14-18 0,-1-2 0,-1 0 0,-1-1 0,-35 25 0,-120 73 0,164-112 0,-214 140 0,4 9 0,214-152 0,1 0 0,0 1 0,1 1 0,0-1 0,1 1 0,-1 1 0,2 0 0,0 0 0,0 1 0,1 0 0,0 0 0,1 0 0,1 1 0,0 0 0,0 0 0,2 1 0,-1-1 0,2 1 0,0 0 0,0-1 0,1 18 0,7 226 0,-5-243-170,1 0-1,0 0 0,0 0 1,2-1-1,0 1 0,0-1 1,13 25-1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8:51.84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70 24575,'5'4'0,"10"2"0,-2-1 0,-7-5 0,-5-7 0,-3-11 0,-1-8 0,0-8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33.0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482 1 24575,'0'14'0,"-3"135"0,0-122 0,0-1 0,-2 1 0,-12 37 0,-4 0 0,1-8 0,3 1 0,-13 77 0,10 101 0,6-46 0,-46 180 0,24-170 0,25-145 0,-34 92 0,-2 10 0,39-119 0,-1 0 0,-2-1 0,-2 0 0,-1-1 0,-26 47 0,39-80 6,0 0-82,0 0 0,0 0 0,-1 1-1,1-1 1,0 0 0,-1-1 0,0 1 0,1 0 0,-1 0-1,0-1 1,0 1 0,0-1 0,0 1 0,0-1-1,0 0 1,0 0 0,-4 1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40.93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24575,'4'1'0,"1"0"0,0 0 0,-1 1 0,0-1 0,1 1 0,-1 0 0,0 0 0,0 1 0,0-1 0,0 1 0,0 0 0,6 6 0,-4-4 0,17 17 0,-2 0 0,-1 1 0,0 1 0,30 51 0,-7-12 0,20 30 0,72 137 0,-116-197 0,1-1 0,31 36 0,-21-28 0,-23-30 0,0-1 0,1 0 0,0-1 0,0 1 0,13 9 0,-17-16 0,0 1 0,0-1 0,-1 0 0,1 0 0,1 0 0,-1-1 0,0 0 0,0 1 0,1-1 0,-1-1 0,0 1 0,1-1 0,-1 0 0,1 0 0,-1 0 0,1 0 0,7-2 0,2-2 0,0-1 0,0 0 0,-1-1 0,0 0 0,23-15 0,60-50 0,-67 49 0,72-51 0,110-60 0,-175 111 0,-2-2 0,-1-2 0,-1-1 0,-1-1 0,44-52 0,112-173 0,-187 253 0,22-27 0,-21 27 0,-1-1 0,1 1 0,-1 0 0,1-1 0,-1 1 0,1 0 0,-1-1 0,1 1 0,-1 0 0,1 0 0,-1 0 0,1 0 0,-1-1 0,1 1 0,0 0 0,-1 0 0,1 0 0,-1 0 0,1 0 0,-1 0 0,2 1 0,-2-1 0,1 1 0,0-1 0,-1 1 0,1-1 0,0 1 0,-1-1 0,1 1 0,-1 0 0,1 0 0,-1-1 0,1 1 0,-1 0 0,0 0 0,1-1 0,-1 1 0,0 0 0,0 0 0,0 0 0,1 1 0,2 20 0,0 0 0,-2 0 0,-1 40 0,-1-24 0,-1 8 0,-2 0 0,-2-1 0,-23 85 0,-58 130 0,79-236 0,-32 78 0,19-52 0,3 0 0,1 1 0,-17 97 0,26-62 0,5-49 0,-1 1 0,-1-1 0,-14 47 0,-33 108 0,12-37 0,-37 95 0,61-186 0,12-46 0,0-1 0,-11 27 0,15-43-39,0 0 0,-1 1 0,1-1 0,0 0 0,-1 0 0,0 0 0,1 1 0,-1-1 0,0 0 0,1 0 0,-1 0 0,0 0 0,0 0 0,0 0 0,0-1 0,0 1 0,0 0 0,0 0 0,0-1 0,0 1 0,0 0 0,0-1 0,-1 1 0,1-1 0,0 0 0,0 1 0,-1-1 0,1 0 0,0 0 0,-1 0 0,1 0 0,0 0 0,0 0 0,-3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46.12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134 123 24575,'-1'57'0,"-2"0"0,-3 0 0,-2 0 0,-30 103 0,14-76 0,-15 101 0,31-130 0,3 0 0,3 109 0,3-155 0,0 0 0,0-1 0,1 1 0,1-1 0,-1 1 0,1-1 0,1 0 0,-1 0 0,1 0 0,1 0 0,-1-1 0,1 0 0,10 11 0,0-2 0,2-1 0,0 0 0,1-1 0,22 13 0,-26-18 0,7 6 0,43 20 0,-58-32 0,1 0 0,0 0 0,0-1 0,1 0 0,-1 0 0,0-1 0,1 0 0,-1-1 0,0 1 0,1-1 0,8-1 0,3-4 0,0 1 0,0-2 0,-1-1 0,0 0 0,0-1 0,0-1 0,-1-1 0,25-19 0,-2-2 0,-1-1 0,37-41 0,-56 52 0,0-2 0,-1 0 0,-1-1 0,-1-1 0,18-36 0,-29 48 0,0 0 0,-1 0 0,0-1 0,-2 1 0,1-1 0,-1 0 0,-1 0 0,-1 0 0,0 0 0,-1-1 0,0 1 0,-1 0 0,-4-20 0,-52-197 0,50 208 0,-1 1 0,-13-26 0,7 18 0,0-2 0,-2 2 0,-1-1 0,-1 2 0,-2 1 0,-39-46 0,49 65 0,0 0 0,0 1 0,0 0 0,-1 0 0,0 1 0,-1 1 0,0 0 0,0 1 0,0 0 0,-14-4 0,-15-2 0,-76-8 0,33 6 0,-5-8-1365,58 13-5461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57.3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1304 305 24575,'0'-1'0,"0"-1"0,0 0 0,-1 1 0,1-1 0,-1 1 0,1-1 0,-1 1 0,0-1 0,0 1 0,0-1 0,1 1 0,-1 0 0,0-1 0,-1 1 0,1 0 0,0 0 0,0 0 0,0 0 0,-3-2 0,-33-17 0,19 11 0,2-1 0,1 0 0,0-1 0,0 0 0,-16-18 0,21 20 0,0 1 0,-1 0 0,-1 1 0,1 0 0,-1 1 0,0 0 0,-1 1 0,-13-5 0,-8-3 0,-33-11 0,-1 3 0,-1 3 0,-78-10 0,133 26 0,-1 0 0,1 1 0,-1 0 0,1 1 0,-1 1 0,1 1 0,-1 0 0,-15 4 0,19-3 0,0 1 0,0 0 0,1 1 0,0 0 0,0 1 0,0 0 0,0 1 0,1-1 0,0 2 0,-14 14 0,-17 26 0,2 2 0,-38 66 0,31-46 0,7-15 0,12-19 0,2 1 0,-25 53 0,44-78 0,0 0 0,0 0 0,1 1 0,1 0 0,0 0 0,1 0 0,0 0 0,1 0 0,1 0 0,0 1 0,0-1 0,4 16 0,0-9 0,2 1 0,0-1 0,2 0 0,0 0 0,12 20 0,60 85 0,-74-117 0,0 0 0,1-1 0,-1 0 0,1 0 0,1 0 0,-1-1 0,17 9 0,-9-7 0,1 0 0,-1-2 0,27 8 0,13-1 0,1-2 0,0-3 0,0-2 0,66-2 0,-109-4 0,-1 0 0,1-1 0,-1 0 0,0-1 0,0-1 0,0 0 0,0 0 0,0-1 0,-1-1 0,1 0 0,-1-1 0,-1 0 0,1 0 0,-1-1 0,0 0 0,0-1 0,-1 0 0,0-1 0,-1 0 0,1 0 0,12-20 0,34-47 0,23-38 0,44-84-1365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58.8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559 1 24575,'-1'4'0,"0"1"0,0-1 0,0 1 0,-1-1 0,0 1 0,1-1 0,-2 0 0,-3 7 0,-3 6 0,9-16 0,-22 42 0,-29 93 0,5 21 0,-83 190 0,115-308 0,2 0 0,2 0 0,1 2 0,2-1 0,-4 63 0,7-71 0,-2 0 0,-2 0 0,-14 38 0,10-32 0,-14 68 0,19-34 0,5-48 0,0 1 0,-1-1 0,-8 25 0,-21 49 0,11-36 0,2 1 0,-20 119 0,33-89 0,8 154 0,3-207-1365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4.5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0 549 24575,'646'0'0,"-636"0"0,-1 0 0,1 0 0,-1-1 0,1 0 0,-1 0 0,1-1 0,-1 0 0,0-1 0,0 0 0,0-1 0,0 0 0,0 0 0,10-8 0,-7 3 0,0 0 0,-1-1 0,0-1 0,-1 0 0,0 0 0,-1-1 0,0 0 0,-1-1 0,8-16 0,-5 5 0,-2 1 0,0-1 0,-2-1 0,8-42 0,-14 60 0,0 0 0,0-1 0,0 1 0,-1-1 0,0 1 0,-1-1 0,0 1 0,0-1 0,-2-8 0,1 12 0,1 0 0,-1 1 0,0-1 0,0 1 0,0-1 0,0 1 0,-1 0 0,1 0 0,-1 0 0,0 0 0,0 0 0,0 1 0,0-1 0,0 1 0,-1 0 0,1 0 0,-1 0 0,1 0 0,-8-1 0,-18-6 0,-1 2 0,0 1 0,-41-3 0,36 5 0,0-1 0,-47-14 0,65 14 0,1 0 0,0 2 0,-1-1 0,0 2 0,0 0 0,-31 1 0,38 3 0,0-1 0,-1 1 0,1 0 0,0 1 0,0 1 0,1-1 0,-1 1 0,1 1 0,0 0 0,0 0 0,0 1 0,-10 9 0,8-5 0,0 1 0,1 0 0,0 1 0,0 0 0,2 1 0,0 0 0,0 0 0,1 1 0,0-1 0,2 2 0,-6 17 0,-3 19 0,-13 97 0,27-144 0,-7 68 0,4 134 0,5-125 0,-2-68 0,1-1 0,0 0 0,1 1 0,0-1 0,1 0 0,8 22 0,-1-14 0,0-1 0,0 0 0,15 19 0,125 167 0,-115-159 0,-27-35 0,1 1 0,0-1 0,1-1 0,22 19 0,-28-26 0,-1-1 0,1 1 0,0-1 0,1 0 0,-1 0 0,0-1 0,0 1 0,1-1 0,-1 0 0,1 0 0,-1 0 0,1-1 0,-1 0 0,1 0 0,0 0 0,-1 0 0,1-1 0,-1 1 0,7-3 0,17-7 0,-1-2 0,0 0 0,-1-2 0,46-32 0,-11 6 0,-32 21-455,-1-1 0,51-47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6.3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771 0 24575,'-1'0'0,"0"0"0,0 1 0,0-1 0,0 0 0,-1 1 0,1-1 0,0 1 0,0-1 0,0 1 0,0 0 0,0-1 0,0 1 0,0 0 0,0 0 0,0-1 0,0 1 0,-1 2 0,-13 21 0,8-13 0,-74 105 0,26-39 0,-50 93 0,100-160 0,-35 67 0,-3-1 0,-68 89 0,70-108 0,-35 64 0,61-97 0,7-9 0,0 0 0,1 1 0,1 0 0,-6 24 0,-10 69 0,2-7 0,18-94 0,-20 76 0,4 0 0,-7 89 0,18-71 0,12 167 0,1-230 0,1-1 0,2 0 0,27 71 0,-5-39 0,-28-64 0,0 1 0,1-2 0,0 1 0,0 0 0,0-1 0,1 1 0,0-1 0,8 7 0,-11-11 0,-1 0 0,1 0 0,0 0 0,0-1 0,0 1 0,0 0 0,0-1 0,0 1 0,0-1 0,0 0 0,0 1 0,0-1 0,0 0 0,0 0 0,0 0 0,0-1 0,0 1 0,0 0 0,2-2 0,4 0 0,-1-1 0,0-1 0,13-7 0,-19 11 0,283-180 0,-40 25 0,-235 149 86,-7 4-197,1 0-1,0 1 0,-1-1 1,1 1-1,0-1 0,0 1 1,0 0-1,0 0 1,0 0-1,0 0 0,0 1 1,4-1-1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2.78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1 641 24575,'9'-26'0,"2"0"0,1 1 0,1 0 0,19-27 0,71-88 0,-83 115 0,15-19 0,2 2 0,1 1 0,3 3 0,78-60 0,-107 90 0,0 1 0,1 0 0,-1 0 0,2 1 0,-1 1 0,1 0 0,-1 1 0,24-3 0,-30 5 0,0 2 0,1-1 0,-1 1 0,0 0 0,1 1 0,-1-1 0,0 2 0,0-1 0,0 1 0,0 0 0,0 0 0,0 1 0,0 0 0,-1 0 0,0 0 0,1 1 0,-1 0 0,8 8 0,-2 0 0,0 1 0,-1 0 0,0 1 0,-2 1 0,1 0 0,10 22 0,35 101 0,-44-100 0,-1 1 0,-2 0 0,-2 0 0,-2 0 0,0 53 0,-20 196 0,11-244 0,-3 0 0,-1 0 0,-2-1 0,-26 66 0,3 3 0,17-48 0,7-28 0,6-20 0,0 0 0,-1 0 0,-1 0 0,-1-1 0,-9 19 0,15-33 20,0 1 0,-1 0 0,1-1 1,0 1-1,-1 0 0,1-1 0,-1 1 0,1-1 0,-1 0 0,0 0 0,0 0 0,1 0 0,-1 0 0,0 0 0,0 0 0,-4 1 1,5-2-93,-1 0 1,1 0 0,-1 0 0,1 0 0,-1-1 0,1 1 0,0 0 0,-1-1 0,1 1-1,0-1 1,-1 1 0,1-1 0,0 0 0,0 1 0,-1-1 0,1 0 0,0 0 0,0 0 0,0 0-1,0 0 1,0 0 0,0 0 0,-1-3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8.6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196 200 24575,'0'13'0,"-1"0"0,-1 0 0,0 0 0,0 0 0,-2-1 0,1 1 0,-2-1 0,-8 19 0,-5 1 0,-36 51 0,44-68 0,4-6 0,0 1 0,0-1 0,1 1 0,1 0 0,0 1 0,0-1 0,1 1 0,0 0 0,1 0 0,-2 19 0,0 5 0,-11 46 0,3-20 0,11-56 0,0-1 0,0 1 0,1 0 0,0-1 0,0 1 0,0 0 0,1-1 0,-1 1 0,1-1 0,0 1 0,1-1 0,-1 1 0,1-1 0,0 0 0,0 1 0,0-1 0,0 0 0,4 4 0,1 0 0,0-1 0,0-1 0,1 1 0,0-1 0,0-1 0,1 0 0,14 7 0,128 57 0,-127-60 0,0-2 0,1-1 0,0-1 0,42 4 0,-55-9 0,117 3 0,-113-4 0,-1 0 0,0-2 0,0 0 0,1 0 0,-2-1 0,23-10 0,194-101 0,-204 102 0,-1-1 0,-1 0 0,-1-2 0,0-1 0,-1-1 0,39-39 0,-53 47 0,0-1 0,0 1 0,-1-1 0,-1-1 0,0 0 0,0 0 0,-1 0 0,-1-1 0,0 0 0,-1 0 0,0 0 0,-1 0 0,-1 0 0,0-1 0,0 0 0,-2-25 0,-1 27 0,0-1 0,-1 1 0,-1 0 0,-6-20 0,6 26 0,0-1 0,0 1 0,0 0 0,-1 0 0,1 0 0,-1 0 0,-1 0 0,1 1 0,-10-8 0,-3-4 0,1 1 0,0-2 0,-24-37 0,31 43 0,-1-1 0,-1 1 0,0 0 0,-1 0 0,0 1 0,-26-18 0,-76-38 0,72 44 0,23 12 0,-42-18 0,52 27 0,1-1 0,-1 1 0,0 0 0,1 1 0,-1 0 0,0 0 0,-18 1 0,14 2 0,-1 1 0,1 0 0,-1 1 0,1 0 0,0 1 0,0 0 0,1 1 0,0 1 0,0 0 0,0 0 0,-15 14 0,4-5-682,-27 16-1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16.6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849 0 24575,'-1'18'0,"0"0"0,-2 0 0,0-1 0,-1 1 0,-1-1 0,-12 30 0,-55 96 0,47-95 0,-257 455 0,137-269 0,114-186 0,-38 55 0,42-66 0,1 1 0,-20 43 0,34-58 0,2 0 0,1 0 0,1 1 0,2 1 0,-6 30 0,-5 70 0,-1 175 0,18-284 0,1 0 0,0 0 0,1 0 0,1 0 0,8 28 0,-8-36 0,0-1 0,1 1 0,0 0 0,0-1 0,1 0 0,-1 0 0,1 0 0,1-1 0,-1 1 0,1-1 0,1-1 0,11 10 0,-7-9 0,0 1 0,1-1 0,0-1 0,0 0 0,0-1 0,1 0 0,-1-1 0,1 0 0,0-1 0,0 0 0,0-1 0,0-1 0,0 0 0,0-1 0,14-2 0,-18 1 20,0 0 0,0 0 0,0-1 1,0-1-1,-1 0 0,1 0 0,-1 0 0,0-1 0,0-1 0,-1 1 0,1-1 0,-1 0 0,0-1 0,-1 0 0,0 0 0,10-15 1,-9 12-153,0 0 1,-1-1 0,-1 0-1,1 0 1,-2 0 0,0-1 0,0 1-1,-1-1 1,0 0 0,-1 0 0,-1 0-1,1-19 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18.8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245 31 24575,'0'27'0,"-2"0"0,-2 0 0,0 0 0,-1 0 0,-2-1 0,-14 35 0,-4-2 0,-49 84 0,56-111 0,1 1 0,-23 67 0,33-76 0,1 2 0,1-1 0,1 0 0,-1 52 0,4-40 0,3 62 0,-1-89 0,0-1 0,0 0 0,1 0 0,1 0 0,0 0 0,0 0 0,0 0 0,6 8 0,-5-12 0,0-1 0,0 0 0,0 0 0,0 0 0,1-1 0,0 1 0,0-1 0,0 0 0,0 0 0,0-1 0,1 0 0,-1 0 0,1 0 0,10 2 0,16 7 0,18 9 0,1-3 0,99 21 0,-142-37 0,1-1 0,-1 0 0,0 0 0,1-1 0,-1 0 0,0-1 0,1 1 0,-1-2 0,0 1 0,-1-1 0,1 0 0,0-1 0,-1 0 0,0 0 0,12-9 0,9-8 0,-2-1 0,34-38 0,-57 58 0,46-47 0,-9 9 0,-2-1 0,47-64 0,-74 90 0,-2-1 0,1-1 0,-2 0 0,0 0 0,-2 0 0,1-1 0,-2 0 0,-1 0 0,0-1 0,-1 1 0,1-25 0,-4 24 0,-1 0 0,-1 0 0,-1 0 0,0 0 0,-1 0 0,-1 1 0,-1 0 0,-8-18 0,-2 3 0,-1 2 0,-1-1 0,-30-37 0,36 54 0,-1 0 0,0 2 0,-1-1 0,-1 2 0,-25-18 0,14 13 0,-1 2 0,-50-22 0,58 31-195,-1 0 0,0 2 0,0 0 0,0 1 0,0 1 0,-41 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0.6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370 0 24575,'-9'0'0,"-7"0"0,-6 0 0,-3 0 0,-7 0 0,-2 9 0,-4 7 0,4 11 0,3 17 0,-2 7 0,1 3 0,-5-2 0,10-11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2.6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933 455 24575,'-1'-15'0,"-1"0"0,-1-1 0,0 1 0,-1 0 0,-1 1 0,0-1 0,-13-23 0,10 21 0,-2 1 0,0 1 0,0 0 0,-2 0 0,0 1 0,0 0 0,-18-15 0,1 6 0,-1 2 0,-53-31 0,47 31 0,15 7 0,-1 2 0,-44-18 0,62 29 0,1 0 0,-1 0 0,0 1 0,0-1 0,0 1 0,0 0 0,1 0 0,-1 1 0,0-1 0,0 1 0,0-1 0,1 1 0,-1 1 0,0-1 0,1 0 0,-1 1 0,1 0 0,-1 0 0,1 0 0,0 0 0,-5 4 0,-6 6 0,2 1 0,-1 0 0,-15 23 0,9-12 0,-56 65 0,23-30 0,2 2 0,-70 116 0,114-167 0,1 1 0,0-1 0,0 1 0,-5 20 0,10-28 0,-1 0 0,1 1 0,-1-1 0,1 1 0,0-1 0,0 1 0,1-1 0,-1 1 0,1-1 0,0 0 0,-1 1 0,2-1 0,-1 0 0,0 0 0,1 1 0,-1-1 0,1 0 0,0 0 0,3 4 0,4 2 0,1 1 0,0-1 0,1-1 0,0 0 0,0 0 0,14 6 0,-9-4 0,0 0 0,26 21 0,-29-19 0,4 5 0,38 26 0,-47-38 0,0 0 0,1-1 0,-1 0 0,1 0 0,0-1 0,0 0 0,0-1 0,13 2 0,12-1 0,-1-2 0,1-2 0,-1-1 0,0-1 0,58-14 0,-68 10 0,-1-2 0,1-1 0,-1 0 0,-1-2 0,0 0 0,30-24 0,-36 25 86,0-1-1,-1 0 0,26-28 1,-36 35-200,0 0 0,0-1 0,0 1 0,-1-1 1,1 1-1,-1-1 0,-1 0 0,1-1 1,-1 1-1,0 0 0,-1-1 0,1 1 1,-1-1-1,0-10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4.2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909 1 24575,'2'0'0,"-1"0"0,0 0 0,0 0 0,0 1 0,0-1 0,0 1 0,0-1 0,0 0 0,0 1 0,0 0 0,0-1 0,0 1 0,0-1 0,0 1 0,-1 0 0,1 0 0,0 0 0,0-1 0,-1 1 0,1 0 0,-1 0 0,1 0 0,0 2 0,10 27 0,-11-28 0,5 19 0,-2 1 0,0 0 0,-1 0 0,-2 38 0,-15 92 0,-50 152 0,34-179 0,7-27 0,2-13 0,4-1 0,-11 132 0,28 56 0,0-252 0,-1 0 0,-1-1 0,0 1 0,-2-1 0,-9 27 0,-8 32 0,-35 153 0,-29 65 0,80-279 0,-1 0 0,0-1 0,-1 0 0,-1 0 0,-20 28 0,23-38 0,1 0 0,-1 0 0,1-1 0,-1 1 0,-1-1 0,-13 8 0,16-11 0,0 0 0,0 0 0,0-1 0,-1 1 0,1-1 0,-1 0 0,1 0 0,-1-1 0,1 1 0,-1-1 0,0 0 0,1 0 0,-6-1 0,0-1 0,0-1 0,0 0 0,0-1 0,0 0 0,1-1 0,0 0 0,-1 0 0,2-1 0,-1 0 0,1 0 0,-10-10 0,-12-14 0,-37-48 0,62 72 0,-14-18 0,1 0 0,1-1 0,1-1 0,-16-38 0,23 44 0,2-1 0,0 0 0,2-1 0,0 0 0,1 0 0,-1-38 0,4 33 0,1-1 0,2 1 0,1 0 0,11-49 0,-8 56 0,1 1 0,0 0 0,1 0 0,1 1 0,1 1 0,0-1 0,16-18 0,22-25 0,4 2 0,58-52 0,-100 101 0,1 0 0,0 2 0,1-1 0,0 1 0,0 1 0,0 0 0,1 1 0,0 0 0,1 1 0,-1 0 0,1 1 0,0 1 0,20-3 0,9 2 0,0-2 0,70-20 0,-89 19 0,-1-2 0,0 0 0,-1-1 0,0-2 0,-1 0 0,26-19 0,-20 6-1365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5.7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137 0 24575,'0'3'0,"-1"0"0,1 0 0,-1 0 0,0 0 0,-1 0 0,1 0 0,0 0 0,-3 4 0,-5 10 0,-48 174 0,42-140 0,2 1 0,2 0 0,3 1 0,2 0 0,1 106 0,5-117 0,-1-26 0,0 1 0,2-1 0,0 1 0,1-1 0,5 24 0,-5-36 0,0 0 0,0-1 0,0 1 0,0-1 0,0 0 0,1 0 0,-1 0 0,1 0 0,0 0 0,0 0 0,0-1 0,0 1 0,1-1 0,-1 0 0,1 0 0,-1 0 0,1-1 0,0 1 0,-1-1 0,1 0 0,0 0 0,0 0 0,0-1 0,4 1 0,12 1 0,0-1 0,0-1 0,28-3 0,-46 3 0,10-2-195,0 0 0,0 0 0,0-1 0,-1-1 0,1 0 0,12-6 0,25-15-6631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26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4.0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665 48 24575,'0'0'0,"0"-1"0,0 0 0,0 0 0,0 1 0,-1-1 0,1 0 0,0 0 0,-1 1 0,1-1 0,0 0 0,-1 1 0,1-1 0,-1 1 0,1-1 0,-1 1 0,0-1 0,1 1 0,-1-1 0,1 1 0,-1-1 0,0 1 0,1 0 0,-1-1 0,0 1 0,1 0 0,-1 0 0,-1-1 0,-25-4 0,19 4 0,-50-10 0,-113-4 0,158 16 0,0 0 0,0 1 0,0 1 0,0 0 0,0 1 0,1 0 0,0 1 0,0 0 0,0 1 0,0 1 0,1 0 0,0 0 0,1 1 0,-1 0 0,1 1 0,-10 11 0,7-6 0,1 1 0,0 0 0,1 0 0,1 1 0,0 1 0,1 0 0,1 0 0,0 1 0,2-1 0,-8 33 0,-8 43 0,10-45 0,2 1 0,-6 70 0,16-107 0,-2 13 0,2 0 0,4 43 0,-3-62 0,0 0 0,0-1 0,0 1 0,1 0 0,0-1 0,0 1 0,0-1 0,1 0 0,-1 1 0,1-1 0,1 0 0,-1-1 0,1 1 0,0-1 0,0 1 0,0-1 0,7 5 0,28 15 0,1-1 0,1-3 0,54 20 0,-72-34 0,0 0 0,0-2 0,0 0 0,1-2 0,-1 0 0,1-2 0,-1-1 0,1 0 0,-1-2 0,32-7 0,-47 8 0,0-1 0,0 0 0,0 0 0,0-1 0,-1 0 0,0 0 0,9-8 0,3-3 0,19-21 0,-21 19 0,197-190-1365,-180 175-5461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6.3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242 170 24575,'-8'0'0,"1"0"0,-1 0 0,1 1 0,-1 1 0,1-1 0,-1 1 0,1 0 0,0 1 0,-12 5 0,13-5 0,1 1 0,0-1 0,0 1 0,1 0 0,-1 1 0,1-1 0,0 1 0,0 0 0,0 0 0,1 0 0,0 0 0,-4 8 0,-3 12 0,1 2 0,0-1 0,-8 54 0,-6 22 0,15-74 0,2 0 0,0 1 0,2 0 0,1 0 0,2 0 0,2 44 0,1-59 0,1-1 0,0 0 0,1 1 0,12 23 0,3 15 0,-8-18 0,31 64 0,-33-81 0,0 0 0,2-1 0,0 0 0,1 0 0,19 19 0,-19-25 0,1-1 0,0 0 0,0-1 0,1 0 0,16 7 0,8 4 0,-19-10 0,0-1 0,1 0 0,-1-2 0,2 0 0,-1-1 0,1-1 0,-1-1 0,1-1 0,0-1 0,0 0 0,0-2 0,22-3 0,-20 1 0,-1-1 0,0-1 0,1-1 0,-2-1 0,1 0 0,-1-2 0,0-1 0,-1 0 0,0-2 0,34-26 0,-43 28 0,-1 0 0,0-1 0,0-1 0,-1 1 0,-1-2 0,0 1 0,-1-1 0,0 0 0,-1 0 0,6-19 0,2-16 0,15-81 0,-27 118 0,5-23 0,-2-1 0,-1 0 0,-2 0 0,-2-48 0,-1 71 0,-1 1 0,0-1 0,0 0 0,-1 1 0,0 0 0,-1 0 0,-1 0 0,0 0 0,0 0 0,-1 1 0,0 0 0,-1 0 0,0 1 0,-1 0 0,0 0 0,-16-14 0,-5-4 0,1-1 0,2-1 0,-34-48 0,11 13 0,22 30 0,9 10 0,-24-23 0,34 39 0,-1 1 0,0-1 0,-1 1 0,1 1 0,-1 0 0,-13-6 0,14 8-136,0-1-1,0 2 1,0-1-1,-1 1 1,0 0-1,0 1 1,1 0-1,-1 1 0,-17 0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1:44:24.49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428 214 24575,'-1'33'0,"-1"-1"0,-2 0 0,-1 0 0,-10 34 0,-51 120 0,46-134 0,2 2 0,3-1 0,-15 111 0,22-90 0,3 0 0,8 112 0,-2-176 0,0 0 0,1 1 0,0-1 0,0 0 0,1 0 0,1-1 0,-1 1 0,2-1 0,-1 1 0,1-1 0,7 9 0,-6-11 0,-1-1 0,1 0 0,0 0 0,0 0 0,0-1 0,1 0 0,0 0 0,0-1 0,0 0 0,0 0 0,1-1 0,0 1 0,0-2 0,8 3 0,16 2 0,1-2 0,58 1 0,68-8 0,-79 0 0,-1 1 0,142-8 0,-210 7 0,1 1 0,-1-2 0,17-5 0,-25 7 0,1-1 0,-1 1 0,1-1 0,-1 0 0,0 0 0,0 0 0,0 0 0,0-1 0,0 1 0,0-1 0,-1 0 0,1 0 0,-1 0 0,3-3 0,7-21 0,0 0 0,-1 0 0,-2-1 0,0 0 0,-2-1 0,-2 0 0,4-48 0,-2 23 0,25-93 0,4-18 0,-28 68 0,-7-170 0,-4 117 0,3 132 0,-1 1 0,0-1 0,-1 1 0,-1-1 0,-9-27 0,10 39 0,0 0 0,-1 0 0,0 0 0,0 1 0,0-1 0,0 1 0,-1-1 0,0 1 0,0 0 0,-1 1 0,1-1 0,-1 1 0,0 0 0,0 0 0,-1 0 0,1 1 0,-1-1 0,-10-3 0,0 2 0,0 0 0,-1 1 0,0 0 0,-29-1 0,-71 5 0,91 1 0,-747 63 0,748-61 114,0 2 0,-38 11 0,56-14-246,0 1 1,0 0 0,0 0-1,0 1 1,1 0 0,0 0 0,0 0-1,0 1 1,0 0 0,1 0 0,-1 1-1,-6 9 1,-6 19-6695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37.8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1644 24575,'168'-9'0,"-48"2"0,758-6-1062,2 31-899,-279-4 1052,-49-17-699,0-25 0,914-163-1,-67-127-751,-15-57 692,-930 248 1317,-78 23 317,-86 19 460,-145 39 1102,254-120-1,-299 118 140,2 5 0,156-45 0,-165 63-5170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33.0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482 1 24575,'0'14'0,"-3"135"0,0-122 0,0-1 0,-2 1 0,-12 37 0,-4 0 0,1-8 0,3 1 0,-13 77 0,10 101 0,6-46 0,-46 180 0,24-170 0,25-145 0,-34 92 0,-2 10 0,39-119 0,-1 0 0,-2-1 0,-2 0 0,-1-1 0,-26 47 0,39-80 6,0 0-82,0 0 0,0 0 0,-1 1-1,1-1 1,0 0 0,-1-1 0,0 1 0,1 0 0,-1 0-1,0-1 1,0 1 0,0-1 0,0 1 0,0-1-1,0 0 1,0 0 0,-4 1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40.93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24575,'4'1'0,"1"0"0,0 0 0,-1 1 0,0-1 0,1 1 0,-1 0 0,0 0 0,0 1 0,0-1 0,0 1 0,0 0 0,6 6 0,-4-4 0,17 17 0,-2 0 0,-1 1 0,0 1 0,30 51 0,-7-12 0,20 30 0,72 137 0,-116-197 0,1-1 0,31 36 0,-21-28 0,-23-30 0,0-1 0,1 0 0,0-1 0,0 1 0,13 9 0,-17-16 0,0 1 0,0-1 0,-1 0 0,1 0 0,1 0 0,-1-1 0,0 0 0,0 1 0,1-1 0,-1-1 0,0 1 0,1-1 0,-1 0 0,1 0 0,-1 0 0,1 0 0,7-2 0,2-2 0,0-1 0,0 0 0,-1-1 0,0 0 0,23-15 0,60-50 0,-67 49 0,72-51 0,110-60 0,-175 111 0,-2-2 0,-1-2 0,-1-1 0,-1-1 0,44-52 0,112-173 0,-187 253 0,22-27 0,-21 27 0,-1-1 0,1 1 0,-1 0 0,1-1 0,-1 1 0,1 0 0,-1-1 0,1 1 0,-1 0 0,1 0 0,-1 0 0,1 0 0,-1-1 0,1 1 0,0 0 0,-1 0 0,1 0 0,-1 0 0,1 0 0,-1 0 0,2 1 0,-2-1 0,1 1 0,0-1 0,-1 1 0,1-1 0,0 1 0,-1-1 0,1 1 0,-1 0 0,1 0 0,-1-1 0,1 1 0,-1 0 0,0 0 0,1-1 0,-1 1 0,0 0 0,0 0 0,0 0 0,1 1 0,2 20 0,0 0 0,-2 0 0,-1 40 0,-1-24 0,-1 8 0,-2 0 0,-2-1 0,-23 85 0,-58 130 0,79-236 0,-32 78 0,19-52 0,3 0 0,1 1 0,-17 97 0,26-62 0,5-49 0,-1 1 0,-1-1 0,-14 47 0,-33 108 0,12-37 0,-37 95 0,61-186 0,12-46 0,0-1 0,-11 27 0,15-43-39,0 0 0,-1 1 0,1-1 0,0 0 0,-1 0 0,0 0 0,1 1 0,-1-1 0,0 0 0,1 0 0,-1 0 0,0 0 0,0 0 0,0 0 0,0-1 0,0 1 0,0 0 0,0 0 0,0-1 0,0 1 0,0 0 0,0-1 0,-1 1 0,1-1 0,0 0 0,0 1 0,-1-1 0,1 0 0,0 0 0,-1 0 0,1 0 0,0 0 0,0 0 0,-3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46.12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134 123 24575,'-1'57'0,"-2"0"0,-3 0 0,-2 0 0,-30 103 0,14-76 0,-15 101 0,31-130 0,3 0 0,3 109 0,3-155 0,0 0 0,0-1 0,1 1 0,1-1 0,-1 1 0,1-1 0,1 0 0,-1 0 0,1 0 0,1 0 0,-1-1 0,1 0 0,10 11 0,0-2 0,2-1 0,0 0 0,1-1 0,22 13 0,-26-18 0,7 6 0,43 20 0,-58-32 0,1 0 0,0 0 0,0-1 0,1 0 0,-1 0 0,0-1 0,1 0 0,-1-1 0,0 1 0,1-1 0,8-1 0,3-4 0,0 1 0,0-2 0,-1-1 0,0 0 0,0-1 0,0-1 0,-1-1 0,25-19 0,-2-2 0,-1-1 0,37-41 0,-56 52 0,0-2 0,-1 0 0,-1-1 0,-1-1 0,18-36 0,-29 48 0,0 0 0,-1 0 0,0-1 0,-2 1 0,1-1 0,-1 0 0,-1 0 0,-1 0 0,0 0 0,-1-1 0,0 1 0,-1 0 0,-4-20 0,-52-197 0,50 208 0,-1 1 0,-13-26 0,7 18 0,0-2 0,-2 2 0,-1-1 0,-1 2 0,-2 1 0,-39-46 0,49 65 0,0 0 0,0 1 0,0 0 0,-1 0 0,0 1 0,-1 1 0,0 0 0,0 1 0,0 0 0,-14-4 0,-15-2 0,-76-8 0,33 6 0,-5-8-1365,58 13-5461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57.3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1304 305 24575,'0'-1'0,"0"-1"0,0 0 0,-1 1 0,1-1 0,-1 1 0,1-1 0,-1 1 0,0-1 0,0 1 0,0-1 0,1 1 0,-1 0 0,0-1 0,-1 1 0,1 0 0,0 0 0,0 0 0,0 0 0,-3-2 0,-33-17 0,19 11 0,2-1 0,1 0 0,0-1 0,0 0 0,-16-18 0,21 20 0,0 1 0,-1 0 0,-1 1 0,1 0 0,-1 1 0,0 0 0,-1 1 0,-13-5 0,-8-3 0,-33-11 0,-1 3 0,-1 3 0,-78-10 0,133 26 0,-1 0 0,1 1 0,-1 0 0,1 1 0,-1 1 0,1 1 0,-1 0 0,-15 4 0,19-3 0,0 1 0,0 0 0,1 1 0,0 0 0,0 1 0,0 0 0,0 1 0,1-1 0,0 2 0,-14 14 0,-17 26 0,2 2 0,-38 66 0,31-46 0,7-15 0,12-19 0,2 1 0,-25 53 0,44-78 0,0 0 0,0 0 0,1 1 0,1 0 0,0 0 0,1 0 0,0 0 0,1 0 0,1 0 0,0 1 0,0-1 0,4 16 0,0-9 0,2 1 0,0-1 0,2 0 0,0 0 0,12 20 0,60 85 0,-74-117 0,0 0 0,1-1 0,-1 0 0,1 0 0,1 0 0,-1-1 0,17 9 0,-9-7 0,1 0 0,-1-2 0,27 8 0,13-1 0,1-2 0,0-3 0,0-2 0,66-2 0,-109-4 0,-1 0 0,1-1 0,-1 0 0,0-1 0,0-1 0,0 0 0,0 0 0,0-1 0,-1-1 0,1 0 0,-1-1 0,-1 0 0,1 0 0,-1-1 0,0 0 0,0-1 0,-1 0 0,0-1 0,-1 0 0,1 0 0,12-20 0,34-47 0,23-38 0,44-84-1365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4:58.8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559 1 24575,'-1'4'0,"0"1"0,0-1 0,0 1 0,-1-1 0,0 1 0,1-1 0,-2 0 0,-3 7 0,-3 6 0,9-16 0,-22 42 0,-29 93 0,5 21 0,-83 190 0,115-308 0,2 0 0,2 0 0,1 2 0,2-1 0,-4 63 0,7-71 0,-2 0 0,-2 0 0,-14 38 0,10-32 0,-14 68 0,19-34 0,5-48 0,0 1 0,-1-1 0,-8 25 0,-21 49 0,11-36 0,2 1 0,-20 119 0,33-89 0,8 154 0,3-207-1365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4.5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0 549 24575,'646'0'0,"-636"0"0,-1 0 0,1 0 0,-1-1 0,1 0 0,-1 0 0,1-1 0,-1 0 0,0-1 0,0 0 0,0-1 0,0 0 0,0 0 0,10-8 0,-7 3 0,0 0 0,-1-1 0,0-1 0,-1 0 0,0 0 0,-1-1 0,0 0 0,-1-1 0,8-16 0,-5 5 0,-2 1 0,0-1 0,-2-1 0,8-42 0,-14 60 0,0 0 0,0-1 0,0 1 0,-1-1 0,0 1 0,-1-1 0,0 1 0,0-1 0,-2-8 0,1 12 0,1 0 0,-1 1 0,0-1 0,0 1 0,0-1 0,0 1 0,-1 0 0,1 0 0,-1 0 0,0 0 0,0 0 0,0 1 0,0-1 0,0 1 0,-1 0 0,1 0 0,-1 0 0,1 0 0,-8-1 0,-18-6 0,-1 2 0,0 1 0,-41-3 0,36 5 0,0-1 0,-47-14 0,65 14 0,1 0 0,0 2 0,-1-1 0,0 2 0,0 0 0,-31 1 0,38 3 0,0-1 0,-1 1 0,1 0 0,0 1 0,0 1 0,1-1 0,-1 1 0,1 1 0,0 0 0,0 0 0,0 1 0,-10 9 0,8-5 0,0 1 0,1 0 0,0 1 0,0 0 0,2 1 0,0 0 0,0 0 0,1 1 0,0-1 0,2 2 0,-6 17 0,-3 19 0,-13 97 0,27-144 0,-7 68 0,4 134 0,5-125 0,-2-68 0,1-1 0,0 0 0,1 1 0,0-1 0,1 0 0,8 22 0,-1-14 0,0-1 0,0 0 0,15 19 0,125 167 0,-115-159 0,-27-35 0,1 1 0,0-1 0,1-1 0,22 19 0,-28-26 0,-1-1 0,1 1 0,0-1 0,1 0 0,-1 0 0,0-1 0,0 1 0,1-1 0,-1 0 0,1 0 0,-1 0 0,1-1 0,-1 0 0,1 0 0,0 0 0,-1 0 0,1-1 0,-1 1 0,7-3 0,17-7 0,-1-2 0,0 0 0,-1-2 0,46-32 0,-11 6 0,-32 21-455,-1-1 0,51-47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6.3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771 0 24575,'-1'0'0,"0"0"0,0 1 0,0-1 0,0 0 0,-1 1 0,1-1 0,0 1 0,0-1 0,0 1 0,0 0 0,0-1 0,0 1 0,0 0 0,0 0 0,0-1 0,0 1 0,-1 2 0,-13 21 0,8-13 0,-74 105 0,26-39 0,-50 93 0,100-160 0,-35 67 0,-3-1 0,-68 89 0,70-108 0,-35 64 0,61-97 0,7-9 0,0 0 0,1 1 0,1 0 0,-6 24 0,-10 69 0,2-7 0,18-94 0,-20 76 0,4 0 0,-7 89 0,18-71 0,12 167 0,1-230 0,1-1 0,2 0 0,27 71 0,-5-39 0,-28-64 0,0 1 0,1-2 0,0 1 0,0 0 0,0-1 0,1 1 0,0-1 0,8 7 0,-11-11 0,-1 0 0,1 0 0,0 0 0,0-1 0,0 1 0,0 0 0,0-1 0,0 1 0,0-1 0,0 0 0,0 1 0,0-1 0,0 0 0,0 0 0,0 0 0,0-1 0,0 1 0,0 0 0,2-2 0,4 0 0,-1-1 0,0-1 0,13-7 0,-19 11 0,283-180 0,-40 25 0,-235 149 86,-7 4-197,1 0-1,0 1 0,-1-1 1,1 1-1,0-1 0,0 1 1,0 0-1,0 0 1,0 0-1,0 0 0,0 1 1,4-1-1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08.6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196 200 24575,'0'13'0,"-1"0"0,-1 0 0,0 0 0,0 0 0,-2-1 0,1 1 0,-2-1 0,-8 19 0,-5 1 0,-36 51 0,44-68 0,4-6 0,0 1 0,0-1 0,1 1 0,1 0 0,0 1 0,0-1 0,1 1 0,0 0 0,1 0 0,-2 19 0,0 5 0,-11 46 0,3-20 0,11-56 0,0-1 0,0 1 0,1 0 0,0-1 0,0 1 0,0 0 0,1-1 0,-1 1 0,1-1 0,0 1 0,1-1 0,-1 1 0,1-1 0,0 0 0,0 1 0,0-1 0,0 0 0,4 4 0,1 0 0,0-1 0,0-1 0,1 1 0,0-1 0,0-1 0,1 0 0,14 7 0,128 57 0,-127-60 0,0-2 0,1-1 0,0-1 0,42 4 0,-55-9 0,117 3 0,-113-4 0,-1 0 0,0-2 0,0 0 0,1 0 0,-2-1 0,23-10 0,194-101 0,-204 102 0,-1-1 0,-1 0 0,-1-2 0,0-1 0,-1-1 0,39-39 0,-53 47 0,0-1 0,0 1 0,-1-1 0,-1-1 0,0 0 0,0 0 0,-1 0 0,-1-1 0,0 0 0,-1 0 0,0 0 0,-1 0 0,-1 0 0,0-1 0,0 0 0,-2-25 0,-1 27 0,0-1 0,-1 1 0,-1 0 0,-6-20 0,6 26 0,0-1 0,0 1 0,0 0 0,-1 0 0,1 0 0,-1 0 0,-1 0 0,1 1 0,-10-8 0,-3-4 0,1 1 0,0-2 0,-24-37 0,31 43 0,-1-1 0,-1 1 0,0 0 0,-1 0 0,0 1 0,-26-18 0,-76-38 0,72 44 0,23 12 0,-42-18 0,52 27 0,1-1 0,-1 1 0,0 0 0,1 1 0,-1 0 0,0 0 0,-18 1 0,14 2 0,-1 1 0,1 0 0,-1 1 0,1 0 0,0 1 0,0 0 0,1 1 0,0 1 0,0 0 0,0 0 0,-15 14 0,4-5-682,-27 16-1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13:15:16.6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849 0 24575,'-1'18'0,"0"0"0,-2 0 0,0-1 0,-1 1 0,-1-1 0,-12 30 0,-55 96 0,47-95 0,-257 455 0,137-269 0,114-186 0,-38 55 0,42-66 0,1 1 0,-20 43 0,34-58 0,2 0 0,1 0 0,1 1 0,2 1 0,-6 30 0,-5 70 0,-1 175 0,18-284 0,1 0 0,0 0 0,1 0 0,1 0 0,8 28 0,-8-36 0,0-1 0,1 1 0,0 0 0,0-1 0,1 0 0,-1 0 0,1 0 0,1-1 0,-1 1 0,1-1 0,1-1 0,11 10 0,-7-9 0,0 1 0,1-1 0,0-1 0,0 0 0,0-1 0,1 0 0,-1-1 0,1 0 0,0-1 0,0 0 0,0-1 0,0-1 0,0 0 0,0-1 0,14-2 0,-18 1 20,0 0 0,0 0 0,0-1 1,0-1-1,-1 0 0,1 0 0,-1 0 0,0-1 0,0-1 0,-1 1 0,1-1 0,-1 0 0,0-1 0,-1 0 0,0 0 0,10-15 1,-9 12-153,0 0 1,-1-1 0,-1 0-1,1 0 1,-2 0 0,0-1 0,0 1-1,-1-1 1,0 0 0,-1 0 0,-1 0-1,1-19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D9A91-845F-4B14-8915-06A1677B0CFB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5918E-90E3-42F5-A8EB-40CD00EA2C4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6356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355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2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4" name="Google Shape;714;p21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21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52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55813" y="557213"/>
            <a:ext cx="4962525" cy="2792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2" name="Google Shape;722;p22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22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53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6143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17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483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7563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212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7" name="Google Shape;757;p28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8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59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6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804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46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1" name="Google Shape;781;p49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49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62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55813" y="557213"/>
            <a:ext cx="4962525" cy="2792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3" name="Google Shape;883;p38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38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63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2" name="Google Shape;902;p39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03" name="Google Shape;903;p39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64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9" name="Google Shape;929;p40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40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1" name="Google Shape;781;p49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49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66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1132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55813" y="557213"/>
            <a:ext cx="4962525" cy="2792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3" name="Google Shape;883;p38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38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67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10516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796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284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19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0394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8000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0699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273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9" name="Google Shape;929;p40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40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72341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3" name="Google Shape;333;p9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9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3107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CA2851-F308-41E6-9D62-5341F9AD85D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3980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6220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9480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0866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923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57090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8" name="Google Shape;558;p26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26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84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6" name="Google Shape;586;p28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3" name="Google Shape;613;p31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Veamos ahora un marco sencillo -las cuatro es- para ayudarle a identificar las necesidades de las asociaciones y también cuál es su oferta.</a:t>
            </a:r>
          </a:p>
          <a:p>
            <a:r>
              <a:rPr lang="en-US"/>
              <a:t>Piensa en términos de "análisis de carencias": qué necesitas TÚ y qué necesitan tus socios. </a:t>
            </a:r>
          </a:p>
          <a:p>
            <a:r>
              <a:rPr lang="en-US"/>
              <a:t>Cuáles son sus necesidades organizativas/requisitos del proyecto para lograr impacto.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80455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Veamos ahora un marco sencillo -las cuatro es- para ayudarle a identificar las necesidades de las asociaciones y también cuál es su oferta.</a:t>
            </a:r>
          </a:p>
          <a:p>
            <a:r>
              <a:rPr lang="en-US"/>
              <a:t>Piensa en términos de "análisis de carencias": qué necesitas TÚ y qué necesitan tus socios. </a:t>
            </a:r>
          </a:p>
          <a:p>
            <a:r>
              <a:rPr lang="en-US"/>
              <a:t>Cuáles son sus necesidades organizativas/requisitos del proyecto para lograr impacto.</a:t>
            </a:r>
          </a:p>
          <a:p>
            <a:r>
              <a:rPr lang="en-US"/>
              <a:t>Esto funciona para la incidencia política: influir esencialmente en eso. Y para cualquier tipo de proyecto: los ODS son un marco útil.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40930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Centrarse en la estrategia</a:t>
            </a:r>
          </a:p>
          <a:p>
            <a:r>
              <a:rPr lang="en-US"/>
              <a:t>No tendrás muchos de ellos...</a:t>
            </a:r>
          </a:p>
          <a:p>
            <a:r>
              <a:rPr lang="en-US"/>
              <a:t>Ninguno de los dos es superior</a:t>
            </a:r>
          </a:p>
          <a:p>
            <a:r>
              <a:rPr lang="en-US"/>
              <a:t>Hay que </a:t>
            </a:r>
            <a:r>
              <a:rPr lang="en-US" err="1"/>
              <a:t>analizar </a:t>
            </a:r>
            <a:r>
              <a:rPr lang="en-US"/>
              <a:t>y comprender la oferta y escuchar las prioridades de los socios. Escuche (e investigue) primero. </a:t>
            </a:r>
          </a:p>
          <a:p>
            <a:r>
              <a:rPr lang="en-US"/>
              <a:t>Pregúntese siempre: ¿Cómo puedo ayudarles? ¿Cómo puedo ser el socio preferido? Y ¿por qué deberían asociarse con nosotros? </a:t>
            </a:r>
          </a:p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2528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59225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740289-1ACD-4254-A3D4-8BED00C4F614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7830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BFC14-A490-2C9A-02A8-BE45FAEC3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8C3BAF-6764-842F-D6DD-AA646A5DF6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FA6F18-66A9-C047-E8D1-5D166A408D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46FB3-791E-64EC-CB35-29E300B65F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740289-1ACD-4254-A3D4-8BED00C4F614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377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1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441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923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15:notes"/>
          <p:cNvSpPr txBox="1">
            <a:spLocks noGrp="1"/>
          </p:cNvSpPr>
          <p:nvPr>
            <p:ph type="body" idx="1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15:notes"/>
          <p:cNvSpPr txBox="1">
            <a:spLocks noGrp="1"/>
          </p:cNvSpPr>
          <p:nvPr>
            <p:ph type="sldNum" idx="12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65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C13C-2296-C86B-3A64-9E00FB6C2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83B62-AB24-7134-CD11-8C20DE1F0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2DF4-786A-2D0B-35C7-22021052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6041C-F554-E58C-30F5-A3271D63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A6D36-BB65-DFA4-83C8-B127BB79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3173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3FF6-8008-7AC7-3711-2124FDDA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F243A-1BF3-395F-EEAA-09250F85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E8609-A5EB-4923-7602-1A318D7F4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5AC83-69C3-9C67-DEC8-922CC55B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407A-05F3-AA06-434B-17B443AEE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3277378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Título y texto vertical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1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11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4" name="Google Shape;454;p110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110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110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6609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Título vertical y texto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11"/>
          <p:cNvSpPr txBox="1">
            <a:spLocks noGrp="1"/>
          </p:cNvSpPr>
          <p:nvPr>
            <p:ph type="title"/>
          </p:nvPr>
        </p:nvSpPr>
        <p:spPr>
          <a:xfrm rot="5400000">
            <a:off x="7133433" y="1956597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111"/>
          <p:cNvSpPr txBox="1">
            <a:spLocks noGrp="1"/>
          </p:cNvSpPr>
          <p:nvPr>
            <p:ph type="body" idx="1"/>
          </p:nvPr>
        </p:nvSpPr>
        <p:spPr>
          <a:xfrm rot="5400000">
            <a:off x="1799433" y="-596103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0" name="Google Shape;460;p111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111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111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450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4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4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4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4335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04815" lvl="0" indent="-22861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609630" lvl="1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914446" lvl="2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219261" lvl="3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1524076" lvl="4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1828891" lvl="5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2133707" lvl="6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2438522" lvl="7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2743337" lvl="8" indent="-211677" algn="l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5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66371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3"/>
          <p:cNvSpPr txBox="1"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3"/>
          <p:cNvSpPr txBox="1"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3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3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3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9737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4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4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4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4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4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03118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5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5"/>
          <p:cNvSpPr txBox="1"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05390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6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44" name="Google Shape;44;p66"/>
          <p:cNvSpPr txBox="1">
            <a:spLocks noGrp="1"/>
          </p:cNvSpPr>
          <p:nvPr>
            <p:ph type="body" idx="2"/>
          </p:nvPr>
        </p:nvSpPr>
        <p:spPr>
          <a:xfrm>
            <a:off x="3098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45" name="Google Shape;45;p6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89453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7"/>
          <p:cNvSpPr txBox="1"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51" name="Google Shape;51;p67"/>
          <p:cNvSpPr txBox="1">
            <a:spLocks noGrp="1"/>
          </p:cNvSpPr>
          <p:nvPr>
            <p:ph type="body" idx="2"/>
          </p:nvPr>
        </p:nvSpPr>
        <p:spPr>
          <a:xfrm>
            <a:off x="304800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52" name="Google Shape;52;p67"/>
          <p:cNvSpPr txBox="1">
            <a:spLocks noGrp="1"/>
          </p:cNvSpPr>
          <p:nvPr>
            <p:ph type="body" idx="3"/>
          </p:nvPr>
        </p:nvSpPr>
        <p:spPr>
          <a:xfrm>
            <a:off x="3096684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53" name="Google Shape;53;p67"/>
          <p:cNvSpPr txBox="1">
            <a:spLocks noGrp="1"/>
          </p:cNvSpPr>
          <p:nvPr>
            <p:ph type="body" idx="4"/>
          </p:nvPr>
        </p:nvSpPr>
        <p:spPr>
          <a:xfrm>
            <a:off x="3096684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54" name="Google Shape;54;p6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1986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8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6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6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02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86B1C5-5A91-0CAE-EEAD-F5EB2EF17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86AD73-072D-C2D4-6AEA-74EBBF4D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73CC3-9E99-25EF-8B0A-D04D3484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E998-4E06-09C3-8748-DACAC10D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D8BF-B493-1D10-5E5D-EA95FD8D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0412723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9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9"/>
          <p:cNvSpPr txBox="1">
            <a:spLocks noGrp="1"/>
          </p:cNvSpPr>
          <p:nvPr>
            <p:ph type="body" idx="1"/>
          </p:nvPr>
        </p:nvSpPr>
        <p:spPr>
          <a:xfrm>
            <a:off x="2383367" y="182034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endParaRPr/>
          </a:p>
        </p:txBody>
      </p:sp>
      <p:sp>
        <p:nvSpPr>
          <p:cNvPr id="65" name="Google Shape;65;p69"/>
          <p:cNvSpPr txBox="1">
            <a:spLocks noGrp="1"/>
          </p:cNvSpPr>
          <p:nvPr>
            <p:ph type="body" idx="2"/>
          </p:nvPr>
        </p:nvSpPr>
        <p:spPr>
          <a:xfrm>
            <a:off x="304800" y="956734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66" name="Google Shape;66;p69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9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69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259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0"/>
          <p:cNvSpPr txBox="1"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0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70"/>
          <p:cNvSpPr txBox="1">
            <a:spLocks noGrp="1"/>
          </p:cNvSpPr>
          <p:nvPr>
            <p:ph type="body" idx="1"/>
          </p:nvPr>
        </p:nvSpPr>
        <p:spPr>
          <a:xfrm>
            <a:off x="1194859" y="3578225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73" name="Google Shape;73;p7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2897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1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7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7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7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44645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2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2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0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72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72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2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598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6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04815" lvl="0" indent="-22861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609630" lvl="1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914446" lvl="2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219261" lvl="3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1524076" lvl="4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1828891" lvl="5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2133707" lvl="6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2438522" lvl="7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2743337" lvl="8" indent="-211677" algn="l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8" name="Google Shape;168;p6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96522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0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70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2" name="Google Shape;172;p7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7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7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72192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3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73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73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6376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3"/>
          <p:cNvSpPr txBox="1"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83"/>
          <p:cNvSpPr txBox="1"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p83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83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83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9546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4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84"/>
          <p:cNvSpPr txBox="1"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84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84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84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328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5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85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194" name="Google Shape;194;p85"/>
          <p:cNvSpPr txBox="1">
            <a:spLocks noGrp="1"/>
          </p:cNvSpPr>
          <p:nvPr>
            <p:ph type="body" idx="2"/>
          </p:nvPr>
        </p:nvSpPr>
        <p:spPr>
          <a:xfrm>
            <a:off x="3098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195" name="Google Shape;195;p8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8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8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008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4352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86"/>
          <p:cNvSpPr txBox="1"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201" name="Google Shape;201;p86"/>
          <p:cNvSpPr txBox="1">
            <a:spLocks noGrp="1"/>
          </p:cNvSpPr>
          <p:nvPr>
            <p:ph type="body" idx="2"/>
          </p:nvPr>
        </p:nvSpPr>
        <p:spPr>
          <a:xfrm>
            <a:off x="304800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202" name="Google Shape;202;p86"/>
          <p:cNvSpPr txBox="1">
            <a:spLocks noGrp="1"/>
          </p:cNvSpPr>
          <p:nvPr>
            <p:ph type="body" idx="3"/>
          </p:nvPr>
        </p:nvSpPr>
        <p:spPr>
          <a:xfrm>
            <a:off x="3096684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203" name="Google Shape;203;p86"/>
          <p:cNvSpPr txBox="1">
            <a:spLocks noGrp="1"/>
          </p:cNvSpPr>
          <p:nvPr>
            <p:ph type="body" idx="4"/>
          </p:nvPr>
        </p:nvSpPr>
        <p:spPr>
          <a:xfrm>
            <a:off x="3096684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204" name="Google Shape;204;p8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8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8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97320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8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8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8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01640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8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88"/>
          <p:cNvSpPr txBox="1">
            <a:spLocks noGrp="1"/>
          </p:cNvSpPr>
          <p:nvPr>
            <p:ph type="body" idx="1"/>
          </p:nvPr>
        </p:nvSpPr>
        <p:spPr>
          <a:xfrm>
            <a:off x="2383367" y="182034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endParaRPr/>
          </a:p>
        </p:txBody>
      </p:sp>
      <p:sp>
        <p:nvSpPr>
          <p:cNvPr id="215" name="Google Shape;215;p88"/>
          <p:cNvSpPr txBox="1">
            <a:spLocks noGrp="1"/>
          </p:cNvSpPr>
          <p:nvPr>
            <p:ph type="body" idx="2"/>
          </p:nvPr>
        </p:nvSpPr>
        <p:spPr>
          <a:xfrm>
            <a:off x="304800" y="956734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216" name="Google Shape;216;p8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8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8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815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9"/>
          <p:cNvSpPr txBox="1"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89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222" name="Google Shape;222;p89"/>
          <p:cNvSpPr txBox="1">
            <a:spLocks noGrp="1"/>
          </p:cNvSpPr>
          <p:nvPr>
            <p:ph type="body" idx="1"/>
          </p:nvPr>
        </p:nvSpPr>
        <p:spPr>
          <a:xfrm>
            <a:off x="1194859" y="3578225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223" name="Google Shape;223;p89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89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89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9585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0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90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9" name="Google Shape;229;p9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9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9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78392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1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91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0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9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9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9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6572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04815" lvl="0" indent="-22861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609630" lvl="1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914446" lvl="2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219261" lvl="3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1524076" lvl="4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1828891" lvl="5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2133707" lvl="6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2438522" lvl="7" indent="-211677" algn="l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2743337" lvl="8" indent="-211677" algn="l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buClr>
                <a:srgbClr val="888888"/>
              </a:buClr>
              <a:buSzPts val="1200"/>
              <a:buFont typeface="Calibri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43934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5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5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38309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3"/>
          <p:cNvSpPr txBox="1"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73"/>
          <p:cNvSpPr txBox="1"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73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73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73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35505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4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4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74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74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74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71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719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5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75"/>
          <p:cNvSpPr txBox="1"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7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8721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6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123" name="Google Shape;123;p76"/>
          <p:cNvSpPr txBox="1">
            <a:spLocks noGrp="1"/>
          </p:cNvSpPr>
          <p:nvPr>
            <p:ph type="body" idx="2"/>
          </p:nvPr>
        </p:nvSpPr>
        <p:spPr>
          <a:xfrm>
            <a:off x="3098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124" name="Google Shape;124;p7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87150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7"/>
          <p:cNvSpPr txBox="1"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130" name="Google Shape;130;p77"/>
          <p:cNvSpPr txBox="1">
            <a:spLocks noGrp="1"/>
          </p:cNvSpPr>
          <p:nvPr>
            <p:ph type="body" idx="2"/>
          </p:nvPr>
        </p:nvSpPr>
        <p:spPr>
          <a:xfrm>
            <a:off x="304800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131" name="Google Shape;131;p77"/>
          <p:cNvSpPr txBox="1">
            <a:spLocks noGrp="1"/>
          </p:cNvSpPr>
          <p:nvPr>
            <p:ph type="body" idx="3"/>
          </p:nvPr>
        </p:nvSpPr>
        <p:spPr>
          <a:xfrm>
            <a:off x="3096684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132" name="Google Shape;132;p77"/>
          <p:cNvSpPr txBox="1">
            <a:spLocks noGrp="1"/>
          </p:cNvSpPr>
          <p:nvPr>
            <p:ph type="body" idx="4"/>
          </p:nvPr>
        </p:nvSpPr>
        <p:spPr>
          <a:xfrm>
            <a:off x="3096684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133" name="Google Shape;133;p7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5369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8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394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9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79"/>
          <p:cNvSpPr txBox="1">
            <a:spLocks noGrp="1"/>
          </p:cNvSpPr>
          <p:nvPr>
            <p:ph type="body" idx="1"/>
          </p:nvPr>
        </p:nvSpPr>
        <p:spPr>
          <a:xfrm>
            <a:off x="2383367" y="182034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endParaRPr/>
          </a:p>
        </p:txBody>
      </p:sp>
      <p:sp>
        <p:nvSpPr>
          <p:cNvPr id="144" name="Google Shape;144;p79"/>
          <p:cNvSpPr txBox="1">
            <a:spLocks noGrp="1"/>
          </p:cNvSpPr>
          <p:nvPr>
            <p:ph type="body" idx="2"/>
          </p:nvPr>
        </p:nvSpPr>
        <p:spPr>
          <a:xfrm>
            <a:off x="304800" y="956734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145" name="Google Shape;145;p79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9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79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811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0"/>
          <p:cNvSpPr txBox="1"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0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80"/>
          <p:cNvSpPr txBox="1">
            <a:spLocks noGrp="1"/>
          </p:cNvSpPr>
          <p:nvPr>
            <p:ph type="body" idx="1"/>
          </p:nvPr>
        </p:nvSpPr>
        <p:spPr>
          <a:xfrm>
            <a:off x="1194859" y="3578225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152" name="Google Shape;152;p8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74854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1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8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64608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2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82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0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82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2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2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37447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0"/>
          <p:cNvSpPr txBox="1"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600"/>
              <a:buFont typeface="Calibri"/>
              <a:buNone/>
              <a:defRPr b="1" i="0">
                <a:solidFill>
                  <a:srgbClr val="0070C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60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60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60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60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06441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Width Head + Bold Subhead">
  <p:cSld name="Full Width Head + Bold Subhead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1"/>
          <p:cNvSpPr txBox="1">
            <a:spLocks noGrp="1"/>
          </p:cNvSpPr>
          <p:nvPr>
            <p:ph type="body" idx="1"/>
          </p:nvPr>
        </p:nvSpPr>
        <p:spPr>
          <a:xfrm>
            <a:off x="486839" y="1519630"/>
            <a:ext cx="11106151" cy="398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41312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1400" b="1"/>
            </a:lvl1pPr>
            <a:lvl2pPr marL="609630" lvl="1" indent="-234962" algn="l">
              <a:lnSpc>
                <a:spcPct val="90000"/>
              </a:lnSpc>
              <a:spcBef>
                <a:spcPts val="336"/>
              </a:spcBef>
              <a:spcAft>
                <a:spcPts val="0"/>
              </a:spcAft>
              <a:buClr>
                <a:srgbClr val="7B7B7B"/>
              </a:buClr>
              <a:buSzPts val="1950"/>
              <a:buFont typeface="Noto Sans Symbols"/>
              <a:buChar char="▪"/>
              <a:defRPr sz="1300"/>
            </a:lvl2pPr>
            <a:lvl3pPr marL="914446" lvl="2" indent="-279414" algn="l">
              <a:lnSpc>
                <a:spcPct val="90000"/>
              </a:lnSpc>
              <a:spcBef>
                <a:spcPts val="336"/>
              </a:spcBef>
              <a:spcAft>
                <a:spcPts val="0"/>
              </a:spcAft>
              <a:buClr>
                <a:srgbClr val="3086AB"/>
              </a:buClr>
              <a:buSzPts val="3000"/>
              <a:buFont typeface="Arial"/>
              <a:buChar char="•"/>
              <a:defRPr/>
            </a:lvl3pPr>
            <a:lvl4pPr marL="1219261" lvl="3" indent="-266713" algn="l">
              <a:lnSpc>
                <a:spcPct val="90000"/>
              </a:lnSpc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-"/>
              <a:defRPr/>
            </a:lvl4pPr>
            <a:lvl5pPr marL="1524076" lvl="4" indent="-266713" algn="l">
              <a:lnSpc>
                <a:spcPct val="90000"/>
              </a:lnSpc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61"/>
          <p:cNvSpPr txBox="1">
            <a:spLocks noGrp="1"/>
          </p:cNvSpPr>
          <p:nvPr>
            <p:ph type="ftr" idx="11"/>
          </p:nvPr>
        </p:nvSpPr>
        <p:spPr>
          <a:xfrm>
            <a:off x="7498085" y="6527945"/>
            <a:ext cx="3860800" cy="207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61"/>
          <p:cNvSpPr txBox="1">
            <a:spLocks noGrp="1"/>
          </p:cNvSpPr>
          <p:nvPr>
            <p:ph type="sldNum" idx="12"/>
          </p:nvPr>
        </p:nvSpPr>
        <p:spPr>
          <a:xfrm>
            <a:off x="11359647" y="6527357"/>
            <a:ext cx="253444" cy="207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3" name="Google Shape;183;p61"/>
          <p:cNvSpPr txBox="1">
            <a:spLocks noGrp="1"/>
          </p:cNvSpPr>
          <p:nvPr>
            <p:ph type="body" idx="2"/>
          </p:nvPr>
        </p:nvSpPr>
        <p:spPr>
          <a:xfrm>
            <a:off x="486839" y="2038299"/>
            <a:ext cx="11129433" cy="4221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34962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300"/>
            </a:lvl1pPr>
            <a:lvl2pPr marL="609630" lvl="1" indent="-234962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300"/>
            </a:lvl2pPr>
            <a:lvl3pPr marL="914446" lvl="2" indent="-228611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2261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50"/>
              <a:buChar char="•"/>
              <a:defRPr sz="1100"/>
            </a:lvl4pPr>
            <a:lvl5pPr marL="1524076" lvl="4" indent="-215911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00"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61"/>
          <p:cNvSpPr txBox="1">
            <a:spLocks noGrp="1"/>
          </p:cNvSpPr>
          <p:nvPr>
            <p:ph type="title"/>
          </p:nvPr>
        </p:nvSpPr>
        <p:spPr>
          <a:xfrm>
            <a:off x="486839" y="646263"/>
            <a:ext cx="11106151" cy="69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93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4036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6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04815" lvl="0" indent="-22861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609630" lvl="1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914446" lvl="2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219261" lvl="3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1524076" lvl="4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1828891" lvl="5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2133707" lvl="6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2438522" lvl="7" indent="-211677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2743337" lvl="8" indent="-211677" algn="l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8" name="Google Shape;188;p6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buClr>
                <a:srgbClr val="888888"/>
              </a:buClr>
              <a:buSzPts val="18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2792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3"/>
          <p:cNvSpPr txBox="1"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9000"/>
              <a:buFont typeface="Calibri"/>
              <a:buNone/>
              <a:defRPr sz="6000" b="1" i="0">
                <a:solidFill>
                  <a:srgbClr val="0070C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83"/>
          <p:cNvSpPr txBox="1">
            <a:spLocks noGrp="1"/>
          </p:cNvSpPr>
          <p:nvPr>
            <p:ph type="subTitle" idx="1"/>
          </p:nvPr>
        </p:nvSpPr>
        <p:spPr>
          <a:xfrm>
            <a:off x="0" y="3602038"/>
            <a:ext cx="12192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28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9pPr>
          </a:lstStyle>
          <a:p>
            <a:endParaRPr/>
          </a:p>
        </p:txBody>
      </p:sp>
      <p:sp>
        <p:nvSpPr>
          <p:cNvPr id="192" name="Google Shape;192;p83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83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83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53091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4"/>
          <p:cNvSpPr txBox="1">
            <a:spLocks noGrp="1"/>
          </p:cNvSpPr>
          <p:nvPr>
            <p:ph type="title"/>
          </p:nvPr>
        </p:nvSpPr>
        <p:spPr>
          <a:xfrm>
            <a:off x="0" y="1709741"/>
            <a:ext cx="121920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9000"/>
              <a:buFont typeface="Calibri"/>
              <a:buNone/>
              <a:defRPr sz="6000" b="1" i="0">
                <a:solidFill>
                  <a:srgbClr val="0070C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84"/>
          <p:cNvSpPr txBox="1">
            <a:spLocks noGrp="1"/>
          </p:cNvSpPr>
          <p:nvPr>
            <p:ph type="body" idx="1"/>
          </p:nvPr>
        </p:nvSpPr>
        <p:spPr>
          <a:xfrm>
            <a:off x="104878" y="4589466"/>
            <a:ext cx="1208712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2800">
                <a:solidFill>
                  <a:schemeClr val="dk1"/>
                </a:solidFill>
              </a:defRPr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2000">
                <a:solidFill>
                  <a:srgbClr val="888888"/>
                </a:solidFill>
              </a:defRPr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1800">
                <a:solidFill>
                  <a:srgbClr val="888888"/>
                </a:solidFill>
              </a:defRPr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84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84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84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6035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5"/>
          <p:cNvSpPr txBox="1"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85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85"/>
          <p:cNvSpPr txBox="1">
            <a:spLocks noGrp="1"/>
          </p:cNvSpPr>
          <p:nvPr>
            <p:ph type="body" idx="2"/>
          </p:nvPr>
        </p:nvSpPr>
        <p:spPr>
          <a:xfrm>
            <a:off x="6172200" y="1825626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85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85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85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00103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6"/>
          <p:cNvSpPr txBox="1"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86"/>
          <p:cNvSpPr txBox="1"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211" name="Google Shape;211;p86"/>
          <p:cNvSpPr txBox="1">
            <a:spLocks noGrp="1"/>
          </p:cNvSpPr>
          <p:nvPr>
            <p:ph type="body" idx="2"/>
          </p:nvPr>
        </p:nvSpPr>
        <p:spPr>
          <a:xfrm>
            <a:off x="839790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86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213" name="Google Shape;213;p86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86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86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86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3832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7"/>
          <p:cNvSpPr txBox="1"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87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87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87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70454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8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88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88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38440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9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89"/>
          <p:cNvSpPr txBox="1">
            <a:spLocks noGrp="1"/>
          </p:cNvSpPr>
          <p:nvPr>
            <p:ph type="body" idx="1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35561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 sz="3200"/>
            </a:lvl1pPr>
            <a:lvl2pPr marL="609630" lvl="1" indent="-3302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200"/>
              <a:buChar char="•"/>
              <a:defRPr sz="2800"/>
            </a:lvl2pPr>
            <a:lvl3pPr marL="914446" lvl="2" indent="-30481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  <a:defRPr sz="2400"/>
            </a:lvl3pPr>
            <a:lvl4pPr marL="1219261" lvl="3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4pPr>
            <a:lvl5pPr marL="1524076" lvl="4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5pPr>
            <a:lvl6pPr marL="1828891" lvl="5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6pPr>
            <a:lvl7pPr marL="2133707" lvl="6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7pPr>
            <a:lvl8pPr marL="2438522" lvl="7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8pPr>
            <a:lvl9pPr marL="2743337" lvl="8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29" name="Google Shape;229;p89"/>
          <p:cNvSpPr txBox="1">
            <a:spLocks noGrp="1"/>
          </p:cNvSpPr>
          <p:nvPr>
            <p:ph type="body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230" name="Google Shape;230;p89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89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89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693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0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90"/>
          <p:cNvSpPr>
            <a:spLocks noGrp="1"/>
          </p:cNvSpPr>
          <p:nvPr>
            <p:ph type="pic" idx="2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36" name="Google Shape;236;p90"/>
          <p:cNvSpPr txBox="1">
            <a:spLocks noGrp="1"/>
          </p:cNvSpPr>
          <p:nvPr>
            <p:ph type="body" idx="1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237" name="Google Shape;237;p90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90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90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7800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1"/>
          <p:cNvSpPr txBox="1"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91"/>
          <p:cNvSpPr txBox="1">
            <a:spLocks noGrp="1"/>
          </p:cNvSpPr>
          <p:nvPr>
            <p:ph type="body" idx="1"/>
          </p:nvPr>
        </p:nvSpPr>
        <p:spPr>
          <a:xfrm rot="5400000">
            <a:off x="3920332" y="-1256505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91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91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91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00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9421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92"/>
          <p:cNvSpPr txBox="1">
            <a:spLocks noGrp="1"/>
          </p:cNvSpPr>
          <p:nvPr>
            <p:ph type="title"/>
          </p:nvPr>
        </p:nvSpPr>
        <p:spPr>
          <a:xfrm rot="5400000">
            <a:off x="7133433" y="1956595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92"/>
          <p:cNvSpPr txBox="1">
            <a:spLocks noGrp="1"/>
          </p:cNvSpPr>
          <p:nvPr>
            <p:ph type="body" idx="1"/>
          </p:nvPr>
        </p:nvSpPr>
        <p:spPr>
          <a:xfrm rot="5400000">
            <a:off x="1799433" y="-596105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92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92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92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0027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C13C-2296-C86B-3A64-9E00FB6C2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83B62-AB24-7134-CD11-8C20DE1F0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2DF4-786A-2D0B-35C7-22021052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6041C-F554-E58C-30F5-A3271D63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A6D36-BB65-DFA4-83C8-B127BB79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7796122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E834-3AA9-7777-740E-E3E0611E5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FA71-B0AD-26D6-1A07-689DEA79B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E3821-ED5F-3E57-1D2B-D155F4FD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6C80-4956-8B75-8197-494D3EDD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293A1-F495-62D8-7E84-318E9983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7220340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D4F4-BF87-139D-B8E8-9484FA529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8C46C-BA42-B57E-AF73-8E80F5A45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034F-E383-E808-BA28-B363565C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27A69-5F5B-76E4-1672-4648EE31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9E33C-8139-75A2-7080-A0161CFA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4356153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1F099-3A7E-A070-C94F-DA6464A54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2BAEA-7AE9-2DD8-47CC-DD4FAFC60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134F3-EAFE-4A3B-994F-7C9DF92B2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10174-2CAE-0872-5DA8-C29E43870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AB2E4-12C7-591B-6552-37B4F4F9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02984-29B3-3C10-EF1C-59F3F59A3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812049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51F1-C130-077C-358F-C69C7052C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08144-5EF3-FD35-08CD-4F1C8C6E2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0D6F7-8F78-63E4-59D1-6297833C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97CC5-87E6-5A65-F337-793D96150A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215FFD-42C4-CB00-E5CD-6B9D7F401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DF059-692A-12ED-0895-75286E72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55742-D6C4-F56B-AF99-6DE964255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BE82AA-D4E2-0044-D20E-1E79C05A5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2904614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3D6D-6FE5-848F-8CB8-FD8D8389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B66DC-014F-8055-1B79-9A1E0855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65140-CE84-4387-9575-3D1D7DFD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9871D-AF8F-0F94-D0DB-24F92E6C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4460488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9B7F7-EACF-59AD-CD84-564ABE70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CB7685-C928-7F1F-23B4-70D3581F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223A4-C1E8-E0E3-8350-E8B858540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6343713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E5877-32D9-A7F3-3F17-4C26BB1AC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DE84-4556-CF60-C636-877F1890B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EF4F3-28E0-C816-2ADA-61C721E6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D7C10-672D-B51A-D1FF-59EA861F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FC4CA-72AD-B802-96BB-D3C0D76D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E0FE4-D74F-7CF6-2A4D-70FA4875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2784054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6C99-D2F3-2C3E-3708-01E743ED0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2BC97-C0EB-4BFC-FC57-3922E56B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EEB05-D416-0F13-F9B3-0AEC2CC5D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D2877-C56A-8C1A-75AF-8A8D36E2B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29626-1A90-5D16-ADDB-40E78B76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C50EF-AA90-123A-5E5F-3EA2DFA94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81134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1074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3FF6-8008-7AC7-3711-2124FDDA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F243A-1BF3-395F-EEAA-09250F85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E8609-A5EB-4923-7602-1A318D7F4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5AC83-69C3-9C67-DEC8-922CC55B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407A-05F3-AA06-434B-17B443AEE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5706590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86B1C5-5A91-0CAE-EEAD-F5EB2EF17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86AD73-072D-C2D4-6AEA-74EBBF4D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73CC3-9E99-25EF-8B0A-D04D3484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E998-4E06-09C3-8748-DACAC10D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D8BF-B493-1D10-5E5D-EA95FD8D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429302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9053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9139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7155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6512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294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1349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447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96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3386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3409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6701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8780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876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4878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4790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227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3472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5608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17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1180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8266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4366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943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84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8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E834-3AA9-7777-740E-E3E0611E5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FA71-B0AD-26D6-1A07-689DEA79B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E3821-ED5F-3E57-1D2B-D155F4FD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6C80-4956-8B75-8197-494D3EDD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293A1-F495-62D8-7E84-318E9983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8049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91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32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98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3593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6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633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49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954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69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6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D4F4-BF87-139D-B8E8-9484FA529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8C46C-BA42-B57E-AF73-8E80F5A45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034F-E383-E808-BA28-B363565C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27A69-5F5B-76E4-1672-4648EE31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9E33C-8139-75A2-7080-A0161CFA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263061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160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29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031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2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680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681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861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797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387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1F099-3A7E-A070-C94F-DA6464A54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2BAEA-7AE9-2DD8-47CC-DD4FAFC60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134F3-EAFE-4A3B-994F-7C9DF92B2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10174-2CAE-0872-5DA8-C29E43870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AB2E4-12C7-591B-6552-37B4F4F9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02984-29B3-3C10-EF1C-59F3F59A3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891895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988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1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790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489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253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239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30" lvl="0" indent="-457223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61" lvl="1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891" lvl="2" indent="-423355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522" lvl="3" indent="-423355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8152" lvl="4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783" lvl="5" indent="-423355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413" lvl="6" indent="-423355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7044" lvl="7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674" lvl="8" indent="-423355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55305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4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64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4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9130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2"/>
          <p:cNvSpPr txBox="1"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12"/>
          <p:cNvSpPr txBox="1"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2801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112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12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12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451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3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113"/>
          <p:cNvSpPr txBox="1">
            <a:spLocks noGrp="1"/>
          </p:cNvSpPr>
          <p:nvPr>
            <p:ph type="body" idx="1"/>
          </p:nvPr>
        </p:nvSpPr>
        <p:spPr>
          <a:xfrm>
            <a:off x="304800" y="1066801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113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113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13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54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51F1-C130-077C-358F-C69C7052C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08144-5EF3-FD35-08CD-4F1C8C6E2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0D6F7-8F78-63E4-59D1-6297833C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97CC5-87E6-5A65-F337-793D96150A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215FFD-42C4-CB00-E5CD-6B9D7F401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DF059-692A-12ED-0895-75286E72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55742-D6C4-F56B-AF99-6DE964255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BE82AA-D4E2-0044-D20E-1E79C05A5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35283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4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1"/>
              <a:buFont typeface="Arial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114"/>
          <p:cNvSpPr txBox="1">
            <a:spLocks noGrp="1"/>
          </p:cNvSpPr>
          <p:nvPr>
            <p:ph type="body" idx="1"/>
          </p:nvPr>
        </p:nvSpPr>
        <p:spPr>
          <a:xfrm>
            <a:off x="481542" y="1937810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1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3" name="Google Shape;263;p114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114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114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5365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15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115"/>
          <p:cNvSpPr txBox="1">
            <a:spLocks noGrp="1"/>
          </p:cNvSpPr>
          <p:nvPr>
            <p:ph type="body" idx="1"/>
          </p:nvPr>
        </p:nvSpPr>
        <p:spPr>
          <a:xfrm>
            <a:off x="304800" y="1066801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89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1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269" name="Google Shape;269;p115"/>
          <p:cNvSpPr txBox="1">
            <a:spLocks noGrp="1"/>
          </p:cNvSpPr>
          <p:nvPr>
            <p:ph type="body" idx="2"/>
          </p:nvPr>
        </p:nvSpPr>
        <p:spPr>
          <a:xfrm>
            <a:off x="3098800" y="1066801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89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1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270" name="Google Shape;270;p115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115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15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2677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1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116"/>
          <p:cNvSpPr txBox="1">
            <a:spLocks noGrp="1"/>
          </p:cNvSpPr>
          <p:nvPr>
            <p:ph type="body" idx="1"/>
          </p:nvPr>
        </p:nvSpPr>
        <p:spPr>
          <a:xfrm>
            <a:off x="304801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9pPr>
          </a:lstStyle>
          <a:p>
            <a:endParaRPr/>
          </a:p>
        </p:txBody>
      </p:sp>
      <p:sp>
        <p:nvSpPr>
          <p:cNvPr id="276" name="Google Shape;276;p116"/>
          <p:cNvSpPr txBox="1">
            <a:spLocks noGrp="1"/>
          </p:cNvSpPr>
          <p:nvPr>
            <p:ph type="body" idx="2"/>
          </p:nvPr>
        </p:nvSpPr>
        <p:spPr>
          <a:xfrm>
            <a:off x="304801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–"/>
              <a:defRPr sz="1067"/>
            </a:lvl4pPr>
            <a:lvl5pPr marL="1524076" lvl="4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»"/>
              <a:defRPr sz="1067"/>
            </a:lvl5pPr>
            <a:lvl6pPr marL="1828891" lvl="5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6pPr>
            <a:lvl7pPr marL="2133707" lvl="6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7pPr>
            <a:lvl8pPr marL="2438522" lvl="7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8pPr>
            <a:lvl9pPr marL="2743337" lvl="8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9pPr>
          </a:lstStyle>
          <a:p>
            <a:endParaRPr/>
          </a:p>
        </p:txBody>
      </p:sp>
      <p:sp>
        <p:nvSpPr>
          <p:cNvPr id="277" name="Google Shape;277;p116"/>
          <p:cNvSpPr txBox="1">
            <a:spLocks noGrp="1"/>
          </p:cNvSpPr>
          <p:nvPr>
            <p:ph type="body" idx="3"/>
          </p:nvPr>
        </p:nvSpPr>
        <p:spPr>
          <a:xfrm>
            <a:off x="3096685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None/>
              <a:defRPr sz="1067" b="1"/>
            </a:lvl9pPr>
          </a:lstStyle>
          <a:p>
            <a:endParaRPr/>
          </a:p>
        </p:txBody>
      </p:sp>
      <p:sp>
        <p:nvSpPr>
          <p:cNvPr id="278" name="Google Shape;278;p116"/>
          <p:cNvSpPr txBox="1">
            <a:spLocks noGrp="1"/>
          </p:cNvSpPr>
          <p:nvPr>
            <p:ph type="body" idx="4"/>
          </p:nvPr>
        </p:nvSpPr>
        <p:spPr>
          <a:xfrm>
            <a:off x="3096685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–"/>
              <a:defRPr sz="1067"/>
            </a:lvl4pPr>
            <a:lvl5pPr marL="1524076" lvl="4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»"/>
              <a:defRPr sz="1067"/>
            </a:lvl5pPr>
            <a:lvl6pPr marL="1828891" lvl="5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6pPr>
            <a:lvl7pPr marL="2133707" lvl="6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7pPr>
            <a:lvl8pPr marL="2438522" lvl="7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8pPr>
            <a:lvl9pPr marL="2743337" lvl="8" indent="-220186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1"/>
              <a:buChar char="•"/>
              <a:defRPr sz="1067"/>
            </a:lvl9pPr>
          </a:lstStyle>
          <a:p>
            <a:endParaRPr/>
          </a:p>
        </p:txBody>
      </p:sp>
      <p:sp>
        <p:nvSpPr>
          <p:cNvPr id="279" name="Google Shape;279;p116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116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116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9502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117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117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117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1904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18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118"/>
          <p:cNvSpPr txBox="1">
            <a:spLocks noGrp="1"/>
          </p:cNvSpPr>
          <p:nvPr>
            <p:ph type="body" idx="1"/>
          </p:nvPr>
        </p:nvSpPr>
        <p:spPr>
          <a:xfrm>
            <a:off x="2383368" y="182035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89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1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endParaRPr/>
          </a:p>
        </p:txBody>
      </p:sp>
      <p:sp>
        <p:nvSpPr>
          <p:cNvPr id="290" name="Google Shape;290;p118"/>
          <p:cNvSpPr txBox="1">
            <a:spLocks noGrp="1"/>
          </p:cNvSpPr>
          <p:nvPr>
            <p:ph type="body" idx="2"/>
          </p:nvPr>
        </p:nvSpPr>
        <p:spPr>
          <a:xfrm>
            <a:off x="304800" y="956735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1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291" name="Google Shape;291;p118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18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118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4792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19"/>
          <p:cNvSpPr txBox="1">
            <a:spLocks noGrp="1"/>
          </p:cNvSpPr>
          <p:nvPr>
            <p:ph type="title"/>
          </p:nvPr>
        </p:nvSpPr>
        <p:spPr>
          <a:xfrm>
            <a:off x="1194859" y="3200401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119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297" name="Google Shape;297;p119"/>
          <p:cNvSpPr txBox="1">
            <a:spLocks noGrp="1"/>
          </p:cNvSpPr>
          <p:nvPr>
            <p:ph type="body" idx="1"/>
          </p:nvPr>
        </p:nvSpPr>
        <p:spPr>
          <a:xfrm>
            <a:off x="1194859" y="3578226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1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298" name="Google Shape;298;p119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p119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119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716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0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120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p120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120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120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393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21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121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1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0" name="Google Shape;310;p121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121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121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793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5129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5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5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6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53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3D6D-6FE5-848F-8CB8-FD8D8389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B66DC-014F-8055-1B79-9A1E0855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65140-CE84-4387-9575-3D1D7DFD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9871D-AF8F-0F94-D0DB-24F92E6C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559052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4"/>
          <p:cNvSpPr txBox="1"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4"/>
          <p:cNvSpPr txBox="1"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74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4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74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6306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5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5"/>
          <p:cNvSpPr txBox="1"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7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335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6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40" name="Google Shape;40;p76"/>
          <p:cNvSpPr txBox="1">
            <a:spLocks noGrp="1"/>
          </p:cNvSpPr>
          <p:nvPr>
            <p:ph type="body" idx="2"/>
          </p:nvPr>
        </p:nvSpPr>
        <p:spPr>
          <a:xfrm>
            <a:off x="3098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endParaRPr/>
          </a:p>
        </p:txBody>
      </p:sp>
      <p:sp>
        <p:nvSpPr>
          <p:cNvPr id="41" name="Google Shape;41;p7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8412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7"/>
          <p:cNvSpPr txBox="1"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47" name="Google Shape;47;p77"/>
          <p:cNvSpPr txBox="1">
            <a:spLocks noGrp="1"/>
          </p:cNvSpPr>
          <p:nvPr>
            <p:ph type="body" idx="2"/>
          </p:nvPr>
        </p:nvSpPr>
        <p:spPr>
          <a:xfrm>
            <a:off x="304800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48" name="Google Shape;48;p77"/>
          <p:cNvSpPr txBox="1">
            <a:spLocks noGrp="1"/>
          </p:cNvSpPr>
          <p:nvPr>
            <p:ph type="body" idx="3"/>
          </p:nvPr>
        </p:nvSpPr>
        <p:spPr>
          <a:xfrm>
            <a:off x="3096684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endParaRPr/>
          </a:p>
        </p:txBody>
      </p:sp>
      <p:sp>
        <p:nvSpPr>
          <p:cNvPr id="49" name="Google Shape;49;p77"/>
          <p:cNvSpPr txBox="1">
            <a:spLocks noGrp="1"/>
          </p:cNvSpPr>
          <p:nvPr>
            <p:ph type="body" idx="4"/>
          </p:nvPr>
        </p:nvSpPr>
        <p:spPr>
          <a:xfrm>
            <a:off x="3096684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endParaRPr/>
          </a:p>
        </p:txBody>
      </p:sp>
      <p:sp>
        <p:nvSpPr>
          <p:cNvPr id="50" name="Google Shape;50;p7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33602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8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8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8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8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92056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9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9"/>
          <p:cNvSpPr txBox="1">
            <a:spLocks noGrp="1"/>
          </p:cNvSpPr>
          <p:nvPr>
            <p:ph type="body" idx="1"/>
          </p:nvPr>
        </p:nvSpPr>
        <p:spPr>
          <a:xfrm>
            <a:off x="2383367" y="182034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endParaRPr/>
          </a:p>
        </p:txBody>
      </p:sp>
      <p:sp>
        <p:nvSpPr>
          <p:cNvPr id="61" name="Google Shape;61;p79"/>
          <p:cNvSpPr txBox="1">
            <a:spLocks noGrp="1"/>
          </p:cNvSpPr>
          <p:nvPr>
            <p:ph type="body" idx="2"/>
          </p:nvPr>
        </p:nvSpPr>
        <p:spPr>
          <a:xfrm>
            <a:off x="304800" y="956734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62" name="Google Shape;62;p79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79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9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021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0"/>
          <p:cNvSpPr txBox="1"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0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80"/>
          <p:cNvSpPr txBox="1">
            <a:spLocks noGrp="1"/>
          </p:cNvSpPr>
          <p:nvPr>
            <p:ph type="body" idx="1"/>
          </p:nvPr>
        </p:nvSpPr>
        <p:spPr>
          <a:xfrm>
            <a:off x="1194859" y="3578225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endParaRPr/>
          </a:p>
        </p:txBody>
      </p:sp>
      <p:sp>
        <p:nvSpPr>
          <p:cNvPr id="69" name="Google Shape;69;p8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8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4159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1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8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8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8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5170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2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2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0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82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82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82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7901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6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6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9B7F7-EACF-59AD-CD84-564ABE70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CB7685-C928-7F1F-23B4-70D3581F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223A4-C1E8-E0E3-8350-E8B858540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7867950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9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9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9pPr>
          </a:lstStyle>
          <a:p>
            <a:endParaRPr/>
          </a:p>
        </p:txBody>
      </p:sp>
      <p:sp>
        <p:nvSpPr>
          <p:cNvPr id="326" name="Google Shape;326;p9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9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9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9126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9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93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2" name="Google Shape;332;p9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9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9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9017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94"/>
          <p:cNvSpPr txBox="1"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94"/>
          <p:cNvSpPr txBox="1"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3600"/>
              <a:buNone/>
              <a:defRPr sz="2400">
                <a:solidFill>
                  <a:srgbClr val="888888"/>
                </a:solidFill>
              </a:defRPr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2000">
                <a:solidFill>
                  <a:srgbClr val="888888"/>
                </a:solidFill>
              </a:defRPr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1800">
                <a:solidFill>
                  <a:srgbClr val="888888"/>
                </a:solidFill>
              </a:defRPr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8" name="Google Shape;338;p9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9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9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5409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9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95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4" name="Google Shape;344;p95"/>
          <p:cNvSpPr txBox="1">
            <a:spLocks noGrp="1"/>
          </p:cNvSpPr>
          <p:nvPr>
            <p:ph type="body" idx="2"/>
          </p:nvPr>
        </p:nvSpPr>
        <p:spPr>
          <a:xfrm>
            <a:off x="6172200" y="1825626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5" name="Google Shape;345;p9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9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9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0259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96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96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351" name="Google Shape;351;p96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2" name="Google Shape;352;p9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353" name="Google Shape;353;p9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9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9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9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344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9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9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9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9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6251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98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98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35561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 sz="3200"/>
            </a:lvl1pPr>
            <a:lvl2pPr marL="609630" lvl="1" indent="-3302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200"/>
              <a:buChar char="•"/>
              <a:defRPr sz="2800"/>
            </a:lvl2pPr>
            <a:lvl3pPr marL="914446" lvl="2" indent="-30481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  <a:defRPr sz="2400"/>
            </a:lvl3pPr>
            <a:lvl4pPr marL="1219261" lvl="3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4pPr>
            <a:lvl5pPr marL="1524076" lvl="4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5pPr>
            <a:lvl6pPr marL="1828891" lvl="5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6pPr>
            <a:lvl7pPr marL="2133707" lvl="6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7pPr>
            <a:lvl8pPr marL="2438522" lvl="7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8pPr>
            <a:lvl9pPr marL="2743337" lvl="8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9pPr>
          </a:lstStyle>
          <a:p>
            <a:endParaRPr/>
          </a:p>
        </p:txBody>
      </p:sp>
      <p:sp>
        <p:nvSpPr>
          <p:cNvPr id="365" name="Google Shape;365;p98"/>
          <p:cNvSpPr txBox="1">
            <a:spLocks noGrp="1"/>
          </p:cNvSpPr>
          <p:nvPr>
            <p:ph type="body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366" name="Google Shape;366;p9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9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9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157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99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99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72" name="Google Shape;372;p99"/>
          <p:cNvSpPr txBox="1">
            <a:spLocks noGrp="1"/>
          </p:cNvSpPr>
          <p:nvPr>
            <p:ph type="body" idx="1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373" name="Google Shape;373;p9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9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9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5796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100"/>
          <p:cNvSpPr txBox="1">
            <a:spLocks noGrp="1"/>
          </p:cNvSpPr>
          <p:nvPr>
            <p:ph type="body" idx="1"/>
          </p:nvPr>
        </p:nvSpPr>
        <p:spPr>
          <a:xfrm rot="5400000">
            <a:off x="3920332" y="-1256505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9" name="Google Shape;379;p10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10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1" name="Google Shape;381;p10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7529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01"/>
          <p:cNvSpPr txBox="1">
            <a:spLocks noGrp="1"/>
          </p:cNvSpPr>
          <p:nvPr>
            <p:ph type="title"/>
          </p:nvPr>
        </p:nvSpPr>
        <p:spPr>
          <a:xfrm rot="5400000">
            <a:off x="7133432" y="1956595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10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5" name="Google Shape;385;p10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6" name="Google Shape;386;p10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10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5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E5877-32D9-A7F3-3F17-4C26BB1AC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DE84-4556-CF60-C636-877F1890B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EF4F3-28E0-C816-2ADA-61C721E6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D7C10-672D-B51A-D1FF-59EA861F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FC4CA-72AD-B802-96BB-D3C0D76D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E0FE4-D74F-7CF6-2A4D-70FA4875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989132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921D6-0AA7-4DE1-B30F-DD563631D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8AED-1A95-4B17-92A3-EA04857F2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198BC-212B-459D-AD09-7C297B41B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228F3-539B-438C-B48B-DAC943A2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9013F-A49C-433C-8BCA-BEA11877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27020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56F4-0511-4968-A014-3CFA596FF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1C2E-D379-4502-B43D-F59BDD8FC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22F98-7733-4943-B9E9-AC504991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FE8FE-49F8-4D3C-AA2E-167A2A40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2DF-B022-41C3-AF44-B191FF61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2729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BAC7-963A-42B7-80DC-C22490331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C0D8B-D3E4-481C-B22B-4E64BC9D9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CD7BA-9948-43C0-BC0F-4B4382AF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3FCED-FA06-49A9-9044-FB7DEE79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1EF06-EFE1-4D33-A872-A246D407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223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C0583-B386-4E84-9C16-86EBE56C5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DA269-B5CD-4907-89FE-94B7EFED9C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EB34C-BB38-4334-91FD-6BDB855C9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5BED8-F1B5-4632-ABAC-18F04CB1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781CD5-DC85-40C3-8CE7-F7EE4103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F377E-4D6E-49BF-8982-F568806C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6913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4A699-87C0-4FF3-BC6B-00C18544F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806EE-7E13-4D69-AF5A-163ADC97D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338314-BAD4-4321-A459-219CED871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F5EDBD-314C-4A1D-8D0E-6ACB13841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D6DB04-5026-4FBF-9D1A-57D9233FF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17210C-3358-4195-AB2F-C9BD6FD7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681A92-38AC-42BB-88F6-D9526DB4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069630-6941-443B-B5F8-4AE8F21B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296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F779-062C-4919-8D82-DB0D43822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7AAF4-27E1-4597-BAFA-A6E9A0B2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86896-A1F7-4210-915B-3E0AA8896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75B26-F35B-46EC-ADA9-87112B3CA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240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063A05-5E56-4CF3-AE39-E84A06EB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BB809-4748-4F26-98D7-219409A8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8E7FB-3456-4102-8067-3B6C3830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91737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71F63-BDBA-4A34-864E-CF519028F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17F14-D3BE-4AE5-A949-6BA61EDA1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4052E-80EF-4797-8171-4E8139ABB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E5FC1-B3BC-47AD-AF0A-6EAA7E97F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5E225-0165-4383-AA8E-500965EC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D84F8-38D7-4413-84AB-2E799844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318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37AE-52DC-4774-8AA9-FDAA63FA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367C82-9EB0-48F0-8B6D-B49158BFF4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79588-9BDD-4513-9CAC-BE054CD77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47704-BAFD-4852-AD1E-2887A0B99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8DA4E-33F5-455E-B0A6-2AAA08156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455DF-119E-4E0A-AB65-AC17E6CB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661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9DA5-BA37-409F-B270-A23C83A3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C59B4-B3AF-4A14-81F7-B928285CD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C5D25-B01B-4942-A76A-5E9FEA1F2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A051-EA09-474B-B311-00F02FDF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2247-0544-4276-9D15-848976AF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92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6C99-D2F3-2C3E-3708-01E743ED0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2BC97-C0EB-4BFC-FC57-3922E56B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EEB05-D416-0F13-F9B3-0AEC2CC5D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D2877-C56A-8C1A-75AF-8A8D36E2B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29626-1A90-5D16-ADDB-40E78B76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C50EF-AA90-123A-5E5F-3EA2DFA94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6857321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A948D3-BE37-46DA-B99C-F7BF479457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B049D-B300-4F9D-A86C-632ED124A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DD3C1-4376-4AC3-BD94-8C634042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78032-0DAE-4E29-BC58-CDD19D8F9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66B16-88E5-4F94-9D8D-20ACDCA13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19981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Título y objetos"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6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69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7" name="Google Shape;397;p6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6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6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6835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Diapositiva de título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0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10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9pPr>
          </a:lstStyle>
          <a:p>
            <a:endParaRPr/>
          </a:p>
        </p:txBody>
      </p:sp>
      <p:sp>
        <p:nvSpPr>
          <p:cNvPr id="403" name="Google Shape;403;p10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102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102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2029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03"/>
          <p:cNvSpPr txBox="1"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103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3600"/>
              <a:buNone/>
              <a:defRPr sz="2400">
                <a:solidFill>
                  <a:srgbClr val="888888"/>
                </a:solidFill>
              </a:defRPr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2000">
                <a:solidFill>
                  <a:srgbClr val="888888"/>
                </a:solidFill>
              </a:defRPr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1800">
                <a:solidFill>
                  <a:srgbClr val="888888"/>
                </a:solidFill>
              </a:defRPr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9" name="Google Shape;409;p10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10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10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3929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Dos objetos"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0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4" name="Google Shape;414;p104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5" name="Google Shape;415;p104"/>
          <p:cNvSpPr txBox="1">
            <a:spLocks noGrp="1"/>
          </p:cNvSpPr>
          <p:nvPr>
            <p:ph type="body" idx="2"/>
          </p:nvPr>
        </p:nvSpPr>
        <p:spPr>
          <a:xfrm>
            <a:off x="6172200" y="1825626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10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0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8" name="Google Shape;418;p10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39069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Comparación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05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1" name="Google Shape;421;p105"/>
          <p:cNvSpPr txBox="1"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422" name="Google Shape;422;p105"/>
          <p:cNvSpPr txBox="1">
            <a:spLocks noGrp="1"/>
          </p:cNvSpPr>
          <p:nvPr>
            <p:ph type="body" idx="2"/>
          </p:nvPr>
        </p:nvSpPr>
        <p:spPr>
          <a:xfrm>
            <a:off x="839790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3" name="Google Shape;423;p105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 b="1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1800" b="1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9pPr>
          </a:lstStyle>
          <a:p>
            <a:endParaRPr/>
          </a:p>
        </p:txBody>
      </p:sp>
      <p:sp>
        <p:nvSpPr>
          <p:cNvPr id="424" name="Google Shape;424;p105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5" name="Google Shape;425;p10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6" name="Google Shape;426;p10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7" name="Google Shape;427;p10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83131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Solo el título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0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0" name="Google Shape;430;p106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106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106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2508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En blanco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07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5" name="Google Shape;435;p107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6" name="Google Shape;436;p107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6448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Contenido con título"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08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9" name="Google Shape;439;p108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35561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 sz="3200"/>
            </a:lvl1pPr>
            <a:lvl2pPr marL="609630" lvl="1" indent="-3302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200"/>
              <a:buChar char="•"/>
              <a:defRPr sz="2800"/>
            </a:lvl2pPr>
            <a:lvl3pPr marL="914446" lvl="2" indent="-30481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  <a:defRPr sz="2400"/>
            </a:lvl3pPr>
            <a:lvl4pPr marL="1219261" lvl="3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4pPr>
            <a:lvl5pPr marL="1524076" lvl="4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5pPr>
            <a:lvl6pPr marL="1828891" lvl="5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6pPr>
            <a:lvl7pPr marL="2133707" lvl="6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7pPr>
            <a:lvl8pPr marL="2438522" lvl="7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8pPr>
            <a:lvl9pPr marL="2743337" lvl="8" indent="-27941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40" name="Google Shape;440;p108"/>
          <p:cNvSpPr txBox="1">
            <a:spLocks noGrp="1"/>
          </p:cNvSpPr>
          <p:nvPr>
            <p:ph type="body" idx="2"/>
          </p:nvPr>
        </p:nvSpPr>
        <p:spPr>
          <a:xfrm>
            <a:off x="839789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441" name="Google Shape;441;p10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2" name="Google Shape;442;p10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3" name="Google Shape;443;p10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5941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Imagen con título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09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6" name="Google Shape;446;p109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47" name="Google Shape;447;p109"/>
          <p:cNvSpPr txBox="1">
            <a:spLocks noGrp="1"/>
          </p:cNvSpPr>
          <p:nvPr>
            <p:ph type="body" idx="1"/>
          </p:nvPr>
        </p:nvSpPr>
        <p:spPr>
          <a:xfrm>
            <a:off x="839789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/>
            </a:lvl1pPr>
            <a:lvl2pPr marL="609630" lvl="1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/>
            </a:lvl2pPr>
            <a:lvl3pPr marL="914446" lvl="2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/>
            </a:lvl3pPr>
            <a:lvl4pPr marL="1219261" lvl="3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4pPr>
            <a:lvl5pPr marL="1524076" lvl="4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5pPr>
            <a:lvl6pPr marL="1828891" lvl="5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6pPr>
            <a:lvl7pPr marL="2133707" lvl="6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7pPr>
            <a:lvl8pPr marL="2438522" lvl="7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8pPr>
            <a:lvl9pPr marL="2743337" lvl="8" indent="-15240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00"/>
            </a:lvl9pPr>
          </a:lstStyle>
          <a:p>
            <a:endParaRPr/>
          </a:p>
        </p:txBody>
      </p:sp>
      <p:sp>
        <p:nvSpPr>
          <p:cNvPr id="448" name="Google Shape;448;p10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9" name="Google Shape;449;p10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0" name="Google Shape;450;p10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13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64E91-6252-FF6B-CBD5-1E7A52EF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Haga clic para editar el estilo del título principal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AFDA2-6FE9-6F45-5999-EDAA8D2CB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editar los estilos de texto maestro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3BCDB-2AD2-C5AF-2730-992C2F2DA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1231-F8FF-7FFB-AA8D-00ADED52F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F864B-919E-D504-7737-AD487586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4393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3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3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3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3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37140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p61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6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6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6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56633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56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5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5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5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415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9"/>
          <p:cNvSpPr txBox="1"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sz="6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9" name="Google Shape;169;p59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953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Char char="•"/>
              <a:defRPr sz="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572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59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59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59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9672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64E91-6252-FF6B-CBD5-1E7A52EF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AFDA2-6FE9-6F45-5999-EDAA8D2CB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3BCDB-2AD2-C5AF-2730-992C2F2DA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1231-F8FF-7FFB-AA8D-00ADED52F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F864B-919E-D504-7737-AD487586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800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Haga clic para editar el estilo del título principal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editar los estilos de texto maestro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3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Haga clic para editar el estilo del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editar los estilos de texto maestro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0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Haga clic para editar el estilo del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editar los estilos de texto maestro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6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1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6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808" r:id="rId12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3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0" name="Google Shape;240;p63"/>
          <p:cNvSpPr txBox="1">
            <a:spLocks noGrp="1"/>
          </p:cNvSpPr>
          <p:nvPr>
            <p:ph type="body" idx="1"/>
          </p:nvPr>
        </p:nvSpPr>
        <p:spPr>
          <a:xfrm>
            <a:off x="304800" y="1066801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63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1"/>
              <a:buFont typeface="Arial"/>
              <a:buChar char="–"/>
              <a:defRPr sz="2801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63"/>
          <p:cNvSpPr txBox="1">
            <a:spLocks noGrp="1"/>
          </p:cNvSpPr>
          <p:nvPr>
            <p:ph type="dt" idx="10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242;p63"/>
          <p:cNvSpPr txBox="1">
            <a:spLocks noGrp="1"/>
          </p:cNvSpPr>
          <p:nvPr>
            <p:ph type="ftr" idx="11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3" name="Google Shape;243;p63"/>
          <p:cNvSpPr txBox="1">
            <a:spLocks noGrp="1"/>
          </p:cNvSpPr>
          <p:nvPr>
            <p:ph type="sldNum" idx="12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0517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7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7563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6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sz="6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5" name="Google Shape;315;p66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953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Char char="•"/>
              <a:defRPr sz="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572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6" name="Google Shape;316;p6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7" name="Google Shape;317;p6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8" name="Google Shape;318;p6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5963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47467B-C4B7-44EE-9190-87ED386D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0151B-03AD-46E9-BC87-EC2F48B1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41006-8B41-46F8-BADF-0875E264C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D1643-34F1-4E06-BE6A-684C9BF71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A55B3-B726-479C-9B8D-424F3BCA3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62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6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sz="6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0" name="Google Shape;390;p68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953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Char char="•"/>
              <a:defRPr sz="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572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1" name="Google Shape;391;p6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2" name="Google Shape;392;p6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3" name="Google Shape;393;p6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408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jpg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18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jpeg"/><Relationship Id="rId1" Type="http://schemas.openxmlformats.org/officeDocument/2006/relationships/slideLayout" Target="../slideLayouts/slideLayout1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jpeg"/><Relationship Id="rId1" Type="http://schemas.openxmlformats.org/officeDocument/2006/relationships/slideLayout" Target="../slideLayouts/slideLayout18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18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1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7.xml"/><Relationship Id="rId6" Type="http://schemas.openxmlformats.org/officeDocument/2006/relationships/image" Target="../media/image219.png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6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168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9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9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jpeg"/><Relationship Id="rId1" Type="http://schemas.openxmlformats.org/officeDocument/2006/relationships/slideLayout" Target="../slideLayouts/slideLayout18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6.jpeg"/><Relationship Id="rId1" Type="http://schemas.openxmlformats.org/officeDocument/2006/relationships/slideLayout" Target="../slideLayouts/slideLayout18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7.jpeg"/><Relationship Id="rId1" Type="http://schemas.openxmlformats.org/officeDocument/2006/relationships/slideLayout" Target="../slideLayouts/slideLayout18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LibraryAdvocateQuiz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9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8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18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18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cepal.org/" TargetMode="External"/><Relationship Id="rId4" Type="http://schemas.openxmlformats.org/officeDocument/2006/relationships/hyperlink" Target="http://www.unesco.org/en/fieldoffice/santiago" TargetMode="Externa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18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hyperlink" Target="https://survey.alchemer.com/s3/8084807/LAC-Workshop-2024-Evalu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5.png"/><Relationship Id="rId5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3.jpe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jpeg"/><Relationship Id="rId9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6.xml"/></Relationships>
</file>

<file path=ppt/slides/_rels/slide56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.xml"/><Relationship Id="rId21" Type="http://schemas.openxmlformats.org/officeDocument/2006/relationships/image" Target="../media/image92.png"/><Relationship Id="rId42" Type="http://schemas.openxmlformats.org/officeDocument/2006/relationships/customXml" Target="../ink/ink20.xml"/><Relationship Id="rId47" Type="http://schemas.openxmlformats.org/officeDocument/2006/relationships/image" Target="../media/image105.png"/><Relationship Id="rId63" Type="http://schemas.openxmlformats.org/officeDocument/2006/relationships/image" Target="../media/image113.png"/><Relationship Id="rId68" Type="http://schemas.openxmlformats.org/officeDocument/2006/relationships/customXml" Target="../ink/ink33.xml"/><Relationship Id="rId2" Type="http://schemas.openxmlformats.org/officeDocument/2006/relationships/notesSlide" Target="../notesSlides/notesSlide15.xml"/><Relationship Id="rId16" Type="http://schemas.openxmlformats.org/officeDocument/2006/relationships/customXml" Target="../ink/ink7.xml"/><Relationship Id="rId29" Type="http://schemas.openxmlformats.org/officeDocument/2006/relationships/image" Target="../media/image96.png"/><Relationship Id="rId11" Type="http://schemas.openxmlformats.org/officeDocument/2006/relationships/image" Target="../media/image87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100.png"/><Relationship Id="rId40" Type="http://schemas.openxmlformats.org/officeDocument/2006/relationships/customXml" Target="../ink/ink19.xml"/><Relationship Id="rId45" Type="http://schemas.openxmlformats.org/officeDocument/2006/relationships/image" Target="../media/image104.png"/><Relationship Id="rId53" Type="http://schemas.openxmlformats.org/officeDocument/2006/relationships/image" Target="../media/image108.png"/><Relationship Id="rId58" Type="http://schemas.openxmlformats.org/officeDocument/2006/relationships/customXml" Target="../ink/ink28.xml"/><Relationship Id="rId66" Type="http://schemas.openxmlformats.org/officeDocument/2006/relationships/customXml" Target="../ink/ink32.xml"/><Relationship Id="rId74" Type="http://schemas.openxmlformats.org/officeDocument/2006/relationships/customXml" Target="../ink/ink36.xml"/><Relationship Id="rId5" Type="http://schemas.openxmlformats.org/officeDocument/2006/relationships/image" Target="../media/image84.png"/><Relationship Id="rId61" Type="http://schemas.openxmlformats.org/officeDocument/2006/relationships/image" Target="../media/image112.png"/><Relationship Id="rId19" Type="http://schemas.openxmlformats.org/officeDocument/2006/relationships/image" Target="../media/image91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95.png"/><Relationship Id="rId30" Type="http://schemas.openxmlformats.org/officeDocument/2006/relationships/customXml" Target="../ink/ink14.xml"/><Relationship Id="rId35" Type="http://schemas.openxmlformats.org/officeDocument/2006/relationships/image" Target="../media/image99.png"/><Relationship Id="rId43" Type="http://schemas.openxmlformats.org/officeDocument/2006/relationships/image" Target="../media/image103.png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116.png"/><Relationship Id="rId8" Type="http://schemas.openxmlformats.org/officeDocument/2006/relationships/customXml" Target="../ink/ink3.xml"/><Relationship Id="rId51" Type="http://schemas.openxmlformats.org/officeDocument/2006/relationships/image" Target="../media/image107.png"/><Relationship Id="rId72" Type="http://schemas.openxmlformats.org/officeDocument/2006/relationships/customXml" Target="../ink/ink35.xml"/><Relationship Id="rId3" Type="http://schemas.openxmlformats.org/officeDocument/2006/relationships/image" Target="../media/image83.jpeg"/><Relationship Id="rId12" Type="http://schemas.openxmlformats.org/officeDocument/2006/relationships/customXml" Target="../ink/ink5.xml"/><Relationship Id="rId17" Type="http://schemas.openxmlformats.org/officeDocument/2006/relationships/image" Target="../media/image90.png"/><Relationship Id="rId25" Type="http://schemas.openxmlformats.org/officeDocument/2006/relationships/image" Target="../media/image94.png"/><Relationship Id="rId33" Type="http://schemas.openxmlformats.org/officeDocument/2006/relationships/image" Target="../media/image98.png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111.png"/><Relationship Id="rId67" Type="http://schemas.openxmlformats.org/officeDocument/2006/relationships/image" Target="../media/image115.png"/><Relationship Id="rId20" Type="http://schemas.openxmlformats.org/officeDocument/2006/relationships/customXml" Target="../ink/ink9.xml"/><Relationship Id="rId41" Type="http://schemas.openxmlformats.org/officeDocument/2006/relationships/image" Target="../media/image102.png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119.png"/><Relationship Id="rId1" Type="http://schemas.openxmlformats.org/officeDocument/2006/relationships/slideLayout" Target="../slideLayouts/slideLayout86.xml"/><Relationship Id="rId6" Type="http://schemas.openxmlformats.org/officeDocument/2006/relationships/customXml" Target="../ink/ink2.xml"/><Relationship Id="rId15" Type="http://schemas.openxmlformats.org/officeDocument/2006/relationships/image" Target="../media/image89.png"/><Relationship Id="rId23" Type="http://schemas.openxmlformats.org/officeDocument/2006/relationships/image" Target="../media/image93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106.png"/><Relationship Id="rId57" Type="http://schemas.openxmlformats.org/officeDocument/2006/relationships/image" Target="../media/image110.png"/><Relationship Id="rId10" Type="http://schemas.openxmlformats.org/officeDocument/2006/relationships/customXml" Target="../ink/ink4.xml"/><Relationship Id="rId31" Type="http://schemas.openxmlformats.org/officeDocument/2006/relationships/image" Target="../media/image97.png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114.png"/><Relationship Id="rId73" Type="http://schemas.openxmlformats.org/officeDocument/2006/relationships/image" Target="../media/image118.png"/><Relationship Id="rId4" Type="http://schemas.openxmlformats.org/officeDocument/2006/relationships/customXml" Target="../ink/ink1.xml"/><Relationship Id="rId9" Type="http://schemas.openxmlformats.org/officeDocument/2006/relationships/image" Target="../media/image86.png"/><Relationship Id="rId13" Type="http://schemas.openxmlformats.org/officeDocument/2006/relationships/image" Target="../media/image88.png"/><Relationship Id="rId18" Type="http://schemas.openxmlformats.org/officeDocument/2006/relationships/customXml" Target="../ink/ink8.xml"/><Relationship Id="rId39" Type="http://schemas.openxmlformats.org/officeDocument/2006/relationships/image" Target="../media/image101.png"/><Relationship Id="rId34" Type="http://schemas.openxmlformats.org/officeDocument/2006/relationships/customXml" Target="../ink/ink16.xml"/><Relationship Id="rId50" Type="http://schemas.openxmlformats.org/officeDocument/2006/relationships/customXml" Target="../ink/ink24.xml"/><Relationship Id="rId55" Type="http://schemas.openxmlformats.org/officeDocument/2006/relationships/image" Target="../media/image109.png"/><Relationship Id="rId7" Type="http://schemas.openxmlformats.org/officeDocument/2006/relationships/image" Target="../media/image85.png"/><Relationship Id="rId71" Type="http://schemas.openxmlformats.org/officeDocument/2006/relationships/image" Target="../media/image117.png"/></Relationships>
</file>

<file path=ppt/slides/_rels/slide57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8.xml"/><Relationship Id="rId21" Type="http://schemas.openxmlformats.org/officeDocument/2006/relationships/image" Target="../media/image92.png"/><Relationship Id="rId42" Type="http://schemas.openxmlformats.org/officeDocument/2006/relationships/customXml" Target="../ink/ink56.xml"/><Relationship Id="rId47" Type="http://schemas.openxmlformats.org/officeDocument/2006/relationships/image" Target="../media/image105.png"/><Relationship Id="rId63" Type="http://schemas.openxmlformats.org/officeDocument/2006/relationships/image" Target="../media/image113.png"/><Relationship Id="rId68" Type="http://schemas.openxmlformats.org/officeDocument/2006/relationships/customXml" Target="../ink/ink69.xml"/><Relationship Id="rId2" Type="http://schemas.openxmlformats.org/officeDocument/2006/relationships/notesSlide" Target="../notesSlides/notesSlide16.xml"/><Relationship Id="rId16" Type="http://schemas.openxmlformats.org/officeDocument/2006/relationships/customXml" Target="../ink/ink43.xml"/><Relationship Id="rId29" Type="http://schemas.openxmlformats.org/officeDocument/2006/relationships/image" Target="../media/image96.png"/><Relationship Id="rId11" Type="http://schemas.openxmlformats.org/officeDocument/2006/relationships/image" Target="../media/image87.png"/><Relationship Id="rId24" Type="http://schemas.openxmlformats.org/officeDocument/2006/relationships/customXml" Target="../ink/ink47.xml"/><Relationship Id="rId32" Type="http://schemas.openxmlformats.org/officeDocument/2006/relationships/customXml" Target="../ink/ink51.xml"/><Relationship Id="rId37" Type="http://schemas.openxmlformats.org/officeDocument/2006/relationships/image" Target="../media/image100.png"/><Relationship Id="rId40" Type="http://schemas.openxmlformats.org/officeDocument/2006/relationships/customXml" Target="../ink/ink55.xml"/><Relationship Id="rId45" Type="http://schemas.openxmlformats.org/officeDocument/2006/relationships/image" Target="../media/image104.png"/><Relationship Id="rId53" Type="http://schemas.openxmlformats.org/officeDocument/2006/relationships/image" Target="../media/image108.png"/><Relationship Id="rId58" Type="http://schemas.openxmlformats.org/officeDocument/2006/relationships/customXml" Target="../ink/ink64.xml"/><Relationship Id="rId66" Type="http://schemas.openxmlformats.org/officeDocument/2006/relationships/customXml" Target="../ink/ink68.xml"/><Relationship Id="rId74" Type="http://schemas.openxmlformats.org/officeDocument/2006/relationships/customXml" Target="../ink/ink72.xml"/><Relationship Id="rId5" Type="http://schemas.openxmlformats.org/officeDocument/2006/relationships/image" Target="../media/image84.png"/><Relationship Id="rId61" Type="http://schemas.openxmlformats.org/officeDocument/2006/relationships/image" Target="../media/image112.png"/><Relationship Id="rId19" Type="http://schemas.openxmlformats.org/officeDocument/2006/relationships/image" Target="../media/image91.png"/><Relationship Id="rId14" Type="http://schemas.openxmlformats.org/officeDocument/2006/relationships/customXml" Target="../ink/ink42.xml"/><Relationship Id="rId22" Type="http://schemas.openxmlformats.org/officeDocument/2006/relationships/customXml" Target="../ink/ink46.xml"/><Relationship Id="rId27" Type="http://schemas.openxmlformats.org/officeDocument/2006/relationships/image" Target="../media/image95.png"/><Relationship Id="rId30" Type="http://schemas.openxmlformats.org/officeDocument/2006/relationships/customXml" Target="../ink/ink50.xml"/><Relationship Id="rId35" Type="http://schemas.openxmlformats.org/officeDocument/2006/relationships/image" Target="../media/image99.png"/><Relationship Id="rId43" Type="http://schemas.openxmlformats.org/officeDocument/2006/relationships/image" Target="../media/image103.png"/><Relationship Id="rId48" Type="http://schemas.openxmlformats.org/officeDocument/2006/relationships/customXml" Target="../ink/ink59.xml"/><Relationship Id="rId56" Type="http://schemas.openxmlformats.org/officeDocument/2006/relationships/customXml" Target="../ink/ink63.xml"/><Relationship Id="rId64" Type="http://schemas.openxmlformats.org/officeDocument/2006/relationships/customXml" Target="../ink/ink67.xml"/><Relationship Id="rId69" Type="http://schemas.openxmlformats.org/officeDocument/2006/relationships/image" Target="../media/image116.png"/><Relationship Id="rId8" Type="http://schemas.openxmlformats.org/officeDocument/2006/relationships/customXml" Target="../ink/ink39.xml"/><Relationship Id="rId51" Type="http://schemas.openxmlformats.org/officeDocument/2006/relationships/image" Target="../media/image107.png"/><Relationship Id="rId72" Type="http://schemas.openxmlformats.org/officeDocument/2006/relationships/customXml" Target="../ink/ink71.xml"/><Relationship Id="rId3" Type="http://schemas.openxmlformats.org/officeDocument/2006/relationships/image" Target="../media/image83.jpeg"/><Relationship Id="rId12" Type="http://schemas.openxmlformats.org/officeDocument/2006/relationships/customXml" Target="../ink/ink41.xml"/><Relationship Id="rId17" Type="http://schemas.openxmlformats.org/officeDocument/2006/relationships/image" Target="../media/image90.png"/><Relationship Id="rId25" Type="http://schemas.openxmlformats.org/officeDocument/2006/relationships/image" Target="../media/image94.png"/><Relationship Id="rId33" Type="http://schemas.openxmlformats.org/officeDocument/2006/relationships/image" Target="../media/image98.png"/><Relationship Id="rId38" Type="http://schemas.openxmlformats.org/officeDocument/2006/relationships/customXml" Target="../ink/ink54.xml"/><Relationship Id="rId46" Type="http://schemas.openxmlformats.org/officeDocument/2006/relationships/customXml" Target="../ink/ink58.xml"/><Relationship Id="rId59" Type="http://schemas.openxmlformats.org/officeDocument/2006/relationships/image" Target="../media/image111.png"/><Relationship Id="rId67" Type="http://schemas.openxmlformats.org/officeDocument/2006/relationships/image" Target="../media/image115.png"/><Relationship Id="rId20" Type="http://schemas.openxmlformats.org/officeDocument/2006/relationships/customXml" Target="../ink/ink45.xml"/><Relationship Id="rId41" Type="http://schemas.openxmlformats.org/officeDocument/2006/relationships/image" Target="../media/image102.png"/><Relationship Id="rId54" Type="http://schemas.openxmlformats.org/officeDocument/2006/relationships/customXml" Target="../ink/ink62.xml"/><Relationship Id="rId62" Type="http://schemas.openxmlformats.org/officeDocument/2006/relationships/customXml" Target="../ink/ink66.xml"/><Relationship Id="rId70" Type="http://schemas.openxmlformats.org/officeDocument/2006/relationships/customXml" Target="../ink/ink70.xml"/><Relationship Id="rId75" Type="http://schemas.openxmlformats.org/officeDocument/2006/relationships/image" Target="../media/image119.png"/><Relationship Id="rId1" Type="http://schemas.openxmlformats.org/officeDocument/2006/relationships/slideLayout" Target="../slideLayouts/slideLayout86.xml"/><Relationship Id="rId6" Type="http://schemas.openxmlformats.org/officeDocument/2006/relationships/customXml" Target="../ink/ink38.xml"/><Relationship Id="rId15" Type="http://schemas.openxmlformats.org/officeDocument/2006/relationships/image" Target="../media/image89.png"/><Relationship Id="rId23" Type="http://schemas.openxmlformats.org/officeDocument/2006/relationships/image" Target="../media/image93.png"/><Relationship Id="rId28" Type="http://schemas.openxmlformats.org/officeDocument/2006/relationships/customXml" Target="../ink/ink49.xml"/><Relationship Id="rId36" Type="http://schemas.openxmlformats.org/officeDocument/2006/relationships/customXml" Target="../ink/ink53.xml"/><Relationship Id="rId49" Type="http://schemas.openxmlformats.org/officeDocument/2006/relationships/image" Target="../media/image106.png"/><Relationship Id="rId57" Type="http://schemas.openxmlformats.org/officeDocument/2006/relationships/image" Target="../media/image110.png"/><Relationship Id="rId10" Type="http://schemas.openxmlformats.org/officeDocument/2006/relationships/customXml" Target="../ink/ink40.xml"/><Relationship Id="rId31" Type="http://schemas.openxmlformats.org/officeDocument/2006/relationships/image" Target="../media/image97.png"/><Relationship Id="rId44" Type="http://schemas.openxmlformats.org/officeDocument/2006/relationships/customXml" Target="../ink/ink57.xml"/><Relationship Id="rId52" Type="http://schemas.openxmlformats.org/officeDocument/2006/relationships/customXml" Target="../ink/ink61.xml"/><Relationship Id="rId60" Type="http://schemas.openxmlformats.org/officeDocument/2006/relationships/customXml" Target="../ink/ink65.xml"/><Relationship Id="rId65" Type="http://schemas.openxmlformats.org/officeDocument/2006/relationships/image" Target="../media/image114.png"/><Relationship Id="rId73" Type="http://schemas.openxmlformats.org/officeDocument/2006/relationships/image" Target="../media/image118.png"/><Relationship Id="rId4" Type="http://schemas.openxmlformats.org/officeDocument/2006/relationships/customXml" Target="../ink/ink37.xml"/><Relationship Id="rId9" Type="http://schemas.openxmlformats.org/officeDocument/2006/relationships/image" Target="../media/image86.png"/><Relationship Id="rId13" Type="http://schemas.openxmlformats.org/officeDocument/2006/relationships/image" Target="../media/image88.png"/><Relationship Id="rId18" Type="http://schemas.openxmlformats.org/officeDocument/2006/relationships/customXml" Target="../ink/ink44.xml"/><Relationship Id="rId39" Type="http://schemas.openxmlformats.org/officeDocument/2006/relationships/image" Target="../media/image101.png"/><Relationship Id="rId34" Type="http://schemas.openxmlformats.org/officeDocument/2006/relationships/customXml" Target="../ink/ink52.xml"/><Relationship Id="rId50" Type="http://schemas.openxmlformats.org/officeDocument/2006/relationships/customXml" Target="../ink/ink60.xml"/><Relationship Id="rId55" Type="http://schemas.openxmlformats.org/officeDocument/2006/relationships/image" Target="../media/image109.png"/><Relationship Id="rId7" Type="http://schemas.openxmlformats.org/officeDocument/2006/relationships/image" Target="../media/image85.png"/><Relationship Id="rId71" Type="http://schemas.openxmlformats.org/officeDocument/2006/relationships/image" Target="../media/image11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2.xml"/></Relationships>
</file>

<file path=ppt/slides/_rels/slide6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8.png"/><Relationship Id="rId18" Type="http://schemas.openxmlformats.org/officeDocument/2006/relationships/customXml" Target="../ink/ink80.xml"/><Relationship Id="rId26" Type="http://schemas.openxmlformats.org/officeDocument/2006/relationships/customXml" Target="../ink/ink84.xml"/><Relationship Id="rId39" Type="http://schemas.openxmlformats.org/officeDocument/2006/relationships/image" Target="../media/image141.png"/><Relationship Id="rId21" Type="http://schemas.openxmlformats.org/officeDocument/2006/relationships/image" Target="../media/image132.png"/><Relationship Id="rId34" Type="http://schemas.openxmlformats.org/officeDocument/2006/relationships/customXml" Target="../ink/ink88.xml"/><Relationship Id="rId7" Type="http://schemas.openxmlformats.org/officeDocument/2006/relationships/image" Target="../media/image125.png"/><Relationship Id="rId12" Type="http://schemas.openxmlformats.org/officeDocument/2006/relationships/customXml" Target="../ink/ink77.xml"/><Relationship Id="rId17" Type="http://schemas.openxmlformats.org/officeDocument/2006/relationships/image" Target="../media/image130.png"/><Relationship Id="rId25" Type="http://schemas.openxmlformats.org/officeDocument/2006/relationships/image" Target="../media/image134.png"/><Relationship Id="rId33" Type="http://schemas.openxmlformats.org/officeDocument/2006/relationships/image" Target="../media/image138.png"/><Relationship Id="rId38" Type="http://schemas.openxmlformats.org/officeDocument/2006/relationships/customXml" Target="../ink/ink90.xml"/><Relationship Id="rId2" Type="http://schemas.openxmlformats.org/officeDocument/2006/relationships/notesSlide" Target="../notesSlides/notesSlide22.xml"/><Relationship Id="rId16" Type="http://schemas.openxmlformats.org/officeDocument/2006/relationships/customXml" Target="../ink/ink79.xml"/><Relationship Id="rId20" Type="http://schemas.openxmlformats.org/officeDocument/2006/relationships/customXml" Target="../ink/ink81.xml"/><Relationship Id="rId29" Type="http://schemas.openxmlformats.org/officeDocument/2006/relationships/image" Target="../media/image136.png"/><Relationship Id="rId1" Type="http://schemas.openxmlformats.org/officeDocument/2006/relationships/slideLayout" Target="../slideLayouts/slideLayout58.xml"/><Relationship Id="rId6" Type="http://schemas.openxmlformats.org/officeDocument/2006/relationships/customXml" Target="../ink/ink74.xml"/><Relationship Id="rId11" Type="http://schemas.openxmlformats.org/officeDocument/2006/relationships/image" Target="../media/image127.png"/><Relationship Id="rId24" Type="http://schemas.openxmlformats.org/officeDocument/2006/relationships/customXml" Target="../ink/ink83.xml"/><Relationship Id="rId32" Type="http://schemas.openxmlformats.org/officeDocument/2006/relationships/customXml" Target="../ink/ink87.xml"/><Relationship Id="rId37" Type="http://schemas.openxmlformats.org/officeDocument/2006/relationships/image" Target="../media/image140.png"/><Relationship Id="rId5" Type="http://schemas.openxmlformats.org/officeDocument/2006/relationships/image" Target="../media/image124.png"/><Relationship Id="rId15" Type="http://schemas.openxmlformats.org/officeDocument/2006/relationships/image" Target="../media/image129.png"/><Relationship Id="rId23" Type="http://schemas.openxmlformats.org/officeDocument/2006/relationships/image" Target="../media/image133.png"/><Relationship Id="rId28" Type="http://schemas.openxmlformats.org/officeDocument/2006/relationships/customXml" Target="../ink/ink85.xml"/><Relationship Id="rId36" Type="http://schemas.openxmlformats.org/officeDocument/2006/relationships/customXml" Target="../ink/ink89.xml"/><Relationship Id="rId10" Type="http://schemas.openxmlformats.org/officeDocument/2006/relationships/customXml" Target="../ink/ink76.xml"/><Relationship Id="rId19" Type="http://schemas.openxmlformats.org/officeDocument/2006/relationships/image" Target="../media/image131.png"/><Relationship Id="rId31" Type="http://schemas.openxmlformats.org/officeDocument/2006/relationships/image" Target="../media/image137.png"/><Relationship Id="rId4" Type="http://schemas.openxmlformats.org/officeDocument/2006/relationships/customXml" Target="../ink/ink73.xml"/><Relationship Id="rId9" Type="http://schemas.openxmlformats.org/officeDocument/2006/relationships/image" Target="../media/image126.png"/><Relationship Id="rId14" Type="http://schemas.openxmlformats.org/officeDocument/2006/relationships/customXml" Target="../ink/ink78.xml"/><Relationship Id="rId22" Type="http://schemas.openxmlformats.org/officeDocument/2006/relationships/customXml" Target="../ink/ink82.xml"/><Relationship Id="rId27" Type="http://schemas.openxmlformats.org/officeDocument/2006/relationships/image" Target="../media/image135.png"/><Relationship Id="rId30" Type="http://schemas.openxmlformats.org/officeDocument/2006/relationships/customXml" Target="../ink/ink86.xml"/><Relationship Id="rId35" Type="http://schemas.openxmlformats.org/officeDocument/2006/relationships/image" Target="../media/image139.png"/><Relationship Id="rId8" Type="http://schemas.openxmlformats.org/officeDocument/2006/relationships/customXml" Target="../ink/ink75.xml"/><Relationship Id="rId3" Type="http://schemas.openxmlformats.org/officeDocument/2006/relationships/image" Target="../media/image123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2.xml"/></Relationships>
</file>

<file path=ppt/slides/_rels/slide6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8.png"/><Relationship Id="rId18" Type="http://schemas.openxmlformats.org/officeDocument/2006/relationships/customXml" Target="../ink/ink98.xml"/><Relationship Id="rId26" Type="http://schemas.openxmlformats.org/officeDocument/2006/relationships/customXml" Target="../ink/ink102.xml"/><Relationship Id="rId39" Type="http://schemas.openxmlformats.org/officeDocument/2006/relationships/image" Target="../media/image141.png"/><Relationship Id="rId21" Type="http://schemas.openxmlformats.org/officeDocument/2006/relationships/image" Target="../media/image132.png"/><Relationship Id="rId34" Type="http://schemas.openxmlformats.org/officeDocument/2006/relationships/customXml" Target="../ink/ink106.xml"/><Relationship Id="rId7" Type="http://schemas.openxmlformats.org/officeDocument/2006/relationships/image" Target="../media/image125.png"/><Relationship Id="rId12" Type="http://schemas.openxmlformats.org/officeDocument/2006/relationships/customXml" Target="../ink/ink95.xml"/><Relationship Id="rId17" Type="http://schemas.openxmlformats.org/officeDocument/2006/relationships/image" Target="../media/image130.png"/><Relationship Id="rId25" Type="http://schemas.openxmlformats.org/officeDocument/2006/relationships/image" Target="../media/image134.png"/><Relationship Id="rId33" Type="http://schemas.openxmlformats.org/officeDocument/2006/relationships/image" Target="../media/image138.png"/><Relationship Id="rId38" Type="http://schemas.openxmlformats.org/officeDocument/2006/relationships/customXml" Target="../ink/ink108.xml"/><Relationship Id="rId2" Type="http://schemas.openxmlformats.org/officeDocument/2006/relationships/notesSlide" Target="../notesSlides/notesSlide26.xml"/><Relationship Id="rId16" Type="http://schemas.openxmlformats.org/officeDocument/2006/relationships/customXml" Target="../ink/ink97.xml"/><Relationship Id="rId20" Type="http://schemas.openxmlformats.org/officeDocument/2006/relationships/customXml" Target="../ink/ink99.xml"/><Relationship Id="rId29" Type="http://schemas.openxmlformats.org/officeDocument/2006/relationships/image" Target="../media/image136.png"/><Relationship Id="rId1" Type="http://schemas.openxmlformats.org/officeDocument/2006/relationships/slideLayout" Target="../slideLayouts/slideLayout102.xml"/><Relationship Id="rId6" Type="http://schemas.openxmlformats.org/officeDocument/2006/relationships/customXml" Target="../ink/ink92.xml"/><Relationship Id="rId11" Type="http://schemas.openxmlformats.org/officeDocument/2006/relationships/image" Target="../media/image127.png"/><Relationship Id="rId24" Type="http://schemas.openxmlformats.org/officeDocument/2006/relationships/customXml" Target="../ink/ink101.xml"/><Relationship Id="rId32" Type="http://schemas.openxmlformats.org/officeDocument/2006/relationships/customXml" Target="../ink/ink105.xml"/><Relationship Id="rId37" Type="http://schemas.openxmlformats.org/officeDocument/2006/relationships/image" Target="../media/image140.png"/><Relationship Id="rId5" Type="http://schemas.openxmlformats.org/officeDocument/2006/relationships/image" Target="../media/image124.png"/><Relationship Id="rId15" Type="http://schemas.openxmlformats.org/officeDocument/2006/relationships/image" Target="../media/image129.png"/><Relationship Id="rId23" Type="http://schemas.openxmlformats.org/officeDocument/2006/relationships/image" Target="../media/image133.png"/><Relationship Id="rId28" Type="http://schemas.openxmlformats.org/officeDocument/2006/relationships/customXml" Target="../ink/ink103.xml"/><Relationship Id="rId36" Type="http://schemas.openxmlformats.org/officeDocument/2006/relationships/customXml" Target="../ink/ink107.xml"/><Relationship Id="rId10" Type="http://schemas.openxmlformats.org/officeDocument/2006/relationships/customXml" Target="../ink/ink94.xml"/><Relationship Id="rId19" Type="http://schemas.openxmlformats.org/officeDocument/2006/relationships/image" Target="../media/image131.png"/><Relationship Id="rId31" Type="http://schemas.openxmlformats.org/officeDocument/2006/relationships/image" Target="../media/image137.png"/><Relationship Id="rId4" Type="http://schemas.openxmlformats.org/officeDocument/2006/relationships/customXml" Target="../ink/ink91.xml"/><Relationship Id="rId9" Type="http://schemas.openxmlformats.org/officeDocument/2006/relationships/image" Target="../media/image126.png"/><Relationship Id="rId14" Type="http://schemas.openxmlformats.org/officeDocument/2006/relationships/customXml" Target="../ink/ink96.xml"/><Relationship Id="rId22" Type="http://schemas.openxmlformats.org/officeDocument/2006/relationships/customXml" Target="../ink/ink100.xml"/><Relationship Id="rId27" Type="http://schemas.openxmlformats.org/officeDocument/2006/relationships/image" Target="../media/image135.png"/><Relationship Id="rId30" Type="http://schemas.openxmlformats.org/officeDocument/2006/relationships/customXml" Target="../ink/ink104.xml"/><Relationship Id="rId35" Type="http://schemas.openxmlformats.org/officeDocument/2006/relationships/image" Target="../media/image139.png"/><Relationship Id="rId8" Type="http://schemas.openxmlformats.org/officeDocument/2006/relationships/customXml" Target="../ink/ink93.xml"/><Relationship Id="rId3" Type="http://schemas.openxmlformats.org/officeDocument/2006/relationships/image" Target="../media/image123.jpeg"/></Relationships>
</file>

<file path=ppt/slides/_rels/slide6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0.xml"/><Relationship Id="rId21" Type="http://schemas.openxmlformats.org/officeDocument/2006/relationships/image" Target="../media/image150.png"/><Relationship Id="rId42" Type="http://schemas.openxmlformats.org/officeDocument/2006/relationships/customXml" Target="../ink/ink128.xml"/><Relationship Id="rId47" Type="http://schemas.openxmlformats.org/officeDocument/2006/relationships/image" Target="../media/image163.png"/><Relationship Id="rId63" Type="http://schemas.openxmlformats.org/officeDocument/2006/relationships/image" Target="../media/image170.png"/><Relationship Id="rId68" Type="http://schemas.openxmlformats.org/officeDocument/2006/relationships/customXml" Target="../ink/ink141.xml"/><Relationship Id="rId84" Type="http://schemas.openxmlformats.org/officeDocument/2006/relationships/image" Target="../media/image180.png"/><Relationship Id="rId89" Type="http://schemas.openxmlformats.org/officeDocument/2006/relationships/customXml" Target="../ink/ink152.xml"/><Relationship Id="rId16" Type="http://schemas.openxmlformats.org/officeDocument/2006/relationships/customXml" Target="../ink/ink115.xml"/><Relationship Id="rId11" Type="http://schemas.openxmlformats.org/officeDocument/2006/relationships/image" Target="../media/image145.png"/><Relationship Id="rId32" Type="http://schemas.openxmlformats.org/officeDocument/2006/relationships/customXml" Target="../ink/ink123.xml"/><Relationship Id="rId37" Type="http://schemas.openxmlformats.org/officeDocument/2006/relationships/image" Target="../media/image158.png"/><Relationship Id="rId53" Type="http://schemas.openxmlformats.org/officeDocument/2006/relationships/image" Target="../media/image166.png"/><Relationship Id="rId58" Type="http://schemas.openxmlformats.org/officeDocument/2006/relationships/customXml" Target="../ink/ink136.xml"/><Relationship Id="rId74" Type="http://schemas.openxmlformats.org/officeDocument/2006/relationships/image" Target="../media/image175.png"/><Relationship Id="rId79" Type="http://schemas.openxmlformats.org/officeDocument/2006/relationships/customXml" Target="../ink/ink147.xml"/><Relationship Id="rId5" Type="http://schemas.openxmlformats.org/officeDocument/2006/relationships/image" Target="../media/image142.png"/><Relationship Id="rId90" Type="http://schemas.openxmlformats.org/officeDocument/2006/relationships/image" Target="../media/image183.png"/><Relationship Id="rId22" Type="http://schemas.openxmlformats.org/officeDocument/2006/relationships/customXml" Target="../ink/ink118.xml"/><Relationship Id="rId27" Type="http://schemas.openxmlformats.org/officeDocument/2006/relationships/image" Target="../media/image153.png"/><Relationship Id="rId43" Type="http://schemas.openxmlformats.org/officeDocument/2006/relationships/image" Target="../media/image161.png"/><Relationship Id="rId48" Type="http://schemas.openxmlformats.org/officeDocument/2006/relationships/customXml" Target="../ink/ink131.xml"/><Relationship Id="rId64" Type="http://schemas.openxmlformats.org/officeDocument/2006/relationships/customXml" Target="../ink/ink139.xml"/><Relationship Id="rId69" Type="http://schemas.openxmlformats.org/officeDocument/2006/relationships/image" Target="../media/image173.png"/><Relationship Id="rId8" Type="http://schemas.openxmlformats.org/officeDocument/2006/relationships/customXml" Target="../ink/ink111.xml"/><Relationship Id="rId51" Type="http://schemas.openxmlformats.org/officeDocument/2006/relationships/image" Target="../media/image165.png"/><Relationship Id="rId72" Type="http://schemas.openxmlformats.org/officeDocument/2006/relationships/customXml" Target="../ink/ink143.xml"/><Relationship Id="rId80" Type="http://schemas.openxmlformats.org/officeDocument/2006/relationships/image" Target="../media/image178.png"/><Relationship Id="rId85" Type="http://schemas.openxmlformats.org/officeDocument/2006/relationships/customXml" Target="../ink/ink150.xml"/><Relationship Id="rId93" Type="http://schemas.openxmlformats.org/officeDocument/2006/relationships/customXml" Target="../ink/ink154.xml"/><Relationship Id="rId3" Type="http://schemas.openxmlformats.org/officeDocument/2006/relationships/image" Target="../media/image123.jpeg"/><Relationship Id="rId12" Type="http://schemas.openxmlformats.org/officeDocument/2006/relationships/customXml" Target="../ink/ink113.xml"/><Relationship Id="rId17" Type="http://schemas.openxmlformats.org/officeDocument/2006/relationships/image" Target="../media/image148.png"/><Relationship Id="rId25" Type="http://schemas.openxmlformats.org/officeDocument/2006/relationships/image" Target="../media/image152.png"/><Relationship Id="rId33" Type="http://schemas.openxmlformats.org/officeDocument/2006/relationships/image" Target="../media/image156.png"/><Relationship Id="rId38" Type="http://schemas.openxmlformats.org/officeDocument/2006/relationships/customXml" Target="../ink/ink126.xml"/><Relationship Id="rId46" Type="http://schemas.openxmlformats.org/officeDocument/2006/relationships/customXml" Target="../ink/ink130.xml"/><Relationship Id="rId59" Type="http://schemas.openxmlformats.org/officeDocument/2006/relationships/image" Target="../media/image138.png"/><Relationship Id="rId67" Type="http://schemas.openxmlformats.org/officeDocument/2006/relationships/image" Target="../media/image172.png"/><Relationship Id="rId20" Type="http://schemas.openxmlformats.org/officeDocument/2006/relationships/customXml" Target="../ink/ink117.xml"/><Relationship Id="rId41" Type="http://schemas.openxmlformats.org/officeDocument/2006/relationships/image" Target="../media/image160.png"/><Relationship Id="rId54" Type="http://schemas.openxmlformats.org/officeDocument/2006/relationships/customXml" Target="../ink/ink134.xml"/><Relationship Id="rId62" Type="http://schemas.openxmlformats.org/officeDocument/2006/relationships/customXml" Target="../ink/ink138.xml"/><Relationship Id="rId70" Type="http://schemas.openxmlformats.org/officeDocument/2006/relationships/customXml" Target="../ink/ink142.xml"/><Relationship Id="rId75" Type="http://schemas.openxmlformats.org/officeDocument/2006/relationships/customXml" Target="../ink/ink145.xml"/><Relationship Id="rId83" Type="http://schemas.openxmlformats.org/officeDocument/2006/relationships/customXml" Target="../ink/ink149.xml"/><Relationship Id="rId88" Type="http://schemas.openxmlformats.org/officeDocument/2006/relationships/image" Target="../media/image182.png"/><Relationship Id="rId91" Type="http://schemas.openxmlformats.org/officeDocument/2006/relationships/customXml" Target="../ink/ink153.xml"/><Relationship Id="rId1" Type="http://schemas.openxmlformats.org/officeDocument/2006/relationships/slideLayout" Target="../slideLayouts/slideLayout41.xml"/><Relationship Id="rId6" Type="http://schemas.openxmlformats.org/officeDocument/2006/relationships/customXml" Target="../ink/ink110.xml"/><Relationship Id="rId15" Type="http://schemas.openxmlformats.org/officeDocument/2006/relationships/image" Target="../media/image147.png"/><Relationship Id="rId23" Type="http://schemas.openxmlformats.org/officeDocument/2006/relationships/image" Target="../media/image151.png"/><Relationship Id="rId28" Type="http://schemas.openxmlformats.org/officeDocument/2006/relationships/customXml" Target="../ink/ink121.xml"/><Relationship Id="rId36" Type="http://schemas.openxmlformats.org/officeDocument/2006/relationships/customXml" Target="../ink/ink125.xml"/><Relationship Id="rId49" Type="http://schemas.openxmlformats.org/officeDocument/2006/relationships/image" Target="../media/image164.png"/><Relationship Id="rId57" Type="http://schemas.openxmlformats.org/officeDocument/2006/relationships/image" Target="../media/image168.png"/><Relationship Id="rId10" Type="http://schemas.openxmlformats.org/officeDocument/2006/relationships/customXml" Target="../ink/ink112.xml"/><Relationship Id="rId31" Type="http://schemas.openxmlformats.org/officeDocument/2006/relationships/image" Target="../media/image155.png"/><Relationship Id="rId44" Type="http://schemas.openxmlformats.org/officeDocument/2006/relationships/customXml" Target="../ink/ink129.xml"/><Relationship Id="rId52" Type="http://schemas.openxmlformats.org/officeDocument/2006/relationships/customXml" Target="../ink/ink133.xml"/><Relationship Id="rId60" Type="http://schemas.openxmlformats.org/officeDocument/2006/relationships/customXml" Target="../ink/ink137.xml"/><Relationship Id="rId65" Type="http://schemas.openxmlformats.org/officeDocument/2006/relationships/image" Target="../media/image171.png"/><Relationship Id="rId73" Type="http://schemas.openxmlformats.org/officeDocument/2006/relationships/customXml" Target="../ink/ink144.xml"/><Relationship Id="rId78" Type="http://schemas.openxmlformats.org/officeDocument/2006/relationships/image" Target="../media/image177.png"/><Relationship Id="rId81" Type="http://schemas.openxmlformats.org/officeDocument/2006/relationships/customXml" Target="../ink/ink148.xml"/><Relationship Id="rId86" Type="http://schemas.openxmlformats.org/officeDocument/2006/relationships/image" Target="../media/image181.png"/><Relationship Id="rId94" Type="http://schemas.openxmlformats.org/officeDocument/2006/relationships/image" Target="../media/image185.png"/><Relationship Id="rId4" Type="http://schemas.openxmlformats.org/officeDocument/2006/relationships/customXml" Target="../ink/ink109.xml"/><Relationship Id="rId9" Type="http://schemas.openxmlformats.org/officeDocument/2006/relationships/image" Target="../media/image144.png"/><Relationship Id="rId13" Type="http://schemas.openxmlformats.org/officeDocument/2006/relationships/image" Target="../media/image146.png"/><Relationship Id="rId18" Type="http://schemas.openxmlformats.org/officeDocument/2006/relationships/customXml" Target="../ink/ink116.xml"/><Relationship Id="rId39" Type="http://schemas.openxmlformats.org/officeDocument/2006/relationships/image" Target="../media/image159.png"/><Relationship Id="rId34" Type="http://schemas.openxmlformats.org/officeDocument/2006/relationships/customXml" Target="../ink/ink124.xml"/><Relationship Id="rId50" Type="http://schemas.openxmlformats.org/officeDocument/2006/relationships/customXml" Target="../ink/ink132.xml"/><Relationship Id="rId55" Type="http://schemas.openxmlformats.org/officeDocument/2006/relationships/image" Target="../media/image167.png"/><Relationship Id="rId76" Type="http://schemas.openxmlformats.org/officeDocument/2006/relationships/image" Target="../media/image176.png"/><Relationship Id="rId7" Type="http://schemas.openxmlformats.org/officeDocument/2006/relationships/image" Target="../media/image143.png"/><Relationship Id="rId71" Type="http://schemas.openxmlformats.org/officeDocument/2006/relationships/image" Target="../media/image174.png"/><Relationship Id="rId92" Type="http://schemas.openxmlformats.org/officeDocument/2006/relationships/image" Target="../media/image184.png"/><Relationship Id="rId2" Type="http://schemas.openxmlformats.org/officeDocument/2006/relationships/notesSlide" Target="../notesSlides/notesSlide27.xml"/><Relationship Id="rId29" Type="http://schemas.openxmlformats.org/officeDocument/2006/relationships/image" Target="../media/image154.png"/><Relationship Id="rId24" Type="http://schemas.openxmlformats.org/officeDocument/2006/relationships/customXml" Target="../ink/ink119.xml"/><Relationship Id="rId40" Type="http://schemas.openxmlformats.org/officeDocument/2006/relationships/customXml" Target="../ink/ink127.xml"/><Relationship Id="rId45" Type="http://schemas.openxmlformats.org/officeDocument/2006/relationships/image" Target="../media/image162.png"/><Relationship Id="rId66" Type="http://schemas.openxmlformats.org/officeDocument/2006/relationships/customXml" Target="../ink/ink140.xml"/><Relationship Id="rId87" Type="http://schemas.openxmlformats.org/officeDocument/2006/relationships/customXml" Target="../ink/ink151.xml"/><Relationship Id="rId61" Type="http://schemas.openxmlformats.org/officeDocument/2006/relationships/image" Target="../media/image169.png"/><Relationship Id="rId82" Type="http://schemas.openxmlformats.org/officeDocument/2006/relationships/image" Target="../media/image179.png"/><Relationship Id="rId19" Type="http://schemas.openxmlformats.org/officeDocument/2006/relationships/image" Target="../media/image149.png"/><Relationship Id="rId14" Type="http://schemas.openxmlformats.org/officeDocument/2006/relationships/customXml" Target="../ink/ink114.xml"/><Relationship Id="rId30" Type="http://schemas.openxmlformats.org/officeDocument/2006/relationships/customXml" Target="../ink/ink122.xml"/><Relationship Id="rId35" Type="http://schemas.openxmlformats.org/officeDocument/2006/relationships/image" Target="../media/image157.png"/><Relationship Id="rId56" Type="http://schemas.openxmlformats.org/officeDocument/2006/relationships/customXml" Target="../ink/ink135.xml"/><Relationship Id="rId77" Type="http://schemas.openxmlformats.org/officeDocument/2006/relationships/customXml" Target="../ink/ink146.xml"/></Relationships>
</file>

<file path=ppt/slides/_rels/slide6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6.png"/><Relationship Id="rId18" Type="http://schemas.openxmlformats.org/officeDocument/2006/relationships/customXml" Target="../ink/ink162.xml"/><Relationship Id="rId26" Type="http://schemas.openxmlformats.org/officeDocument/2006/relationships/customXml" Target="../ink/ink166.xml"/><Relationship Id="rId39" Type="http://schemas.openxmlformats.org/officeDocument/2006/relationships/image" Target="../media/image189.png"/><Relationship Id="rId21" Type="http://schemas.openxmlformats.org/officeDocument/2006/relationships/image" Target="../media/image150.png"/><Relationship Id="rId34" Type="http://schemas.openxmlformats.org/officeDocument/2006/relationships/customXml" Target="../ink/ink170.xml"/><Relationship Id="rId42" Type="http://schemas.openxmlformats.org/officeDocument/2006/relationships/customXml" Target="../ink/ink174.xml"/><Relationship Id="rId47" Type="http://schemas.openxmlformats.org/officeDocument/2006/relationships/image" Target="../media/image193.png"/><Relationship Id="rId50" Type="http://schemas.openxmlformats.org/officeDocument/2006/relationships/customXml" Target="../ink/ink178.xml"/><Relationship Id="rId55" Type="http://schemas.openxmlformats.org/officeDocument/2006/relationships/image" Target="../media/image197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28.xml"/><Relationship Id="rId16" Type="http://schemas.openxmlformats.org/officeDocument/2006/relationships/customXml" Target="../ink/ink161.xml"/><Relationship Id="rId29" Type="http://schemas.openxmlformats.org/officeDocument/2006/relationships/image" Target="../media/image154.png"/><Relationship Id="rId11" Type="http://schemas.openxmlformats.org/officeDocument/2006/relationships/image" Target="../media/image145.png"/><Relationship Id="rId24" Type="http://schemas.openxmlformats.org/officeDocument/2006/relationships/customXml" Target="../ink/ink165.xml"/><Relationship Id="rId32" Type="http://schemas.openxmlformats.org/officeDocument/2006/relationships/customXml" Target="../ink/ink169.xml"/><Relationship Id="rId37" Type="http://schemas.openxmlformats.org/officeDocument/2006/relationships/image" Target="../media/image188.png"/><Relationship Id="rId40" Type="http://schemas.openxmlformats.org/officeDocument/2006/relationships/customXml" Target="../ink/ink173.xml"/><Relationship Id="rId45" Type="http://schemas.openxmlformats.org/officeDocument/2006/relationships/image" Target="../media/image192.png"/><Relationship Id="rId53" Type="http://schemas.openxmlformats.org/officeDocument/2006/relationships/image" Target="../media/image196.png"/><Relationship Id="rId5" Type="http://schemas.openxmlformats.org/officeDocument/2006/relationships/image" Target="../media/image142.png"/><Relationship Id="rId19" Type="http://schemas.openxmlformats.org/officeDocument/2006/relationships/image" Target="../media/image149.png"/><Relationship Id="rId4" Type="http://schemas.openxmlformats.org/officeDocument/2006/relationships/customXml" Target="../ink/ink155.xml"/><Relationship Id="rId9" Type="http://schemas.openxmlformats.org/officeDocument/2006/relationships/image" Target="../media/image144.png"/><Relationship Id="rId14" Type="http://schemas.openxmlformats.org/officeDocument/2006/relationships/customXml" Target="../ink/ink160.xml"/><Relationship Id="rId22" Type="http://schemas.openxmlformats.org/officeDocument/2006/relationships/customXml" Target="../ink/ink164.xml"/><Relationship Id="rId27" Type="http://schemas.openxmlformats.org/officeDocument/2006/relationships/image" Target="../media/image153.png"/><Relationship Id="rId30" Type="http://schemas.openxmlformats.org/officeDocument/2006/relationships/customXml" Target="../ink/ink168.xml"/><Relationship Id="rId35" Type="http://schemas.openxmlformats.org/officeDocument/2006/relationships/image" Target="../media/image187.png"/><Relationship Id="rId43" Type="http://schemas.openxmlformats.org/officeDocument/2006/relationships/image" Target="../media/image191.png"/><Relationship Id="rId48" Type="http://schemas.openxmlformats.org/officeDocument/2006/relationships/customXml" Target="../ink/ink177.xml"/><Relationship Id="rId56" Type="http://schemas.openxmlformats.org/officeDocument/2006/relationships/customXml" Target="../ink/ink181.xml"/><Relationship Id="rId8" Type="http://schemas.openxmlformats.org/officeDocument/2006/relationships/customXml" Target="../ink/ink157.xml"/><Relationship Id="rId51" Type="http://schemas.openxmlformats.org/officeDocument/2006/relationships/image" Target="../media/image195.png"/><Relationship Id="rId3" Type="http://schemas.openxmlformats.org/officeDocument/2006/relationships/image" Target="../media/image123.jpeg"/><Relationship Id="rId12" Type="http://schemas.openxmlformats.org/officeDocument/2006/relationships/customXml" Target="../ink/ink159.xml"/><Relationship Id="rId17" Type="http://schemas.openxmlformats.org/officeDocument/2006/relationships/image" Target="../media/image148.png"/><Relationship Id="rId25" Type="http://schemas.openxmlformats.org/officeDocument/2006/relationships/image" Target="../media/image152.png"/><Relationship Id="rId33" Type="http://schemas.openxmlformats.org/officeDocument/2006/relationships/image" Target="../media/image186.png"/><Relationship Id="rId38" Type="http://schemas.openxmlformats.org/officeDocument/2006/relationships/customXml" Target="../ink/ink172.xml"/><Relationship Id="rId46" Type="http://schemas.openxmlformats.org/officeDocument/2006/relationships/customXml" Target="../ink/ink176.xml"/><Relationship Id="rId20" Type="http://schemas.openxmlformats.org/officeDocument/2006/relationships/customXml" Target="../ink/ink163.xml"/><Relationship Id="rId41" Type="http://schemas.openxmlformats.org/officeDocument/2006/relationships/image" Target="../media/image190.png"/><Relationship Id="rId54" Type="http://schemas.openxmlformats.org/officeDocument/2006/relationships/customXml" Target="../ink/ink180.xml"/><Relationship Id="rId1" Type="http://schemas.openxmlformats.org/officeDocument/2006/relationships/slideLayout" Target="../slideLayouts/slideLayout41.xml"/><Relationship Id="rId6" Type="http://schemas.openxmlformats.org/officeDocument/2006/relationships/customXml" Target="../ink/ink156.xml"/><Relationship Id="rId15" Type="http://schemas.openxmlformats.org/officeDocument/2006/relationships/image" Target="../media/image147.png"/><Relationship Id="rId23" Type="http://schemas.openxmlformats.org/officeDocument/2006/relationships/image" Target="../media/image151.png"/><Relationship Id="rId28" Type="http://schemas.openxmlformats.org/officeDocument/2006/relationships/customXml" Target="../ink/ink167.xml"/><Relationship Id="rId36" Type="http://schemas.openxmlformats.org/officeDocument/2006/relationships/customXml" Target="../ink/ink171.xml"/><Relationship Id="rId49" Type="http://schemas.openxmlformats.org/officeDocument/2006/relationships/image" Target="../media/image194.png"/><Relationship Id="rId57" Type="http://schemas.openxmlformats.org/officeDocument/2006/relationships/image" Target="../media/image198.png"/><Relationship Id="rId10" Type="http://schemas.openxmlformats.org/officeDocument/2006/relationships/customXml" Target="../ink/ink158.xml"/><Relationship Id="rId31" Type="http://schemas.openxmlformats.org/officeDocument/2006/relationships/image" Target="../media/image155.png"/><Relationship Id="rId44" Type="http://schemas.openxmlformats.org/officeDocument/2006/relationships/customXml" Target="../ink/ink175.xml"/><Relationship Id="rId52" Type="http://schemas.openxmlformats.org/officeDocument/2006/relationships/customXml" Target="../ink/ink1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ifla.org/members/" TargetMode="Externa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6.png"/><Relationship Id="rId18" Type="http://schemas.openxmlformats.org/officeDocument/2006/relationships/customXml" Target="../ink/ink189.xml"/><Relationship Id="rId26" Type="http://schemas.openxmlformats.org/officeDocument/2006/relationships/customXml" Target="../ink/ink193.xml"/><Relationship Id="rId39" Type="http://schemas.openxmlformats.org/officeDocument/2006/relationships/image" Target="../media/image189.png"/><Relationship Id="rId21" Type="http://schemas.openxmlformats.org/officeDocument/2006/relationships/image" Target="../media/image150.png"/><Relationship Id="rId34" Type="http://schemas.openxmlformats.org/officeDocument/2006/relationships/customXml" Target="../ink/ink197.xml"/><Relationship Id="rId42" Type="http://schemas.openxmlformats.org/officeDocument/2006/relationships/customXml" Target="../ink/ink201.xml"/><Relationship Id="rId47" Type="http://schemas.openxmlformats.org/officeDocument/2006/relationships/image" Target="../media/image193.png"/><Relationship Id="rId50" Type="http://schemas.openxmlformats.org/officeDocument/2006/relationships/customXml" Target="../ink/ink205.xml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29.xml"/><Relationship Id="rId16" Type="http://schemas.openxmlformats.org/officeDocument/2006/relationships/customXml" Target="../ink/ink188.xml"/><Relationship Id="rId29" Type="http://schemas.openxmlformats.org/officeDocument/2006/relationships/image" Target="../media/image154.png"/><Relationship Id="rId11" Type="http://schemas.openxmlformats.org/officeDocument/2006/relationships/image" Target="../media/image145.png"/><Relationship Id="rId24" Type="http://schemas.openxmlformats.org/officeDocument/2006/relationships/customXml" Target="../ink/ink192.xml"/><Relationship Id="rId32" Type="http://schemas.openxmlformats.org/officeDocument/2006/relationships/customXml" Target="../ink/ink196.xml"/><Relationship Id="rId37" Type="http://schemas.openxmlformats.org/officeDocument/2006/relationships/image" Target="../media/image188.png"/><Relationship Id="rId40" Type="http://schemas.openxmlformats.org/officeDocument/2006/relationships/customXml" Target="../ink/ink200.xml"/><Relationship Id="rId45" Type="http://schemas.openxmlformats.org/officeDocument/2006/relationships/image" Target="../media/image192.png"/><Relationship Id="rId5" Type="http://schemas.openxmlformats.org/officeDocument/2006/relationships/image" Target="../media/image142.png"/><Relationship Id="rId15" Type="http://schemas.openxmlformats.org/officeDocument/2006/relationships/image" Target="../media/image147.png"/><Relationship Id="rId23" Type="http://schemas.openxmlformats.org/officeDocument/2006/relationships/image" Target="../media/image151.png"/><Relationship Id="rId28" Type="http://schemas.openxmlformats.org/officeDocument/2006/relationships/customXml" Target="../ink/ink194.xml"/><Relationship Id="rId36" Type="http://schemas.openxmlformats.org/officeDocument/2006/relationships/customXml" Target="../ink/ink198.xml"/><Relationship Id="rId49" Type="http://schemas.openxmlformats.org/officeDocument/2006/relationships/image" Target="../media/image194.png"/><Relationship Id="rId10" Type="http://schemas.openxmlformats.org/officeDocument/2006/relationships/customXml" Target="../ink/ink185.xml"/><Relationship Id="rId19" Type="http://schemas.openxmlformats.org/officeDocument/2006/relationships/image" Target="../media/image149.png"/><Relationship Id="rId31" Type="http://schemas.openxmlformats.org/officeDocument/2006/relationships/image" Target="../media/image155.png"/><Relationship Id="rId44" Type="http://schemas.openxmlformats.org/officeDocument/2006/relationships/customXml" Target="../ink/ink202.xml"/><Relationship Id="rId4" Type="http://schemas.openxmlformats.org/officeDocument/2006/relationships/customXml" Target="../ink/ink182.xml"/><Relationship Id="rId9" Type="http://schemas.openxmlformats.org/officeDocument/2006/relationships/image" Target="../media/image144.png"/><Relationship Id="rId14" Type="http://schemas.openxmlformats.org/officeDocument/2006/relationships/customXml" Target="../ink/ink187.xml"/><Relationship Id="rId22" Type="http://schemas.openxmlformats.org/officeDocument/2006/relationships/customXml" Target="../ink/ink191.xml"/><Relationship Id="rId27" Type="http://schemas.openxmlformats.org/officeDocument/2006/relationships/image" Target="../media/image153.png"/><Relationship Id="rId30" Type="http://schemas.openxmlformats.org/officeDocument/2006/relationships/customXml" Target="../ink/ink195.xml"/><Relationship Id="rId35" Type="http://schemas.openxmlformats.org/officeDocument/2006/relationships/image" Target="../media/image187.png"/><Relationship Id="rId43" Type="http://schemas.openxmlformats.org/officeDocument/2006/relationships/image" Target="../media/image191.png"/><Relationship Id="rId48" Type="http://schemas.openxmlformats.org/officeDocument/2006/relationships/customXml" Target="../ink/ink204.xml"/><Relationship Id="rId8" Type="http://schemas.openxmlformats.org/officeDocument/2006/relationships/customXml" Target="../ink/ink184.xml"/><Relationship Id="rId51" Type="http://schemas.openxmlformats.org/officeDocument/2006/relationships/image" Target="../media/image195.png"/><Relationship Id="rId3" Type="http://schemas.openxmlformats.org/officeDocument/2006/relationships/image" Target="../media/image123.jpeg"/><Relationship Id="rId12" Type="http://schemas.openxmlformats.org/officeDocument/2006/relationships/customXml" Target="../ink/ink186.xml"/><Relationship Id="rId17" Type="http://schemas.openxmlformats.org/officeDocument/2006/relationships/image" Target="../media/image148.png"/><Relationship Id="rId25" Type="http://schemas.openxmlformats.org/officeDocument/2006/relationships/image" Target="../media/image152.png"/><Relationship Id="rId33" Type="http://schemas.openxmlformats.org/officeDocument/2006/relationships/image" Target="../media/image186.png"/><Relationship Id="rId38" Type="http://schemas.openxmlformats.org/officeDocument/2006/relationships/customXml" Target="../ink/ink199.xml"/><Relationship Id="rId46" Type="http://schemas.openxmlformats.org/officeDocument/2006/relationships/customXml" Target="../ink/ink203.xml"/><Relationship Id="rId20" Type="http://schemas.openxmlformats.org/officeDocument/2006/relationships/customXml" Target="../ink/ink190.xml"/><Relationship Id="rId41" Type="http://schemas.openxmlformats.org/officeDocument/2006/relationships/image" Target="../media/image190.png"/><Relationship Id="rId1" Type="http://schemas.openxmlformats.org/officeDocument/2006/relationships/slideLayout" Target="../slideLayouts/slideLayout41.xml"/><Relationship Id="rId6" Type="http://schemas.openxmlformats.org/officeDocument/2006/relationships/customXml" Target="../ink/ink183.xml"/></Relationships>
</file>

<file path=ppt/slides/_rels/slide7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6.png"/><Relationship Id="rId18" Type="http://schemas.openxmlformats.org/officeDocument/2006/relationships/customXml" Target="../ink/ink213.xml"/><Relationship Id="rId26" Type="http://schemas.openxmlformats.org/officeDocument/2006/relationships/customXml" Target="../ink/ink217.xml"/><Relationship Id="rId39" Type="http://schemas.openxmlformats.org/officeDocument/2006/relationships/image" Target="../media/image189.png"/><Relationship Id="rId21" Type="http://schemas.openxmlformats.org/officeDocument/2006/relationships/image" Target="../media/image150.png"/><Relationship Id="rId34" Type="http://schemas.openxmlformats.org/officeDocument/2006/relationships/customXml" Target="../ink/ink221.xml"/><Relationship Id="rId42" Type="http://schemas.openxmlformats.org/officeDocument/2006/relationships/customXml" Target="../ink/ink225.xml"/><Relationship Id="rId47" Type="http://schemas.openxmlformats.org/officeDocument/2006/relationships/image" Target="../media/image193.png"/><Relationship Id="rId50" Type="http://schemas.openxmlformats.org/officeDocument/2006/relationships/customXml" Target="../ink/ink229.xml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30.xml"/><Relationship Id="rId16" Type="http://schemas.openxmlformats.org/officeDocument/2006/relationships/customXml" Target="../ink/ink212.xml"/><Relationship Id="rId29" Type="http://schemas.openxmlformats.org/officeDocument/2006/relationships/image" Target="../media/image154.png"/><Relationship Id="rId11" Type="http://schemas.openxmlformats.org/officeDocument/2006/relationships/image" Target="../media/image145.png"/><Relationship Id="rId24" Type="http://schemas.openxmlformats.org/officeDocument/2006/relationships/customXml" Target="../ink/ink216.xml"/><Relationship Id="rId32" Type="http://schemas.openxmlformats.org/officeDocument/2006/relationships/customXml" Target="../ink/ink220.xml"/><Relationship Id="rId37" Type="http://schemas.openxmlformats.org/officeDocument/2006/relationships/image" Target="../media/image188.png"/><Relationship Id="rId40" Type="http://schemas.openxmlformats.org/officeDocument/2006/relationships/customXml" Target="../ink/ink224.xml"/><Relationship Id="rId45" Type="http://schemas.openxmlformats.org/officeDocument/2006/relationships/image" Target="../media/image192.png"/><Relationship Id="rId5" Type="http://schemas.openxmlformats.org/officeDocument/2006/relationships/image" Target="../media/image142.png"/><Relationship Id="rId15" Type="http://schemas.openxmlformats.org/officeDocument/2006/relationships/image" Target="../media/image147.png"/><Relationship Id="rId23" Type="http://schemas.openxmlformats.org/officeDocument/2006/relationships/image" Target="../media/image151.png"/><Relationship Id="rId28" Type="http://schemas.openxmlformats.org/officeDocument/2006/relationships/customXml" Target="../ink/ink218.xml"/><Relationship Id="rId36" Type="http://schemas.openxmlformats.org/officeDocument/2006/relationships/customXml" Target="../ink/ink222.xml"/><Relationship Id="rId49" Type="http://schemas.openxmlformats.org/officeDocument/2006/relationships/image" Target="../media/image194.png"/><Relationship Id="rId10" Type="http://schemas.openxmlformats.org/officeDocument/2006/relationships/customXml" Target="../ink/ink209.xml"/><Relationship Id="rId19" Type="http://schemas.openxmlformats.org/officeDocument/2006/relationships/image" Target="../media/image149.png"/><Relationship Id="rId31" Type="http://schemas.openxmlformats.org/officeDocument/2006/relationships/image" Target="../media/image155.png"/><Relationship Id="rId44" Type="http://schemas.openxmlformats.org/officeDocument/2006/relationships/customXml" Target="../ink/ink226.xml"/><Relationship Id="rId4" Type="http://schemas.openxmlformats.org/officeDocument/2006/relationships/customXml" Target="../ink/ink206.xml"/><Relationship Id="rId9" Type="http://schemas.openxmlformats.org/officeDocument/2006/relationships/image" Target="../media/image144.png"/><Relationship Id="rId14" Type="http://schemas.openxmlformats.org/officeDocument/2006/relationships/customXml" Target="../ink/ink211.xml"/><Relationship Id="rId22" Type="http://schemas.openxmlformats.org/officeDocument/2006/relationships/customXml" Target="../ink/ink215.xml"/><Relationship Id="rId27" Type="http://schemas.openxmlformats.org/officeDocument/2006/relationships/image" Target="../media/image153.png"/><Relationship Id="rId30" Type="http://schemas.openxmlformats.org/officeDocument/2006/relationships/customXml" Target="../ink/ink219.xml"/><Relationship Id="rId35" Type="http://schemas.openxmlformats.org/officeDocument/2006/relationships/image" Target="../media/image187.png"/><Relationship Id="rId43" Type="http://schemas.openxmlformats.org/officeDocument/2006/relationships/image" Target="../media/image191.png"/><Relationship Id="rId48" Type="http://schemas.openxmlformats.org/officeDocument/2006/relationships/customXml" Target="../ink/ink228.xml"/><Relationship Id="rId8" Type="http://schemas.openxmlformats.org/officeDocument/2006/relationships/customXml" Target="../ink/ink208.xml"/><Relationship Id="rId51" Type="http://schemas.openxmlformats.org/officeDocument/2006/relationships/image" Target="../media/image195.png"/><Relationship Id="rId3" Type="http://schemas.openxmlformats.org/officeDocument/2006/relationships/image" Target="../media/image123.jpeg"/><Relationship Id="rId12" Type="http://schemas.openxmlformats.org/officeDocument/2006/relationships/customXml" Target="../ink/ink210.xml"/><Relationship Id="rId17" Type="http://schemas.openxmlformats.org/officeDocument/2006/relationships/image" Target="../media/image148.png"/><Relationship Id="rId25" Type="http://schemas.openxmlformats.org/officeDocument/2006/relationships/image" Target="../media/image152.png"/><Relationship Id="rId33" Type="http://schemas.openxmlformats.org/officeDocument/2006/relationships/image" Target="../media/image186.png"/><Relationship Id="rId38" Type="http://schemas.openxmlformats.org/officeDocument/2006/relationships/customXml" Target="../ink/ink223.xml"/><Relationship Id="rId46" Type="http://schemas.openxmlformats.org/officeDocument/2006/relationships/customXml" Target="../ink/ink227.xml"/><Relationship Id="rId20" Type="http://schemas.openxmlformats.org/officeDocument/2006/relationships/customXml" Target="../ink/ink214.xml"/><Relationship Id="rId41" Type="http://schemas.openxmlformats.org/officeDocument/2006/relationships/image" Target="../media/image190.png"/><Relationship Id="rId1" Type="http://schemas.openxmlformats.org/officeDocument/2006/relationships/slideLayout" Target="../slideLayouts/slideLayout41.xml"/><Relationship Id="rId6" Type="http://schemas.openxmlformats.org/officeDocument/2006/relationships/customXml" Target="../ink/ink207.xml"/></Relationships>
</file>

<file path=ppt/slides/_rels/slide7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6.png"/><Relationship Id="rId18" Type="http://schemas.openxmlformats.org/officeDocument/2006/relationships/customXml" Target="../ink/ink237.xml"/><Relationship Id="rId26" Type="http://schemas.openxmlformats.org/officeDocument/2006/relationships/customXml" Target="../ink/ink241.xml"/><Relationship Id="rId39" Type="http://schemas.openxmlformats.org/officeDocument/2006/relationships/image" Target="../media/image189.png"/><Relationship Id="rId21" Type="http://schemas.openxmlformats.org/officeDocument/2006/relationships/image" Target="../media/image150.png"/><Relationship Id="rId34" Type="http://schemas.openxmlformats.org/officeDocument/2006/relationships/customXml" Target="../ink/ink245.xml"/><Relationship Id="rId42" Type="http://schemas.openxmlformats.org/officeDocument/2006/relationships/customXml" Target="../ink/ink249.xml"/><Relationship Id="rId47" Type="http://schemas.openxmlformats.org/officeDocument/2006/relationships/image" Target="../media/image193.png"/><Relationship Id="rId50" Type="http://schemas.openxmlformats.org/officeDocument/2006/relationships/customXml" Target="../ink/ink253.xml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31.xml"/><Relationship Id="rId16" Type="http://schemas.openxmlformats.org/officeDocument/2006/relationships/customXml" Target="../ink/ink236.xml"/><Relationship Id="rId29" Type="http://schemas.openxmlformats.org/officeDocument/2006/relationships/image" Target="../media/image154.png"/><Relationship Id="rId11" Type="http://schemas.openxmlformats.org/officeDocument/2006/relationships/image" Target="../media/image145.png"/><Relationship Id="rId24" Type="http://schemas.openxmlformats.org/officeDocument/2006/relationships/customXml" Target="../ink/ink240.xml"/><Relationship Id="rId32" Type="http://schemas.openxmlformats.org/officeDocument/2006/relationships/customXml" Target="../ink/ink244.xml"/><Relationship Id="rId37" Type="http://schemas.openxmlformats.org/officeDocument/2006/relationships/image" Target="../media/image188.png"/><Relationship Id="rId40" Type="http://schemas.openxmlformats.org/officeDocument/2006/relationships/customXml" Target="../ink/ink248.xml"/><Relationship Id="rId45" Type="http://schemas.openxmlformats.org/officeDocument/2006/relationships/image" Target="../media/image192.png"/><Relationship Id="rId5" Type="http://schemas.openxmlformats.org/officeDocument/2006/relationships/image" Target="../media/image142.png"/><Relationship Id="rId15" Type="http://schemas.openxmlformats.org/officeDocument/2006/relationships/image" Target="../media/image147.png"/><Relationship Id="rId23" Type="http://schemas.openxmlformats.org/officeDocument/2006/relationships/image" Target="../media/image151.png"/><Relationship Id="rId28" Type="http://schemas.openxmlformats.org/officeDocument/2006/relationships/customXml" Target="../ink/ink242.xml"/><Relationship Id="rId36" Type="http://schemas.openxmlformats.org/officeDocument/2006/relationships/customXml" Target="../ink/ink246.xml"/><Relationship Id="rId49" Type="http://schemas.openxmlformats.org/officeDocument/2006/relationships/image" Target="../media/image194.png"/><Relationship Id="rId10" Type="http://schemas.openxmlformats.org/officeDocument/2006/relationships/customXml" Target="../ink/ink233.xml"/><Relationship Id="rId19" Type="http://schemas.openxmlformats.org/officeDocument/2006/relationships/image" Target="../media/image149.png"/><Relationship Id="rId31" Type="http://schemas.openxmlformats.org/officeDocument/2006/relationships/image" Target="../media/image155.png"/><Relationship Id="rId44" Type="http://schemas.openxmlformats.org/officeDocument/2006/relationships/customXml" Target="../ink/ink250.xml"/><Relationship Id="rId4" Type="http://schemas.openxmlformats.org/officeDocument/2006/relationships/customXml" Target="../ink/ink230.xml"/><Relationship Id="rId9" Type="http://schemas.openxmlformats.org/officeDocument/2006/relationships/image" Target="../media/image144.png"/><Relationship Id="rId14" Type="http://schemas.openxmlformats.org/officeDocument/2006/relationships/customXml" Target="../ink/ink235.xml"/><Relationship Id="rId22" Type="http://schemas.openxmlformats.org/officeDocument/2006/relationships/customXml" Target="../ink/ink239.xml"/><Relationship Id="rId27" Type="http://schemas.openxmlformats.org/officeDocument/2006/relationships/image" Target="../media/image153.png"/><Relationship Id="rId30" Type="http://schemas.openxmlformats.org/officeDocument/2006/relationships/customXml" Target="../ink/ink243.xml"/><Relationship Id="rId35" Type="http://schemas.openxmlformats.org/officeDocument/2006/relationships/image" Target="../media/image187.png"/><Relationship Id="rId43" Type="http://schemas.openxmlformats.org/officeDocument/2006/relationships/image" Target="../media/image191.png"/><Relationship Id="rId48" Type="http://schemas.openxmlformats.org/officeDocument/2006/relationships/customXml" Target="../ink/ink252.xml"/><Relationship Id="rId8" Type="http://schemas.openxmlformats.org/officeDocument/2006/relationships/customXml" Target="../ink/ink232.xml"/><Relationship Id="rId51" Type="http://schemas.openxmlformats.org/officeDocument/2006/relationships/image" Target="../media/image195.png"/><Relationship Id="rId3" Type="http://schemas.openxmlformats.org/officeDocument/2006/relationships/image" Target="../media/image123.jpeg"/><Relationship Id="rId12" Type="http://schemas.openxmlformats.org/officeDocument/2006/relationships/customXml" Target="../ink/ink234.xml"/><Relationship Id="rId17" Type="http://schemas.openxmlformats.org/officeDocument/2006/relationships/image" Target="../media/image148.png"/><Relationship Id="rId25" Type="http://schemas.openxmlformats.org/officeDocument/2006/relationships/image" Target="../media/image152.png"/><Relationship Id="rId33" Type="http://schemas.openxmlformats.org/officeDocument/2006/relationships/image" Target="../media/image186.png"/><Relationship Id="rId38" Type="http://schemas.openxmlformats.org/officeDocument/2006/relationships/customXml" Target="../ink/ink247.xml"/><Relationship Id="rId46" Type="http://schemas.openxmlformats.org/officeDocument/2006/relationships/customXml" Target="../ink/ink251.xml"/><Relationship Id="rId20" Type="http://schemas.openxmlformats.org/officeDocument/2006/relationships/customXml" Target="../ink/ink238.xml"/><Relationship Id="rId41" Type="http://schemas.openxmlformats.org/officeDocument/2006/relationships/image" Target="../media/image190.png"/><Relationship Id="rId1" Type="http://schemas.openxmlformats.org/officeDocument/2006/relationships/slideLayout" Target="../slideLayouts/slideLayout41.xml"/><Relationship Id="rId6" Type="http://schemas.openxmlformats.org/officeDocument/2006/relationships/customXml" Target="../ink/ink23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6.xml"/><Relationship Id="rId4" Type="http://schemas.openxmlformats.org/officeDocument/2006/relationships/image" Target="../media/image125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7.xml"/><Relationship Id="rId6" Type="http://schemas.openxmlformats.org/officeDocument/2006/relationships/image" Target="../media/image202.jpeg"/><Relationship Id="rId5" Type="http://schemas.openxmlformats.org/officeDocument/2006/relationships/image" Target="../media/image201.jpeg"/><Relationship Id="rId4" Type="http://schemas.openxmlformats.org/officeDocument/2006/relationships/image" Target="../media/image200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jpeg"/><Relationship Id="rId1" Type="http://schemas.openxmlformats.org/officeDocument/2006/relationships/slideLayout" Target="../slideLayouts/slideLayout15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947115" y="1667936"/>
            <a:ext cx="7200823" cy="3522128"/>
            <a:chOff x="-106924" y="79443"/>
            <a:chExt cx="14401647" cy="7044257"/>
          </a:xfrm>
        </p:grpSpPr>
        <p:sp>
          <p:nvSpPr>
            <p:cNvPr id="9" name="TextBox 9"/>
            <p:cNvSpPr txBox="1"/>
            <p:nvPr/>
          </p:nvSpPr>
          <p:spPr>
            <a:xfrm>
              <a:off x="-106924" y="79443"/>
              <a:ext cx="14401647" cy="40626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604020202020204" pitchFamily="34" charset="0"/>
                  <a:ea typeface="+mn-ea"/>
                  <a:cs typeface="Arial Black" panose="020B0604020202020204" pitchFamily="34" charset="0"/>
                </a:rPr>
                <a:t>Un sector bibliotecario más fuerte y sostenible para </a:t>
              </a:r>
              <a:r>
                <a:rPr lang="es-ES" sz="4400" b="1" dirty="0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ALC</a:t>
              </a:r>
              <a:r>
                <a:rPr kumimoji="0" lang="es-E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604020202020204" pitchFamily="34" charset="0"/>
                  <a:ea typeface="+mn-ea"/>
                  <a:cs typeface="Arial Black" panose="020B0604020202020204" pitchFamily="34" charset="0"/>
                </a:rPr>
                <a:t> 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-2" y="64220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96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Buenos Aires - 20-21 de noviembre de 2024</a:t>
              </a: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the south america&#10;&#10;Description automatically generated">
            <a:extLst>
              <a:ext uri="{FF2B5EF4-FFF2-40B4-BE49-F238E27FC236}">
                <a16:creationId xmlns:a16="http://schemas.microsoft.com/office/drawing/2014/main" id="{88D0D68A-181E-7038-82C0-CEEA9E802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63"/>
          <a:stretch/>
        </p:blipFill>
        <p:spPr>
          <a:xfrm>
            <a:off x="-1919459" y="0"/>
            <a:ext cx="14111459" cy="709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375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6630584" y="0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2199873" y="3068484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Almuerzo</a:t>
            </a:r>
          </a:p>
        </p:txBody>
      </p:sp>
      <p:pic>
        <p:nvPicPr>
          <p:cNvPr id="3" name="Picture 2" descr="A round wooden board with food on it&#10;&#10;Description automatically generated">
            <a:extLst>
              <a:ext uri="{FF2B5EF4-FFF2-40B4-BE49-F238E27FC236}">
                <a16:creationId xmlns:a16="http://schemas.microsoft.com/office/drawing/2014/main" id="{EE0DA1B0-DA0D-9608-0CF0-EE1291BAD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2" r="9540" b="33027"/>
          <a:stretch/>
        </p:blipFill>
        <p:spPr>
          <a:xfrm rot="5400000">
            <a:off x="6834278" y="1500278"/>
            <a:ext cx="6858000" cy="385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8924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596309"/>
            <a:ext cx="10519576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Identificar, crear y mantener asociaciones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5828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eus - Free vector clipart images on creazilla.com">
            <a:extLst>
              <a:ext uri="{FF2B5EF4-FFF2-40B4-BE49-F238E27FC236}">
                <a16:creationId xmlns:a16="http://schemas.microsoft.com/office/drawing/2014/main" id="{FFED1E46-E83B-825B-41AC-F93349223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4" y="543534"/>
            <a:ext cx="4662164" cy="577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CC68F64F-54B3-AD04-2D29-7DAEDCE4B3DE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6D1590AE-8BC9-2852-C19A-B301DC040207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91F33210-C5AB-B57D-A0A0-60DFC9A74560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1AE05574-55F9-7C31-E50E-8153A6A197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6073D3B4-127B-C2EB-F064-C0FEED155043}"/>
              </a:ext>
            </a:extLst>
          </p:cNvPr>
          <p:cNvSpPr txBox="1"/>
          <p:nvPr/>
        </p:nvSpPr>
        <p:spPr>
          <a:xfrm>
            <a:off x="6323853" y="2198783"/>
            <a:ext cx="5183371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Las bibliotecas no son todopoderosas...</a:t>
            </a:r>
          </a:p>
        </p:txBody>
      </p:sp>
    </p:spTree>
    <p:extLst>
      <p:ext uri="{BB962C8B-B14F-4D97-AF65-F5344CB8AC3E}">
        <p14:creationId xmlns:p14="http://schemas.microsoft.com/office/powerpoint/2010/main" val="118550151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A884C-3073-2470-8551-2A4563A94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65E63AB-F7E9-108C-9BCB-57C88190793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AADE4730-F412-2CCB-C148-81D279CB52E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B52AAC44-4AF1-8F82-974D-323587C06B4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40D568B0-DBBB-FAE4-3380-76042A29F8BC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44F36F1D-C3AA-BB51-A02C-C58C0D444FDC}"/>
              </a:ext>
            </a:extLst>
          </p:cNvPr>
          <p:cNvSpPr txBox="1"/>
          <p:nvPr/>
        </p:nvSpPr>
        <p:spPr>
          <a:xfrm>
            <a:off x="6324600" y="1767006"/>
            <a:ext cx="5183371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Pero podemos ser excelentes socios.</a:t>
            </a:r>
          </a:p>
        </p:txBody>
      </p:sp>
      <p:pic>
        <p:nvPicPr>
          <p:cNvPr id="2050" name="Picture 2" descr="perfect fit,wood,warm wood,log cabin,wooden house,wooden,tight fit,pine,joiner,carpenter,timber,join,strong fit,strong connection,free pictures, free photos, free images, royalty free, free illustrations, public domain">
            <a:extLst>
              <a:ext uri="{FF2B5EF4-FFF2-40B4-BE49-F238E27FC236}">
                <a16:creationId xmlns:a16="http://schemas.microsoft.com/office/drawing/2014/main" id="{AB0CE6E4-77A7-DFAA-F1A2-CB670B90E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7765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34D8163-4240-9F72-800E-A4D43DA5E2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10"/>
          <a:stretch/>
        </p:blipFill>
        <p:spPr bwMode="auto">
          <a:xfrm>
            <a:off x="0" y="0"/>
            <a:ext cx="5499100" cy="690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157F8A02-E94C-3EC0-A39F-BD9006C4147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26819AE3-424D-F7BA-2123-C56A8E16027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358EA8A-8C70-1DE5-4609-4F3D3B6ED0D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6DF4E42-A013-0C53-93C2-BCD8EF81850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FE023CA0-26E8-4246-BD27-0776251FF0F1}"/>
              </a:ext>
            </a:extLst>
          </p:cNvPr>
          <p:cNvSpPr txBox="1"/>
          <p:nvPr/>
        </p:nvSpPr>
        <p:spPr>
          <a:xfrm>
            <a:off x="6324600" y="1767006"/>
            <a:ext cx="5183371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¿Qué piezas tenemos?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¿Qué piezas necesitamos?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5FE5A7-4F01-09CD-7281-F33C3C2F5230}"/>
              </a:ext>
            </a:extLst>
          </p:cNvPr>
          <p:cNvSpPr txBox="1"/>
          <p:nvPr/>
        </p:nvSpPr>
        <p:spPr>
          <a:xfrm>
            <a:off x="5682874" y="6118335"/>
            <a:ext cx="22225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Foto: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CrazyPhunk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CC-BY-SA, https://commons.wikimedia.org/wiki/File:Puzzle-piece.jpg</a:t>
            </a:r>
            <a:endParaRPr kumimoji="0" lang="en-NL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5640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22584" y="817721"/>
            <a:ext cx="6948716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Cuadros 1, 3, 5, 7: </a:t>
            </a:r>
            <a:r>
              <a:rPr kumimoji="0" lang="en-U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identifique 5 puntos fuertes exclusivos de las bibliotecas que pueda aportar a una </a:t>
            </a:r>
            <a:r>
              <a:rPr kumimoji="0" lang="en-US" sz="3200" b="0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alianza</a:t>
            </a:r>
            <a:endParaRPr kumimoji="0" lang="en-US" sz="3200" b="0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  <p:pic>
        <p:nvPicPr>
          <p:cNvPr id="10" name="Picture 9" descr="A pencil and paper with a square on it&#10;&#10;Description automatically generated">
            <a:extLst>
              <a:ext uri="{FF2B5EF4-FFF2-40B4-BE49-F238E27FC236}">
                <a16:creationId xmlns:a16="http://schemas.microsoft.com/office/drawing/2014/main" id="{EEA187EC-0295-698B-01B7-468E74972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1" y="2394704"/>
            <a:ext cx="1695880" cy="1695880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8A198DBA-12A3-906B-6D26-9F5B3320BA27}"/>
              </a:ext>
            </a:extLst>
          </p:cNvPr>
          <p:cNvSpPr txBox="1"/>
          <p:nvPr/>
        </p:nvSpPr>
        <p:spPr>
          <a:xfrm>
            <a:off x="4722584" y="3663196"/>
            <a:ext cx="6428014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Cuadros 2, 4, 6: </a:t>
            </a:r>
            <a:r>
              <a:rPr kumimoji="0" lang="en-U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identificar 5 cosas en las que las bibliotecas son menos buenas, en las que los socios pueden ayudar.</a:t>
            </a:r>
          </a:p>
        </p:txBody>
      </p:sp>
    </p:spTree>
    <p:extLst>
      <p:ext uri="{BB962C8B-B14F-4D97-AF65-F5344CB8AC3E}">
        <p14:creationId xmlns:p14="http://schemas.microsoft.com/office/powerpoint/2010/main" val="197826827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Foto: Matt Botsford en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591671" y="2807539"/>
            <a:ext cx="3537324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Comparta</a:t>
            </a:r>
            <a:r>
              <a:rPr kumimoji="0" lang="en-US" sz="32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sus </a:t>
            </a:r>
            <a:r>
              <a:rPr kumimoji="0" lang="en-US" sz="32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conclusiones</a:t>
            </a:r>
            <a:endParaRPr kumimoji="0" lang="en-US" sz="32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46451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16A7DA-3AF5-B542-29F7-6A5BDD5F6B7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92CD9CAC-CE79-032A-72D6-FDCFF4CF2B6B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6" name="AutoShape 8">
              <a:extLst>
                <a:ext uri="{FF2B5EF4-FFF2-40B4-BE49-F238E27FC236}">
                  <a16:creationId xmlns:a16="http://schemas.microsoft.com/office/drawing/2014/main" id="{BE73A511-176B-9D7E-74DB-39366DFF1ED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9">
              <a:extLst>
                <a:ext uri="{FF2B5EF4-FFF2-40B4-BE49-F238E27FC236}">
                  <a16:creationId xmlns:a16="http://schemas.microsoft.com/office/drawing/2014/main" id="{47A26329-48BA-7F65-2DE4-E00868C3DB7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D3095990-D167-2EAC-F2AA-CCCD1AD7C0C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C9527-16EA-DAB1-9CA5-949D67E3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94" y="519953"/>
            <a:ext cx="10363200" cy="736599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 Black" panose="020B0A04020102020204" pitchFamily="34" charset="0"/>
                <a:cs typeface="Arial" panose="020B0604020202020204" pitchFamily="34" charset="0"/>
              </a:rPr>
              <a:t>Las cuatro “I" de las </a:t>
            </a:r>
            <a:r>
              <a:rPr lang="en-US" sz="44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alianzas</a:t>
            </a:r>
            <a:r>
              <a:rPr lang="en-US" sz="4400" b="1" dirty="0">
                <a:latin typeface="Arial Black" panose="020B0A04020102020204" pitchFamily="34" charset="0"/>
                <a:cs typeface="Arial" panose="020B0604020202020204" pitchFamily="34" charset="0"/>
              </a:rPr>
              <a:t> estratégicas</a:t>
            </a:r>
            <a:endParaRPr lang="en-NL" sz="4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hands holding a globe with people around it&#10;&#10;Description automatically generated">
            <a:extLst>
              <a:ext uri="{FF2B5EF4-FFF2-40B4-BE49-F238E27FC236}">
                <a16:creationId xmlns:a16="http://schemas.microsoft.com/office/drawing/2014/main" id="{F197A334-E476-4277-8CC5-80C56EFBD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576" y="3974004"/>
            <a:ext cx="1543195" cy="1543195"/>
          </a:xfrm>
          <a:prstGeom prst="rect">
            <a:avLst/>
          </a:prstGeom>
        </p:spPr>
      </p:pic>
      <p:pic>
        <p:nvPicPr>
          <p:cNvPr id="12" name="Picture 11" descr="A stack of money and a coin&#10;&#10;Description automatically generated">
            <a:extLst>
              <a:ext uri="{FF2B5EF4-FFF2-40B4-BE49-F238E27FC236}">
                <a16:creationId xmlns:a16="http://schemas.microsoft.com/office/drawing/2014/main" id="{1C712C3A-80AE-2A4C-0884-75DFAAC051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645" y="3974004"/>
            <a:ext cx="1543196" cy="1543196"/>
          </a:xfrm>
          <a:prstGeom prst="rect">
            <a:avLst/>
          </a:prstGeom>
        </p:spPr>
      </p:pic>
      <p:pic>
        <p:nvPicPr>
          <p:cNvPr id="14" name="Picture 13" descr="A yellow light bulb with black lines&#10;&#10;Description automatically generated">
            <a:extLst>
              <a:ext uri="{FF2B5EF4-FFF2-40B4-BE49-F238E27FC236}">
                <a16:creationId xmlns:a16="http://schemas.microsoft.com/office/drawing/2014/main" id="{138C768B-181B-27EC-C9CC-35A579B31F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575" y="1885804"/>
            <a:ext cx="1543195" cy="1543195"/>
          </a:xfrm>
          <a:prstGeom prst="rect">
            <a:avLst/>
          </a:prstGeom>
        </p:spPr>
      </p:pic>
      <p:pic>
        <p:nvPicPr>
          <p:cNvPr id="16" name="Picture 15" descr="A hand holding a megaphone&#10;&#10;Description automatically generated">
            <a:extLst>
              <a:ext uri="{FF2B5EF4-FFF2-40B4-BE49-F238E27FC236}">
                <a16:creationId xmlns:a16="http://schemas.microsoft.com/office/drawing/2014/main" id="{5F275A5E-0DF5-B639-1A95-03129E1013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645" y="1885804"/>
            <a:ext cx="1543196" cy="15431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3BCA0D-37EB-67C3-E7A7-400FCC956737}"/>
              </a:ext>
            </a:extLst>
          </p:cNvPr>
          <p:cNvSpPr txBox="1"/>
          <p:nvPr/>
        </p:nvSpPr>
        <p:spPr>
          <a:xfrm>
            <a:off x="863506" y="2450225"/>
            <a:ext cx="336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INFLUENCIA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9889B7-0081-1CE6-62ED-15C44670FE61}"/>
              </a:ext>
            </a:extLst>
          </p:cNvPr>
          <p:cNvSpPr txBox="1"/>
          <p:nvPr/>
        </p:nvSpPr>
        <p:spPr>
          <a:xfrm>
            <a:off x="1058784" y="4422435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INVERSIÓN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595344-2EE4-7EA9-891C-3C435D1124D3}"/>
              </a:ext>
            </a:extLst>
          </p:cNvPr>
          <p:cNvSpPr txBox="1"/>
          <p:nvPr/>
        </p:nvSpPr>
        <p:spPr>
          <a:xfrm>
            <a:off x="8198504" y="2335383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INNOVACIÓN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9C310D-AEFA-8076-94E5-842EE90A3DA3}"/>
              </a:ext>
            </a:extLst>
          </p:cNvPr>
          <p:cNvSpPr txBox="1"/>
          <p:nvPr/>
        </p:nvSpPr>
        <p:spPr>
          <a:xfrm>
            <a:off x="8198504" y="4422434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IMPACTO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04741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16A7DA-3AF5-B542-29F7-6A5BDD5F6B7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6329B61-DA04-E62E-A152-36CC63569C0C}"/>
              </a:ext>
            </a:extLst>
          </p:cNvPr>
          <p:cNvGraphicFramePr>
            <a:graphicFrameLocks noGrp="1"/>
          </p:cNvGraphicFramePr>
          <p:nvPr/>
        </p:nvGraphicFramePr>
        <p:xfrm>
          <a:off x="565150" y="1384301"/>
          <a:ext cx="11061700" cy="498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0850">
                  <a:extLst>
                    <a:ext uri="{9D8B030D-6E8A-4147-A177-3AD203B41FA5}">
                      <a16:colId xmlns:a16="http://schemas.microsoft.com/office/drawing/2014/main" val="222447109"/>
                    </a:ext>
                  </a:extLst>
                </a:gridCol>
                <a:gridCol w="5530850">
                  <a:extLst>
                    <a:ext uri="{9D8B030D-6E8A-4147-A177-3AD203B41FA5}">
                      <a16:colId xmlns:a16="http://schemas.microsoft.com/office/drawing/2014/main" val="3592755040"/>
                    </a:ext>
                  </a:extLst>
                </a:gridCol>
              </a:tblGrid>
              <a:tr h="244514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INFLUENCIA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con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acceso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redes,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responsables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la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toma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decisiones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comunicación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empresas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otros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puedan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ayudarnos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alcanzar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nuestros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objetivos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oportunidades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para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nuevas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asociaciones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estratégicas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contribuyen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mejorar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nuestra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imagen y 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aumentar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reconocimiento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nuestra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contribución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Arial" panose="020B0604020202020204" pitchFamily="34" charset="0"/>
                        </a:rPr>
                        <a:t>INNOVACIÓN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 con las habilidades, conocimientos, tecnología o plataformas que no tenemos y que pueden ser demasiado costosos o llevarnos demasiado tiempo adquirir.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 que refuerzan nuestra capacidad interna: nos enseñan nuevas habilidades, aceleran el aprendizaje, nos ofrecen oportunidades de aprendizaje por observación y de comisión de servicios, etc. </a:t>
                      </a:r>
                      <a:endParaRPr lang="en-NL" sz="1600" b="0" kern="120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945266"/>
                  </a:ext>
                </a:extLst>
              </a:tr>
              <a:tr h="254093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INGRESOS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 que aportan financiación (en efectivo y/o en especie) o que tienen acceso a financiadores.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 que refuerzan nuestra capacidad para redactar propuestas de financiación o diversificar y aumentar los ingresos. </a:t>
                      </a:r>
                      <a:endParaRPr lang="en-NL" sz="1600" b="0" kern="120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Arial" panose="020B0604020202020204" pitchFamily="34" charset="0"/>
                        </a:rPr>
                        <a:t>IMPACTO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con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experiencia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lograr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cambios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con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nuestros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beneficiarios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ejemplo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comunidades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difícil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acceso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consorcios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aportan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las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otras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"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íes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 (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influencia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innovación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ingresos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para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amplificar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nuestro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trabajo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lograr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impacto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mayor del que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podríamos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alcanzar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solos.</a:t>
                      </a:r>
                      <a:endParaRPr lang="en-US" sz="2400" b="1" dirty="0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86990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51C9527-16EA-DAB1-9CA5-949D67E3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00883"/>
            <a:ext cx="10363200" cy="736599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 Black" panose="020B0A04020102020204" pitchFamily="34" charset="0"/>
                <a:cs typeface="Arial" panose="020B0604020202020204" pitchFamily="34" charset="0"/>
              </a:rPr>
              <a:t>Las cuatro “I" de las </a:t>
            </a:r>
            <a:r>
              <a:rPr lang="en-US" sz="32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alianzaz</a:t>
            </a:r>
            <a:r>
              <a:rPr lang="en-US" sz="3200" b="1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estratégicas</a:t>
            </a:r>
            <a:endParaRPr lang="en-NL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7212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55569-2149-756B-A83A-945F23F99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E6D770A-E141-E5E5-5ADD-1C816F509C2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3F94E158-AC4B-D711-30A2-7EB57C24777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870A75E-1D8C-FD0A-394E-4F86F1F6106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D48A1C1E-815E-472E-0F32-A9818F6DA02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7DB9E158-2E93-0A17-41CE-2CA348FA8970}"/>
              </a:ext>
            </a:extLst>
          </p:cNvPr>
          <p:cNvSpPr txBox="1"/>
          <p:nvPr/>
        </p:nvSpPr>
        <p:spPr>
          <a:xfrm>
            <a:off x="6096000" y="2277003"/>
            <a:ext cx="5183371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Sigue usando esa palabra 'estratégica'...</a:t>
            </a:r>
          </a:p>
        </p:txBody>
      </p:sp>
      <p:pic>
        <p:nvPicPr>
          <p:cNvPr id="4098" name="Picture 2" descr="Inigo Montoya | Princess Bride Wiki | Fandom">
            <a:extLst>
              <a:ext uri="{FF2B5EF4-FFF2-40B4-BE49-F238E27FC236}">
                <a16:creationId xmlns:a16="http://schemas.microsoft.com/office/drawing/2014/main" id="{29C52BCE-B665-3399-DD2A-6D2F44A4C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440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" y="5146647"/>
            <a:ext cx="4239473" cy="1711353"/>
            <a:chOff x="0" y="0"/>
            <a:chExt cx="14540791" cy="3422706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Freeform 6"/>
          <p:cNvSpPr/>
          <p:nvPr/>
        </p:nvSpPr>
        <p:spPr>
          <a:xfrm>
            <a:off x="4239472" y="0"/>
            <a:ext cx="7952528" cy="6858000"/>
          </a:xfrm>
          <a:custGeom>
            <a:avLst/>
            <a:gdLst/>
            <a:ahLst/>
            <a:cxnLst/>
            <a:rect l="l" t="t" r="r" b="b"/>
            <a:pathLst>
              <a:path w="11928792" h="10287000">
                <a:moveTo>
                  <a:pt x="0" y="0"/>
                </a:moveTo>
                <a:lnTo>
                  <a:pt x="11928792" y="0"/>
                </a:lnTo>
                <a:lnTo>
                  <a:pt x="1192879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05" r="-10305"/>
            </a:stretch>
          </a:blipFill>
        </p:spPr>
        <p:txBody>
          <a:bodyPr/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4239472" y="-1"/>
            <a:ext cx="7952528" cy="6858000"/>
          </a:xfrm>
          <a:prstGeom prst="rect">
            <a:avLst/>
          </a:prstGeom>
          <a:solidFill>
            <a:srgbClr val="2F8662">
              <a:alpha val="82745"/>
            </a:srgbClr>
          </a:solidFill>
        </p:spPr>
        <p:txBody>
          <a:bodyPr/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38175" y="1067523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¿</a:t>
            </a:r>
            <a:r>
              <a:rPr kumimoji="0" lang="en-US" sz="2400" b="1" i="0" u="none" strike="noStrike" kern="1200" cap="none" spc="71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2400" b="1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71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significa</a:t>
            </a:r>
            <a:r>
              <a:rPr kumimoji="0" lang="en-US" sz="2400" b="1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para </a:t>
            </a:r>
            <a:r>
              <a:rPr kumimoji="0" lang="en-US" sz="2400" b="1" i="0" u="none" strike="noStrike" kern="1200" cap="none" spc="71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usted</a:t>
            </a:r>
            <a:r>
              <a:rPr kumimoji="0" lang="en-US" sz="2400" b="1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ser </a:t>
            </a:r>
            <a:r>
              <a:rPr kumimoji="0" lang="en-US" sz="2400" b="1" i="0" u="none" strike="noStrike" kern="1200" cap="none" spc="71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miembro</a:t>
            </a:r>
            <a:r>
              <a:rPr kumimoji="0" lang="en-US" sz="2400" b="1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de la IFLA?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694110" y="822023"/>
            <a:ext cx="7043252" cy="40620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SER BIBLIOTECARIO ES UNA MISIÓN. </a:t>
            </a: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PERO ESTAR CON LOS BIBLIOTECARIOS TAMBIÉN ESTÁ EN EL CORAZÓN DE NUESTRA PROFESIÓN. </a:t>
            </a: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0" i="0" u="none" strike="noStrike" kern="1200" cap="none" spc="2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IFLA NOS PROPORCIONA ENCUENTRO, DIÁLOGO Y CONOCIMIENTO.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A57851-F2EC-DB23-286E-EC5F00530ABF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Afiliado personal de la IFLA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82BF4-E1A2-931D-6035-2012C7E63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3328" y="1251622"/>
            <a:ext cx="5461886" cy="695372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>
                <a:latin typeface="Arial Black" panose="020B0A04020102020204" pitchFamily="34" charset="0"/>
              </a:rPr>
              <a:t>Son...</a:t>
            </a:r>
            <a:endParaRPr lang="en-NL" sz="4000">
              <a:latin typeface="Arial Black" panose="020B0A040201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3E9054-9C4E-0BFD-24BC-A5B0027BD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4428" y="2161826"/>
            <a:ext cx="5550786" cy="4054957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Beneficio mutuo</a:t>
            </a:r>
          </a:p>
          <a:p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Flexible e innovador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02124"/>
                </a:solidFill>
                <a:effectLst/>
                <a:latin typeface="Univers" panose="020B0503020202020204" pitchFamily="34" charset="0"/>
                <a:cs typeface="Arial" panose="020B0604020202020204" pitchFamily="34" charset="0"/>
              </a:rPr>
              <a:t>Basado en el compromiso con el aprendizaje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Basado en la confianza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02124"/>
                </a:solidFill>
                <a:effectLst/>
                <a:latin typeface="Univers" panose="020B0503020202020204" pitchFamily="34" charset="0"/>
                <a:cs typeface="Arial" panose="020B0604020202020204" pitchFamily="34" charset="0"/>
              </a:rPr>
              <a:t>Organización, rendición de cuentas y revisión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AF9DBA-99CA-B89F-4FE9-9C50A199A6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6786" y="1251622"/>
            <a:ext cx="5183188" cy="695372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4000">
                <a:latin typeface="Arial Black" panose="020B0A04020102020204" pitchFamily="34" charset="0"/>
              </a:rPr>
              <a:t>No son...</a:t>
            </a:r>
            <a:endParaRPr lang="en-NL" sz="4000">
              <a:latin typeface="Arial Black" panose="020B0A040201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AFAAA1-E803-58DB-52C1-D5B61457E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6786" y="2161827"/>
            <a:ext cx="5380044" cy="4054957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Memorandos de acuerdo vagos y abiertos</a:t>
            </a:r>
          </a:p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Impulsado sólo por las finanzas</a:t>
            </a:r>
          </a:p>
          <a:p>
            <a:r>
              <a:rPr lang="en-US" sz="3200" dirty="0" err="1">
                <a:latin typeface="Univers" panose="020B0503020202020204" pitchFamily="34" charset="0"/>
                <a:cs typeface="Arial" panose="020B0604020202020204" pitchFamily="34" charset="0"/>
              </a:rPr>
              <a:t>Desequilibradas</a:t>
            </a:r>
            <a:endParaRPr lang="en-US" sz="3200" dirty="0">
              <a:latin typeface="Univers" panose="020B0503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Sólo acuerdos amistosos</a:t>
            </a:r>
          </a:p>
          <a:p>
            <a:endParaRPr lang="en-NL" sz="3200" dirty="0">
              <a:latin typeface="Univers" panose="020B0503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B895E2-ADA5-AC42-E436-60A3D1CDDFF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EB0523-C307-BD10-88F5-200DFE39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42" y="481154"/>
            <a:ext cx="11101572" cy="770468"/>
          </a:xfrm>
        </p:spPr>
        <p:txBody>
          <a:bodyPr>
            <a:noAutofit/>
          </a:bodyPr>
          <a:lstStyle/>
          <a:p>
            <a:r>
              <a:rPr lang="en-US" sz="3200" b="1" dirty="0" err="1">
                <a:latin typeface="Arial Black" panose="020B0A04020102020204" pitchFamily="34" charset="0"/>
              </a:rPr>
              <a:t>Alianzas</a:t>
            </a:r>
            <a:r>
              <a:rPr lang="en-US" sz="3200" b="1" dirty="0">
                <a:latin typeface="Arial Black" panose="020B0A04020102020204" pitchFamily="34" charset="0"/>
              </a:rPr>
              <a:t> </a:t>
            </a:r>
            <a:r>
              <a:rPr lang="en-US" sz="3200" b="1" dirty="0" err="1">
                <a:latin typeface="Arial Black" panose="020B0A04020102020204" pitchFamily="34" charset="0"/>
              </a:rPr>
              <a:t>estratégicas</a:t>
            </a:r>
            <a:r>
              <a:rPr lang="en-US" sz="3200" b="1" dirty="0">
                <a:latin typeface="Arial Black" panose="020B0A04020102020204" pitchFamily="34" charset="0"/>
              </a:rPr>
              <a:t> </a:t>
            </a:r>
            <a:r>
              <a:rPr lang="en-US" sz="3200" b="1" dirty="0" err="1">
                <a:latin typeface="Arial Black" panose="020B0A04020102020204" pitchFamily="34" charset="0"/>
              </a:rPr>
              <a:t>eficaces</a:t>
            </a:r>
            <a:r>
              <a:rPr lang="en-US" sz="3200" b="1" dirty="0">
                <a:latin typeface="Arial Black" panose="020B0A04020102020204" pitchFamily="34" charset="0"/>
              </a:rPr>
              <a:t> y </a:t>
            </a:r>
            <a:r>
              <a:rPr lang="en-US" sz="3200" b="1" dirty="0" err="1">
                <a:latin typeface="Arial Black" panose="020B0A04020102020204" pitchFamily="34" charset="0"/>
              </a:rPr>
              <a:t>sostenibles</a:t>
            </a:r>
            <a:endParaRPr lang="en-NL" sz="32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5209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1135802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¿son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estratégicas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sus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alianza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?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2429514"/>
            <a:ext cx="10147884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Piense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una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alianza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la que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participe</a:t>
            </a:r>
            <a:endParaRPr kumimoji="0" lang="nl-NL" sz="36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hace 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que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funcione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más te gustaría hacer con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ella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necesita hacer más?</a:t>
            </a:r>
          </a:p>
        </p:txBody>
      </p:sp>
    </p:spTree>
    <p:extLst>
      <p:ext uri="{BB962C8B-B14F-4D97-AF65-F5344CB8AC3E}">
        <p14:creationId xmlns:p14="http://schemas.microsoft.com/office/powerpoint/2010/main" val="20597936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838972" y="1085635"/>
            <a:ext cx="6428014" cy="4524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Ir a menti.com</a:t>
            </a:r>
          </a:p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Código 4916 9923</a:t>
            </a:r>
          </a:p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¿En qué ámbitos le gustaría colaborar más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¿Con qué socios le gustaría trabajar más?</a:t>
            </a:r>
          </a:p>
        </p:txBody>
      </p:sp>
      <p:pic>
        <p:nvPicPr>
          <p:cNvPr id="2" name="Picture 1" descr="A hand holding a megaphone&#10;&#10;Description automatically generated">
            <a:extLst>
              <a:ext uri="{FF2B5EF4-FFF2-40B4-BE49-F238E27FC236}">
                <a16:creationId xmlns:a16="http://schemas.microsoft.com/office/drawing/2014/main" id="{95B7F1CF-CA7F-ED59-1768-092A0DF51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14" y="2371978"/>
            <a:ext cx="1951631" cy="195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7196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Por qué es importante la defensa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7978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0" y="0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579247" y="1065362"/>
            <a:ext cx="3658065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99758" y="2647195"/>
            <a:ext cx="6885213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Sus ideas </a:t>
            </a:r>
            <a:r>
              <a:rPr kumimoji="0" lang="en-US" sz="40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sobre</a:t>
            </a: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el</a:t>
            </a: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advocacy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  <p:pic>
        <p:nvPicPr>
          <p:cNvPr id="11" name="Picture 10" descr="A person jumping over a pink object&#10;&#10;Description automatically generated">
            <a:extLst>
              <a:ext uri="{FF2B5EF4-FFF2-40B4-BE49-F238E27FC236}">
                <a16:creationId xmlns:a16="http://schemas.microsoft.com/office/drawing/2014/main" id="{60311036-BD71-F369-6AC9-012B00A5B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77" y="2173194"/>
            <a:ext cx="1979679" cy="197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3958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Sus ideas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sobre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el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advocacy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445585"/>
            <a:ext cx="10338968" cy="31085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Decide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cuál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es su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postura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literalmente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lo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siguiente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 mi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país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¿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lobby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tiene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buena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o mala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reputación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¿Son lo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mismo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los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grupos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presión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y 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defensa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intereses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promoción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sólo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trabajo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bibliotecarios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veteranos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3403420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177884" y="2690336"/>
            <a:ext cx="3403600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Por </a:t>
            </a:r>
            <a:r>
              <a:rPr kumimoji="0" lang="en-US" sz="44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qué</a:t>
            </a:r>
            <a:r>
              <a:rPr kumimoji="0" lang="en-US" sz="4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abogamos</a:t>
            </a:r>
            <a:endParaRPr kumimoji="0" lang="en-US" sz="44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14BB0DA9-642D-02AE-3B4F-C8D4DE6420BF}"/>
              </a:ext>
            </a:extLst>
          </p:cNvPr>
          <p:cNvGrpSpPr/>
          <p:nvPr/>
        </p:nvGrpSpPr>
        <p:grpSpPr>
          <a:xfrm rot="10800000">
            <a:off x="5806489" y="0"/>
            <a:ext cx="1778548" cy="6858000"/>
            <a:chOff x="0" y="0"/>
            <a:chExt cx="3422705" cy="14540791"/>
          </a:xfrm>
        </p:grpSpPr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357E0957-BEE4-BFB7-2CF3-D88A4D87926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FA422ED-C734-B2E1-6B5D-1853EA8C307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AutoShape 6">
              <a:extLst>
                <a:ext uri="{FF2B5EF4-FFF2-40B4-BE49-F238E27FC236}">
                  <a16:creationId xmlns:a16="http://schemas.microsoft.com/office/drawing/2014/main" id="{BF8F1121-BC4C-CF93-2B39-99C7DCE9DF0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" name="Picture 4" descr="A person holding a megaphone&#10;&#10;Description automatically generated">
            <a:extLst>
              <a:ext uri="{FF2B5EF4-FFF2-40B4-BE49-F238E27FC236}">
                <a16:creationId xmlns:a16="http://schemas.microsoft.com/office/drawing/2014/main" id="{124DF39C-5402-2CFB-074C-C80AC4C815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9" r="6406"/>
          <a:stretch/>
        </p:blipFill>
        <p:spPr>
          <a:xfrm>
            <a:off x="1" y="0"/>
            <a:ext cx="5792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5566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96710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¿Por qué abogamos?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846035" y="1618969"/>
            <a:ext cx="10338968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Porque dependemos del apoyo de nuestros financiadores y comunidades para, a su vez, poder retribuirles.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7ED9F9E-A4AC-48A7-07F2-C6FF533F3BAF}"/>
              </a:ext>
            </a:extLst>
          </p:cNvPr>
          <p:cNvSpPr/>
          <p:nvPr/>
        </p:nvSpPr>
        <p:spPr>
          <a:xfrm>
            <a:off x="2506894" y="3570502"/>
            <a:ext cx="2427415" cy="22963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Bibliotecas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135680-3AAD-50CB-8D0F-74E5CBC0AB0F}"/>
              </a:ext>
            </a:extLst>
          </p:cNvPr>
          <p:cNvSpPr/>
          <p:nvPr/>
        </p:nvSpPr>
        <p:spPr>
          <a:xfrm>
            <a:off x="6665981" y="3570501"/>
            <a:ext cx="2427415" cy="2296331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Comunidades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6782FC8A-B980-BD79-50C1-B003F8A4C4B3}"/>
              </a:ext>
            </a:extLst>
          </p:cNvPr>
          <p:cNvSpPr/>
          <p:nvPr/>
        </p:nvSpPr>
        <p:spPr>
          <a:xfrm>
            <a:off x="4934309" y="5386443"/>
            <a:ext cx="1890445" cy="441789"/>
          </a:xfrm>
          <a:prstGeom prst="curvedUpArrow">
            <a:avLst>
              <a:gd name="adj1" fmla="val 61627"/>
              <a:gd name="adj2" fmla="val 127358"/>
              <a:gd name="adj3" fmla="val 25000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D9B22CF2-C79C-33D2-3512-AC7673A0D72A}"/>
              </a:ext>
            </a:extLst>
          </p:cNvPr>
          <p:cNvSpPr/>
          <p:nvPr/>
        </p:nvSpPr>
        <p:spPr>
          <a:xfrm rot="10800000">
            <a:off x="4845978" y="3731786"/>
            <a:ext cx="1890445" cy="441789"/>
          </a:xfrm>
          <a:prstGeom prst="curvedUpArrow">
            <a:avLst>
              <a:gd name="adj1" fmla="val 61627"/>
              <a:gd name="adj2" fmla="val 127358"/>
              <a:gd name="adj3" fmla="val 25000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B37152-0160-BABD-C104-E1EE10D3A684}"/>
              </a:ext>
            </a:extLst>
          </p:cNvPr>
          <p:cNvSpPr txBox="1"/>
          <p:nvPr/>
        </p:nvSpPr>
        <p:spPr>
          <a:xfrm>
            <a:off x="5013789" y="3155635"/>
            <a:ext cx="2003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invertir en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51B4F9-85D0-C888-E570-49D4057F5A2C}"/>
              </a:ext>
            </a:extLst>
          </p:cNvPr>
          <p:cNvSpPr txBox="1"/>
          <p:nvPr/>
        </p:nvSpPr>
        <p:spPr>
          <a:xfrm>
            <a:off x="5094270" y="5942718"/>
            <a:ext cx="2003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invertir en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55166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614991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Garantizar y diversificar las fuentes de financiación de las bibliotecas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23042"/>
            <a:ext cx="10338968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dependen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tanto de las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leyes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financiación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tener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éxito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responsables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toma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decisiones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deben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hacer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concesiones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simpatía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no basta)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Nuestro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futuro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más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seguro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cuando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podemos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contar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tanto con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campeones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con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amplias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alianzas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que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apoyen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las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31887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57DBDF-EFB5-C3FA-8E07-DC976B6A8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989" y="-2119"/>
            <a:ext cx="6862239" cy="6862239"/>
          </a:xfrm>
          <a:prstGeom prst="rect">
            <a:avLst/>
          </a:prstGeom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135B3292-82CA-7E48-6AF6-66461D5A2ABF}"/>
              </a:ext>
            </a:extLst>
          </p:cNvPr>
          <p:cNvSpPr txBox="1"/>
          <p:nvPr/>
        </p:nvSpPr>
        <p:spPr>
          <a:xfrm>
            <a:off x="282157" y="2688134"/>
            <a:ext cx="2444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Contribución de los distintos ministerios y organismos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925625A-7A44-5DC5-4554-A11B9E3E70CE}"/>
              </a:ext>
            </a:extLst>
          </p:cNvPr>
          <p:cNvSpPr txBox="1"/>
          <p:nvPr/>
        </p:nvSpPr>
        <p:spPr>
          <a:xfrm>
            <a:off x="9827564" y="2828835"/>
            <a:ext cx="195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Ventajas en términos políticos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937C73D4-E157-FEC3-0BF3-C51053C6DE6E}"/>
              </a:ext>
            </a:extLst>
          </p:cNvPr>
          <p:cNvSpPr txBox="1"/>
          <p:nvPr/>
        </p:nvSpPr>
        <p:spPr>
          <a:xfrm>
            <a:off x="9954042" y="5838390"/>
            <a:ext cx="19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*¡Las cifras son conjeturas!</a:t>
            </a:r>
          </a:p>
        </p:txBody>
      </p:sp>
    </p:spTree>
    <p:extLst>
      <p:ext uri="{BB962C8B-B14F-4D97-AF65-F5344CB8AC3E}">
        <p14:creationId xmlns:p14="http://schemas.microsoft.com/office/powerpoint/2010/main" val="2108269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" y="5162759"/>
            <a:ext cx="5052775" cy="1695140"/>
            <a:chOff x="-1" y="32426"/>
            <a:chExt cx="14540792" cy="3390280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4" y="-6667519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23357" r="8515"/>
          <a:stretch>
            <a:fillRect/>
          </a:stretch>
        </p:blipFill>
        <p:spPr>
          <a:xfrm>
            <a:off x="4239472" y="-324367"/>
            <a:ext cx="8328664" cy="7182367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239472" y="0"/>
            <a:ext cx="8150446" cy="6858000"/>
          </a:xfrm>
          <a:prstGeom prst="rect">
            <a:avLst/>
          </a:prstGeom>
          <a:solidFill>
            <a:srgbClr val="D94B47">
              <a:alpha val="82745"/>
            </a:srgbClr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222917" y="1296073"/>
            <a:ext cx="6183556" cy="3610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COMO MIEMBRO DEL COMITÉ DE POBLACIONES MULTICULTURALES, </a:t>
            </a: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HE RECIBIDO UNA CONVOCATORIA PARA UN CAPÍTULO DE UN LIBRO ¡Y SERÁ LA PRIMERA VEZ QUE ME PUBLIQUEN! 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E13831BC-EB9B-6878-F1A9-B193B62819EA}"/>
              </a:ext>
            </a:extLst>
          </p:cNvPr>
          <p:cNvSpPr txBox="1"/>
          <p:nvPr/>
        </p:nvSpPr>
        <p:spPr>
          <a:xfrm>
            <a:off x="638175" y="1067522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es lo más destacado de su pertenencia a la IFLA?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F85BA9-0726-46E0-1E8F-316A3094C341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Afiliado personal de la IFLA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6C6F1A-681D-7DD4-CB7B-52F16508B9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" r="9452"/>
          <a:stretch/>
        </p:blipFill>
        <p:spPr bwMode="auto">
          <a:xfrm>
            <a:off x="195943" y="0"/>
            <a:ext cx="79356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9A5E1469-89B6-7304-39BA-D32255340D8E}"/>
              </a:ext>
            </a:extLst>
          </p:cNvPr>
          <p:cNvSpPr txBox="1"/>
          <p:nvPr/>
        </p:nvSpPr>
        <p:spPr>
          <a:xfrm>
            <a:off x="8469086" y="2074783"/>
            <a:ext cx="3526971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No existe el derecho divino de las bibliotecas</a:t>
            </a:r>
          </a:p>
        </p:txBody>
      </p:sp>
      <p:grpSp>
        <p:nvGrpSpPr>
          <p:cNvPr id="3" name="Group 7">
            <a:extLst>
              <a:ext uri="{FF2B5EF4-FFF2-40B4-BE49-F238E27FC236}">
                <a16:creationId xmlns:a16="http://schemas.microsoft.com/office/drawing/2014/main" id="{69398E53-9240-7D14-36BE-C3D7DFDDC1E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4" name="AutoShape 8">
              <a:extLst>
                <a:ext uri="{FF2B5EF4-FFF2-40B4-BE49-F238E27FC236}">
                  <a16:creationId xmlns:a16="http://schemas.microsoft.com/office/drawing/2014/main" id="{3ABF03B5-33C2-3741-DA09-F59AE9CD77A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8FB2871C-F359-E29A-B850-280469F278E9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456F1457-367A-CB9B-6B54-5A1F605EA12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4896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21F0F1D-1AB9-66E0-CC01-1D84F5978B07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5D7BFAFB-66B9-6302-0C36-64D9578E3D4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A8B5971-4802-026D-0379-19AFFED32D8D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CB36698B-3F34-2A29-8850-637651E85B6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60658" y="799493"/>
            <a:ext cx="9873378" cy="504753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Las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bibliotecas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son la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respuesta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 ¿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Cuál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era la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pregunta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¿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Cómo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podemos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demostrar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que las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bibliotecas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son la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respuesta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 las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preguntas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que se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plantean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los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responsables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la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toma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decisiones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(y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quienes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influyen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3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ellos</a:t>
            </a: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)?</a:t>
            </a:r>
          </a:p>
        </p:txBody>
      </p:sp>
    </p:spTree>
    <p:extLst>
      <p:ext uri="{BB962C8B-B14F-4D97-AF65-F5344CB8AC3E}">
        <p14:creationId xmlns:p14="http://schemas.microsoft.com/office/powerpoint/2010/main" val="45636339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9DBBE-2F97-6167-A4A5-28660E268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>
            <a:extLst>
              <a:ext uri="{FF2B5EF4-FFF2-40B4-BE49-F238E27FC236}">
                <a16:creationId xmlns:a16="http://schemas.microsoft.com/office/drawing/2014/main" id="{94D38063-077B-2A0A-D64B-92408EEEC872}"/>
              </a:ext>
            </a:extLst>
          </p:cNvPr>
          <p:cNvSpPr txBox="1"/>
          <p:nvPr/>
        </p:nvSpPr>
        <p:spPr>
          <a:xfrm>
            <a:off x="6158753" y="1913661"/>
            <a:ext cx="4910263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Cada </a:t>
            </a:r>
            <a:r>
              <a:rPr kumimoji="0" lang="en-US" sz="44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bibliotecari</a:t>
            </a: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@ puede ser un@ advocate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22C8F5D-A5EA-194C-085B-A328F8F0E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08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7">
            <a:extLst>
              <a:ext uri="{FF2B5EF4-FFF2-40B4-BE49-F238E27FC236}">
                <a16:creationId xmlns:a16="http://schemas.microsoft.com/office/drawing/2014/main" id="{C9A6A5DB-16F7-059D-50D0-8A9E1CBF4C1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E0FAAC0A-8148-0AA8-608E-552122B1C96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F2413A81-6FDA-ABF5-A545-646B914B0D90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A7F6FB75-B85C-9A87-BD8E-CCD28E12A4B1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65063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13F0C5-DC24-3F10-D074-CAAB714502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0"/>
          <a:stretch/>
        </p:blipFill>
        <p:spPr bwMode="auto">
          <a:xfrm>
            <a:off x="6438900" y="-5965"/>
            <a:ext cx="5753100" cy="686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51FC4E8-0BC8-E791-9466-ACCA7CE7509F}"/>
              </a:ext>
            </a:extLst>
          </p:cNvPr>
          <p:cNvSpPr txBox="1"/>
          <p:nvPr/>
        </p:nvSpPr>
        <p:spPr>
          <a:xfrm>
            <a:off x="6880860" y="6550223"/>
            <a:ext cx="5311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Foto: Seth Anderson, CC-BY-SA 2.0, bit.ly/3zb2vGb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23945EC1-9A0B-03B9-D739-098A72620978}"/>
              </a:ext>
            </a:extLst>
          </p:cNvPr>
          <p:cNvSpPr txBox="1"/>
          <p:nvPr/>
        </p:nvSpPr>
        <p:spPr>
          <a:xfrm>
            <a:off x="842838" y="1084712"/>
            <a:ext cx="4910263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Lo que no es </a:t>
            </a:r>
            <a:r>
              <a:rPr kumimoji="0" lang="en-US" sz="44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el</a:t>
            </a: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adovcacy</a:t>
            </a:r>
            <a:endParaRPr kumimoji="0" lang="en-US" sz="4400" b="0" i="0" u="none" strike="noStrike" kern="1200" cap="none" spc="21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4173F2FF-AE89-4A12-0ADF-522C463FDE36}"/>
              </a:ext>
            </a:extLst>
          </p:cNvPr>
          <p:cNvSpPr txBox="1"/>
          <p:nvPr/>
        </p:nvSpPr>
        <p:spPr>
          <a:xfrm>
            <a:off x="842838" y="2945475"/>
            <a:ext cx="5044254" cy="26161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actividad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solitario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Sólo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sobre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grupos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presión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Una sola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habilidad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Algo que no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puedes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hacer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4655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0" y="0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414147" y="1088046"/>
            <a:ext cx="3658065" cy="1117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2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TRABAJO EN CASA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99758" y="2198959"/>
            <a:ext cx="6885213" cy="2110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Haz el test de personalidad del bibliotecario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  <p:pic>
        <p:nvPicPr>
          <p:cNvPr id="10" name="Picture 9" descr="A black tablet with a blue screen&#10;&#10;Description automatically generated">
            <a:extLst>
              <a:ext uri="{FF2B5EF4-FFF2-40B4-BE49-F238E27FC236}">
                <a16:creationId xmlns:a16="http://schemas.microsoft.com/office/drawing/2014/main" id="{A666296A-7BF7-424A-85EE-49ED7A5ED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74" y="2388748"/>
            <a:ext cx="1730485" cy="17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4725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Haz el test de personalidad del bibliotecario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793792"/>
            <a:ext cx="6626474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Visite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https: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//bit.ly/LibraryAdvocateQuiz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Haga la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prueba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9493230E-4AA4-0C7D-035A-D4A2BF951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682" y="2078529"/>
            <a:ext cx="3786480" cy="378648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852748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723652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8 </a:t>
            </a:r>
            <a:r>
              <a:rPr kumimoji="0" lang="en-US" sz="44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Dimensiones</a:t>
            </a: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del advocacy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1493502" y="1679295"/>
            <a:ext cx="10338968" cy="4524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Comprender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paisaje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Coordinar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trabajo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Movilización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sobre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terreno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Recopilación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pruebas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Comunicación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Establecer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relaciones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con los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responsables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toma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decisiones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Creación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asociaciones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defensa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Evaluación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y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fijación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objetivos</a:t>
            </a:r>
            <a:endParaRPr kumimoji="0" lang="en-GB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723043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E9D68A-1C4B-2C55-FB36-B70F50719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74" y="7495"/>
            <a:ext cx="12212548" cy="684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411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Foto: Matt Botsford en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375557" y="2350339"/>
            <a:ext cx="3941890" cy="13783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Comparta</a:t>
            </a:r>
            <a:r>
              <a:rPr kumimoji="0" lang="en-US" sz="36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sus </a:t>
            </a:r>
            <a:r>
              <a:rPr kumimoji="0" lang="en-US" sz="36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conclusiones</a:t>
            </a:r>
            <a:r>
              <a:rPr kumimoji="0" lang="en-US" sz="36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036466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180811"/>
            <a:ext cx="10519576" cy="24929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Definir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los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objetivos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del advocacy para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crear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alianzas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46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5146647"/>
            <a:ext cx="5052774" cy="1703247"/>
            <a:chOff x="0" y="16212"/>
            <a:chExt cx="14540791" cy="3406494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4" y="-6683732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11370" r="11370"/>
          <a:stretch>
            <a:fillRect/>
          </a:stretch>
        </p:blipFill>
        <p:spPr>
          <a:xfrm>
            <a:off x="4239472" y="-290812"/>
            <a:ext cx="8289753" cy="7148812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239472" y="0"/>
            <a:ext cx="8150446" cy="7040553"/>
          </a:xfrm>
          <a:prstGeom prst="rect">
            <a:avLst/>
          </a:prstGeom>
          <a:solidFill>
            <a:srgbClr val="008494">
              <a:alpha val="82745"/>
            </a:srgbClr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846713" y="1299404"/>
            <a:ext cx="7075272" cy="27080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ES UNA COMUNIDAD MUNDIAL DE PROFESIONALES DE LAS BIBLIOTECAS Y LA INFORMACIÓN CON EL OBJETIVO COMÚN DE MARCAR LA DIFERENCIA.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F55368-F481-E37A-AAE6-08D5465509B4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Miembro de la IFLA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C981522A-0150-5AC3-A423-E4671949D0B4}"/>
              </a:ext>
            </a:extLst>
          </p:cNvPr>
          <p:cNvSpPr txBox="1"/>
          <p:nvPr/>
        </p:nvSpPr>
        <p:spPr>
          <a:xfrm>
            <a:off x="638175" y="1067522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le diría a otras personas sobre la IFLA?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¿Por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qué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hacer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 lo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internacional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parte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su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trabajo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(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nacional</a:t>
            </a: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)?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4C22922-9503-153C-75B6-29468B09D26A}"/>
              </a:ext>
            </a:extLst>
          </p:cNvPr>
          <p:cNvSpPr txBox="1"/>
          <p:nvPr/>
        </p:nvSpPr>
        <p:spPr>
          <a:xfrm>
            <a:off x="842838" y="2400022"/>
            <a:ext cx="1033896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Participar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proyectos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que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mejoren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la imagen y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estatus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las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(y a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veces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aporten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financiación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Apoyar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informes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y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recomendaciones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que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puedan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influir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(y ser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utilizados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para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influir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los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responsables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toma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decisiones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Crear redes y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obtener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información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127044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El l</a:t>
            </a:r>
            <a:r>
              <a:rPr kumimoji="0" lang="en-US" sz="3600" b="0" i="0" u="none" strike="noStrike" kern="1200" cap="none" spc="21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unes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4C22922-9503-153C-75B6-29468B09D26A}"/>
              </a:ext>
            </a:extLst>
          </p:cNvPr>
          <p:cNvSpPr txBox="1"/>
          <p:nvPr/>
        </p:nvSpPr>
        <p:spPr>
          <a:xfrm>
            <a:off x="842838" y="2213282"/>
            <a:ext cx="10338968" cy="3262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Evento en la CEPAL, con ponentes de la CEPAL, la UNESCO, la FAO y el Banco Mundial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Objetivo: mostrar a los socios "externos" que somos relevantes y dinámicos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Formato: breves presentaciones del personal de la ONU, respuestas de las bibliotecas y preguntas y respuestas abiertas.</a:t>
            </a:r>
          </a:p>
        </p:txBody>
      </p:sp>
    </p:spTree>
    <p:extLst>
      <p:ext uri="{BB962C8B-B14F-4D97-AF65-F5344CB8AC3E}">
        <p14:creationId xmlns:p14="http://schemas.microsoft.com/office/powerpoint/2010/main" val="35711912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926516" y="1507985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</a:rPr>
              <a:t>¿Cómo podemos demostrar que las bibliotecas son la respuesta a las preguntas que la CEPAL, la UNESCO, la FAO y otros organismos se plantean en América Latina y el Caribe, y formar alianzas?</a:t>
            </a:r>
          </a:p>
        </p:txBody>
      </p:sp>
    </p:spTree>
    <p:extLst>
      <p:ext uri="{BB962C8B-B14F-4D97-AF65-F5344CB8AC3E}">
        <p14:creationId xmlns:p14="http://schemas.microsoft.com/office/powerpoint/2010/main" val="4133143359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864621" y="2755225"/>
            <a:ext cx="6428014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Identificar una petición</a:t>
            </a:r>
          </a:p>
        </p:txBody>
      </p:sp>
      <p:pic>
        <p:nvPicPr>
          <p:cNvPr id="10" name="Picture 9" descr="A black tablet with a blue screen&#10;&#10;Description automatically generated">
            <a:extLst>
              <a:ext uri="{FF2B5EF4-FFF2-40B4-BE49-F238E27FC236}">
                <a16:creationId xmlns:a16="http://schemas.microsoft.com/office/drawing/2014/main" id="{014732E4-0570-FC09-4C1B-1A648CBE3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66" y="2563757"/>
            <a:ext cx="1730485" cy="17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7564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Identificar una petición</a:t>
            </a: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highlight>
                <a:srgbClr val="FFFF00"/>
              </a:highlight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73974"/>
            <a:ext cx="10338968" cy="42165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Los cuadros 1, 4 y 7 pueden consultarse en el sitio web de la Oficina de la UNESCO fuera de la Sede: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www.unesco.org/en/fieldoffice/santiago.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Pensar: cultura y educación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Cuadros 2 y 5 en la página web de la CEPAL: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/>
              </a:rPr>
              <a:t>www.cepal.org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Think: desarrollo inclusivo, digital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Tablas 3 y 7 en el sitio web de la FAO: https://www.fao.org/chile/fao-en-chile/es/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Think: desarrollo rural e información</a:t>
            </a:r>
          </a:p>
        </p:txBody>
      </p:sp>
    </p:spTree>
    <p:extLst>
      <p:ext uri="{BB962C8B-B14F-4D97-AF65-F5344CB8AC3E}">
        <p14:creationId xmlns:p14="http://schemas.microsoft.com/office/powerpoint/2010/main" val="396000091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34373-A8A4-5752-BEA3-E811C3DC2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B7A41C76-2C3C-CBD8-A808-87D68FE5D1E1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E8116D62-E455-15FC-B24A-0194E12183F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814CFBE2-2BFD-0B32-357A-2082C25823A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0259EF01-B241-2E13-9553-F9827AD6E30E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F8A051BF-09B8-055B-6F91-70CAD0A07BE8}"/>
              </a:ext>
            </a:extLst>
          </p:cNvPr>
          <p:cNvSpPr txBox="1"/>
          <p:nvPr/>
        </p:nvSpPr>
        <p:spPr>
          <a:xfrm>
            <a:off x="989269" y="1820407"/>
            <a:ext cx="10946391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Identificar una petición</a:t>
            </a:r>
            <a:endParaRPr kumimoji="0" lang="en-US" sz="3600" b="0" i="0" u="none" strike="noStrike" kern="1200" cap="none" spc="21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highlight>
                <a:srgbClr val="FFFF00"/>
              </a:highlight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2752AEF-AAC1-4B4E-0888-5243831605A1}"/>
              </a:ext>
            </a:extLst>
          </p:cNvPr>
          <p:cNvSpPr txBox="1"/>
          <p:nvPr/>
        </p:nvSpPr>
        <p:spPr>
          <a:xfrm>
            <a:off x="989269" y="2636015"/>
            <a:ext cx="10338968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su organización, identifique un área en la que crea que puede desarrollar una asociación y elabore una propuesta de algo que puedan hacer juntos.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Piensa en lo que ambos podéis aportar (¡por qué es interesante para ellos!), ¡y cómo hacerlo estratégico!</a:t>
            </a:r>
          </a:p>
        </p:txBody>
      </p:sp>
    </p:spTree>
    <p:extLst>
      <p:ext uri="{BB962C8B-B14F-4D97-AF65-F5344CB8AC3E}">
        <p14:creationId xmlns:p14="http://schemas.microsoft.com/office/powerpoint/2010/main" val="3195540759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Practicar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las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habilidades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 advocacy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09307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A9F0EFA4-41F2-6CF3-9650-BE5D4955566D}"/>
              </a:ext>
            </a:extLst>
          </p:cNvPr>
          <p:cNvSpPr txBox="1"/>
          <p:nvPr/>
        </p:nvSpPr>
        <p:spPr>
          <a:xfrm>
            <a:off x="6172200" y="786263"/>
            <a:ext cx="555663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Aspectos a tener en cuenta 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735E5261-D794-21A1-87B5-3FCBC25A67EF}"/>
              </a:ext>
            </a:extLst>
          </p:cNvPr>
          <p:cNvSpPr txBox="1"/>
          <p:nvPr/>
        </p:nvSpPr>
        <p:spPr>
          <a:xfrm>
            <a:off x="6172200" y="1991196"/>
            <a:ext cx="5279571" cy="39087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 es el interés del socio (profesional/personal)?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lenguaje y argumentos tendrán más sentido para su interlocutor?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Ser informado, ser rápido, ser amable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33CB6E-03F1-9582-2ADA-D83577355B97}"/>
              </a:ext>
            </a:extLst>
          </p:cNvPr>
          <p:cNvSpPr txBox="1"/>
          <p:nvPr/>
        </p:nvSpPr>
        <p:spPr>
          <a:xfrm>
            <a:off x="5902515" y="625244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Foto Colin, CC-BY-SA, </a:t>
            </a:r>
            <a:r>
              <a:rPr kumimoji="0" lang="en-NL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https://commons.wikimedia.org/wiki/File:See_speak_hear_no_evil_Paisley_Abbey.jpg</a:t>
            </a:r>
          </a:p>
        </p:txBody>
      </p:sp>
      <p:pic>
        <p:nvPicPr>
          <p:cNvPr id="1028" name="Picture 4" descr="6 Hear no evil">
            <a:extLst>
              <a:ext uri="{FF2B5EF4-FFF2-40B4-BE49-F238E27FC236}">
                <a16:creationId xmlns:a16="http://schemas.microsoft.com/office/drawing/2014/main" id="{C4369A51-3B9F-6AF6-218B-BED374ED55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9"/>
          <a:stretch/>
        </p:blipFill>
        <p:spPr bwMode="auto">
          <a:xfrm>
            <a:off x="0" y="0"/>
            <a:ext cx="56496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80036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EJERCICIO: Juego de rol de abogacía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1986841"/>
            <a:ext cx="10338968" cy="44627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Utiliza el proyecto que ha identificado anteriormente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Eliga a UNA persona para que sea el funcionario, y a OTRA para que sea su asesor/colega. Todos los demás son la delegación de la biblioteca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Lea la descripción del papel y la personalidad del funcionario - planifique cómo abordará la reunión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 papel de la delegación de bibliotecas es convencer al funcionario de que apoye una asociación entre la agencia y las bibliotecas.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 papel del funcionario es decidir si va a apoyar este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Celebre una reunión de 3-4 minutos y después evalúe cómo le ha ido.</a:t>
            </a:r>
          </a:p>
        </p:txBody>
      </p:sp>
    </p:spTree>
    <p:extLst>
      <p:ext uri="{BB962C8B-B14F-4D97-AF65-F5344CB8AC3E}">
        <p14:creationId xmlns:p14="http://schemas.microsoft.com/office/powerpoint/2010/main" val="49052255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Foto: Matt Botsford en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375557" y="2350339"/>
            <a:ext cx="3941890" cy="21573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Comparta sus conclusiones.</a:t>
            </a:r>
          </a:p>
        </p:txBody>
      </p:sp>
    </p:spTree>
    <p:extLst>
      <p:ext uri="{BB962C8B-B14F-4D97-AF65-F5344CB8AC3E}">
        <p14:creationId xmlns:p14="http://schemas.microsoft.com/office/powerpoint/2010/main" val="228295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7C697AC-8405-9435-CEE7-B1EB1EAA1768}"/>
              </a:ext>
            </a:extLst>
          </p:cNvPr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AF5496C0-206F-E340-4B01-DFA1219A0433}"/>
                </a:ext>
              </a:extLst>
            </p:cNvPr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4">
              <a:extLst>
                <a:ext uri="{FF2B5EF4-FFF2-40B4-BE49-F238E27FC236}">
                  <a16:creationId xmlns:a16="http://schemas.microsoft.com/office/drawing/2014/main" id="{1BB1DCC2-DB92-295C-C119-0B233969F7DE}"/>
                </a:ext>
              </a:extLst>
            </p:cNvPr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F98F2BC2-B1E8-D89C-ABB0-347BD13F8AA9}"/>
                </a:ext>
              </a:extLst>
            </p:cNvPr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6">
              <a:extLst>
                <a:ext uri="{FF2B5EF4-FFF2-40B4-BE49-F238E27FC236}">
                  <a16:creationId xmlns:a16="http://schemas.microsoft.com/office/drawing/2014/main" id="{883F7ED6-F333-D324-961A-FC0B9F4F2A45}"/>
                </a:ext>
              </a:extLst>
            </p:cNvPr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9" name="Picture 8" descr="A person and person pointing at something&#10;&#10;Description automatically generated">
            <a:extLst>
              <a:ext uri="{FF2B5EF4-FFF2-40B4-BE49-F238E27FC236}">
                <a16:creationId xmlns:a16="http://schemas.microsoft.com/office/drawing/2014/main" id="{847C96F0-22A9-395B-2F5A-ECBB1239E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96" y="742381"/>
            <a:ext cx="7574532" cy="537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3277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Hechos destacados y reflexiones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029539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26516" y="1626699"/>
            <a:ext cx="10946391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¿Qué es lo </a:t>
            </a:r>
            <a:r>
              <a:rPr kumimoji="0" lang="lv-LV" sz="4400" b="0" i="0" u="none" strike="noStrike" kern="1200" cap="none" spc="21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que más le ha 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gustado del taller?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4000195"/>
            <a:ext cx="10338968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Visite www.menti.com y utilice el código </a:t>
            </a:r>
            <a:r>
              <a:rPr kumimoji="0" lang="en-US" sz="40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4916 9923</a:t>
            </a:r>
            <a:endParaRPr kumimoji="0" lang="en-US" sz="4000" b="1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22122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Certificados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72788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Próximos pasos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7793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Contactos clave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875684"/>
            <a:ext cx="10338968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Nuestro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Comité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División Regional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Nuestra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Oficina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Regional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Nuestro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equipo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sede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central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¡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Ustedes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0922657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Compromisos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36174"/>
            <a:ext cx="10338968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Establecer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fortalecer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vínculos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con las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oficinas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locales de la ONU/UNESCO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Compartir los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resultados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los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índices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nacionales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sostenibilidad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ámbito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Identificar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una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asociación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prioritaria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para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construir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y las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necesidades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Identificar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 paso para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ayudar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los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líderes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emergentes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desarrollarse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Aportar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más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información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al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Mapamundi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la Biblioteca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Participe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nuestra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comunidad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talleres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LAC 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(en Basecamp)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Difundir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la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evaluación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impacto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país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Afiliarse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/compartir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datos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otros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posibles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afiliados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Háganos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saber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desea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participar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alguno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nuestros</a:t>
            </a:r>
            <a:r>
              <a:rPr kumimoji="0" lang="en-GB" sz="2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proyectos</a:t>
            </a:r>
            <a:endParaRPr kumimoji="0" lang="en-GB" sz="20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6327118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F76552-87B7-0DAF-C535-E6EE7C0A8C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74"/>
          <a:stretch/>
        </p:blipFill>
        <p:spPr>
          <a:xfrm>
            <a:off x="0" y="395287"/>
            <a:ext cx="12192000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41616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Visión de futuro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78923"/>
            <a:ext cx="10338968" cy="46166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fin de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semana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rellene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encuesta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evaluación</a:t>
            </a:r>
            <a:endParaRPr kumimoji="0" lang="en-GB" sz="24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Próxima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semana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aceptar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invitaciones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unirse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la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Comunidad</a:t>
            </a:r>
            <a:endParaRPr kumimoji="0" lang="en-GB" sz="24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mes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viene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comparte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 plan de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seguimiento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(¡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compartiremos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plantilla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!)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enero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únete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llamada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control en 1 </a:t>
            </a:r>
            <a:r>
              <a:rPr kumimoji="0" lang="en-GB" sz="2400" b="0" i="0" u="none" strike="noStrike" kern="1200" cap="none" spc="30" normalizeH="0" baseline="3000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</a:t>
            </a:r>
            <a:endParaRPr kumimoji="0" lang="en-GB" sz="2400" b="0" i="0" u="none" strike="noStrike" kern="1200" cap="none" spc="30" normalizeH="0" baseline="3000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abril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llamada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control en 2</a:t>
            </a:r>
            <a:r>
              <a:rPr kumimoji="0" lang="en-GB" sz="24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, rellena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encuesta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progreso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octubre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participa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llamada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control en 3</a:t>
            </a:r>
            <a:r>
              <a:rPr kumimoji="0" lang="en-GB" sz="24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rd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, rellena una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encuesta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progreso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curso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¡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comparta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actualizaciones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sobre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la </a:t>
            </a:r>
            <a:r>
              <a:rPr kumimoji="0" lang="en-GB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comunidad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946690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36C6C-35A7-77E2-5BBF-CD79DDBE9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6B4BA2E-531F-2473-5F32-29B03E34840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3B060EA8-F4A1-2D74-08F5-D2E5FAEE90E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C5C3031D-9D6D-FDAA-93D1-14609BC16AA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3D762C2-112A-D092-2856-65F3887F10C7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F04D8A85-6475-9403-85CB-54A7A03761F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Los próximos días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8741B974-38E7-B492-6057-FA5AF1B8A8EA}"/>
              </a:ext>
            </a:extLst>
          </p:cNvPr>
          <p:cNvSpPr txBox="1"/>
          <p:nvPr/>
        </p:nvSpPr>
        <p:spPr>
          <a:xfrm>
            <a:off x="926516" y="2385746"/>
            <a:ext cx="1033896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 noche</a:t>
            </a: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encuentro en el hotel a las 19:40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Mañana</a:t>
            </a: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reunión en recepción a las 08:35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Cómo construir la educación en derechos de autor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50</a:t>
            </a:r>
            <a:r>
              <a:rPr kumimoji="0" lang="en-GB" sz="2800" b="0" i="0" u="none" strike="noStrike" kern="1200" cap="none" spc="30" normalizeH="0" baseline="3000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celebración del aniversario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Cena de gala</a:t>
            </a:r>
          </a:p>
        </p:txBody>
      </p:sp>
    </p:spTree>
    <p:extLst>
      <p:ext uri="{BB962C8B-B14F-4D97-AF65-F5344CB8AC3E}">
        <p14:creationId xmlns:p14="http://schemas.microsoft.com/office/powerpoint/2010/main" val="137593128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Evaluación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4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84F36-9454-0C91-0551-3911745E8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>
            <a:extLst>
              <a:ext uri="{FF2B5EF4-FFF2-40B4-BE49-F238E27FC236}">
                <a16:creationId xmlns:a16="http://schemas.microsoft.com/office/drawing/2014/main" id="{52FF5C05-5E88-AE2E-FA48-131FE46A668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DBFB28E1-F1C7-52D3-C74B-0C69FAE6353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9">
              <a:extLst>
                <a:ext uri="{FF2B5EF4-FFF2-40B4-BE49-F238E27FC236}">
                  <a16:creationId xmlns:a16="http://schemas.microsoft.com/office/drawing/2014/main" id="{224E490B-8CB6-E191-028F-F0167C2F154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B79E8E52-B167-E85C-5438-8FB36303C77B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5">
            <a:extLst>
              <a:ext uri="{FF2B5EF4-FFF2-40B4-BE49-F238E27FC236}">
                <a16:creationId xmlns:a16="http://schemas.microsoft.com/office/drawing/2014/main" id="{27240141-D6FA-C44F-4263-F78C9E42EE3F}"/>
              </a:ext>
            </a:extLst>
          </p:cNvPr>
          <p:cNvSpPr txBox="1"/>
          <p:nvPr/>
        </p:nvSpPr>
        <p:spPr>
          <a:xfrm>
            <a:off x="1510030" y="921074"/>
            <a:ext cx="10002377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¿Quién más podría beneficiarse de ser miembro de la IFLA?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D3E6A5A-00D8-EFA7-652A-C658447EC643}"/>
              </a:ext>
            </a:extLst>
          </p:cNvPr>
          <p:cNvSpPr txBox="1"/>
          <p:nvPr/>
        </p:nvSpPr>
        <p:spPr>
          <a:xfrm>
            <a:off x="1094811" y="3307145"/>
            <a:ext cx="10002377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Díganos quiénes son las universidades y otras instituciones clave.</a:t>
            </a:r>
          </a:p>
        </p:txBody>
      </p:sp>
    </p:spTree>
    <p:extLst>
      <p:ext uri="{BB962C8B-B14F-4D97-AF65-F5344CB8AC3E}">
        <p14:creationId xmlns:p14="http://schemas.microsoft.com/office/powerpoint/2010/main" val="559252901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Evaluación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697892"/>
            <a:ext cx="10338968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https://survey.alchemer.com/s3/8084807/LAC-Workshop-2024-Evaluation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Por favor, ¡conteste antes del 3 de diciembre de 2024!</a:t>
            </a:r>
          </a:p>
        </p:txBody>
      </p:sp>
    </p:spTree>
    <p:extLst>
      <p:ext uri="{BB962C8B-B14F-4D97-AF65-F5344CB8AC3E}">
        <p14:creationId xmlns:p14="http://schemas.microsoft.com/office/powerpoint/2010/main" val="42507482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788504" y="381463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Al final de este taller</a:t>
            </a:r>
            <a:r>
              <a:rPr kumimoji="0" lang="en-US" sz="3200" b="0" i="1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, </a:t>
            </a:r>
            <a:r>
              <a:rPr kumimoji="0" lang="en-US" sz="32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deberá...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5" y="1549365"/>
            <a:ext cx="10338968" cy="5124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Comprender lo que significa un ámbito bibliotecario sostenible y cómo aplicarlo en su propio trabajo.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Tener nuevas ideas sobre cómo comprometerse con la ONU, la UNESCO y otras iniciativas internacionales dentro de su país y a escala regional.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Ser capaz de aplicar las herramientas y referencias (IFLA) en su propia planificación estratégica, en particular en torno a la recopilación y aplicación de datos, la evaluación del impacto, las asociaciones y los líderes emergentes.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Estar dispuesto a trabajar con nosotros para dar forma a una "oferta" de la IFLA que responda a las necesidades de la región.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Haber construido sus propias redes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4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377566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Gracias.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8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688642"/>
            <a:ext cx="1051957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Mapa Mundial de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Bibliotecas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16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43012" y="0"/>
            <a:ext cx="4971580" cy="6858000"/>
          </a:xfrm>
          <a:custGeom>
            <a:avLst/>
            <a:gdLst/>
            <a:ahLst/>
            <a:cxnLst/>
            <a:rect l="l" t="t" r="r" b="b"/>
            <a:pathLst>
              <a:path w="7457370" h="10287000">
                <a:moveTo>
                  <a:pt x="0" y="0"/>
                </a:moveTo>
                <a:lnTo>
                  <a:pt x="7457370" y="0"/>
                </a:lnTo>
                <a:lnTo>
                  <a:pt x="745737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3458" r="-53458"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477337" y="0"/>
            <a:ext cx="6714663" cy="6858000"/>
          </a:xfrm>
          <a:custGeom>
            <a:avLst/>
            <a:gdLst/>
            <a:ahLst/>
            <a:cxnLst/>
            <a:rect l="l" t="t" r="r" b="b"/>
            <a:pathLst>
              <a:path w="10071995" h="10287000">
                <a:moveTo>
                  <a:pt x="0" y="0"/>
                </a:moveTo>
                <a:lnTo>
                  <a:pt x="10071995" y="0"/>
                </a:lnTo>
                <a:lnTo>
                  <a:pt x="1007199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2936"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4"/>
          <p:cNvGrpSpPr/>
          <p:nvPr/>
        </p:nvGrpSpPr>
        <p:grpSpPr>
          <a:xfrm rot="8100000">
            <a:off x="10882492" y="-2936650"/>
            <a:ext cx="1711353" cy="7270395"/>
            <a:chOff x="0" y="0"/>
            <a:chExt cx="3422705" cy="14540791"/>
          </a:xfrm>
        </p:grpSpPr>
        <p:sp>
          <p:nvSpPr>
            <p:cNvPr id="5" name="AutoShape 5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685800" y="679451"/>
            <a:ext cx="4791537" cy="2154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Mapa Mundial de Bibliotecas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85800" y="3126336"/>
            <a:ext cx="4425293" cy="593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5800" y="3772395"/>
            <a:ext cx="3578087" cy="13765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6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57" b="0" i="0" u="none" strike="noStrike" kern="1200" cap="none" spc="24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Datos</a:t>
            </a:r>
          </a:p>
          <a:p>
            <a:pPr marL="0" marR="0" lvl="0" indent="0" algn="l" defTabSz="609630" rtl="0" eaLnBrk="1" fontAlgn="auto" latinLnBrk="0" hangingPunct="1">
              <a:lnSpc>
                <a:spcPts val="36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57" b="0" i="0" u="none" strike="noStrike" kern="1200" cap="none" spc="24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Perfiles de países Historias sobre los ODS </a:t>
            </a:r>
          </a:p>
        </p:txBody>
      </p:sp>
      <p:grpSp>
        <p:nvGrpSpPr>
          <p:cNvPr id="11" name="Group 11"/>
          <p:cNvGrpSpPr/>
          <p:nvPr/>
        </p:nvGrpSpPr>
        <p:grpSpPr>
          <a:xfrm rot="-10800000">
            <a:off x="-1705451" y="4578476"/>
            <a:ext cx="7027043" cy="4163572"/>
            <a:chOff x="0" y="0"/>
            <a:chExt cx="14054085" cy="8327144"/>
          </a:xfrm>
        </p:grpSpPr>
        <p:sp>
          <p:nvSpPr>
            <p:cNvPr id="12" name="AutoShape 12"/>
            <p:cNvSpPr/>
            <p:nvPr/>
          </p:nvSpPr>
          <p:spPr>
            <a:xfrm rot="-4200000">
              <a:off x="6456592" y="-424772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AutoShape 13"/>
            <p:cNvSpPr/>
            <p:nvPr/>
          </p:nvSpPr>
          <p:spPr>
            <a:xfrm rot="-4200000">
              <a:off x="6456592" y="-3106824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AutoShape 14"/>
            <p:cNvSpPr/>
            <p:nvPr/>
          </p:nvSpPr>
          <p:spPr>
            <a:xfrm rot="-4200000">
              <a:off x="6456592" y="-1965922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12083" y="1079763"/>
            <a:ext cx="2310250" cy="11742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Mapa Mundial de Bibliotecas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542270" y="905232"/>
            <a:ext cx="6137647" cy="5047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 Mapa hoy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Colaboradores</a:t>
            </a: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Datos sobre bibliotecas</a:t>
            </a: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Perfiles de países</a:t>
            </a: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Historias sobre los ODS</a:t>
            </a: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Recursos para la promoción y defensa de la profesión</a:t>
            </a:r>
          </a:p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futuro del Mapa</a:t>
            </a:r>
          </a:p>
        </p:txBody>
      </p:sp>
      <p:grpSp>
        <p:nvGrpSpPr>
          <p:cNvPr id="5" name="Group 5"/>
          <p:cNvGrpSpPr/>
          <p:nvPr/>
        </p:nvGrpSpPr>
        <p:grpSpPr>
          <a:xfrm rot="-10800000">
            <a:off x="3121782" y="-133046"/>
            <a:ext cx="1711353" cy="7270395"/>
            <a:chOff x="0" y="0"/>
            <a:chExt cx="3422705" cy="14540791"/>
          </a:xfrm>
        </p:grpSpPr>
        <p:sp>
          <p:nvSpPr>
            <p:cNvPr id="6" name="AutoShape 6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3348" y="3125634"/>
            <a:ext cx="12718695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72534" y="610326"/>
            <a:ext cx="11463866" cy="11988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19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Contenidos del Mapa Mundial de Bibliotecas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1930315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bibliotecas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718310" y="1909330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Historias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los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ODS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19326" y="1946004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Perfiles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de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países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147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5</a:t>
              </a:r>
              <a:r>
                <a:rPr kumimoji="0" lang="lv-LV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8</a:t>
              </a:r>
              <a:endParaRPr kumimoji="0" lang="en-US" sz="3334" b="0" i="0" u="none" strike="noStrike" kern="1200" cap="none" spc="16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historias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31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Bienvenido de nuevo.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35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3348" y="3125634"/>
            <a:ext cx="12718695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72534" y="610326"/>
            <a:ext cx="11463866" cy="11988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19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Contenidos del Mapa Mundial de Bibliotecas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1930315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bibliotecas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718310" y="1909330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Historias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los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ODS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19326" y="1946004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Perfiles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de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países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33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11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historias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06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344" y="294518"/>
            <a:ext cx="6345477" cy="646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Colaboradores principales</a:t>
            </a:r>
          </a:p>
        </p:txBody>
      </p:sp>
      <p:sp>
        <p:nvSpPr>
          <p:cNvPr id="11" name="TextBox 11"/>
          <p:cNvSpPr txBox="1"/>
          <p:nvPr/>
        </p:nvSpPr>
        <p:spPr>
          <a:xfrm rot="5400000">
            <a:off x="9696570" y="4192688"/>
            <a:ext cx="3755392" cy="227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609630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107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Mapa Mundial de </a:t>
            </a:r>
            <a:r>
              <a:rPr kumimoji="0" lang="en-GB" sz="1333" b="0" i="0" u="none" strike="noStrike" kern="1200" cap="none" spc="107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Bibliotecas</a:t>
            </a:r>
            <a:r>
              <a:rPr kumimoji="0" lang="en-GB" sz="1333" b="0" i="0" u="none" strike="noStrike" kern="1200" cap="none" spc="107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2023</a:t>
            </a:r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AA901CE7-5C82-F476-5A57-1172702927B1}"/>
              </a:ext>
            </a:extLst>
          </p:cNvPr>
          <p:cNvGrpSpPr/>
          <p:nvPr/>
        </p:nvGrpSpPr>
        <p:grpSpPr>
          <a:xfrm>
            <a:off x="7782351" y="0"/>
            <a:ext cx="4409649" cy="6858000"/>
            <a:chOff x="0" y="0"/>
            <a:chExt cx="8819299" cy="13716000"/>
          </a:xfrm>
        </p:grpSpPr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FADB8C6D-139B-13BC-4791-F1E573211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14" name="Picture 5">
              <a:extLst>
                <a:ext uri="{FF2B5EF4-FFF2-40B4-BE49-F238E27FC236}">
                  <a16:creationId xmlns:a16="http://schemas.microsoft.com/office/drawing/2014/main" id="{52E8DAE8-C2B3-D597-5019-E55541234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53168F0D-FCD3-31F1-F1ED-10D6EF64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sp>
        <p:nvSpPr>
          <p:cNvPr id="18" name="TextBox 13">
            <a:extLst>
              <a:ext uri="{FF2B5EF4-FFF2-40B4-BE49-F238E27FC236}">
                <a16:creationId xmlns:a16="http://schemas.microsoft.com/office/drawing/2014/main" id="{BAFB6A5E-C0F2-37E2-6356-F8670DECDD4B}"/>
              </a:ext>
            </a:extLst>
          </p:cNvPr>
          <p:cNvSpPr txBox="1"/>
          <p:nvPr/>
        </p:nvSpPr>
        <p:spPr>
          <a:xfrm>
            <a:off x="671343" y="1244287"/>
            <a:ext cx="6863989" cy="26668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Colaborador principal </a:t>
            </a: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organización (asociación nacional de bibliotecas, biblioteca nacional u otras instituciones) que se compromete a aportar datos y/o el perfil de su país. Cada país que participa cuenta con uno o dos colaboradores principales que:</a:t>
            </a: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2D4477-8CFE-6567-59C5-27DD0F3242AB}"/>
              </a:ext>
            </a:extLst>
          </p:cNvPr>
          <p:cNvSpPr txBox="1"/>
          <p:nvPr/>
        </p:nvSpPr>
        <p:spPr>
          <a:xfrm>
            <a:off x="671344" y="3669662"/>
            <a:ext cx="6863988" cy="3262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serán responsables ante socios y partes interesadas locales en su país durante la recopilación de datos y la preparación del contenido destinado al perfil de su país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serán el contacto principal con el equipo del Mapa Mundial de Bibliotecas durante la presentación y curación del contenido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endParaRPr kumimoji="0" lang="en-GB" sz="24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412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899" y="825423"/>
            <a:ext cx="8868833" cy="646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Nuestros colaboradores principales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154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900" y="643521"/>
            <a:ext cx="8946388" cy="13648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Nuestros colaboradores principales - LAC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916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2">
            <a:extLst>
              <a:ext uri="{FF2B5EF4-FFF2-40B4-BE49-F238E27FC236}">
                <a16:creationId xmlns:a16="http://schemas.microsoft.com/office/drawing/2014/main" id="{AF9B7F49-65FF-4DF2-E90E-2D09DE6F3038}"/>
              </a:ext>
            </a:extLst>
          </p:cNvPr>
          <p:cNvGrpSpPr/>
          <p:nvPr/>
        </p:nvGrpSpPr>
        <p:grpSpPr>
          <a:xfrm rot="896560">
            <a:off x="5809690" y="-639609"/>
            <a:ext cx="6992523" cy="8592013"/>
            <a:chOff x="0" y="0"/>
            <a:chExt cx="13985045" cy="17184025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EA8EC0B4-6FC0-9737-EA93-B6FA5F3FE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BF8077C4-CE04-8DE7-2F70-FD46CB27E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9E371D90-274D-9AB0-9E36-08CC78611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9443E265-0FC7-B33C-9CD4-C43205BCD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21" name="Picture 7">
              <a:extLst>
                <a:ext uri="{FF2B5EF4-FFF2-40B4-BE49-F238E27FC236}">
                  <a16:creationId xmlns:a16="http://schemas.microsoft.com/office/drawing/2014/main" id="{6C5323E3-5088-BF1F-A47A-AF7D93061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22" name="Picture 8">
              <a:extLst>
                <a:ext uri="{FF2B5EF4-FFF2-40B4-BE49-F238E27FC236}">
                  <a16:creationId xmlns:a16="http://schemas.microsoft.com/office/drawing/2014/main" id="{1DE6DB99-E282-831E-7234-AFE466327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FA1C76CD-07D2-21BF-7D46-CEFB44F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id="{56789849-6863-89FD-79FD-C8AEEE1BC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26" name="TextBox 11">
            <a:extLst>
              <a:ext uri="{FF2B5EF4-FFF2-40B4-BE49-F238E27FC236}">
                <a16:creationId xmlns:a16="http://schemas.microsoft.com/office/drawing/2014/main" id="{89FEFA46-68EC-43BF-5BA6-5B2C2E9AA57E}"/>
              </a:ext>
            </a:extLst>
          </p:cNvPr>
          <p:cNvSpPr txBox="1"/>
          <p:nvPr/>
        </p:nvSpPr>
        <p:spPr>
          <a:xfrm>
            <a:off x="546267" y="1704157"/>
            <a:ext cx="4797916" cy="37189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-46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Colaboradores que presentaron </a:t>
            </a:r>
          </a:p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-46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Historias sobre los ODS</a:t>
            </a:r>
            <a:endParaRPr kumimoji="0" lang="en-GB" sz="2800" b="0" i="0" u="none" strike="noStrike" kern="1200" cap="none" spc="-46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-46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-46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Cada biblioteca u organización que presentó información de una historia sobre los ODS y trabajó con el equipo del Mapa Mundial durante la curación de su contenido</a:t>
            </a:r>
            <a:r>
              <a:rPr kumimoji="0" lang="en-GB" sz="2800" b="0" i="0" u="none" strike="noStrike" kern="1200" cap="none" spc="-46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2265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748755" y="1616702"/>
            <a:ext cx="4780501" cy="45904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colaboradores que ya publicaron su contenido (datos, perfil de país, historias) fueron incorporados a un listado por país en la pestaña  Colaboradores  del sitio web del Mapa Mundial de Bibliotecas.</a:t>
            </a: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Realice una búsqueda por país o haga clic en el Mapa Mundial para descubrir quiénes son los colaboradores de su país.</a:t>
            </a:r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2520000">
            <a:off x="7488459" y="-833886"/>
            <a:ext cx="10820400" cy="14655113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2" name="Group 3">
            <a:extLst>
              <a:ext uri="{FF2B5EF4-FFF2-40B4-BE49-F238E27FC236}">
                <a16:creationId xmlns:a16="http://schemas.microsoft.com/office/drawing/2014/main" id="{1D7DDA7D-ED7C-F115-03D8-0E9EF26BBD75}"/>
              </a:ext>
            </a:extLst>
          </p:cNvPr>
          <p:cNvGrpSpPr/>
          <p:nvPr/>
        </p:nvGrpSpPr>
        <p:grpSpPr>
          <a:xfrm>
            <a:off x="5429170" y="1518440"/>
            <a:ext cx="6882654" cy="4622830"/>
            <a:chOff x="0" y="0"/>
            <a:chExt cx="13765308" cy="9245660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0D8F394D-B618-E01C-9D7B-2D4AF4507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41CABB71-44D2-CE3C-1CAA-A1B35488D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D810084D-17A7-E499-8C38-50973C31D8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13" b="1980"/>
          <a:stretch/>
        </p:blipFill>
        <p:spPr>
          <a:xfrm>
            <a:off x="6338767" y="1803520"/>
            <a:ext cx="5063459" cy="3244589"/>
          </a:xfrm>
          <a:prstGeom prst="rect">
            <a:avLst/>
          </a:prstGeom>
        </p:spPr>
      </p:pic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013541" y="480524"/>
            <a:ext cx="6399893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Franklin Gothic Heavy"/>
                <a:ea typeface="+mn-ea"/>
                <a:cs typeface="+mn-cs"/>
              </a:rPr>
              <a:t>Encontrar colaboradores en el sitio web del Mapa Mundial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C4C2D0F-F617-047D-423B-53A61D3363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88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08240" y="-190500"/>
            <a:ext cx="4860001" cy="7264400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3805074" y="-2093721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26">
            <a:extLst>
              <a:ext uri="{FF2B5EF4-FFF2-40B4-BE49-F238E27FC236}">
                <a16:creationId xmlns:a16="http://schemas.microsoft.com/office/drawing/2014/main" id="{EDB9AAA4-C58E-7E9B-C6F0-A20BDA6FACBC}"/>
              </a:ext>
            </a:extLst>
          </p:cNvPr>
          <p:cNvSpPr txBox="1"/>
          <p:nvPr/>
        </p:nvSpPr>
        <p:spPr>
          <a:xfrm>
            <a:off x="1117577" y="2089661"/>
            <a:ext cx="6855633" cy="442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</a:t>
            </a: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4374C13D-7CA6-9550-3DEB-3FF4DCBBEED9}"/>
              </a:ext>
            </a:extLst>
          </p:cNvPr>
          <p:cNvSpPr txBox="1"/>
          <p:nvPr/>
        </p:nvSpPr>
        <p:spPr>
          <a:xfrm>
            <a:off x="1117577" y="2881642"/>
            <a:ext cx="5475836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Una fuente de estadísticas bibliotecarias por países que abarca todos los tipos de bibliotecas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307B8C3-72ED-B020-19F6-29F5740F1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986" y="1032980"/>
            <a:ext cx="3206032" cy="481744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945467" y="466773"/>
            <a:ext cx="7560733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sobre bibliotecas</a:t>
            </a:r>
          </a:p>
        </p:txBody>
      </p:sp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" name="Group 7"/>
          <p:cNvGrpSpPr/>
          <p:nvPr/>
        </p:nvGrpSpPr>
        <p:grpSpPr>
          <a:xfrm rot="-8100000">
            <a:off x="10764975" y="2669051"/>
            <a:ext cx="1711353" cy="7270395"/>
            <a:chOff x="0" y="0"/>
            <a:chExt cx="3422705" cy="14540791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44D92DC-0B77-5142-4836-D3B34C035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49" y="1317221"/>
            <a:ext cx="6052751" cy="598275"/>
          </a:xfrm>
          <a:prstGeom prst="rect">
            <a:avLst/>
          </a:prstGeom>
        </p:spPr>
      </p:pic>
      <p:sp>
        <p:nvSpPr>
          <p:cNvPr id="22" name="TextBox 6">
            <a:extLst>
              <a:ext uri="{FF2B5EF4-FFF2-40B4-BE49-F238E27FC236}">
                <a16:creationId xmlns:a16="http://schemas.microsoft.com/office/drawing/2014/main" id="{6AECE38A-6DED-9806-565C-6B13D6939E92}"/>
              </a:ext>
            </a:extLst>
          </p:cNvPr>
          <p:cNvSpPr txBox="1"/>
          <p:nvPr/>
        </p:nvSpPr>
        <p:spPr>
          <a:xfrm>
            <a:off x="1057281" y="2154487"/>
            <a:ext cx="10553694" cy="7208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8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Estadísticas sobre bibliotecas por país</a:t>
            </a:r>
          </a:p>
          <a:p>
            <a:pPr marL="0" marR="0" lvl="0" indent="0" algn="l" defTabSz="914400" rtl="0" eaLnBrk="1" fontAlgn="auto" latinLnBrk="0" hangingPunct="1">
              <a:lnSpc>
                <a:spcPts val="288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Actualizado durante el año con el apoyo de los colaboradores principales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E949BF-40C2-6CF9-B404-9AEF14A5D36B}"/>
              </a:ext>
            </a:extLst>
          </p:cNvPr>
          <p:cNvSpPr txBox="1"/>
          <p:nvPr/>
        </p:nvSpPr>
        <p:spPr>
          <a:xfrm>
            <a:off x="557003" y="3264622"/>
            <a:ext cx="6507099" cy="28007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Ocho variables básicas de desempeño –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Cantidad de bibliotecas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con acceso a internet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Personal y voluntarios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Usuarios y consultas presenciales registradas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Préstamos en formato físico y electrónico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03A4F0-8D8A-81D9-1192-4838677B270C}"/>
              </a:ext>
            </a:extLst>
          </p:cNvPr>
          <p:cNvSpPr txBox="1"/>
          <p:nvPr/>
        </p:nvSpPr>
        <p:spPr>
          <a:xfrm>
            <a:off x="7227277" y="3258250"/>
            <a:ext cx="5038719" cy="32932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Todos los tipos de bibliotecas –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nacionales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académicas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públicas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comunitarias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Bibliotecas escolares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2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Otros tipos de bibliotecas</a:t>
            </a:r>
          </a:p>
        </p:txBody>
      </p:sp>
    </p:spTree>
    <p:extLst>
      <p:ext uri="{BB962C8B-B14F-4D97-AF65-F5344CB8AC3E}">
        <p14:creationId xmlns:p14="http://schemas.microsoft.com/office/powerpoint/2010/main" val="3041448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891149">
            <a:off x="8826605" y="-5182862"/>
            <a:ext cx="10820400" cy="14655113"/>
          </a:xfrm>
          <a:prstGeom prst="rect">
            <a:avLst/>
          </a:prstGeom>
          <a:solidFill>
            <a:srgbClr val="66B5BF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250449" y="424078"/>
            <a:ext cx="6357442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Encontrar datos en el Mapa Mundial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8E7432E-C210-8815-E0B1-4BBB8EAE578C}"/>
              </a:ext>
            </a:extLst>
          </p:cNvPr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BD7EFC2C-E856-CF22-8BA4-F8B821CB467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4">
              <a:extLst>
                <a:ext uri="{FF2B5EF4-FFF2-40B4-BE49-F238E27FC236}">
                  <a16:creationId xmlns:a16="http://schemas.microsoft.com/office/drawing/2014/main" id="{D8CA25B8-99B0-E175-0165-8FD38ED40C5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5">
              <a:extLst>
                <a:ext uri="{FF2B5EF4-FFF2-40B4-BE49-F238E27FC236}">
                  <a16:creationId xmlns:a16="http://schemas.microsoft.com/office/drawing/2014/main" id="{163880B6-4138-8FF3-E52C-ED011A1DC54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3">
            <a:extLst>
              <a:ext uri="{FF2B5EF4-FFF2-40B4-BE49-F238E27FC236}">
                <a16:creationId xmlns:a16="http://schemas.microsoft.com/office/drawing/2014/main" id="{FCB3806E-7098-F74E-851C-AE7BF7CC3F6C}"/>
              </a:ext>
            </a:extLst>
          </p:cNvPr>
          <p:cNvGrpSpPr/>
          <p:nvPr/>
        </p:nvGrpSpPr>
        <p:grpSpPr>
          <a:xfrm>
            <a:off x="5429170" y="1518440"/>
            <a:ext cx="6882654" cy="4622830"/>
            <a:chOff x="0" y="0"/>
            <a:chExt cx="13765308" cy="9245660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94BBF766-D6C6-FA6E-1743-17BB34537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7D08F0EE-11B1-3086-3290-1E201096B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FBC0D90-ED7D-ECB7-7287-F1D596C004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718"/>
          <a:stretch/>
        </p:blipFill>
        <p:spPr>
          <a:xfrm>
            <a:off x="6402430" y="1733759"/>
            <a:ext cx="4976771" cy="32192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09F1AA-BB24-A9A9-E6D4-9026F02AE4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81E7CB-1E90-0194-A44A-F82BB941333C}"/>
              </a:ext>
            </a:extLst>
          </p:cNvPr>
          <p:cNvSpPr txBox="1"/>
          <p:nvPr/>
        </p:nvSpPr>
        <p:spPr>
          <a:xfrm>
            <a:off x="812799" y="1795131"/>
            <a:ext cx="5038719" cy="46166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Realice una búsqueda por país o haga clic en el Mapa para ver los datos de su país.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Descubra las cifras totales a nivel mundial y regional.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Descargue conjuntos de datos completos en formato </a:t>
            </a:r>
            <a:r>
              <a:rPr kumimoji="0" lang="es-ES" sz="28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csv</a:t>
            </a:r>
            <a:r>
              <a:rPr kumimoji="0" lang="es-E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y desarrolle su propio análisis de los datos.</a:t>
            </a:r>
          </a:p>
        </p:txBody>
      </p:sp>
    </p:spTree>
    <p:extLst>
      <p:ext uri="{BB962C8B-B14F-4D97-AF65-F5344CB8AC3E}">
        <p14:creationId xmlns:p14="http://schemas.microsoft.com/office/powerpoint/2010/main" val="2498002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900" y="518012"/>
            <a:ext cx="8278876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Países con datos publicados – LAC (33)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53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>
            <a:extLst>
              <a:ext uri="{FF2B5EF4-FFF2-40B4-BE49-F238E27FC236}">
                <a16:creationId xmlns:a16="http://schemas.microsoft.com/office/drawing/2014/main" id="{872B957D-7599-24D4-2F33-C1765ECFD520}"/>
              </a:ext>
            </a:extLst>
          </p:cNvPr>
          <p:cNvGrpSpPr/>
          <p:nvPr/>
        </p:nvGrpSpPr>
        <p:grpSpPr>
          <a:xfrm rot="20399186">
            <a:off x="7712981" y="5937221"/>
            <a:ext cx="6012299" cy="1431104"/>
            <a:chOff x="0" y="-2"/>
            <a:chExt cx="14540792" cy="3422708"/>
          </a:xfrm>
        </p:grpSpPr>
        <p:sp>
          <p:nvSpPr>
            <p:cNvPr id="16" name="AutoShape 17">
              <a:extLst>
                <a:ext uri="{FF2B5EF4-FFF2-40B4-BE49-F238E27FC236}">
                  <a16:creationId xmlns:a16="http://schemas.microsoft.com/office/drawing/2014/main" id="{C253B12D-E806-CA0F-98C4-2CA86C3CCC08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AutoShape 18">
              <a:extLst>
                <a:ext uri="{FF2B5EF4-FFF2-40B4-BE49-F238E27FC236}">
                  <a16:creationId xmlns:a16="http://schemas.microsoft.com/office/drawing/2014/main" id="{599410B2-F759-B7A8-3A05-F2F49CEAEB03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AutoShape 19">
              <a:extLst>
                <a:ext uri="{FF2B5EF4-FFF2-40B4-BE49-F238E27FC236}">
                  <a16:creationId xmlns:a16="http://schemas.microsoft.com/office/drawing/2014/main" id="{71B3AEB0-4ED0-91C6-6E81-50A8CA8702C1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" name="TextBox 2">
            <a:extLst>
              <a:ext uri="{FF2B5EF4-FFF2-40B4-BE49-F238E27FC236}">
                <a16:creationId xmlns:a16="http://schemas.microsoft.com/office/drawing/2014/main" id="{58A6AC96-8F43-6FE1-399C-27F4DFEDB9FA}"/>
              </a:ext>
            </a:extLst>
          </p:cNvPr>
          <p:cNvSpPr txBox="1"/>
          <p:nvPr/>
        </p:nvSpPr>
        <p:spPr>
          <a:xfrm>
            <a:off x="1123950" y="851368"/>
            <a:ext cx="9944100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Comparta su experiencia</a:t>
            </a:r>
            <a:endParaRPr kumimoji="0" lang="en-US" sz="4000" b="1" i="0" u="none" strike="noStrike" kern="1200" cap="none" spc="14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D62904D3-C71E-DD62-6186-2683A407EE0E}"/>
              </a:ext>
            </a:extLst>
          </p:cNvPr>
          <p:cNvSpPr txBox="1"/>
          <p:nvPr/>
        </p:nvSpPr>
        <p:spPr>
          <a:xfrm>
            <a:off x="1695450" y="2829609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Utilice #IFLAWorkshop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Etiquete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@iflaglobal (Instagram, LinkedIn)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Etiquete</a:t>
            </a: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@ifla.org (Facebook)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1787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26">
            <a:extLst>
              <a:ext uri="{FF2B5EF4-FFF2-40B4-BE49-F238E27FC236}">
                <a16:creationId xmlns:a16="http://schemas.microsoft.com/office/drawing/2014/main" id="{5D79AD8B-30A6-9E96-4B20-AC3BD93EAABD}"/>
              </a:ext>
            </a:extLst>
          </p:cNvPr>
          <p:cNvSpPr txBox="1"/>
          <p:nvPr/>
        </p:nvSpPr>
        <p:spPr>
          <a:xfrm>
            <a:off x="2281803" y="966982"/>
            <a:ext cx="7878197" cy="4294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librarymap.ifla.org/countries</a:t>
            </a:r>
          </a:p>
        </p:txBody>
      </p:sp>
      <p:sp>
        <p:nvSpPr>
          <p:cNvPr id="18" name="TextBox 27">
            <a:extLst>
              <a:ext uri="{FF2B5EF4-FFF2-40B4-BE49-F238E27FC236}">
                <a16:creationId xmlns:a16="http://schemas.microsoft.com/office/drawing/2014/main" id="{5C187C00-22B6-B3DC-0EBF-E91A496AE705}"/>
              </a:ext>
            </a:extLst>
          </p:cNvPr>
          <p:cNvSpPr txBox="1"/>
          <p:nvPr/>
        </p:nvSpPr>
        <p:spPr>
          <a:xfrm>
            <a:off x="2281803" y="1642551"/>
            <a:ext cx="7461637" cy="17235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 de información sobre entornos bibliotecarios, organizaciones e instituciones, políticas y legislación, educación y eventos en cada país</a:t>
            </a:r>
            <a:endParaRPr kumimoji="0" lang="en-GB" sz="2800" b="0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BE9FE67-92B2-6E33-C868-AAF25EF40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233" y="3428999"/>
            <a:ext cx="6019866" cy="300672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3">
            <a:extLst>
              <a:ext uri="{FF2B5EF4-FFF2-40B4-BE49-F238E27FC236}">
                <a16:creationId xmlns:a16="http://schemas.microsoft.com/office/drawing/2014/main" id="{DEA541D6-B0E5-3BCE-FC6D-D518EC69356A}"/>
              </a:ext>
            </a:extLst>
          </p:cNvPr>
          <p:cNvGrpSpPr/>
          <p:nvPr/>
        </p:nvGrpSpPr>
        <p:grpSpPr>
          <a:xfrm>
            <a:off x="0" y="-1896"/>
            <a:ext cx="1778548" cy="6859896"/>
            <a:chOff x="0" y="0"/>
            <a:chExt cx="3422705" cy="14540791"/>
          </a:xfrm>
        </p:grpSpPr>
        <p:sp>
          <p:nvSpPr>
            <p:cNvPr id="7" name="AutoShape 4">
              <a:extLst>
                <a:ext uri="{FF2B5EF4-FFF2-40B4-BE49-F238E27FC236}">
                  <a16:creationId xmlns:a16="http://schemas.microsoft.com/office/drawing/2014/main" id="{24416BA6-45EB-AB99-84BF-AE38CA53B943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08C0056A-ABC1-4C86-0BF1-8B9433F481C5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6">
              <a:extLst>
                <a:ext uri="{FF2B5EF4-FFF2-40B4-BE49-F238E27FC236}">
                  <a16:creationId xmlns:a16="http://schemas.microsoft.com/office/drawing/2014/main" id="{CCA85C4F-0D02-46E0-203B-F358572DDF6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3">
            <a:extLst>
              <a:ext uri="{FF2B5EF4-FFF2-40B4-BE49-F238E27FC236}">
                <a16:creationId xmlns:a16="http://schemas.microsoft.com/office/drawing/2014/main" id="{2A4BD028-85D5-7BEA-3231-D26248103A7A}"/>
              </a:ext>
            </a:extLst>
          </p:cNvPr>
          <p:cNvGrpSpPr/>
          <p:nvPr/>
        </p:nvGrpSpPr>
        <p:grpSpPr>
          <a:xfrm rot="10800000">
            <a:off x="10413452" y="0"/>
            <a:ext cx="1778548" cy="6859896"/>
            <a:chOff x="0" y="0"/>
            <a:chExt cx="3422705" cy="14540791"/>
          </a:xfrm>
        </p:grpSpPr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0E4D2E33-ECAF-7739-8B9E-75524BF43F0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F1B3F580-16CC-F9A8-E588-E0B5BF209A4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AutoShape 6">
              <a:extLst>
                <a:ext uri="{FF2B5EF4-FFF2-40B4-BE49-F238E27FC236}">
                  <a16:creationId xmlns:a16="http://schemas.microsoft.com/office/drawing/2014/main" id="{84C1948D-8070-6383-E937-FF96B2BC1C7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3490976" y="1343141"/>
            <a:ext cx="8077200" cy="47397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Descripción del entorno bibliotecario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sistema bibliotecario, hechos y características de los diferentes tipos de bibliotecas, modelos de gobernanza y financiamiento, prioridades de desarrollo y políticas, función de la asociación bibliotecaria, logros recientes del sector bibliotecario.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Enlaces a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recursos de localización de bibliotecas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mapas de otras organizaciones que contienen información sobre la localización de cada biblioteca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Visión general de las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variables del desempeño y de los indicadores contextuales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 incluyen datos sobre población y geografía, información e infraestructura, pobreza y empleo, educación y alfabetización, innovación y habilidades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3048000" cy="685800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B2DF270B-9C2F-AF93-D205-4FA3DD586184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4D99B0A7-0937-1390-CBFA-8150E700CB7A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F7CD5E5E-4D45-7AD8-2495-B018E927D515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22D539BD-DE4D-63AA-4A04-D097F7641F4B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5">
            <a:extLst>
              <a:ext uri="{FF2B5EF4-FFF2-40B4-BE49-F238E27FC236}">
                <a16:creationId xmlns:a16="http://schemas.microsoft.com/office/drawing/2014/main" id="{BA309C96-C7E1-39C7-EEA8-B1BFC9010737}"/>
              </a:ext>
            </a:extLst>
          </p:cNvPr>
          <p:cNvSpPr txBox="1"/>
          <p:nvPr/>
        </p:nvSpPr>
        <p:spPr>
          <a:xfrm>
            <a:off x="3490976" y="415377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Perfiles de países (1)</a:t>
            </a:r>
          </a:p>
        </p:txBody>
      </p:sp>
    </p:spTree>
    <p:extLst>
      <p:ext uri="{BB962C8B-B14F-4D97-AF65-F5344CB8AC3E}">
        <p14:creationId xmlns:p14="http://schemas.microsoft.com/office/powerpoint/2010/main" val="430211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3536362" y="1318022"/>
            <a:ext cx="8077200" cy="5078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Información sobre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organizaciones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asociaciones de bibliotecas nacionales, bibliotecas nacionales, instituciones dedicadas a la elaboración de políticas, organizaciones de apoyo a las bibliotecas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Enlaces a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documentos sobre políticas y legislación 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nacional relacionados con derecho bibliotecario, depósitos legales, derechos de autor y excepciones bibliotecarias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Información sobre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educación y eventos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requisitos profesionales, capacitación para los bibliotecarios, enlaces a publicaciones y eventos profesionales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Enlaces a las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historias sobre los ODS </a:t>
            </a:r>
            <a:r>
              <a:rPr kumimoji="0" lang="es-E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 país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3048000" cy="685800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FC3B3DD4-6C22-F9AF-E752-F4903A0ECE4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359F1719-FE5A-16B0-39E4-C3D753BD8327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BF6FEDDE-3171-64B9-4C88-D70DCFE8D0A9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EBD02CEF-2A48-F7FD-D9F0-80B78235E50E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5">
            <a:extLst>
              <a:ext uri="{FF2B5EF4-FFF2-40B4-BE49-F238E27FC236}">
                <a16:creationId xmlns:a16="http://schemas.microsoft.com/office/drawing/2014/main" id="{3258575A-13C3-349B-D107-16586CE5D6EC}"/>
              </a:ext>
            </a:extLst>
          </p:cNvPr>
          <p:cNvSpPr txBox="1"/>
          <p:nvPr/>
        </p:nvSpPr>
        <p:spPr>
          <a:xfrm>
            <a:off x="3490976" y="415377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Perfiles de países (2)</a:t>
            </a:r>
          </a:p>
        </p:txBody>
      </p:sp>
    </p:spTree>
    <p:extLst>
      <p:ext uri="{BB962C8B-B14F-4D97-AF65-F5344CB8AC3E}">
        <p14:creationId xmlns:p14="http://schemas.microsoft.com/office/powerpoint/2010/main" val="1836562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EF7F9D9-7185-0965-76CC-299C8D4E22A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B9D95EAA-CE81-2DA2-780C-039B3087DE7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5F519DB-CA1D-4B19-752F-3A811DF961A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B024075E-066B-9312-528B-E4F39A7EEE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32ED1A1-4D87-0FB8-EABB-36DF609B6A89}"/>
              </a:ext>
            </a:extLst>
          </p:cNvPr>
          <p:cNvSpPr txBox="1"/>
          <p:nvPr/>
        </p:nvSpPr>
        <p:spPr>
          <a:xfrm>
            <a:off x="940816" y="344257"/>
            <a:ext cx="10955527" cy="15081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Perfiles de países – LAC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(7 países)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D6BB7622-5B96-7898-638F-1D7739138B1C}"/>
              </a:ext>
            </a:extLst>
          </p:cNvPr>
          <p:cNvSpPr txBox="1"/>
          <p:nvPr/>
        </p:nvSpPr>
        <p:spPr>
          <a:xfrm>
            <a:off x="2377617" y="2738576"/>
            <a:ext cx="3718383" cy="2431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Bolivia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Colombia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Costa Rica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Cuba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D5C4EE7-BF24-D2AB-7434-EB9D4C2556BA}"/>
              </a:ext>
            </a:extLst>
          </p:cNvPr>
          <p:cNvSpPr txBox="1"/>
          <p:nvPr/>
        </p:nvSpPr>
        <p:spPr>
          <a:xfrm>
            <a:off x="6096000" y="2752787"/>
            <a:ext cx="4731532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Saint Kitts and Nevis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Saint Lucia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Suriname</a:t>
            </a:r>
          </a:p>
        </p:txBody>
      </p:sp>
    </p:spTree>
    <p:extLst>
      <p:ext uri="{BB962C8B-B14F-4D97-AF65-F5344CB8AC3E}">
        <p14:creationId xmlns:p14="http://schemas.microsoft.com/office/powerpoint/2010/main" val="22938710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00732" y="2251098"/>
            <a:ext cx="4263115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-2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Realice una búsqueda por país o haga clic en el Mapa para ver el perfil de un país</a:t>
            </a:r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891149">
            <a:off x="8826605" y="-5182862"/>
            <a:ext cx="10820400" cy="14655113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342010" y="272983"/>
            <a:ext cx="5718959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Explore la pestaña «Países» en el Mapa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C4C2D0F-F617-047D-423B-53A61D3363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926EFBE-8787-6687-7258-F12700366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280" y="3904173"/>
            <a:ext cx="3787976" cy="213286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3">
            <a:extLst>
              <a:ext uri="{FF2B5EF4-FFF2-40B4-BE49-F238E27FC236}">
                <a16:creationId xmlns:a16="http://schemas.microsoft.com/office/drawing/2014/main" id="{87869B37-926E-95C3-3EC4-9B2F0DF89E53}"/>
              </a:ext>
            </a:extLst>
          </p:cNvPr>
          <p:cNvGrpSpPr/>
          <p:nvPr/>
        </p:nvGrpSpPr>
        <p:grpSpPr>
          <a:xfrm>
            <a:off x="5413128" y="1518440"/>
            <a:ext cx="6882654" cy="4622830"/>
            <a:chOff x="0" y="0"/>
            <a:chExt cx="13765308" cy="9245660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0C29B4BE-60A1-1EEA-15A0-20CDA3950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38D55D38-CC88-EF11-EC7C-2754FEADB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BF44A57-5C8F-517D-79C8-518E4DB391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713"/>
          <a:stretch/>
        </p:blipFill>
        <p:spPr>
          <a:xfrm>
            <a:off x="6441054" y="1807791"/>
            <a:ext cx="4887346" cy="314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18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728805" y="4407620"/>
            <a:ext cx="7331966" cy="4047683"/>
            <a:chOff x="0" y="0"/>
            <a:chExt cx="14663932" cy="8095366"/>
          </a:xfrm>
        </p:grpSpPr>
        <p:sp>
          <p:nvSpPr>
            <p:cNvPr id="3" name="AutoShape 3"/>
            <p:cNvSpPr/>
            <p:nvPr/>
          </p:nvSpPr>
          <p:spPr>
            <a:xfrm rot="-4200000">
              <a:off x="6382350" y="-2079344"/>
              <a:ext cx="1127783" cy="14373593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-4200000">
              <a:off x="6768075" y="-3139113"/>
              <a:ext cx="1127783" cy="14373593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-4200000">
              <a:off x="7153799" y="-4198883"/>
              <a:ext cx="1127783" cy="14373593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2414" y="685800"/>
            <a:ext cx="10823786" cy="570769"/>
            <a:chOff x="0" y="0"/>
            <a:chExt cx="21647572" cy="114153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1287483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256872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3849957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5131193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/>
            <p:nvPr/>
          </p:nvSpPr>
          <p:spPr>
            <a:xfrm>
              <a:off x="641243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93667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8974904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10256141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reeform 16"/>
            <p:cNvSpPr/>
            <p:nvPr/>
          </p:nvSpPr>
          <p:spPr>
            <a:xfrm>
              <a:off x="11537378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Freeform 17"/>
            <p:cNvSpPr/>
            <p:nvPr/>
          </p:nvSpPr>
          <p:spPr>
            <a:xfrm>
              <a:off x="12818614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>
            <a:xfrm>
              <a:off x="14099851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reeform 19"/>
            <p:cNvSpPr/>
            <p:nvPr/>
          </p:nvSpPr>
          <p:spPr>
            <a:xfrm>
              <a:off x="15381088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reeform 20"/>
            <p:cNvSpPr/>
            <p:nvPr/>
          </p:nvSpPr>
          <p:spPr>
            <a:xfrm>
              <a:off x="16662325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reeform 21"/>
            <p:cNvSpPr/>
            <p:nvPr/>
          </p:nvSpPr>
          <p:spPr>
            <a:xfrm>
              <a:off x="17943562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reeform 22"/>
            <p:cNvSpPr/>
            <p:nvPr/>
          </p:nvSpPr>
          <p:spPr>
            <a:xfrm>
              <a:off x="19224799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Freeform 23"/>
            <p:cNvSpPr/>
            <p:nvPr/>
          </p:nvSpPr>
          <p:spPr>
            <a:xfrm>
              <a:off x="20506035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oup 24"/>
          <p:cNvGrpSpPr>
            <a:grpSpLocks noChangeAspect="1"/>
          </p:cNvGrpSpPr>
          <p:nvPr/>
        </p:nvGrpSpPr>
        <p:grpSpPr>
          <a:xfrm>
            <a:off x="7843520" y="1690705"/>
            <a:ext cx="3785645" cy="4210872"/>
            <a:chOff x="687070" y="247650"/>
            <a:chExt cx="11148060" cy="12400280"/>
          </a:xfrm>
        </p:grpSpPr>
        <p:sp>
          <p:nvSpPr>
            <p:cNvPr id="25" name="Freeform 25"/>
            <p:cNvSpPr/>
            <p:nvPr/>
          </p:nvSpPr>
          <p:spPr>
            <a:xfrm rot="-899999">
              <a:off x="427456" y="107102"/>
              <a:ext cx="11561737" cy="12705089"/>
            </a:xfrm>
            <a:custGeom>
              <a:avLst/>
              <a:gdLst/>
              <a:ahLst/>
              <a:cxnLst/>
              <a:rect l="l" t="t" r="r" b="b"/>
              <a:pathLst>
                <a:path w="11561737" h="12705089">
                  <a:moveTo>
                    <a:pt x="10530489" y="2746572"/>
                  </a:moveTo>
                  <a:cubicBezTo>
                    <a:pt x="10239342" y="2125547"/>
                    <a:pt x="9839514" y="1537196"/>
                    <a:pt x="9283633" y="1123973"/>
                  </a:cubicBezTo>
                  <a:cubicBezTo>
                    <a:pt x="8887789" y="829891"/>
                    <a:pt x="8424093" y="632015"/>
                    <a:pt x="7945253" y="510284"/>
                  </a:cubicBezTo>
                  <a:cubicBezTo>
                    <a:pt x="5923081" y="0"/>
                    <a:pt x="3715217" y="913852"/>
                    <a:pt x="2395906" y="2481267"/>
                  </a:cubicBezTo>
                  <a:cubicBezTo>
                    <a:pt x="1237820" y="3859163"/>
                    <a:pt x="0" y="6442403"/>
                    <a:pt x="226599" y="8226825"/>
                  </a:cubicBezTo>
                  <a:cubicBezTo>
                    <a:pt x="451971" y="10010917"/>
                    <a:pt x="1323898" y="11158336"/>
                    <a:pt x="2993377" y="11684559"/>
                  </a:cubicBezTo>
                  <a:cubicBezTo>
                    <a:pt x="5570415" y="12705089"/>
                    <a:pt x="8077004" y="11412416"/>
                    <a:pt x="9639544" y="9560436"/>
                  </a:cubicBezTo>
                  <a:cubicBezTo>
                    <a:pt x="11202084" y="7708456"/>
                    <a:pt x="11561737" y="4953022"/>
                    <a:pt x="10530490" y="2746573"/>
                  </a:cubicBezTo>
                  <a:close/>
                </a:path>
              </a:pathLst>
            </a:custGeom>
            <a:blipFill>
              <a:blip r:embed="rId19"/>
              <a:stretch>
                <a:fillRect l="-14333" t="-16109" r="-5824" b="-889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682414" y="2040011"/>
            <a:ext cx="7161106" cy="4294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librarymap.ifla.org/stories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71066" y="2740233"/>
            <a:ext cx="6604211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kumimoji="0" lang="es-ES" sz="3200" b="0" i="0" u="none" strike="noStrike" kern="1200" cap="none" spc="2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ecopilación</a:t>
            </a:r>
            <a:r>
              <a:rPr kumimoji="0" lang="es-ES" sz="32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historias inspiradoras sobre programas de gran impacto que promueven el logro de los Objetivos de Desarrollo Sostenible de las Naciones Unidas.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Garantizar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que las partes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interesadas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comprendan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nuestro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valor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e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impacto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03009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EF7F9D9-7185-0965-76CC-299C8D4E22A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B9D95EAA-CE81-2DA2-780C-039B3087DE7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5F519DB-CA1D-4B19-752F-3A811DF961A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B024075E-066B-9312-528B-E4F39A7EEE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32ED1A1-4D87-0FB8-EABB-36DF609B6A89}"/>
              </a:ext>
            </a:extLst>
          </p:cNvPr>
          <p:cNvSpPr txBox="1"/>
          <p:nvPr/>
        </p:nvSpPr>
        <p:spPr>
          <a:xfrm>
            <a:off x="940816" y="344257"/>
            <a:ext cx="10955528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Historias sobre los ODS – LAC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(11 historias)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D6BB7622-5B96-7898-638F-1D7739138B1C}"/>
              </a:ext>
            </a:extLst>
          </p:cNvPr>
          <p:cNvSpPr txBox="1"/>
          <p:nvPr/>
        </p:nvSpPr>
        <p:spPr>
          <a:xfrm>
            <a:off x="1850566" y="2943701"/>
            <a:ext cx="3483246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Argentina (5)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Chile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Colombia (2)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65510CA-4F7D-E516-D420-AA77FC4FAA0A}"/>
              </a:ext>
            </a:extLst>
          </p:cNvPr>
          <p:cNvSpPr txBox="1"/>
          <p:nvPr/>
        </p:nvSpPr>
        <p:spPr>
          <a:xfrm>
            <a:off x="6550455" y="2943701"/>
            <a:ext cx="3483246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Costa Rica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Cuba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Ecuador (1)</a:t>
            </a:r>
          </a:p>
        </p:txBody>
      </p:sp>
    </p:spTree>
    <p:extLst>
      <p:ext uri="{BB962C8B-B14F-4D97-AF65-F5344CB8AC3E}">
        <p14:creationId xmlns:p14="http://schemas.microsoft.com/office/powerpoint/2010/main" val="1665016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3348" y="3125634"/>
            <a:ext cx="12718695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63001" y="343753"/>
            <a:ext cx="11463866" cy="11988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119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Impulse la promoción y defensa de la profesión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1930315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bibliotecas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718310" y="1909330"/>
            <a:ext cx="2755380" cy="853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Historias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sobre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los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ODS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19326" y="1946004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Perfiles</a:t>
            </a:r>
            <a:r>
              <a:rPr kumimoji="0" lang="en-US" sz="2000" b="0" i="0" u="none" strike="noStrike" kern="1200" cap="none" spc="12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de </a:t>
            </a:r>
            <a:r>
              <a:rPr kumimoji="0" lang="en-US" sz="2000" b="0" i="0" u="none" strike="noStrike" kern="1200" cap="none" spc="126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países</a:t>
            </a:r>
            <a:endParaRPr kumimoji="0" lang="en-US" sz="2000" b="0" i="0" u="none" strike="noStrike" kern="1200" cap="none" spc="126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147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5</a:t>
              </a:r>
              <a:r>
                <a:rPr kumimoji="0" lang="lv-LV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8</a:t>
              </a:r>
              <a:endParaRPr kumimoji="0" lang="en-US" sz="3334" b="0" i="0" u="none" strike="noStrike" kern="1200" cap="none" spc="16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historias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31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 dirty="0" err="1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países</a:t>
              </a:r>
              <a:endParaRPr kumimoji="0" lang="en-US" sz="2267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40053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del Library Map que permiten comparaciones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AF22B8E-13C0-F00E-E013-1134DC99D6BF}"/>
              </a:ext>
            </a:extLst>
          </p:cNvPr>
          <p:cNvGraphicFramePr/>
          <p:nvPr/>
        </p:nvGraphicFramePr>
        <p:xfrm>
          <a:off x="647700" y="2085350"/>
          <a:ext cx="6921500" cy="390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AE62765-16E9-391F-2F06-7D0A1ECB6D2A}"/>
              </a:ext>
            </a:extLst>
          </p:cNvPr>
          <p:cNvGraphicFramePr>
            <a:graphicFrameLocks noGrp="1"/>
          </p:cNvGraphicFramePr>
          <p:nvPr/>
        </p:nvGraphicFramePr>
        <p:xfrm>
          <a:off x="7797800" y="2085350"/>
          <a:ext cx="4140200" cy="4067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4265">
                  <a:extLst>
                    <a:ext uri="{9D8B030D-6E8A-4147-A177-3AD203B41FA5}">
                      <a16:colId xmlns:a16="http://schemas.microsoft.com/office/drawing/2014/main" val="3298742790"/>
                    </a:ext>
                  </a:extLst>
                </a:gridCol>
                <a:gridCol w="613935">
                  <a:extLst>
                    <a:ext uri="{9D8B030D-6E8A-4147-A177-3AD203B41FA5}">
                      <a16:colId xmlns:a16="http://schemas.microsoft.com/office/drawing/2014/main" val="1326119248"/>
                    </a:ext>
                  </a:extLst>
                </a:gridCol>
                <a:gridCol w="1099040">
                  <a:extLst>
                    <a:ext uri="{9D8B030D-6E8A-4147-A177-3AD203B41FA5}">
                      <a16:colId xmlns:a16="http://schemas.microsoft.com/office/drawing/2014/main" val="4252582026"/>
                    </a:ext>
                  </a:extLst>
                </a:gridCol>
                <a:gridCol w="932960">
                  <a:extLst>
                    <a:ext uri="{9D8B030D-6E8A-4147-A177-3AD203B41FA5}">
                      <a16:colId xmlns:a16="http://schemas.microsoft.com/office/drawing/2014/main" val="3594283866"/>
                    </a:ext>
                  </a:extLst>
                </a:gridCol>
              </a:tblGrid>
              <a:tr h="848302"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Trabajadores de bibliotecas públicas/comunitarias por institución</a:t>
                      </a:r>
                      <a:endParaRPr lang="es-ES" sz="16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295502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s-ES" sz="16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lang="es-ES" sz="20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lang="es-ES" sz="20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Alto</a:t>
                      </a:r>
                      <a:endParaRPr lang="es-ES" sz="20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76457459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Asia-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Oceania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21.10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6908384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Europe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2.25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7.00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93677129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37.00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1456691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MENA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2.15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6.23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2180347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America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6.88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8.13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39408682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Saharan</a:t>
                      </a: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Africa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1.08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1.61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8.79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04911113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World</a:t>
                      </a:r>
                      <a:endParaRPr lang="es-ES" sz="18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37.00</a:t>
                      </a:r>
                      <a:endParaRPr lang="es-ES" sz="20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53306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09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788504" y="322032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Nuestra agenda (Día 2)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790575" y="1463724"/>
            <a:ext cx="11050431" cy="42473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Mapa Mundial de Bibliotecas: prioridades actuales y perspectivas de futuro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Planificar el impacto: evaluar y demostrar el valor y el impacto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Alianzas: identificación de oportunidades de asociación estratégicas y equitativas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Promoción y defensa (advocacy): definir los objetivos y practicar las habilidades de promoción y defensa.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Reflexión y clausura: con la vista puesta en acciones regionales de impacto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Cirugías – Mapa Mundial de Bibliotecas, Promoción y defensa, Impacto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Cena</a:t>
            </a:r>
          </a:p>
        </p:txBody>
      </p:sp>
    </p:spTree>
    <p:extLst>
      <p:ext uri="{BB962C8B-B14F-4D97-AF65-F5344CB8AC3E}">
        <p14:creationId xmlns:p14="http://schemas.microsoft.com/office/powerpoint/2010/main" val="11831810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del Library Map que permiten comparaciones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846C92C-C897-44CA-8FA6-9A1EBD6F55E6}"/>
              </a:ext>
            </a:extLst>
          </p:cNvPr>
          <p:cNvGraphicFramePr/>
          <p:nvPr/>
        </p:nvGraphicFramePr>
        <p:xfrm>
          <a:off x="632883" y="2055880"/>
          <a:ext cx="6919383" cy="37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D4ECA9A-C9C4-9FC1-6C46-03F77FCE7DE2}"/>
              </a:ext>
            </a:extLst>
          </p:cNvPr>
          <p:cNvGraphicFramePr>
            <a:graphicFrameLocks noGrp="1"/>
          </p:cNvGraphicFramePr>
          <p:nvPr/>
        </p:nvGraphicFramePr>
        <p:xfrm>
          <a:off x="7594178" y="2055880"/>
          <a:ext cx="3964939" cy="3670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5889">
                  <a:extLst>
                    <a:ext uri="{9D8B030D-6E8A-4147-A177-3AD203B41FA5}">
                      <a16:colId xmlns:a16="http://schemas.microsoft.com/office/drawing/2014/main" val="715376829"/>
                    </a:ext>
                  </a:extLst>
                </a:gridCol>
                <a:gridCol w="899645">
                  <a:extLst>
                    <a:ext uri="{9D8B030D-6E8A-4147-A177-3AD203B41FA5}">
                      <a16:colId xmlns:a16="http://schemas.microsoft.com/office/drawing/2014/main" val="2925271970"/>
                    </a:ext>
                  </a:extLst>
                </a:gridCol>
                <a:gridCol w="859760">
                  <a:extLst>
                    <a:ext uri="{9D8B030D-6E8A-4147-A177-3AD203B41FA5}">
                      <a16:colId xmlns:a16="http://schemas.microsoft.com/office/drawing/2014/main" val="481098500"/>
                    </a:ext>
                  </a:extLst>
                </a:gridCol>
                <a:gridCol w="899645">
                  <a:extLst>
                    <a:ext uri="{9D8B030D-6E8A-4147-A177-3AD203B41FA5}">
                      <a16:colId xmlns:a16="http://schemas.microsoft.com/office/drawing/2014/main" val="2344607093"/>
                    </a:ext>
                  </a:extLst>
                </a:gridCol>
              </a:tblGrid>
              <a:tr h="850416"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Investigadores por bibliotecario </a:t>
                      </a:r>
                      <a:r>
                        <a:rPr lang="es-ES" sz="16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academico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565292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s-ES" sz="14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Alto</a:t>
                      </a:r>
                      <a:endParaRPr lang="es-ES" sz="14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lang="es-ES" sz="14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lang="es-ES" sz="1400" b="1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75022828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Asia-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Oceania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1.235892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25.42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225.384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3017963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Europe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3.186695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26.69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354.48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93872359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0.603956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3.70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18.58196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4335598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MENA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6.382644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19.08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21.58446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27005655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America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18.7384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18.98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21.5544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8910263"/>
                  </a:ext>
                </a:extLst>
              </a:tr>
              <a:tr h="59458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Saharan</a:t>
                      </a: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noProof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Africa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5.695613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13.08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43.85543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5852466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World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0.603956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22.42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354.48</a:t>
                      </a:r>
                      <a:endParaRPr lang="es-ES" sz="14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2950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029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5E9B715-C7F0-4F91-B3DE-7898174D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648" y="1274426"/>
            <a:ext cx="3316523" cy="163366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02A5187-134B-4EFC-9FD7-9B8596D54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177" y="3056020"/>
            <a:ext cx="3321796" cy="174445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2" name="Picture 11" descr="Chart, bubble chart&#10;&#10;Description automatically generated">
            <a:extLst>
              <a:ext uri="{FF2B5EF4-FFF2-40B4-BE49-F238E27FC236}">
                <a16:creationId xmlns:a16="http://schemas.microsoft.com/office/drawing/2014/main" id="{F5E8730A-8A9E-4777-8AB0-93D597E24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694" y="1274426"/>
            <a:ext cx="3089995" cy="162707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DFC26D2-8267-4B03-B233-8E8F0A3C5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2450" y="4903857"/>
            <a:ext cx="3316523" cy="173530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4F368928-E885-4BC8-894C-39CBEB57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3694" y="3059697"/>
            <a:ext cx="3130477" cy="164839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E77D6405-1E9C-430B-8BD4-7120E8828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3694" y="4903858"/>
            <a:ext cx="3109673" cy="161332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DF479C4-EDDA-4850-B19F-DA7557B490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4827" y="3056020"/>
            <a:ext cx="3089996" cy="162707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5FDA9ADB-09B6-4BC2-A5DF-64BC018981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44827" y="4904457"/>
            <a:ext cx="3091140" cy="162707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2" name="Picture 41" descr="Text&#10;&#10;Description automatically generated">
            <a:extLst>
              <a:ext uri="{FF2B5EF4-FFF2-40B4-BE49-F238E27FC236}">
                <a16:creationId xmlns:a16="http://schemas.microsoft.com/office/drawing/2014/main" id="{07F3D07E-D686-4F3A-9803-22F4F957EC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38213" y="1274125"/>
            <a:ext cx="3091140" cy="1627679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194506"/>
            <a:ext cx="11594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Datos del Mapa Mundial de Bibliotecas como variables del desarrollo #LibraryStatOfTheWeek </a:t>
            </a:r>
          </a:p>
        </p:txBody>
      </p:sp>
    </p:spTree>
    <p:extLst>
      <p:ext uri="{BB962C8B-B14F-4D97-AF65-F5344CB8AC3E}">
        <p14:creationId xmlns:p14="http://schemas.microsoft.com/office/powerpoint/2010/main" val="2948570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92989" y="166888"/>
            <a:ext cx="11594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Listas de reproducción de YouTube – Historias sobre los ODS en el MMB de la IFLA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2D3176-B078-3C06-EC63-0CE2AB998917}"/>
              </a:ext>
            </a:extLst>
          </p:cNvPr>
          <p:cNvGrpSpPr/>
          <p:nvPr/>
        </p:nvGrpSpPr>
        <p:grpSpPr>
          <a:xfrm>
            <a:off x="1673858" y="1346200"/>
            <a:ext cx="8844285" cy="5363517"/>
            <a:chOff x="2296486" y="2085720"/>
            <a:chExt cx="13266427" cy="80452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FD069CA-946A-6965-F0A9-3B4254552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71915" y="2085720"/>
              <a:ext cx="3990998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D7C2A8-43D5-79F8-1264-8A19A37E9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4200" y="2095500"/>
              <a:ext cx="3980672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D48CF5-196D-A5A9-89BC-E606B45B7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6486" y="2095500"/>
              <a:ext cx="3980672" cy="3779430"/>
            </a:xfrm>
            <a:prstGeom prst="rect">
              <a:avLst/>
            </a:prstGeom>
            <a:solidFill>
              <a:schemeClr val="lt1"/>
            </a:solidFill>
            <a:ln w="3175">
              <a:solidFill>
                <a:srgbClr val="2F8662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3845A3-6F9B-7BCC-CC55-2B0BD311E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486" y="6366291"/>
              <a:ext cx="3980672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801359B-EB94-EC15-6D17-C21719A9C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81723" y="6350826"/>
              <a:ext cx="3981188" cy="3780168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C27240C-824D-46D7-F638-B66AACE10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1" y="6366290"/>
              <a:ext cx="3973853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783838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7">
            <a:extLst>
              <a:ext uri="{FF2B5EF4-FFF2-40B4-BE49-F238E27FC236}">
                <a16:creationId xmlns:a16="http://schemas.microsoft.com/office/drawing/2014/main" id="{5C187C00-22B6-B3DC-0EBF-E91A496AE705}"/>
              </a:ext>
            </a:extLst>
          </p:cNvPr>
          <p:cNvSpPr txBox="1"/>
          <p:nvPr/>
        </p:nvSpPr>
        <p:spPr>
          <a:xfrm>
            <a:off x="522615" y="2360658"/>
            <a:ext cx="5035259" cy="31854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Arquitectura de </a:t>
            </a:r>
            <a:r>
              <a:rPr kumimoji="0" lang="es-ES" sz="24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 información mejorada</a:t>
            </a:r>
            <a:endParaRPr kumimoji="0" lang="es-ES" sz="2400" b="0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Diseño visual moderno y adaptable, incluido el diseño para móviles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Visualización de contenidos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Sistema eficaz de gestión de contenidos</a:t>
            </a:r>
          </a:p>
        </p:txBody>
      </p:sp>
      <p:grpSp>
        <p:nvGrpSpPr>
          <p:cNvPr id="10" name="Group 3">
            <a:extLst>
              <a:ext uri="{FF2B5EF4-FFF2-40B4-BE49-F238E27FC236}">
                <a16:creationId xmlns:a16="http://schemas.microsoft.com/office/drawing/2014/main" id="{2A4BD028-85D5-7BEA-3231-D26248103A7A}"/>
              </a:ext>
            </a:extLst>
          </p:cNvPr>
          <p:cNvGrpSpPr/>
          <p:nvPr/>
        </p:nvGrpSpPr>
        <p:grpSpPr>
          <a:xfrm rot="10800000">
            <a:off x="10413452" y="-1896"/>
            <a:ext cx="1778548" cy="6859896"/>
            <a:chOff x="0" y="0"/>
            <a:chExt cx="3422705" cy="14540791"/>
          </a:xfrm>
        </p:grpSpPr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0E4D2E33-ECAF-7739-8B9E-75524BF43F0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F1B3F580-16CC-F9A8-E588-E0B5BF209A4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AutoShape 6">
              <a:extLst>
                <a:ext uri="{FF2B5EF4-FFF2-40B4-BE49-F238E27FC236}">
                  <a16:creationId xmlns:a16="http://schemas.microsoft.com/office/drawing/2014/main" id="{84C1948D-8070-6383-E937-FF96B2BC1C7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6BCD641-10D4-1A81-5558-92BF6825ED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59" b="6223"/>
          <a:stretch/>
        </p:blipFill>
        <p:spPr>
          <a:xfrm>
            <a:off x="5981700" y="0"/>
            <a:ext cx="4431752" cy="6857999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7CA67C8A-9FF8-5533-1BBC-F154250F69AB}"/>
              </a:ext>
            </a:extLst>
          </p:cNvPr>
          <p:cNvSpPr txBox="1"/>
          <p:nvPr/>
        </p:nvSpPr>
        <p:spPr>
          <a:xfrm>
            <a:off x="522616" y="1452586"/>
            <a:ext cx="503525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Rediseño del Mapa</a:t>
            </a:r>
            <a:endParaRPr kumimoji="0" lang="en-US" sz="28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9508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291571" y="1394294"/>
            <a:ext cx="3658065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DEBATE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4" y="1284559"/>
            <a:ext cx="6885213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Potencial del Mapa Mundial de Bibliotecas</a:t>
            </a:r>
            <a:endParaRPr kumimoji="0" lang="en-US" sz="40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533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DEBATE: Potencial del Mapa Mundial de Bibliotecas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058439"/>
            <a:ext cx="10338968" cy="3754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Discutamos</a:t>
            </a:r>
            <a:r>
              <a:rPr kumimoji="0" lang="en-US" sz="32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¿Cómo podemos utilizar más eficazmente el Mapa Mundial de Bibliotecas para fortalecer la voz de las bibliotecas y construir un campo bibliotecario sostenible en la región de América Latina y el Caribe y en cada uno de los países que la componen?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puede hacer para ayudar a conseguirlo?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9904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968405" y="3068482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Pausa</a:t>
            </a:r>
          </a:p>
        </p:txBody>
      </p:sp>
      <p:pic>
        <p:nvPicPr>
          <p:cNvPr id="9" name="Picture 8" descr="A large pile of coffee beans&#10;&#10;Description automatically generated">
            <a:extLst>
              <a:ext uri="{FF2B5EF4-FFF2-40B4-BE49-F238E27FC236}">
                <a16:creationId xmlns:a16="http://schemas.microsoft.com/office/drawing/2014/main" id="{55CC71FB-1FA3-6E79-B319-F4BD4465D2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48D204-BC87-0CE9-52D4-6117F96E39C0}"/>
              </a:ext>
            </a:extLst>
          </p:cNvPr>
          <p:cNvSpPr txBox="1"/>
          <p:nvPr/>
        </p:nvSpPr>
        <p:spPr>
          <a:xfrm>
            <a:off x="8507675" y="6233514"/>
            <a:ext cx="3684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 de Mike Kenneally en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unsplash.com/photos/TD4DBagg2wE</a:t>
            </a:r>
          </a:p>
        </p:txBody>
      </p:sp>
    </p:spTree>
    <p:extLst>
      <p:ext uri="{BB962C8B-B14F-4D97-AF65-F5344CB8AC3E}">
        <p14:creationId xmlns:p14="http://schemas.microsoft.com/office/powerpoint/2010/main" val="12785679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1157945" y="3057974"/>
            <a:ext cx="1051957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Planificación para el impacto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756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9" name="Google Shape;669;p15"/>
          <p:cNvGrpSpPr/>
          <p:nvPr/>
        </p:nvGrpSpPr>
        <p:grpSpPr>
          <a:xfrm rot="-6606248" flipH="1">
            <a:off x="10000950" y="3653022"/>
            <a:ext cx="1441889" cy="5998533"/>
            <a:chOff x="0" y="0"/>
            <a:chExt cx="3422705" cy="14540791"/>
          </a:xfrm>
        </p:grpSpPr>
        <p:sp>
          <p:nvSpPr>
            <p:cNvPr id="670" name="Google Shape;670;p15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1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5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3" name="Google Shape;673;p15"/>
          <p:cNvSpPr txBox="1"/>
          <p:nvPr/>
        </p:nvSpPr>
        <p:spPr>
          <a:xfrm>
            <a:off x="1061914" y="627535"/>
            <a:ext cx="1094640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Medición</a:t>
            </a:r>
            <a:r>
              <a:rPr kumimoji="0" lang="en-GB" sz="4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y </a:t>
            </a:r>
            <a:r>
              <a:rPr kumimoji="0" lang="en-GB" sz="40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evaluación</a:t>
            </a:r>
            <a:r>
              <a:rPr kumimoji="0" lang="en-GB" sz="4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- ¿Por </a:t>
            </a:r>
            <a:r>
              <a:rPr kumimoji="0" lang="en-GB" sz="40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qué</a:t>
            </a:r>
            <a:r>
              <a:rPr kumimoji="0" lang="en-GB" sz="4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?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674" name="Google Shape;6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3224" y="3266017"/>
            <a:ext cx="6525551" cy="2508900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15"/>
          <p:cNvSpPr txBox="1"/>
          <p:nvPr/>
        </p:nvSpPr>
        <p:spPr>
          <a:xfrm>
            <a:off x="2900667" y="2082250"/>
            <a:ext cx="2859200" cy="1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21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676" name="Google Shape;676;p15"/>
          <p:cNvSpPr/>
          <p:nvPr/>
        </p:nvSpPr>
        <p:spPr>
          <a:xfrm>
            <a:off x="3708700" y="1875067"/>
            <a:ext cx="1875000" cy="11056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60950" rIns="60950" bIns="6095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67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Sé</a:t>
            </a: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que </a:t>
            </a:r>
            <a:r>
              <a:rPr kumimoji="0" lang="en-GB" sz="1467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nuestros</a:t>
            </a: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en-GB" sz="1467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proyectos</a:t>
            </a: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en-GB" sz="1467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funcionan</a:t>
            </a: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endParaRPr kumimoji="0" sz="1467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677" name="Google Shape;677;p15"/>
          <p:cNvSpPr/>
          <p:nvPr/>
        </p:nvSpPr>
        <p:spPr>
          <a:xfrm>
            <a:off x="6609433" y="1954500"/>
            <a:ext cx="1875000" cy="11056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60950" rIns="60950" bIns="6095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333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No, no sabes</a:t>
            </a:r>
            <a:endParaRPr kumimoji="0" sz="1333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indoor, shelf, book&#10;&#10;Description automatically generated">
            <a:extLst>
              <a:ext uri="{FF2B5EF4-FFF2-40B4-BE49-F238E27FC236}">
                <a16:creationId xmlns:a16="http://schemas.microsoft.com/office/drawing/2014/main" id="{29C93A2B-85A4-4801-9A2D-1A994CD00E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0EC110-00B7-45FC-AA1A-42DAE5DDA939}"/>
              </a:ext>
            </a:extLst>
          </p:cNvPr>
          <p:cNvSpPr/>
          <p:nvPr/>
        </p:nvSpPr>
        <p:spPr>
          <a:xfrm>
            <a:off x="2" y="5129562"/>
            <a:ext cx="12191999" cy="1225405"/>
          </a:xfrm>
          <a:prstGeom prst="rect">
            <a:avLst/>
          </a:prstGeom>
          <a:solidFill>
            <a:srgbClr val="7030A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Comprender las necesidades de la comunidad y diseñar servicios con impacto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D80FE6-FC87-4630-B6B1-5CB08B8465F5}"/>
              </a:ext>
            </a:extLst>
          </p:cNvPr>
          <p:cNvSpPr txBox="1"/>
          <p:nvPr/>
        </p:nvSpPr>
        <p:spPr>
          <a:xfrm>
            <a:off x="169548" y="6354966"/>
            <a:ext cx="2675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Foto: bit.ly/3Ds082o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302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785208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Un reto para hoy...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1713454"/>
            <a:ext cx="10338968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aún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no ha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hablado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en la sala, ¡hoy es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oportunidad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3078B8-74EE-8149-F219-BE8A6B6E2688}"/>
              </a:ext>
            </a:extLst>
          </p:cNvPr>
          <p:cNvSpPr txBox="1"/>
          <p:nvPr/>
        </p:nvSpPr>
        <p:spPr>
          <a:xfrm>
            <a:off x="842838" y="3139446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... y dos preguntas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D1F4EBF8-7EB7-1C92-C196-2D543C658E17}"/>
              </a:ext>
            </a:extLst>
          </p:cNvPr>
          <p:cNvSpPr txBox="1"/>
          <p:nvPr/>
        </p:nvSpPr>
        <p:spPr>
          <a:xfrm>
            <a:off x="842838" y="4023390"/>
            <a:ext cx="10338968" cy="18774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Estaríamos encantados de compartir correos electrónicos - ¡háganos saber si esto NO le parece bien!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 recibido un correo electrónico en el que se le pide permiso para compartir su número con la compañía de autobuses chilena. ¡Responda, por favor!</a:t>
            </a:r>
          </a:p>
        </p:txBody>
      </p:sp>
    </p:spTree>
    <p:extLst>
      <p:ext uri="{BB962C8B-B14F-4D97-AF65-F5344CB8AC3E}">
        <p14:creationId xmlns:p14="http://schemas.microsoft.com/office/powerpoint/2010/main" val="19741007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Garantizar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que las partes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interesadas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comprendan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nuestro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valor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e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impacto</a:t>
            </a: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5419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269228" y="644486"/>
            <a:ext cx="341117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QUESTION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45954" y="644486"/>
            <a:ext cx="6885213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¿Cuáles son para usted algunos de los retos a la hora de demostrar el valor y el impacto?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112BFFFD-F81B-3B5B-78E5-0AE959C253C6}"/>
              </a:ext>
            </a:extLst>
          </p:cNvPr>
          <p:cNvSpPr txBox="1"/>
          <p:nvPr/>
        </p:nvSpPr>
        <p:spPr>
          <a:xfrm>
            <a:off x="4745954" y="4588713"/>
            <a:ext cx="5867476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Go to </a:t>
            </a:r>
            <a:r>
              <a:rPr kumimoji="0" lang="en-US" sz="36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www.menti.com 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use the code </a:t>
            </a:r>
            <a:r>
              <a:rPr kumimoji="0" lang="en-US" sz="36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4916 9923</a:t>
            </a:r>
          </a:p>
        </p:txBody>
      </p:sp>
    </p:spTree>
    <p:extLst>
      <p:ext uri="{BB962C8B-B14F-4D97-AF65-F5344CB8AC3E}">
        <p14:creationId xmlns:p14="http://schemas.microsoft.com/office/powerpoint/2010/main" val="27495289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Google Shape;717;p21" descr="A picture containing sky, outdoo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1511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21"/>
          <p:cNvSpPr txBox="1"/>
          <p:nvPr/>
        </p:nvSpPr>
        <p:spPr>
          <a:xfrm>
            <a:off x="613611" y="397042"/>
            <a:ext cx="10972800" cy="14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Evaluar</a:t>
            </a:r>
            <a:r>
              <a:rPr kumimoji="0" lang="en-GB" sz="4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y </a:t>
            </a:r>
            <a:r>
              <a:rPr kumimoji="0" lang="en-GB" sz="4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demostrar</a:t>
            </a:r>
            <a:r>
              <a:rPr kumimoji="0" lang="en-GB" sz="4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el </a:t>
            </a:r>
            <a:r>
              <a:rPr kumimoji="0" lang="en-GB" sz="4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impacto</a:t>
            </a:r>
            <a:r>
              <a:rPr kumimoji="0" lang="en-GB" sz="4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kumimoji="0" lang="en-GB" sz="4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retos</a:t>
            </a:r>
            <a:r>
              <a:rPr kumimoji="0" lang="en-GB" sz="4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y </a:t>
            </a:r>
            <a:r>
              <a:rPr kumimoji="0" lang="en-GB" sz="4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soluciones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19" name="Google Shape;719;p21"/>
          <p:cNvSpPr txBox="1"/>
          <p:nvPr/>
        </p:nvSpPr>
        <p:spPr>
          <a:xfrm>
            <a:off x="10411345" y="6534092"/>
            <a:ext cx="1658736" cy="492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Open Sans Light"/>
                <a:cs typeface="Open Sans Light"/>
                <a:sym typeface="Open Sans Light"/>
              </a:rPr>
              <a:t>Photo: bit.ly/3lygq3F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22"/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6" name="Google Shape;726;p22" descr="A cat with a flower on its head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t="4840" b="109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22"/>
          <p:cNvSpPr txBox="1"/>
          <p:nvPr/>
        </p:nvSpPr>
        <p:spPr>
          <a:xfrm>
            <a:off x="10434321" y="6548942"/>
            <a:ext cx="2133600" cy="276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Open Sans Light"/>
                <a:cs typeface="Open Sans Light"/>
                <a:sym typeface="Open Sans Light"/>
              </a:rPr>
              <a:t>Photo: bit.ly/2YFFBbp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728" name="Google Shape;728;p22"/>
          <p:cNvSpPr/>
          <p:nvPr/>
        </p:nvSpPr>
        <p:spPr>
          <a:xfrm>
            <a:off x="-1500" y="4900052"/>
            <a:ext cx="12192000" cy="1666600"/>
          </a:xfrm>
          <a:prstGeom prst="rect">
            <a:avLst/>
          </a:prstGeom>
          <a:solidFill>
            <a:srgbClr val="548135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Conocer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el </a:t>
            </a: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objetivo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y </a:t>
            </a: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establecer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formas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de </a:t>
            </a: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medición</a:t>
            </a: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 </a:t>
            </a:r>
            <a:r>
              <a:rPr kumimoji="0" lang="en-GB" sz="36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significativas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dog and a cat&#10;&#10;Description automatically generated with low confidence">
            <a:extLst>
              <a:ext uri="{FF2B5EF4-FFF2-40B4-BE49-F238E27FC236}">
                <a16:creationId xmlns:a16="http://schemas.microsoft.com/office/drawing/2014/main" id="{4273FBE3-9A3C-41E2-A49D-5B7DF8BD1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3" b="1109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230D497C-54AC-44CD-BD00-E1106431E0FE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Understanding stakeholders, their goals, objectives and values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06FEA-D705-4E0C-8B0B-3CD424DC41C7}"/>
              </a:ext>
            </a:extLst>
          </p:cNvPr>
          <p:cNvSpPr txBox="1"/>
          <p:nvPr/>
        </p:nvSpPr>
        <p:spPr>
          <a:xfrm>
            <a:off x="10533300" y="6509480"/>
            <a:ext cx="1550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bit.ly/3FE69Lu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963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Definición de los resultados y el impacto </a:t>
            </a:r>
          </a:p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desde el diseño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62744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Definición de los resultados y el impacto </a:t>
            </a:r>
          </a:p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desde el diseño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D7D28F-57F7-619A-3F6A-5BBE74985C30}"/>
              </a:ext>
            </a:extLst>
          </p:cNvPr>
          <p:cNvGrpSpPr/>
          <p:nvPr/>
        </p:nvGrpSpPr>
        <p:grpSpPr>
          <a:xfrm>
            <a:off x="311115" y="1522785"/>
            <a:ext cx="3894840" cy="1155960"/>
            <a:chOff x="311115" y="1522785"/>
            <a:chExt cx="3894840" cy="115596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B3D663E-0540-319B-0250-860310311832}"/>
                </a:ext>
              </a:extLst>
            </p:cNvPr>
            <p:cNvGrpSpPr/>
            <p:nvPr/>
          </p:nvGrpSpPr>
          <p:grpSpPr>
            <a:xfrm>
              <a:off x="311115" y="1522785"/>
              <a:ext cx="3195360" cy="1155960"/>
              <a:chOff x="311115" y="1522785"/>
              <a:chExt cx="3195360" cy="11559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">
                <p14:nvContentPartPr>
                  <p14:cNvPr id="9" name="Ink 8">
                    <a:extLst>
                      <a:ext uri="{FF2B5EF4-FFF2-40B4-BE49-F238E27FC236}">
                        <a16:creationId xmlns:a16="http://schemas.microsoft.com/office/drawing/2014/main" id="{52024190-41C6-5DF5-6E34-1B7921C7F21E}"/>
                      </a:ext>
                    </a:extLst>
                  </p14:cNvPr>
                  <p14:cNvContentPartPr/>
                  <p14:nvPr/>
                </p14:nvContentPartPr>
                <p14:xfrm>
                  <a:off x="311115" y="2104545"/>
                  <a:ext cx="347400" cy="574200"/>
                </p14:xfrm>
              </p:contentPart>
            </mc:Choice>
            <mc:Fallback>
              <p:pic>
                <p:nvPicPr>
                  <p:cNvPr id="9" name="Ink 8">
                    <a:extLst>
                      <a:ext uri="{FF2B5EF4-FFF2-40B4-BE49-F238E27FC236}">
                        <a16:creationId xmlns:a16="http://schemas.microsoft.com/office/drawing/2014/main" id="{52024190-41C6-5DF5-6E34-1B7921C7F21E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275115" y="2068545"/>
                    <a:ext cx="419040" cy="64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26C8D7CD-9066-BB31-65D4-7CFA99525857}"/>
                      </a:ext>
                    </a:extLst>
                  </p14:cNvPr>
                  <p14:cNvContentPartPr/>
                  <p14:nvPr/>
                </p14:nvContentPartPr>
                <p14:xfrm>
                  <a:off x="618915" y="1857225"/>
                  <a:ext cx="47160" cy="96480"/>
                </p14:xfrm>
              </p:contentPart>
            </mc:Choice>
            <mc:Fallback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26C8D7CD-9066-BB31-65D4-7CFA99525857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582915" y="1821225"/>
                    <a:ext cx="118800" cy="16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">
                <p14:nvContentPartPr>
                  <p14:cNvPr id="15" name="Ink 14">
                    <a:extLst>
                      <a:ext uri="{FF2B5EF4-FFF2-40B4-BE49-F238E27FC236}">
                        <a16:creationId xmlns:a16="http://schemas.microsoft.com/office/drawing/2014/main" id="{4F85A5AE-209A-49AE-F6EA-1AF847C9A58C}"/>
                      </a:ext>
                    </a:extLst>
                  </p14:cNvPr>
                  <p14:cNvContentPartPr/>
                  <p14:nvPr/>
                </p14:nvContentPartPr>
                <p14:xfrm>
                  <a:off x="951555" y="1522785"/>
                  <a:ext cx="591840" cy="973080"/>
                </p14:xfrm>
              </p:contentPart>
            </mc:Choice>
            <mc:Fallback>
              <p:pic>
                <p:nvPicPr>
                  <p:cNvPr id="15" name="Ink 14">
                    <a:extLst>
                      <a:ext uri="{FF2B5EF4-FFF2-40B4-BE49-F238E27FC236}">
                        <a16:creationId xmlns:a16="http://schemas.microsoft.com/office/drawing/2014/main" id="{4F85A5AE-209A-49AE-F6EA-1AF847C9A58C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915555" y="1486785"/>
                    <a:ext cx="663480" cy="1044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">
                <p14:nvContentPartPr>
                  <p14:cNvPr id="17" name="Ink 16">
                    <a:extLst>
                      <a:ext uri="{FF2B5EF4-FFF2-40B4-BE49-F238E27FC236}">
                        <a16:creationId xmlns:a16="http://schemas.microsoft.com/office/drawing/2014/main" id="{23710631-F432-94DA-D509-C8A011C30771}"/>
                      </a:ext>
                    </a:extLst>
                  </p14:cNvPr>
                  <p14:cNvContentPartPr/>
                  <p14:nvPr/>
                </p14:nvContentPartPr>
                <p14:xfrm>
                  <a:off x="1672995" y="1923825"/>
                  <a:ext cx="397440" cy="616680"/>
                </p14:xfrm>
              </p:contentPart>
            </mc:Choice>
            <mc:Fallback>
              <p:pic>
                <p:nvPicPr>
                  <p:cNvPr id="17" name="Ink 16">
                    <a:extLst>
                      <a:ext uri="{FF2B5EF4-FFF2-40B4-BE49-F238E27FC236}">
                        <a16:creationId xmlns:a16="http://schemas.microsoft.com/office/drawing/2014/main" id="{23710631-F432-94DA-D509-C8A011C30771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636995" y="1887825"/>
                    <a:ext cx="469080" cy="688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">
                <p14:nvContentPartPr>
                  <p14:cNvPr id="20" name="Ink 19">
                    <a:extLst>
                      <a:ext uri="{FF2B5EF4-FFF2-40B4-BE49-F238E27FC236}">
                        <a16:creationId xmlns:a16="http://schemas.microsoft.com/office/drawing/2014/main" id="{93EA811A-1D7F-5C09-2D45-046F8267A04D}"/>
                      </a:ext>
                    </a:extLst>
                  </p14:cNvPr>
                  <p14:cNvContentPartPr/>
                  <p14:nvPr/>
                </p14:nvContentPartPr>
                <p14:xfrm>
                  <a:off x="1952355" y="1651305"/>
                  <a:ext cx="203760" cy="139320"/>
                </p14:xfrm>
              </p:contentPart>
            </mc:Choice>
            <mc:Fallback>
              <p:pic>
                <p:nvPicPr>
                  <p:cNvPr id="20" name="Ink 19">
                    <a:extLst>
                      <a:ext uri="{FF2B5EF4-FFF2-40B4-BE49-F238E27FC236}">
                        <a16:creationId xmlns:a16="http://schemas.microsoft.com/office/drawing/2014/main" id="{93EA811A-1D7F-5C09-2D45-046F8267A04D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1916355" y="1615305"/>
                    <a:ext cx="275400" cy="21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794AE343-F679-9C08-7703-C44E603D1987}"/>
                      </a:ext>
                    </a:extLst>
                  </p14:cNvPr>
                  <p14:cNvContentPartPr/>
                  <p14:nvPr/>
                </p14:nvContentPartPr>
                <p14:xfrm>
                  <a:off x="2217315" y="1952265"/>
                  <a:ext cx="38160" cy="468000"/>
                </p14:xfrm>
              </p:contentPart>
            </mc:Choice>
            <mc:Fallback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794AE343-F679-9C08-7703-C44E603D1987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2181315" y="1916265"/>
                    <a:ext cx="109800" cy="539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34" name="Ink 33">
                    <a:extLst>
                      <a:ext uri="{FF2B5EF4-FFF2-40B4-BE49-F238E27FC236}">
                        <a16:creationId xmlns:a16="http://schemas.microsoft.com/office/drawing/2014/main" id="{14D10DF0-1EF7-4BEE-4BB0-3F6FC4E17932}"/>
                      </a:ext>
                    </a:extLst>
                  </p14:cNvPr>
                  <p14:cNvContentPartPr/>
                  <p14:nvPr/>
                </p14:nvContentPartPr>
                <p14:xfrm>
                  <a:off x="2219115" y="1959825"/>
                  <a:ext cx="354960" cy="471960"/>
                </p14:xfrm>
              </p:contentPart>
            </mc:Choice>
            <mc:Fallback>
              <p:pic>
                <p:nvPicPr>
                  <p:cNvPr id="34" name="Ink 33">
                    <a:extLst>
                      <a:ext uri="{FF2B5EF4-FFF2-40B4-BE49-F238E27FC236}">
                        <a16:creationId xmlns:a16="http://schemas.microsoft.com/office/drawing/2014/main" id="{14D10DF0-1EF7-4BEE-4BB0-3F6FC4E17932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2183115" y="1923825"/>
                    <a:ext cx="426600" cy="54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8">
                <p14:nvContentPartPr>
                  <p14:cNvPr id="37" name="Ink 36">
                    <a:extLst>
                      <a:ext uri="{FF2B5EF4-FFF2-40B4-BE49-F238E27FC236}">
                        <a16:creationId xmlns:a16="http://schemas.microsoft.com/office/drawing/2014/main" id="{153751C4-2722-A108-D228-463E5E0FDED7}"/>
                      </a:ext>
                    </a:extLst>
                  </p14:cNvPr>
                  <p14:cNvContentPartPr/>
                  <p14:nvPr/>
                </p14:nvContentPartPr>
                <p14:xfrm>
                  <a:off x="2581275" y="1959825"/>
                  <a:ext cx="336240" cy="542160"/>
                </p14:xfrm>
              </p:contentPart>
            </mc:Choice>
            <mc:Fallback>
              <p:pic>
                <p:nvPicPr>
                  <p:cNvPr id="37" name="Ink 36">
                    <a:extLst>
                      <a:ext uri="{FF2B5EF4-FFF2-40B4-BE49-F238E27FC236}">
                        <a16:creationId xmlns:a16="http://schemas.microsoft.com/office/drawing/2014/main" id="{153751C4-2722-A108-D228-463E5E0FDED7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2545236" y="1923825"/>
                    <a:ext cx="407957" cy="613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0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A940F021-41F1-D46D-DBB9-2FE582200DFD}"/>
                      </a:ext>
                    </a:extLst>
                  </p14:cNvPr>
                  <p14:cNvContentPartPr/>
                  <p14:nvPr/>
                </p14:nvContentPartPr>
                <p14:xfrm>
                  <a:off x="3017595" y="1999065"/>
                  <a:ext cx="488880" cy="528840"/>
                </p14:xfrm>
              </p:contentPart>
            </mc:Choice>
            <mc:Fallback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A940F021-41F1-D46D-DBB9-2FE582200DFD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2981595" y="1963065"/>
                    <a:ext cx="560520" cy="6004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60C7DA3-0DD4-A4AF-1A57-2C566FDC002B}"/>
                </a:ext>
              </a:extLst>
            </p:cNvPr>
            <p:cNvGrpSpPr/>
            <p:nvPr/>
          </p:nvGrpSpPr>
          <p:grpSpPr>
            <a:xfrm>
              <a:off x="3866835" y="1561665"/>
              <a:ext cx="339120" cy="1081800"/>
              <a:chOff x="3866835" y="1561665"/>
              <a:chExt cx="339120" cy="10818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2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14D2D8BA-F1B5-AB9C-DC5C-DA36F71F071E}"/>
                      </a:ext>
                    </a:extLst>
                  </p14:cNvPr>
                  <p14:cNvContentPartPr/>
                  <p14:nvPr/>
                </p14:nvContentPartPr>
                <p14:xfrm>
                  <a:off x="3866835" y="1561665"/>
                  <a:ext cx="339120" cy="747000"/>
                </p14:xfrm>
              </p:contentPart>
            </mc:Choice>
            <mc:Fallback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14D2D8BA-F1B5-AB9C-DC5C-DA36F71F071E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3830835" y="1525665"/>
                    <a:ext cx="410760" cy="818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69C2083D-356E-C798-FEC7-B66CEA834C49}"/>
                      </a:ext>
                    </a:extLst>
                  </p14:cNvPr>
                  <p14:cNvContentPartPr/>
                  <p14:nvPr/>
                </p14:nvContentPartPr>
                <p14:xfrm>
                  <a:off x="3919755" y="2476425"/>
                  <a:ext cx="126000" cy="167040"/>
                </p14:xfrm>
              </p:contentPart>
            </mc:Choice>
            <mc:Fallback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69C2083D-356E-C798-FEC7-B66CEA834C49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3883755" y="2440425"/>
                    <a:ext cx="197640" cy="2386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205BA56-295C-AC90-8E43-4E2ABF70174D}"/>
              </a:ext>
            </a:extLst>
          </p:cNvPr>
          <p:cNvGrpSpPr/>
          <p:nvPr/>
        </p:nvGrpSpPr>
        <p:grpSpPr>
          <a:xfrm>
            <a:off x="7731435" y="1050465"/>
            <a:ext cx="3643200" cy="1369080"/>
            <a:chOff x="7731435" y="1050465"/>
            <a:chExt cx="3643200" cy="1369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9CE06AC-6305-4D19-181D-D7427B623C42}"/>
                    </a:ext>
                  </a:extLst>
                </p14:cNvPr>
                <p14:cNvContentPartPr/>
                <p14:nvPr/>
              </p14:nvContentPartPr>
              <p14:xfrm>
                <a:off x="7731435" y="1475985"/>
                <a:ext cx="229320" cy="50148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9CE06AC-6305-4D19-181D-D7427B623C4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695435" y="1439985"/>
                  <a:ext cx="30096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8C6A22E-AE0B-98D4-EC4F-7356DCE8B66F}"/>
                    </a:ext>
                  </a:extLst>
                </p14:cNvPr>
                <p14:cNvContentPartPr/>
                <p14:nvPr/>
              </p14:nvContentPartPr>
              <p14:xfrm>
                <a:off x="7867515" y="1247745"/>
                <a:ext cx="37080" cy="259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68C6A22E-AE0B-98D4-EC4F-7356DCE8B66F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831515" y="1211745"/>
                  <a:ext cx="108720" cy="975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89BA0FF-E28A-9D01-A6E5-100B9BAA8F99}"/>
                </a:ext>
              </a:extLst>
            </p:cNvPr>
            <p:cNvGrpSpPr/>
            <p:nvPr/>
          </p:nvGrpSpPr>
          <p:grpSpPr>
            <a:xfrm>
              <a:off x="8190435" y="1066665"/>
              <a:ext cx="1069200" cy="809280"/>
              <a:chOff x="8190435" y="1066665"/>
              <a:chExt cx="1069200" cy="8092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0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2C51FC48-DCF2-7C2B-C02D-2EB0D6DC961C}"/>
                      </a:ext>
                    </a:extLst>
                  </p14:cNvPr>
                  <p14:cNvContentPartPr/>
                  <p14:nvPr/>
                </p14:nvContentPartPr>
                <p14:xfrm>
                  <a:off x="8190435" y="1085745"/>
                  <a:ext cx="39240" cy="715320"/>
                </p14:xfrm>
              </p:contentPart>
            </mc:Choice>
            <mc:Fallback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2C51FC48-DCF2-7C2B-C02D-2EB0D6DC961C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8154102" y="1049745"/>
                    <a:ext cx="111543" cy="786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2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78E43689-88CA-BB90-B10D-B5D4A0283E8C}"/>
                      </a:ext>
                    </a:extLst>
                  </p14:cNvPr>
                  <p14:cNvContentPartPr/>
                  <p14:nvPr/>
                </p14:nvContentPartPr>
                <p14:xfrm>
                  <a:off x="8236875" y="1066665"/>
                  <a:ext cx="354600" cy="485280"/>
                </p14:xfrm>
              </p:contentPart>
            </mc:Choice>
            <mc:Fallback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78E43689-88CA-BB90-B10D-B5D4A0283E8C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200875" y="1030665"/>
                    <a:ext cx="426240" cy="55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4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2441B00C-D6C7-37D3-323A-9C1098787B44}"/>
                      </a:ext>
                    </a:extLst>
                  </p14:cNvPr>
                  <p14:cNvContentPartPr/>
                  <p14:nvPr/>
                </p14:nvContentPartPr>
                <p14:xfrm>
                  <a:off x="8599755" y="1482465"/>
                  <a:ext cx="299160" cy="328320"/>
                </p14:xfrm>
              </p:contentPart>
            </mc:Choice>
            <mc:Fallback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2441B00C-D6C7-37D3-323A-9C1098787B44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8563755" y="1446465"/>
                    <a:ext cx="370800" cy="39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6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7D7292C3-9F4E-14FB-E5ED-32F47691663E}"/>
                      </a:ext>
                    </a:extLst>
                  </p14:cNvPr>
                  <p14:cNvContentPartPr/>
                  <p14:nvPr/>
                </p14:nvContentPartPr>
                <p14:xfrm>
                  <a:off x="9029955" y="1504785"/>
                  <a:ext cx="47520" cy="371160"/>
                </p14:xfrm>
              </p:contentPart>
            </mc:Choice>
            <mc:Fallback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7D7292C3-9F4E-14FB-E5ED-32F47691663E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8993680" y="1468820"/>
                    <a:ext cx="119707" cy="44273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AFBA4A76-BF8A-C007-BB36-D3A4199318EE}"/>
                      </a:ext>
                    </a:extLst>
                  </p14:cNvPr>
                  <p14:cNvContentPartPr/>
                  <p14:nvPr/>
                </p14:nvContentPartPr>
                <p14:xfrm>
                  <a:off x="9058035" y="1499385"/>
                  <a:ext cx="201600" cy="205560"/>
                </p14:xfrm>
              </p:contentPart>
            </mc:Choice>
            <mc:Fallback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AFBA4A76-BF8A-C007-BB36-D3A4199318EE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9022035" y="1463322"/>
                    <a:ext cx="273240" cy="277326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28C98A0-F3BA-E6FA-1A5B-A5167AA36992}"/>
                </a:ext>
              </a:extLst>
            </p:cNvPr>
            <p:cNvGrpSpPr/>
            <p:nvPr/>
          </p:nvGrpSpPr>
          <p:grpSpPr>
            <a:xfrm>
              <a:off x="9608115" y="1418745"/>
              <a:ext cx="1176480" cy="1000800"/>
              <a:chOff x="9608115" y="1418745"/>
              <a:chExt cx="1176480" cy="10008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0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3D4433A6-1FD3-E59B-A0F6-5886866016A9}"/>
                      </a:ext>
                    </a:extLst>
                  </p14:cNvPr>
                  <p14:cNvContentPartPr/>
                  <p14:nvPr/>
                </p14:nvContentPartPr>
                <p14:xfrm>
                  <a:off x="9608115" y="1447545"/>
                  <a:ext cx="291960" cy="350280"/>
                </p14:xfrm>
              </p:contentPart>
            </mc:Choice>
            <mc:Fallback>
              <p:pic>
                <p:nvPicPr>
                  <p:cNvPr id="54" name="Ink 53">
                    <a:extLst>
                      <a:ext uri="{FF2B5EF4-FFF2-40B4-BE49-F238E27FC236}">
                        <a16:creationId xmlns:a16="http://schemas.microsoft.com/office/drawing/2014/main" id="{3D4433A6-1FD3-E59B-A0F6-5886866016A9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9572159" y="1411582"/>
                    <a:ext cx="363512" cy="42184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2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7936C7C1-CC53-3361-A2ED-852B4E4A82B7}"/>
                      </a:ext>
                    </a:extLst>
                  </p14:cNvPr>
                  <p14:cNvContentPartPr/>
                  <p14:nvPr/>
                </p14:nvContentPartPr>
                <p14:xfrm>
                  <a:off x="9761475" y="1637985"/>
                  <a:ext cx="106560" cy="781560"/>
                </p14:xfrm>
              </p:contentPart>
            </mc:Choice>
            <mc:Fallback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7936C7C1-CC53-3361-A2ED-852B4E4A82B7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9725475" y="1601985"/>
                    <a:ext cx="178200" cy="85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4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1D5EB104-920E-6F54-4B3A-9087BB7FF500}"/>
                      </a:ext>
                    </a:extLst>
                  </p14:cNvPr>
                  <p14:cNvContentPartPr/>
                  <p14:nvPr/>
                </p14:nvContentPartPr>
                <p14:xfrm>
                  <a:off x="10076475" y="1514505"/>
                  <a:ext cx="276120" cy="307800"/>
                </p14:xfrm>
              </p:contentPart>
            </mc:Choice>
            <mc:Fallback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1D5EB104-920E-6F54-4B3A-9087BB7FF500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10040475" y="1478505"/>
                    <a:ext cx="347760" cy="37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6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37CB213E-2B02-1D46-1FFC-E949ACA279AF}"/>
                      </a:ext>
                    </a:extLst>
                  </p14:cNvPr>
                  <p14:cNvContentPartPr/>
                  <p14:nvPr/>
                </p14:nvContentPartPr>
                <p14:xfrm>
                  <a:off x="10324155" y="1418745"/>
                  <a:ext cx="77400" cy="352440"/>
                </p14:xfrm>
              </p:contentPart>
            </mc:Choice>
            <mc:Fallback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37CB213E-2B02-1D46-1FFC-E949ACA279AF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10288155" y="1382745"/>
                    <a:ext cx="149040" cy="42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8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034BD925-7C6C-D7CD-201C-F994242D8BEF}"/>
                      </a:ext>
                    </a:extLst>
                  </p14:cNvPr>
                  <p14:cNvContentPartPr/>
                  <p14:nvPr/>
                </p14:nvContentPartPr>
                <p14:xfrm>
                  <a:off x="10474635" y="1463025"/>
                  <a:ext cx="309960" cy="339120"/>
                </p14:xfrm>
              </p:contentPart>
            </mc:Choice>
            <mc:Fallback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034BD925-7C6C-D7CD-201C-F994242D8BEF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10438635" y="1427063"/>
                    <a:ext cx="381600" cy="410684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689DCBA-C4D5-CD83-00AA-7A68B9487338}"/>
                </a:ext>
              </a:extLst>
            </p:cNvPr>
            <p:cNvGrpSpPr/>
            <p:nvPr/>
          </p:nvGrpSpPr>
          <p:grpSpPr>
            <a:xfrm>
              <a:off x="11020035" y="1050465"/>
              <a:ext cx="354600" cy="938880"/>
              <a:chOff x="11020035" y="1050465"/>
              <a:chExt cx="354600" cy="9388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0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169131DC-F58E-4148-E377-B9128B302CBA}"/>
                      </a:ext>
                    </a:extLst>
                  </p14:cNvPr>
                  <p14:cNvContentPartPr/>
                  <p14:nvPr/>
                </p14:nvContentPartPr>
                <p14:xfrm>
                  <a:off x="11020035" y="1050465"/>
                  <a:ext cx="354600" cy="691200"/>
                </p14:xfrm>
              </p:contentPart>
            </mc:Choice>
            <mc:Fallback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169131DC-F58E-4148-E377-B9128B302CBA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10983998" y="1014465"/>
                    <a:ext cx="426313" cy="762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C9C795C0-AE1B-EC48-3396-564E5FD30129}"/>
                      </a:ext>
                    </a:extLst>
                  </p14:cNvPr>
                  <p14:cNvContentPartPr/>
                  <p14:nvPr/>
                </p14:nvContentPartPr>
                <p14:xfrm>
                  <a:off x="11124795" y="1952985"/>
                  <a:ext cx="37440" cy="36360"/>
                </p14:xfrm>
              </p:contentPart>
            </mc:Choice>
            <mc:Fallback>
              <p:pic>
                <p:nvPicPr>
                  <p:cNvPr id="64" name="Ink 63">
                    <a:extLst>
                      <a:ext uri="{FF2B5EF4-FFF2-40B4-BE49-F238E27FC236}">
                        <a16:creationId xmlns:a16="http://schemas.microsoft.com/office/drawing/2014/main" id="{C9C795C0-AE1B-EC48-3396-564E5FD30129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11088795" y="1916985"/>
                    <a:ext cx="109080" cy="108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C7326-6633-7507-BC7F-0493F8FB8218}"/>
              </a:ext>
            </a:extLst>
          </p:cNvPr>
          <p:cNvGrpSpPr/>
          <p:nvPr/>
        </p:nvGrpSpPr>
        <p:grpSpPr>
          <a:xfrm>
            <a:off x="8475195" y="2569665"/>
            <a:ext cx="2898000" cy="1197000"/>
            <a:chOff x="8475195" y="2569665"/>
            <a:chExt cx="2898000" cy="119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042ACCBC-23D2-DF5D-BF71-FC18F18FE120}"/>
                    </a:ext>
                  </a:extLst>
                </p14:cNvPr>
                <p14:cNvContentPartPr/>
                <p14:nvPr/>
              </p14:nvContentPartPr>
              <p14:xfrm>
                <a:off x="8475195" y="3133425"/>
                <a:ext cx="301320" cy="63324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042ACCBC-23D2-DF5D-BF71-FC18F18FE120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439195" y="3097425"/>
                  <a:ext cx="372960" cy="70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0775F86D-E99F-B04E-F264-08E87A51DA65}"/>
                    </a:ext>
                  </a:extLst>
                </p14:cNvPr>
                <p14:cNvContentPartPr/>
                <p14:nvPr/>
              </p14:nvContentPartPr>
              <p14:xfrm>
                <a:off x="8750955" y="2866665"/>
                <a:ext cx="21960" cy="2124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0775F86D-E99F-B04E-F264-08E87A51DA6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14955" y="2830665"/>
                  <a:ext cx="93600" cy="928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CC7822-8C2C-B60C-2FF6-6BEA9C74A04A}"/>
                </a:ext>
              </a:extLst>
            </p:cNvPr>
            <p:cNvGrpSpPr/>
            <p:nvPr/>
          </p:nvGrpSpPr>
          <p:grpSpPr>
            <a:xfrm>
              <a:off x="9086115" y="2809425"/>
              <a:ext cx="1463760" cy="944280"/>
              <a:chOff x="9086115" y="2809425"/>
              <a:chExt cx="1463760" cy="9442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8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D41C7AF8-93D7-2CC4-AFC7-C2B6CEBC82EB}"/>
                      </a:ext>
                    </a:extLst>
                  </p14:cNvPr>
                  <p14:cNvContentPartPr/>
                  <p14:nvPr/>
                </p14:nvContentPartPr>
                <p14:xfrm>
                  <a:off x="9086115" y="2822385"/>
                  <a:ext cx="459360" cy="684360"/>
                </p14:xfrm>
              </p:contentPart>
            </mc:Choice>
            <mc:Fallback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D41C7AF8-93D7-2CC4-AFC7-C2B6CEBC82EB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9050115" y="2786404"/>
                    <a:ext cx="531000" cy="7559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0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D5214DC5-92D3-97F6-FC23-6D662F78E2EC}"/>
                      </a:ext>
                    </a:extLst>
                  </p14:cNvPr>
                  <p14:cNvContentPartPr/>
                  <p14:nvPr/>
                </p14:nvContentPartPr>
                <p14:xfrm>
                  <a:off x="9239115" y="3180945"/>
                  <a:ext cx="266760" cy="572760"/>
                </p14:xfrm>
              </p:contentPart>
            </mc:Choice>
            <mc:Fallback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D5214DC5-92D3-97F6-FC23-6D662F78E2EC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9203115" y="3144945"/>
                    <a:ext cx="338400" cy="64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2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FA8E54F9-871A-7EDC-2A59-FA41FD74DB7B}"/>
                      </a:ext>
                    </a:extLst>
                  </p14:cNvPr>
                  <p14:cNvContentPartPr/>
                  <p14:nvPr/>
                </p14:nvContentPartPr>
                <p14:xfrm>
                  <a:off x="9730515" y="3133425"/>
                  <a:ext cx="277920" cy="396720"/>
                </p14:xfrm>
              </p:contentPart>
            </mc:Choice>
            <mc:Fallback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FA8E54F9-871A-7EDC-2A59-FA41FD74DB7B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9694515" y="3097425"/>
                    <a:ext cx="349560" cy="46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4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25AC3A8A-8892-B344-CDB8-7F73D4400B0C}"/>
                      </a:ext>
                    </a:extLst>
                  </p14:cNvPr>
                  <p14:cNvContentPartPr/>
                  <p14:nvPr/>
                </p14:nvContentPartPr>
                <p14:xfrm>
                  <a:off x="9991155" y="3095625"/>
                  <a:ext cx="15480" cy="324720"/>
                </p14:xfrm>
              </p:contentPart>
            </mc:Choice>
            <mc:Fallback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25AC3A8A-8892-B344-CDB8-7F73D4400B0C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9955155" y="3059625"/>
                    <a:ext cx="87120" cy="39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6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FC5A0762-3548-58A3-61FC-3F2ABA40A7A9}"/>
                      </a:ext>
                    </a:extLst>
                  </p14:cNvPr>
                  <p14:cNvContentPartPr/>
                  <p14:nvPr/>
                </p14:nvContentPartPr>
                <p14:xfrm>
                  <a:off x="10010595" y="3371745"/>
                  <a:ext cx="59760" cy="97560"/>
                </p14:xfrm>
              </p:contentPart>
            </mc:Choice>
            <mc:Fallback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FC5A0762-3548-58A3-61FC-3F2ABA40A7A9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9974595" y="3335745"/>
                    <a:ext cx="131400" cy="169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8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5D2579A6-10DB-5B45-C03F-EC575B38BDC5}"/>
                      </a:ext>
                    </a:extLst>
                  </p14:cNvPr>
                  <p14:cNvContentPartPr/>
                  <p14:nvPr/>
                </p14:nvContentPartPr>
                <p14:xfrm>
                  <a:off x="10189515" y="3102105"/>
                  <a:ext cx="360360" cy="498960"/>
                </p14:xfrm>
              </p:contentPart>
            </mc:Choice>
            <mc:Fallback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5D2579A6-10DB-5B45-C03F-EC575B38BDC5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10153515" y="3066105"/>
                    <a:ext cx="432000" cy="570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0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7CB3B958-C288-0715-3FDA-2D9DD0DADC07}"/>
                      </a:ext>
                    </a:extLst>
                  </p14:cNvPr>
                  <p14:cNvContentPartPr/>
                  <p14:nvPr/>
                </p14:nvContentPartPr>
                <p14:xfrm>
                  <a:off x="10503795" y="2809425"/>
                  <a:ext cx="40320" cy="99720"/>
                </p14:xfrm>
              </p:contentPart>
            </mc:Choice>
            <mc:Fallback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7CB3B958-C288-0715-3FDA-2D9DD0DADC07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10467795" y="2773295"/>
                    <a:ext cx="111960" cy="1716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FB82B956-2C11-BF35-E03C-7367FF7D2000}"/>
                    </a:ext>
                  </a:extLst>
                </p14:cNvPr>
                <p14:cNvContentPartPr/>
                <p14:nvPr/>
              </p14:nvContentPartPr>
              <p14:xfrm>
                <a:off x="10943715" y="2569665"/>
                <a:ext cx="429480" cy="78696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FB82B956-2C11-BF35-E03C-7367FF7D2000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0907745" y="2533665"/>
                  <a:ext cx="5010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2644A43A-5751-4002-5FD8-674DD85AD10A}"/>
                    </a:ext>
                  </a:extLst>
                </p14:cNvPr>
                <p14:cNvContentPartPr/>
                <p14:nvPr/>
              </p14:nvContentPartPr>
              <p14:xfrm>
                <a:off x="10991595" y="3594585"/>
                <a:ext cx="14400" cy="3096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2644A43A-5751-4002-5FD8-674DD85AD10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0956473" y="3558585"/>
                  <a:ext cx="84293" cy="102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92197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Definición de los resultados y el impacto </a:t>
            </a:r>
          </a:p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desde el diseño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E343C91-0297-E6AB-F60B-7626A2A70783}"/>
              </a:ext>
            </a:extLst>
          </p:cNvPr>
          <p:cNvGrpSpPr/>
          <p:nvPr/>
        </p:nvGrpSpPr>
        <p:grpSpPr>
          <a:xfrm>
            <a:off x="7980360" y="1371945"/>
            <a:ext cx="3894840" cy="1155960"/>
            <a:chOff x="311115" y="1522785"/>
            <a:chExt cx="3894840" cy="115596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192306-91B8-FD5D-8049-E85A9BD9615C}"/>
                </a:ext>
              </a:extLst>
            </p:cNvPr>
            <p:cNvGrpSpPr/>
            <p:nvPr/>
          </p:nvGrpSpPr>
          <p:grpSpPr>
            <a:xfrm>
              <a:off x="311115" y="1522785"/>
              <a:ext cx="3195360" cy="1155960"/>
              <a:chOff x="311115" y="1522785"/>
              <a:chExt cx="3195360" cy="11559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19EB39B3-6D0B-6267-C82B-9CAA76E6B29D}"/>
                      </a:ext>
                    </a:extLst>
                  </p14:cNvPr>
                  <p14:cNvContentPartPr/>
                  <p14:nvPr/>
                </p14:nvContentPartPr>
                <p14:xfrm>
                  <a:off x="311115" y="2104545"/>
                  <a:ext cx="347400" cy="574200"/>
                </p14:xfrm>
              </p:contentPart>
            </mc:Choice>
            <mc:Fallback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19EB39B3-6D0B-6267-C82B-9CAA76E6B29D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275115" y="2068545"/>
                    <a:ext cx="419040" cy="64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3770C7D4-D6D6-A47A-2E77-A65F38637E4C}"/>
                      </a:ext>
                    </a:extLst>
                  </p14:cNvPr>
                  <p14:cNvContentPartPr/>
                  <p14:nvPr/>
                </p14:nvContentPartPr>
                <p14:xfrm>
                  <a:off x="618915" y="1857225"/>
                  <a:ext cx="47160" cy="96480"/>
                </p14:xfrm>
              </p:contentPart>
            </mc:Choice>
            <mc:Fallback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3770C7D4-D6D6-A47A-2E77-A65F38637E4C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582915" y="1821225"/>
                    <a:ext cx="118800" cy="16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">
                <p14:nvContentPartPr>
                  <p14:cNvPr id="19" name="Ink 18">
                    <a:extLst>
                      <a:ext uri="{FF2B5EF4-FFF2-40B4-BE49-F238E27FC236}">
                        <a16:creationId xmlns:a16="http://schemas.microsoft.com/office/drawing/2014/main" id="{3CF0EA40-0D91-406A-3F90-0866747BF8A2}"/>
                      </a:ext>
                    </a:extLst>
                  </p14:cNvPr>
                  <p14:cNvContentPartPr/>
                  <p14:nvPr/>
                </p14:nvContentPartPr>
                <p14:xfrm>
                  <a:off x="951555" y="1522785"/>
                  <a:ext cx="591840" cy="973080"/>
                </p14:xfrm>
              </p:contentPart>
            </mc:Choice>
            <mc:Fallback>
              <p:pic>
                <p:nvPicPr>
                  <p:cNvPr id="19" name="Ink 18">
                    <a:extLst>
                      <a:ext uri="{FF2B5EF4-FFF2-40B4-BE49-F238E27FC236}">
                        <a16:creationId xmlns:a16="http://schemas.microsoft.com/office/drawing/2014/main" id="{3CF0EA40-0D91-406A-3F90-0866747BF8A2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915555" y="1486785"/>
                    <a:ext cx="663480" cy="1044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">
                <p14:nvContentPartPr>
                  <p14:cNvPr id="21" name="Ink 20">
                    <a:extLst>
                      <a:ext uri="{FF2B5EF4-FFF2-40B4-BE49-F238E27FC236}">
                        <a16:creationId xmlns:a16="http://schemas.microsoft.com/office/drawing/2014/main" id="{D1EEFF12-C924-14D0-57A8-7A39FE2D9263}"/>
                      </a:ext>
                    </a:extLst>
                  </p14:cNvPr>
                  <p14:cNvContentPartPr/>
                  <p14:nvPr/>
                </p14:nvContentPartPr>
                <p14:xfrm>
                  <a:off x="1672995" y="1923825"/>
                  <a:ext cx="397440" cy="616680"/>
                </p14:xfrm>
              </p:contentPart>
            </mc:Choice>
            <mc:Fallback>
              <p:pic>
                <p:nvPicPr>
                  <p:cNvPr id="21" name="Ink 20">
                    <a:extLst>
                      <a:ext uri="{FF2B5EF4-FFF2-40B4-BE49-F238E27FC236}">
                        <a16:creationId xmlns:a16="http://schemas.microsoft.com/office/drawing/2014/main" id="{D1EEFF12-C924-14D0-57A8-7A39FE2D9263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636995" y="1887825"/>
                    <a:ext cx="469080" cy="688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F07F9B00-9285-90F9-0188-2797E84B98B3}"/>
                      </a:ext>
                    </a:extLst>
                  </p14:cNvPr>
                  <p14:cNvContentPartPr/>
                  <p14:nvPr/>
                </p14:nvContentPartPr>
                <p14:xfrm>
                  <a:off x="1952355" y="1651305"/>
                  <a:ext cx="203760" cy="139320"/>
                </p14:xfrm>
              </p:contentPart>
            </mc:Choice>
            <mc:Fallback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F07F9B00-9285-90F9-0188-2797E84B98B3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1916355" y="1615305"/>
                    <a:ext cx="275400" cy="21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FD19D825-4754-CE16-6C91-B2920798B4F7}"/>
                      </a:ext>
                    </a:extLst>
                  </p14:cNvPr>
                  <p14:cNvContentPartPr/>
                  <p14:nvPr/>
                </p14:nvContentPartPr>
                <p14:xfrm>
                  <a:off x="2217315" y="1952265"/>
                  <a:ext cx="38160" cy="468000"/>
                </p14:xfrm>
              </p:contentPart>
            </mc:Choice>
            <mc:Fallback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FD19D825-4754-CE16-6C91-B2920798B4F7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2181315" y="1916265"/>
                    <a:ext cx="109800" cy="539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1CD6ED3A-8D25-CBCC-97C7-77087D9590D3}"/>
                      </a:ext>
                    </a:extLst>
                  </p14:cNvPr>
                  <p14:cNvContentPartPr/>
                  <p14:nvPr/>
                </p14:nvContentPartPr>
                <p14:xfrm>
                  <a:off x="2219115" y="1959825"/>
                  <a:ext cx="354960" cy="471960"/>
                </p14:xfrm>
              </p:contentPart>
            </mc:Choice>
            <mc:Fallback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1CD6ED3A-8D25-CBCC-97C7-77087D9590D3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2183115" y="1923825"/>
                    <a:ext cx="426600" cy="54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8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8AA8E2A6-909E-8CD8-2C29-80EDFF6C1920}"/>
                      </a:ext>
                    </a:extLst>
                  </p14:cNvPr>
                  <p14:cNvContentPartPr/>
                  <p14:nvPr/>
                </p14:nvContentPartPr>
                <p14:xfrm>
                  <a:off x="2581275" y="1959825"/>
                  <a:ext cx="336240" cy="542160"/>
                </p14:xfrm>
              </p:contentPart>
            </mc:Choice>
            <mc:Fallback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8AA8E2A6-909E-8CD8-2C29-80EDFF6C1920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2545236" y="1923825"/>
                    <a:ext cx="407957" cy="613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0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475CF766-3AC3-B40C-4238-0021E56693DC}"/>
                      </a:ext>
                    </a:extLst>
                  </p14:cNvPr>
                  <p14:cNvContentPartPr/>
                  <p14:nvPr/>
                </p14:nvContentPartPr>
                <p14:xfrm>
                  <a:off x="3017595" y="1999065"/>
                  <a:ext cx="488880" cy="528840"/>
                </p14:xfrm>
              </p:contentPart>
            </mc:Choice>
            <mc:Fallback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475CF766-3AC3-B40C-4238-0021E56693DC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2981595" y="1963065"/>
                    <a:ext cx="560520" cy="6004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4D99E02-8789-6D97-6FC6-2AEFAC4545E4}"/>
                </a:ext>
              </a:extLst>
            </p:cNvPr>
            <p:cNvGrpSpPr/>
            <p:nvPr/>
          </p:nvGrpSpPr>
          <p:grpSpPr>
            <a:xfrm>
              <a:off x="3866835" y="1561665"/>
              <a:ext cx="339120" cy="1081800"/>
              <a:chOff x="3866835" y="1561665"/>
              <a:chExt cx="339120" cy="10818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2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DBCDFF5D-47DD-E80E-4D07-9328E5D97FEC}"/>
                      </a:ext>
                    </a:extLst>
                  </p14:cNvPr>
                  <p14:cNvContentPartPr/>
                  <p14:nvPr/>
                </p14:nvContentPartPr>
                <p14:xfrm>
                  <a:off x="3866835" y="1561665"/>
                  <a:ext cx="339120" cy="747000"/>
                </p14:xfrm>
              </p:contentPart>
            </mc:Choice>
            <mc:Fallback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DBCDFF5D-47DD-E80E-4D07-9328E5D97FEC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3830835" y="1525665"/>
                    <a:ext cx="410760" cy="818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">
                <p14:nvContentPartPr>
                  <p14:cNvPr id="14" name="Ink 13">
                    <a:extLst>
                      <a:ext uri="{FF2B5EF4-FFF2-40B4-BE49-F238E27FC236}">
                        <a16:creationId xmlns:a16="http://schemas.microsoft.com/office/drawing/2014/main" id="{5BD23C28-1B72-843A-3E27-12382E36B454}"/>
                      </a:ext>
                    </a:extLst>
                  </p14:cNvPr>
                  <p14:cNvContentPartPr/>
                  <p14:nvPr/>
                </p14:nvContentPartPr>
                <p14:xfrm>
                  <a:off x="3919755" y="2476425"/>
                  <a:ext cx="126000" cy="167040"/>
                </p14:xfrm>
              </p:contentPart>
            </mc:Choice>
            <mc:Fallback>
              <p:pic>
                <p:nvPicPr>
                  <p:cNvPr id="14" name="Ink 13">
                    <a:extLst>
                      <a:ext uri="{FF2B5EF4-FFF2-40B4-BE49-F238E27FC236}">
                        <a16:creationId xmlns:a16="http://schemas.microsoft.com/office/drawing/2014/main" id="{5BD23C28-1B72-843A-3E27-12382E36B454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3883755" y="2440425"/>
                    <a:ext cx="197640" cy="2386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11707AC-014A-2E32-8822-83997239EFC5}"/>
              </a:ext>
            </a:extLst>
          </p:cNvPr>
          <p:cNvGrpSpPr/>
          <p:nvPr/>
        </p:nvGrpSpPr>
        <p:grpSpPr>
          <a:xfrm>
            <a:off x="445680" y="815925"/>
            <a:ext cx="3643200" cy="1369080"/>
            <a:chOff x="7731435" y="1050465"/>
            <a:chExt cx="3643200" cy="1369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B53B1740-3336-EAA9-FA66-73F01DE1F8D2}"/>
                    </a:ext>
                  </a:extLst>
                </p14:cNvPr>
                <p14:cNvContentPartPr/>
                <p14:nvPr/>
              </p14:nvContentPartPr>
              <p14:xfrm>
                <a:off x="7731435" y="1475985"/>
                <a:ext cx="229320" cy="50148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B53B1740-3336-EAA9-FA66-73F01DE1F8D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695435" y="1439985"/>
                  <a:ext cx="30096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155E94F7-49A1-28C5-3069-F97B99B514AA}"/>
                    </a:ext>
                  </a:extLst>
                </p14:cNvPr>
                <p14:cNvContentPartPr/>
                <p14:nvPr/>
              </p14:nvContentPartPr>
              <p14:xfrm>
                <a:off x="7867515" y="1247745"/>
                <a:ext cx="37080" cy="2592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155E94F7-49A1-28C5-3069-F97B99B514A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831515" y="1211745"/>
                  <a:ext cx="108720" cy="975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4429D0DD-2F19-B511-7108-F5EC356B4FDC}"/>
                </a:ext>
              </a:extLst>
            </p:cNvPr>
            <p:cNvGrpSpPr/>
            <p:nvPr/>
          </p:nvGrpSpPr>
          <p:grpSpPr>
            <a:xfrm>
              <a:off x="8190435" y="1066665"/>
              <a:ext cx="1069200" cy="809280"/>
              <a:chOff x="8190435" y="1066665"/>
              <a:chExt cx="1069200" cy="8092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0">
                <p14:nvContentPartPr>
                  <p14:cNvPr id="109" name="Ink 108">
                    <a:extLst>
                      <a:ext uri="{FF2B5EF4-FFF2-40B4-BE49-F238E27FC236}">
                        <a16:creationId xmlns:a16="http://schemas.microsoft.com/office/drawing/2014/main" id="{435A37BE-CBD2-7684-EC3F-177C4E94A70D}"/>
                      </a:ext>
                    </a:extLst>
                  </p14:cNvPr>
                  <p14:cNvContentPartPr/>
                  <p14:nvPr/>
                </p14:nvContentPartPr>
                <p14:xfrm>
                  <a:off x="8190435" y="1085745"/>
                  <a:ext cx="39240" cy="715320"/>
                </p14:xfrm>
              </p:contentPart>
            </mc:Choice>
            <mc:Fallback>
              <p:pic>
                <p:nvPicPr>
                  <p:cNvPr id="109" name="Ink 108">
                    <a:extLst>
                      <a:ext uri="{FF2B5EF4-FFF2-40B4-BE49-F238E27FC236}">
                        <a16:creationId xmlns:a16="http://schemas.microsoft.com/office/drawing/2014/main" id="{435A37BE-CBD2-7684-EC3F-177C4E94A70D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8154102" y="1049745"/>
                    <a:ext cx="111543" cy="786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2">
                <p14:nvContentPartPr>
                  <p14:cNvPr id="110" name="Ink 109">
                    <a:extLst>
                      <a:ext uri="{FF2B5EF4-FFF2-40B4-BE49-F238E27FC236}">
                        <a16:creationId xmlns:a16="http://schemas.microsoft.com/office/drawing/2014/main" id="{DE869195-C121-FF80-E15D-5E22CD9781A8}"/>
                      </a:ext>
                    </a:extLst>
                  </p14:cNvPr>
                  <p14:cNvContentPartPr/>
                  <p14:nvPr/>
                </p14:nvContentPartPr>
                <p14:xfrm>
                  <a:off x="8236875" y="1066665"/>
                  <a:ext cx="354600" cy="485280"/>
                </p14:xfrm>
              </p:contentPart>
            </mc:Choice>
            <mc:Fallback>
              <p:pic>
                <p:nvPicPr>
                  <p:cNvPr id="110" name="Ink 109">
                    <a:extLst>
                      <a:ext uri="{FF2B5EF4-FFF2-40B4-BE49-F238E27FC236}">
                        <a16:creationId xmlns:a16="http://schemas.microsoft.com/office/drawing/2014/main" id="{DE869195-C121-FF80-E15D-5E22CD9781A8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200875" y="1030665"/>
                    <a:ext cx="426240" cy="55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4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5E9502B5-B0CD-88A1-1C3A-EE423CBD8A02}"/>
                      </a:ext>
                    </a:extLst>
                  </p14:cNvPr>
                  <p14:cNvContentPartPr/>
                  <p14:nvPr/>
                </p14:nvContentPartPr>
                <p14:xfrm>
                  <a:off x="8599755" y="1482465"/>
                  <a:ext cx="299160" cy="328320"/>
                </p14:xfrm>
              </p:contentPart>
            </mc:Choice>
            <mc:Fallback>
              <p:pic>
                <p:nvPicPr>
                  <p:cNvPr id="111" name="Ink 110">
                    <a:extLst>
                      <a:ext uri="{FF2B5EF4-FFF2-40B4-BE49-F238E27FC236}">
                        <a16:creationId xmlns:a16="http://schemas.microsoft.com/office/drawing/2014/main" id="{5E9502B5-B0CD-88A1-1C3A-EE423CBD8A02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8563755" y="1446465"/>
                    <a:ext cx="370800" cy="39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6">
                <p14:nvContentPartPr>
                  <p14:cNvPr id="112" name="Ink 111">
                    <a:extLst>
                      <a:ext uri="{FF2B5EF4-FFF2-40B4-BE49-F238E27FC236}">
                        <a16:creationId xmlns:a16="http://schemas.microsoft.com/office/drawing/2014/main" id="{D82F6874-BC9A-A6EE-DF80-C87E40251077}"/>
                      </a:ext>
                    </a:extLst>
                  </p14:cNvPr>
                  <p14:cNvContentPartPr/>
                  <p14:nvPr/>
                </p14:nvContentPartPr>
                <p14:xfrm>
                  <a:off x="9029955" y="1504785"/>
                  <a:ext cx="47520" cy="371160"/>
                </p14:xfrm>
              </p:contentPart>
            </mc:Choice>
            <mc:Fallback>
              <p:pic>
                <p:nvPicPr>
                  <p:cNvPr id="112" name="Ink 111">
                    <a:extLst>
                      <a:ext uri="{FF2B5EF4-FFF2-40B4-BE49-F238E27FC236}">
                        <a16:creationId xmlns:a16="http://schemas.microsoft.com/office/drawing/2014/main" id="{D82F6874-BC9A-A6EE-DF80-C87E40251077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8993680" y="1468820"/>
                    <a:ext cx="119707" cy="44273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">
                <p14:nvContentPartPr>
                  <p14:cNvPr id="113" name="Ink 112">
                    <a:extLst>
                      <a:ext uri="{FF2B5EF4-FFF2-40B4-BE49-F238E27FC236}">
                        <a16:creationId xmlns:a16="http://schemas.microsoft.com/office/drawing/2014/main" id="{36C1DA8C-EE16-0F87-2167-8156945C617C}"/>
                      </a:ext>
                    </a:extLst>
                  </p14:cNvPr>
                  <p14:cNvContentPartPr/>
                  <p14:nvPr/>
                </p14:nvContentPartPr>
                <p14:xfrm>
                  <a:off x="9058035" y="1499385"/>
                  <a:ext cx="201600" cy="205560"/>
                </p14:xfrm>
              </p:contentPart>
            </mc:Choice>
            <mc:Fallback>
              <p:pic>
                <p:nvPicPr>
                  <p:cNvPr id="113" name="Ink 112">
                    <a:extLst>
                      <a:ext uri="{FF2B5EF4-FFF2-40B4-BE49-F238E27FC236}">
                        <a16:creationId xmlns:a16="http://schemas.microsoft.com/office/drawing/2014/main" id="{36C1DA8C-EE16-0F87-2167-8156945C617C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9022035" y="1463322"/>
                    <a:ext cx="273240" cy="277326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13A87D3-E8DC-99DC-4B36-87799D19F65B}"/>
                </a:ext>
              </a:extLst>
            </p:cNvPr>
            <p:cNvGrpSpPr/>
            <p:nvPr/>
          </p:nvGrpSpPr>
          <p:grpSpPr>
            <a:xfrm>
              <a:off x="9608115" y="1418745"/>
              <a:ext cx="1176480" cy="1000800"/>
              <a:chOff x="9608115" y="1418745"/>
              <a:chExt cx="1176480" cy="10008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0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93920D70-B40C-F2F2-8186-9922B036D8A1}"/>
                      </a:ext>
                    </a:extLst>
                  </p14:cNvPr>
                  <p14:cNvContentPartPr/>
                  <p14:nvPr/>
                </p14:nvContentPartPr>
                <p14:xfrm>
                  <a:off x="9608115" y="1447545"/>
                  <a:ext cx="291960" cy="350280"/>
                </p14:xfrm>
              </p:contentPart>
            </mc:Choice>
            <mc:Fallback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93920D70-B40C-F2F2-8186-9922B036D8A1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9572159" y="1411582"/>
                    <a:ext cx="363512" cy="42184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2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483DF60C-54B2-5BDE-84F0-B7B1EE9E5DE7}"/>
                      </a:ext>
                    </a:extLst>
                  </p14:cNvPr>
                  <p14:cNvContentPartPr/>
                  <p14:nvPr/>
                </p14:nvContentPartPr>
                <p14:xfrm>
                  <a:off x="9761475" y="1637985"/>
                  <a:ext cx="106560" cy="781560"/>
                </p14:xfrm>
              </p:contentPart>
            </mc:Choice>
            <mc:Fallback>
              <p:pic>
                <p:nvPicPr>
                  <p:cNvPr id="105" name="Ink 104">
                    <a:extLst>
                      <a:ext uri="{FF2B5EF4-FFF2-40B4-BE49-F238E27FC236}">
                        <a16:creationId xmlns:a16="http://schemas.microsoft.com/office/drawing/2014/main" id="{483DF60C-54B2-5BDE-84F0-B7B1EE9E5DE7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9725475" y="1601985"/>
                    <a:ext cx="178200" cy="85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4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9C1D419B-56A3-2D24-AC8D-3F966771BF69}"/>
                      </a:ext>
                    </a:extLst>
                  </p14:cNvPr>
                  <p14:cNvContentPartPr/>
                  <p14:nvPr/>
                </p14:nvContentPartPr>
                <p14:xfrm>
                  <a:off x="10076475" y="1514505"/>
                  <a:ext cx="276120" cy="307800"/>
                </p14:xfrm>
              </p:contentPart>
            </mc:Choice>
            <mc:Fallback>
              <p:pic>
                <p:nvPicPr>
                  <p:cNvPr id="106" name="Ink 105">
                    <a:extLst>
                      <a:ext uri="{FF2B5EF4-FFF2-40B4-BE49-F238E27FC236}">
                        <a16:creationId xmlns:a16="http://schemas.microsoft.com/office/drawing/2014/main" id="{9C1D419B-56A3-2D24-AC8D-3F966771BF69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10040475" y="1478505"/>
                    <a:ext cx="347760" cy="37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6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72873674-8B8D-186A-315E-00F32A634404}"/>
                      </a:ext>
                    </a:extLst>
                  </p14:cNvPr>
                  <p14:cNvContentPartPr/>
                  <p14:nvPr/>
                </p14:nvContentPartPr>
                <p14:xfrm>
                  <a:off x="10324155" y="1418745"/>
                  <a:ext cx="77400" cy="352440"/>
                </p14:xfrm>
              </p:contentPart>
            </mc:Choice>
            <mc:Fallback>
              <p:pic>
                <p:nvPicPr>
                  <p:cNvPr id="107" name="Ink 106">
                    <a:extLst>
                      <a:ext uri="{FF2B5EF4-FFF2-40B4-BE49-F238E27FC236}">
                        <a16:creationId xmlns:a16="http://schemas.microsoft.com/office/drawing/2014/main" id="{72873674-8B8D-186A-315E-00F32A634404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10288155" y="1382745"/>
                    <a:ext cx="149040" cy="42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8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918880A3-3BFF-4CB5-47BD-E25EF9D0025D}"/>
                      </a:ext>
                    </a:extLst>
                  </p14:cNvPr>
                  <p14:cNvContentPartPr/>
                  <p14:nvPr/>
                </p14:nvContentPartPr>
                <p14:xfrm>
                  <a:off x="10474635" y="1463025"/>
                  <a:ext cx="309960" cy="339120"/>
                </p14:xfrm>
              </p:contentPart>
            </mc:Choice>
            <mc:Fallback>
              <p:pic>
                <p:nvPicPr>
                  <p:cNvPr id="108" name="Ink 107">
                    <a:extLst>
                      <a:ext uri="{FF2B5EF4-FFF2-40B4-BE49-F238E27FC236}">
                        <a16:creationId xmlns:a16="http://schemas.microsoft.com/office/drawing/2014/main" id="{918880A3-3BFF-4CB5-47BD-E25EF9D0025D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10438635" y="1427063"/>
                    <a:ext cx="381600" cy="410684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589E59F-9FE2-818D-8489-09BC0BB5FCA5}"/>
                </a:ext>
              </a:extLst>
            </p:cNvPr>
            <p:cNvGrpSpPr/>
            <p:nvPr/>
          </p:nvGrpSpPr>
          <p:grpSpPr>
            <a:xfrm>
              <a:off x="11020035" y="1050465"/>
              <a:ext cx="354600" cy="938880"/>
              <a:chOff x="11020035" y="1050465"/>
              <a:chExt cx="354600" cy="9388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0">
                <p14:nvContentPartPr>
                  <p14:cNvPr id="102" name="Ink 101">
                    <a:extLst>
                      <a:ext uri="{FF2B5EF4-FFF2-40B4-BE49-F238E27FC236}">
                        <a16:creationId xmlns:a16="http://schemas.microsoft.com/office/drawing/2014/main" id="{1EB0C309-5F90-044E-AD5C-A2E1520DFDD1}"/>
                      </a:ext>
                    </a:extLst>
                  </p14:cNvPr>
                  <p14:cNvContentPartPr/>
                  <p14:nvPr/>
                </p14:nvContentPartPr>
                <p14:xfrm>
                  <a:off x="11020035" y="1050465"/>
                  <a:ext cx="354600" cy="691200"/>
                </p14:xfrm>
              </p:contentPart>
            </mc:Choice>
            <mc:Fallback>
              <p:pic>
                <p:nvPicPr>
                  <p:cNvPr id="102" name="Ink 101">
                    <a:extLst>
                      <a:ext uri="{FF2B5EF4-FFF2-40B4-BE49-F238E27FC236}">
                        <a16:creationId xmlns:a16="http://schemas.microsoft.com/office/drawing/2014/main" id="{1EB0C309-5F90-044E-AD5C-A2E1520DFDD1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10983998" y="1014465"/>
                    <a:ext cx="426313" cy="762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218B70FD-D650-5D73-7890-367C1B9AABEE}"/>
                      </a:ext>
                    </a:extLst>
                  </p14:cNvPr>
                  <p14:cNvContentPartPr/>
                  <p14:nvPr/>
                </p14:nvContentPartPr>
                <p14:xfrm>
                  <a:off x="11124795" y="1952985"/>
                  <a:ext cx="37440" cy="36360"/>
                </p14:xfrm>
              </p:contentPart>
            </mc:Choice>
            <mc:Fallback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218B70FD-D650-5D73-7890-367C1B9AABEE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11088795" y="1916985"/>
                    <a:ext cx="109080" cy="108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15A2EEA-1CCE-B6EE-46A0-5F0A74FF0FA2}"/>
              </a:ext>
            </a:extLst>
          </p:cNvPr>
          <p:cNvGrpSpPr/>
          <p:nvPr/>
        </p:nvGrpSpPr>
        <p:grpSpPr>
          <a:xfrm>
            <a:off x="951294" y="2569665"/>
            <a:ext cx="2898000" cy="1197000"/>
            <a:chOff x="8475195" y="2569665"/>
            <a:chExt cx="2898000" cy="119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8EE61F5D-81C2-88AF-E72B-C8A65055B540}"/>
                    </a:ext>
                  </a:extLst>
                </p14:cNvPr>
                <p14:cNvContentPartPr/>
                <p14:nvPr/>
              </p14:nvContentPartPr>
              <p14:xfrm>
                <a:off x="8475195" y="3133425"/>
                <a:ext cx="301320" cy="63324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8EE61F5D-81C2-88AF-E72B-C8A65055B540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439195" y="3097425"/>
                  <a:ext cx="372960" cy="70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A361B73F-6433-4F48-FD06-147F9E78C739}"/>
                    </a:ext>
                  </a:extLst>
                </p14:cNvPr>
                <p14:cNvContentPartPr/>
                <p14:nvPr/>
              </p14:nvContentPartPr>
              <p14:xfrm>
                <a:off x="8750955" y="2866665"/>
                <a:ext cx="21960" cy="2124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A361B73F-6433-4F48-FD06-147F9E78C739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14955" y="2830665"/>
                  <a:ext cx="93600" cy="928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CC198746-C3B7-EE36-9D57-270E83BEA505}"/>
                </a:ext>
              </a:extLst>
            </p:cNvPr>
            <p:cNvGrpSpPr/>
            <p:nvPr/>
          </p:nvGrpSpPr>
          <p:grpSpPr>
            <a:xfrm>
              <a:off x="9086115" y="2809425"/>
              <a:ext cx="1463760" cy="944280"/>
              <a:chOff x="9086115" y="2809425"/>
              <a:chExt cx="1463760" cy="9442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8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97DA9B2E-7E67-EDD9-C478-8B915444672C}"/>
                      </a:ext>
                    </a:extLst>
                  </p14:cNvPr>
                  <p14:cNvContentPartPr/>
                  <p14:nvPr/>
                </p14:nvContentPartPr>
                <p14:xfrm>
                  <a:off x="9086115" y="2822385"/>
                  <a:ext cx="459360" cy="684360"/>
                </p14:xfrm>
              </p:contentPart>
            </mc:Choice>
            <mc:Fallback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97DA9B2E-7E67-EDD9-C478-8B915444672C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9050115" y="2786404"/>
                    <a:ext cx="531000" cy="7559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0">
                <p14:nvContentPartPr>
                  <p14:cNvPr id="134" name="Ink 133">
                    <a:extLst>
                      <a:ext uri="{FF2B5EF4-FFF2-40B4-BE49-F238E27FC236}">
                        <a16:creationId xmlns:a16="http://schemas.microsoft.com/office/drawing/2014/main" id="{8F335E6F-4A2A-5231-4804-05CA8C60E809}"/>
                      </a:ext>
                    </a:extLst>
                  </p14:cNvPr>
                  <p14:cNvContentPartPr/>
                  <p14:nvPr/>
                </p14:nvContentPartPr>
                <p14:xfrm>
                  <a:off x="9239115" y="3180945"/>
                  <a:ext cx="266760" cy="572760"/>
                </p14:xfrm>
              </p:contentPart>
            </mc:Choice>
            <mc:Fallback>
              <p:pic>
                <p:nvPicPr>
                  <p:cNvPr id="134" name="Ink 133">
                    <a:extLst>
                      <a:ext uri="{FF2B5EF4-FFF2-40B4-BE49-F238E27FC236}">
                        <a16:creationId xmlns:a16="http://schemas.microsoft.com/office/drawing/2014/main" id="{8F335E6F-4A2A-5231-4804-05CA8C60E809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9203115" y="3144945"/>
                    <a:ext cx="338400" cy="64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2">
                <p14:nvContentPartPr>
                  <p14:cNvPr id="135" name="Ink 134">
                    <a:extLst>
                      <a:ext uri="{FF2B5EF4-FFF2-40B4-BE49-F238E27FC236}">
                        <a16:creationId xmlns:a16="http://schemas.microsoft.com/office/drawing/2014/main" id="{96BA1733-D785-F3DE-8BBA-80121E05FA31}"/>
                      </a:ext>
                    </a:extLst>
                  </p14:cNvPr>
                  <p14:cNvContentPartPr/>
                  <p14:nvPr/>
                </p14:nvContentPartPr>
                <p14:xfrm>
                  <a:off x="9730515" y="3133425"/>
                  <a:ext cx="277920" cy="396720"/>
                </p14:xfrm>
              </p:contentPart>
            </mc:Choice>
            <mc:Fallback>
              <p:pic>
                <p:nvPicPr>
                  <p:cNvPr id="135" name="Ink 134">
                    <a:extLst>
                      <a:ext uri="{FF2B5EF4-FFF2-40B4-BE49-F238E27FC236}">
                        <a16:creationId xmlns:a16="http://schemas.microsoft.com/office/drawing/2014/main" id="{96BA1733-D785-F3DE-8BBA-80121E05FA31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9694515" y="3097425"/>
                    <a:ext cx="349560" cy="46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4">
                <p14:nvContentPartPr>
                  <p14:cNvPr id="136" name="Ink 135">
                    <a:extLst>
                      <a:ext uri="{FF2B5EF4-FFF2-40B4-BE49-F238E27FC236}">
                        <a16:creationId xmlns:a16="http://schemas.microsoft.com/office/drawing/2014/main" id="{67839433-AFE4-0B83-039D-DF2A9D3AB65F}"/>
                      </a:ext>
                    </a:extLst>
                  </p14:cNvPr>
                  <p14:cNvContentPartPr/>
                  <p14:nvPr/>
                </p14:nvContentPartPr>
                <p14:xfrm>
                  <a:off x="9991155" y="3095625"/>
                  <a:ext cx="15480" cy="324720"/>
                </p14:xfrm>
              </p:contentPart>
            </mc:Choice>
            <mc:Fallback>
              <p:pic>
                <p:nvPicPr>
                  <p:cNvPr id="136" name="Ink 135">
                    <a:extLst>
                      <a:ext uri="{FF2B5EF4-FFF2-40B4-BE49-F238E27FC236}">
                        <a16:creationId xmlns:a16="http://schemas.microsoft.com/office/drawing/2014/main" id="{67839433-AFE4-0B83-039D-DF2A9D3AB65F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9955155" y="3059625"/>
                    <a:ext cx="87120" cy="39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6">
                <p14:nvContentPartPr>
                  <p14:cNvPr id="137" name="Ink 136">
                    <a:extLst>
                      <a:ext uri="{FF2B5EF4-FFF2-40B4-BE49-F238E27FC236}">
                        <a16:creationId xmlns:a16="http://schemas.microsoft.com/office/drawing/2014/main" id="{A1B9FF8E-C730-D46A-8DDE-AC84475728E9}"/>
                      </a:ext>
                    </a:extLst>
                  </p14:cNvPr>
                  <p14:cNvContentPartPr/>
                  <p14:nvPr/>
                </p14:nvContentPartPr>
                <p14:xfrm>
                  <a:off x="10010595" y="3371745"/>
                  <a:ext cx="59760" cy="97560"/>
                </p14:xfrm>
              </p:contentPart>
            </mc:Choice>
            <mc:Fallback>
              <p:pic>
                <p:nvPicPr>
                  <p:cNvPr id="137" name="Ink 136">
                    <a:extLst>
                      <a:ext uri="{FF2B5EF4-FFF2-40B4-BE49-F238E27FC236}">
                        <a16:creationId xmlns:a16="http://schemas.microsoft.com/office/drawing/2014/main" id="{A1B9FF8E-C730-D46A-8DDE-AC84475728E9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9974595" y="3335745"/>
                    <a:ext cx="131400" cy="169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8">
                <p14:nvContentPartPr>
                  <p14:cNvPr id="138" name="Ink 137">
                    <a:extLst>
                      <a:ext uri="{FF2B5EF4-FFF2-40B4-BE49-F238E27FC236}">
                        <a16:creationId xmlns:a16="http://schemas.microsoft.com/office/drawing/2014/main" id="{973474D5-03A2-E17B-C5D1-F179A2DABF19}"/>
                      </a:ext>
                    </a:extLst>
                  </p14:cNvPr>
                  <p14:cNvContentPartPr/>
                  <p14:nvPr/>
                </p14:nvContentPartPr>
                <p14:xfrm>
                  <a:off x="10189515" y="3102105"/>
                  <a:ext cx="360360" cy="498960"/>
                </p14:xfrm>
              </p:contentPart>
            </mc:Choice>
            <mc:Fallback>
              <p:pic>
                <p:nvPicPr>
                  <p:cNvPr id="138" name="Ink 137">
                    <a:extLst>
                      <a:ext uri="{FF2B5EF4-FFF2-40B4-BE49-F238E27FC236}">
                        <a16:creationId xmlns:a16="http://schemas.microsoft.com/office/drawing/2014/main" id="{973474D5-03A2-E17B-C5D1-F179A2DABF19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10153515" y="3066105"/>
                    <a:ext cx="432000" cy="570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0">
                <p14:nvContentPartPr>
                  <p14:cNvPr id="139" name="Ink 138">
                    <a:extLst>
                      <a:ext uri="{FF2B5EF4-FFF2-40B4-BE49-F238E27FC236}">
                        <a16:creationId xmlns:a16="http://schemas.microsoft.com/office/drawing/2014/main" id="{44A554F1-EA05-95A4-F34C-5F1A5FD02940}"/>
                      </a:ext>
                    </a:extLst>
                  </p14:cNvPr>
                  <p14:cNvContentPartPr/>
                  <p14:nvPr/>
                </p14:nvContentPartPr>
                <p14:xfrm>
                  <a:off x="10503795" y="2809425"/>
                  <a:ext cx="40320" cy="99720"/>
                </p14:xfrm>
              </p:contentPart>
            </mc:Choice>
            <mc:Fallback>
              <p:pic>
                <p:nvPicPr>
                  <p:cNvPr id="139" name="Ink 138">
                    <a:extLst>
                      <a:ext uri="{FF2B5EF4-FFF2-40B4-BE49-F238E27FC236}">
                        <a16:creationId xmlns:a16="http://schemas.microsoft.com/office/drawing/2014/main" id="{44A554F1-EA05-95A4-F34C-5F1A5FD02940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10467795" y="2773295"/>
                    <a:ext cx="111960" cy="1716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230EC66E-A24C-F049-F039-CD832F1F7A30}"/>
                    </a:ext>
                  </a:extLst>
                </p14:cNvPr>
                <p14:cNvContentPartPr/>
                <p14:nvPr/>
              </p14:nvContentPartPr>
              <p14:xfrm>
                <a:off x="10943715" y="2569665"/>
                <a:ext cx="429480" cy="78696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230EC66E-A24C-F049-F039-CD832F1F7A30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0907745" y="2533665"/>
                  <a:ext cx="5010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E6FC9EE4-97E0-DB4C-BF15-C7AB35E680CC}"/>
                    </a:ext>
                  </a:extLst>
                </p14:cNvPr>
                <p14:cNvContentPartPr/>
                <p14:nvPr/>
              </p14:nvContentPartPr>
              <p14:xfrm>
                <a:off x="10991595" y="3594585"/>
                <a:ext cx="14400" cy="3096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E6FC9EE4-97E0-DB4C-BF15-C7AB35E680CC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0956473" y="3558585"/>
                  <a:ext cx="84293" cy="102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6471452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bird, outdoor, ostrich&#10;&#10;Description automatically generated">
            <a:extLst>
              <a:ext uri="{FF2B5EF4-FFF2-40B4-BE49-F238E27FC236}">
                <a16:creationId xmlns:a16="http://schemas.microsoft.com/office/drawing/2014/main" id="{40F9C59A-9BBF-4069-858D-F8D640CFD1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8F5AEE66-DEEE-487F-9A65-D905DE73DE83}"/>
              </a:ext>
            </a:extLst>
          </p:cNvPr>
          <p:cNvSpPr/>
          <p:nvPr/>
        </p:nvSpPr>
        <p:spPr>
          <a:xfrm>
            <a:off x="-1497" y="21257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Confundir las medidas de rendimiento y satisfacción con las de resultados e impacto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7286B8-E6C9-45CC-95F2-F4D27339FDBD}"/>
              </a:ext>
            </a:extLst>
          </p:cNvPr>
          <p:cNvSpPr txBox="1"/>
          <p:nvPr/>
        </p:nvSpPr>
        <p:spPr>
          <a:xfrm>
            <a:off x="9668610" y="6491538"/>
            <a:ext cx="172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bit.ly/3v4BJwK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7345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28"/>
          <p:cNvSpPr>
            <a:spLocks noGrp="1"/>
          </p:cNvSpPr>
          <p:nvPr>
            <p:ph type="body" idx="1"/>
          </p:nvPr>
        </p:nvSpPr>
        <p:spPr>
          <a:xfrm>
            <a:off x="919456" y="3774919"/>
            <a:ext cx="2482854" cy="1856448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rmAutofit fontScale="92500"/>
          </a:bodyPr>
          <a:lstStyle/>
          <a:p>
            <a:pPr marL="0" indent="0" algn="ctr">
              <a:spcBef>
                <a:spcPts val="0"/>
              </a:spcBef>
              <a:buClr>
                <a:schemeClr val="accent6"/>
              </a:buClr>
              <a:buSzPts val="3600"/>
              <a:buNone/>
            </a:pPr>
            <a:r>
              <a:rPr lang="en-GB" sz="2400" b="1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Necesidades de la comunidad y del grupo objetivo o destinatario</a:t>
            </a:r>
            <a:endParaRPr sz="240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28"/>
          <p:cNvSpPr/>
          <p:nvPr/>
        </p:nvSpPr>
        <p:spPr>
          <a:xfrm>
            <a:off x="3613147" y="3774917"/>
            <a:ext cx="2430663" cy="1856451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Actividades, proyectos y programas bibliotecarios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62" name="Google Shape;762;p28"/>
          <p:cNvSpPr/>
          <p:nvPr/>
        </p:nvSpPr>
        <p:spPr>
          <a:xfrm>
            <a:off x="9000527" y="3702758"/>
            <a:ext cx="2428496" cy="1928609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Resultados para las personas e impacto en la comunidad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28"/>
          <p:cNvSpPr/>
          <p:nvPr/>
        </p:nvSpPr>
        <p:spPr>
          <a:xfrm>
            <a:off x="919456" y="2843567"/>
            <a:ext cx="2482854" cy="72978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Por qué</a:t>
            </a: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64" name="Google Shape;764;p28"/>
          <p:cNvSpPr/>
          <p:nvPr/>
        </p:nvSpPr>
        <p:spPr>
          <a:xfrm>
            <a:off x="3613146" y="2843566"/>
            <a:ext cx="2430664" cy="72978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Cuánto</a:t>
            </a:r>
            <a:r>
              <a:rPr kumimoji="0" lang="en-GB" sz="20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2067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Qué tan efectivo</a:t>
            </a:r>
            <a:r>
              <a:rPr kumimoji="0" lang="en-GB" sz="20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2067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28"/>
          <p:cNvSpPr/>
          <p:nvPr/>
        </p:nvSpPr>
        <p:spPr>
          <a:xfrm>
            <a:off x="9000533" y="2807483"/>
            <a:ext cx="2482800" cy="7298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Cuál es el beneficio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Entonces qué</a:t>
            </a:r>
            <a:r>
              <a:rPr kumimoji="0" lang="en-GB" sz="18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66" name="Google Shape;766;p28"/>
          <p:cNvSpPr/>
          <p:nvPr/>
        </p:nvSpPr>
        <p:spPr>
          <a:xfrm>
            <a:off x="919456" y="1596750"/>
            <a:ext cx="2482854" cy="1045253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Datos sobre la Comunidad y sus necesidades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67" name="Google Shape;767;p28"/>
          <p:cNvSpPr/>
          <p:nvPr/>
        </p:nvSpPr>
        <p:spPr>
          <a:xfrm>
            <a:off x="3613146" y="1596751"/>
            <a:ext cx="2430600" cy="1045200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Datos de </a:t>
            </a:r>
            <a:r>
              <a:rPr kumimoji="0" lang="en-GB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resultados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(output) &amp; </a:t>
            </a:r>
            <a:r>
              <a:rPr kumimoji="0" lang="en-GB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rendimiento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28"/>
          <p:cNvSpPr/>
          <p:nvPr/>
        </p:nvSpPr>
        <p:spPr>
          <a:xfrm>
            <a:off x="8946170" y="1596750"/>
            <a:ext cx="2482855" cy="1045253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Datos de resultados (outcome)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69" name="Google Shape;769;p28"/>
          <p:cNvSpPr/>
          <p:nvPr/>
        </p:nvSpPr>
        <p:spPr>
          <a:xfrm>
            <a:off x="6280742" y="3744661"/>
            <a:ext cx="2482853" cy="1886707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Satisfacción de usuarios y participantes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70" name="Google Shape;770;p28"/>
          <p:cNvSpPr/>
          <p:nvPr/>
        </p:nvSpPr>
        <p:spPr>
          <a:xfrm>
            <a:off x="6280743" y="2843565"/>
            <a:ext cx="2482855" cy="72978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Qué tan bien</a:t>
            </a:r>
            <a:r>
              <a: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71" name="Google Shape;771;p28"/>
          <p:cNvSpPr/>
          <p:nvPr/>
        </p:nvSpPr>
        <p:spPr>
          <a:xfrm>
            <a:off x="6254649" y="1596750"/>
            <a:ext cx="2482855" cy="1045253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127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Datos de Satisfacción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72" name="Google Shape;772;p28"/>
          <p:cNvSpPr txBox="1"/>
          <p:nvPr/>
        </p:nvSpPr>
        <p:spPr>
          <a:xfrm>
            <a:off x="807545" y="480306"/>
            <a:ext cx="10946400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44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Resumen</a:t>
            </a:r>
            <a:r>
              <a:rPr kumimoji="0" lang="en-GB" sz="44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kumimoji="0" lang="en-GB" sz="44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sobre</a:t>
            </a:r>
            <a:r>
              <a:rPr kumimoji="0" lang="en-GB" sz="44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kumimoji="0" lang="en-GB" sz="44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mediciones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773" name="Google Shape;773;p28"/>
          <p:cNvGrpSpPr/>
          <p:nvPr/>
        </p:nvGrpSpPr>
        <p:grpSpPr>
          <a:xfrm rot="-6606248" flipH="1">
            <a:off x="10000950" y="3653022"/>
            <a:ext cx="1441889" cy="5998533"/>
            <a:chOff x="0" y="0"/>
            <a:chExt cx="3422705" cy="14540791"/>
          </a:xfrm>
        </p:grpSpPr>
        <p:sp>
          <p:nvSpPr>
            <p:cNvPr id="774" name="Google Shape;774;p28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312AC-7C59-20A8-F628-E27040566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B6D5C9C4-DB11-CB4D-4787-BABBA8DD5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90F188A-61F8-6E4E-BEB4-E24F49A5F6BB}"/>
              </a:ext>
            </a:extLst>
          </p:cNvPr>
          <p:cNvSpPr txBox="1"/>
          <p:nvPr/>
        </p:nvSpPr>
        <p:spPr>
          <a:xfrm>
            <a:off x="836212" y="272485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Afiliación a la IFLA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628C2C52-643C-8714-61D2-990829863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316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ground, outdoor, group&#10;&#10;Description automatically generated">
            <a:extLst>
              <a:ext uri="{FF2B5EF4-FFF2-40B4-BE49-F238E27FC236}">
                <a16:creationId xmlns:a16="http://schemas.microsoft.com/office/drawing/2014/main" id="{DDB74439-EF56-4080-B7F1-9B2F8ACE8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" r="-1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7E5F6DF4-DE25-4062-A5C5-167870B990D7}"/>
              </a:ext>
            </a:extLst>
          </p:cNvPr>
          <p:cNvSpPr/>
          <p:nvPr/>
        </p:nvSpPr>
        <p:spPr>
          <a:xfrm>
            <a:off x="28" y="5030381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Tener un rol responsable para gestionar las mediciones de la biblioteca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B4374-9FCA-4B3E-AEBE-E75F959AD907}"/>
              </a:ext>
            </a:extLst>
          </p:cNvPr>
          <p:cNvSpPr txBox="1"/>
          <p:nvPr/>
        </p:nvSpPr>
        <p:spPr>
          <a:xfrm>
            <a:off x="10462834" y="6462702"/>
            <a:ext cx="172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bit.ly/3v4Yd0D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9723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holding a card&#10;&#10;Description automatically generated with medium confidence">
            <a:extLst>
              <a:ext uri="{FF2B5EF4-FFF2-40B4-BE49-F238E27FC236}">
                <a16:creationId xmlns:a16="http://schemas.microsoft.com/office/drawing/2014/main" id="{2BB471B2-4157-4D46-93C0-8136F4D8BD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002" b="3092"/>
          <a:stretch/>
        </p:blipFill>
        <p:spPr>
          <a:xfrm>
            <a:off x="28" y="14"/>
            <a:ext cx="12191973" cy="6857987"/>
          </a:xfrm>
          <a:prstGeom prst="rect">
            <a:avLst/>
          </a:prstGeom>
          <a:noFill/>
        </p:spPr>
      </p:pic>
      <p:sp>
        <p:nvSpPr>
          <p:cNvPr id="6" name="Google Shape;78;p15">
            <a:extLst>
              <a:ext uri="{FF2B5EF4-FFF2-40B4-BE49-F238E27FC236}">
                <a16:creationId xmlns:a16="http://schemas.microsoft.com/office/drawing/2014/main" id="{5EF7315B-A844-43BB-8EC9-5B2A5454DFFA}"/>
              </a:ext>
            </a:extLst>
          </p:cNvPr>
          <p:cNvSpPr/>
          <p:nvPr/>
        </p:nvSpPr>
        <p:spPr>
          <a:xfrm>
            <a:off x="28" y="43785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	Posicionar nuestras acciones para que tengan impacto - Cómo?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627CF-A78D-45D2-82EF-B1E157212376}"/>
              </a:ext>
            </a:extLst>
          </p:cNvPr>
          <p:cNvSpPr txBox="1"/>
          <p:nvPr/>
        </p:nvSpPr>
        <p:spPr>
          <a:xfrm>
            <a:off x="119028" y="6429442"/>
            <a:ext cx="1772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bit.ly/3lV3Qu6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07744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Google Shape;784;p49"/>
          <p:cNvGrpSpPr/>
          <p:nvPr/>
        </p:nvGrpSpPr>
        <p:grpSpPr>
          <a:xfrm>
            <a:off x="312017" y="580134"/>
            <a:ext cx="11567969" cy="5966857"/>
            <a:chOff x="467453" y="876300"/>
            <a:chExt cx="17351953" cy="6786175"/>
          </a:xfrm>
        </p:grpSpPr>
        <p:sp>
          <p:nvSpPr>
            <p:cNvPr id="785" name="Google Shape;785;p49"/>
            <p:cNvSpPr/>
            <p:nvPr/>
          </p:nvSpPr>
          <p:spPr>
            <a:xfrm>
              <a:off x="9471000" y="876306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Productos</a:t>
              </a:r>
              <a:r>
                <a:rPr kumimoji="0" lang="en-GB" sz="2000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400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(outputs)</a:t>
              </a:r>
              <a:endParaRPr kumimoji="0" sz="28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6" name="Google Shape;786;p49"/>
            <p:cNvSpPr/>
            <p:nvPr/>
          </p:nvSpPr>
          <p:spPr>
            <a:xfrm>
              <a:off x="11810877" y="1193396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49"/>
            <p:cNvSpPr/>
            <p:nvPr/>
          </p:nvSpPr>
          <p:spPr>
            <a:xfrm>
              <a:off x="467453" y="2400289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Existe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un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reto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o un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problema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en la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comunidad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que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la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biblioteca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puede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ayudar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a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abordar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mediante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un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programa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que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satisfaga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las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necesidades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88" name="Google Shape;788;p49"/>
            <p:cNvSpPr/>
            <p:nvPr/>
          </p:nvSpPr>
          <p:spPr>
            <a:xfrm>
              <a:off x="12473622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533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(outcomes)</a:t>
              </a: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9" name="Google Shape;789;p49"/>
            <p:cNvSpPr/>
            <p:nvPr/>
          </p:nvSpPr>
          <p:spPr>
            <a:xfrm>
              <a:off x="14813499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49"/>
            <p:cNvSpPr/>
            <p:nvPr/>
          </p:nvSpPr>
          <p:spPr>
            <a:xfrm>
              <a:off x="15479406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Impacto</a:t>
              </a:r>
              <a:endParaRPr kumimoji="0" sz="3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1" name="Google Shape;791;p49"/>
            <p:cNvSpPr/>
            <p:nvPr/>
          </p:nvSpPr>
          <p:spPr>
            <a:xfrm>
              <a:off x="6465216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Actividades</a:t>
              </a:r>
              <a:endParaRPr kumimoji="0" sz="32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2" name="Google Shape;792;p49"/>
            <p:cNvSpPr/>
            <p:nvPr/>
          </p:nvSpPr>
          <p:spPr>
            <a:xfrm>
              <a:off x="8805093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49"/>
            <p:cNvSpPr/>
            <p:nvPr/>
          </p:nvSpPr>
          <p:spPr>
            <a:xfrm>
              <a:off x="3474378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(inputs)</a:t>
              </a:r>
              <a:endParaRPr kumimoji="0" sz="3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4" name="Google Shape;794;p49"/>
            <p:cNvSpPr/>
            <p:nvPr/>
          </p:nvSpPr>
          <p:spPr>
            <a:xfrm>
              <a:off x="5814255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49"/>
            <p:cNvSpPr/>
            <p:nvPr/>
          </p:nvSpPr>
          <p:spPr>
            <a:xfrm>
              <a:off x="479942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Condiciones</a:t>
              </a: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/</a:t>
              </a:r>
              <a:r>
                <a:rPr kumimoji="0" lang="en-GB" sz="1533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Necesidades</a:t>
              </a:r>
              <a:endParaRPr kumimoji="0" sz="34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6" name="Google Shape;796;p49"/>
            <p:cNvSpPr/>
            <p:nvPr/>
          </p:nvSpPr>
          <p:spPr>
            <a:xfrm>
              <a:off x="2819819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49"/>
            <p:cNvSpPr/>
            <p:nvPr/>
          </p:nvSpPr>
          <p:spPr>
            <a:xfrm>
              <a:off x="3474378" y="2404675"/>
              <a:ext cx="24921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F8662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Para el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funcionamiento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de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su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programa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se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necesitan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específicos</a:t>
              </a:r>
              <a:endParaRPr kumimoji="0" sz="9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98" name="Google Shape;798;p49"/>
            <p:cNvSpPr/>
            <p:nvPr/>
          </p:nvSpPr>
          <p:spPr>
            <a:xfrm>
              <a:off x="6470541" y="2404669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tienes acceso a ellos, puedes utilizarlos para realizar las </a:t>
              </a:r>
              <a:r>
                <a:rPr kumimoji="0" lang="en-GB" sz="162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actividades planificadas</a:t>
              </a:r>
              <a:endParaRPr kumimoji="0" sz="800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99" name="Google Shape;799;p49"/>
            <p:cNvSpPr/>
            <p:nvPr/>
          </p:nvSpPr>
          <p:spPr>
            <a:xfrm>
              <a:off x="9456054" y="2400294"/>
              <a:ext cx="2339877" cy="525780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realiza las actividades previstas, es de esperar que entregue la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cantidad de producto y/o servicio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que pretendía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00" name="Google Shape;800;p49"/>
            <p:cNvSpPr/>
            <p:nvPr/>
          </p:nvSpPr>
          <p:spPr>
            <a:xfrm>
              <a:off x="12473622" y="2400294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las actividades planificadas se llevan a cabo en la medida prevista,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los </a:t>
              </a:r>
              <a:r>
                <a:rPr kumimoji="0" lang="en-GB" sz="1487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participantes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obtendrán ciertos beneficios</a:t>
              </a:r>
              <a:endParaRPr kumimoji="0" sz="9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01" name="Google Shape;801;p49"/>
            <p:cNvSpPr/>
            <p:nvPr/>
          </p:nvSpPr>
          <p:spPr>
            <a:xfrm>
              <a:off x="15474409" y="2400294"/>
              <a:ext cx="2339877" cy="525780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48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se consiguen estos beneficios para los participantes, cabe esperar que se produzcan ciertos </a:t>
              </a:r>
              <a:r>
                <a:rPr kumimoji="0" lang="en-GB" sz="1487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cambios en las organizaciones, comunidades o sistemas</a:t>
              </a:r>
              <a:endParaRPr kumimoji="0" sz="667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6" name="Google Shape;886;p38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38"/>
          <p:cNvSpPr txBox="1"/>
          <p:nvPr/>
        </p:nvSpPr>
        <p:spPr>
          <a:xfrm>
            <a:off x="170099" y="6430164"/>
            <a:ext cx="2133600" cy="276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Open Sans Light"/>
                <a:cs typeface="Open Sans Light"/>
                <a:sym typeface="Open Sans Light"/>
              </a:rPr>
              <a:t>Photo: bit.ly/3AsNVIU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88" name="Google Shape;888;p38"/>
          <p:cNvSpPr/>
          <p:nvPr/>
        </p:nvSpPr>
        <p:spPr>
          <a:xfrm>
            <a:off x="3948800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9" name="Google Shape;889;p38"/>
          <p:cNvGrpSpPr/>
          <p:nvPr/>
        </p:nvGrpSpPr>
        <p:grpSpPr>
          <a:xfrm>
            <a:off x="362584" y="1401483"/>
            <a:ext cx="11509502" cy="1084931"/>
            <a:chOff x="-296174" y="1401526"/>
            <a:chExt cx="11086016" cy="806400"/>
          </a:xfrm>
        </p:grpSpPr>
        <p:sp>
          <p:nvSpPr>
            <p:cNvPr id="890" name="Google Shape;890;p38"/>
            <p:cNvSpPr/>
            <p:nvPr/>
          </p:nvSpPr>
          <p:spPr>
            <a:xfrm>
              <a:off x="1710070" y="1401526"/>
              <a:ext cx="13299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(inputs)</a:t>
              </a:r>
              <a:endParaRPr kumimoji="0" sz="26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317485" y="1401526"/>
              <a:ext cx="15156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67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Productos</a:t>
              </a:r>
              <a:r>
                <a:rPr kumimoji="0" lang="en-GB" sz="1867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(outputs)</a:t>
              </a:r>
              <a:endParaRPr kumimoji="0" sz="2667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7271620" y="1401526"/>
              <a:ext cx="16266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(outcomes)</a:t>
              </a: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9350442" y="1401526"/>
              <a:ext cx="14394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67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Impacto</a:t>
              </a:r>
              <a:endParaRPr kumimoji="0" sz="2467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1385551" y="1671682"/>
              <a:ext cx="269400" cy="265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-296174" y="1401526"/>
              <a:ext cx="1626600" cy="806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933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Necesidades</a:t>
              </a:r>
              <a:endParaRPr kumimoji="0" sz="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Arial"/>
                <a:sym typeface="Arial"/>
              </a:endParaRPr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3504876" y="1401526"/>
              <a:ext cx="13299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Actividades</a:t>
              </a:r>
              <a:endParaRPr kumimoji="0" sz="2333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897" name="Google Shape;897;p38"/>
          <p:cNvSpPr/>
          <p:nvPr/>
        </p:nvSpPr>
        <p:spPr>
          <a:xfrm>
            <a:off x="5847792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Google Shape;898;p38"/>
          <p:cNvSpPr/>
          <p:nvPr/>
        </p:nvSpPr>
        <p:spPr>
          <a:xfrm>
            <a:off x="7850367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Google Shape;899;p38"/>
          <p:cNvSpPr/>
          <p:nvPr/>
        </p:nvSpPr>
        <p:spPr>
          <a:xfrm>
            <a:off x="10003150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8A6BF89-BF23-2CE6-E9C7-F4667DCFB422}"/>
                  </a:ext>
                </a:extLst>
              </p14:cNvPr>
              <p14:cNvContentPartPr/>
              <p14:nvPr/>
            </p14:nvContentPartPr>
            <p14:xfrm>
              <a:off x="6579435" y="3619425"/>
              <a:ext cx="173880" cy="8150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8A6BF89-BF23-2CE6-E9C7-F4667DCFB42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43435" y="3583409"/>
                <a:ext cx="245520" cy="8867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A708B74-1195-9413-65DF-34A6C8502F4F}"/>
                  </a:ext>
                </a:extLst>
              </p14:cNvPr>
              <p14:cNvContentPartPr/>
              <p14:nvPr/>
            </p14:nvContentPartPr>
            <p14:xfrm>
              <a:off x="6791115" y="3628785"/>
              <a:ext cx="621720" cy="7869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A708B74-1195-9413-65DF-34A6C8502F4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55094" y="3592785"/>
                <a:ext cx="693402" cy="85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A986027-EA53-D35F-0F8E-61A35602FDEA}"/>
                  </a:ext>
                </a:extLst>
              </p14:cNvPr>
              <p14:cNvContentPartPr/>
              <p14:nvPr/>
            </p14:nvContentPartPr>
            <p14:xfrm>
              <a:off x="7638555" y="3822825"/>
              <a:ext cx="310680" cy="4834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A986027-EA53-D35F-0F8E-61A35602FDE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02555" y="3786825"/>
                <a:ext cx="382320" cy="55512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98192BA6-42CB-099F-9489-6E447B87352E}"/>
              </a:ext>
            </a:extLst>
          </p:cNvPr>
          <p:cNvGrpSpPr/>
          <p:nvPr/>
        </p:nvGrpSpPr>
        <p:grpSpPr>
          <a:xfrm>
            <a:off x="8093595" y="3590985"/>
            <a:ext cx="2160360" cy="870120"/>
            <a:chOff x="8093595" y="3590985"/>
            <a:chExt cx="2160360" cy="870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48818FAC-F245-C391-941F-FA7B2B6EF4F2}"/>
                    </a:ext>
                  </a:extLst>
                </p14:cNvPr>
                <p14:cNvContentPartPr/>
                <p14:nvPr/>
              </p14:nvContentPartPr>
              <p14:xfrm>
                <a:off x="8093595" y="3909945"/>
                <a:ext cx="469800" cy="4255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48818FAC-F245-C391-941F-FA7B2B6EF4F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057567" y="3873945"/>
                  <a:ext cx="541495" cy="49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6E514466-69A0-003C-1B58-02FE6ED6B45F}"/>
                    </a:ext>
                  </a:extLst>
                </p14:cNvPr>
                <p14:cNvContentPartPr/>
                <p14:nvPr/>
              </p14:nvContentPartPr>
              <p14:xfrm>
                <a:off x="8485635" y="3619425"/>
                <a:ext cx="201240" cy="84168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6E514466-69A0-003C-1B58-02FE6ED6B45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449635" y="3583425"/>
                  <a:ext cx="272880" cy="91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5FA01607-8B06-8AD9-1B4D-0FBDF40AFFF7}"/>
                    </a:ext>
                  </a:extLst>
                </p14:cNvPr>
                <p14:cNvContentPartPr/>
                <p14:nvPr/>
              </p14:nvContentPartPr>
              <p14:xfrm>
                <a:off x="8810355" y="3945945"/>
                <a:ext cx="341640" cy="48168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5FA01607-8B06-8AD9-1B4D-0FBDF40AFFF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774393" y="3909945"/>
                  <a:ext cx="413205" cy="55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486D18-3955-5C37-C0F7-A06F2FEF3CE0}"/>
                    </a:ext>
                  </a:extLst>
                </p14:cNvPr>
                <p14:cNvContentPartPr/>
                <p14:nvPr/>
              </p14:nvContentPartPr>
              <p14:xfrm>
                <a:off x="9380595" y="3590985"/>
                <a:ext cx="288720" cy="84024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486D18-3955-5C37-C0F7-A06F2FEF3CE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344595" y="3554985"/>
                  <a:ext cx="360360" cy="91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E6A397E-CCC6-29E8-F68D-B3C99294EA20}"/>
                    </a:ext>
                  </a:extLst>
                </p14:cNvPr>
                <p14:cNvContentPartPr/>
                <p14:nvPr/>
              </p14:nvContentPartPr>
              <p14:xfrm>
                <a:off x="9816195" y="3928305"/>
                <a:ext cx="437760" cy="3693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E6A397E-CCC6-29E8-F68D-B3C99294EA2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780195" y="3892305"/>
                  <a:ext cx="509400" cy="44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005C795-D46F-5E03-2D70-182A93D44457}"/>
              </a:ext>
            </a:extLst>
          </p:cNvPr>
          <p:cNvGrpSpPr/>
          <p:nvPr/>
        </p:nvGrpSpPr>
        <p:grpSpPr>
          <a:xfrm>
            <a:off x="7638555" y="4703638"/>
            <a:ext cx="3736080" cy="1621080"/>
            <a:chOff x="7619115" y="4790865"/>
            <a:chExt cx="3736080" cy="1621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65BDB1FE-F6C7-B758-1E6C-75F9A79BB83B}"/>
                    </a:ext>
                  </a:extLst>
                </p14:cNvPr>
                <p14:cNvContentPartPr/>
                <p14:nvPr/>
              </p14:nvContentPartPr>
              <p14:xfrm>
                <a:off x="7619115" y="4790865"/>
                <a:ext cx="306000" cy="81252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65BDB1FE-F6C7-B758-1E6C-75F9A79BB83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583115" y="4754865"/>
                  <a:ext cx="377640" cy="88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1F26CFD-2589-87C8-C166-3A2F690DCB3B}"/>
                    </a:ext>
                  </a:extLst>
                </p14:cNvPr>
                <p14:cNvContentPartPr/>
                <p14:nvPr/>
              </p14:nvContentPartPr>
              <p14:xfrm>
                <a:off x="7998555" y="5160945"/>
                <a:ext cx="338760" cy="41760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11F26CFD-2589-87C8-C166-3A2F690DCB3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962593" y="5124945"/>
                  <a:ext cx="410324" cy="48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4DB89F3-FF70-EAB6-090F-BDA59920C76A}"/>
                    </a:ext>
                  </a:extLst>
                </p14:cNvPr>
                <p14:cNvContentPartPr/>
                <p14:nvPr/>
              </p14:nvContentPartPr>
              <p14:xfrm>
                <a:off x="8258115" y="4915065"/>
                <a:ext cx="133560" cy="10620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4DB89F3-FF70-EAB6-090F-BDA59920C76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222115" y="4879065"/>
                  <a:ext cx="20520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17E8FC2-C0DA-69B3-6B86-C9C31A7CC07B}"/>
                    </a:ext>
                  </a:extLst>
                </p14:cNvPr>
                <p14:cNvContentPartPr/>
                <p14:nvPr/>
              </p14:nvContentPartPr>
              <p14:xfrm>
                <a:off x="8503275" y="5160585"/>
                <a:ext cx="336240" cy="31608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517E8FC2-C0DA-69B3-6B86-C9C31A7CC07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467275" y="5124585"/>
                  <a:ext cx="40788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0A0A509-9FDE-BD7C-8151-F615E739D488}"/>
                    </a:ext>
                  </a:extLst>
                </p14:cNvPr>
                <p14:cNvContentPartPr/>
                <p14:nvPr/>
              </p14:nvContentPartPr>
              <p14:xfrm>
                <a:off x="8530635" y="5200545"/>
                <a:ext cx="343800" cy="8881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0A0A509-9FDE-BD7C-8151-F615E739D48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494635" y="5164545"/>
                  <a:ext cx="415440" cy="95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00EA799-B97E-0ADB-A22C-F7AD96B500B2}"/>
                    </a:ext>
                  </a:extLst>
                </p14:cNvPr>
                <p14:cNvContentPartPr/>
                <p14:nvPr/>
              </p14:nvContentPartPr>
              <p14:xfrm>
                <a:off x="9132555" y="5209905"/>
                <a:ext cx="124920" cy="318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00EA799-B97E-0ADB-A22C-F7AD96B500B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096555" y="5173905"/>
                  <a:ext cx="196560" cy="38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E6258039-4475-8913-439C-9D685B006876}"/>
                    </a:ext>
                  </a:extLst>
                </p14:cNvPr>
                <p14:cNvContentPartPr/>
                <p14:nvPr/>
              </p14:nvContentPartPr>
              <p14:xfrm>
                <a:off x="9200595" y="4991025"/>
                <a:ext cx="360" cy="36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E6258039-4475-8913-439C-9D685B00687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164595" y="495502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E9C5674-58FC-37AA-876A-EDEF2621F1F9}"/>
                    </a:ext>
                  </a:extLst>
                </p14:cNvPr>
                <p14:cNvContentPartPr/>
                <p14:nvPr/>
              </p14:nvContentPartPr>
              <p14:xfrm>
                <a:off x="9485715" y="5212065"/>
                <a:ext cx="343800" cy="35244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E9C5674-58FC-37AA-876A-EDEF2621F1F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449677" y="5176065"/>
                  <a:ext cx="415515" cy="42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A54E037E-1266-E36A-8D73-2E559E928C24}"/>
                    </a:ext>
                  </a:extLst>
                </p14:cNvPr>
                <p14:cNvContentPartPr/>
                <p14:nvPr/>
              </p14:nvContentPartPr>
              <p14:xfrm>
                <a:off x="10076115" y="5139705"/>
                <a:ext cx="372600" cy="4615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A54E037E-1266-E36A-8D73-2E559E928C2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040080" y="5103705"/>
                  <a:ext cx="444309" cy="53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E4EA6ADB-A906-19E5-8209-9D436BB28D28}"/>
                    </a:ext>
                  </a:extLst>
                </p14:cNvPr>
                <p14:cNvContentPartPr/>
                <p14:nvPr/>
              </p14:nvContentPartPr>
              <p14:xfrm>
                <a:off x="7676715" y="5818665"/>
                <a:ext cx="3678480" cy="59328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E4EA6ADB-A906-19E5-8209-9D436BB28D2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40715" y="5782665"/>
                  <a:ext cx="3750120" cy="66492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" name="Google Shape;905;p39"/>
          <p:cNvGrpSpPr/>
          <p:nvPr/>
        </p:nvGrpSpPr>
        <p:grpSpPr>
          <a:xfrm>
            <a:off x="3437466" y="719668"/>
            <a:ext cx="6251789" cy="5418667"/>
            <a:chOff x="1422399" y="0"/>
            <a:chExt cx="9377684" cy="8128001"/>
          </a:xfrm>
        </p:grpSpPr>
        <p:sp>
          <p:nvSpPr>
            <p:cNvPr id="906" name="Google Shape;906;p39"/>
            <p:cNvSpPr/>
            <p:nvPr/>
          </p:nvSpPr>
          <p:spPr>
            <a:xfrm>
              <a:off x="1422399" y="0"/>
              <a:ext cx="8128001" cy="8128001"/>
            </a:xfrm>
            <a:prstGeom prst="triangle">
              <a:avLst>
                <a:gd name="adj" fmla="val 50000"/>
              </a:avLst>
            </a:prstGeom>
            <a:solidFill>
              <a:srgbClr val="2F866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07" name="Google Shape;907;p39"/>
            <p:cNvSpPr/>
            <p:nvPr/>
          </p:nvSpPr>
          <p:spPr>
            <a:xfrm>
              <a:off x="5486399" y="817165"/>
              <a:ext cx="5283200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08" name="Google Shape;908;p39"/>
            <p:cNvSpPr txBox="1"/>
            <p:nvPr/>
          </p:nvSpPr>
          <p:spPr>
            <a:xfrm>
              <a:off x="5533361" y="864127"/>
              <a:ext cx="5189276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Impacto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09" name="Google Shape;909;p39"/>
            <p:cNvSpPr/>
            <p:nvPr/>
          </p:nvSpPr>
          <p:spPr>
            <a:xfrm>
              <a:off x="5486399" y="1899443"/>
              <a:ext cx="5283200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0" name="Google Shape;910;p39"/>
            <p:cNvSpPr txBox="1"/>
            <p:nvPr/>
          </p:nvSpPr>
          <p:spPr>
            <a:xfrm>
              <a:off x="5533361" y="1946405"/>
              <a:ext cx="5189276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Resultado - Outcomes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1" name="Google Shape;911;p39"/>
            <p:cNvSpPr/>
            <p:nvPr/>
          </p:nvSpPr>
          <p:spPr>
            <a:xfrm>
              <a:off x="5486399" y="2981722"/>
              <a:ext cx="5283200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2" name="Google Shape;912;p39"/>
            <p:cNvSpPr txBox="1"/>
            <p:nvPr/>
          </p:nvSpPr>
          <p:spPr>
            <a:xfrm>
              <a:off x="5533361" y="3028684"/>
              <a:ext cx="5189276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0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Producto / Servicio</a:t>
              </a:r>
              <a:endParaRPr kumimoji="0" sz="2067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0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Outputs</a:t>
              </a:r>
              <a:endParaRPr kumimoji="0" sz="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3" name="Google Shape;913;p39"/>
            <p:cNvSpPr/>
            <p:nvPr/>
          </p:nvSpPr>
          <p:spPr>
            <a:xfrm>
              <a:off x="5486399" y="4064000"/>
              <a:ext cx="5283200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4" name="Google Shape;914;p39"/>
            <p:cNvSpPr txBox="1"/>
            <p:nvPr/>
          </p:nvSpPr>
          <p:spPr>
            <a:xfrm>
              <a:off x="5533361" y="4110962"/>
              <a:ext cx="5189276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Actividades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5" name="Google Shape;915;p39"/>
            <p:cNvSpPr/>
            <p:nvPr/>
          </p:nvSpPr>
          <p:spPr>
            <a:xfrm>
              <a:off x="5486399" y="5146278"/>
              <a:ext cx="5283200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6" name="Google Shape;916;p39"/>
            <p:cNvSpPr txBox="1"/>
            <p:nvPr/>
          </p:nvSpPr>
          <p:spPr>
            <a:xfrm>
              <a:off x="5533361" y="5193240"/>
              <a:ext cx="5189276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Recursos - Inputs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7" name="Google Shape;917;p39"/>
            <p:cNvSpPr/>
            <p:nvPr/>
          </p:nvSpPr>
          <p:spPr>
            <a:xfrm>
              <a:off x="5527027" y="6197601"/>
              <a:ext cx="5273056" cy="962025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18" name="Google Shape;918;p39"/>
            <p:cNvSpPr txBox="1"/>
            <p:nvPr/>
          </p:nvSpPr>
          <p:spPr>
            <a:xfrm>
              <a:off x="5573989" y="6244563"/>
              <a:ext cx="5179132" cy="8681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267" tIns="81267" rIns="81267" bIns="812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3200"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Condicion / Necesidad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919" name="Google Shape;919;p39"/>
          <p:cNvGrpSpPr/>
          <p:nvPr/>
        </p:nvGrpSpPr>
        <p:grpSpPr>
          <a:xfrm>
            <a:off x="899096" y="1244601"/>
            <a:ext cx="4165643" cy="1315720"/>
            <a:chOff x="0" y="50424"/>
            <a:chExt cx="10425600" cy="1672780"/>
          </a:xfrm>
        </p:grpSpPr>
        <p:sp>
          <p:nvSpPr>
            <p:cNvPr id="920" name="Google Shape;920;p39"/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39"/>
            <p:cNvSpPr txBox="1"/>
            <p:nvPr/>
          </p:nvSpPr>
          <p:spPr>
            <a:xfrm>
              <a:off x="0" y="178795"/>
              <a:ext cx="10425600" cy="15260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Modelo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lógico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centrado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en la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comunidad</a:t>
              </a:r>
              <a:endParaRPr kumimoji="0" sz="7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922" name="Google Shape;922;p39"/>
          <p:cNvSpPr/>
          <p:nvPr/>
        </p:nvSpPr>
        <p:spPr>
          <a:xfrm>
            <a:off x="652651" y="3225800"/>
            <a:ext cx="5190120" cy="2578896"/>
          </a:xfrm>
          <a:prstGeom prst="irregularSeal2">
            <a:avLst/>
          </a:prstGeom>
          <a:solidFill>
            <a:srgbClr val="92D050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Alinear los servicios bibliotecarios para satisfacer las necesidades de la comunidad</a:t>
            </a:r>
            <a:endParaRPr kumimoji="0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923" name="Google Shape;923;p39"/>
          <p:cNvGrpSpPr/>
          <p:nvPr/>
        </p:nvGrpSpPr>
        <p:grpSpPr>
          <a:xfrm rot="-6606248" flipH="1">
            <a:off x="10000950" y="3653022"/>
            <a:ext cx="1441889" cy="5998533"/>
            <a:chOff x="0" y="0"/>
            <a:chExt cx="3422705" cy="14540791"/>
          </a:xfrm>
        </p:grpSpPr>
        <p:sp>
          <p:nvSpPr>
            <p:cNvPr id="924" name="Google Shape;924;p39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3"/>
              </a:srgbClr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2" name="Google Shape;932;p40"/>
          <p:cNvGrpSpPr/>
          <p:nvPr/>
        </p:nvGrpSpPr>
        <p:grpSpPr>
          <a:xfrm>
            <a:off x="3877442" y="243367"/>
            <a:ext cx="7124614" cy="6371268"/>
            <a:chOff x="1312166" y="0"/>
            <a:chExt cx="9567521" cy="8128000"/>
          </a:xfrm>
        </p:grpSpPr>
        <p:sp>
          <p:nvSpPr>
            <p:cNvPr id="933" name="Google Shape;933;p40"/>
            <p:cNvSpPr/>
            <p:nvPr/>
          </p:nvSpPr>
          <p:spPr>
            <a:xfrm>
              <a:off x="1312166" y="0"/>
              <a:ext cx="8128000" cy="8128000"/>
            </a:xfrm>
            <a:prstGeom prst="triangle">
              <a:avLst>
                <a:gd name="adj" fmla="val 50000"/>
              </a:avLst>
            </a:prstGeom>
            <a:solidFill>
              <a:srgbClr val="2F866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4" name="Google Shape;934;p40"/>
            <p:cNvSpPr/>
            <p:nvPr/>
          </p:nvSpPr>
          <p:spPr>
            <a:xfrm>
              <a:off x="5209243" y="813447"/>
              <a:ext cx="5617045" cy="881062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5" name="Google Shape;935;p40"/>
            <p:cNvSpPr txBox="1"/>
            <p:nvPr/>
          </p:nvSpPr>
          <p:spPr>
            <a:xfrm>
              <a:off x="5252253" y="856457"/>
              <a:ext cx="5531025" cy="7950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Impacto </a:t>
              </a:r>
              <a:r>
                <a:rPr kumimoji="0" lang="en-GB" sz="17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cambios en la comunidad espera que ocurran?)</a:t>
              </a:r>
              <a:endParaRPr kumimoji="0" sz="17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6" name="Google Shape;936;p40"/>
            <p:cNvSpPr/>
            <p:nvPr/>
          </p:nvSpPr>
          <p:spPr>
            <a:xfrm>
              <a:off x="5195586" y="1804642"/>
              <a:ext cx="5644359" cy="881062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7" name="Google Shape;937;p40"/>
            <p:cNvSpPr txBox="1"/>
            <p:nvPr/>
          </p:nvSpPr>
          <p:spPr>
            <a:xfrm>
              <a:off x="5238596" y="1847652"/>
              <a:ext cx="5558339" cy="7950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Resultados - outcomes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(¿Qué cambios en las condiciones espera ver?)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8" name="Google Shape;938;p40"/>
            <p:cNvSpPr/>
            <p:nvPr/>
          </p:nvSpPr>
          <p:spPr>
            <a:xfrm>
              <a:off x="5195496" y="2896610"/>
              <a:ext cx="5644500" cy="8811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9" name="Google Shape;939;p40"/>
            <p:cNvSpPr txBox="1"/>
            <p:nvPr/>
          </p:nvSpPr>
          <p:spPr>
            <a:xfrm>
              <a:off x="5238484" y="2909821"/>
              <a:ext cx="5558400" cy="79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Producto - Outputs 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resultados directos esperas de tus acciones?)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0" name="Google Shape;940;p40"/>
            <p:cNvSpPr/>
            <p:nvPr/>
          </p:nvSpPr>
          <p:spPr>
            <a:xfrm>
              <a:off x="5181839" y="3988630"/>
              <a:ext cx="5671800" cy="8811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1" name="Google Shape;941;p40"/>
            <p:cNvSpPr txBox="1"/>
            <p:nvPr/>
          </p:nvSpPr>
          <p:spPr>
            <a:xfrm>
              <a:off x="5224934" y="3971955"/>
              <a:ext cx="5585700" cy="8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Actividades</a:t>
              </a:r>
              <a:r>
                <a:rPr kumimoji="0" lang="en-GB" sz="14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actividades implementará para abordar las necesidades?)</a:t>
              </a:r>
              <a:endParaRPr kumimoji="0" sz="14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2" name="Google Shape;942;p40"/>
            <p:cNvSpPr/>
            <p:nvPr/>
          </p:nvSpPr>
          <p:spPr>
            <a:xfrm>
              <a:off x="5168332" y="5065116"/>
              <a:ext cx="5698800" cy="9408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3" name="Google Shape;943;p40"/>
            <p:cNvSpPr txBox="1"/>
            <p:nvPr/>
          </p:nvSpPr>
          <p:spPr>
            <a:xfrm>
              <a:off x="5211304" y="5181439"/>
              <a:ext cx="5613000" cy="43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Recursos - I</a:t>
              </a: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nputs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(¿Qué recursos utilizará para abordar las necesidades?)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4" name="Google Shape;944;p40"/>
            <p:cNvSpPr/>
            <p:nvPr/>
          </p:nvSpPr>
          <p:spPr>
            <a:xfrm>
              <a:off x="5155687" y="6213090"/>
              <a:ext cx="5724000" cy="14349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5" name="Google Shape;945;p40"/>
            <p:cNvSpPr txBox="1"/>
            <p:nvPr/>
          </p:nvSpPr>
          <p:spPr>
            <a:xfrm>
              <a:off x="5225740" y="6462580"/>
              <a:ext cx="5583900" cy="8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Condiciones/Necesidades 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(¿A qué desafío comunitario contribuirá? ¿Cuáles son las necesidades del grupo objetivo?)</a:t>
              </a:r>
              <a:endParaRPr kumimoji="0" sz="1667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" name="Google Shape;922;p39">
            <a:extLst>
              <a:ext uri="{FF2B5EF4-FFF2-40B4-BE49-F238E27FC236}">
                <a16:creationId xmlns:a16="http://schemas.microsoft.com/office/drawing/2014/main" id="{773A070C-F862-3D7E-9F4C-8C44F55097CF}"/>
              </a:ext>
            </a:extLst>
          </p:cNvPr>
          <p:cNvSpPr/>
          <p:nvPr/>
        </p:nvSpPr>
        <p:spPr>
          <a:xfrm>
            <a:off x="1090801" y="3792423"/>
            <a:ext cx="5190120" cy="2578896"/>
          </a:xfrm>
          <a:prstGeom prst="irregularSeal2">
            <a:avLst/>
          </a:prstGeom>
          <a:solidFill>
            <a:srgbClr val="92D050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Alinear los servicios bibliotecarios para satisfacer las necesidades de la comunidad</a:t>
            </a:r>
            <a:endParaRPr kumimoji="0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3" name="Google Shape;919;p39">
            <a:extLst>
              <a:ext uri="{FF2B5EF4-FFF2-40B4-BE49-F238E27FC236}">
                <a16:creationId xmlns:a16="http://schemas.microsoft.com/office/drawing/2014/main" id="{89667DBD-9091-6D24-D45D-41E6DF70AFF0}"/>
              </a:ext>
            </a:extLst>
          </p:cNvPr>
          <p:cNvGrpSpPr/>
          <p:nvPr/>
        </p:nvGrpSpPr>
        <p:grpSpPr>
          <a:xfrm>
            <a:off x="899096" y="1244601"/>
            <a:ext cx="4165643" cy="1315720"/>
            <a:chOff x="0" y="50424"/>
            <a:chExt cx="10425600" cy="1672780"/>
          </a:xfrm>
        </p:grpSpPr>
        <p:sp>
          <p:nvSpPr>
            <p:cNvPr id="4" name="Google Shape;920;p39">
              <a:extLst>
                <a:ext uri="{FF2B5EF4-FFF2-40B4-BE49-F238E27FC236}">
                  <a16:creationId xmlns:a16="http://schemas.microsoft.com/office/drawing/2014/main" id="{575357DF-E25F-CEA2-9A4F-FCBAF280A9B1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Google Shape;921;p39">
              <a:extLst>
                <a:ext uri="{FF2B5EF4-FFF2-40B4-BE49-F238E27FC236}">
                  <a16:creationId xmlns:a16="http://schemas.microsoft.com/office/drawing/2014/main" id="{F933656C-2A64-8B83-0B30-9C2DDDB23321}"/>
                </a:ext>
              </a:extLst>
            </p:cNvPr>
            <p:cNvSpPr txBox="1"/>
            <p:nvPr/>
          </p:nvSpPr>
          <p:spPr>
            <a:xfrm>
              <a:off x="0" y="178795"/>
              <a:ext cx="10425600" cy="15260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Modelo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lógico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centrado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en la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comunidad</a:t>
              </a:r>
              <a:endParaRPr kumimoji="0" sz="7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Google Shape;784;p49"/>
          <p:cNvGrpSpPr/>
          <p:nvPr/>
        </p:nvGrpSpPr>
        <p:grpSpPr>
          <a:xfrm>
            <a:off x="312017" y="580134"/>
            <a:ext cx="11567969" cy="5966857"/>
            <a:chOff x="467453" y="876300"/>
            <a:chExt cx="17351953" cy="6786175"/>
          </a:xfrm>
        </p:grpSpPr>
        <p:sp>
          <p:nvSpPr>
            <p:cNvPr id="785" name="Google Shape;785;p49"/>
            <p:cNvSpPr/>
            <p:nvPr/>
          </p:nvSpPr>
          <p:spPr>
            <a:xfrm>
              <a:off x="9471000" y="876306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Productos</a:t>
              </a:r>
              <a:r>
                <a:rPr kumimoji="0" lang="en-GB" sz="2000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400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(outputs)</a:t>
              </a:r>
              <a:endParaRPr kumimoji="0" sz="28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6" name="Google Shape;786;p49"/>
            <p:cNvSpPr/>
            <p:nvPr/>
          </p:nvSpPr>
          <p:spPr>
            <a:xfrm>
              <a:off x="11810877" y="1193396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49"/>
            <p:cNvSpPr/>
            <p:nvPr/>
          </p:nvSpPr>
          <p:spPr>
            <a:xfrm>
              <a:off x="467453" y="2400289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Existe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un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reto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o un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problema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en la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comunidad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que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la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biblioteca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puede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ayudar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a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abordar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mediante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un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programa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que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satisfaga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las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necesidades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88" name="Google Shape;788;p49"/>
            <p:cNvSpPr/>
            <p:nvPr/>
          </p:nvSpPr>
          <p:spPr>
            <a:xfrm>
              <a:off x="12473622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533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(outcomes)</a:t>
              </a: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9" name="Google Shape;789;p49"/>
            <p:cNvSpPr/>
            <p:nvPr/>
          </p:nvSpPr>
          <p:spPr>
            <a:xfrm>
              <a:off x="14813499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49"/>
            <p:cNvSpPr/>
            <p:nvPr/>
          </p:nvSpPr>
          <p:spPr>
            <a:xfrm>
              <a:off x="15479406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Impacto</a:t>
              </a:r>
              <a:endParaRPr kumimoji="0" sz="3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1" name="Google Shape;791;p49"/>
            <p:cNvSpPr/>
            <p:nvPr/>
          </p:nvSpPr>
          <p:spPr>
            <a:xfrm>
              <a:off x="6465216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Actividades</a:t>
              </a:r>
              <a:endParaRPr kumimoji="0" sz="32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2" name="Google Shape;792;p49"/>
            <p:cNvSpPr/>
            <p:nvPr/>
          </p:nvSpPr>
          <p:spPr>
            <a:xfrm>
              <a:off x="8805093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49"/>
            <p:cNvSpPr/>
            <p:nvPr/>
          </p:nvSpPr>
          <p:spPr>
            <a:xfrm>
              <a:off x="3474378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(inputs)</a:t>
              </a:r>
              <a:endParaRPr kumimoji="0" sz="3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4" name="Google Shape;794;p49"/>
            <p:cNvSpPr/>
            <p:nvPr/>
          </p:nvSpPr>
          <p:spPr>
            <a:xfrm>
              <a:off x="5814255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49"/>
            <p:cNvSpPr/>
            <p:nvPr/>
          </p:nvSpPr>
          <p:spPr>
            <a:xfrm>
              <a:off x="479942" y="876300"/>
              <a:ext cx="2340000" cy="1209369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Condiciones</a:t>
              </a: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/</a:t>
              </a:r>
              <a:r>
                <a:rPr kumimoji="0" lang="en-GB" sz="1533" b="1" i="0" u="none" strike="noStrike" kern="0" cap="none" spc="0" normalizeH="0" baseline="0" noProof="0" err="1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Necesidades</a:t>
              </a:r>
              <a:endParaRPr kumimoji="0" sz="34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6" name="Google Shape;796;p49"/>
            <p:cNvSpPr/>
            <p:nvPr/>
          </p:nvSpPr>
          <p:spPr>
            <a:xfrm>
              <a:off x="2819819" y="1193390"/>
              <a:ext cx="654559" cy="5751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49"/>
            <p:cNvSpPr/>
            <p:nvPr/>
          </p:nvSpPr>
          <p:spPr>
            <a:xfrm>
              <a:off x="3474378" y="2404675"/>
              <a:ext cx="24921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F8662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Para el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funcionamiento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de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su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programa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se </a:t>
              </a:r>
              <a:r>
                <a:rPr kumimoji="0" lang="en-GB" sz="1753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necesitan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753" b="1" i="0" u="none" strike="noStrike" kern="0" cap="none" spc="0" normalizeH="0" baseline="0" noProof="0" err="1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específicos</a:t>
              </a:r>
              <a:endParaRPr kumimoji="0" sz="9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98" name="Google Shape;798;p49"/>
            <p:cNvSpPr/>
            <p:nvPr/>
          </p:nvSpPr>
          <p:spPr>
            <a:xfrm>
              <a:off x="6470541" y="2404669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tienes acceso a ellos, puedes utilizarlos para realizar las </a:t>
              </a:r>
              <a:r>
                <a:rPr kumimoji="0" lang="en-GB" sz="162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actividades planificadas</a:t>
              </a:r>
              <a:endParaRPr kumimoji="0" sz="800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99" name="Google Shape;799;p49"/>
            <p:cNvSpPr/>
            <p:nvPr/>
          </p:nvSpPr>
          <p:spPr>
            <a:xfrm>
              <a:off x="9456054" y="2400294"/>
              <a:ext cx="2339877" cy="525780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realiza las actividades previstas, es de esperar que entregue la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cantidad de producto y/o servicio</a:t>
              </a: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 que pretendía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00" name="Google Shape;800;p49"/>
            <p:cNvSpPr/>
            <p:nvPr/>
          </p:nvSpPr>
          <p:spPr>
            <a:xfrm>
              <a:off x="12473622" y="2400294"/>
              <a:ext cx="2340000" cy="5257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75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las actividades planificadas se llevan a cabo en la medida prevista,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los </a:t>
              </a:r>
              <a:r>
                <a:rPr kumimoji="0" lang="en-GB" sz="1487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participantes </a:t>
              </a:r>
              <a:r>
                <a:rPr kumimoji="0" lang="en-GB" sz="1753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obtendrán ciertos beneficios</a:t>
              </a:r>
              <a:endParaRPr kumimoji="0" sz="9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01" name="Google Shape;801;p49"/>
            <p:cNvSpPr/>
            <p:nvPr/>
          </p:nvSpPr>
          <p:spPr>
            <a:xfrm>
              <a:off x="15474409" y="2400294"/>
              <a:ext cx="2339877" cy="525780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630"/>
                <a:buFontTx/>
                <a:buNone/>
                <a:tabLst/>
                <a:defRPr/>
              </a:pPr>
              <a:r>
                <a:rPr kumimoji="0" lang="en-GB" sz="148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Si se consiguen estos beneficios para los participantes, cabe esperar que se produzcan ciertos </a:t>
              </a:r>
              <a:r>
                <a:rPr kumimoji="0" lang="en-GB" sz="1487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Arial"/>
                  <a:ea typeface="Open Sans"/>
                  <a:cs typeface="Open Sans"/>
                  <a:sym typeface="Open Sans"/>
                </a:rPr>
                <a:t>cambios en las organizaciones, comunidades o sistemas</a:t>
              </a:r>
              <a:endParaRPr kumimoji="0" sz="667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84147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6" name="Google Shape;886;p38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38"/>
          <p:cNvSpPr txBox="1"/>
          <p:nvPr/>
        </p:nvSpPr>
        <p:spPr>
          <a:xfrm>
            <a:off x="170099" y="6430164"/>
            <a:ext cx="2133600" cy="276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Open Sans Light"/>
                <a:cs typeface="Open Sans Light"/>
                <a:sym typeface="Open Sans Light"/>
              </a:rPr>
              <a:t>Photo: bit.ly/3AsNVIU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88" name="Google Shape;888;p38"/>
          <p:cNvSpPr/>
          <p:nvPr/>
        </p:nvSpPr>
        <p:spPr>
          <a:xfrm>
            <a:off x="3948800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9" name="Google Shape;889;p38"/>
          <p:cNvGrpSpPr/>
          <p:nvPr/>
        </p:nvGrpSpPr>
        <p:grpSpPr>
          <a:xfrm>
            <a:off x="362584" y="1401483"/>
            <a:ext cx="11509502" cy="1084931"/>
            <a:chOff x="-296174" y="1401526"/>
            <a:chExt cx="11086016" cy="806400"/>
          </a:xfrm>
        </p:grpSpPr>
        <p:sp>
          <p:nvSpPr>
            <p:cNvPr id="890" name="Google Shape;890;p38"/>
            <p:cNvSpPr/>
            <p:nvPr/>
          </p:nvSpPr>
          <p:spPr>
            <a:xfrm>
              <a:off x="1710070" y="1401526"/>
              <a:ext cx="13299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Recursos</a:t>
              </a:r>
              <a:r>
                <a: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(inputs)</a:t>
              </a:r>
              <a:endParaRPr kumimoji="0" sz="26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317485" y="1401526"/>
              <a:ext cx="15156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67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Productos</a:t>
              </a:r>
              <a:r>
                <a:rPr kumimoji="0" lang="en-GB" sz="1867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(outputs)</a:t>
              </a:r>
              <a:endParaRPr kumimoji="0" sz="2667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7271620" y="1401526"/>
              <a:ext cx="16266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(outcomes)</a:t>
              </a: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9350442" y="1401526"/>
              <a:ext cx="14394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067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Impacto</a:t>
              </a:r>
              <a:endParaRPr kumimoji="0" sz="2467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1385551" y="1671682"/>
              <a:ext cx="269400" cy="265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-296174" y="1401526"/>
              <a:ext cx="1626600" cy="806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933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Necesidades</a:t>
              </a:r>
              <a:endParaRPr kumimoji="0" sz="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Arial"/>
                <a:sym typeface="Arial"/>
              </a:endParaRPr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3504876" y="1401526"/>
              <a:ext cx="1329900" cy="8061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rgbClr val="3F3F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err="1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Actividades</a:t>
              </a:r>
              <a:endParaRPr kumimoji="0" sz="2333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897" name="Google Shape;897;p38"/>
          <p:cNvSpPr/>
          <p:nvPr/>
        </p:nvSpPr>
        <p:spPr>
          <a:xfrm>
            <a:off x="5847792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Google Shape;898;p38"/>
          <p:cNvSpPr/>
          <p:nvPr/>
        </p:nvSpPr>
        <p:spPr>
          <a:xfrm>
            <a:off x="7850367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Google Shape;899;p38"/>
          <p:cNvSpPr/>
          <p:nvPr/>
        </p:nvSpPr>
        <p:spPr>
          <a:xfrm>
            <a:off x="10003150" y="1765150"/>
            <a:ext cx="279600" cy="35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3F3F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8A6BF89-BF23-2CE6-E9C7-F4667DCFB422}"/>
                  </a:ext>
                </a:extLst>
              </p14:cNvPr>
              <p14:cNvContentPartPr/>
              <p14:nvPr/>
            </p14:nvContentPartPr>
            <p14:xfrm>
              <a:off x="6579435" y="3619425"/>
              <a:ext cx="173880" cy="8150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8A6BF89-BF23-2CE6-E9C7-F4667DCFB42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43435" y="3583409"/>
                <a:ext cx="245520" cy="8867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A708B74-1195-9413-65DF-34A6C8502F4F}"/>
                  </a:ext>
                </a:extLst>
              </p14:cNvPr>
              <p14:cNvContentPartPr/>
              <p14:nvPr/>
            </p14:nvContentPartPr>
            <p14:xfrm>
              <a:off x="6791115" y="3628785"/>
              <a:ext cx="621720" cy="7869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A708B74-1195-9413-65DF-34A6C8502F4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55094" y="3592785"/>
                <a:ext cx="693402" cy="85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A986027-EA53-D35F-0F8E-61A35602FDEA}"/>
                  </a:ext>
                </a:extLst>
              </p14:cNvPr>
              <p14:cNvContentPartPr/>
              <p14:nvPr/>
            </p14:nvContentPartPr>
            <p14:xfrm>
              <a:off x="7638555" y="3822825"/>
              <a:ext cx="310680" cy="4834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A986027-EA53-D35F-0F8E-61A35602FDE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02555" y="3786825"/>
                <a:ext cx="382320" cy="55512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98192BA6-42CB-099F-9489-6E447B87352E}"/>
              </a:ext>
            </a:extLst>
          </p:cNvPr>
          <p:cNvGrpSpPr/>
          <p:nvPr/>
        </p:nvGrpSpPr>
        <p:grpSpPr>
          <a:xfrm>
            <a:off x="8093595" y="3590985"/>
            <a:ext cx="2160360" cy="870120"/>
            <a:chOff x="8093595" y="3590985"/>
            <a:chExt cx="2160360" cy="870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48818FAC-F245-C391-941F-FA7B2B6EF4F2}"/>
                    </a:ext>
                  </a:extLst>
                </p14:cNvPr>
                <p14:cNvContentPartPr/>
                <p14:nvPr/>
              </p14:nvContentPartPr>
              <p14:xfrm>
                <a:off x="8093595" y="3909945"/>
                <a:ext cx="469800" cy="4255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48818FAC-F245-C391-941F-FA7B2B6EF4F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057567" y="3873945"/>
                  <a:ext cx="541495" cy="49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6E514466-69A0-003C-1B58-02FE6ED6B45F}"/>
                    </a:ext>
                  </a:extLst>
                </p14:cNvPr>
                <p14:cNvContentPartPr/>
                <p14:nvPr/>
              </p14:nvContentPartPr>
              <p14:xfrm>
                <a:off x="8485635" y="3619425"/>
                <a:ext cx="201240" cy="84168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6E514466-69A0-003C-1B58-02FE6ED6B45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449635" y="3583425"/>
                  <a:ext cx="272880" cy="91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5FA01607-8B06-8AD9-1B4D-0FBDF40AFFF7}"/>
                    </a:ext>
                  </a:extLst>
                </p14:cNvPr>
                <p14:cNvContentPartPr/>
                <p14:nvPr/>
              </p14:nvContentPartPr>
              <p14:xfrm>
                <a:off x="8810355" y="3945945"/>
                <a:ext cx="341640" cy="48168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5FA01607-8B06-8AD9-1B4D-0FBDF40AFFF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774393" y="3909945"/>
                  <a:ext cx="413205" cy="55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486D18-3955-5C37-C0F7-A06F2FEF3CE0}"/>
                    </a:ext>
                  </a:extLst>
                </p14:cNvPr>
                <p14:cNvContentPartPr/>
                <p14:nvPr/>
              </p14:nvContentPartPr>
              <p14:xfrm>
                <a:off x="9380595" y="3590985"/>
                <a:ext cx="288720" cy="84024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486D18-3955-5C37-C0F7-A06F2FEF3CE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344595" y="3554985"/>
                  <a:ext cx="360360" cy="91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E6A397E-CCC6-29E8-F68D-B3C99294EA20}"/>
                    </a:ext>
                  </a:extLst>
                </p14:cNvPr>
                <p14:cNvContentPartPr/>
                <p14:nvPr/>
              </p14:nvContentPartPr>
              <p14:xfrm>
                <a:off x="9816195" y="3928305"/>
                <a:ext cx="437760" cy="3693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E6A397E-CCC6-29E8-F68D-B3C99294EA2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780195" y="3892305"/>
                  <a:ext cx="509400" cy="44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005C795-D46F-5E03-2D70-182A93D44457}"/>
              </a:ext>
            </a:extLst>
          </p:cNvPr>
          <p:cNvGrpSpPr/>
          <p:nvPr/>
        </p:nvGrpSpPr>
        <p:grpSpPr>
          <a:xfrm>
            <a:off x="7638555" y="4703638"/>
            <a:ext cx="3736080" cy="1621080"/>
            <a:chOff x="7619115" y="4790865"/>
            <a:chExt cx="3736080" cy="1621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65BDB1FE-F6C7-B758-1E6C-75F9A79BB83B}"/>
                    </a:ext>
                  </a:extLst>
                </p14:cNvPr>
                <p14:cNvContentPartPr/>
                <p14:nvPr/>
              </p14:nvContentPartPr>
              <p14:xfrm>
                <a:off x="7619115" y="4790865"/>
                <a:ext cx="306000" cy="81252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65BDB1FE-F6C7-B758-1E6C-75F9A79BB83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583115" y="4754865"/>
                  <a:ext cx="377640" cy="88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1F26CFD-2589-87C8-C166-3A2F690DCB3B}"/>
                    </a:ext>
                  </a:extLst>
                </p14:cNvPr>
                <p14:cNvContentPartPr/>
                <p14:nvPr/>
              </p14:nvContentPartPr>
              <p14:xfrm>
                <a:off x="7998555" y="5160945"/>
                <a:ext cx="338760" cy="41760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11F26CFD-2589-87C8-C166-3A2F690DCB3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962593" y="5124945"/>
                  <a:ext cx="410324" cy="48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4DB89F3-FF70-EAB6-090F-BDA59920C76A}"/>
                    </a:ext>
                  </a:extLst>
                </p14:cNvPr>
                <p14:cNvContentPartPr/>
                <p14:nvPr/>
              </p14:nvContentPartPr>
              <p14:xfrm>
                <a:off x="8258115" y="4915065"/>
                <a:ext cx="133560" cy="10620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4DB89F3-FF70-EAB6-090F-BDA59920C76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222115" y="4879065"/>
                  <a:ext cx="20520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17E8FC2-C0DA-69B3-6B86-C9C31A7CC07B}"/>
                    </a:ext>
                  </a:extLst>
                </p14:cNvPr>
                <p14:cNvContentPartPr/>
                <p14:nvPr/>
              </p14:nvContentPartPr>
              <p14:xfrm>
                <a:off x="8503275" y="5160585"/>
                <a:ext cx="336240" cy="31608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517E8FC2-C0DA-69B3-6B86-C9C31A7CC07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467275" y="5124585"/>
                  <a:ext cx="40788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0A0A509-9FDE-BD7C-8151-F615E739D488}"/>
                    </a:ext>
                  </a:extLst>
                </p14:cNvPr>
                <p14:cNvContentPartPr/>
                <p14:nvPr/>
              </p14:nvContentPartPr>
              <p14:xfrm>
                <a:off x="8530635" y="5200545"/>
                <a:ext cx="343800" cy="8881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0A0A509-9FDE-BD7C-8151-F615E739D48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494635" y="5164545"/>
                  <a:ext cx="415440" cy="95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00EA799-B97E-0ADB-A22C-F7AD96B500B2}"/>
                    </a:ext>
                  </a:extLst>
                </p14:cNvPr>
                <p14:cNvContentPartPr/>
                <p14:nvPr/>
              </p14:nvContentPartPr>
              <p14:xfrm>
                <a:off x="9132555" y="5209905"/>
                <a:ext cx="124920" cy="318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00EA799-B97E-0ADB-A22C-F7AD96B500B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096555" y="5173905"/>
                  <a:ext cx="196560" cy="38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E6258039-4475-8913-439C-9D685B006876}"/>
                    </a:ext>
                  </a:extLst>
                </p14:cNvPr>
                <p14:cNvContentPartPr/>
                <p14:nvPr/>
              </p14:nvContentPartPr>
              <p14:xfrm>
                <a:off x="9200595" y="4991025"/>
                <a:ext cx="360" cy="36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E6258039-4475-8913-439C-9D685B00687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164595" y="495502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E9C5674-58FC-37AA-876A-EDEF2621F1F9}"/>
                    </a:ext>
                  </a:extLst>
                </p14:cNvPr>
                <p14:cNvContentPartPr/>
                <p14:nvPr/>
              </p14:nvContentPartPr>
              <p14:xfrm>
                <a:off x="9485715" y="5212065"/>
                <a:ext cx="343800" cy="35244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E9C5674-58FC-37AA-876A-EDEF2621F1F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449677" y="5176065"/>
                  <a:ext cx="415515" cy="42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A54E037E-1266-E36A-8D73-2E559E928C24}"/>
                    </a:ext>
                  </a:extLst>
                </p14:cNvPr>
                <p14:cNvContentPartPr/>
                <p14:nvPr/>
              </p14:nvContentPartPr>
              <p14:xfrm>
                <a:off x="10076115" y="5139705"/>
                <a:ext cx="372600" cy="4615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A54E037E-1266-E36A-8D73-2E559E928C2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040080" y="5103705"/>
                  <a:ext cx="444309" cy="53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E4EA6ADB-A906-19E5-8209-9D436BB28D28}"/>
                    </a:ext>
                  </a:extLst>
                </p14:cNvPr>
                <p14:cNvContentPartPr/>
                <p14:nvPr/>
              </p14:nvContentPartPr>
              <p14:xfrm>
                <a:off x="7676715" y="5818665"/>
                <a:ext cx="3678480" cy="59328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E4EA6ADB-A906-19E5-8209-9D436BB28D2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40715" y="5782665"/>
                  <a:ext cx="3750120" cy="664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943783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099" y="643016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2" y="3383544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Recursos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Productos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Resultados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Impacto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Necesidades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Actividades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805B32C-174E-63FA-4A4C-1982DDC17678}"/>
              </a:ext>
            </a:extLst>
          </p:cNvPr>
          <p:cNvGrpSpPr/>
          <p:nvPr/>
        </p:nvGrpSpPr>
        <p:grpSpPr>
          <a:xfrm>
            <a:off x="583275" y="399945"/>
            <a:ext cx="4131720" cy="1420200"/>
            <a:chOff x="583275" y="399945"/>
            <a:chExt cx="4131720" cy="1420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73207A-EDB3-CD39-4FFA-3625EF6C5922}"/>
                    </a:ext>
                  </a:extLst>
                </p14:cNvPr>
                <p14:cNvContentPartPr/>
                <p14:nvPr/>
              </p14:nvContentPartPr>
              <p14:xfrm>
                <a:off x="583275" y="514425"/>
                <a:ext cx="178200" cy="76572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73207A-EDB3-CD39-4FFA-3625EF6C592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47275" y="478425"/>
                  <a:ext cx="249840" cy="83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FB5CBCC3-76B7-01D2-8E0F-56636D52BD7E}"/>
                    </a:ext>
                  </a:extLst>
                </p14:cNvPr>
                <p14:cNvContentPartPr/>
                <p14:nvPr/>
              </p14:nvContentPartPr>
              <p14:xfrm>
                <a:off x="765435" y="415425"/>
                <a:ext cx="266040" cy="51696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FB5CBCC3-76B7-01D2-8E0F-56636D52BD7E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29435" y="379425"/>
                  <a:ext cx="337680" cy="58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0E3D7A7D-F356-F738-1613-E98E139AE889}"/>
                    </a:ext>
                  </a:extLst>
                </p14:cNvPr>
                <p14:cNvContentPartPr/>
                <p14:nvPr/>
              </p14:nvContentPartPr>
              <p14:xfrm>
                <a:off x="1009155" y="919425"/>
                <a:ext cx="232560" cy="33192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0E3D7A7D-F356-F738-1613-E98E139AE889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73155" y="883386"/>
                  <a:ext cx="304200" cy="4036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7849479B-B119-C0ED-6E0E-EAF7BFF237ED}"/>
                    </a:ext>
                  </a:extLst>
                </p14:cNvPr>
                <p14:cNvContentPartPr/>
                <p14:nvPr/>
              </p14:nvContentPartPr>
              <p14:xfrm>
                <a:off x="1405515" y="942465"/>
                <a:ext cx="43200" cy="30708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7849479B-B119-C0ED-6E0E-EAF7BFF237E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369212" y="906465"/>
                  <a:ext cx="115442" cy="37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2005E51C-BECF-E97A-E059-63A08BB662F9}"/>
                    </a:ext>
                  </a:extLst>
                </p14:cNvPr>
                <p14:cNvContentPartPr/>
                <p14:nvPr/>
              </p14:nvContentPartPr>
              <p14:xfrm>
                <a:off x="1476075" y="898545"/>
                <a:ext cx="155880" cy="18756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2005E51C-BECF-E97A-E059-63A08BB662F9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440075" y="862545"/>
                  <a:ext cx="22752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0DD3149-2854-809F-FA01-CB3EDAAE0B5B}"/>
                    </a:ext>
                  </a:extLst>
                </p14:cNvPr>
                <p14:cNvContentPartPr/>
                <p14:nvPr/>
              </p14:nvContentPartPr>
              <p14:xfrm>
                <a:off x="1727715" y="911505"/>
                <a:ext cx="311760" cy="39636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0DD3149-2854-809F-FA01-CB3EDAAE0B5B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691715" y="875505"/>
                  <a:ext cx="383400" cy="46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ABFB6A06-45E5-9F02-1CD8-DDF3C3FC8551}"/>
                    </a:ext>
                  </a:extLst>
                </p14:cNvPr>
                <p14:cNvContentPartPr/>
                <p14:nvPr/>
              </p14:nvContentPartPr>
              <p14:xfrm>
                <a:off x="2055315" y="942465"/>
                <a:ext cx="154800" cy="87768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ABFB6A06-45E5-9F02-1CD8-DDF3C3FC8551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019315" y="906465"/>
                  <a:ext cx="226440" cy="9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4183358-7C5A-61E3-4636-3FB462D41435}"/>
                    </a:ext>
                  </a:extLst>
                </p14:cNvPr>
                <p14:cNvContentPartPr/>
                <p14:nvPr/>
              </p14:nvContentPartPr>
              <p14:xfrm>
                <a:off x="2242515" y="860025"/>
                <a:ext cx="150480" cy="38844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4183358-7C5A-61E3-4636-3FB462D41435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206515" y="824025"/>
                  <a:ext cx="222120" cy="46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5CB7D990-878F-2049-6BBF-E7B97CC9A296}"/>
                    </a:ext>
                  </a:extLst>
                </p14:cNvPr>
                <p14:cNvContentPartPr/>
                <p14:nvPr/>
              </p14:nvContentPartPr>
              <p14:xfrm>
                <a:off x="2482995" y="857865"/>
                <a:ext cx="334080" cy="39924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5CB7D990-878F-2049-6BBF-E7B97CC9A296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446995" y="821865"/>
                  <a:ext cx="405720" cy="47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8D34C511-5F9F-97C7-F28F-71E8BDC3F24E}"/>
                    </a:ext>
                  </a:extLst>
                </p14:cNvPr>
                <p14:cNvContentPartPr/>
                <p14:nvPr/>
              </p14:nvContentPartPr>
              <p14:xfrm>
                <a:off x="2857395" y="856425"/>
                <a:ext cx="285840" cy="41364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8D34C511-5F9F-97C7-F28F-71E8BDC3F24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821440" y="820425"/>
                  <a:ext cx="357390" cy="48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4E998A4D-312F-930E-8458-E261D8D6549F}"/>
                    </a:ext>
                  </a:extLst>
                </p14:cNvPr>
                <p14:cNvContentPartPr/>
                <p14:nvPr/>
              </p14:nvContentPartPr>
              <p14:xfrm>
                <a:off x="3275355" y="399945"/>
                <a:ext cx="163080" cy="81288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4E998A4D-312F-930E-8458-E261D8D6549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3239355" y="363961"/>
                  <a:ext cx="234720" cy="8844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7E3CC126-5DB4-4036-79BE-70756C36921B}"/>
                    </a:ext>
                  </a:extLst>
                </p14:cNvPr>
                <p14:cNvContentPartPr/>
                <p14:nvPr/>
              </p14:nvContentPartPr>
              <p14:xfrm>
                <a:off x="3209835" y="656985"/>
                <a:ext cx="428760" cy="6264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7E3CC126-5DB4-4036-79BE-70756C36921B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173835" y="620985"/>
                  <a:ext cx="50040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CAA6785-9707-197A-2EDE-B9E23BED5728}"/>
                    </a:ext>
                  </a:extLst>
                </p14:cNvPr>
                <p14:cNvContentPartPr/>
                <p14:nvPr/>
              </p14:nvContentPartPr>
              <p14:xfrm>
                <a:off x="3540315" y="914025"/>
                <a:ext cx="77400" cy="28404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CAA6785-9707-197A-2EDE-B9E23BED5728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504315" y="878071"/>
                  <a:ext cx="149040" cy="3555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48411C3A-5D2F-5EF9-74E7-620FE70042E5}"/>
                    </a:ext>
                  </a:extLst>
                </p14:cNvPr>
                <p14:cNvContentPartPr/>
                <p14:nvPr/>
              </p14:nvContentPartPr>
              <p14:xfrm>
                <a:off x="3666675" y="828705"/>
                <a:ext cx="360" cy="36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48411C3A-5D2F-5EF9-74E7-620FE70042E5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630675" y="79270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CDDEE670-B099-8A7A-7EFB-839406B5E28F}"/>
                    </a:ext>
                  </a:extLst>
                </p14:cNvPr>
                <p14:cNvContentPartPr/>
                <p14:nvPr/>
              </p14:nvContentPartPr>
              <p14:xfrm>
                <a:off x="3895275" y="847425"/>
                <a:ext cx="223920" cy="44460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CDDEE670-B099-8A7A-7EFB-839406B5E28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859275" y="811425"/>
                  <a:ext cx="295560" cy="51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1E43E631-BC97-BB38-D4FE-159D04DB5FD3}"/>
                    </a:ext>
                  </a:extLst>
                </p14:cNvPr>
                <p14:cNvContentPartPr/>
                <p14:nvPr/>
              </p14:nvContentPartPr>
              <p14:xfrm>
                <a:off x="4243755" y="883065"/>
                <a:ext cx="357120" cy="3214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1E43E631-BC97-BB38-D4FE-159D04DB5FD3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207755" y="847065"/>
                  <a:ext cx="428760" cy="39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F1FDAE65-039B-37D1-2C21-9247D1A0092A}"/>
                    </a:ext>
                  </a:extLst>
                </p14:cNvPr>
                <p14:cNvContentPartPr/>
                <p14:nvPr/>
              </p14:nvContentPartPr>
              <p14:xfrm>
                <a:off x="4551555" y="809265"/>
                <a:ext cx="163440" cy="42228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F1FDAE65-039B-37D1-2C21-9247D1A0092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515555" y="773265"/>
                  <a:ext cx="235080" cy="493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0DA0019-959C-32C2-469D-53B4198B47F4}"/>
              </a:ext>
            </a:extLst>
          </p:cNvPr>
          <p:cNvGrpSpPr/>
          <p:nvPr/>
        </p:nvGrpSpPr>
        <p:grpSpPr>
          <a:xfrm>
            <a:off x="763275" y="1580745"/>
            <a:ext cx="1806120" cy="932760"/>
            <a:chOff x="763275" y="1580745"/>
            <a:chExt cx="1806120" cy="932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4BC63DE6-720E-03FC-6C83-9EA2BED1AE3A}"/>
                    </a:ext>
                  </a:extLst>
                </p14:cNvPr>
                <p14:cNvContentPartPr/>
                <p14:nvPr/>
              </p14:nvContentPartPr>
              <p14:xfrm>
                <a:off x="763275" y="1873425"/>
                <a:ext cx="242280" cy="33336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4BC63DE6-720E-03FC-6C83-9EA2BED1AE3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727275" y="1837425"/>
                  <a:ext cx="313920" cy="40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E5399CD1-B37E-D87A-7876-32B8DB2D5FAB}"/>
                    </a:ext>
                  </a:extLst>
                </p14:cNvPr>
                <p14:cNvContentPartPr/>
                <p14:nvPr/>
              </p14:nvContentPartPr>
              <p14:xfrm>
                <a:off x="1018875" y="1619265"/>
                <a:ext cx="254520" cy="62064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E5399CD1-B37E-D87A-7876-32B8DB2D5FAB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982875" y="1583286"/>
                  <a:ext cx="326160" cy="6922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554FF58A-2906-96DA-456E-512360BA4CFD}"/>
                    </a:ext>
                  </a:extLst>
                </p14:cNvPr>
                <p14:cNvContentPartPr/>
                <p14:nvPr/>
              </p14:nvContentPartPr>
              <p14:xfrm>
                <a:off x="1366635" y="1857225"/>
                <a:ext cx="86760" cy="31644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554FF58A-2906-96DA-456E-512360BA4CFD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330635" y="1821225"/>
                  <a:ext cx="158400" cy="38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E1A5AEE7-E04A-8953-4A8D-7291748EC21C}"/>
                    </a:ext>
                  </a:extLst>
                </p14:cNvPr>
                <p14:cNvContentPartPr/>
                <p14:nvPr/>
              </p14:nvContentPartPr>
              <p14:xfrm>
                <a:off x="1485435" y="1742745"/>
                <a:ext cx="360" cy="36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E1A5AEE7-E04A-8953-4A8D-7291748EC21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449435" y="170674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A4B88E8C-FA70-2044-70FA-0DE14587142B}"/>
                    </a:ext>
                  </a:extLst>
                </p14:cNvPr>
                <p14:cNvContentPartPr/>
                <p14:nvPr/>
              </p14:nvContentPartPr>
              <p14:xfrm>
                <a:off x="1530795" y="1580745"/>
                <a:ext cx="191520" cy="93276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A4B88E8C-FA70-2044-70FA-0DE14587142B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494795" y="1544745"/>
                  <a:ext cx="263160" cy="10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B193F510-4796-EE68-777A-91457ED9A5B2}"/>
                    </a:ext>
                  </a:extLst>
                </p14:cNvPr>
                <p14:cNvContentPartPr/>
                <p14:nvPr/>
              </p14:nvContentPartPr>
              <p14:xfrm>
                <a:off x="1571475" y="1942545"/>
                <a:ext cx="230760" cy="1620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B193F510-4796-EE68-777A-91457ED9A5B2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535419" y="1906545"/>
                  <a:ext cx="302512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C3F5CE0F-DF6F-1E44-5DCD-7896830CAA58}"/>
                    </a:ext>
                  </a:extLst>
                </p14:cNvPr>
                <p14:cNvContentPartPr/>
                <p14:nvPr/>
              </p14:nvContentPartPr>
              <p14:xfrm>
                <a:off x="1933275" y="1903665"/>
                <a:ext cx="228600" cy="28836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C3F5CE0F-DF6F-1E44-5DCD-7896830CAA5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897275" y="1867665"/>
                  <a:ext cx="300240" cy="36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64C5540D-C2F2-152D-DF7B-B7D924323546}"/>
                    </a:ext>
                  </a:extLst>
                </p14:cNvPr>
                <p14:cNvContentPartPr/>
                <p14:nvPr/>
              </p14:nvContentPartPr>
              <p14:xfrm>
                <a:off x="2371755" y="1904745"/>
                <a:ext cx="15480" cy="32364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64C5540D-C2F2-152D-DF7B-B7D924323546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2335755" y="1868745"/>
                  <a:ext cx="87120" cy="39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4E26D1F5-C82A-DB9A-EC98-C1B02960EF23}"/>
                    </a:ext>
                  </a:extLst>
                </p14:cNvPr>
                <p14:cNvContentPartPr/>
                <p14:nvPr/>
              </p14:nvContentPartPr>
              <p14:xfrm>
                <a:off x="2428275" y="1874145"/>
                <a:ext cx="141120" cy="19476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4E26D1F5-C82A-DB9A-EC98-C1B02960EF23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2392275" y="1838145"/>
                  <a:ext cx="212760" cy="266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3">
            <p14:nvContentPartPr>
              <p14:cNvPr id="95" name="Ink 94">
                <a:extLst>
                  <a:ext uri="{FF2B5EF4-FFF2-40B4-BE49-F238E27FC236}">
                    <a16:creationId xmlns:a16="http://schemas.microsoft.com/office/drawing/2014/main" id="{0950C8D6-47A9-87D1-FD8B-DC54FCC603F3}"/>
                  </a:ext>
                </a:extLst>
              </p14:cNvPr>
              <p14:cNvContentPartPr/>
              <p14:nvPr/>
            </p14:nvContentPartPr>
            <p14:xfrm>
              <a:off x="2654355" y="1911585"/>
              <a:ext cx="273960" cy="321840"/>
            </p14:xfrm>
          </p:contentPart>
        </mc:Choice>
        <mc:Fallback>
          <p:pic>
            <p:nvPicPr>
              <p:cNvPr id="95" name="Ink 94">
                <a:extLst>
                  <a:ext uri="{FF2B5EF4-FFF2-40B4-BE49-F238E27FC236}">
                    <a16:creationId xmlns:a16="http://schemas.microsoft.com/office/drawing/2014/main" id="{0950C8D6-47A9-87D1-FD8B-DC54FCC603F3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2618355" y="1875585"/>
                <a:ext cx="345600" cy="39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5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21C42D17-3E21-286F-9470-0BE6DDCC51B5}"/>
                  </a:ext>
                </a:extLst>
              </p14:cNvPr>
              <p14:cNvContentPartPr/>
              <p14:nvPr/>
            </p14:nvContentPartPr>
            <p14:xfrm>
              <a:off x="3049635" y="1923825"/>
              <a:ext cx="84600" cy="338040"/>
            </p14:xfrm>
          </p:contentPart>
        </mc:Choice>
        <mc:Fallback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21C42D17-3E21-286F-9470-0BE6DDCC51B5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3013635" y="1887825"/>
                <a:ext cx="156240" cy="40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7">
            <p14:nvContentPartPr>
              <p14:cNvPr id="97" name="Ink 96">
                <a:extLst>
                  <a:ext uri="{FF2B5EF4-FFF2-40B4-BE49-F238E27FC236}">
                    <a16:creationId xmlns:a16="http://schemas.microsoft.com/office/drawing/2014/main" id="{D960188F-965C-EF4A-6B64-B86E38ABDE0C}"/>
                  </a:ext>
                </a:extLst>
              </p14:cNvPr>
              <p14:cNvContentPartPr/>
              <p14:nvPr/>
            </p14:nvContentPartPr>
            <p14:xfrm>
              <a:off x="3152595" y="1864785"/>
              <a:ext cx="156240" cy="404280"/>
            </p14:xfrm>
          </p:contentPart>
        </mc:Choice>
        <mc:Fallback>
          <p:pic>
            <p:nvPicPr>
              <p:cNvPr id="97" name="Ink 96">
                <a:extLst>
                  <a:ext uri="{FF2B5EF4-FFF2-40B4-BE49-F238E27FC236}">
                    <a16:creationId xmlns:a16="http://schemas.microsoft.com/office/drawing/2014/main" id="{D960188F-965C-EF4A-6B64-B86E38ABDE0C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3116512" y="1828785"/>
                <a:ext cx="228045" cy="475920"/>
              </a:xfrm>
              <a:prstGeom prst="rect">
                <a:avLst/>
              </a:prstGeom>
            </p:spPr>
          </p:pic>
        </mc:Fallback>
      </mc:AlternateContent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5F389B4-4D25-F1BB-AAF6-280C14CF2265}"/>
              </a:ext>
            </a:extLst>
          </p:cNvPr>
          <p:cNvGrpSpPr/>
          <p:nvPr/>
        </p:nvGrpSpPr>
        <p:grpSpPr>
          <a:xfrm>
            <a:off x="3446715" y="1647705"/>
            <a:ext cx="275040" cy="612360"/>
            <a:chOff x="3446715" y="1647705"/>
            <a:chExt cx="275040" cy="612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35A84AFC-B670-92E1-4520-F2F60CEDDAA1}"/>
                    </a:ext>
                  </a:extLst>
                </p14:cNvPr>
                <p14:cNvContentPartPr/>
                <p14:nvPr/>
              </p14:nvContentPartPr>
              <p14:xfrm>
                <a:off x="3446715" y="1647705"/>
                <a:ext cx="216360" cy="61236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35A84AFC-B670-92E1-4520-F2F60CEDDAA1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410715" y="1611705"/>
                  <a:ext cx="288000" cy="68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1D38F77C-8B98-040C-5FD9-879A6398D5B0}"/>
                    </a:ext>
                  </a:extLst>
                </p14:cNvPr>
                <p14:cNvContentPartPr/>
                <p14:nvPr/>
              </p14:nvContentPartPr>
              <p14:xfrm>
                <a:off x="3466875" y="1837785"/>
                <a:ext cx="254880" cy="1044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1D38F77C-8B98-040C-5FD9-879A6398D5B0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3430824" y="1801785"/>
                  <a:ext cx="326621" cy="82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3">
            <p14:nvContentPartPr>
              <p14:cNvPr id="104" name="Ink 103">
                <a:extLst>
                  <a:ext uri="{FF2B5EF4-FFF2-40B4-BE49-F238E27FC236}">
                    <a16:creationId xmlns:a16="http://schemas.microsoft.com/office/drawing/2014/main" id="{9D678FEF-16EF-6B88-F686-77C077A5054C}"/>
                  </a:ext>
                </a:extLst>
              </p14:cNvPr>
              <p14:cNvContentPartPr/>
              <p14:nvPr/>
            </p14:nvContentPartPr>
            <p14:xfrm>
              <a:off x="3931635" y="1866225"/>
              <a:ext cx="210960" cy="412560"/>
            </p14:xfrm>
          </p:contentPart>
        </mc:Choice>
        <mc:Fallback>
          <p:pic>
            <p:nvPicPr>
              <p:cNvPr id="104" name="Ink 103">
                <a:extLst>
                  <a:ext uri="{FF2B5EF4-FFF2-40B4-BE49-F238E27FC236}">
                    <a16:creationId xmlns:a16="http://schemas.microsoft.com/office/drawing/2014/main" id="{9D678FEF-16EF-6B88-F686-77C077A5054C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3895635" y="1830256"/>
                <a:ext cx="282600" cy="48413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2442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2" y="3383544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Recursos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Productos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Resultados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Impacto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Necesidades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Actividades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471949" y="293134"/>
            <a:ext cx="5834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Perspectiva de las partes interesadas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Perspectiva de las personas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Perspectiva de las bibliotecas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30C2D56-EF98-4E36-BAA8-5E4E45BB216E}"/>
              </a:ext>
            </a:extLst>
          </p:cNvPr>
          <p:cNvGrpSpPr/>
          <p:nvPr/>
        </p:nvGrpSpPr>
        <p:grpSpPr>
          <a:xfrm>
            <a:off x="7444137" y="2049575"/>
            <a:ext cx="3152880" cy="913680"/>
            <a:chOff x="7444137" y="2049575"/>
            <a:chExt cx="3152880" cy="913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14:cNvPr>
                <p14:cNvContentPartPr/>
                <p14:nvPr/>
              </p14:nvContentPartPr>
              <p14:xfrm>
                <a:off x="7488057" y="2184575"/>
                <a:ext cx="3040560" cy="72468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470059" y="2166575"/>
                  <a:ext cx="3076196" cy="76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14:cNvPr>
                <p14:cNvContentPartPr/>
                <p14:nvPr/>
              </p14:nvContentPartPr>
              <p14:xfrm>
                <a:off x="10289937" y="2762015"/>
                <a:ext cx="307080" cy="2012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0271958" y="2744047"/>
                  <a:ext cx="342678" cy="2368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14:cNvPr>
                <p14:cNvContentPartPr/>
                <p14:nvPr/>
              </p14:nvContentPartPr>
              <p14:xfrm>
                <a:off x="7444137" y="2049575"/>
                <a:ext cx="200880" cy="31536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426137" y="2031575"/>
                  <a:ext cx="236520" cy="351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1966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1681834" y="3506721"/>
            <a:ext cx="1711353" cy="5075023"/>
            <a:chOff x="0" y="0"/>
            <a:chExt cx="3422705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685801" y="3415980"/>
            <a:ext cx="5778309" cy="329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8D0B2F81-F68D-0AE9-0338-C7A86A611184}"/>
              </a:ext>
            </a:extLst>
          </p:cNvPr>
          <p:cNvSpPr txBox="1"/>
          <p:nvPr/>
        </p:nvSpPr>
        <p:spPr>
          <a:xfrm>
            <a:off x="5827500" y="505222"/>
            <a:ext cx="5203615" cy="5335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67" b="1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Nuestros miembros</a:t>
            </a: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667" b="1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67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Convertirse en miembro de la IFLA demuestra su compromiso con la prestación de servicios bibliotecarios excepcionales y la promoción de los valores fundamentales del trabajo bibliotecario y de información.</a:t>
            </a: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667" b="0" i="0" u="none" strike="noStrike" kern="1200" cap="none" spc="2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67" b="1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Ustedes son nuestra mayor fuerza: hacen posible lo que hacemos.</a:t>
            </a:r>
          </a:p>
        </p:txBody>
      </p:sp>
      <p:pic>
        <p:nvPicPr>
          <p:cNvPr id="9" name="Picture 8" descr="A group of people sitting on a couch reading books&#10;&#10;Description automatically generated">
            <a:extLst>
              <a:ext uri="{FF2B5EF4-FFF2-40B4-BE49-F238E27FC236}">
                <a16:creationId xmlns:a16="http://schemas.microsoft.com/office/drawing/2014/main" id="{7A416BD8-C932-A472-0285-1133473813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8" r="15500"/>
          <a:stretch/>
        </p:blipFill>
        <p:spPr>
          <a:xfrm>
            <a:off x="0" y="0"/>
            <a:ext cx="5075023" cy="5188553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Recursos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 Personal,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equipos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dinero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Número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personas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capacitadas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Personas que mejoraron sus capacidades, encontraron trabajo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Tasas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desempleo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reducidas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Empleo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Capacitación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en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habilidades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laborales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9885C7E-4E14-DA81-6EF0-DBD711DDEA93}"/>
              </a:ext>
            </a:extLst>
          </p:cNvPr>
          <p:cNvSpPr txBox="1"/>
          <p:nvPr/>
        </p:nvSpPr>
        <p:spPr>
          <a:xfrm>
            <a:off x="471949" y="293134"/>
            <a:ext cx="5834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Perspectiva de las partes interesadas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Perspectiva de las personas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Perspectiva de las bibliotecas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0712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Recursos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 personal,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tiempo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dinero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Número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personas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formadas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; kg de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basura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retirados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Personas que ven beneficios en el reciclaje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Tasas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reciclaje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mejoradas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Contaminación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la playa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Capacitación para reciclaje, evento en la playa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83261" y="207261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65261" y="205460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311FFFB-2888-8566-4261-3C8C565D9C21}"/>
              </a:ext>
            </a:extLst>
          </p:cNvPr>
          <p:cNvSpPr txBox="1"/>
          <p:nvPr/>
        </p:nvSpPr>
        <p:spPr>
          <a:xfrm>
            <a:off x="471949" y="293134"/>
            <a:ext cx="5834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Perspectiva de las partes interesadas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Perspectiva de las personas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Perspectiva de las bibliotecas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4838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Biblioteca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móvil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;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Equipamiento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;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Contenidos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digitales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; Personal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Número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visitas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;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Número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de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capacitados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Habilidades mejoradas; Aprendizaje mejorado; Exámenes mejorados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Facilitar el desarrollo de los jóvenes; acortar la brecha digital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Falta de TIC en las escuelas; Exámenes reprobados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Visitas a escuelas; Formación práctica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11FAB1B-9E13-059F-2350-303F625C9B2B}"/>
              </a:ext>
            </a:extLst>
          </p:cNvPr>
          <p:cNvSpPr txBox="1"/>
          <p:nvPr/>
        </p:nvSpPr>
        <p:spPr>
          <a:xfrm>
            <a:off x="471949" y="293134"/>
            <a:ext cx="5834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Perspectiva de las partes interesadas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Perspectiva de las personas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Perspectiva de las bibliotecas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6121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Garantizar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que las partes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interesadas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comprendan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nuestro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valor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e </a:t>
            </a:r>
            <a:r>
              <a:rPr kumimoji="0" lang="en-GB" sz="3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impacto</a:t>
            </a: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69770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713381" y="2688641"/>
            <a:ext cx="1076523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Resultados. </a:t>
            </a:r>
            <a:r>
              <a:rPr kumimoji="0" lang="en-US" sz="48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Impacto</a:t>
            </a: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. </a:t>
            </a:r>
            <a:r>
              <a:rPr kumimoji="0" lang="en-US" sz="48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Cambios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894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2" name="Google Shape;932;p40"/>
          <p:cNvGrpSpPr/>
          <p:nvPr/>
        </p:nvGrpSpPr>
        <p:grpSpPr>
          <a:xfrm>
            <a:off x="3877442" y="243367"/>
            <a:ext cx="7124614" cy="6371268"/>
            <a:chOff x="1312166" y="0"/>
            <a:chExt cx="9567521" cy="8128000"/>
          </a:xfrm>
        </p:grpSpPr>
        <p:sp>
          <p:nvSpPr>
            <p:cNvPr id="933" name="Google Shape;933;p40"/>
            <p:cNvSpPr/>
            <p:nvPr/>
          </p:nvSpPr>
          <p:spPr>
            <a:xfrm>
              <a:off x="1312166" y="0"/>
              <a:ext cx="8128000" cy="8128000"/>
            </a:xfrm>
            <a:prstGeom prst="triangle">
              <a:avLst>
                <a:gd name="adj" fmla="val 50000"/>
              </a:avLst>
            </a:prstGeom>
            <a:solidFill>
              <a:srgbClr val="2F866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4" name="Google Shape;934;p40"/>
            <p:cNvSpPr/>
            <p:nvPr/>
          </p:nvSpPr>
          <p:spPr>
            <a:xfrm>
              <a:off x="5209243" y="813447"/>
              <a:ext cx="5617045" cy="881062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5" name="Google Shape;935;p40"/>
            <p:cNvSpPr txBox="1"/>
            <p:nvPr/>
          </p:nvSpPr>
          <p:spPr>
            <a:xfrm>
              <a:off x="5252253" y="856457"/>
              <a:ext cx="5531025" cy="7950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Impacto </a:t>
              </a:r>
              <a:r>
                <a:rPr kumimoji="0" lang="en-GB" sz="1733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cambios en la comunidad espera que ocurran?)</a:t>
              </a:r>
              <a:endParaRPr kumimoji="0" sz="17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6" name="Google Shape;936;p40"/>
            <p:cNvSpPr/>
            <p:nvPr/>
          </p:nvSpPr>
          <p:spPr>
            <a:xfrm>
              <a:off x="5195586" y="1804642"/>
              <a:ext cx="5644359" cy="881062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7" name="Google Shape;937;p40"/>
            <p:cNvSpPr txBox="1"/>
            <p:nvPr/>
          </p:nvSpPr>
          <p:spPr>
            <a:xfrm>
              <a:off x="5238596" y="1847652"/>
              <a:ext cx="5558339" cy="7950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Resultados - outcomes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(¿Qué cambios en las condiciones espera ver?)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8" name="Google Shape;938;p40"/>
            <p:cNvSpPr/>
            <p:nvPr/>
          </p:nvSpPr>
          <p:spPr>
            <a:xfrm>
              <a:off x="5195496" y="2896610"/>
              <a:ext cx="5644500" cy="8811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39" name="Google Shape;939;p40"/>
            <p:cNvSpPr txBox="1"/>
            <p:nvPr/>
          </p:nvSpPr>
          <p:spPr>
            <a:xfrm>
              <a:off x="5238484" y="2909821"/>
              <a:ext cx="5558400" cy="79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Producto - Outputs 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resultados directos esperas de tus acciones?)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0" name="Google Shape;940;p40"/>
            <p:cNvSpPr/>
            <p:nvPr/>
          </p:nvSpPr>
          <p:spPr>
            <a:xfrm>
              <a:off x="5181839" y="3988630"/>
              <a:ext cx="5671800" cy="8811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1" name="Google Shape;941;p40"/>
            <p:cNvSpPr txBox="1"/>
            <p:nvPr/>
          </p:nvSpPr>
          <p:spPr>
            <a:xfrm>
              <a:off x="5224934" y="3971955"/>
              <a:ext cx="5585700" cy="8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Actividades</a:t>
              </a:r>
              <a:r>
                <a:rPr kumimoji="0" lang="en-GB" sz="14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(¿Qué actividades implementará para abordar las necesidades?)</a:t>
              </a:r>
              <a:endParaRPr kumimoji="0" sz="14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2" name="Google Shape;942;p40"/>
            <p:cNvSpPr/>
            <p:nvPr/>
          </p:nvSpPr>
          <p:spPr>
            <a:xfrm>
              <a:off x="5168332" y="5065116"/>
              <a:ext cx="5698800" cy="9408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3" name="Google Shape;943;p40"/>
            <p:cNvSpPr txBox="1"/>
            <p:nvPr/>
          </p:nvSpPr>
          <p:spPr>
            <a:xfrm>
              <a:off x="5211304" y="5181439"/>
              <a:ext cx="5613000" cy="43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8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Recursos - I</a:t>
              </a: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nputs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 (¿Qué recursos utilizará para abordar las necesidades?)</a:t>
              </a:r>
              <a:endParaRPr kumimoji="0" sz="1667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4" name="Google Shape;944;p40"/>
            <p:cNvSpPr/>
            <p:nvPr/>
          </p:nvSpPr>
          <p:spPr>
            <a:xfrm>
              <a:off x="5155687" y="6213090"/>
              <a:ext cx="5724000" cy="143490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866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45" name="Google Shape;945;p40"/>
            <p:cNvSpPr txBox="1"/>
            <p:nvPr/>
          </p:nvSpPr>
          <p:spPr>
            <a:xfrm>
              <a:off x="5225740" y="6462580"/>
              <a:ext cx="5583900" cy="8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ctr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800"/>
                <a:buFontTx/>
                <a:buNone/>
                <a:tabLst/>
                <a:defRPr/>
              </a:pPr>
              <a:r>
                <a:rPr kumimoji="0" lang="en-GB" sz="1667" b="1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Condiciones/Necesidades </a:t>
              </a:r>
              <a:r>
                <a:rPr kumimoji="0" lang="en-GB" sz="1667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(¿A qué desafío comunitario contribuirá? ¿Cuáles son las necesidades del grupo objetivo?)</a:t>
              </a:r>
              <a:endParaRPr kumimoji="0" sz="1667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" name="Google Shape;922;p39">
            <a:extLst>
              <a:ext uri="{FF2B5EF4-FFF2-40B4-BE49-F238E27FC236}">
                <a16:creationId xmlns:a16="http://schemas.microsoft.com/office/drawing/2014/main" id="{773A070C-F862-3D7E-9F4C-8C44F55097CF}"/>
              </a:ext>
            </a:extLst>
          </p:cNvPr>
          <p:cNvSpPr/>
          <p:nvPr/>
        </p:nvSpPr>
        <p:spPr>
          <a:xfrm>
            <a:off x="1090801" y="3792423"/>
            <a:ext cx="5190120" cy="2578896"/>
          </a:xfrm>
          <a:prstGeom prst="irregularSeal2">
            <a:avLst/>
          </a:prstGeom>
          <a:solidFill>
            <a:srgbClr val="92D050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46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Alinear los servicios bibliotecarios para satisfacer las necesidades de la comunidad</a:t>
            </a:r>
            <a:endParaRPr kumimoji="0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3" name="Google Shape;919;p39">
            <a:extLst>
              <a:ext uri="{FF2B5EF4-FFF2-40B4-BE49-F238E27FC236}">
                <a16:creationId xmlns:a16="http://schemas.microsoft.com/office/drawing/2014/main" id="{89667DBD-9091-6D24-D45D-41E6DF70AFF0}"/>
              </a:ext>
            </a:extLst>
          </p:cNvPr>
          <p:cNvGrpSpPr/>
          <p:nvPr/>
        </p:nvGrpSpPr>
        <p:grpSpPr>
          <a:xfrm>
            <a:off x="899096" y="1244601"/>
            <a:ext cx="4165643" cy="1315720"/>
            <a:chOff x="0" y="50424"/>
            <a:chExt cx="10425600" cy="1672780"/>
          </a:xfrm>
        </p:grpSpPr>
        <p:sp>
          <p:nvSpPr>
            <p:cNvPr id="4" name="Google Shape;920;p39">
              <a:extLst>
                <a:ext uri="{FF2B5EF4-FFF2-40B4-BE49-F238E27FC236}">
                  <a16:creationId xmlns:a16="http://schemas.microsoft.com/office/drawing/2014/main" id="{575357DF-E25F-CEA2-9A4F-FCBAF280A9B1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Google Shape;921;p39">
              <a:extLst>
                <a:ext uri="{FF2B5EF4-FFF2-40B4-BE49-F238E27FC236}">
                  <a16:creationId xmlns:a16="http://schemas.microsoft.com/office/drawing/2014/main" id="{F933656C-2A64-8B83-0B30-9C2DDDB23321}"/>
                </a:ext>
              </a:extLst>
            </p:cNvPr>
            <p:cNvSpPr txBox="1"/>
            <p:nvPr/>
          </p:nvSpPr>
          <p:spPr>
            <a:xfrm>
              <a:off x="0" y="178795"/>
              <a:ext cx="10425600" cy="15260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Modelo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lógico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centrado</a:t>
              </a:r>
              <a:r>
                <a:rPr kumimoji="0" lang="en-GB" sz="2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 en la </a:t>
              </a:r>
              <a:r>
                <a:rPr kumimoji="0" lang="en-GB" sz="26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Arial Black"/>
                  <a:cs typeface="Arial Black"/>
                  <a:sym typeface="Arial Black"/>
                </a:rPr>
                <a:t>comunidad</a:t>
              </a:r>
              <a:endParaRPr kumimoji="0" sz="7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E604782-B224-97C2-0D5A-0CBF202BEDA1}"/>
                  </a:ext>
                </a:extLst>
              </p14:cNvPr>
              <p14:cNvContentPartPr/>
              <p14:nvPr/>
            </p14:nvContentPartPr>
            <p14:xfrm>
              <a:off x="6497779" y="396100"/>
              <a:ext cx="4484880" cy="19360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E604782-B224-97C2-0D5A-0CBF202BEDA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1776" y="360100"/>
                <a:ext cx="4556526" cy="200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394654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9"/>
          <p:cNvGrpSpPr/>
          <p:nvPr/>
        </p:nvGrpSpPr>
        <p:grpSpPr>
          <a:xfrm>
            <a:off x="6361217" y="4602654"/>
            <a:ext cx="5023844" cy="1862145"/>
            <a:chOff x="9522329" y="7068780"/>
            <a:chExt cx="7373548" cy="2793217"/>
          </a:xfrm>
        </p:grpSpPr>
        <p:pic>
          <p:nvPicPr>
            <p:cNvPr id="337" name="Google Shape;337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2709322" y="7068780"/>
              <a:ext cx="4186555" cy="27932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8" name="Google Shape;338;p9"/>
            <p:cNvSpPr txBox="1"/>
            <p:nvPr/>
          </p:nvSpPr>
          <p:spPr>
            <a:xfrm>
              <a:off x="9522329" y="7802800"/>
              <a:ext cx="2994600" cy="17542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67" rIns="60950" bIns="30467" anchor="t" anchorCtr="0">
              <a:sp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¿Quizá se olviden de mí?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9" name="Google Shape;339;p9"/>
          <p:cNvGrpSpPr/>
          <p:nvPr/>
        </p:nvGrpSpPr>
        <p:grpSpPr>
          <a:xfrm>
            <a:off x="5791200" y="1633026"/>
            <a:ext cx="4775400" cy="2869802"/>
            <a:chOff x="8686800" y="2449539"/>
            <a:chExt cx="7163100" cy="4304703"/>
          </a:xfrm>
        </p:grpSpPr>
        <p:pic>
          <p:nvPicPr>
            <p:cNvPr id="340" name="Google Shape;340;p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686800" y="3233837"/>
              <a:ext cx="6258496" cy="35204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1" name="Google Shape;341;p9"/>
            <p:cNvSpPr txBox="1"/>
            <p:nvPr/>
          </p:nvSpPr>
          <p:spPr>
            <a:xfrm>
              <a:off x="8686800" y="2449539"/>
              <a:ext cx="7163100" cy="6462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67" rIns="60950" bIns="30467" anchor="t" anchorCtr="0">
              <a:sp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¿Qué va a pasar ahora?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42" name="Google Shape;342;p9"/>
          <p:cNvGrpSpPr/>
          <p:nvPr/>
        </p:nvGrpSpPr>
        <p:grpSpPr>
          <a:xfrm>
            <a:off x="1109485" y="4758141"/>
            <a:ext cx="4453115" cy="1880984"/>
            <a:chOff x="1664228" y="7137210"/>
            <a:chExt cx="6679672" cy="2821475"/>
          </a:xfrm>
        </p:grpSpPr>
        <p:pic>
          <p:nvPicPr>
            <p:cNvPr id="343" name="Google Shape;343;p9"/>
            <p:cNvPicPr preferRelativeResize="0"/>
            <p:nvPr/>
          </p:nvPicPr>
          <p:blipFill rotWithShape="1">
            <a:blip r:embed="rId5">
              <a:alphaModFix/>
            </a:blip>
            <a:srcRect t="6282" r="3077" b="8589"/>
            <a:stretch/>
          </p:blipFill>
          <p:spPr>
            <a:xfrm>
              <a:off x="4103594" y="7137210"/>
              <a:ext cx="4240306" cy="27932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4" name="Google Shape;344;p9"/>
            <p:cNvSpPr txBox="1"/>
            <p:nvPr/>
          </p:nvSpPr>
          <p:spPr>
            <a:xfrm>
              <a:off x="1664228" y="7650400"/>
              <a:ext cx="2211600" cy="23082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67" rIns="60950" bIns="30467" anchor="t" anchorCtr="0">
              <a:sp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¿Quizás el año que viene...?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45" name="Google Shape;345;p9"/>
          <p:cNvGrpSpPr/>
          <p:nvPr/>
        </p:nvGrpSpPr>
        <p:grpSpPr>
          <a:xfrm>
            <a:off x="1524000" y="1737738"/>
            <a:ext cx="3369233" cy="2814619"/>
            <a:chOff x="2286000" y="2606607"/>
            <a:chExt cx="5053849" cy="4221928"/>
          </a:xfrm>
        </p:grpSpPr>
        <p:pic>
          <p:nvPicPr>
            <p:cNvPr id="346" name="Google Shape;346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286000" y="3458464"/>
              <a:ext cx="5049152" cy="33700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7" name="Google Shape;347;p9"/>
            <p:cNvSpPr txBox="1"/>
            <p:nvPr/>
          </p:nvSpPr>
          <p:spPr>
            <a:xfrm>
              <a:off x="2290549" y="2606607"/>
              <a:ext cx="5049300" cy="646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67" rIns="60950" bIns="30467" anchor="t" anchorCtr="0">
              <a:sp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¡¿Seré evaluado?!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48" name="Google Shape;348;p9"/>
          <p:cNvGrpSpPr/>
          <p:nvPr/>
        </p:nvGrpSpPr>
        <p:grpSpPr>
          <a:xfrm>
            <a:off x="609727" y="326346"/>
            <a:ext cx="10972661" cy="1092893"/>
            <a:chOff x="0" y="50424"/>
            <a:chExt cx="10425600" cy="801831"/>
          </a:xfrm>
        </p:grpSpPr>
        <p:sp>
          <p:nvSpPr>
            <p:cNvPr id="349" name="Google Shape;349;p9"/>
            <p:cNvSpPr/>
            <p:nvPr/>
          </p:nvSpPr>
          <p:spPr>
            <a:xfrm>
              <a:off x="0" y="50424"/>
              <a:ext cx="10425491" cy="801831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9"/>
            <p:cNvSpPr txBox="1"/>
            <p:nvPr/>
          </p:nvSpPr>
          <p:spPr>
            <a:xfrm>
              <a:off x="0" y="178795"/>
              <a:ext cx="10425600" cy="5419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200"/>
                <a:buFontTx/>
                <a:buNone/>
                <a:tabLst/>
                <a:defRPr/>
              </a:pPr>
              <a:r>
                <a:rPr kumimoji="0" lang="en-GB" sz="4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Evaluación de impacto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1">
            <a:extLst>
              <a:ext uri="{FF2B5EF4-FFF2-40B4-BE49-F238E27FC236}">
                <a16:creationId xmlns:a16="http://schemas.microsoft.com/office/drawing/2014/main" id="{C89EB0A2-6474-B908-142E-96A85ABE52E0}"/>
              </a:ext>
            </a:extLst>
          </p:cNvPr>
          <p:cNvSpPr txBox="1"/>
          <p:nvPr/>
        </p:nvSpPr>
        <p:spPr>
          <a:xfrm>
            <a:off x="717296" y="923091"/>
            <a:ext cx="10972545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Impacto</a:t>
            </a: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tiene relación con los </a:t>
            </a: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cambios</a:t>
            </a: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y </a:t>
            </a: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efectos</a:t>
            </a:r>
            <a:r>
              <a:rPr kumimoji="0" lang="es-ES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en las personas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41AC9-761C-6985-1D29-B2C645066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17" y="1854200"/>
            <a:ext cx="7071512" cy="370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134D5E-2650-5491-A720-801191B29A8F}"/>
              </a:ext>
            </a:extLst>
          </p:cNvPr>
          <p:cNvSpPr txBox="1"/>
          <p:nvPr/>
        </p:nvSpPr>
        <p:spPr>
          <a:xfrm>
            <a:off x="841249" y="5917074"/>
            <a:ext cx="434238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https://freshspectrum.com/charts-and-illustration/</a:t>
            </a: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911EF01B-664E-5E25-2BC2-FFC38453B2AB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6" name="AutoShape 8">
              <a:extLst>
                <a:ext uri="{FF2B5EF4-FFF2-40B4-BE49-F238E27FC236}">
                  <a16:creationId xmlns:a16="http://schemas.microsoft.com/office/drawing/2014/main" id="{D02C04C6-AA2A-70AA-F15E-04594F62B9C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9">
              <a:extLst>
                <a:ext uri="{FF2B5EF4-FFF2-40B4-BE49-F238E27FC236}">
                  <a16:creationId xmlns:a16="http://schemas.microsoft.com/office/drawing/2014/main" id="{D20B6E03-D530-A77F-322D-2784CEFA9758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FB9CC155-9BBD-DFF1-AD9D-92C93635FF7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87955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trella: 12 puntas 3">
            <a:extLst>
              <a:ext uri="{FF2B5EF4-FFF2-40B4-BE49-F238E27FC236}">
                <a16:creationId xmlns:a16="http://schemas.microsoft.com/office/drawing/2014/main" id="{C49BF302-529E-4185-9C3E-A6B86F665B33}"/>
              </a:ext>
            </a:extLst>
          </p:cNvPr>
          <p:cNvSpPr/>
          <p:nvPr/>
        </p:nvSpPr>
        <p:spPr>
          <a:xfrm>
            <a:off x="4216400" y="1549400"/>
            <a:ext cx="6334126" cy="4352925"/>
          </a:xfrm>
          <a:prstGeom prst="star12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La forma en que se refleja ese resultado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5CE44CB-7451-47DF-97B6-EB57DACA2246}"/>
              </a:ext>
            </a:extLst>
          </p:cNvPr>
          <p:cNvSpPr/>
          <p:nvPr/>
        </p:nvSpPr>
        <p:spPr>
          <a:xfrm>
            <a:off x="8585200" y="6079432"/>
            <a:ext cx="2693366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333" b="0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https://en.oxforddictionaries.com </a:t>
            </a:r>
          </a:p>
        </p:txBody>
      </p:sp>
      <p:grpSp>
        <p:nvGrpSpPr>
          <p:cNvPr id="7" name="Group 14">
            <a:extLst>
              <a:ext uri="{FF2B5EF4-FFF2-40B4-BE49-F238E27FC236}">
                <a16:creationId xmlns:a16="http://schemas.microsoft.com/office/drawing/2014/main" id="{5EA9709A-33A7-D166-3707-D0AB89E9639B}"/>
              </a:ext>
            </a:extLst>
          </p:cNvPr>
          <p:cNvGrpSpPr/>
          <p:nvPr/>
        </p:nvGrpSpPr>
        <p:grpSpPr>
          <a:xfrm>
            <a:off x="711201" y="482600"/>
            <a:ext cx="6994524" cy="1183509"/>
            <a:chOff x="0" y="50424"/>
            <a:chExt cx="10425491" cy="2225206"/>
          </a:xfrm>
        </p:grpSpPr>
        <p:sp>
          <p:nvSpPr>
            <p:cNvPr id="8" name="AutoShape 15">
              <a:extLst>
                <a:ext uri="{FF2B5EF4-FFF2-40B4-BE49-F238E27FC236}">
                  <a16:creationId xmlns:a16="http://schemas.microsoft.com/office/drawing/2014/main" id="{41489E17-F0C7-E78E-D495-2E4A77FBE5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E64A58DE-8709-21A1-F5ED-8EF1CBEF94B7}"/>
                </a:ext>
              </a:extLst>
            </p:cNvPr>
            <p:cNvSpPr txBox="1"/>
            <p:nvPr/>
          </p:nvSpPr>
          <p:spPr>
            <a:xfrm>
              <a:off x="0" y="423872"/>
              <a:ext cx="10425491" cy="185175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Que es un resultado / efecto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66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extLst>
              <a:ext uri="{FF2B5EF4-FFF2-40B4-BE49-F238E27FC236}">
                <a16:creationId xmlns:a16="http://schemas.microsoft.com/office/drawing/2014/main" id="{921A35F2-33C3-16E0-A9D4-BC6990F809B6}"/>
              </a:ext>
            </a:extLst>
          </p:cNvPr>
          <p:cNvSpPr txBox="1"/>
          <p:nvPr/>
        </p:nvSpPr>
        <p:spPr>
          <a:xfrm>
            <a:off x="660401" y="1977530"/>
            <a:ext cx="10972545" cy="36107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Un resultado/efecto es un beneficio específico derivado de un programa o servicio bibliotecario diseñado para ayudar a los usuarios a cambiar su </a:t>
            </a:r>
            <a:r>
              <a:rPr kumimoji="0" lang="es-E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percepción</a:t>
            </a: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s-E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conocimientos</a:t>
            </a: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s-E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habilidades</a:t>
            </a: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s-E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actitudes</a:t>
            </a: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o </a:t>
            </a:r>
            <a:r>
              <a:rPr kumimoji="0" lang="es-E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comportamiento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Los resultados se expresan como cambios que los individuos perciben en sí mismos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Los resultados pueden ser cuantitativos o cualitativos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.</a:t>
            </a: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38881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Resultados/efectos para las personas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C62F440-6AE4-5CF7-1547-D24646505DF8}"/>
              </a:ext>
            </a:extLst>
          </p:cNvPr>
          <p:cNvGrpSpPr/>
          <p:nvPr/>
        </p:nvGrpSpPr>
        <p:grpSpPr>
          <a:xfrm>
            <a:off x="735337" y="5757193"/>
            <a:ext cx="10822672" cy="806246"/>
            <a:chOff x="60338" y="1401527"/>
            <a:chExt cx="10729582" cy="80624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4F0D81C-7D38-E48F-8C6D-969CE0515D4A}"/>
                </a:ext>
              </a:extLst>
            </p:cNvPr>
            <p:cNvSpPr/>
            <p:nvPr/>
          </p:nvSpPr>
          <p:spPr>
            <a:xfrm>
              <a:off x="1984956" y="1401527"/>
              <a:ext cx="10550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Recursos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F125B50-677B-41AB-3717-4ADEE8FF5A3D}"/>
                </a:ext>
              </a:extLst>
            </p:cNvPr>
            <p:cNvSpPr/>
            <p:nvPr/>
          </p:nvSpPr>
          <p:spPr>
            <a:xfrm>
              <a:off x="5587771" y="1401527"/>
              <a:ext cx="1245337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Productos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F9F84E0-86C6-FA16-3192-D016F0657AF7}"/>
                </a:ext>
              </a:extLst>
            </p:cNvPr>
            <p:cNvSpPr/>
            <p:nvPr/>
          </p:nvSpPr>
          <p:spPr>
            <a:xfrm>
              <a:off x="7382624" y="1401527"/>
              <a:ext cx="1515725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Resultados</a:t>
              </a:r>
              <a:endPara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47F4129-6255-7AC4-25EA-A8C2D29A654B}"/>
                </a:ext>
              </a:extLst>
            </p:cNvPr>
            <p:cNvSpPr/>
            <p:nvPr/>
          </p:nvSpPr>
          <p:spPr>
            <a:xfrm>
              <a:off x="9459916" y="1401527"/>
              <a:ext cx="1330004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Impacto</a:t>
              </a: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FBEB3E0A-6184-C8CC-822E-17D0E422E944}"/>
                </a:ext>
              </a:extLst>
            </p:cNvPr>
            <p:cNvSpPr/>
            <p:nvPr/>
          </p:nvSpPr>
          <p:spPr>
            <a:xfrm>
              <a:off x="1495164" y="1618596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5D14A62C-0650-1FEB-6548-5997861C0818}"/>
                </a:ext>
              </a:extLst>
            </p:cNvPr>
            <p:cNvSpPr/>
            <p:nvPr/>
          </p:nvSpPr>
          <p:spPr>
            <a:xfrm>
              <a:off x="3097132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5F8E38C-89CD-41C5-4378-6BAEA6EED4FE}"/>
                </a:ext>
              </a:extLst>
            </p:cNvPr>
            <p:cNvSpPr/>
            <p:nvPr/>
          </p:nvSpPr>
          <p:spPr>
            <a:xfrm>
              <a:off x="509670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9740CB7-1586-B29C-328F-167687B23ACD}"/>
                </a:ext>
              </a:extLst>
            </p:cNvPr>
            <p:cNvSpPr/>
            <p:nvPr/>
          </p:nvSpPr>
          <p:spPr>
            <a:xfrm>
              <a:off x="60338" y="1401527"/>
              <a:ext cx="13751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Necesidades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B7BCA92-ACC9-552F-B527-9E947A9A0E27}"/>
                </a:ext>
              </a:extLst>
            </p:cNvPr>
            <p:cNvSpPr/>
            <p:nvPr/>
          </p:nvSpPr>
          <p:spPr>
            <a:xfrm>
              <a:off x="3589475" y="1401527"/>
              <a:ext cx="144878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Actividades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92EFCC81-E3C8-A8E7-23D2-BFA663AF6BAB}"/>
                </a:ext>
              </a:extLst>
            </p:cNvPr>
            <p:cNvSpPr/>
            <p:nvPr/>
          </p:nvSpPr>
          <p:spPr>
            <a:xfrm>
              <a:off x="6891557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FE5E2926-02C8-17BD-034C-DC130C8BF2D7}"/>
                </a:ext>
              </a:extLst>
            </p:cNvPr>
            <p:cNvSpPr/>
            <p:nvPr/>
          </p:nvSpPr>
          <p:spPr>
            <a:xfrm>
              <a:off x="896282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1787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34235" y="321925"/>
            <a:ext cx="3108881" cy="1593300"/>
            <a:chOff x="0" y="-66675"/>
            <a:chExt cx="6217762" cy="3186597"/>
          </a:xfrm>
        </p:grpSpPr>
        <p:sp>
          <p:nvSpPr>
            <p:cNvPr id="3" name="TextBox 3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Asia-Oceanía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29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163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138 Personas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0" y="5226149"/>
            <a:ext cx="12262104" cy="1711353"/>
            <a:chOff x="0" y="0"/>
            <a:chExt cx="25437391" cy="3422706"/>
          </a:xfrm>
        </p:grpSpPr>
        <p:sp>
          <p:nvSpPr>
            <p:cNvPr id="6" name="AutoShape 6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66B5BF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66B5BF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AutoShape 9"/>
          <p:cNvSpPr/>
          <p:nvPr/>
        </p:nvSpPr>
        <p:spPr>
          <a:xfrm>
            <a:off x="4058636" y="-6222"/>
            <a:ext cx="19027" cy="5146647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8128086" y="-6222"/>
            <a:ext cx="19027" cy="5146647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AutoShape 11"/>
          <p:cNvSpPr/>
          <p:nvPr/>
        </p:nvSpPr>
        <p:spPr>
          <a:xfrm rot="-5400000">
            <a:off x="6086490" y="-3522674"/>
            <a:ext cx="19022" cy="12192000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4584657" y="321924"/>
            <a:ext cx="3108881" cy="1593300"/>
            <a:chOff x="0" y="-66675"/>
            <a:chExt cx="6217762" cy="3186597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Europa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66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404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107 Personas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49040" y="321925"/>
            <a:ext cx="3108881" cy="1993317"/>
            <a:chOff x="0" y="-66675"/>
            <a:chExt cx="6217762" cy="3986634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66675"/>
              <a:ext cx="6217762" cy="15804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América Latina y el Caribe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919411"/>
              <a:ext cx="6217762" cy="2000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13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49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27 Personas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34235" y="2963833"/>
            <a:ext cx="3108881" cy="2326741"/>
            <a:chOff x="0" y="-66675"/>
            <a:chExt cx="6217762" cy="4653480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66675"/>
              <a:ext cx="6217762" cy="15804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133" b="0" i="0" u="none" strike="noStrike" kern="1200" cap="none" spc="113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Oriente Medio y el norte de África</a:t>
              </a:r>
              <a:endParaRPr kumimoji="0" lang="en-US" sz="2133" b="0" i="0" u="none" strike="noStrike" kern="1200" cap="none" spc="113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919410"/>
              <a:ext cx="6217762" cy="2667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42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20 personas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1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592871" y="2935237"/>
            <a:ext cx="3108881" cy="1593300"/>
            <a:chOff x="0" y="-66675"/>
            <a:chExt cx="6217762" cy="3186597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Norteamérica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19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108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272 Personas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648029" y="2963832"/>
            <a:ext cx="3306400" cy="1603738"/>
            <a:chOff x="0" y="-66675"/>
            <a:chExt cx="6612801" cy="3207479"/>
          </a:xfrm>
        </p:grpSpPr>
        <p:sp>
          <p:nvSpPr>
            <p:cNvPr id="25" name="TextBox 25"/>
            <p:cNvSpPr txBox="1"/>
            <p:nvPr/>
          </p:nvSpPr>
          <p:spPr>
            <a:xfrm>
              <a:off x="0" y="-66675"/>
              <a:ext cx="6612801" cy="75071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África subsahariana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1140254"/>
              <a:ext cx="6217765" cy="20005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15 Asociaciones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65 Instituciones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14 Personas</a:t>
              </a:r>
            </a:p>
          </p:txBody>
        </p:sp>
      </p:grpSp>
      <p:sp>
        <p:nvSpPr>
          <p:cNvPr id="27" name="TextBox 27">
            <a:extLst>
              <a:ext uri="{FF2B5EF4-FFF2-40B4-BE49-F238E27FC236}">
                <a16:creationId xmlns:a16="http://schemas.microsoft.com/office/drawing/2014/main" id="{52A87100-BAAF-2BEB-0354-7D9C0BD0FBA0}"/>
              </a:ext>
            </a:extLst>
          </p:cNvPr>
          <p:cNvSpPr txBox="1"/>
          <p:nvPr/>
        </p:nvSpPr>
        <p:spPr>
          <a:xfrm>
            <a:off x="534234" y="5373133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Estadísticas de afiliación en octubre </a:t>
            </a:r>
            <a:r>
              <a:rPr kumimoji="0" lang="lv-LV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 2024</a:t>
            </a:r>
            <a:endParaRPr kumimoji="0" lang="en-US" sz="1333" b="0" i="0" u="none" strike="noStrike" kern="1200" cap="none" spc="107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9CFC34-02A3-076F-8646-D7D06D29E4B3}"/>
              </a:ext>
            </a:extLst>
          </p:cNvPr>
          <p:cNvSpPr txBox="1"/>
          <p:nvPr/>
        </p:nvSpPr>
        <p:spPr>
          <a:xfrm>
            <a:off x="534234" y="5952220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finales de octubre, contábamos </a:t>
            </a:r>
            <a:r>
              <a:rPr kumimoji="0" lang="en-US" sz="1333" b="1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 1.557 miembros y afiliados en 149 países</a:t>
            </a: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248DD7-C8AF-41D3-8AD6-DDD2BF3E9822}"/>
              </a:ext>
            </a:extLst>
          </p:cNvPr>
          <p:cNvCxnSpPr>
            <a:cxnSpLocks/>
          </p:cNvCxnSpPr>
          <p:nvPr/>
        </p:nvCxnSpPr>
        <p:spPr>
          <a:xfrm>
            <a:off x="988830" y="5987895"/>
            <a:ext cx="10683949" cy="0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C5F35D-DF5D-46E0-AC45-59916D1AECE1}"/>
              </a:ext>
            </a:extLst>
          </p:cNvPr>
          <p:cNvCxnSpPr>
            <a:cxnSpLocks/>
          </p:cNvCxnSpPr>
          <p:nvPr/>
        </p:nvCxnSpPr>
        <p:spPr>
          <a:xfrm flipV="1">
            <a:off x="988829" y="1201479"/>
            <a:ext cx="0" cy="4786416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68E021-CEE1-480D-86B4-39B02C4C4E52}"/>
              </a:ext>
            </a:extLst>
          </p:cNvPr>
          <p:cNvSpPr txBox="1"/>
          <p:nvPr/>
        </p:nvSpPr>
        <p:spPr>
          <a:xfrm>
            <a:off x="5656522" y="5987896"/>
            <a:ext cx="1391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Tiempo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12FE2-6785-45C4-9034-FB40C6526EDD}"/>
              </a:ext>
            </a:extLst>
          </p:cNvPr>
          <p:cNvSpPr txBox="1"/>
          <p:nvPr/>
        </p:nvSpPr>
        <p:spPr>
          <a:xfrm>
            <a:off x="311722" y="2595214"/>
            <a:ext cx="615553" cy="14398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Impacto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421685-20D9-0A9B-9B8C-BAB104A12A99}"/>
              </a:ext>
            </a:extLst>
          </p:cNvPr>
          <p:cNvGrpSpPr/>
          <p:nvPr/>
        </p:nvGrpSpPr>
        <p:grpSpPr>
          <a:xfrm>
            <a:off x="3508850" y="3591611"/>
            <a:ext cx="3202625" cy="943707"/>
            <a:chOff x="5263275" y="5387416"/>
            <a:chExt cx="4803938" cy="1415561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7367213" y="590297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Habilidades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20400000">
              <a:off x="5263275" y="5387416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2E5F76-BCCE-21C8-D19D-5AF1CB6A06D7}"/>
              </a:ext>
            </a:extLst>
          </p:cNvPr>
          <p:cNvGrpSpPr/>
          <p:nvPr/>
        </p:nvGrpSpPr>
        <p:grpSpPr>
          <a:xfrm>
            <a:off x="1727554" y="4265344"/>
            <a:ext cx="3183922" cy="895923"/>
            <a:chOff x="2591330" y="6398015"/>
            <a:chExt cx="4775883" cy="134388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2DC4D6C-2D64-4360-AE36-FC3B1A7A6F8D}"/>
                </a:ext>
              </a:extLst>
            </p:cNvPr>
            <p:cNvSpPr/>
            <p:nvPr/>
          </p:nvSpPr>
          <p:spPr>
            <a:xfrm>
              <a:off x="4667213" y="684190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Conocimiento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Arrow: Curved Down 2">
              <a:extLst>
                <a:ext uri="{FF2B5EF4-FFF2-40B4-BE49-F238E27FC236}">
                  <a16:creationId xmlns:a16="http://schemas.microsoft.com/office/drawing/2014/main" id="{EEF97A27-CB10-12DA-8804-266CA9EA2EC3}"/>
                </a:ext>
              </a:extLst>
            </p:cNvPr>
            <p:cNvSpPr/>
            <p:nvPr/>
          </p:nvSpPr>
          <p:spPr>
            <a:xfrm rot="20400000">
              <a:off x="2591330" y="6398015"/>
              <a:ext cx="2565755" cy="727804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91BC32-F02B-DA2A-05E5-7E817C65EEBC}"/>
              </a:ext>
            </a:extLst>
          </p:cNvPr>
          <p:cNvSpPr/>
          <p:nvPr/>
        </p:nvSpPr>
        <p:spPr>
          <a:xfrm>
            <a:off x="1175839" y="5241525"/>
            <a:ext cx="1920000" cy="600000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Conciencia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85F5EA-FEEC-D758-481F-9B023BDA65C1}"/>
              </a:ext>
            </a:extLst>
          </p:cNvPr>
          <p:cNvGrpSpPr/>
          <p:nvPr/>
        </p:nvGrpSpPr>
        <p:grpSpPr>
          <a:xfrm>
            <a:off x="5298145" y="2943039"/>
            <a:ext cx="3213331" cy="931663"/>
            <a:chOff x="7947217" y="4414558"/>
            <a:chExt cx="4819996" cy="139749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10067213" y="4912052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Actitudes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rrow: Curved Down 6">
              <a:extLst>
                <a:ext uri="{FF2B5EF4-FFF2-40B4-BE49-F238E27FC236}">
                  <a16:creationId xmlns:a16="http://schemas.microsoft.com/office/drawing/2014/main" id="{127D3264-21EA-066E-9E09-9070D3EBE550}"/>
                </a:ext>
              </a:extLst>
            </p:cNvPr>
            <p:cNvSpPr/>
            <p:nvPr/>
          </p:nvSpPr>
          <p:spPr>
            <a:xfrm rot="20400000">
              <a:off x="7947217" y="4414558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A0DC29D-D96D-66D8-75A5-EA4B0D10B5E4}"/>
              </a:ext>
            </a:extLst>
          </p:cNvPr>
          <p:cNvGrpSpPr/>
          <p:nvPr/>
        </p:nvGrpSpPr>
        <p:grpSpPr>
          <a:xfrm>
            <a:off x="7087441" y="2263220"/>
            <a:ext cx="3224035" cy="946227"/>
            <a:chOff x="10631161" y="3394830"/>
            <a:chExt cx="4836052" cy="141934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12767213" y="391417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Conducta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rrow: Curved Down 7">
              <a:extLst>
                <a:ext uri="{FF2B5EF4-FFF2-40B4-BE49-F238E27FC236}">
                  <a16:creationId xmlns:a16="http://schemas.microsoft.com/office/drawing/2014/main" id="{708F5DC7-E7B8-728B-1223-D2E7BA067ECD}"/>
                </a:ext>
              </a:extLst>
            </p:cNvPr>
            <p:cNvSpPr/>
            <p:nvPr/>
          </p:nvSpPr>
          <p:spPr>
            <a:xfrm rot="20400000">
              <a:off x="10631161" y="3394830"/>
              <a:ext cx="2565754" cy="797971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3D3FD4-3EC2-224B-0847-D7C0D0AF86F5}"/>
              </a:ext>
            </a:extLst>
          </p:cNvPr>
          <p:cNvGrpSpPr/>
          <p:nvPr/>
        </p:nvGrpSpPr>
        <p:grpSpPr>
          <a:xfrm>
            <a:off x="8877597" y="1613412"/>
            <a:ext cx="3242488" cy="948193"/>
            <a:chOff x="13316396" y="2420118"/>
            <a:chExt cx="4863732" cy="142228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15480128" y="294240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Cambios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en las </a:t>
              </a: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condiciones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Curved Down 8">
              <a:extLst>
                <a:ext uri="{FF2B5EF4-FFF2-40B4-BE49-F238E27FC236}">
                  <a16:creationId xmlns:a16="http://schemas.microsoft.com/office/drawing/2014/main" id="{A4822339-D78E-5FFA-EBA4-0CDFB8BF3100}"/>
                </a:ext>
              </a:extLst>
            </p:cNvPr>
            <p:cNvSpPr/>
            <p:nvPr/>
          </p:nvSpPr>
          <p:spPr>
            <a:xfrm rot="20400000">
              <a:off x="13316396" y="2420118"/>
              <a:ext cx="2565754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C6C6960-F5C2-D821-9F01-662F9B7E04EF}"/>
              </a:ext>
            </a:extLst>
          </p:cNvPr>
          <p:cNvSpPr txBox="1"/>
          <p:nvPr/>
        </p:nvSpPr>
        <p:spPr>
          <a:xfrm>
            <a:off x="1157449" y="415129"/>
            <a:ext cx="9053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¿Cómo se producen </a:t>
            </a:r>
            <a:r>
              <a:rPr kumimoji="0" lang="es-ES" sz="40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los cambios</a:t>
            </a:r>
            <a:r>
              <a:rPr kumimoji="0" lang="es-ES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9252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248DD7-C8AF-41D3-8AD6-DDD2BF3E9822}"/>
              </a:ext>
            </a:extLst>
          </p:cNvPr>
          <p:cNvCxnSpPr>
            <a:cxnSpLocks/>
          </p:cNvCxnSpPr>
          <p:nvPr/>
        </p:nvCxnSpPr>
        <p:spPr>
          <a:xfrm>
            <a:off x="988830" y="5987895"/>
            <a:ext cx="10683949" cy="0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C5F35D-DF5D-46E0-AC45-59916D1AECE1}"/>
              </a:ext>
            </a:extLst>
          </p:cNvPr>
          <p:cNvCxnSpPr>
            <a:cxnSpLocks/>
          </p:cNvCxnSpPr>
          <p:nvPr/>
        </p:nvCxnSpPr>
        <p:spPr>
          <a:xfrm flipV="1">
            <a:off x="988829" y="1201479"/>
            <a:ext cx="0" cy="4786416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68E021-CEE1-480D-86B4-39B02C4C4E52}"/>
              </a:ext>
            </a:extLst>
          </p:cNvPr>
          <p:cNvSpPr txBox="1"/>
          <p:nvPr/>
        </p:nvSpPr>
        <p:spPr>
          <a:xfrm>
            <a:off x="5656522" y="5987896"/>
            <a:ext cx="1477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Tiempo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12FE2-6785-45C4-9034-FB40C6526EDD}"/>
              </a:ext>
            </a:extLst>
          </p:cNvPr>
          <p:cNvSpPr txBox="1"/>
          <p:nvPr/>
        </p:nvSpPr>
        <p:spPr>
          <a:xfrm>
            <a:off x="311722" y="2595214"/>
            <a:ext cx="615553" cy="14398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Impacto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421685-20D9-0A9B-9B8C-BAB104A12A99}"/>
              </a:ext>
            </a:extLst>
          </p:cNvPr>
          <p:cNvGrpSpPr/>
          <p:nvPr/>
        </p:nvGrpSpPr>
        <p:grpSpPr>
          <a:xfrm>
            <a:off x="3508850" y="3591611"/>
            <a:ext cx="3202625" cy="943707"/>
            <a:chOff x="5263275" y="5387416"/>
            <a:chExt cx="4803938" cy="1415561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7367213" y="590297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Sé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cómo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usar S-Phones</a:t>
              </a: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20400000">
              <a:off x="5263275" y="5387416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2E5F76-BCCE-21C8-D19D-5AF1CB6A06D7}"/>
              </a:ext>
            </a:extLst>
          </p:cNvPr>
          <p:cNvGrpSpPr/>
          <p:nvPr/>
        </p:nvGrpSpPr>
        <p:grpSpPr>
          <a:xfrm>
            <a:off x="1727554" y="4265344"/>
            <a:ext cx="3183922" cy="895923"/>
            <a:chOff x="2591330" y="6398015"/>
            <a:chExt cx="4775883" cy="134388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2DC4D6C-2D64-4360-AE36-FC3B1A7A6F8D}"/>
                </a:ext>
              </a:extLst>
            </p:cNvPr>
            <p:cNvSpPr/>
            <p:nvPr/>
          </p:nvSpPr>
          <p:spPr>
            <a:xfrm>
              <a:off x="4667213" y="684190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Sé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más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sobre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S-Phones</a:t>
              </a:r>
            </a:p>
          </p:txBody>
        </p:sp>
        <p:sp>
          <p:nvSpPr>
            <p:cNvPr id="3" name="Arrow: Curved Down 2">
              <a:extLst>
                <a:ext uri="{FF2B5EF4-FFF2-40B4-BE49-F238E27FC236}">
                  <a16:creationId xmlns:a16="http://schemas.microsoft.com/office/drawing/2014/main" id="{EEF97A27-CB10-12DA-8804-266CA9EA2EC3}"/>
                </a:ext>
              </a:extLst>
            </p:cNvPr>
            <p:cNvSpPr/>
            <p:nvPr/>
          </p:nvSpPr>
          <p:spPr>
            <a:xfrm rot="20400000">
              <a:off x="2591330" y="6398015"/>
              <a:ext cx="2565755" cy="727804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91BC32-F02B-DA2A-05E5-7E817C65EEBC}"/>
              </a:ext>
            </a:extLst>
          </p:cNvPr>
          <p:cNvSpPr/>
          <p:nvPr/>
        </p:nvSpPr>
        <p:spPr>
          <a:xfrm>
            <a:off x="1175839" y="5241525"/>
            <a:ext cx="1920000" cy="600000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Entiendo que existen los smartphones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85F5EA-FEEC-D758-481F-9B023BDA65C1}"/>
              </a:ext>
            </a:extLst>
          </p:cNvPr>
          <p:cNvGrpSpPr/>
          <p:nvPr/>
        </p:nvGrpSpPr>
        <p:grpSpPr>
          <a:xfrm>
            <a:off x="5298145" y="2943039"/>
            <a:ext cx="3213331" cy="931663"/>
            <a:chOff x="7947217" y="4414558"/>
            <a:chExt cx="4819996" cy="139749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10067213" y="4912052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Siento que s-</a:t>
              </a:r>
              <a:r>
                <a:rPr kumimoji="0" lang="es-E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phone</a:t>
              </a:r>
              <a: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me es útil</a:t>
              </a:r>
            </a:p>
          </p:txBody>
        </p:sp>
        <p:sp>
          <p:nvSpPr>
            <p:cNvPr id="7" name="Arrow: Curved Down 6">
              <a:extLst>
                <a:ext uri="{FF2B5EF4-FFF2-40B4-BE49-F238E27FC236}">
                  <a16:creationId xmlns:a16="http://schemas.microsoft.com/office/drawing/2014/main" id="{127D3264-21EA-066E-9E09-9070D3EBE550}"/>
                </a:ext>
              </a:extLst>
            </p:cNvPr>
            <p:cNvSpPr/>
            <p:nvPr/>
          </p:nvSpPr>
          <p:spPr>
            <a:xfrm rot="20400000">
              <a:off x="7947217" y="4414558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A0DC29D-D96D-66D8-75A5-EA4B0D10B5E4}"/>
              </a:ext>
            </a:extLst>
          </p:cNvPr>
          <p:cNvGrpSpPr/>
          <p:nvPr/>
        </p:nvGrpSpPr>
        <p:grpSpPr>
          <a:xfrm>
            <a:off x="7087441" y="2263220"/>
            <a:ext cx="3224035" cy="946227"/>
            <a:chOff x="10631161" y="3394830"/>
            <a:chExt cx="4836052" cy="141934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12767213" y="391417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Uso el s-</a:t>
              </a:r>
              <a:r>
                <a:rPr kumimoji="0" lang="es-ES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phone</a:t>
              </a:r>
              <a: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todos los días</a:t>
              </a:r>
            </a:p>
          </p:txBody>
        </p:sp>
        <p:sp>
          <p:nvSpPr>
            <p:cNvPr id="8" name="Arrow: Curved Down 7">
              <a:extLst>
                <a:ext uri="{FF2B5EF4-FFF2-40B4-BE49-F238E27FC236}">
                  <a16:creationId xmlns:a16="http://schemas.microsoft.com/office/drawing/2014/main" id="{708F5DC7-E7B8-728B-1223-D2E7BA067ECD}"/>
                </a:ext>
              </a:extLst>
            </p:cNvPr>
            <p:cNvSpPr/>
            <p:nvPr/>
          </p:nvSpPr>
          <p:spPr>
            <a:xfrm rot="20400000">
              <a:off x="10631161" y="3394830"/>
              <a:ext cx="2565754" cy="797971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3D3FD4-3EC2-224B-0847-D7C0D0AF86F5}"/>
              </a:ext>
            </a:extLst>
          </p:cNvPr>
          <p:cNvGrpSpPr/>
          <p:nvPr/>
        </p:nvGrpSpPr>
        <p:grpSpPr>
          <a:xfrm>
            <a:off x="8877597" y="1613412"/>
            <a:ext cx="3242488" cy="948193"/>
            <a:chOff x="13316396" y="2420118"/>
            <a:chExt cx="4863732" cy="142228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15480128" y="294240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 </a:t>
              </a:r>
              <a:r>
                <a:rPr kumimoji="0" lang="en-U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siento</a:t>
              </a: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conectado</a:t>
              </a: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kumimoji="0" lang="en-U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menos</a:t>
              </a: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aislado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Curved Down 8">
              <a:extLst>
                <a:ext uri="{FF2B5EF4-FFF2-40B4-BE49-F238E27FC236}">
                  <a16:creationId xmlns:a16="http://schemas.microsoft.com/office/drawing/2014/main" id="{A4822339-D78E-5FFA-EBA4-0CDFB8BF3100}"/>
                </a:ext>
              </a:extLst>
            </p:cNvPr>
            <p:cNvSpPr/>
            <p:nvPr/>
          </p:nvSpPr>
          <p:spPr>
            <a:xfrm rot="20400000">
              <a:off x="13316396" y="2420118"/>
              <a:ext cx="2565754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525FF0-EFD5-EAF6-CD1C-47004329D365}"/>
              </a:ext>
            </a:extLst>
          </p:cNvPr>
          <p:cNvSpPr txBox="1"/>
          <p:nvPr/>
        </p:nvSpPr>
        <p:spPr>
          <a:xfrm>
            <a:off x="1019608" y="284622"/>
            <a:ext cx="10762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Ejemplo: formación sobre el uso de 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teléfonos inteligentes</a:t>
            </a:r>
          </a:p>
        </p:txBody>
      </p:sp>
    </p:spTree>
    <p:extLst>
      <p:ext uri="{BB962C8B-B14F-4D97-AF65-F5344CB8AC3E}">
        <p14:creationId xmlns:p14="http://schemas.microsoft.com/office/powerpoint/2010/main" val="192006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1573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Evaluación de resultados - paso a paso</a:t>
              </a:r>
            </a:p>
          </p:txBody>
        </p:sp>
      </p:grp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6FCFDF40-4C1E-17BD-BA58-88AA2BE9F287}"/>
              </a:ext>
            </a:extLst>
          </p:cNvPr>
          <p:cNvGraphicFramePr>
            <a:graphicFrameLocks/>
          </p:cNvGraphicFramePr>
          <p:nvPr/>
        </p:nvGraphicFramePr>
        <p:xfrm>
          <a:off x="1955673" y="2362200"/>
          <a:ext cx="8382000" cy="290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7">
            <a:extLst>
              <a:ext uri="{FF2B5EF4-FFF2-40B4-BE49-F238E27FC236}">
                <a16:creationId xmlns:a16="http://schemas.microsoft.com/office/drawing/2014/main" id="{856A4ACB-099A-016A-026C-47822B01E1CE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4" name="AutoShape 8">
              <a:extLst>
                <a:ext uri="{FF2B5EF4-FFF2-40B4-BE49-F238E27FC236}">
                  <a16:creationId xmlns:a16="http://schemas.microsoft.com/office/drawing/2014/main" id="{DCE40B1F-267B-8326-D4BE-56979466B4F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50CCEBC2-AC50-518F-40E2-B528FCBD5E8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3FDD2C91-204F-C407-56CC-42CC4A3F37F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5686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1573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Resultados</a:t>
              </a:r>
              <a:r>
                <a:rPr kumimoji="0" lang="en-GB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/ (</a:t>
              </a:r>
              <a:r>
                <a:rPr kumimoji="0" lang="en-GB" sz="40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objetivos</a:t>
              </a:r>
              <a:r>
                <a:rPr kumimoji="0" lang="en-GB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de </a:t>
              </a:r>
              <a:r>
                <a:rPr kumimoji="0" lang="en-GB" sz="40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impacto</a:t>
              </a:r>
              <a:r>
                <a:rPr kumimoji="0" lang="en-GB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2" name="Group 7">
            <a:extLst>
              <a:ext uri="{FF2B5EF4-FFF2-40B4-BE49-F238E27FC236}">
                <a16:creationId xmlns:a16="http://schemas.microsoft.com/office/drawing/2014/main" id="{34B1D98C-C4C3-2B24-49AC-A963178FBF3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254ECA98-D788-C1BE-909D-6770F2C1C1B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D6EC2631-CF99-0992-ABC1-2F93EA9BA80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CF5C2B48-478D-A2E3-3434-0F665CB1E3D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4">
            <a:extLst>
              <a:ext uri="{FF2B5EF4-FFF2-40B4-BE49-F238E27FC236}">
                <a16:creationId xmlns:a16="http://schemas.microsoft.com/office/drawing/2014/main" id="{2B0E1DC0-1379-5278-6A88-4846DD412F55}"/>
              </a:ext>
            </a:extLst>
          </p:cNvPr>
          <p:cNvSpPr txBox="1"/>
          <p:nvPr/>
        </p:nvSpPr>
        <p:spPr>
          <a:xfrm>
            <a:off x="842838" y="2040587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Claros y realizables en un plazo determinado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Realista, teniendo en cuenta tus recursos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Cuidadosamente</a:t>
            </a: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30" normalizeH="0" baseline="0" noProof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redactados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16480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26"/>
          <p:cNvSpPr/>
          <p:nvPr/>
        </p:nvSpPr>
        <p:spPr>
          <a:xfrm>
            <a:off x="619707" y="2218766"/>
            <a:ext cx="2209800" cy="921906"/>
          </a:xfrm>
          <a:prstGeom prst="rect">
            <a:avLst/>
          </a:prstGeom>
          <a:solidFill>
            <a:srgbClr val="2F8662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Verbo que indica </a:t>
            </a:r>
            <a:r>
              <a:rPr kumimoji="0" lang="en-GB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cambio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2" name="Google Shape;562;p26"/>
          <p:cNvSpPr/>
          <p:nvPr/>
        </p:nvSpPr>
        <p:spPr>
          <a:xfrm>
            <a:off x="3605025" y="2223397"/>
            <a:ext cx="2209800" cy="917275"/>
          </a:xfrm>
          <a:prstGeom prst="rect">
            <a:avLst/>
          </a:prstGeom>
          <a:solidFill>
            <a:srgbClr val="2F8662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Qué cambiará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3" name="Google Shape;563;p26"/>
          <p:cNvSpPr/>
          <p:nvPr/>
        </p:nvSpPr>
        <p:spPr>
          <a:xfrm>
            <a:off x="6590343" y="2218767"/>
            <a:ext cx="2209800" cy="914213"/>
          </a:xfrm>
          <a:prstGeom prst="rect">
            <a:avLst/>
          </a:prstGeom>
          <a:solidFill>
            <a:srgbClr val="2F8662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¿Quién va a cambiar?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4" name="Google Shape;564;p26"/>
          <p:cNvSpPr/>
          <p:nvPr/>
        </p:nvSpPr>
        <p:spPr>
          <a:xfrm>
            <a:off x="9575661" y="2223397"/>
            <a:ext cx="2209796" cy="909583"/>
          </a:xfrm>
          <a:prstGeom prst="rect">
            <a:avLst/>
          </a:prstGeom>
          <a:solidFill>
            <a:srgbClr val="2F8662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Especificidad adicional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5" name="Google Shape;565;p26"/>
          <p:cNvSpPr/>
          <p:nvPr/>
        </p:nvSpPr>
        <p:spPr>
          <a:xfrm>
            <a:off x="619707" y="3140672"/>
            <a:ext cx="2209799" cy="231185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Ejemplos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: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Arial"/>
              <a:sym typeface="Arial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Aumentar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Establecer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Reducir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Crear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Mejorar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6" name="Google Shape;566;p26"/>
          <p:cNvSpPr/>
          <p:nvPr/>
        </p:nvSpPr>
        <p:spPr>
          <a:xfrm>
            <a:off x="3542950" y="3140667"/>
            <a:ext cx="2455200" cy="23118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Ejemplos: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Acceso 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Disponibilidad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Conciencia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Conocimientos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Habilidades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Actitudes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Comportamientos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7" name="Google Shape;567;p26"/>
          <p:cNvSpPr/>
          <p:nvPr/>
        </p:nvSpPr>
        <p:spPr>
          <a:xfrm>
            <a:off x="6423550" y="3132967"/>
            <a:ext cx="2612000" cy="2319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Ejemplos</a:t>
            </a: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: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Arial"/>
              <a:sym typeface="Arial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Niños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Mujeres jóvenes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Mayores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Abandono escolar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Adultos analfabetos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-26671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Agricultores locales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  <a:p>
            <a:pPr marL="304815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8" name="Google Shape;568;p26"/>
          <p:cNvSpPr/>
          <p:nvPr/>
        </p:nvSpPr>
        <p:spPr>
          <a:xfrm>
            <a:off x="9575660" y="3132980"/>
            <a:ext cx="2209798" cy="231955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t" anchorCtr="0">
            <a:noAutofit/>
          </a:bodyPr>
          <a:lstStyle/>
          <a:p>
            <a:pPr marL="285764" marR="0" lvl="0" indent="-285764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¿Dónde espera ver este cambio? (geografía)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Arial"/>
              <a:sym typeface="Arial"/>
            </a:endParaRPr>
          </a:p>
          <a:p>
            <a:pPr marL="285764" marR="0" lvl="0" indent="-285764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¿Para cuándo espera ver el cambio? (fecha)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Arial"/>
              <a:sym typeface="Arial"/>
            </a:endParaRPr>
          </a:p>
          <a:p>
            <a:pPr marL="285764" marR="0" lvl="0" indent="-285764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rPr>
              <a:t>¿Cuántos cambios pretende ver? (objetivo)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Arial"/>
              <a:sym typeface="Arial"/>
            </a:endParaRPr>
          </a:p>
          <a:p>
            <a:pPr marL="285764" marR="0" lvl="0" indent="-184159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Univers Condensed" panose="020B0506020202050204" pitchFamily="34" charset="0"/>
              <a:ea typeface="Open Sans"/>
              <a:cs typeface="Open Sans"/>
              <a:sym typeface="Open Sans"/>
            </a:endParaRPr>
          </a:p>
        </p:txBody>
      </p:sp>
      <p:sp>
        <p:nvSpPr>
          <p:cNvPr id="569" name="Google Shape;569;p26"/>
          <p:cNvSpPr/>
          <p:nvPr/>
        </p:nvSpPr>
        <p:spPr>
          <a:xfrm>
            <a:off x="3063434" y="2578632"/>
            <a:ext cx="304800" cy="200025"/>
          </a:xfrm>
          <a:prstGeom prst="mathPlus">
            <a:avLst>
              <a:gd name="adj1" fmla="val 23520"/>
            </a:avLst>
          </a:prstGeom>
          <a:solidFill>
            <a:srgbClr val="2F8662"/>
          </a:solidFill>
          <a:ln w="9525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26"/>
          <p:cNvSpPr/>
          <p:nvPr/>
        </p:nvSpPr>
        <p:spPr>
          <a:xfrm>
            <a:off x="6039913" y="2575860"/>
            <a:ext cx="304800" cy="200025"/>
          </a:xfrm>
          <a:prstGeom prst="mathPlus">
            <a:avLst>
              <a:gd name="adj1" fmla="val 23520"/>
            </a:avLst>
          </a:prstGeom>
          <a:solidFill>
            <a:srgbClr val="2F8662"/>
          </a:solidFill>
          <a:ln w="9525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26"/>
          <p:cNvSpPr/>
          <p:nvPr/>
        </p:nvSpPr>
        <p:spPr>
          <a:xfrm>
            <a:off x="9035502" y="2575859"/>
            <a:ext cx="304800" cy="200025"/>
          </a:xfrm>
          <a:prstGeom prst="mathPlus">
            <a:avLst>
              <a:gd name="adj1" fmla="val 23520"/>
            </a:avLst>
          </a:prstGeom>
          <a:solidFill>
            <a:srgbClr val="2F8662"/>
          </a:solidFill>
          <a:ln w="9525" cap="flat" cmpd="sng">
            <a:solidFill>
              <a:srgbClr val="2F866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2" name="Google Shape;572;p26"/>
          <p:cNvGrpSpPr/>
          <p:nvPr/>
        </p:nvGrpSpPr>
        <p:grpSpPr>
          <a:xfrm>
            <a:off x="569767" y="297566"/>
            <a:ext cx="11561175" cy="1515315"/>
            <a:chOff x="0" y="50424"/>
            <a:chExt cx="10425491" cy="1672780"/>
          </a:xfrm>
        </p:grpSpPr>
        <p:sp>
          <p:nvSpPr>
            <p:cNvPr id="573" name="Google Shape;573;p26"/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26"/>
            <p:cNvSpPr txBox="1"/>
            <p:nvPr/>
          </p:nvSpPr>
          <p:spPr>
            <a:xfrm>
              <a:off x="0" y="135592"/>
              <a:ext cx="10341600" cy="1359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6000"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¿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Cómo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redactar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buenos 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</a:t>
              </a:r>
              <a:endParaRPr kumimoji="0" sz="4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Open Sans"/>
                <a:cs typeface="Open Sans"/>
                <a:sym typeface="Open Sans"/>
              </a:endParaRPr>
            </a:p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6000"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(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objetivos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 de 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impacto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Open Sans"/>
                  <a:cs typeface="Open Sans"/>
                  <a:sym typeface="Open Sans"/>
                </a:rPr>
                <a:t>)?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Google Shape;588;p28"/>
          <p:cNvGrpSpPr/>
          <p:nvPr/>
        </p:nvGrpSpPr>
        <p:grpSpPr>
          <a:xfrm>
            <a:off x="660400" y="812107"/>
            <a:ext cx="10972661" cy="889693"/>
            <a:chOff x="0" y="50424"/>
            <a:chExt cx="10425600" cy="1672780"/>
          </a:xfrm>
        </p:grpSpPr>
        <p:sp>
          <p:nvSpPr>
            <p:cNvPr id="589" name="Google Shape;589;p28"/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28"/>
            <p:cNvSpPr txBox="1"/>
            <p:nvPr/>
          </p:nvSpPr>
          <p:spPr>
            <a:xfrm>
              <a:off x="0" y="178795"/>
              <a:ext cx="10425600" cy="11573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6600"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Indicadores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 de 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resultados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 (</a:t>
              </a:r>
              <a:r>
                <a:rPr kumimoji="0" lang="en-GB" sz="40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medidas</a:t>
              </a:r>
              <a:r>
                <a:rPr kumimoji="0" lang="en-GB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)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591" name="Google Shape;591;p28"/>
          <p:cNvSpPr txBox="1"/>
          <p:nvPr/>
        </p:nvSpPr>
        <p:spPr>
          <a:xfrm>
            <a:off x="1371601" y="2057400"/>
            <a:ext cx="9601200" cy="4390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Un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indicador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resultado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es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una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característica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específica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, observable y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medible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que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representará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la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consecución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del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resultado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.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Es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importante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pensar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en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indicadores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que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puedan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decirle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ambas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cosas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:</a:t>
            </a: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914446" marR="0" lvl="2" indent="-338684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4400"/>
              <a:buFont typeface="Arial"/>
              <a:buChar char="•"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Si se ha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producido</a:t>
            </a: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el </a:t>
            </a:r>
            <a:r>
              <a:rPr kumimoji="0" lang="en-GB" sz="3200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resultado</a:t>
            </a:r>
            <a:endParaRPr kumimoji="0" sz="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914446" marR="0" lvl="2" indent="-338684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4400"/>
              <a:buFont typeface="Arial"/>
              <a:buChar char="•"/>
              <a:tabLst/>
              <a:defRPr/>
            </a:pPr>
            <a:r>
              <a:rPr kumimoji="0" lang="en-GB" sz="29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Y en </a:t>
            </a:r>
            <a:r>
              <a:rPr kumimoji="0" lang="en-GB" sz="29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qué</a:t>
            </a:r>
            <a:r>
              <a:rPr kumimoji="0" lang="en-GB" sz="29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9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medida</a:t>
            </a:r>
            <a:endParaRPr kumimoji="0" sz="2933" b="0" i="0" u="none" strike="noStrike" kern="0" cap="none" spc="0" normalizeH="0" baseline="0" noProof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</p:txBody>
      </p:sp>
      <p:pic>
        <p:nvPicPr>
          <p:cNvPr id="592" name="Google Shape;592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48800" y="4902200"/>
            <a:ext cx="1625600" cy="162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Google Shape;615;p31"/>
          <p:cNvGrpSpPr/>
          <p:nvPr/>
        </p:nvGrpSpPr>
        <p:grpSpPr>
          <a:xfrm>
            <a:off x="609759" y="812107"/>
            <a:ext cx="10972482" cy="889696"/>
            <a:chOff x="0" y="50424"/>
            <a:chExt cx="10425491" cy="1672780"/>
          </a:xfrm>
        </p:grpSpPr>
        <p:sp>
          <p:nvSpPr>
            <p:cNvPr id="616" name="Google Shape;616;p31"/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  <a:ln>
              <a:noFill/>
            </a:ln>
          </p:spPr>
          <p:txBody>
            <a:bodyPr spcFirstLastPara="1" wrap="square" lIns="60950" tIns="30467" rIns="60950" bIns="30467" anchor="t" anchorCtr="0">
              <a:noAutofit/>
            </a:bodyPr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31"/>
            <p:cNvSpPr txBox="1"/>
            <p:nvPr/>
          </p:nvSpPr>
          <p:spPr>
            <a:xfrm>
              <a:off x="0" y="178795"/>
              <a:ext cx="10425491" cy="1273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6600"/>
                <a:buFontTx/>
                <a:buNone/>
                <a:tabLst/>
                <a:defRPr/>
              </a:pPr>
              <a:r>
                <a:rPr kumimoji="0" lang="en-GB" sz="4400" b="1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/>
                  <a:cs typeface="Open Sans"/>
                  <a:sym typeface="Open Sans"/>
                </a:rPr>
                <a:t>Ejemplo</a:t>
              </a:r>
              <a:endParaRPr kumimoji="0" sz="9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618" name="Google Shape;618;p31"/>
          <p:cNvSpPr txBox="1"/>
          <p:nvPr/>
        </p:nvSpPr>
        <p:spPr>
          <a:xfrm>
            <a:off x="1295400" y="1905001"/>
            <a:ext cx="9677400" cy="4718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Actividad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: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Programa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fomento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la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lectura</a:t>
            </a:r>
            <a:endParaRPr kumimoji="0" sz="3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457223" marR="0" lvl="0" indent="-270947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4400"/>
              <a:buFontTx/>
              <a:buNone/>
              <a:tabLst/>
              <a:defRPr/>
            </a:pPr>
            <a:endParaRPr kumimoji="0" sz="2333" b="0" i="1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Objetivo</a:t>
            </a:r>
            <a:r>
              <a:rPr kumimoji="0" lang="en-GB" sz="23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impacto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: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Mejorar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las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habilidades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y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hábitos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lectura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entre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niños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[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geografía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] para [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año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].</a:t>
            </a:r>
            <a:endParaRPr kumimoji="0" sz="2333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2333" b="1" i="0" u="none" strike="noStrike" kern="0" cap="none" spc="0" normalizeH="0" baseline="0" noProof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Resultado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: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Mejora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la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capacidad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y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hábitos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lectura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niños</a:t>
            </a:r>
            <a:endParaRPr kumimoji="0" sz="2333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2333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Indicador</a:t>
            </a:r>
            <a:r>
              <a:rPr kumimoji="0" lang="en-GB" sz="2333" b="1" i="0" u="none" strike="noStrike" kern="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1" i="0" u="none" strike="noStrike" kern="0" cap="none" spc="0" normalizeH="0" baseline="0" noProof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resultado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:</a:t>
            </a:r>
            <a:endParaRPr kumimoji="0" sz="3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381019" marR="0" lvl="0" indent="-342917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3500"/>
              <a:buFont typeface="Arial"/>
              <a:buChar char="•"/>
              <a:tabLst/>
              <a:defRPr/>
            </a:pP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Número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libros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leídos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por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niños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durante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un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periodo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tiempo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determinado</a:t>
            </a:r>
            <a:endParaRPr kumimoji="0" sz="3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381019" marR="0" lvl="0" indent="-342917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3500"/>
              <a:buFont typeface="Arial"/>
              <a:buChar char="•"/>
              <a:tabLst/>
              <a:defRPr/>
            </a:pP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Porcentaje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niños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con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buenas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aptitudes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lectura</a:t>
            </a:r>
            <a:endParaRPr kumimoji="0" sz="3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381019" marR="0" lvl="0" indent="-342917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3500"/>
              <a:buFont typeface="Arial"/>
              <a:buChar char="•"/>
              <a:tabLst/>
              <a:defRPr/>
            </a:pP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Cambio en la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actitud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de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niños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hacia</a:t>
            </a:r>
            <a:r>
              <a:rPr kumimoji="0" lang="en-GB" sz="2333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 la </a:t>
            </a:r>
            <a:r>
              <a:rPr kumimoji="0" lang="en-GB" sz="2333" b="0" i="0" u="none" strike="noStrike" kern="0" cap="none" spc="0" normalizeH="0" baseline="0" noProof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Open Sans"/>
                <a:cs typeface="Open Sans"/>
                <a:sym typeface="Open Sans"/>
              </a:rPr>
              <a:t>lectura</a:t>
            </a:r>
            <a:endParaRPr kumimoji="0" sz="3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457223" marR="0" lvl="0" indent="-287881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Pts val="4000"/>
              <a:buFontTx/>
              <a:buNone/>
              <a:tabLst/>
              <a:defRPr/>
            </a:pPr>
            <a:endParaRPr kumimoji="0" sz="2667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EJERCICIO</a:t>
            </a:r>
            <a:endParaRPr kumimoji="0" lang="es-ES" sz="3600" b="1" i="0" u="none" strike="noStrike" kern="1200" cap="none" spc="22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5" y="1284559"/>
            <a:ext cx="6428014" cy="2110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Definir una acción colaborativa impactante SMART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5602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Definición de acciones de impacto</a:t>
            </a:r>
            <a:endParaRPr kumimoji="0" lang="en-US" sz="40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401879"/>
            <a:ext cx="10338968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través de los índices de sostenibilidad, ustedes tienen una idea de dónde puede ser necesario actuar para maximizar la sostenibilidad de las bibliotecas... ahora, a definir acciones</a:t>
            </a:r>
            <a:endParaRPr kumimoji="0" lang="en-GB" sz="36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29860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520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Ideas de ayer (resumidas)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1487600"/>
            <a:ext cx="5657370" cy="43181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Preservación y conservación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Infraestructuras sólidas, incluida la tecnología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Accesibilidad y acceso, igualdad e inclusión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Personal capacitado, desarrollo de liderazgo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Capacitación y empoderamiento de los usuarios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Clima, resiliencia ambiental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Colaboración, formación de alianzas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D1C70B-60BE-40BC-24AA-26D35DD0125F}"/>
              </a:ext>
            </a:extLst>
          </p:cNvPr>
          <p:cNvSpPr txBox="1"/>
          <p:nvPr/>
        </p:nvSpPr>
        <p:spPr>
          <a:xfrm>
            <a:off x="6665414" y="1487600"/>
            <a:ext cx="5221786" cy="362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Participación de la comunidad, evaluación de las necesidades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 continua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y defensa basada en evidencia en todos los niveles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Estrategias sólidas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Sostenibilidad financiera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s-E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Entorno de información saludable y abierto, alfabetización</a:t>
            </a:r>
          </a:p>
        </p:txBody>
      </p:sp>
    </p:spTree>
    <p:extLst>
      <p:ext uri="{BB962C8B-B14F-4D97-AF65-F5344CB8AC3E}">
        <p14:creationId xmlns:p14="http://schemas.microsoft.com/office/powerpoint/2010/main" val="40274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-10800000">
            <a:off x="0" y="5290575"/>
            <a:ext cx="12262104" cy="1711353"/>
            <a:chOff x="0" y="0"/>
            <a:chExt cx="25437391" cy="3422706"/>
          </a:xfrm>
        </p:grpSpPr>
        <p:sp>
          <p:nvSpPr>
            <p:cNvPr id="6" name="AutoShape 6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66B5BF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66B5BF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7">
            <a:extLst>
              <a:ext uri="{FF2B5EF4-FFF2-40B4-BE49-F238E27FC236}">
                <a16:creationId xmlns:a16="http://schemas.microsoft.com/office/drawing/2014/main" id="{52A87100-BAAF-2BEB-0354-7D9C0BD0FBA0}"/>
              </a:ext>
            </a:extLst>
          </p:cNvPr>
          <p:cNvSpPr txBox="1"/>
          <p:nvPr/>
        </p:nvSpPr>
        <p:spPr>
          <a:xfrm>
            <a:off x="534234" y="5373133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Cifras a partir de octubre de 2024.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9CFC34-02A3-076F-8646-D7D06D29E4B3}"/>
              </a:ext>
            </a:extLst>
          </p:cNvPr>
          <p:cNvSpPr txBox="1"/>
          <p:nvPr/>
        </p:nvSpPr>
        <p:spPr>
          <a:xfrm>
            <a:off x="534234" y="5952220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finales de octubre, contábamos </a:t>
            </a:r>
            <a:r>
              <a:rPr kumimoji="0" lang="en-GB" sz="1333" b="1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 miembros de la organización en 149 países</a:t>
            </a:r>
            <a:r>
              <a:rPr kumimoji="0" lang="en-GB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5ACB4254-20B5-3B99-F6A7-A8F46295DC28}"/>
              </a:ext>
            </a:extLst>
          </p:cNvPr>
          <p:cNvGraphicFramePr/>
          <p:nvPr/>
        </p:nvGraphicFramePr>
        <p:xfrm>
          <a:off x="534234" y="719667"/>
          <a:ext cx="11039928" cy="4570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333231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622804" y="658296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Cómo definir una acción eficaz</a:t>
            </a:r>
            <a:endParaRPr kumimoji="0" lang="en-US" sz="40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A close up of a card&#10;&#10;Description automatically generated">
            <a:extLst>
              <a:ext uri="{FF2B5EF4-FFF2-40B4-BE49-F238E27FC236}">
                <a16:creationId xmlns:a16="http://schemas.microsoft.com/office/drawing/2014/main" id="{2F5B8899-3E29-5585-2571-3597394CD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492" y="1725194"/>
            <a:ext cx="6765016" cy="45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6407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 = Specific (</a:t>
            </a:r>
            <a:r>
              <a:rPr kumimoji="0" lang="en-US" sz="4400" b="0" i="0" u="none" strike="noStrike" kern="1200" cap="none" spc="21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específico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2431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medidas tomará?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está intentando lograr? ¿Por qué?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¿Quién debe participar?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¿Dónde y cuándo debe llevarse a cabo?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29A472-189C-B45B-3F46-47B9DEB78893}"/>
              </a:ext>
            </a:extLst>
          </p:cNvPr>
          <p:cNvSpPr/>
          <p:nvPr/>
        </p:nvSpPr>
        <p:spPr>
          <a:xfrm>
            <a:off x="9527292" y="154739"/>
            <a:ext cx="2261937" cy="5319883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Desarrollar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Coordinar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Gestionar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Apoyar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Actualizar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Producir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Proporcionar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Mantener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Supervisar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Planificar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Participar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</a:t>
            </a: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250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M = M</a:t>
            </a:r>
            <a:r>
              <a:rPr kumimoji="0" lang="en-US" sz="4400" b="0" i="0" u="none" strike="noStrike" kern="1200" cap="none" spc="21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easureable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(mensurable)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¿Cómo se verá el éxito de la acción?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¿Qué datos y evidencias medirán el objetivo?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¿En qué medida? ¿Qué tan bien?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9707B032-E8FA-718C-8DC5-40373E8B4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374" y="4007397"/>
            <a:ext cx="1471450" cy="14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590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 = Achievable (realizable)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040587"/>
            <a:ext cx="10338968" cy="40626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¿Es factible?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¿Tiene las habilidades, los recursos y las herramientas necesarias?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 no es así, ¿cómo puede obtenerlas?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¿Tiene la motivación para lograr el objetivo?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¿Es factible la cantidad de esfuerzo requerido con lo que la acción logrará?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B9EB7E07-2004-68D9-F4A1-79D6B0044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803" y="1913661"/>
            <a:ext cx="1460005" cy="14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5658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R = Relevant (</a:t>
            </a:r>
            <a:r>
              <a:rPr kumimoji="0" lang="en-US" sz="4400" b="0" i="0" u="none" strike="noStrike" kern="1200" cap="none" spc="21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importante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¿Quién necesita tomar esta medida ahora?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¿Cómo se alinea su medida con otras cosas que hace?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¿Por qué el resultado es importante para su comunidad y su ámbito bibliotecario?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92AF940-2B13-184B-3AE7-9E40ED8E1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794" y="720556"/>
            <a:ext cx="1742199" cy="174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9597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 = Time-bound (con </a:t>
            </a:r>
            <a:r>
              <a:rPr kumimoji="0" lang="en-US" sz="4400" b="0" i="0" u="none" strike="noStrike" kern="1200" cap="none" spc="21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límite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de </a:t>
            </a:r>
            <a:r>
              <a:rPr kumimoji="0" lang="en-US" sz="4400" b="0" i="0" u="none" strike="noStrike" kern="1200" cap="none" spc="210" normalizeH="0" baseline="0" noProof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tiempo</a:t>
            </a: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)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851824"/>
            <a:ext cx="10338968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 es el plazo para lograr el objetivo de la acción?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¿Cuáles son los plazos y los hitos?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¿Es realista?</a:t>
            </a: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 descr="Circle&#10;&#10;Description automatically generated with medium confidence">
            <a:extLst>
              <a:ext uri="{FF2B5EF4-FFF2-40B4-BE49-F238E27FC236}">
                <a16:creationId xmlns:a16="http://schemas.microsoft.com/office/drawing/2014/main" id="{E684625D-E29D-66F6-BDD9-8C1D8336B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048" y="3791373"/>
            <a:ext cx="1529361" cy="15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9153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1217742" y="613800"/>
            <a:ext cx="10946391" cy="1815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EJERCICIO: </a:t>
            </a:r>
            <a:r>
              <a:rPr kumimoji="0" lang="es-E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Definir una acción colaborativa de impacto</a:t>
            </a: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1217742" y="2523384"/>
            <a:ext cx="10338968" cy="32316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 su mesa, en el marco de un tema de promoción y defensa o sostenibilidad, analicen e identifiquen </a:t>
            </a:r>
            <a:r>
              <a:rPr kumimoji="0" lang="es-ES" sz="28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una acción estratégica colaborativa</a:t>
            </a: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 sería la acción </a:t>
            </a:r>
            <a:r>
              <a:rPr kumimoji="0" lang="es-ES" sz="24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 mayor impacto </a:t>
            </a:r>
            <a:r>
              <a:rPr kumimoji="0" lang="es-E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 que requeriría el </a:t>
            </a:r>
            <a:r>
              <a:rPr kumimoji="0" lang="es-ES" sz="24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menor esfuerzo</a:t>
            </a:r>
            <a:r>
              <a:rPr kumimoji="0" lang="es-E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 sería el </a:t>
            </a:r>
            <a:r>
              <a:rPr kumimoji="0" lang="es-ES" sz="24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grupo objetivo </a:t>
            </a:r>
            <a:r>
              <a:rPr kumimoji="0" lang="es-E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 algunos hitos de su acción?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</a:t>
            </a:r>
            <a:r>
              <a:rPr kumimoji="0" lang="en-US" sz="2400" b="0" i="0" u="none" strike="noStrike" kern="1200" cap="none" spc="30" normalizeH="0" baseline="0" noProof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Pueden</a:t>
            </a: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30" normalizeH="0" baseline="0" noProof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hacerla</a:t>
            </a: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30" normalizeH="0" baseline="0" noProof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más</a:t>
            </a:r>
            <a:r>
              <a:rPr kumimoji="0" lang="en-US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SMART?</a:t>
            </a:r>
          </a:p>
        </p:txBody>
      </p:sp>
    </p:spTree>
    <p:extLst>
      <p:ext uri="{BB962C8B-B14F-4D97-AF65-F5344CB8AC3E}">
        <p14:creationId xmlns:p14="http://schemas.microsoft.com/office/powerpoint/2010/main" val="352924540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EJERCICIO</a:t>
            </a:r>
            <a:endParaRPr kumimoji="0" lang="en-US" sz="3600" b="1" i="0" u="none" strike="noStrike" kern="1200" cap="none" spc="22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4" y="1284559"/>
            <a:ext cx="6885213" cy="28282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Definir los resultados (objetivos de impacto) de su acción colaborativa</a:t>
            </a:r>
            <a:endParaRPr kumimoji="0" lang="en-US" sz="4000" b="1" i="0" u="none" strike="noStrike" kern="1200" cap="none" spc="14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420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1135802" cy="3785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EJERCICIO: </a:t>
            </a:r>
            <a:r>
              <a:rPr kumimoji="0" lang="es-E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Definir los resultados (objetivos de impacto) de su acción colaborativa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3112372"/>
            <a:ext cx="10338968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 su mesa, analicen e identifiquen los </a:t>
            </a:r>
            <a:r>
              <a:rPr kumimoji="0" lang="es-ES" sz="28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resultados</a:t>
            </a: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</a:t>
            </a:r>
            <a:r>
              <a:rPr kumimoji="0" lang="es-ES" sz="28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objetivos de impacto</a:t>
            </a: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de su acción colaborativa</a:t>
            </a: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¿Cuáles serían algunos de los resultados (objetivos de impacto) de su acción?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E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¿Cómo evaluarían el impacto de su acción?</a:t>
            </a:r>
            <a:endParaRPr kumimoji="0" lang="en-US" sz="28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59720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Foto: Matt Botsford en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736599" y="2350339"/>
            <a:ext cx="3213101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Comparta</a:t>
            </a:r>
            <a:r>
              <a:rPr kumimoji="0" lang="en-US" sz="32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sus </a:t>
            </a:r>
            <a:r>
              <a:rPr kumimoji="0" lang="en-US" sz="3200" b="1" i="0" u="none" strike="noStrike" kern="1200" cap="none" spc="14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conclusiones</a:t>
            </a:r>
            <a:endParaRPr kumimoji="0" lang="en-US" sz="32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3326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DashVTI">
  <a:themeElements>
    <a:clrScheme name="AnalogousFromLightSeedLeftStep">
      <a:dk1>
        <a:srgbClr val="000000"/>
      </a:dk1>
      <a:lt1>
        <a:srgbClr val="FFFFFF"/>
      </a:lt1>
      <a:dk2>
        <a:srgbClr val="41243C"/>
      </a:dk2>
      <a:lt2>
        <a:srgbClr val="E7E2E8"/>
      </a:lt2>
      <a:accent1>
        <a:srgbClr val="87AB81"/>
      </a:accent1>
      <a:accent2>
        <a:srgbClr val="92A973"/>
      </a:accent2>
      <a:accent3>
        <a:srgbClr val="A3A37B"/>
      </a:accent3>
      <a:accent4>
        <a:srgbClr val="B59E7A"/>
      </a:accent4>
      <a:accent5>
        <a:srgbClr val="C2988E"/>
      </a:accent5>
      <a:accent6>
        <a:srgbClr val="BA7F8D"/>
      </a:accent6>
      <a:hlink>
        <a:srgbClr val="A469AE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ppt/theme/theme16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6CC46BFB116745BE31026A5B88353D" ma:contentTypeVersion="19" ma:contentTypeDescription="Create a new document." ma:contentTypeScope="" ma:versionID="5bd15292bcd840f19eb8d600ca44a633">
  <xsd:schema xmlns:xsd="http://www.w3.org/2001/XMLSchema" xmlns:xs="http://www.w3.org/2001/XMLSchema" xmlns:p="http://schemas.microsoft.com/office/2006/metadata/properties" xmlns:ns2="883d4431-f541-4349-b4ce-2379b0e98fdd" xmlns:ns3="c8ff8076-ecd0-4454-a9d7-75462cd96e64" targetNamespace="http://schemas.microsoft.com/office/2006/metadata/properties" ma:root="true" ma:fieldsID="0bf96028eae65dd9590207168fb3414b" ns2:_="" ns3:_="">
    <xsd:import namespace="883d4431-f541-4349-b4ce-2379b0e98fdd"/>
    <xsd:import namespace="c8ff8076-ecd0-4454-a9d7-75462cd96e64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d4431-f541-4349-b4ce-2379b0e98fdd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0" ma:index="11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4bb0e2b-093c-4708-a422-dc4a763614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f8076-ecd0-4454-a9d7-75462cd96e64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b802824-e3c4-4ab4-bb63-8c611010922a}" ma:internalName="TaxCatchAll" ma:showField="CatchAllData" ma:web="c8ff8076-ecd0-4454-a9d7-75462cd96e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s xmlns="883d4431-f541-4349-b4ce-2379b0e98fdd" xsi:nil="true"/>
    <lcf76f155ced4ddcb4097134ff3c332f xmlns="883d4431-f541-4349-b4ce-2379b0e98fdd">
      <Terms xmlns="http://schemas.microsoft.com/office/infopath/2007/PartnerControls"/>
    </lcf76f155ced4ddcb4097134ff3c332f>
    <MigrationWizId xmlns="883d4431-f541-4349-b4ce-2379b0e98fdd" xsi:nil="true"/>
    <MigrationWizIdVersion xmlns="883d4431-f541-4349-b4ce-2379b0e98fdd" xsi:nil="true"/>
    <lcf76f155ced4ddcb4097134ff3c332f0 xmlns="883d4431-f541-4349-b4ce-2379b0e98fdd" xsi:nil="true"/>
    <TaxCatchAll xmlns="c8ff8076-ecd0-4454-a9d7-75462cd96e64" xsi:nil="true"/>
  </documentManagement>
</p:properties>
</file>

<file path=customXml/itemProps1.xml><?xml version="1.0" encoding="utf-8"?>
<ds:datastoreItem xmlns:ds="http://schemas.openxmlformats.org/officeDocument/2006/customXml" ds:itemID="{BCD7A61E-08E7-499D-937A-310B4E7CF3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3d4431-f541-4349-b4ce-2379b0e98fdd"/>
    <ds:schemaRef ds:uri="c8ff8076-ecd0-4454-a9d7-75462cd96e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EF9FD9-9777-47B9-ABB8-01A551F569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62849-81C2-496D-92B0-36155D4F9C63}">
  <ds:schemaRefs>
    <ds:schemaRef ds:uri="883d4431-f541-4349-b4ce-2379b0e98fdd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8ff8076-ecd0-4454-a9d7-75462cd96e64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5609</Words>
  <Application>Microsoft Office PowerPoint</Application>
  <PresentationFormat>Widescreen</PresentationFormat>
  <Paragraphs>856</Paragraphs>
  <Slides>152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152</vt:i4>
      </vt:variant>
    </vt:vector>
  </HeadingPairs>
  <TitlesOfParts>
    <vt:vector size="183" baseType="lpstr">
      <vt:lpstr>Aptos</vt:lpstr>
      <vt:lpstr>Arial</vt:lpstr>
      <vt:lpstr>Arial Black</vt:lpstr>
      <vt:lpstr>Calibri</vt:lpstr>
      <vt:lpstr>Calibri Light</vt:lpstr>
      <vt:lpstr>Franklin Gothic Heavy</vt:lpstr>
      <vt:lpstr>Grandview Display</vt:lpstr>
      <vt:lpstr>Noto Sans Symbols</vt:lpstr>
      <vt:lpstr>Open Sans</vt:lpstr>
      <vt:lpstr>Open Sans Light</vt:lpstr>
      <vt:lpstr>Univers</vt:lpstr>
      <vt:lpstr>Univers Condensed</vt:lpstr>
      <vt:lpstr>Univers Condensed  </vt:lpstr>
      <vt:lpstr>Univers Condensed Light</vt:lpstr>
      <vt:lpstr>Wingdings</vt:lpstr>
      <vt:lpstr>1_Office Theme</vt:lpstr>
      <vt:lpstr>2_Office Theme</vt:lpstr>
      <vt:lpstr>3_Office Theme</vt:lpstr>
      <vt:lpstr>4_Office Theme</vt:lpstr>
      <vt:lpstr>5_Office Theme</vt:lpstr>
      <vt:lpstr>Office Theme</vt:lpstr>
      <vt:lpstr>6_Office Theme</vt:lpstr>
      <vt:lpstr>7_Office Theme</vt:lpstr>
      <vt:lpstr>Tema de Office</vt:lpstr>
      <vt:lpstr>8_Office Theme</vt:lpstr>
      <vt:lpstr>9_Office Theme</vt:lpstr>
      <vt:lpstr>10_Office Theme</vt:lpstr>
      <vt:lpstr>11_Office Theme</vt:lpstr>
      <vt:lpstr>12_Office Theme</vt:lpstr>
      <vt:lpstr>DashVTI</vt:lpstr>
      <vt:lpstr>13_Office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 cuatro “I" de las alianzas estratégicas</vt:lpstr>
      <vt:lpstr>Las cuatro “I" de las alianzaz estratégicas</vt:lpstr>
      <vt:lpstr>PowerPoint Presentation</vt:lpstr>
      <vt:lpstr>Alianzas estratégicas eficaces y sostenibles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Kristine Paberza</dc:creator>
  <cp:lastModifiedBy>Stephen Wyber</cp:lastModifiedBy>
  <cp:revision>7</cp:revision>
  <dcterms:created xsi:type="dcterms:W3CDTF">2024-11-21T10:54:49Z</dcterms:created>
  <dcterms:modified xsi:type="dcterms:W3CDTF">2024-11-22T13:26:18Z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0x010100096CC46BFB116745BE31026A5B88353D</vt:lpwstr>
  </property>
</Properties>
</file>