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11.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notesSlides/notesSlide23.xml" ContentType="application/vnd.openxmlformats-officedocument.presentationml.notesSlide+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notesSlides/notesSlide24.xml" ContentType="application/vnd.openxmlformats-officedocument.presentationml.notesSlide+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notesSlides/notesSlide25.xml" ContentType="application/vnd.openxmlformats-officedocument.presentationml.notesSlide+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notesSlides/notesSlide26.xml" ContentType="application/vnd.openxmlformats-officedocument.presentationml.notesSlide+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notesSlides/notesSlide27.xml" ContentType="application/vnd.openxmlformats-officedocument.presentationml.notesSlide+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ink/ink235.xml" ContentType="application/inkml+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ink/ink236.xml" ContentType="application/inkml+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tags/tag1.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3.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685" r:id="rId7"/>
  </p:sldMasterIdLst>
  <p:notesMasterIdLst>
    <p:notesMasterId r:id="rId218"/>
  </p:notesMasterIdLst>
  <p:sldIdLst>
    <p:sldId id="284" r:id="rId8"/>
    <p:sldId id="362" r:id="rId9"/>
    <p:sldId id="1600" r:id="rId10"/>
    <p:sldId id="1598" r:id="rId11"/>
    <p:sldId id="361" r:id="rId12"/>
    <p:sldId id="363" r:id="rId13"/>
    <p:sldId id="267" r:id="rId14"/>
    <p:sldId id="322" r:id="rId15"/>
    <p:sldId id="364" r:id="rId16"/>
    <p:sldId id="1607" r:id="rId17"/>
    <p:sldId id="365" r:id="rId18"/>
    <p:sldId id="366" r:id="rId19"/>
    <p:sldId id="367" r:id="rId20"/>
    <p:sldId id="368" r:id="rId21"/>
    <p:sldId id="369" r:id="rId22"/>
    <p:sldId id="370" r:id="rId23"/>
    <p:sldId id="371" r:id="rId24"/>
    <p:sldId id="372" r:id="rId25"/>
    <p:sldId id="373" r:id="rId26"/>
    <p:sldId id="374" r:id="rId27"/>
    <p:sldId id="375" r:id="rId28"/>
    <p:sldId id="376" r:id="rId29"/>
    <p:sldId id="377" r:id="rId30"/>
    <p:sldId id="378" r:id="rId31"/>
    <p:sldId id="1551" r:id="rId32"/>
    <p:sldId id="379" r:id="rId33"/>
    <p:sldId id="380" r:id="rId34"/>
    <p:sldId id="381" r:id="rId35"/>
    <p:sldId id="382" r:id="rId36"/>
    <p:sldId id="383" r:id="rId37"/>
    <p:sldId id="384" r:id="rId38"/>
    <p:sldId id="385" r:id="rId39"/>
    <p:sldId id="386" r:id="rId40"/>
    <p:sldId id="387" r:id="rId41"/>
    <p:sldId id="388" r:id="rId42"/>
    <p:sldId id="389" r:id="rId43"/>
    <p:sldId id="390" r:id="rId44"/>
    <p:sldId id="391" r:id="rId45"/>
    <p:sldId id="321" r:id="rId46"/>
    <p:sldId id="392" r:id="rId47"/>
    <p:sldId id="1608" r:id="rId48"/>
    <p:sldId id="323" r:id="rId49"/>
    <p:sldId id="393" r:id="rId50"/>
    <p:sldId id="332" r:id="rId51"/>
    <p:sldId id="1546" r:id="rId52"/>
    <p:sldId id="394" r:id="rId53"/>
    <p:sldId id="400" r:id="rId54"/>
    <p:sldId id="1601" r:id="rId55"/>
    <p:sldId id="1602" r:id="rId56"/>
    <p:sldId id="300" r:id="rId57"/>
    <p:sldId id="1547" r:id="rId58"/>
    <p:sldId id="1548" r:id="rId59"/>
    <p:sldId id="1549" r:id="rId60"/>
    <p:sldId id="1603" r:id="rId61"/>
    <p:sldId id="1550" r:id="rId62"/>
    <p:sldId id="324" r:id="rId63"/>
    <p:sldId id="325" r:id="rId64"/>
    <p:sldId id="401" r:id="rId65"/>
    <p:sldId id="261" r:id="rId66"/>
    <p:sldId id="1370" r:id="rId67"/>
    <p:sldId id="1540" r:id="rId68"/>
    <p:sldId id="1438" r:id="rId69"/>
    <p:sldId id="262" r:id="rId70"/>
    <p:sldId id="1439" r:id="rId71"/>
    <p:sldId id="1440" r:id="rId72"/>
    <p:sldId id="1378" r:id="rId73"/>
    <p:sldId id="1379" r:id="rId74"/>
    <p:sldId id="1374" r:id="rId75"/>
    <p:sldId id="1566" r:id="rId76"/>
    <p:sldId id="1375" r:id="rId77"/>
    <p:sldId id="1437" r:id="rId78"/>
    <p:sldId id="1406" r:id="rId79"/>
    <p:sldId id="1441" r:id="rId80"/>
    <p:sldId id="1407" r:id="rId81"/>
    <p:sldId id="1442" r:id="rId82"/>
    <p:sldId id="1443" r:id="rId83"/>
    <p:sldId id="1592" r:id="rId84"/>
    <p:sldId id="1444" r:id="rId85"/>
    <p:sldId id="1369" r:id="rId86"/>
    <p:sldId id="1408" r:id="rId87"/>
    <p:sldId id="1427" r:id="rId88"/>
    <p:sldId id="1435" r:id="rId89"/>
    <p:sldId id="1445" r:id="rId90"/>
    <p:sldId id="1446" r:id="rId91"/>
    <p:sldId id="1456" r:id="rId92"/>
    <p:sldId id="1593" r:id="rId93"/>
    <p:sldId id="1485" r:id="rId94"/>
    <p:sldId id="1488" r:id="rId95"/>
    <p:sldId id="466" r:id="rId96"/>
    <p:sldId id="1594" r:id="rId97"/>
    <p:sldId id="1595" r:id="rId98"/>
    <p:sldId id="1586" r:id="rId99"/>
    <p:sldId id="1495" r:id="rId100"/>
    <p:sldId id="1496" r:id="rId101"/>
    <p:sldId id="1596" r:id="rId102"/>
    <p:sldId id="1498" r:id="rId103"/>
    <p:sldId id="1597" r:id="rId104"/>
    <p:sldId id="1499" r:id="rId105"/>
    <p:sldId id="1500" r:id="rId106"/>
    <p:sldId id="340" r:id="rId107"/>
    <p:sldId id="1501" r:id="rId108"/>
    <p:sldId id="258" r:id="rId109"/>
    <p:sldId id="279" r:id="rId110"/>
    <p:sldId id="259" r:id="rId111"/>
    <p:sldId id="1599" r:id="rId112"/>
    <p:sldId id="282" r:id="rId113"/>
    <p:sldId id="281" r:id="rId114"/>
    <p:sldId id="1541" r:id="rId115"/>
    <p:sldId id="283" r:id="rId116"/>
    <p:sldId id="1532" r:id="rId117"/>
    <p:sldId id="264" r:id="rId118"/>
    <p:sldId id="285" r:id="rId119"/>
    <p:sldId id="286" r:id="rId120"/>
    <p:sldId id="1542" r:id="rId121"/>
    <p:sldId id="265" r:id="rId122"/>
    <p:sldId id="1269" r:id="rId123"/>
    <p:sldId id="1271" r:id="rId124"/>
    <p:sldId id="1543" r:id="rId125"/>
    <p:sldId id="1533" r:id="rId126"/>
    <p:sldId id="260" r:id="rId127"/>
    <p:sldId id="1534" r:id="rId128"/>
    <p:sldId id="1535" r:id="rId129"/>
    <p:sldId id="1544" r:id="rId130"/>
    <p:sldId id="1387" r:id="rId131"/>
    <p:sldId id="1536" r:id="rId132"/>
    <p:sldId id="1364" r:id="rId133"/>
    <p:sldId id="1553" r:id="rId134"/>
    <p:sldId id="1552" r:id="rId135"/>
    <p:sldId id="1545" r:id="rId136"/>
    <p:sldId id="1537" r:id="rId137"/>
    <p:sldId id="1538" r:id="rId138"/>
    <p:sldId id="1539" r:id="rId139"/>
    <p:sldId id="341" r:id="rId140"/>
    <p:sldId id="1502" r:id="rId141"/>
    <p:sldId id="1554" r:id="rId142"/>
    <p:sldId id="1555" r:id="rId143"/>
    <p:sldId id="1556" r:id="rId144"/>
    <p:sldId id="355" r:id="rId145"/>
    <p:sldId id="1504" r:id="rId146"/>
    <p:sldId id="1505" r:id="rId147"/>
    <p:sldId id="1503" r:id="rId148"/>
    <p:sldId id="1508" r:id="rId149"/>
    <p:sldId id="1557" r:id="rId150"/>
    <p:sldId id="1558" r:id="rId151"/>
    <p:sldId id="1509" r:id="rId152"/>
    <p:sldId id="1510" r:id="rId153"/>
    <p:sldId id="1511" r:id="rId154"/>
    <p:sldId id="1512" r:id="rId155"/>
    <p:sldId id="1513" r:id="rId156"/>
    <p:sldId id="1514" r:id="rId157"/>
    <p:sldId id="1507" r:id="rId158"/>
    <p:sldId id="1515" r:id="rId159"/>
    <p:sldId id="1516" r:id="rId160"/>
    <p:sldId id="1605" r:id="rId161"/>
    <p:sldId id="1517" r:id="rId162"/>
    <p:sldId id="1518" r:id="rId163"/>
    <p:sldId id="1519" r:id="rId164"/>
    <p:sldId id="1520" r:id="rId165"/>
    <p:sldId id="1611" r:id="rId166"/>
    <p:sldId id="256" r:id="rId167"/>
    <p:sldId id="257" r:id="rId168"/>
    <p:sldId id="1609" r:id="rId169"/>
    <p:sldId id="1610" r:id="rId170"/>
    <p:sldId id="268" r:id="rId171"/>
    <p:sldId id="274" r:id="rId172"/>
    <p:sldId id="1612" r:id="rId173"/>
    <p:sldId id="1613" r:id="rId174"/>
    <p:sldId id="1614" r:id="rId175"/>
    <p:sldId id="1615" r:id="rId176"/>
    <p:sldId id="287" r:id="rId177"/>
    <p:sldId id="292" r:id="rId178"/>
    <p:sldId id="288" r:id="rId179"/>
    <p:sldId id="289" r:id="rId180"/>
    <p:sldId id="290" r:id="rId181"/>
    <p:sldId id="291" r:id="rId182"/>
    <p:sldId id="293" r:id="rId183"/>
    <p:sldId id="1616" r:id="rId184"/>
    <p:sldId id="1617" r:id="rId185"/>
    <p:sldId id="1618" r:id="rId186"/>
    <p:sldId id="1619" r:id="rId187"/>
    <p:sldId id="1620" r:id="rId188"/>
    <p:sldId id="1621" r:id="rId189"/>
    <p:sldId id="263" r:id="rId190"/>
    <p:sldId id="1622" r:id="rId191"/>
    <p:sldId id="1623" r:id="rId192"/>
    <p:sldId id="266" r:id="rId193"/>
    <p:sldId id="1624" r:id="rId194"/>
    <p:sldId id="1625" r:id="rId195"/>
    <p:sldId id="269" r:id="rId196"/>
    <p:sldId id="270" r:id="rId197"/>
    <p:sldId id="271" r:id="rId198"/>
    <p:sldId id="272" r:id="rId199"/>
    <p:sldId id="273" r:id="rId200"/>
    <p:sldId id="1626" r:id="rId201"/>
    <p:sldId id="275" r:id="rId202"/>
    <p:sldId id="278" r:id="rId203"/>
    <p:sldId id="1627" r:id="rId204"/>
    <p:sldId id="280" r:id="rId205"/>
    <p:sldId id="1628" r:id="rId206"/>
    <p:sldId id="1629" r:id="rId207"/>
    <p:sldId id="1525" r:id="rId208"/>
    <p:sldId id="1526" r:id="rId209"/>
    <p:sldId id="354" r:id="rId210"/>
    <p:sldId id="1630" r:id="rId211"/>
    <p:sldId id="1527" r:id="rId212"/>
    <p:sldId id="1528" r:id="rId213"/>
    <p:sldId id="1529" r:id="rId214"/>
    <p:sldId id="1530" r:id="rId215"/>
    <p:sldId id="358" r:id="rId216"/>
    <p:sldId id="359" r:id="rId217"/>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8662"/>
    <a:srgbClr val="66B5BF"/>
    <a:srgbClr val="0084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D485C0-0261-427A-9463-B14EE79FDE6C}" v="185" dt="2023-11-22T15:01:38.512"/>
    <p1510:client id="{68D11C8F-A6A9-7292-80FB-59BBB184B165}" v="10" dt="2023-11-21T21:54:29.377"/>
    <p1510:client id="{89622156-4FD5-4EF2-A739-48FC750C31D8}" v="710" vWet="712" dt="2023-11-22T14:57:31.946"/>
    <p1510:client id="{A7A10BD6-1885-8BF9-494D-93961AF34DB0}" v="35" dt="2023-11-22T14:52:02.9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4" autoAdjust="0"/>
    <p:restoredTop sz="87179" autoAdjust="0"/>
  </p:normalViewPr>
  <p:slideViewPr>
    <p:cSldViewPr snapToGrid="0">
      <p:cViewPr varScale="1">
        <p:scale>
          <a:sx n="58" d="100"/>
          <a:sy n="58" d="100"/>
        </p:scale>
        <p:origin x="864"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63" Type="http://schemas.openxmlformats.org/officeDocument/2006/relationships/slide" Target="slides/slide56.xml"/><Relationship Id="rId84" Type="http://schemas.openxmlformats.org/officeDocument/2006/relationships/slide" Target="slides/slide77.xml"/><Relationship Id="rId138" Type="http://schemas.openxmlformats.org/officeDocument/2006/relationships/slide" Target="slides/slide131.xml"/><Relationship Id="rId159" Type="http://schemas.openxmlformats.org/officeDocument/2006/relationships/slide" Target="slides/slide152.xml"/><Relationship Id="rId170" Type="http://schemas.openxmlformats.org/officeDocument/2006/relationships/slide" Target="slides/slide163.xml"/><Relationship Id="rId191" Type="http://schemas.openxmlformats.org/officeDocument/2006/relationships/slide" Target="slides/slide184.xml"/><Relationship Id="rId205" Type="http://schemas.openxmlformats.org/officeDocument/2006/relationships/slide" Target="slides/slide198.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53" Type="http://schemas.openxmlformats.org/officeDocument/2006/relationships/slide" Target="slides/slide46.xml"/><Relationship Id="rId74" Type="http://schemas.openxmlformats.org/officeDocument/2006/relationships/slide" Target="slides/slide67.xml"/><Relationship Id="rId128" Type="http://schemas.openxmlformats.org/officeDocument/2006/relationships/slide" Target="slides/slide121.xml"/><Relationship Id="rId149" Type="http://schemas.openxmlformats.org/officeDocument/2006/relationships/slide" Target="slides/slide142.xml"/><Relationship Id="rId5" Type="http://schemas.openxmlformats.org/officeDocument/2006/relationships/slideMaster" Target="slideMasters/slideMaster2.xml"/><Relationship Id="rId95" Type="http://schemas.openxmlformats.org/officeDocument/2006/relationships/slide" Target="slides/slide88.xml"/><Relationship Id="rId160" Type="http://schemas.openxmlformats.org/officeDocument/2006/relationships/slide" Target="slides/slide153.xml"/><Relationship Id="rId181" Type="http://schemas.openxmlformats.org/officeDocument/2006/relationships/slide" Target="slides/slide174.xml"/><Relationship Id="rId216" Type="http://schemas.openxmlformats.org/officeDocument/2006/relationships/slide" Target="slides/slide209.xml"/><Relationship Id="rId22" Type="http://schemas.openxmlformats.org/officeDocument/2006/relationships/slide" Target="slides/slide15.xml"/><Relationship Id="rId43" Type="http://schemas.openxmlformats.org/officeDocument/2006/relationships/slide" Target="slides/slide36.xml"/><Relationship Id="rId64" Type="http://schemas.openxmlformats.org/officeDocument/2006/relationships/slide" Target="slides/slide57.xml"/><Relationship Id="rId118" Type="http://schemas.openxmlformats.org/officeDocument/2006/relationships/slide" Target="slides/slide111.xml"/><Relationship Id="rId139" Type="http://schemas.openxmlformats.org/officeDocument/2006/relationships/slide" Target="slides/slide132.xml"/><Relationship Id="rId85" Type="http://schemas.openxmlformats.org/officeDocument/2006/relationships/slide" Target="slides/slide78.xml"/><Relationship Id="rId150" Type="http://schemas.openxmlformats.org/officeDocument/2006/relationships/slide" Target="slides/slide143.xml"/><Relationship Id="rId171" Type="http://schemas.openxmlformats.org/officeDocument/2006/relationships/slide" Target="slides/slide164.xml"/><Relationship Id="rId192" Type="http://schemas.openxmlformats.org/officeDocument/2006/relationships/slide" Target="slides/slide185.xml"/><Relationship Id="rId206" Type="http://schemas.openxmlformats.org/officeDocument/2006/relationships/slide" Target="slides/slide199.xml"/><Relationship Id="rId12" Type="http://schemas.openxmlformats.org/officeDocument/2006/relationships/slide" Target="slides/slide5.xml"/><Relationship Id="rId33" Type="http://schemas.openxmlformats.org/officeDocument/2006/relationships/slide" Target="slides/slide26.xml"/><Relationship Id="rId108" Type="http://schemas.openxmlformats.org/officeDocument/2006/relationships/slide" Target="slides/slide101.xml"/><Relationship Id="rId129" Type="http://schemas.openxmlformats.org/officeDocument/2006/relationships/slide" Target="slides/slide122.xml"/><Relationship Id="rId54" Type="http://schemas.openxmlformats.org/officeDocument/2006/relationships/slide" Target="slides/slide47.xml"/><Relationship Id="rId75" Type="http://schemas.openxmlformats.org/officeDocument/2006/relationships/slide" Target="slides/slide68.xml"/><Relationship Id="rId96" Type="http://schemas.openxmlformats.org/officeDocument/2006/relationships/slide" Target="slides/slide89.xml"/><Relationship Id="rId140" Type="http://schemas.openxmlformats.org/officeDocument/2006/relationships/slide" Target="slides/slide133.xml"/><Relationship Id="rId161" Type="http://schemas.openxmlformats.org/officeDocument/2006/relationships/slide" Target="slides/slide154.xml"/><Relationship Id="rId182" Type="http://schemas.openxmlformats.org/officeDocument/2006/relationships/slide" Target="slides/slide175.xml"/><Relationship Id="rId217" Type="http://schemas.openxmlformats.org/officeDocument/2006/relationships/slide" Target="slides/slide210.xml"/><Relationship Id="rId6" Type="http://schemas.openxmlformats.org/officeDocument/2006/relationships/slideMaster" Target="slideMasters/slideMaster3.xml"/><Relationship Id="rId23" Type="http://schemas.openxmlformats.org/officeDocument/2006/relationships/slide" Target="slides/slide16.xml"/><Relationship Id="rId119" Type="http://schemas.openxmlformats.org/officeDocument/2006/relationships/slide" Target="slides/slide112.xml"/><Relationship Id="rId44" Type="http://schemas.openxmlformats.org/officeDocument/2006/relationships/slide" Target="slides/slide37.xml"/><Relationship Id="rId65" Type="http://schemas.openxmlformats.org/officeDocument/2006/relationships/slide" Target="slides/slide58.xml"/><Relationship Id="rId86" Type="http://schemas.openxmlformats.org/officeDocument/2006/relationships/slide" Target="slides/slide79.xml"/><Relationship Id="rId130" Type="http://schemas.openxmlformats.org/officeDocument/2006/relationships/slide" Target="slides/slide123.xml"/><Relationship Id="rId151" Type="http://schemas.openxmlformats.org/officeDocument/2006/relationships/slide" Target="slides/slide144.xml"/><Relationship Id="rId172" Type="http://schemas.openxmlformats.org/officeDocument/2006/relationships/slide" Target="slides/slide165.xml"/><Relationship Id="rId193" Type="http://schemas.openxmlformats.org/officeDocument/2006/relationships/slide" Target="slides/slide186.xml"/><Relationship Id="rId207" Type="http://schemas.openxmlformats.org/officeDocument/2006/relationships/slide" Target="slides/slide200.xml"/><Relationship Id="rId13" Type="http://schemas.openxmlformats.org/officeDocument/2006/relationships/slide" Target="slides/slide6.xml"/><Relationship Id="rId109" Type="http://schemas.openxmlformats.org/officeDocument/2006/relationships/slide" Target="slides/slide102.xml"/><Relationship Id="rId34" Type="http://schemas.openxmlformats.org/officeDocument/2006/relationships/slide" Target="slides/slide27.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20" Type="http://schemas.openxmlformats.org/officeDocument/2006/relationships/slide" Target="slides/slide113.xml"/><Relationship Id="rId141" Type="http://schemas.openxmlformats.org/officeDocument/2006/relationships/slide" Target="slides/slide134.xml"/><Relationship Id="rId7" Type="http://schemas.openxmlformats.org/officeDocument/2006/relationships/slideMaster" Target="slideMasters/slideMaster4.xml"/><Relationship Id="rId162" Type="http://schemas.openxmlformats.org/officeDocument/2006/relationships/slide" Target="slides/slide155.xml"/><Relationship Id="rId183" Type="http://schemas.openxmlformats.org/officeDocument/2006/relationships/slide" Target="slides/slide176.xml"/><Relationship Id="rId218" Type="http://schemas.openxmlformats.org/officeDocument/2006/relationships/notesMaster" Target="notesMasters/notesMaster1.xml"/><Relationship Id="rId24" Type="http://schemas.openxmlformats.org/officeDocument/2006/relationships/slide" Target="slides/slide17.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31" Type="http://schemas.openxmlformats.org/officeDocument/2006/relationships/slide" Target="slides/slide124.xml"/><Relationship Id="rId152" Type="http://schemas.openxmlformats.org/officeDocument/2006/relationships/slide" Target="slides/slide145.xml"/><Relationship Id="rId173" Type="http://schemas.openxmlformats.org/officeDocument/2006/relationships/slide" Target="slides/slide166.xml"/><Relationship Id="rId194" Type="http://schemas.openxmlformats.org/officeDocument/2006/relationships/slide" Target="slides/slide187.xml"/><Relationship Id="rId208" Type="http://schemas.openxmlformats.org/officeDocument/2006/relationships/slide" Target="slides/slide201.xml"/><Relationship Id="rId14" Type="http://schemas.openxmlformats.org/officeDocument/2006/relationships/slide" Target="slides/slide7.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142" Type="http://schemas.openxmlformats.org/officeDocument/2006/relationships/slide" Target="slides/slide135.xml"/><Relationship Id="rId163" Type="http://schemas.openxmlformats.org/officeDocument/2006/relationships/slide" Target="slides/slide156.xml"/><Relationship Id="rId184" Type="http://schemas.openxmlformats.org/officeDocument/2006/relationships/slide" Target="slides/slide177.xml"/><Relationship Id="rId189" Type="http://schemas.openxmlformats.org/officeDocument/2006/relationships/slide" Target="slides/slide182.xml"/><Relationship Id="rId219" Type="http://schemas.openxmlformats.org/officeDocument/2006/relationships/presProps" Target="presProps.xml"/><Relationship Id="rId3" Type="http://schemas.openxmlformats.org/officeDocument/2006/relationships/customXml" Target="../customXml/item3.xml"/><Relationship Id="rId214" Type="http://schemas.openxmlformats.org/officeDocument/2006/relationships/slide" Target="slides/slide207.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137" Type="http://schemas.openxmlformats.org/officeDocument/2006/relationships/slide" Target="slides/slide130.xml"/><Relationship Id="rId158" Type="http://schemas.openxmlformats.org/officeDocument/2006/relationships/slide" Target="slides/slide151.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32" Type="http://schemas.openxmlformats.org/officeDocument/2006/relationships/slide" Target="slides/slide125.xml"/><Relationship Id="rId153" Type="http://schemas.openxmlformats.org/officeDocument/2006/relationships/slide" Target="slides/slide146.xml"/><Relationship Id="rId174" Type="http://schemas.openxmlformats.org/officeDocument/2006/relationships/slide" Target="slides/slide167.xml"/><Relationship Id="rId179" Type="http://schemas.openxmlformats.org/officeDocument/2006/relationships/slide" Target="slides/slide172.xml"/><Relationship Id="rId195" Type="http://schemas.openxmlformats.org/officeDocument/2006/relationships/slide" Target="slides/slide188.xml"/><Relationship Id="rId209" Type="http://schemas.openxmlformats.org/officeDocument/2006/relationships/slide" Target="slides/slide202.xml"/><Relationship Id="rId190" Type="http://schemas.openxmlformats.org/officeDocument/2006/relationships/slide" Target="slides/slide183.xml"/><Relationship Id="rId204" Type="http://schemas.openxmlformats.org/officeDocument/2006/relationships/slide" Target="slides/slide197.xml"/><Relationship Id="rId220" Type="http://schemas.openxmlformats.org/officeDocument/2006/relationships/viewProps" Target="viewProps.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slide" Target="slides/slide120.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43" Type="http://schemas.openxmlformats.org/officeDocument/2006/relationships/slide" Target="slides/slide136.xml"/><Relationship Id="rId148" Type="http://schemas.openxmlformats.org/officeDocument/2006/relationships/slide" Target="slides/slide141.xml"/><Relationship Id="rId164" Type="http://schemas.openxmlformats.org/officeDocument/2006/relationships/slide" Target="slides/slide157.xml"/><Relationship Id="rId169" Type="http://schemas.openxmlformats.org/officeDocument/2006/relationships/slide" Target="slides/slide162.xml"/><Relationship Id="rId185" Type="http://schemas.openxmlformats.org/officeDocument/2006/relationships/slide" Target="slides/slide178.xml"/><Relationship Id="rId4" Type="http://schemas.openxmlformats.org/officeDocument/2006/relationships/slideMaster" Target="slideMasters/slideMaster1.xml"/><Relationship Id="rId9" Type="http://schemas.openxmlformats.org/officeDocument/2006/relationships/slide" Target="slides/slide2.xml"/><Relationship Id="rId180" Type="http://schemas.openxmlformats.org/officeDocument/2006/relationships/slide" Target="slides/slide173.xml"/><Relationship Id="rId210" Type="http://schemas.openxmlformats.org/officeDocument/2006/relationships/slide" Target="slides/slide203.xml"/><Relationship Id="rId215" Type="http://schemas.openxmlformats.org/officeDocument/2006/relationships/slide" Target="slides/slide208.xml"/><Relationship Id="rId26" Type="http://schemas.openxmlformats.org/officeDocument/2006/relationships/slide" Target="slides/slide19.xml"/><Relationship Id="rId47" Type="http://schemas.openxmlformats.org/officeDocument/2006/relationships/slide" Target="slides/slide40.xml"/><Relationship Id="rId68" Type="http://schemas.openxmlformats.org/officeDocument/2006/relationships/slide" Target="slides/slide61.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slide" Target="slides/slide126.xml"/><Relationship Id="rId154" Type="http://schemas.openxmlformats.org/officeDocument/2006/relationships/slide" Target="slides/slide147.xml"/><Relationship Id="rId175" Type="http://schemas.openxmlformats.org/officeDocument/2006/relationships/slide" Target="slides/slide168.xml"/><Relationship Id="rId196" Type="http://schemas.openxmlformats.org/officeDocument/2006/relationships/slide" Target="slides/slide189.xml"/><Relationship Id="rId200" Type="http://schemas.openxmlformats.org/officeDocument/2006/relationships/slide" Target="slides/slide193.xml"/><Relationship Id="rId16" Type="http://schemas.openxmlformats.org/officeDocument/2006/relationships/slide" Target="slides/slide9.xml"/><Relationship Id="rId221" Type="http://schemas.openxmlformats.org/officeDocument/2006/relationships/theme" Target="theme/theme1.xml"/><Relationship Id="rId37" Type="http://schemas.openxmlformats.org/officeDocument/2006/relationships/slide" Target="slides/slide30.xml"/><Relationship Id="rId58" Type="http://schemas.openxmlformats.org/officeDocument/2006/relationships/slide" Target="slides/slide51.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44" Type="http://schemas.openxmlformats.org/officeDocument/2006/relationships/slide" Target="slides/slide137.xml"/><Relationship Id="rId90" Type="http://schemas.openxmlformats.org/officeDocument/2006/relationships/slide" Target="slides/slide83.xml"/><Relationship Id="rId165" Type="http://schemas.openxmlformats.org/officeDocument/2006/relationships/slide" Target="slides/slide158.xml"/><Relationship Id="rId186" Type="http://schemas.openxmlformats.org/officeDocument/2006/relationships/slide" Target="slides/slide179.xml"/><Relationship Id="rId211" Type="http://schemas.openxmlformats.org/officeDocument/2006/relationships/slide" Target="slides/slide204.xml"/><Relationship Id="rId27" Type="http://schemas.openxmlformats.org/officeDocument/2006/relationships/slide" Target="slides/slide20.xml"/><Relationship Id="rId48" Type="http://schemas.openxmlformats.org/officeDocument/2006/relationships/slide" Target="slides/slide41.xml"/><Relationship Id="rId69" Type="http://schemas.openxmlformats.org/officeDocument/2006/relationships/slide" Target="slides/slide62.xml"/><Relationship Id="rId113" Type="http://schemas.openxmlformats.org/officeDocument/2006/relationships/slide" Target="slides/slide106.xml"/><Relationship Id="rId134" Type="http://schemas.openxmlformats.org/officeDocument/2006/relationships/slide" Target="slides/slide127.xml"/><Relationship Id="rId80" Type="http://schemas.openxmlformats.org/officeDocument/2006/relationships/slide" Target="slides/slide73.xml"/><Relationship Id="rId155" Type="http://schemas.openxmlformats.org/officeDocument/2006/relationships/slide" Target="slides/slide148.xml"/><Relationship Id="rId176" Type="http://schemas.openxmlformats.org/officeDocument/2006/relationships/slide" Target="slides/slide169.xml"/><Relationship Id="rId197" Type="http://schemas.openxmlformats.org/officeDocument/2006/relationships/slide" Target="slides/slide190.xml"/><Relationship Id="rId201" Type="http://schemas.openxmlformats.org/officeDocument/2006/relationships/slide" Target="slides/slide194.xml"/><Relationship Id="rId222" Type="http://schemas.openxmlformats.org/officeDocument/2006/relationships/tableStyles" Target="tableStyles.xml"/><Relationship Id="rId17" Type="http://schemas.openxmlformats.org/officeDocument/2006/relationships/slide" Target="slides/slide10.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24" Type="http://schemas.openxmlformats.org/officeDocument/2006/relationships/slide" Target="slides/slide117.xml"/><Relationship Id="rId70" Type="http://schemas.openxmlformats.org/officeDocument/2006/relationships/slide" Target="slides/slide63.xml"/><Relationship Id="rId91" Type="http://schemas.openxmlformats.org/officeDocument/2006/relationships/slide" Target="slides/slide84.xml"/><Relationship Id="rId145" Type="http://schemas.openxmlformats.org/officeDocument/2006/relationships/slide" Target="slides/slide138.xml"/><Relationship Id="rId166" Type="http://schemas.openxmlformats.org/officeDocument/2006/relationships/slide" Target="slides/slide159.xml"/><Relationship Id="rId187" Type="http://schemas.openxmlformats.org/officeDocument/2006/relationships/slide" Target="slides/slide180.xml"/><Relationship Id="rId1" Type="http://schemas.openxmlformats.org/officeDocument/2006/relationships/customXml" Target="../customXml/item1.xml"/><Relationship Id="rId212" Type="http://schemas.openxmlformats.org/officeDocument/2006/relationships/slide" Target="slides/slide205.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60" Type="http://schemas.openxmlformats.org/officeDocument/2006/relationships/slide" Target="slides/slide53.xml"/><Relationship Id="rId81" Type="http://schemas.openxmlformats.org/officeDocument/2006/relationships/slide" Target="slides/slide74.xml"/><Relationship Id="rId135" Type="http://schemas.openxmlformats.org/officeDocument/2006/relationships/slide" Target="slides/slide128.xml"/><Relationship Id="rId156" Type="http://schemas.openxmlformats.org/officeDocument/2006/relationships/slide" Target="slides/slide149.xml"/><Relationship Id="rId177" Type="http://schemas.openxmlformats.org/officeDocument/2006/relationships/slide" Target="slides/slide170.xml"/><Relationship Id="rId198" Type="http://schemas.openxmlformats.org/officeDocument/2006/relationships/slide" Target="slides/slide191.xml"/><Relationship Id="rId202" Type="http://schemas.openxmlformats.org/officeDocument/2006/relationships/slide" Target="slides/slide195.xml"/><Relationship Id="rId223" Type="http://schemas.microsoft.com/office/2015/10/relationships/revisionInfo" Target="revisionInfo.xml"/><Relationship Id="rId18" Type="http://schemas.openxmlformats.org/officeDocument/2006/relationships/slide" Target="slides/slide11.xml"/><Relationship Id="rId39" Type="http://schemas.openxmlformats.org/officeDocument/2006/relationships/slide" Target="slides/slide32.xml"/><Relationship Id="rId50" Type="http://schemas.openxmlformats.org/officeDocument/2006/relationships/slide" Target="slides/slide43.xml"/><Relationship Id="rId104" Type="http://schemas.openxmlformats.org/officeDocument/2006/relationships/slide" Target="slides/slide97.xml"/><Relationship Id="rId125" Type="http://schemas.openxmlformats.org/officeDocument/2006/relationships/slide" Target="slides/slide118.xml"/><Relationship Id="rId146" Type="http://schemas.openxmlformats.org/officeDocument/2006/relationships/slide" Target="slides/slide139.xml"/><Relationship Id="rId167" Type="http://schemas.openxmlformats.org/officeDocument/2006/relationships/slide" Target="slides/slide160.xml"/><Relationship Id="rId188" Type="http://schemas.openxmlformats.org/officeDocument/2006/relationships/slide" Target="slides/slide181.xml"/><Relationship Id="rId71" Type="http://schemas.openxmlformats.org/officeDocument/2006/relationships/slide" Target="slides/slide64.xml"/><Relationship Id="rId92" Type="http://schemas.openxmlformats.org/officeDocument/2006/relationships/slide" Target="slides/slide85.xml"/><Relationship Id="rId213" Type="http://schemas.openxmlformats.org/officeDocument/2006/relationships/slide" Target="slides/slide206.xml"/><Relationship Id="rId2" Type="http://schemas.openxmlformats.org/officeDocument/2006/relationships/customXml" Target="../customXml/item2.xml"/><Relationship Id="rId29" Type="http://schemas.openxmlformats.org/officeDocument/2006/relationships/slide" Target="slides/slide22.xml"/><Relationship Id="rId40" Type="http://schemas.openxmlformats.org/officeDocument/2006/relationships/slide" Target="slides/slide33.xml"/><Relationship Id="rId115" Type="http://schemas.openxmlformats.org/officeDocument/2006/relationships/slide" Target="slides/slide108.xml"/><Relationship Id="rId136" Type="http://schemas.openxmlformats.org/officeDocument/2006/relationships/slide" Target="slides/slide129.xml"/><Relationship Id="rId157" Type="http://schemas.openxmlformats.org/officeDocument/2006/relationships/slide" Target="slides/slide150.xml"/><Relationship Id="rId178" Type="http://schemas.openxmlformats.org/officeDocument/2006/relationships/slide" Target="slides/slide171.xml"/><Relationship Id="rId61" Type="http://schemas.openxmlformats.org/officeDocument/2006/relationships/slide" Target="slides/slide54.xml"/><Relationship Id="rId82" Type="http://schemas.openxmlformats.org/officeDocument/2006/relationships/slide" Target="slides/slide75.xml"/><Relationship Id="rId199" Type="http://schemas.openxmlformats.org/officeDocument/2006/relationships/slide" Target="slides/slide192.xml"/><Relationship Id="rId203" Type="http://schemas.openxmlformats.org/officeDocument/2006/relationships/slide" Target="slides/slide196.xml"/><Relationship Id="rId19" Type="http://schemas.openxmlformats.org/officeDocument/2006/relationships/slide" Target="slides/slide12.xml"/><Relationship Id="rId30" Type="http://schemas.openxmlformats.org/officeDocument/2006/relationships/slide" Target="slides/slide23.xml"/><Relationship Id="rId105" Type="http://schemas.openxmlformats.org/officeDocument/2006/relationships/slide" Target="slides/slide98.xml"/><Relationship Id="rId126" Type="http://schemas.openxmlformats.org/officeDocument/2006/relationships/slide" Target="slides/slide119.xml"/><Relationship Id="rId147" Type="http://schemas.openxmlformats.org/officeDocument/2006/relationships/slide" Target="slides/slide140.xml"/><Relationship Id="rId168" Type="http://schemas.openxmlformats.org/officeDocument/2006/relationships/slide" Target="slides/slide16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tephen.Wyber\Downloads\Survey%201%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tephen.Wyber\Downloads\Survey%201%20Resul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tephen.Wyber\Downloads\2nd%20Strategy%20Survey%20Respons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Stephen.Wyber\Downloads\LMW%20Data.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tephen.Wyber\Downloads\LMW%20Data.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spc="0" baseline="0">
                <a:solidFill>
                  <a:sysClr val="windowText" lastClr="000000"/>
                </a:solidFill>
                <a:latin typeface="+mj-lt"/>
                <a:ea typeface="+mn-ea"/>
                <a:cs typeface="+mn-cs"/>
              </a:defRPr>
            </a:pPr>
            <a:r>
              <a:rPr lang="en-GB" sz="3200" b="1"/>
              <a:t>Overall Results (Global)</a:t>
            </a:r>
          </a:p>
        </c:rich>
      </c:tx>
      <c:layout>
        <c:manualLayout>
          <c:xMode val="edge"/>
          <c:yMode val="edge"/>
          <c:x val="0.3187343339895013"/>
          <c:y val="4.0740740740740744E-2"/>
        </c:manualLayout>
      </c:layout>
      <c:overlay val="0"/>
      <c:spPr>
        <a:noFill/>
        <a:ln>
          <a:noFill/>
        </a:ln>
        <a:effectLst/>
      </c:spPr>
      <c:txPr>
        <a:bodyPr rot="0" spcFirstLastPara="1" vertOverflow="ellipsis" vert="horz" wrap="square" anchor="ctr" anchorCtr="1"/>
        <a:lstStyle/>
        <a:p>
          <a:pPr>
            <a:defRPr sz="3200" b="1" i="0" u="none" strike="noStrike" kern="1200" spc="0" baseline="0">
              <a:solidFill>
                <a:sysClr val="windowText" lastClr="000000"/>
              </a:solidFill>
              <a:latin typeface="+mj-lt"/>
              <a:ea typeface="+mn-ea"/>
              <a:cs typeface="+mn-cs"/>
            </a:defRPr>
          </a:pPr>
          <a:endParaRPr lang="en-US"/>
        </a:p>
      </c:txPr>
    </c:title>
    <c:autoTitleDeleted val="0"/>
    <c:plotArea>
      <c:layout>
        <c:manualLayout>
          <c:layoutTarget val="inner"/>
          <c:xMode val="edge"/>
          <c:yMode val="edge"/>
          <c:x val="7.1421916010498701E-2"/>
          <c:y val="0.10854636920384952"/>
          <c:w val="0.89941141732283469"/>
          <c:h val="0.5065578885972587"/>
        </c:manualLayout>
      </c:layout>
      <c:barChart>
        <c:barDir val="col"/>
        <c:grouping val="clustered"/>
        <c:varyColors val="0"/>
        <c:ser>
          <c:idx val="0"/>
          <c:order val="0"/>
          <c:tx>
            <c:strRef>
              <c:f>Sheet1!$AM$352</c:f>
              <c:strCache>
                <c:ptCount val="1"/>
                <c:pt idx="0">
                  <c:v>Agree</c:v>
                </c:pt>
              </c:strCache>
            </c:strRef>
          </c:tx>
          <c:spPr>
            <a:solidFill>
              <a:schemeClr val="accent1">
                <a:lumMod val="75000"/>
              </a:schemeClr>
            </a:solidFill>
            <a:ln>
              <a:noFill/>
            </a:ln>
            <a:effectLst/>
          </c:spPr>
          <c:invertIfNegative val="0"/>
          <c:cat>
            <c:strRef>
              <c:f>Sheet1!$AN$351:$AY$351</c:f>
              <c:strCache>
                <c:ptCount val="12"/>
                <c:pt idx="0">
                  <c:v>Awareness</c:v>
                </c:pt>
                <c:pt idx="1">
                  <c:v>Regular reference</c:v>
                </c:pt>
                <c:pt idx="2">
                  <c:v>Find out about IFLA</c:v>
                </c:pt>
                <c:pt idx="3">
                  <c:v>Inspiration (volunteer)</c:v>
                </c:pt>
                <c:pt idx="4">
                  <c:v>Inspiration (association)</c:v>
                </c:pt>
                <c:pt idx="5">
                  <c:v>Inspiration (institution)</c:v>
                </c:pt>
                <c:pt idx="6">
                  <c:v>Inspiration (own practice)</c:v>
                </c:pt>
                <c:pt idx="7">
                  <c:v>Structure work (volunteer)</c:v>
                </c:pt>
                <c:pt idx="8">
                  <c:v>Structure work (association)</c:v>
                </c:pt>
                <c:pt idx="9">
                  <c:v>Structure work (institution)</c:v>
                </c:pt>
                <c:pt idx="10">
                  <c:v>Structure work (own practice)</c:v>
                </c:pt>
                <c:pt idx="11">
                  <c:v>Shared the Strategy</c:v>
                </c:pt>
              </c:strCache>
            </c:strRef>
          </c:cat>
          <c:val>
            <c:numRef>
              <c:f>Sheet1!$AN$352:$AY$352</c:f>
              <c:numCache>
                <c:formatCode>0.0%</c:formatCode>
                <c:ptCount val="12"/>
                <c:pt idx="0">
                  <c:v>0.76543209876543206</c:v>
                </c:pt>
                <c:pt idx="1">
                  <c:v>0.37037037037037035</c:v>
                </c:pt>
                <c:pt idx="2">
                  <c:v>0.54629629629629628</c:v>
                </c:pt>
                <c:pt idx="3">
                  <c:v>0.47540983606557374</c:v>
                </c:pt>
                <c:pt idx="4">
                  <c:v>0.40397350993377484</c:v>
                </c:pt>
                <c:pt idx="5">
                  <c:v>0.46226415094339623</c:v>
                </c:pt>
                <c:pt idx="6">
                  <c:v>0.48916408668730649</c:v>
                </c:pt>
                <c:pt idx="7">
                  <c:v>0.44918032786885248</c:v>
                </c:pt>
                <c:pt idx="8">
                  <c:v>0.29194630872483224</c:v>
                </c:pt>
                <c:pt idx="9">
                  <c:v>0.33870967741935482</c:v>
                </c:pt>
                <c:pt idx="10">
                  <c:v>0.43887147335423199</c:v>
                </c:pt>
                <c:pt idx="11">
                  <c:v>0.49532710280373832</c:v>
                </c:pt>
              </c:numCache>
            </c:numRef>
          </c:val>
          <c:extLst>
            <c:ext xmlns:c16="http://schemas.microsoft.com/office/drawing/2014/chart" uri="{C3380CC4-5D6E-409C-BE32-E72D297353CC}">
              <c16:uniqueId val="{00000000-AA14-4CF2-BF88-5C6F7A941DC4}"/>
            </c:ext>
          </c:extLst>
        </c:ser>
        <c:ser>
          <c:idx val="1"/>
          <c:order val="1"/>
          <c:tx>
            <c:strRef>
              <c:f>Sheet1!$AM$353</c:f>
              <c:strCache>
                <c:ptCount val="1"/>
                <c:pt idx="0">
                  <c:v>Disagree</c:v>
                </c:pt>
              </c:strCache>
            </c:strRef>
          </c:tx>
          <c:spPr>
            <a:solidFill>
              <a:srgbClr val="C00000"/>
            </a:solidFill>
            <a:ln>
              <a:noFill/>
            </a:ln>
            <a:effectLst/>
          </c:spPr>
          <c:invertIfNegative val="0"/>
          <c:cat>
            <c:strRef>
              <c:f>Sheet1!$AN$351:$AY$351</c:f>
              <c:strCache>
                <c:ptCount val="12"/>
                <c:pt idx="0">
                  <c:v>Awareness</c:v>
                </c:pt>
                <c:pt idx="1">
                  <c:v>Regular reference</c:v>
                </c:pt>
                <c:pt idx="2">
                  <c:v>Find out about IFLA</c:v>
                </c:pt>
                <c:pt idx="3">
                  <c:v>Inspiration (volunteer)</c:v>
                </c:pt>
                <c:pt idx="4">
                  <c:v>Inspiration (association)</c:v>
                </c:pt>
                <c:pt idx="5">
                  <c:v>Inspiration (institution)</c:v>
                </c:pt>
                <c:pt idx="6">
                  <c:v>Inspiration (own practice)</c:v>
                </c:pt>
                <c:pt idx="7">
                  <c:v>Structure work (volunteer)</c:v>
                </c:pt>
                <c:pt idx="8">
                  <c:v>Structure work (association)</c:v>
                </c:pt>
                <c:pt idx="9">
                  <c:v>Structure work (institution)</c:v>
                </c:pt>
                <c:pt idx="10">
                  <c:v>Structure work (own practice)</c:v>
                </c:pt>
                <c:pt idx="11">
                  <c:v>Shared the Strategy</c:v>
                </c:pt>
              </c:strCache>
            </c:strRef>
          </c:cat>
          <c:val>
            <c:numRef>
              <c:f>Sheet1!$AN$353:$AY$353</c:f>
              <c:numCache>
                <c:formatCode>0.0%</c:formatCode>
                <c:ptCount val="12"/>
                <c:pt idx="0">
                  <c:v>0.14506172839506173</c:v>
                </c:pt>
                <c:pt idx="1">
                  <c:v>0.41975308641975306</c:v>
                </c:pt>
                <c:pt idx="2">
                  <c:v>0.30864197530864196</c:v>
                </c:pt>
                <c:pt idx="3">
                  <c:v>0.35409836065573769</c:v>
                </c:pt>
                <c:pt idx="4">
                  <c:v>0.35761589403973509</c:v>
                </c:pt>
                <c:pt idx="5">
                  <c:v>0.31761006289308175</c:v>
                </c:pt>
                <c:pt idx="6">
                  <c:v>0.31578947368421051</c:v>
                </c:pt>
                <c:pt idx="7">
                  <c:v>0.34426229508196721</c:v>
                </c:pt>
                <c:pt idx="8">
                  <c:v>0.41610738255033558</c:v>
                </c:pt>
                <c:pt idx="9">
                  <c:v>0.37096774193548387</c:v>
                </c:pt>
                <c:pt idx="10">
                  <c:v>0.33542319749216298</c:v>
                </c:pt>
                <c:pt idx="11">
                  <c:v>0.38006230529595014</c:v>
                </c:pt>
              </c:numCache>
            </c:numRef>
          </c:val>
          <c:extLst>
            <c:ext xmlns:c16="http://schemas.microsoft.com/office/drawing/2014/chart" uri="{C3380CC4-5D6E-409C-BE32-E72D297353CC}">
              <c16:uniqueId val="{00000001-AA14-4CF2-BF88-5C6F7A941DC4}"/>
            </c:ext>
          </c:extLst>
        </c:ser>
        <c:dLbls>
          <c:showLegendKey val="0"/>
          <c:showVal val="0"/>
          <c:showCatName val="0"/>
          <c:showSerName val="0"/>
          <c:showPercent val="0"/>
          <c:showBubbleSize val="0"/>
        </c:dLbls>
        <c:gapWidth val="50"/>
        <c:overlap val="-27"/>
        <c:axId val="824394960"/>
        <c:axId val="1634891152"/>
      </c:barChart>
      <c:catAx>
        <c:axId val="824394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j-lt"/>
                <a:ea typeface="+mn-ea"/>
                <a:cs typeface="+mn-cs"/>
              </a:defRPr>
            </a:pPr>
            <a:endParaRPr lang="en-US"/>
          </a:p>
        </c:txPr>
        <c:crossAx val="1634891152"/>
        <c:crosses val="autoZero"/>
        <c:auto val="1"/>
        <c:lblAlgn val="ctr"/>
        <c:lblOffset val="100"/>
        <c:noMultiLvlLbl val="0"/>
      </c:catAx>
      <c:valAx>
        <c:axId val="1634891152"/>
        <c:scaling>
          <c:orientation val="minMax"/>
          <c:min val="0.1"/>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j-lt"/>
                <a:ea typeface="+mn-ea"/>
                <a:cs typeface="+mn-cs"/>
              </a:defRPr>
            </a:pPr>
            <a:endParaRPr lang="en-US"/>
          </a:p>
        </c:txPr>
        <c:crossAx val="824394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solidFill>
            <a:sysClr val="windowText" lastClr="000000"/>
          </a:solidFill>
          <a:latin typeface="+mj-lt"/>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spc="0" baseline="0">
                <a:solidFill>
                  <a:sysClr val="windowText" lastClr="000000"/>
                </a:solidFill>
                <a:latin typeface="+mj-lt"/>
                <a:ea typeface="+mn-ea"/>
                <a:cs typeface="+mn-cs"/>
              </a:defRPr>
            </a:pPr>
            <a:r>
              <a:rPr lang="en-GB" sz="3200" b="1"/>
              <a:t>Overall Results (Europe)</a:t>
            </a:r>
          </a:p>
        </c:rich>
      </c:tx>
      <c:layout>
        <c:manualLayout>
          <c:xMode val="edge"/>
          <c:yMode val="edge"/>
          <c:x val="0.3028619835024593"/>
          <c:y val="4.2592592592592592E-2"/>
        </c:manualLayout>
      </c:layout>
      <c:overlay val="0"/>
      <c:spPr>
        <a:noFill/>
        <a:ln>
          <a:noFill/>
        </a:ln>
        <a:effectLst/>
      </c:spPr>
      <c:txPr>
        <a:bodyPr rot="0" spcFirstLastPara="1" vertOverflow="ellipsis" vert="horz" wrap="square" anchor="ctr" anchorCtr="1"/>
        <a:lstStyle/>
        <a:p>
          <a:pPr>
            <a:defRPr sz="3200" b="1" i="0" u="none" strike="noStrike" kern="1200" spc="0" baseline="0">
              <a:solidFill>
                <a:sysClr val="windowText" lastClr="000000"/>
              </a:solidFill>
              <a:latin typeface="+mj-lt"/>
              <a:ea typeface="+mn-ea"/>
              <a:cs typeface="+mn-cs"/>
            </a:defRPr>
          </a:pPr>
          <a:endParaRPr lang="en-US"/>
        </a:p>
      </c:txPr>
    </c:title>
    <c:autoTitleDeleted val="0"/>
    <c:plotArea>
      <c:layout>
        <c:manualLayout>
          <c:layoutTarget val="inner"/>
          <c:xMode val="edge"/>
          <c:yMode val="edge"/>
          <c:x val="7.0133125831129073E-2"/>
          <c:y val="0.15646500437445318"/>
          <c:w val="0.88225811042143298"/>
          <c:h val="0.43679804607757372"/>
        </c:manualLayout>
      </c:layout>
      <c:barChart>
        <c:barDir val="col"/>
        <c:grouping val="clustered"/>
        <c:varyColors val="0"/>
        <c:ser>
          <c:idx val="0"/>
          <c:order val="0"/>
          <c:tx>
            <c:strRef>
              <c:f>Sheet1!$AM$369</c:f>
              <c:strCache>
                <c:ptCount val="1"/>
                <c:pt idx="0">
                  <c:v>Agree</c:v>
                </c:pt>
              </c:strCache>
            </c:strRef>
          </c:tx>
          <c:spPr>
            <a:solidFill>
              <a:schemeClr val="accent1">
                <a:lumMod val="75000"/>
              </a:schemeClr>
            </a:solidFill>
            <a:ln>
              <a:noFill/>
            </a:ln>
            <a:effectLst/>
          </c:spPr>
          <c:invertIfNegative val="0"/>
          <c:cat>
            <c:strRef>
              <c:f>Sheet1!$AN$368:$AY$368</c:f>
              <c:strCache>
                <c:ptCount val="12"/>
                <c:pt idx="0">
                  <c:v>Awareness</c:v>
                </c:pt>
                <c:pt idx="1">
                  <c:v>Regular reference</c:v>
                </c:pt>
                <c:pt idx="2">
                  <c:v>Find out about IFLA</c:v>
                </c:pt>
                <c:pt idx="3">
                  <c:v>Inspiration (volunteer)</c:v>
                </c:pt>
                <c:pt idx="4">
                  <c:v>Inspiration (association)</c:v>
                </c:pt>
                <c:pt idx="5">
                  <c:v>Inspiration (institution)</c:v>
                </c:pt>
                <c:pt idx="6">
                  <c:v>Inspiration (own practice)</c:v>
                </c:pt>
                <c:pt idx="7">
                  <c:v>Structure work (volunteer)</c:v>
                </c:pt>
                <c:pt idx="8">
                  <c:v>Structure work (association)</c:v>
                </c:pt>
                <c:pt idx="9">
                  <c:v>Structure work (institution)</c:v>
                </c:pt>
                <c:pt idx="10">
                  <c:v>Structure work (own practice)</c:v>
                </c:pt>
                <c:pt idx="11">
                  <c:v>Shared the Strategy</c:v>
                </c:pt>
              </c:strCache>
            </c:strRef>
          </c:cat>
          <c:val>
            <c:numRef>
              <c:f>Sheet1!$AN$369:$AY$369</c:f>
              <c:numCache>
                <c:formatCode>0.0%</c:formatCode>
                <c:ptCount val="12"/>
                <c:pt idx="0">
                  <c:v>0.75</c:v>
                </c:pt>
                <c:pt idx="1">
                  <c:v>0.39516129032258063</c:v>
                </c:pt>
                <c:pt idx="2">
                  <c:v>0.52459016393442626</c:v>
                </c:pt>
                <c:pt idx="3">
                  <c:v>0.43243243243243246</c:v>
                </c:pt>
                <c:pt idx="4">
                  <c:v>0.38392857142857145</c:v>
                </c:pt>
                <c:pt idx="5">
                  <c:v>0.41666666666666669</c:v>
                </c:pt>
                <c:pt idx="6">
                  <c:v>0.47967479674796748</c:v>
                </c:pt>
                <c:pt idx="7">
                  <c:v>0.3963963963963964</c:v>
                </c:pt>
                <c:pt idx="8">
                  <c:v>0.24324324324324326</c:v>
                </c:pt>
                <c:pt idx="9">
                  <c:v>0.32758620689655171</c:v>
                </c:pt>
                <c:pt idx="10">
                  <c:v>0.42276422764227645</c:v>
                </c:pt>
                <c:pt idx="11">
                  <c:v>0.55371900826446285</c:v>
                </c:pt>
              </c:numCache>
            </c:numRef>
          </c:val>
          <c:extLst>
            <c:ext xmlns:c16="http://schemas.microsoft.com/office/drawing/2014/chart" uri="{C3380CC4-5D6E-409C-BE32-E72D297353CC}">
              <c16:uniqueId val="{00000000-EE14-49FA-A727-27E84A4F1C81}"/>
            </c:ext>
          </c:extLst>
        </c:ser>
        <c:ser>
          <c:idx val="1"/>
          <c:order val="1"/>
          <c:tx>
            <c:strRef>
              <c:f>Sheet1!$AM$370</c:f>
              <c:strCache>
                <c:ptCount val="1"/>
                <c:pt idx="0">
                  <c:v>Disagree</c:v>
                </c:pt>
              </c:strCache>
            </c:strRef>
          </c:tx>
          <c:spPr>
            <a:solidFill>
              <a:srgbClr val="C00000"/>
            </a:solidFill>
            <a:ln>
              <a:noFill/>
            </a:ln>
            <a:effectLst/>
          </c:spPr>
          <c:invertIfNegative val="0"/>
          <c:cat>
            <c:strRef>
              <c:f>Sheet1!$AN$368:$AY$368</c:f>
              <c:strCache>
                <c:ptCount val="12"/>
                <c:pt idx="0">
                  <c:v>Awareness</c:v>
                </c:pt>
                <c:pt idx="1">
                  <c:v>Regular reference</c:v>
                </c:pt>
                <c:pt idx="2">
                  <c:v>Find out about IFLA</c:v>
                </c:pt>
                <c:pt idx="3">
                  <c:v>Inspiration (volunteer)</c:v>
                </c:pt>
                <c:pt idx="4">
                  <c:v>Inspiration (association)</c:v>
                </c:pt>
                <c:pt idx="5">
                  <c:v>Inspiration (institution)</c:v>
                </c:pt>
                <c:pt idx="6">
                  <c:v>Inspiration (own practice)</c:v>
                </c:pt>
                <c:pt idx="7">
                  <c:v>Structure work (volunteer)</c:v>
                </c:pt>
                <c:pt idx="8">
                  <c:v>Structure work (association)</c:v>
                </c:pt>
                <c:pt idx="9">
                  <c:v>Structure work (institution)</c:v>
                </c:pt>
                <c:pt idx="10">
                  <c:v>Structure work (own practice)</c:v>
                </c:pt>
                <c:pt idx="11">
                  <c:v>Shared the Strategy</c:v>
                </c:pt>
              </c:strCache>
            </c:strRef>
          </c:cat>
          <c:val>
            <c:numRef>
              <c:f>Sheet1!$AN$370:$AY$370</c:f>
              <c:numCache>
                <c:formatCode>0.0%</c:formatCode>
                <c:ptCount val="12"/>
                <c:pt idx="0">
                  <c:v>0.13709677419354838</c:v>
                </c:pt>
                <c:pt idx="1">
                  <c:v>0.34677419354838712</c:v>
                </c:pt>
                <c:pt idx="2">
                  <c:v>0.32786885245901637</c:v>
                </c:pt>
                <c:pt idx="3">
                  <c:v>0.3783783783783784</c:v>
                </c:pt>
                <c:pt idx="4">
                  <c:v>0.33035714285714285</c:v>
                </c:pt>
                <c:pt idx="5">
                  <c:v>0.32500000000000001</c:v>
                </c:pt>
                <c:pt idx="6">
                  <c:v>0.30894308943089432</c:v>
                </c:pt>
                <c:pt idx="7">
                  <c:v>0.3783783783783784</c:v>
                </c:pt>
                <c:pt idx="8">
                  <c:v>0.3963963963963964</c:v>
                </c:pt>
                <c:pt idx="9">
                  <c:v>0.36206896551724138</c:v>
                </c:pt>
                <c:pt idx="10">
                  <c:v>0.34146341463414637</c:v>
                </c:pt>
                <c:pt idx="11">
                  <c:v>0.33884297520661155</c:v>
                </c:pt>
              </c:numCache>
            </c:numRef>
          </c:val>
          <c:extLst>
            <c:ext xmlns:c16="http://schemas.microsoft.com/office/drawing/2014/chart" uri="{C3380CC4-5D6E-409C-BE32-E72D297353CC}">
              <c16:uniqueId val="{00000001-EE14-49FA-A727-27E84A4F1C81}"/>
            </c:ext>
          </c:extLst>
        </c:ser>
        <c:dLbls>
          <c:showLegendKey val="0"/>
          <c:showVal val="0"/>
          <c:showCatName val="0"/>
          <c:showSerName val="0"/>
          <c:showPercent val="0"/>
          <c:showBubbleSize val="0"/>
        </c:dLbls>
        <c:gapWidth val="50"/>
        <c:overlap val="-27"/>
        <c:axId val="824394960"/>
        <c:axId val="1634891152"/>
      </c:barChart>
      <c:catAx>
        <c:axId val="824394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j-lt"/>
                <a:ea typeface="+mn-ea"/>
                <a:cs typeface="+mn-cs"/>
              </a:defRPr>
            </a:pPr>
            <a:endParaRPr lang="en-US"/>
          </a:p>
        </c:txPr>
        <c:crossAx val="1634891152"/>
        <c:crosses val="autoZero"/>
        <c:auto val="1"/>
        <c:lblAlgn val="ctr"/>
        <c:lblOffset val="100"/>
        <c:noMultiLvlLbl val="0"/>
      </c:catAx>
      <c:valAx>
        <c:axId val="1634891152"/>
        <c:scaling>
          <c:orientation val="minMax"/>
          <c:min val="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j-lt"/>
                <a:ea typeface="+mn-ea"/>
                <a:cs typeface="+mn-cs"/>
              </a:defRPr>
            </a:pPr>
            <a:endParaRPr lang="en-US"/>
          </a:p>
        </c:txPr>
        <c:crossAx val="824394960"/>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j-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solidFill>
            <a:sysClr val="windowText" lastClr="000000"/>
          </a:solidFill>
          <a:latin typeface="+mj-lt"/>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spc="0" baseline="0">
                <a:solidFill>
                  <a:sysClr val="windowText" lastClr="000000"/>
                </a:solidFill>
                <a:latin typeface="+mj-lt"/>
                <a:ea typeface="+mn-ea"/>
                <a:cs typeface="+mn-cs"/>
              </a:defRPr>
            </a:pPr>
            <a:r>
              <a:rPr lang="en-US" sz="3200" b="1"/>
              <a:t>European Scores</a:t>
            </a:r>
          </a:p>
        </c:rich>
      </c:tx>
      <c:layout>
        <c:manualLayout>
          <c:xMode val="edge"/>
          <c:yMode val="edge"/>
          <c:x val="0.38597916666666676"/>
          <c:y val="3.888888888888889E-2"/>
        </c:manualLayout>
      </c:layout>
      <c:overlay val="0"/>
      <c:spPr>
        <a:noFill/>
        <a:ln>
          <a:noFill/>
        </a:ln>
        <a:effectLst/>
      </c:spPr>
      <c:txPr>
        <a:bodyPr rot="0" spcFirstLastPara="1" vertOverflow="ellipsis" vert="horz" wrap="square" anchor="ctr" anchorCtr="1"/>
        <a:lstStyle/>
        <a:p>
          <a:pPr>
            <a:defRPr sz="3200" b="1" i="0" u="none" strike="noStrike" kern="1200" spc="0" baseline="0">
              <a:solidFill>
                <a:sysClr val="windowText" lastClr="000000"/>
              </a:solidFill>
              <a:latin typeface="+mj-lt"/>
              <a:ea typeface="+mn-ea"/>
              <a:cs typeface="+mn-cs"/>
            </a:defRPr>
          </a:pPr>
          <a:endParaRPr lang="en-US"/>
        </a:p>
      </c:txPr>
    </c:title>
    <c:autoTitleDeleted val="0"/>
    <c:plotArea>
      <c:layout>
        <c:manualLayout>
          <c:layoutTarget val="inner"/>
          <c:xMode val="edge"/>
          <c:yMode val="edge"/>
          <c:x val="5.7209563648293965E-2"/>
          <c:y val="9.8333333333333328E-2"/>
          <c:w val="0.94270136154855644"/>
          <c:h val="0.65457072032662589"/>
        </c:manualLayout>
      </c:layout>
      <c:barChart>
        <c:barDir val="col"/>
        <c:grouping val="clustered"/>
        <c:varyColors val="0"/>
        <c:ser>
          <c:idx val="0"/>
          <c:order val="0"/>
          <c:tx>
            <c:strRef>
              <c:f>Sheet1!$A$247</c:f>
              <c:strCache>
                <c:ptCount val="1"/>
                <c:pt idx="0">
                  <c:v>Europe</c:v>
                </c:pt>
              </c:strCache>
            </c:strRef>
          </c:tx>
          <c:spPr>
            <a:solidFill>
              <a:srgbClr val="00B0F0"/>
            </a:solidFill>
            <a:ln>
              <a:noFill/>
            </a:ln>
            <a:effectLst/>
          </c:spPr>
          <c:invertIfNegative val="0"/>
          <c:cat>
            <c:strRef>
              <c:f>Sheet1!$B$245:$I$245</c:f>
              <c:strCache>
                <c:ptCount val="8"/>
                <c:pt idx="0">
                  <c:v>Vision Relevant</c:v>
                </c:pt>
                <c:pt idx="1">
                  <c:v>Vision Informative</c:v>
                </c:pt>
                <c:pt idx="2">
                  <c:v>Vision Inspiring</c:v>
                </c:pt>
                <c:pt idx="3">
                  <c:v>Vision Guiding</c:v>
                </c:pt>
                <c:pt idx="4">
                  <c:v>SDs Relevant</c:v>
                </c:pt>
                <c:pt idx="5">
                  <c:v>SDs Informative</c:v>
                </c:pt>
                <c:pt idx="6">
                  <c:v>SDs Inspiring</c:v>
                </c:pt>
                <c:pt idx="7">
                  <c:v>SDs Guiding</c:v>
                </c:pt>
              </c:strCache>
            </c:strRef>
          </c:cat>
          <c:val>
            <c:numRef>
              <c:f>Sheet1!$B$247:$I$247</c:f>
              <c:numCache>
                <c:formatCode>General</c:formatCode>
                <c:ptCount val="8"/>
                <c:pt idx="0">
                  <c:v>4.2777777777777777</c:v>
                </c:pt>
                <c:pt idx="1">
                  <c:v>3.9305555555555554</c:v>
                </c:pt>
                <c:pt idx="2">
                  <c:v>3.75</c:v>
                </c:pt>
                <c:pt idx="3">
                  <c:v>3.492957746478873</c:v>
                </c:pt>
                <c:pt idx="4">
                  <c:v>4.0694444444444446</c:v>
                </c:pt>
                <c:pt idx="5">
                  <c:v>3.7777777777777777</c:v>
                </c:pt>
                <c:pt idx="6">
                  <c:v>3.5555555555555554</c:v>
                </c:pt>
                <c:pt idx="7">
                  <c:v>3.563380281690141</c:v>
                </c:pt>
              </c:numCache>
            </c:numRef>
          </c:val>
          <c:extLst>
            <c:ext xmlns:c16="http://schemas.microsoft.com/office/drawing/2014/chart" uri="{C3380CC4-5D6E-409C-BE32-E72D297353CC}">
              <c16:uniqueId val="{00000000-A452-453D-9DA2-C104D1DA829C}"/>
            </c:ext>
          </c:extLst>
        </c:ser>
        <c:dLbls>
          <c:showLegendKey val="0"/>
          <c:showVal val="0"/>
          <c:showCatName val="0"/>
          <c:showSerName val="0"/>
          <c:showPercent val="0"/>
          <c:showBubbleSize val="0"/>
        </c:dLbls>
        <c:gapWidth val="50"/>
        <c:overlap val="-27"/>
        <c:axId val="391042480"/>
        <c:axId val="930371856"/>
      </c:barChart>
      <c:catAx>
        <c:axId val="391042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n-US"/>
          </a:p>
        </c:txPr>
        <c:crossAx val="930371856"/>
        <c:crosses val="autoZero"/>
        <c:auto val="1"/>
        <c:lblAlgn val="ctr"/>
        <c:lblOffset val="100"/>
        <c:noMultiLvlLbl val="0"/>
      </c:catAx>
      <c:valAx>
        <c:axId val="930371856"/>
        <c:scaling>
          <c:orientation val="minMax"/>
          <c:max val="5"/>
          <c:min val="3"/>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n-US"/>
          </a:p>
        </c:txPr>
        <c:crossAx val="391042480"/>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800">
          <a:solidFill>
            <a:sysClr val="windowText" lastClr="000000"/>
          </a:solidFill>
          <a:latin typeface="+mj-lt"/>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5625000000000001E-3"/>
          <c:y val="0"/>
          <c:w val="0.9770833333333333"/>
          <c:h val="0.76715150361728934"/>
        </c:manualLayout>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Library Associations</c:v>
                </c:pt>
                <c:pt idx="1">
                  <c:v>National Libraries</c:v>
                </c:pt>
                <c:pt idx="2">
                  <c:v>Other Libraries</c:v>
                </c:pt>
                <c:pt idx="3">
                  <c:v>Other Institutions</c:v>
                </c:pt>
              </c:strCache>
            </c:strRef>
          </c:cat>
          <c:val>
            <c:numRef>
              <c:f>Sheet1!$B$2:$B$5</c:f>
              <c:numCache>
                <c:formatCode>0%</c:formatCode>
                <c:ptCount val="4"/>
                <c:pt idx="0">
                  <c:v>0.57999999999999996</c:v>
                </c:pt>
                <c:pt idx="1">
                  <c:v>0.27</c:v>
                </c:pt>
                <c:pt idx="2">
                  <c:v>0.06</c:v>
                </c:pt>
                <c:pt idx="3">
                  <c:v>0.08</c:v>
                </c:pt>
              </c:numCache>
            </c:numRef>
          </c:val>
          <c:extLst>
            <c:ext xmlns:c16="http://schemas.microsoft.com/office/drawing/2014/chart" uri="{C3380CC4-5D6E-409C-BE32-E72D297353CC}">
              <c16:uniqueId val="{00000000-CCDB-452A-9CB1-9104C3821168}"/>
            </c:ext>
          </c:extLst>
        </c:ser>
        <c:dLbls>
          <c:dLblPos val="ctr"/>
          <c:showLegendKey val="0"/>
          <c:showVal val="1"/>
          <c:showCatName val="0"/>
          <c:showSerName val="0"/>
          <c:showPercent val="0"/>
          <c:showBubbleSize val="0"/>
        </c:dLbls>
        <c:gapWidth val="79"/>
        <c:overlap val="100"/>
        <c:axId val="545457872"/>
        <c:axId val="545463632"/>
      </c:barChart>
      <c:catAx>
        <c:axId val="545457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45463632"/>
        <c:crosses val="autoZero"/>
        <c:auto val="1"/>
        <c:lblAlgn val="ctr"/>
        <c:lblOffset val="100"/>
        <c:noMultiLvlLbl val="0"/>
      </c:catAx>
      <c:valAx>
        <c:axId val="545463632"/>
        <c:scaling>
          <c:orientation val="minMax"/>
        </c:scaling>
        <c:delete val="1"/>
        <c:axPos val="l"/>
        <c:numFmt formatCode="0%" sourceLinked="1"/>
        <c:majorTickMark val="none"/>
        <c:minorTickMark val="none"/>
        <c:tickLblPos val="nextTo"/>
        <c:crossAx val="5454578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5625000000000001E-3"/>
          <c:y val="0"/>
          <c:w val="0.9770833333333333"/>
          <c:h val="0.76715150361728934"/>
        </c:manualLayout>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dLbls>
            <c:dLbl>
              <c:idx val="2"/>
              <c:layout>
                <c:manualLayout>
                  <c:x val="0"/>
                  <c:y val="-7.9827417732320036E-2"/>
                </c:manualLayout>
              </c:layout>
              <c:tx>
                <c:rich>
                  <a:bodyPr/>
                  <a:lstStyle/>
                  <a:p>
                    <a:fld id="{78563186-F9BD-4D2F-BE53-1A5D2C4DC16A}" type="VALUE">
                      <a:rPr lang="en-US">
                        <a:solidFill>
                          <a:srgbClr val="008494"/>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6565-4D97-A818-FCEA7958FD92}"/>
                </c:ext>
              </c:extLst>
            </c:dLbl>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Library Associations</c:v>
                </c:pt>
                <c:pt idx="1">
                  <c:v>National Libraries</c:v>
                </c:pt>
                <c:pt idx="2">
                  <c:v>Other Libraries</c:v>
                </c:pt>
                <c:pt idx="3">
                  <c:v>Other Institutions</c:v>
                </c:pt>
              </c:strCache>
            </c:strRef>
          </c:cat>
          <c:val>
            <c:numRef>
              <c:f>Sheet1!$B$2:$B$5</c:f>
              <c:numCache>
                <c:formatCode>0%</c:formatCode>
                <c:ptCount val="4"/>
                <c:pt idx="0">
                  <c:v>0.56000000000000005</c:v>
                </c:pt>
                <c:pt idx="1">
                  <c:v>0.37</c:v>
                </c:pt>
                <c:pt idx="2">
                  <c:v>0.02</c:v>
                </c:pt>
                <c:pt idx="3">
                  <c:v>0.06</c:v>
                </c:pt>
              </c:numCache>
            </c:numRef>
          </c:val>
          <c:extLst>
            <c:ext xmlns:c16="http://schemas.microsoft.com/office/drawing/2014/chart" uri="{C3380CC4-5D6E-409C-BE32-E72D297353CC}">
              <c16:uniqueId val="{00000000-CCDB-452A-9CB1-9104C3821168}"/>
            </c:ext>
          </c:extLst>
        </c:ser>
        <c:dLbls>
          <c:dLblPos val="ctr"/>
          <c:showLegendKey val="0"/>
          <c:showVal val="1"/>
          <c:showCatName val="0"/>
          <c:showSerName val="0"/>
          <c:showPercent val="0"/>
          <c:showBubbleSize val="0"/>
        </c:dLbls>
        <c:gapWidth val="79"/>
        <c:overlap val="100"/>
        <c:axId val="545457872"/>
        <c:axId val="545463632"/>
      </c:barChart>
      <c:catAx>
        <c:axId val="545457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45463632"/>
        <c:crosses val="autoZero"/>
        <c:auto val="1"/>
        <c:lblAlgn val="ctr"/>
        <c:lblOffset val="100"/>
        <c:noMultiLvlLbl val="0"/>
      </c:catAx>
      <c:valAx>
        <c:axId val="545463632"/>
        <c:scaling>
          <c:orientation val="minMax"/>
        </c:scaling>
        <c:delete val="1"/>
        <c:axPos val="l"/>
        <c:numFmt formatCode="0%" sourceLinked="1"/>
        <c:majorTickMark val="none"/>
        <c:minorTickMark val="none"/>
        <c:tickLblPos val="nextTo"/>
        <c:crossAx val="5454578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5625000000000001E-3"/>
          <c:y val="0"/>
          <c:w val="0.9770833333333333"/>
          <c:h val="0.76715150361728934"/>
        </c:manualLayout>
      </c:layout>
      <c:barChart>
        <c:barDir val="col"/>
        <c:grouping val="stacked"/>
        <c:varyColors val="0"/>
        <c:ser>
          <c:idx val="0"/>
          <c:order val="0"/>
          <c:tx>
            <c:v>Last update year</c:v>
          </c:tx>
          <c:spPr>
            <a:solidFill>
              <a:schemeClr val="accent5"/>
            </a:solidFill>
            <a:ln>
              <a:noFill/>
            </a:ln>
            <a:effectLst/>
          </c:spPr>
          <c:invertIfNegative val="0"/>
          <c:dLbls>
            <c:dLbl>
              <c:idx val="1"/>
              <c:layout>
                <c:manualLayout>
                  <c:x val="3.1250000000000002E-3"/>
                  <c:y val="-0.11974112659847988"/>
                </c:manualLayout>
              </c:layout>
              <c:spPr>
                <a:noFill/>
                <a:ln>
                  <a:noFill/>
                </a:ln>
                <a:effectLst/>
              </c:spPr>
              <c:txPr>
                <a:bodyPr rot="0" spcFirstLastPara="1" vertOverflow="ellipsis" vert="horz" wrap="square" anchor="ctr" anchorCtr="1"/>
                <a:lstStyle/>
                <a:p>
                  <a:pPr>
                    <a:defRPr sz="2800" b="1" i="0" u="none" strike="noStrike" kern="1200" baseline="0">
                      <a:solidFill>
                        <a:srgbClr val="66B5BF"/>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767-4CFA-99A6-2239A6479519}"/>
                </c:ext>
              </c:extLst>
            </c:dLbl>
            <c:spPr>
              <a:noFill/>
              <a:ln>
                <a:noFill/>
              </a:ln>
              <a:effectLst/>
            </c:spPr>
            <c:txPr>
              <a:bodyPr rot="0" spcFirstLastPara="1" vertOverflow="ellipsis" vert="horz" wrap="square" anchor="ctr" anchorCtr="1"/>
              <a:lstStyle/>
              <a:p>
                <a:pPr>
                  <a:defRPr sz="2800" b="1" i="0" u="none" strike="noStrike" kern="1200" baseline="0">
                    <a:solidFill>
                      <a:schemeClr val="lt1"/>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Sheet1!$A$2:$A$8</c:f>
              <c:numCache>
                <c:formatCode>General</c:formatCode>
                <c:ptCount val="7"/>
                <c:pt idx="0">
                  <c:v>2017</c:v>
                </c:pt>
                <c:pt idx="1">
                  <c:v>2018</c:v>
                </c:pt>
                <c:pt idx="2">
                  <c:v>2019</c:v>
                </c:pt>
                <c:pt idx="3">
                  <c:v>2020</c:v>
                </c:pt>
                <c:pt idx="4">
                  <c:v>2021</c:v>
                </c:pt>
                <c:pt idx="5">
                  <c:v>2022</c:v>
                </c:pt>
                <c:pt idx="6">
                  <c:v>2023</c:v>
                </c:pt>
              </c:numCache>
            </c:numRef>
          </c:cat>
          <c:val>
            <c:numRef>
              <c:f>Sheet1!$B$2:$B$8</c:f>
              <c:numCache>
                <c:formatCode>0</c:formatCode>
                <c:ptCount val="7"/>
                <c:pt idx="0">
                  <c:v>4</c:v>
                </c:pt>
                <c:pt idx="1">
                  <c:v>1</c:v>
                </c:pt>
                <c:pt idx="2">
                  <c:v>11</c:v>
                </c:pt>
                <c:pt idx="3">
                  <c:v>2</c:v>
                </c:pt>
                <c:pt idx="4">
                  <c:v>3</c:v>
                </c:pt>
                <c:pt idx="5">
                  <c:v>9</c:v>
                </c:pt>
                <c:pt idx="6">
                  <c:v>15</c:v>
                </c:pt>
              </c:numCache>
            </c:numRef>
          </c:val>
          <c:extLst>
            <c:ext xmlns:c16="http://schemas.microsoft.com/office/drawing/2014/chart" uri="{C3380CC4-5D6E-409C-BE32-E72D297353CC}">
              <c16:uniqueId val="{00000000-CCDB-452A-9CB1-9104C3821168}"/>
            </c:ext>
          </c:extLst>
        </c:ser>
        <c:dLbls>
          <c:dLblPos val="ctr"/>
          <c:showLegendKey val="0"/>
          <c:showVal val="1"/>
          <c:showCatName val="0"/>
          <c:showSerName val="0"/>
          <c:showPercent val="0"/>
          <c:showBubbleSize val="0"/>
        </c:dLbls>
        <c:gapWidth val="79"/>
        <c:overlap val="100"/>
        <c:axId val="545457872"/>
        <c:axId val="545463632"/>
      </c:barChart>
      <c:catAx>
        <c:axId val="545457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45463632"/>
        <c:crosses val="autoZero"/>
        <c:auto val="1"/>
        <c:lblAlgn val="ctr"/>
        <c:lblOffset val="100"/>
        <c:noMultiLvlLbl val="0"/>
      </c:catAx>
      <c:valAx>
        <c:axId val="545463632"/>
        <c:scaling>
          <c:orientation val="minMax"/>
        </c:scaling>
        <c:delete val="1"/>
        <c:axPos val="l"/>
        <c:numFmt formatCode="0" sourceLinked="1"/>
        <c:majorTickMark val="none"/>
        <c:minorTickMark val="none"/>
        <c:tickLblPos val="nextTo"/>
        <c:crossAx val="545457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r>
              <a:rPr lang="en-GB" sz="2000" b="1">
                <a:latin typeface="Arial Black" panose="020B0A04020102020204" pitchFamily="34" charset="0"/>
              </a:rPr>
              <a:t>Public/Community Library Workers per Institution</a:t>
            </a:r>
          </a:p>
        </c:rich>
      </c:tx>
      <c:overlay val="0"/>
      <c:spPr>
        <a:noFill/>
        <a:ln>
          <a:noFill/>
        </a:ln>
        <a:effectLst/>
      </c:spPr>
      <c:txPr>
        <a:bodyPr rot="0" spcFirstLastPara="1" vertOverflow="ellipsis" vert="horz" wrap="square" anchor="ctr" anchorCtr="1"/>
        <a:lstStyle/>
        <a:p>
          <a:pPr>
            <a:defRPr sz="2000" b="1"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Sheet1!$CE$14</c:f>
              <c:strCache>
                <c:ptCount val="1"/>
                <c:pt idx="0">
                  <c:v>Low</c:v>
                </c:pt>
              </c:strCache>
            </c:strRef>
          </c:tx>
          <c:spPr>
            <a:ln w="28575" cap="rnd">
              <a:noFill/>
              <a:round/>
            </a:ln>
            <a:effectLst/>
          </c:spPr>
          <c:marker>
            <c:symbol val="circle"/>
            <c:size val="8"/>
            <c:spPr>
              <a:solidFill>
                <a:srgbClr val="FF0000"/>
              </a:solidFill>
              <a:ln w="9525">
                <a:noFill/>
              </a:ln>
              <a:effectLst/>
            </c:spPr>
          </c:marker>
          <c:cat>
            <c:strRef>
              <c:f>Sheet1!$CD$15:$CD$21</c:f>
              <c:strCache>
                <c:ptCount val="7"/>
                <c:pt idx="0">
                  <c:v>Asia-Oceania</c:v>
                </c:pt>
                <c:pt idx="1">
                  <c:v>Europe</c:v>
                </c:pt>
                <c:pt idx="2">
                  <c:v>LAC</c:v>
                </c:pt>
                <c:pt idx="3">
                  <c:v>MENA</c:v>
                </c:pt>
                <c:pt idx="4">
                  <c:v>North America</c:v>
                </c:pt>
                <c:pt idx="5">
                  <c:v>Sub-Saharan Africa</c:v>
                </c:pt>
                <c:pt idx="6">
                  <c:v>World</c:v>
                </c:pt>
              </c:strCache>
            </c:strRef>
          </c:cat>
          <c:val>
            <c:numRef>
              <c:f>Sheet1!$CE$15:$CE$21</c:f>
              <c:numCache>
                <c:formatCode>0.00</c:formatCode>
                <c:ptCount val="7"/>
                <c:pt idx="0">
                  <c:v>0.06</c:v>
                </c:pt>
                <c:pt idx="1">
                  <c:v>0.57652656621728782</c:v>
                </c:pt>
                <c:pt idx="2">
                  <c:v>0.12844036697247707</c:v>
                </c:pt>
                <c:pt idx="3">
                  <c:v>2.1538461538461537</c:v>
                </c:pt>
                <c:pt idx="4">
                  <c:v>0.58916544655929726</c:v>
                </c:pt>
                <c:pt idx="5">
                  <c:v>1.0788177339901477</c:v>
                </c:pt>
                <c:pt idx="6">
                  <c:v>4.5867962675853633</c:v>
                </c:pt>
              </c:numCache>
            </c:numRef>
          </c:val>
          <c:smooth val="0"/>
          <c:extLst>
            <c:ext xmlns:c16="http://schemas.microsoft.com/office/drawing/2014/chart" uri="{C3380CC4-5D6E-409C-BE32-E72D297353CC}">
              <c16:uniqueId val="{00000000-5658-4CC7-B2F7-B0F4C8B3C19A}"/>
            </c:ext>
          </c:extLst>
        </c:ser>
        <c:ser>
          <c:idx val="1"/>
          <c:order val="1"/>
          <c:tx>
            <c:strRef>
              <c:f>Sheet1!$CF$14</c:f>
              <c:strCache>
                <c:ptCount val="1"/>
                <c:pt idx="0">
                  <c:v>Average</c:v>
                </c:pt>
              </c:strCache>
            </c:strRef>
          </c:tx>
          <c:spPr>
            <a:ln w="28575" cap="rnd">
              <a:noFill/>
              <a:round/>
            </a:ln>
            <a:effectLst/>
          </c:spPr>
          <c:marker>
            <c:symbol val="circle"/>
            <c:size val="8"/>
            <c:spPr>
              <a:solidFill>
                <a:srgbClr val="00B0F0"/>
              </a:solidFill>
              <a:ln w="9525">
                <a:noFill/>
              </a:ln>
              <a:effectLst/>
            </c:spPr>
          </c:marker>
          <c:cat>
            <c:strRef>
              <c:f>Sheet1!$CD$15:$CD$21</c:f>
              <c:strCache>
                <c:ptCount val="7"/>
                <c:pt idx="0">
                  <c:v>Asia-Oceania</c:v>
                </c:pt>
                <c:pt idx="1">
                  <c:v>Europe</c:v>
                </c:pt>
                <c:pt idx="2">
                  <c:v>LAC</c:v>
                </c:pt>
                <c:pt idx="3">
                  <c:v>MENA</c:v>
                </c:pt>
                <c:pt idx="4">
                  <c:v>North America</c:v>
                </c:pt>
                <c:pt idx="5">
                  <c:v>Sub-Saharan Africa</c:v>
                </c:pt>
                <c:pt idx="6">
                  <c:v>World</c:v>
                </c:pt>
              </c:strCache>
            </c:strRef>
          </c:cat>
          <c:val>
            <c:numRef>
              <c:f>Sheet1!$CF$15:$CF$21</c:f>
              <c:numCache>
                <c:formatCode>0.00</c:formatCode>
                <c:ptCount val="7"/>
                <c:pt idx="0">
                  <c:v>0.79569776763856082</c:v>
                </c:pt>
                <c:pt idx="1">
                  <c:v>2.2502677871792844</c:v>
                </c:pt>
                <c:pt idx="2">
                  <c:v>2.3213330090002433</c:v>
                </c:pt>
                <c:pt idx="3">
                  <c:v>2.8566371681415927</c:v>
                </c:pt>
                <c:pt idx="4">
                  <c:v>6.8820167578825009</c:v>
                </c:pt>
                <c:pt idx="5">
                  <c:v>1.6103164282618119</c:v>
                </c:pt>
                <c:pt idx="6">
                  <c:v>1.7670466023017513</c:v>
                </c:pt>
              </c:numCache>
            </c:numRef>
          </c:val>
          <c:smooth val="0"/>
          <c:extLst>
            <c:ext xmlns:c16="http://schemas.microsoft.com/office/drawing/2014/chart" uri="{C3380CC4-5D6E-409C-BE32-E72D297353CC}">
              <c16:uniqueId val="{00000001-5658-4CC7-B2F7-B0F4C8B3C19A}"/>
            </c:ext>
          </c:extLst>
        </c:ser>
        <c:ser>
          <c:idx val="2"/>
          <c:order val="2"/>
          <c:tx>
            <c:strRef>
              <c:f>Sheet1!$CG$14</c:f>
              <c:strCache>
                <c:ptCount val="1"/>
                <c:pt idx="0">
                  <c:v>High</c:v>
                </c:pt>
              </c:strCache>
            </c:strRef>
          </c:tx>
          <c:spPr>
            <a:ln w="28575" cap="rnd">
              <a:noFill/>
              <a:round/>
            </a:ln>
            <a:effectLst/>
          </c:spPr>
          <c:marker>
            <c:symbol val="circle"/>
            <c:size val="8"/>
            <c:spPr>
              <a:solidFill>
                <a:schemeClr val="accent3"/>
              </a:solidFill>
              <a:ln w="9525">
                <a:noFill/>
              </a:ln>
              <a:effectLst/>
            </c:spPr>
          </c:marker>
          <c:cat>
            <c:strRef>
              <c:f>Sheet1!$CD$15:$CD$21</c:f>
              <c:strCache>
                <c:ptCount val="7"/>
                <c:pt idx="0">
                  <c:v>Asia-Oceania</c:v>
                </c:pt>
                <c:pt idx="1">
                  <c:v>Europe</c:v>
                </c:pt>
                <c:pt idx="2">
                  <c:v>LAC</c:v>
                </c:pt>
                <c:pt idx="3">
                  <c:v>MENA</c:v>
                </c:pt>
                <c:pt idx="4">
                  <c:v>North America</c:v>
                </c:pt>
                <c:pt idx="5">
                  <c:v>Sub-Saharan Africa</c:v>
                </c:pt>
                <c:pt idx="6">
                  <c:v>World</c:v>
                </c:pt>
              </c:strCache>
            </c:strRef>
          </c:cat>
          <c:val>
            <c:numRef>
              <c:f>Sheet1!$CG$15:$CG$21</c:f>
              <c:numCache>
                <c:formatCode>0.00</c:formatCode>
                <c:ptCount val="7"/>
                <c:pt idx="0">
                  <c:v>21.1</c:v>
                </c:pt>
                <c:pt idx="1">
                  <c:v>7.0019157088122608</c:v>
                </c:pt>
                <c:pt idx="2">
                  <c:v>37</c:v>
                </c:pt>
                <c:pt idx="3">
                  <c:v>6.2346938775510203</c:v>
                </c:pt>
                <c:pt idx="4">
                  <c:v>8.1299123468973118</c:v>
                </c:pt>
                <c:pt idx="5">
                  <c:v>8.7868852459016402</c:v>
                </c:pt>
                <c:pt idx="6">
                  <c:v>0.38524636788195116</c:v>
                </c:pt>
              </c:numCache>
            </c:numRef>
          </c:val>
          <c:smooth val="0"/>
          <c:extLst>
            <c:ext xmlns:c16="http://schemas.microsoft.com/office/drawing/2014/chart" uri="{C3380CC4-5D6E-409C-BE32-E72D297353CC}">
              <c16:uniqueId val="{00000002-5658-4CC7-B2F7-B0F4C8B3C19A}"/>
            </c:ext>
          </c:extLst>
        </c:ser>
        <c:dLbls>
          <c:showLegendKey val="0"/>
          <c:showVal val="0"/>
          <c:showCatName val="0"/>
          <c:showSerName val="0"/>
          <c:showPercent val="0"/>
          <c:showBubbleSize val="0"/>
        </c:dLbls>
        <c:marker val="1"/>
        <c:smooth val="0"/>
        <c:axId val="1288377424"/>
        <c:axId val="407009392"/>
      </c:lineChart>
      <c:catAx>
        <c:axId val="1288377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07009392"/>
        <c:crosses val="autoZero"/>
        <c:auto val="1"/>
        <c:lblAlgn val="ctr"/>
        <c:lblOffset val="100"/>
        <c:noMultiLvlLbl val="0"/>
      </c:catAx>
      <c:valAx>
        <c:axId val="40700939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288377424"/>
        <c:crosses val="autoZero"/>
        <c:crossBetween val="between"/>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r>
              <a:rPr lang="en-GB" sz="1800">
                <a:latin typeface="Arial Black" panose="020B0A04020102020204" pitchFamily="34" charset="0"/>
              </a:rPr>
              <a:t>Researchers per Academic Librarian</a:t>
            </a:r>
          </a:p>
        </c:rich>
      </c:tx>
      <c:layout>
        <c:manualLayout>
          <c:xMode val="edge"/>
          <c:yMode val="edge"/>
          <c:x val="0.20761648834874438"/>
          <c:y val="4.914942160247146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Sheet1!$CR$14</c:f>
              <c:strCache>
                <c:ptCount val="1"/>
                <c:pt idx="0">
                  <c:v>High</c:v>
                </c:pt>
              </c:strCache>
            </c:strRef>
          </c:tx>
          <c:spPr>
            <a:ln w="28575" cap="rnd">
              <a:noFill/>
              <a:round/>
            </a:ln>
            <a:effectLst/>
          </c:spPr>
          <c:marker>
            <c:symbol val="circle"/>
            <c:size val="8"/>
            <c:spPr>
              <a:solidFill>
                <a:srgbClr val="FF0000"/>
              </a:solidFill>
              <a:ln w="9525">
                <a:noFill/>
              </a:ln>
              <a:effectLst/>
            </c:spPr>
          </c:marker>
          <c:cat>
            <c:strRef>
              <c:f>Sheet1!$CQ$15:$CQ$21</c:f>
              <c:strCache>
                <c:ptCount val="7"/>
                <c:pt idx="0">
                  <c:v>Asia-Oceania</c:v>
                </c:pt>
                <c:pt idx="1">
                  <c:v>Europe</c:v>
                </c:pt>
                <c:pt idx="2">
                  <c:v>LAC</c:v>
                </c:pt>
                <c:pt idx="3">
                  <c:v>MENA</c:v>
                </c:pt>
                <c:pt idx="4">
                  <c:v>North America</c:v>
                </c:pt>
                <c:pt idx="5">
                  <c:v>Sub-Saharan Africa</c:v>
                </c:pt>
                <c:pt idx="6">
                  <c:v>World</c:v>
                </c:pt>
              </c:strCache>
            </c:strRef>
          </c:cat>
          <c:val>
            <c:numRef>
              <c:f>Sheet1!$CR$15:$CR$21</c:f>
              <c:numCache>
                <c:formatCode>General</c:formatCode>
                <c:ptCount val="7"/>
                <c:pt idx="0">
                  <c:v>1.2358922537750496</c:v>
                </c:pt>
                <c:pt idx="1">
                  <c:v>3.1866948342659676</c:v>
                </c:pt>
                <c:pt idx="2">
                  <c:v>0.60395565050128741</c:v>
                </c:pt>
                <c:pt idx="3">
                  <c:v>6.382643909454341</c:v>
                </c:pt>
                <c:pt idx="4">
                  <c:v>18.738398500737738</c:v>
                </c:pt>
                <c:pt idx="5">
                  <c:v>5.6956129821840848</c:v>
                </c:pt>
                <c:pt idx="6">
                  <c:v>0.60395565050128741</c:v>
                </c:pt>
              </c:numCache>
            </c:numRef>
          </c:val>
          <c:smooth val="0"/>
          <c:extLst>
            <c:ext xmlns:c16="http://schemas.microsoft.com/office/drawing/2014/chart" uri="{C3380CC4-5D6E-409C-BE32-E72D297353CC}">
              <c16:uniqueId val="{00000000-F42B-4CCA-8272-F8CBA83A00DC}"/>
            </c:ext>
          </c:extLst>
        </c:ser>
        <c:ser>
          <c:idx val="1"/>
          <c:order val="1"/>
          <c:tx>
            <c:strRef>
              <c:f>Sheet1!$CS$14</c:f>
              <c:strCache>
                <c:ptCount val="1"/>
                <c:pt idx="0">
                  <c:v>Average</c:v>
                </c:pt>
              </c:strCache>
            </c:strRef>
          </c:tx>
          <c:spPr>
            <a:ln w="28575" cap="rnd">
              <a:noFill/>
              <a:round/>
            </a:ln>
            <a:effectLst/>
          </c:spPr>
          <c:marker>
            <c:symbol val="circle"/>
            <c:size val="8"/>
            <c:spPr>
              <a:solidFill>
                <a:srgbClr val="00B0F0"/>
              </a:solidFill>
              <a:ln w="9525">
                <a:noFill/>
              </a:ln>
              <a:effectLst/>
            </c:spPr>
          </c:marker>
          <c:cat>
            <c:strRef>
              <c:f>Sheet1!$CQ$15:$CQ$21</c:f>
              <c:strCache>
                <c:ptCount val="7"/>
                <c:pt idx="0">
                  <c:v>Asia-Oceania</c:v>
                </c:pt>
                <c:pt idx="1">
                  <c:v>Europe</c:v>
                </c:pt>
                <c:pt idx="2">
                  <c:v>LAC</c:v>
                </c:pt>
                <c:pt idx="3">
                  <c:v>MENA</c:v>
                </c:pt>
                <c:pt idx="4">
                  <c:v>North America</c:v>
                </c:pt>
                <c:pt idx="5">
                  <c:v>Sub-Saharan Africa</c:v>
                </c:pt>
                <c:pt idx="6">
                  <c:v>World</c:v>
                </c:pt>
              </c:strCache>
            </c:strRef>
          </c:cat>
          <c:val>
            <c:numRef>
              <c:f>Sheet1!$CS$15:$CS$21</c:f>
              <c:numCache>
                <c:formatCode>0.00</c:formatCode>
                <c:ptCount val="7"/>
                <c:pt idx="0">
                  <c:v>25.419169700683316</c:v>
                </c:pt>
                <c:pt idx="1">
                  <c:v>26.685057647728897</c:v>
                </c:pt>
                <c:pt idx="2">
                  <c:v>3.6979670551543058</c:v>
                </c:pt>
                <c:pt idx="3">
                  <c:v>19.080362907173321</c:v>
                </c:pt>
                <c:pt idx="4">
                  <c:v>18.982998734019496</c:v>
                </c:pt>
                <c:pt idx="5">
                  <c:v>13.081383174866042</c:v>
                </c:pt>
                <c:pt idx="6">
                  <c:v>22.423363186963144</c:v>
                </c:pt>
              </c:numCache>
            </c:numRef>
          </c:val>
          <c:smooth val="0"/>
          <c:extLst>
            <c:ext xmlns:c16="http://schemas.microsoft.com/office/drawing/2014/chart" uri="{C3380CC4-5D6E-409C-BE32-E72D297353CC}">
              <c16:uniqueId val="{00000001-F42B-4CCA-8272-F8CBA83A00DC}"/>
            </c:ext>
          </c:extLst>
        </c:ser>
        <c:dLbls>
          <c:showLegendKey val="0"/>
          <c:showVal val="0"/>
          <c:showCatName val="0"/>
          <c:showSerName val="0"/>
          <c:showPercent val="0"/>
          <c:showBubbleSize val="0"/>
        </c:dLbls>
        <c:marker val="1"/>
        <c:smooth val="0"/>
        <c:axId val="676685936"/>
        <c:axId val="589300800"/>
      </c:lineChart>
      <c:catAx>
        <c:axId val="676685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89300800"/>
        <c:crosses val="autoZero"/>
        <c:auto val="1"/>
        <c:lblAlgn val="ctr"/>
        <c:lblOffset val="100"/>
        <c:noMultiLvlLbl val="0"/>
      </c:catAx>
      <c:valAx>
        <c:axId val="589300800"/>
        <c:scaling>
          <c:orientation val="minMax"/>
          <c:max val="3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676685936"/>
        <c:crosses val="autoZero"/>
        <c:crossBetween val="between"/>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4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8">
  <a:schemeClr val="accent5"/>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withinLinear" id="18">
  <a:schemeClr val="accent5"/>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15443F-794C-4279-B148-E549CAB8D52C}" type="doc">
      <dgm:prSet loTypeId="urn:microsoft.com/office/officeart/2005/8/layout/pyramid2" loCatId="pyramid" qsTypeId="urn:microsoft.com/office/officeart/2005/8/quickstyle/simple1" qsCatId="simple" csTypeId="urn:microsoft.com/office/officeart/2005/8/colors/accent1_2" csCatId="accent1" phldr="1"/>
      <dgm:spPr/>
    </dgm:pt>
    <dgm:pt modelId="{B6B8D491-8DD0-48BA-A58E-28A3B92BF4AA}">
      <dgm:prSet phldrT="[Text]" custT="1"/>
      <dgm:spPr>
        <a:ln>
          <a:solidFill>
            <a:srgbClr val="2F8662"/>
          </a:solidFill>
        </a:ln>
      </dgm:spPr>
      <dgm:t>
        <a:bodyPr/>
        <a:lstStyle/>
        <a:p>
          <a:r>
            <a:rPr lang="en-GB" sz="3200">
              <a:solidFill>
                <a:schemeClr val="tx1">
                  <a:lumMod val="75000"/>
                  <a:lumOff val="25000"/>
                </a:schemeClr>
              </a:solidFill>
              <a:latin typeface="Univers Condensed" panose="020B0506020202050204" pitchFamily="34" charset="0"/>
            </a:rPr>
            <a:t>Impact</a:t>
          </a:r>
        </a:p>
      </dgm:t>
    </dgm:pt>
    <dgm:pt modelId="{1BCB5577-C2A7-4CC2-A246-ADE485D80976}" type="parTrans" cxnId="{BBDAC8C6-DE55-4737-A1ED-D32D13B97940}">
      <dgm:prSet/>
      <dgm:spPr/>
      <dgm:t>
        <a:bodyPr/>
        <a:lstStyle/>
        <a:p>
          <a:endParaRPr lang="en-GB"/>
        </a:p>
      </dgm:t>
    </dgm:pt>
    <dgm:pt modelId="{9903911F-4918-42F9-AB79-B85C255E3EC9}" type="sibTrans" cxnId="{BBDAC8C6-DE55-4737-A1ED-D32D13B97940}">
      <dgm:prSet/>
      <dgm:spPr/>
      <dgm:t>
        <a:bodyPr/>
        <a:lstStyle/>
        <a:p>
          <a:endParaRPr lang="en-GB"/>
        </a:p>
      </dgm:t>
    </dgm:pt>
    <dgm:pt modelId="{7EB67C64-EB8B-4F94-88A7-3BE6797DE5B7}">
      <dgm:prSet phldrT="[Text]" custT="1"/>
      <dgm:spPr>
        <a:ln>
          <a:solidFill>
            <a:srgbClr val="2F8662"/>
          </a:solidFill>
        </a:ln>
      </dgm:spPr>
      <dgm:t>
        <a:bodyPr/>
        <a:lstStyle/>
        <a:p>
          <a:r>
            <a:rPr lang="en-GB" sz="3200">
              <a:solidFill>
                <a:schemeClr val="tx1">
                  <a:lumMod val="75000"/>
                  <a:lumOff val="25000"/>
                </a:schemeClr>
              </a:solidFill>
              <a:latin typeface="Univers Condensed" panose="020B0506020202050204" pitchFamily="34" charset="0"/>
            </a:rPr>
            <a:t>Outcomes</a:t>
          </a:r>
        </a:p>
      </dgm:t>
    </dgm:pt>
    <dgm:pt modelId="{DA2204A0-D794-4AF1-9252-981E73FA273B}" type="parTrans" cxnId="{1158F75D-6122-4E9A-A6C2-7869AEC0252F}">
      <dgm:prSet/>
      <dgm:spPr/>
      <dgm:t>
        <a:bodyPr/>
        <a:lstStyle/>
        <a:p>
          <a:endParaRPr lang="en-GB"/>
        </a:p>
      </dgm:t>
    </dgm:pt>
    <dgm:pt modelId="{1B8A957F-6EF3-4F3D-AF8D-BE104A5A2CD2}" type="sibTrans" cxnId="{1158F75D-6122-4E9A-A6C2-7869AEC0252F}">
      <dgm:prSet/>
      <dgm:spPr/>
      <dgm:t>
        <a:bodyPr/>
        <a:lstStyle/>
        <a:p>
          <a:endParaRPr lang="en-GB"/>
        </a:p>
      </dgm:t>
    </dgm:pt>
    <dgm:pt modelId="{A44011FE-0B37-409D-ACF2-29D7E3461170}">
      <dgm:prSet phldrT="[Text]" custT="1"/>
      <dgm:spPr>
        <a:ln>
          <a:solidFill>
            <a:srgbClr val="2F8662"/>
          </a:solidFill>
        </a:ln>
      </dgm:spPr>
      <dgm:t>
        <a:bodyPr/>
        <a:lstStyle/>
        <a:p>
          <a:r>
            <a:rPr lang="en-GB" sz="3200">
              <a:solidFill>
                <a:schemeClr val="tx1">
                  <a:lumMod val="75000"/>
                  <a:lumOff val="25000"/>
                </a:schemeClr>
              </a:solidFill>
              <a:latin typeface="Univers Condensed" panose="020B0506020202050204" pitchFamily="34" charset="0"/>
            </a:rPr>
            <a:t>Outputs</a:t>
          </a:r>
        </a:p>
      </dgm:t>
    </dgm:pt>
    <dgm:pt modelId="{21A6F636-89E0-49A8-B5D8-1208D3714430}" type="parTrans" cxnId="{479C3F28-3D81-4E63-A4C7-513332AEE7D2}">
      <dgm:prSet/>
      <dgm:spPr/>
      <dgm:t>
        <a:bodyPr/>
        <a:lstStyle/>
        <a:p>
          <a:endParaRPr lang="en-GB"/>
        </a:p>
      </dgm:t>
    </dgm:pt>
    <dgm:pt modelId="{7A95F9E6-1C3A-424C-BE9B-7AB3F4F956B5}" type="sibTrans" cxnId="{479C3F28-3D81-4E63-A4C7-513332AEE7D2}">
      <dgm:prSet/>
      <dgm:spPr/>
      <dgm:t>
        <a:bodyPr/>
        <a:lstStyle/>
        <a:p>
          <a:endParaRPr lang="en-GB"/>
        </a:p>
      </dgm:t>
    </dgm:pt>
    <dgm:pt modelId="{A86DF1E8-124B-4C0D-801C-67B189255EAD}">
      <dgm:prSet phldrT="[Text]" custT="1"/>
      <dgm:spPr>
        <a:ln>
          <a:solidFill>
            <a:srgbClr val="2F8662"/>
          </a:solidFill>
        </a:ln>
      </dgm:spPr>
      <dgm:t>
        <a:bodyPr/>
        <a:lstStyle/>
        <a:p>
          <a:r>
            <a:rPr lang="en-GB" sz="3200">
              <a:solidFill>
                <a:schemeClr val="tx1">
                  <a:lumMod val="75000"/>
                  <a:lumOff val="25000"/>
                </a:schemeClr>
              </a:solidFill>
              <a:latin typeface="Univers Condensed" panose="020B0506020202050204" pitchFamily="34" charset="0"/>
            </a:rPr>
            <a:t>Activities</a:t>
          </a:r>
        </a:p>
      </dgm:t>
    </dgm:pt>
    <dgm:pt modelId="{E39E0C73-EEAB-4B94-BAF7-8231CCAD6267}" type="parTrans" cxnId="{66F95999-03DC-443D-8DAE-773D9E623FB2}">
      <dgm:prSet/>
      <dgm:spPr/>
      <dgm:t>
        <a:bodyPr/>
        <a:lstStyle/>
        <a:p>
          <a:endParaRPr lang="en-GB"/>
        </a:p>
      </dgm:t>
    </dgm:pt>
    <dgm:pt modelId="{8A9E5E8F-64B8-4093-93C6-4DAE3F3A9767}" type="sibTrans" cxnId="{66F95999-03DC-443D-8DAE-773D9E623FB2}">
      <dgm:prSet/>
      <dgm:spPr/>
      <dgm:t>
        <a:bodyPr/>
        <a:lstStyle/>
        <a:p>
          <a:endParaRPr lang="en-GB"/>
        </a:p>
      </dgm:t>
    </dgm:pt>
    <dgm:pt modelId="{97BC776B-D61D-4982-8349-28F49B00BABB}">
      <dgm:prSet phldrT="[Text]" custT="1"/>
      <dgm:spPr>
        <a:ln>
          <a:solidFill>
            <a:srgbClr val="2F8662"/>
          </a:solidFill>
        </a:ln>
      </dgm:spPr>
      <dgm:t>
        <a:bodyPr/>
        <a:lstStyle/>
        <a:p>
          <a:r>
            <a:rPr lang="en-GB" sz="3200">
              <a:solidFill>
                <a:schemeClr val="tx1">
                  <a:lumMod val="75000"/>
                  <a:lumOff val="25000"/>
                </a:schemeClr>
              </a:solidFill>
              <a:latin typeface="Univers Condensed" panose="020B0506020202050204" pitchFamily="34" charset="0"/>
            </a:rPr>
            <a:t>Inputs</a:t>
          </a:r>
        </a:p>
      </dgm:t>
    </dgm:pt>
    <dgm:pt modelId="{9BD76B03-5508-43B6-BB91-F27D9A0CEE85}" type="parTrans" cxnId="{5E7CF855-7D39-49F1-87F1-E219BD622E87}">
      <dgm:prSet/>
      <dgm:spPr/>
      <dgm:t>
        <a:bodyPr/>
        <a:lstStyle/>
        <a:p>
          <a:endParaRPr lang="en-GB"/>
        </a:p>
      </dgm:t>
    </dgm:pt>
    <dgm:pt modelId="{83899905-E1F5-4415-A862-D73FD2F6989C}" type="sibTrans" cxnId="{5E7CF855-7D39-49F1-87F1-E219BD622E87}">
      <dgm:prSet/>
      <dgm:spPr/>
      <dgm:t>
        <a:bodyPr/>
        <a:lstStyle/>
        <a:p>
          <a:endParaRPr lang="en-GB"/>
        </a:p>
      </dgm:t>
    </dgm:pt>
    <dgm:pt modelId="{39FBF48F-D1F0-4D22-AC8F-9EFBE7D2E43C}">
      <dgm:prSet phldrT="[Text]" custT="1"/>
      <dgm:spPr>
        <a:solidFill>
          <a:schemeClr val="bg1">
            <a:alpha val="90000"/>
          </a:schemeClr>
        </a:solidFill>
        <a:ln>
          <a:solidFill>
            <a:srgbClr val="2F8662"/>
          </a:solidFill>
        </a:ln>
      </dgm:spPr>
      <dgm:t>
        <a:bodyPr/>
        <a:lstStyle/>
        <a:p>
          <a:r>
            <a:rPr lang="en-GB" sz="3200">
              <a:solidFill>
                <a:schemeClr val="tx1">
                  <a:lumMod val="75000"/>
                  <a:lumOff val="25000"/>
                </a:schemeClr>
              </a:solidFill>
              <a:latin typeface="Univers Condensed" panose="020B0506020202050204" pitchFamily="34" charset="0"/>
            </a:rPr>
            <a:t>Conditions/Needs</a:t>
          </a:r>
        </a:p>
      </dgm:t>
    </dgm:pt>
    <dgm:pt modelId="{0901367E-CFDF-401F-8067-BB835CBC564C}" type="sibTrans" cxnId="{8EDEDFA7-E427-40B0-AC37-AF9DAF245CD8}">
      <dgm:prSet/>
      <dgm:spPr/>
      <dgm:t>
        <a:bodyPr/>
        <a:lstStyle/>
        <a:p>
          <a:endParaRPr lang="en-GB"/>
        </a:p>
      </dgm:t>
    </dgm:pt>
    <dgm:pt modelId="{4CDBC147-DECD-4638-9BDC-AE7B273A7CF1}" type="parTrans" cxnId="{8EDEDFA7-E427-40B0-AC37-AF9DAF245CD8}">
      <dgm:prSet/>
      <dgm:spPr/>
      <dgm:t>
        <a:bodyPr/>
        <a:lstStyle/>
        <a:p>
          <a:endParaRPr lang="en-GB"/>
        </a:p>
      </dgm:t>
    </dgm:pt>
    <dgm:pt modelId="{100DAB14-4BE7-4815-A41D-DA7E039FC17D}" type="pres">
      <dgm:prSet presAssocID="{AF15443F-794C-4279-B148-E549CAB8D52C}" presName="compositeShape" presStyleCnt="0">
        <dgm:presLayoutVars>
          <dgm:dir/>
          <dgm:resizeHandles/>
        </dgm:presLayoutVars>
      </dgm:prSet>
      <dgm:spPr/>
    </dgm:pt>
    <dgm:pt modelId="{9BB98BA3-877B-4976-A923-0F024D8E1136}" type="pres">
      <dgm:prSet presAssocID="{AF15443F-794C-4279-B148-E549CAB8D52C}" presName="pyramid" presStyleLbl="node1" presStyleIdx="0" presStyleCnt="1"/>
      <dgm:spPr>
        <a:solidFill>
          <a:srgbClr val="2F8662"/>
        </a:solidFill>
      </dgm:spPr>
    </dgm:pt>
    <dgm:pt modelId="{35217FD1-8D41-4014-BBAB-0A3010E576C4}" type="pres">
      <dgm:prSet presAssocID="{AF15443F-794C-4279-B148-E549CAB8D52C}" presName="theList" presStyleCnt="0"/>
      <dgm:spPr/>
    </dgm:pt>
    <dgm:pt modelId="{25334E99-A7C7-4313-A828-439D0B2B4927}" type="pres">
      <dgm:prSet presAssocID="{B6B8D491-8DD0-48BA-A58E-28A3B92BF4AA}" presName="aNode" presStyleLbl="fgAcc1" presStyleIdx="0" presStyleCnt="6">
        <dgm:presLayoutVars>
          <dgm:bulletEnabled val="1"/>
        </dgm:presLayoutVars>
      </dgm:prSet>
      <dgm:spPr/>
    </dgm:pt>
    <dgm:pt modelId="{8AD3845A-3422-4179-8346-61DB572D22A4}" type="pres">
      <dgm:prSet presAssocID="{B6B8D491-8DD0-48BA-A58E-28A3B92BF4AA}" presName="aSpace" presStyleCnt="0"/>
      <dgm:spPr/>
    </dgm:pt>
    <dgm:pt modelId="{496D4EA1-5D7F-4E5A-A4A2-5949D6F66395}" type="pres">
      <dgm:prSet presAssocID="{7EB67C64-EB8B-4F94-88A7-3BE6797DE5B7}" presName="aNode" presStyleLbl="fgAcc1" presStyleIdx="1" presStyleCnt="6">
        <dgm:presLayoutVars>
          <dgm:bulletEnabled val="1"/>
        </dgm:presLayoutVars>
      </dgm:prSet>
      <dgm:spPr/>
    </dgm:pt>
    <dgm:pt modelId="{2D943B25-F2BF-4DFA-8463-BC558EEA3C21}" type="pres">
      <dgm:prSet presAssocID="{7EB67C64-EB8B-4F94-88A7-3BE6797DE5B7}" presName="aSpace" presStyleCnt="0"/>
      <dgm:spPr/>
    </dgm:pt>
    <dgm:pt modelId="{E0A4089C-5F45-482C-BDD7-7A005EA51A72}" type="pres">
      <dgm:prSet presAssocID="{A44011FE-0B37-409D-ACF2-29D7E3461170}" presName="aNode" presStyleLbl="fgAcc1" presStyleIdx="2" presStyleCnt="6">
        <dgm:presLayoutVars>
          <dgm:bulletEnabled val="1"/>
        </dgm:presLayoutVars>
      </dgm:prSet>
      <dgm:spPr/>
    </dgm:pt>
    <dgm:pt modelId="{224566C4-A11B-4183-B0E7-AB8C4D679C13}" type="pres">
      <dgm:prSet presAssocID="{A44011FE-0B37-409D-ACF2-29D7E3461170}" presName="aSpace" presStyleCnt="0"/>
      <dgm:spPr/>
    </dgm:pt>
    <dgm:pt modelId="{CAC827B0-F27C-4BF4-8835-ACCA678ABEF1}" type="pres">
      <dgm:prSet presAssocID="{A86DF1E8-124B-4C0D-801C-67B189255EAD}" presName="aNode" presStyleLbl="fgAcc1" presStyleIdx="3" presStyleCnt="6">
        <dgm:presLayoutVars>
          <dgm:bulletEnabled val="1"/>
        </dgm:presLayoutVars>
      </dgm:prSet>
      <dgm:spPr/>
    </dgm:pt>
    <dgm:pt modelId="{3009AEE3-F206-49F6-9D94-45F69735C908}" type="pres">
      <dgm:prSet presAssocID="{A86DF1E8-124B-4C0D-801C-67B189255EAD}" presName="aSpace" presStyleCnt="0"/>
      <dgm:spPr/>
    </dgm:pt>
    <dgm:pt modelId="{A93F3EBF-B214-4C99-B7C3-62560DA9F3C8}" type="pres">
      <dgm:prSet presAssocID="{97BC776B-D61D-4982-8349-28F49B00BABB}" presName="aNode" presStyleLbl="fgAcc1" presStyleIdx="4" presStyleCnt="6">
        <dgm:presLayoutVars>
          <dgm:bulletEnabled val="1"/>
        </dgm:presLayoutVars>
      </dgm:prSet>
      <dgm:spPr/>
    </dgm:pt>
    <dgm:pt modelId="{7E4A72DF-6941-4AF6-8031-EA89318F0300}" type="pres">
      <dgm:prSet presAssocID="{97BC776B-D61D-4982-8349-28F49B00BABB}" presName="aSpace" presStyleCnt="0"/>
      <dgm:spPr/>
    </dgm:pt>
    <dgm:pt modelId="{5DD81E9F-C3F7-4939-B75C-00539772958F}" type="pres">
      <dgm:prSet presAssocID="{39FBF48F-D1F0-4D22-AC8F-9EFBE7D2E43C}" presName="aNode" presStyleLbl="fgAcc1" presStyleIdx="5" presStyleCnt="6" custScaleX="99808" custLinFactNeighborX="673" custLinFactNeighborY="-25742">
        <dgm:presLayoutVars>
          <dgm:bulletEnabled val="1"/>
        </dgm:presLayoutVars>
      </dgm:prSet>
      <dgm:spPr/>
    </dgm:pt>
    <dgm:pt modelId="{75330DE0-460D-4374-B039-0213076E68F9}" type="pres">
      <dgm:prSet presAssocID="{39FBF48F-D1F0-4D22-AC8F-9EFBE7D2E43C}" presName="aSpace" presStyleCnt="0"/>
      <dgm:spPr/>
    </dgm:pt>
  </dgm:ptLst>
  <dgm:cxnLst>
    <dgm:cxn modelId="{86CED900-5670-4378-945D-558CF1B110E2}" type="presOf" srcId="{B6B8D491-8DD0-48BA-A58E-28A3B92BF4AA}" destId="{25334E99-A7C7-4313-A828-439D0B2B4927}" srcOrd="0" destOrd="0" presId="urn:microsoft.com/office/officeart/2005/8/layout/pyramid2"/>
    <dgm:cxn modelId="{479C3F28-3D81-4E63-A4C7-513332AEE7D2}" srcId="{AF15443F-794C-4279-B148-E549CAB8D52C}" destId="{A44011FE-0B37-409D-ACF2-29D7E3461170}" srcOrd="2" destOrd="0" parTransId="{21A6F636-89E0-49A8-B5D8-1208D3714430}" sibTransId="{7A95F9E6-1C3A-424C-BE9B-7AB3F4F956B5}"/>
    <dgm:cxn modelId="{1158F75D-6122-4E9A-A6C2-7869AEC0252F}" srcId="{AF15443F-794C-4279-B148-E549CAB8D52C}" destId="{7EB67C64-EB8B-4F94-88A7-3BE6797DE5B7}" srcOrd="1" destOrd="0" parTransId="{DA2204A0-D794-4AF1-9252-981E73FA273B}" sibTransId="{1B8A957F-6EF3-4F3D-AF8D-BE104A5A2CD2}"/>
    <dgm:cxn modelId="{E0DAEC48-E8EF-4349-A25E-BC8EE65DF029}" type="presOf" srcId="{97BC776B-D61D-4982-8349-28F49B00BABB}" destId="{A93F3EBF-B214-4C99-B7C3-62560DA9F3C8}" srcOrd="0" destOrd="0" presId="urn:microsoft.com/office/officeart/2005/8/layout/pyramid2"/>
    <dgm:cxn modelId="{5E7CF855-7D39-49F1-87F1-E219BD622E87}" srcId="{AF15443F-794C-4279-B148-E549CAB8D52C}" destId="{97BC776B-D61D-4982-8349-28F49B00BABB}" srcOrd="4" destOrd="0" parTransId="{9BD76B03-5508-43B6-BB91-F27D9A0CEE85}" sibTransId="{83899905-E1F5-4415-A862-D73FD2F6989C}"/>
    <dgm:cxn modelId="{92A45180-CB57-482D-8111-1F709D83AE63}" type="presOf" srcId="{39FBF48F-D1F0-4D22-AC8F-9EFBE7D2E43C}" destId="{5DD81E9F-C3F7-4939-B75C-00539772958F}" srcOrd="0" destOrd="0" presId="urn:microsoft.com/office/officeart/2005/8/layout/pyramid2"/>
    <dgm:cxn modelId="{8EF84791-B68C-45B0-BBA6-E469DF900E96}" type="presOf" srcId="{A44011FE-0B37-409D-ACF2-29D7E3461170}" destId="{E0A4089C-5F45-482C-BDD7-7A005EA51A72}" srcOrd="0" destOrd="0" presId="urn:microsoft.com/office/officeart/2005/8/layout/pyramid2"/>
    <dgm:cxn modelId="{66F95999-03DC-443D-8DAE-773D9E623FB2}" srcId="{AF15443F-794C-4279-B148-E549CAB8D52C}" destId="{A86DF1E8-124B-4C0D-801C-67B189255EAD}" srcOrd="3" destOrd="0" parTransId="{E39E0C73-EEAB-4B94-BAF7-8231CCAD6267}" sibTransId="{8A9E5E8F-64B8-4093-93C6-4DAE3F3A9767}"/>
    <dgm:cxn modelId="{8EDEDFA7-E427-40B0-AC37-AF9DAF245CD8}" srcId="{AF15443F-794C-4279-B148-E549CAB8D52C}" destId="{39FBF48F-D1F0-4D22-AC8F-9EFBE7D2E43C}" srcOrd="5" destOrd="0" parTransId="{4CDBC147-DECD-4638-9BDC-AE7B273A7CF1}" sibTransId="{0901367E-CFDF-401F-8067-BB835CBC564C}"/>
    <dgm:cxn modelId="{BBDAC8C6-DE55-4737-A1ED-D32D13B97940}" srcId="{AF15443F-794C-4279-B148-E549CAB8D52C}" destId="{B6B8D491-8DD0-48BA-A58E-28A3B92BF4AA}" srcOrd="0" destOrd="0" parTransId="{1BCB5577-C2A7-4CC2-A246-ADE485D80976}" sibTransId="{9903911F-4918-42F9-AB79-B85C255E3EC9}"/>
    <dgm:cxn modelId="{393173CC-A04B-4301-A02E-7EBB6A67A4F8}" type="presOf" srcId="{AF15443F-794C-4279-B148-E549CAB8D52C}" destId="{100DAB14-4BE7-4815-A41D-DA7E039FC17D}" srcOrd="0" destOrd="0" presId="urn:microsoft.com/office/officeart/2005/8/layout/pyramid2"/>
    <dgm:cxn modelId="{B61897EF-50E9-48E7-8EB9-45F003899F0C}" type="presOf" srcId="{A86DF1E8-124B-4C0D-801C-67B189255EAD}" destId="{CAC827B0-F27C-4BF4-8835-ACCA678ABEF1}" srcOrd="0" destOrd="0" presId="urn:microsoft.com/office/officeart/2005/8/layout/pyramid2"/>
    <dgm:cxn modelId="{77DC00F8-0E6A-4E26-8DFF-0CE2CDAD6430}" type="presOf" srcId="{7EB67C64-EB8B-4F94-88A7-3BE6797DE5B7}" destId="{496D4EA1-5D7F-4E5A-A4A2-5949D6F66395}" srcOrd="0" destOrd="0" presId="urn:microsoft.com/office/officeart/2005/8/layout/pyramid2"/>
    <dgm:cxn modelId="{36685E5A-654A-4371-B2E4-04FFFCD62086}" type="presParOf" srcId="{100DAB14-4BE7-4815-A41D-DA7E039FC17D}" destId="{9BB98BA3-877B-4976-A923-0F024D8E1136}" srcOrd="0" destOrd="0" presId="urn:microsoft.com/office/officeart/2005/8/layout/pyramid2"/>
    <dgm:cxn modelId="{8292D745-6818-4F6A-96BE-8AF643C677E4}" type="presParOf" srcId="{100DAB14-4BE7-4815-A41D-DA7E039FC17D}" destId="{35217FD1-8D41-4014-BBAB-0A3010E576C4}" srcOrd="1" destOrd="0" presId="urn:microsoft.com/office/officeart/2005/8/layout/pyramid2"/>
    <dgm:cxn modelId="{2EBE7156-DF6D-4BDE-B414-369817AE4EE0}" type="presParOf" srcId="{35217FD1-8D41-4014-BBAB-0A3010E576C4}" destId="{25334E99-A7C7-4313-A828-439D0B2B4927}" srcOrd="0" destOrd="0" presId="urn:microsoft.com/office/officeart/2005/8/layout/pyramid2"/>
    <dgm:cxn modelId="{6AA5ACE3-6662-457A-94B2-1AEE0DE22FA7}" type="presParOf" srcId="{35217FD1-8D41-4014-BBAB-0A3010E576C4}" destId="{8AD3845A-3422-4179-8346-61DB572D22A4}" srcOrd="1" destOrd="0" presId="urn:microsoft.com/office/officeart/2005/8/layout/pyramid2"/>
    <dgm:cxn modelId="{241CA440-98ED-4F86-9C59-FAE93D970CC8}" type="presParOf" srcId="{35217FD1-8D41-4014-BBAB-0A3010E576C4}" destId="{496D4EA1-5D7F-4E5A-A4A2-5949D6F66395}" srcOrd="2" destOrd="0" presId="urn:microsoft.com/office/officeart/2005/8/layout/pyramid2"/>
    <dgm:cxn modelId="{25F85E3C-E34D-477E-91AA-76B13F1471A1}" type="presParOf" srcId="{35217FD1-8D41-4014-BBAB-0A3010E576C4}" destId="{2D943B25-F2BF-4DFA-8463-BC558EEA3C21}" srcOrd="3" destOrd="0" presId="urn:microsoft.com/office/officeart/2005/8/layout/pyramid2"/>
    <dgm:cxn modelId="{DA22E5F6-E23A-45C6-9085-3B30BB343594}" type="presParOf" srcId="{35217FD1-8D41-4014-BBAB-0A3010E576C4}" destId="{E0A4089C-5F45-482C-BDD7-7A005EA51A72}" srcOrd="4" destOrd="0" presId="urn:microsoft.com/office/officeart/2005/8/layout/pyramid2"/>
    <dgm:cxn modelId="{37244F90-0C53-487E-A675-9CC01F64993F}" type="presParOf" srcId="{35217FD1-8D41-4014-BBAB-0A3010E576C4}" destId="{224566C4-A11B-4183-B0E7-AB8C4D679C13}" srcOrd="5" destOrd="0" presId="urn:microsoft.com/office/officeart/2005/8/layout/pyramid2"/>
    <dgm:cxn modelId="{FF2FD4EB-82F3-4072-BF93-AF455729C441}" type="presParOf" srcId="{35217FD1-8D41-4014-BBAB-0A3010E576C4}" destId="{CAC827B0-F27C-4BF4-8835-ACCA678ABEF1}" srcOrd="6" destOrd="0" presId="urn:microsoft.com/office/officeart/2005/8/layout/pyramid2"/>
    <dgm:cxn modelId="{7D61EBE3-2A4C-424D-A70C-09163245520B}" type="presParOf" srcId="{35217FD1-8D41-4014-BBAB-0A3010E576C4}" destId="{3009AEE3-F206-49F6-9D94-45F69735C908}" srcOrd="7" destOrd="0" presId="urn:microsoft.com/office/officeart/2005/8/layout/pyramid2"/>
    <dgm:cxn modelId="{ED0DF1BB-E84E-45E6-AD10-D5DDA50472FD}" type="presParOf" srcId="{35217FD1-8D41-4014-BBAB-0A3010E576C4}" destId="{A93F3EBF-B214-4C99-B7C3-62560DA9F3C8}" srcOrd="8" destOrd="0" presId="urn:microsoft.com/office/officeart/2005/8/layout/pyramid2"/>
    <dgm:cxn modelId="{61393AAB-8643-4091-B301-A5F85828B9B8}" type="presParOf" srcId="{35217FD1-8D41-4014-BBAB-0A3010E576C4}" destId="{7E4A72DF-6941-4AF6-8031-EA89318F0300}" srcOrd="9" destOrd="0" presId="urn:microsoft.com/office/officeart/2005/8/layout/pyramid2"/>
    <dgm:cxn modelId="{6ADF7010-AECB-4ACA-9661-8D1A5CB78B40}" type="presParOf" srcId="{35217FD1-8D41-4014-BBAB-0A3010E576C4}" destId="{5DD81E9F-C3F7-4939-B75C-00539772958F}" srcOrd="10" destOrd="0" presId="urn:microsoft.com/office/officeart/2005/8/layout/pyramid2"/>
    <dgm:cxn modelId="{B355804C-FA7F-417A-B98D-B9885A1B3AAB}" type="presParOf" srcId="{35217FD1-8D41-4014-BBAB-0A3010E576C4}" destId="{75330DE0-460D-4374-B039-0213076E68F9}"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15443F-794C-4279-B148-E549CAB8D52C}" type="doc">
      <dgm:prSet loTypeId="urn:microsoft.com/office/officeart/2005/8/layout/pyramid2" loCatId="pyramid" qsTypeId="urn:microsoft.com/office/officeart/2005/8/quickstyle/simple1" qsCatId="simple" csTypeId="urn:microsoft.com/office/officeart/2005/8/colors/accent1_2" csCatId="accent1" phldr="1"/>
      <dgm:spPr/>
    </dgm:pt>
    <dgm:pt modelId="{B6B8D491-8DD0-48BA-A58E-28A3B92BF4AA}">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Impact</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changes in community do you expect to occur?)</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1BCB5577-C2A7-4CC2-A246-ADE485D80976}" type="parTrans" cxnId="{BBDAC8C6-DE55-4737-A1ED-D32D13B97940}">
      <dgm:prSet/>
      <dgm:spPr/>
      <dgm:t>
        <a:bodyPr/>
        <a:lstStyle/>
        <a:p>
          <a:endParaRPr lang="en-GB"/>
        </a:p>
      </dgm:t>
    </dgm:pt>
    <dgm:pt modelId="{9903911F-4918-42F9-AB79-B85C255E3EC9}" type="sibTrans" cxnId="{BBDAC8C6-DE55-4737-A1ED-D32D13B97940}">
      <dgm:prSet/>
      <dgm:spPr/>
      <dgm:t>
        <a:bodyPr/>
        <a:lstStyle/>
        <a:p>
          <a:endParaRPr lang="en-GB"/>
        </a:p>
      </dgm:t>
    </dgm:pt>
    <dgm:pt modelId="{7EB67C64-EB8B-4F94-88A7-3BE6797DE5B7}">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Outcomes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changes in conditions do you expect to see?)</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DA2204A0-D794-4AF1-9252-981E73FA273B}" type="parTrans" cxnId="{1158F75D-6122-4E9A-A6C2-7869AEC0252F}">
      <dgm:prSet/>
      <dgm:spPr/>
      <dgm:t>
        <a:bodyPr/>
        <a:lstStyle/>
        <a:p>
          <a:endParaRPr lang="en-GB"/>
        </a:p>
      </dgm:t>
    </dgm:pt>
    <dgm:pt modelId="{1B8A957F-6EF3-4F3D-AF8D-BE104A5A2CD2}" type="sibTrans" cxnId="{1158F75D-6122-4E9A-A6C2-7869AEC0252F}">
      <dgm:prSet/>
      <dgm:spPr/>
      <dgm:t>
        <a:bodyPr/>
        <a:lstStyle/>
        <a:p>
          <a:endParaRPr lang="en-GB"/>
        </a:p>
      </dgm:t>
    </dgm:pt>
    <dgm:pt modelId="{A44011FE-0B37-409D-ACF2-29D7E3461170}">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Outputs </a:t>
          </a:r>
          <a:r>
            <a:rPr lang="en-GB" sz="1600" b="0">
              <a:solidFill>
                <a:schemeClr val="tx1">
                  <a:lumMod val="75000"/>
                  <a:lumOff val="25000"/>
                </a:schemeClr>
              </a:solidFill>
              <a:latin typeface="Arial" panose="020B0604020202020204" pitchFamily="34" charset="0"/>
              <a:cs typeface="Arial" panose="020B0604020202020204" pitchFamily="34" charset="0"/>
            </a:rPr>
            <a:t>(</a:t>
          </a:r>
          <a:r>
            <a:rPr lang="en-US" sz="1600" b="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21A6F636-89E0-49A8-B5D8-1208D3714430}" type="parTrans" cxnId="{479C3F28-3D81-4E63-A4C7-513332AEE7D2}">
      <dgm:prSet/>
      <dgm:spPr/>
      <dgm:t>
        <a:bodyPr/>
        <a:lstStyle/>
        <a:p>
          <a:endParaRPr lang="en-GB"/>
        </a:p>
      </dgm:t>
    </dgm:pt>
    <dgm:pt modelId="{7A95F9E6-1C3A-424C-BE9B-7AB3F4F956B5}" type="sibTrans" cxnId="{479C3F28-3D81-4E63-A4C7-513332AEE7D2}">
      <dgm:prSet/>
      <dgm:spPr/>
      <dgm:t>
        <a:bodyPr/>
        <a:lstStyle/>
        <a:p>
          <a:endParaRPr lang="en-GB"/>
        </a:p>
      </dgm:t>
    </dgm:pt>
    <dgm:pt modelId="{A86DF1E8-124B-4C0D-801C-67B189255EAD}">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Activities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activities will you implement to address the needs?)</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E39E0C73-EEAB-4B94-BAF7-8231CCAD6267}" type="parTrans" cxnId="{66F95999-03DC-443D-8DAE-773D9E623FB2}">
      <dgm:prSet/>
      <dgm:spPr/>
      <dgm:t>
        <a:bodyPr/>
        <a:lstStyle/>
        <a:p>
          <a:endParaRPr lang="en-GB"/>
        </a:p>
      </dgm:t>
    </dgm:pt>
    <dgm:pt modelId="{8A9E5E8F-64B8-4093-93C6-4DAE3F3A9767}" type="sibTrans" cxnId="{66F95999-03DC-443D-8DAE-773D9E623FB2}">
      <dgm:prSet/>
      <dgm:spPr/>
      <dgm:t>
        <a:bodyPr/>
        <a:lstStyle/>
        <a:p>
          <a:endParaRPr lang="en-GB"/>
        </a:p>
      </dgm:t>
    </dgm:pt>
    <dgm:pt modelId="{97BC776B-D61D-4982-8349-28F49B00BABB}">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Inputs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resources will you use to address the needs?)</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9BD76B03-5508-43B6-BB91-F27D9A0CEE85}" type="parTrans" cxnId="{5E7CF855-7D39-49F1-87F1-E219BD622E87}">
      <dgm:prSet/>
      <dgm:spPr/>
      <dgm:t>
        <a:bodyPr/>
        <a:lstStyle/>
        <a:p>
          <a:endParaRPr lang="en-GB"/>
        </a:p>
      </dgm:t>
    </dgm:pt>
    <dgm:pt modelId="{83899905-E1F5-4415-A862-D73FD2F6989C}" type="sibTrans" cxnId="{5E7CF855-7D39-49F1-87F1-E219BD622E87}">
      <dgm:prSet/>
      <dgm:spPr/>
      <dgm:t>
        <a:bodyPr/>
        <a:lstStyle/>
        <a:p>
          <a:endParaRPr lang="en-GB"/>
        </a:p>
      </dgm:t>
    </dgm:pt>
    <dgm:pt modelId="{39FBF48F-D1F0-4D22-AC8F-9EFBE7D2E43C}">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challenge you will contribute to? What are the target group needs?)</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4CDBC147-DECD-4638-9BDC-AE7B273A7CF1}" type="parTrans" cxnId="{8EDEDFA7-E427-40B0-AC37-AF9DAF245CD8}">
      <dgm:prSet/>
      <dgm:spPr/>
      <dgm:t>
        <a:bodyPr/>
        <a:lstStyle/>
        <a:p>
          <a:endParaRPr lang="en-GB"/>
        </a:p>
      </dgm:t>
    </dgm:pt>
    <dgm:pt modelId="{0901367E-CFDF-401F-8067-BB835CBC564C}" type="sibTrans" cxnId="{8EDEDFA7-E427-40B0-AC37-AF9DAF245CD8}">
      <dgm:prSet/>
      <dgm:spPr/>
      <dgm:t>
        <a:bodyPr/>
        <a:lstStyle/>
        <a:p>
          <a:endParaRPr lang="en-GB"/>
        </a:p>
      </dgm:t>
    </dgm:pt>
    <dgm:pt modelId="{100DAB14-4BE7-4815-A41D-DA7E039FC17D}" type="pres">
      <dgm:prSet presAssocID="{AF15443F-794C-4279-B148-E549CAB8D52C}" presName="compositeShape" presStyleCnt="0">
        <dgm:presLayoutVars>
          <dgm:dir/>
          <dgm:resizeHandles/>
        </dgm:presLayoutVars>
      </dgm:prSet>
      <dgm:spPr/>
    </dgm:pt>
    <dgm:pt modelId="{9BB98BA3-877B-4976-A923-0F024D8E1136}" type="pres">
      <dgm:prSet presAssocID="{AF15443F-794C-4279-B148-E549CAB8D52C}" presName="pyramid" presStyleLbl="node1" presStyleIdx="0" presStyleCnt="1"/>
      <dgm:spPr>
        <a:solidFill>
          <a:srgbClr val="2F8662"/>
        </a:solidFill>
      </dgm:spPr>
    </dgm:pt>
    <dgm:pt modelId="{35217FD1-8D41-4014-BBAB-0A3010E576C4}" type="pres">
      <dgm:prSet presAssocID="{AF15443F-794C-4279-B148-E549CAB8D52C}" presName="theList" presStyleCnt="0"/>
      <dgm:spPr/>
    </dgm:pt>
    <dgm:pt modelId="{25334E99-A7C7-4313-A828-439D0B2B4927}" type="pres">
      <dgm:prSet presAssocID="{B6B8D491-8DD0-48BA-A58E-28A3B92BF4AA}" presName="aNode" presStyleLbl="fgAcc1" presStyleIdx="0" presStyleCnt="6">
        <dgm:presLayoutVars>
          <dgm:bulletEnabled val="1"/>
        </dgm:presLayoutVars>
      </dgm:prSet>
      <dgm:spPr/>
    </dgm:pt>
    <dgm:pt modelId="{8AD3845A-3422-4179-8346-61DB572D22A4}" type="pres">
      <dgm:prSet presAssocID="{B6B8D491-8DD0-48BA-A58E-28A3B92BF4AA}" presName="aSpace" presStyleCnt="0"/>
      <dgm:spPr/>
    </dgm:pt>
    <dgm:pt modelId="{496D4EA1-5D7F-4E5A-A4A2-5949D6F66395}" type="pres">
      <dgm:prSet presAssocID="{7EB67C64-EB8B-4F94-88A7-3BE6797DE5B7}" presName="aNode" presStyleLbl="fgAcc1" presStyleIdx="1" presStyleCnt="6">
        <dgm:presLayoutVars>
          <dgm:bulletEnabled val="1"/>
        </dgm:presLayoutVars>
      </dgm:prSet>
      <dgm:spPr/>
    </dgm:pt>
    <dgm:pt modelId="{2D943B25-F2BF-4DFA-8463-BC558EEA3C21}" type="pres">
      <dgm:prSet presAssocID="{7EB67C64-EB8B-4F94-88A7-3BE6797DE5B7}" presName="aSpace" presStyleCnt="0"/>
      <dgm:spPr/>
    </dgm:pt>
    <dgm:pt modelId="{E0A4089C-5F45-482C-BDD7-7A005EA51A72}" type="pres">
      <dgm:prSet presAssocID="{A44011FE-0B37-409D-ACF2-29D7E3461170}" presName="aNode" presStyleLbl="fgAcc1" presStyleIdx="2" presStyleCnt="6">
        <dgm:presLayoutVars>
          <dgm:bulletEnabled val="1"/>
        </dgm:presLayoutVars>
      </dgm:prSet>
      <dgm:spPr/>
    </dgm:pt>
    <dgm:pt modelId="{224566C4-A11B-4183-B0E7-AB8C4D679C13}" type="pres">
      <dgm:prSet presAssocID="{A44011FE-0B37-409D-ACF2-29D7E3461170}" presName="aSpace" presStyleCnt="0"/>
      <dgm:spPr/>
    </dgm:pt>
    <dgm:pt modelId="{CAC827B0-F27C-4BF4-8835-ACCA678ABEF1}" type="pres">
      <dgm:prSet presAssocID="{A86DF1E8-124B-4C0D-801C-67B189255EAD}" presName="aNode" presStyleLbl="fgAcc1" presStyleIdx="3" presStyleCnt="6">
        <dgm:presLayoutVars>
          <dgm:bulletEnabled val="1"/>
        </dgm:presLayoutVars>
      </dgm:prSet>
      <dgm:spPr/>
    </dgm:pt>
    <dgm:pt modelId="{3009AEE3-F206-49F6-9D94-45F69735C908}" type="pres">
      <dgm:prSet presAssocID="{A86DF1E8-124B-4C0D-801C-67B189255EAD}" presName="aSpace" presStyleCnt="0"/>
      <dgm:spPr/>
    </dgm:pt>
    <dgm:pt modelId="{A93F3EBF-B214-4C99-B7C3-62560DA9F3C8}" type="pres">
      <dgm:prSet presAssocID="{97BC776B-D61D-4982-8349-28F49B00BABB}" presName="aNode" presStyleLbl="fgAcc1" presStyleIdx="4" presStyleCnt="6">
        <dgm:presLayoutVars>
          <dgm:bulletEnabled val="1"/>
        </dgm:presLayoutVars>
      </dgm:prSet>
      <dgm:spPr/>
    </dgm:pt>
    <dgm:pt modelId="{7E4A72DF-6941-4AF6-8031-EA89318F0300}" type="pres">
      <dgm:prSet presAssocID="{97BC776B-D61D-4982-8349-28F49B00BABB}" presName="aSpace" presStyleCnt="0"/>
      <dgm:spPr/>
    </dgm:pt>
    <dgm:pt modelId="{5DD81E9F-C3F7-4939-B75C-00539772958F}" type="pres">
      <dgm:prSet presAssocID="{39FBF48F-D1F0-4D22-AC8F-9EFBE7D2E43C}" presName="aNode" presStyleLbl="fgAcc1" presStyleIdx="5" presStyleCnt="6" custScaleY="162871">
        <dgm:presLayoutVars>
          <dgm:bulletEnabled val="1"/>
        </dgm:presLayoutVars>
      </dgm:prSet>
      <dgm:spPr/>
    </dgm:pt>
    <dgm:pt modelId="{75330DE0-460D-4374-B039-0213076E68F9}" type="pres">
      <dgm:prSet presAssocID="{39FBF48F-D1F0-4D22-AC8F-9EFBE7D2E43C}" presName="aSpace" presStyleCnt="0"/>
      <dgm:spPr/>
    </dgm:pt>
  </dgm:ptLst>
  <dgm:cxnLst>
    <dgm:cxn modelId="{86CED900-5670-4378-945D-558CF1B110E2}" type="presOf" srcId="{B6B8D491-8DD0-48BA-A58E-28A3B92BF4AA}" destId="{25334E99-A7C7-4313-A828-439D0B2B4927}" srcOrd="0" destOrd="0" presId="urn:microsoft.com/office/officeart/2005/8/layout/pyramid2"/>
    <dgm:cxn modelId="{479C3F28-3D81-4E63-A4C7-513332AEE7D2}" srcId="{AF15443F-794C-4279-B148-E549CAB8D52C}" destId="{A44011FE-0B37-409D-ACF2-29D7E3461170}" srcOrd="2" destOrd="0" parTransId="{21A6F636-89E0-49A8-B5D8-1208D3714430}" sibTransId="{7A95F9E6-1C3A-424C-BE9B-7AB3F4F956B5}"/>
    <dgm:cxn modelId="{1158F75D-6122-4E9A-A6C2-7869AEC0252F}" srcId="{AF15443F-794C-4279-B148-E549CAB8D52C}" destId="{7EB67C64-EB8B-4F94-88A7-3BE6797DE5B7}" srcOrd="1" destOrd="0" parTransId="{DA2204A0-D794-4AF1-9252-981E73FA273B}" sibTransId="{1B8A957F-6EF3-4F3D-AF8D-BE104A5A2CD2}"/>
    <dgm:cxn modelId="{E0DAEC48-E8EF-4349-A25E-BC8EE65DF029}" type="presOf" srcId="{97BC776B-D61D-4982-8349-28F49B00BABB}" destId="{A93F3EBF-B214-4C99-B7C3-62560DA9F3C8}" srcOrd="0" destOrd="0" presId="urn:microsoft.com/office/officeart/2005/8/layout/pyramid2"/>
    <dgm:cxn modelId="{5E7CF855-7D39-49F1-87F1-E219BD622E87}" srcId="{AF15443F-794C-4279-B148-E549CAB8D52C}" destId="{97BC776B-D61D-4982-8349-28F49B00BABB}" srcOrd="4" destOrd="0" parTransId="{9BD76B03-5508-43B6-BB91-F27D9A0CEE85}" sibTransId="{83899905-E1F5-4415-A862-D73FD2F6989C}"/>
    <dgm:cxn modelId="{92A45180-CB57-482D-8111-1F709D83AE63}" type="presOf" srcId="{39FBF48F-D1F0-4D22-AC8F-9EFBE7D2E43C}" destId="{5DD81E9F-C3F7-4939-B75C-00539772958F}" srcOrd="0" destOrd="0" presId="urn:microsoft.com/office/officeart/2005/8/layout/pyramid2"/>
    <dgm:cxn modelId="{8EF84791-B68C-45B0-BBA6-E469DF900E96}" type="presOf" srcId="{A44011FE-0B37-409D-ACF2-29D7E3461170}" destId="{E0A4089C-5F45-482C-BDD7-7A005EA51A72}" srcOrd="0" destOrd="0" presId="urn:microsoft.com/office/officeart/2005/8/layout/pyramid2"/>
    <dgm:cxn modelId="{66F95999-03DC-443D-8DAE-773D9E623FB2}" srcId="{AF15443F-794C-4279-B148-E549CAB8D52C}" destId="{A86DF1E8-124B-4C0D-801C-67B189255EAD}" srcOrd="3" destOrd="0" parTransId="{E39E0C73-EEAB-4B94-BAF7-8231CCAD6267}" sibTransId="{8A9E5E8F-64B8-4093-93C6-4DAE3F3A9767}"/>
    <dgm:cxn modelId="{8EDEDFA7-E427-40B0-AC37-AF9DAF245CD8}" srcId="{AF15443F-794C-4279-B148-E549CAB8D52C}" destId="{39FBF48F-D1F0-4D22-AC8F-9EFBE7D2E43C}" srcOrd="5" destOrd="0" parTransId="{4CDBC147-DECD-4638-9BDC-AE7B273A7CF1}" sibTransId="{0901367E-CFDF-401F-8067-BB835CBC564C}"/>
    <dgm:cxn modelId="{BBDAC8C6-DE55-4737-A1ED-D32D13B97940}" srcId="{AF15443F-794C-4279-B148-E549CAB8D52C}" destId="{B6B8D491-8DD0-48BA-A58E-28A3B92BF4AA}" srcOrd="0" destOrd="0" parTransId="{1BCB5577-C2A7-4CC2-A246-ADE485D80976}" sibTransId="{9903911F-4918-42F9-AB79-B85C255E3EC9}"/>
    <dgm:cxn modelId="{393173CC-A04B-4301-A02E-7EBB6A67A4F8}" type="presOf" srcId="{AF15443F-794C-4279-B148-E549CAB8D52C}" destId="{100DAB14-4BE7-4815-A41D-DA7E039FC17D}" srcOrd="0" destOrd="0" presId="urn:microsoft.com/office/officeart/2005/8/layout/pyramid2"/>
    <dgm:cxn modelId="{B61897EF-50E9-48E7-8EB9-45F003899F0C}" type="presOf" srcId="{A86DF1E8-124B-4C0D-801C-67B189255EAD}" destId="{CAC827B0-F27C-4BF4-8835-ACCA678ABEF1}" srcOrd="0" destOrd="0" presId="urn:microsoft.com/office/officeart/2005/8/layout/pyramid2"/>
    <dgm:cxn modelId="{77DC00F8-0E6A-4E26-8DFF-0CE2CDAD6430}" type="presOf" srcId="{7EB67C64-EB8B-4F94-88A7-3BE6797DE5B7}" destId="{496D4EA1-5D7F-4E5A-A4A2-5949D6F66395}" srcOrd="0" destOrd="0" presId="urn:microsoft.com/office/officeart/2005/8/layout/pyramid2"/>
    <dgm:cxn modelId="{36685E5A-654A-4371-B2E4-04FFFCD62086}" type="presParOf" srcId="{100DAB14-4BE7-4815-A41D-DA7E039FC17D}" destId="{9BB98BA3-877B-4976-A923-0F024D8E1136}" srcOrd="0" destOrd="0" presId="urn:microsoft.com/office/officeart/2005/8/layout/pyramid2"/>
    <dgm:cxn modelId="{8292D745-6818-4F6A-96BE-8AF643C677E4}" type="presParOf" srcId="{100DAB14-4BE7-4815-A41D-DA7E039FC17D}" destId="{35217FD1-8D41-4014-BBAB-0A3010E576C4}" srcOrd="1" destOrd="0" presId="urn:microsoft.com/office/officeart/2005/8/layout/pyramid2"/>
    <dgm:cxn modelId="{2EBE7156-DF6D-4BDE-B414-369817AE4EE0}" type="presParOf" srcId="{35217FD1-8D41-4014-BBAB-0A3010E576C4}" destId="{25334E99-A7C7-4313-A828-439D0B2B4927}" srcOrd="0" destOrd="0" presId="urn:microsoft.com/office/officeart/2005/8/layout/pyramid2"/>
    <dgm:cxn modelId="{6AA5ACE3-6662-457A-94B2-1AEE0DE22FA7}" type="presParOf" srcId="{35217FD1-8D41-4014-BBAB-0A3010E576C4}" destId="{8AD3845A-3422-4179-8346-61DB572D22A4}" srcOrd="1" destOrd="0" presId="urn:microsoft.com/office/officeart/2005/8/layout/pyramid2"/>
    <dgm:cxn modelId="{241CA440-98ED-4F86-9C59-FAE93D970CC8}" type="presParOf" srcId="{35217FD1-8D41-4014-BBAB-0A3010E576C4}" destId="{496D4EA1-5D7F-4E5A-A4A2-5949D6F66395}" srcOrd="2" destOrd="0" presId="urn:microsoft.com/office/officeart/2005/8/layout/pyramid2"/>
    <dgm:cxn modelId="{25F85E3C-E34D-477E-91AA-76B13F1471A1}" type="presParOf" srcId="{35217FD1-8D41-4014-BBAB-0A3010E576C4}" destId="{2D943B25-F2BF-4DFA-8463-BC558EEA3C21}" srcOrd="3" destOrd="0" presId="urn:microsoft.com/office/officeart/2005/8/layout/pyramid2"/>
    <dgm:cxn modelId="{DA22E5F6-E23A-45C6-9085-3B30BB343594}" type="presParOf" srcId="{35217FD1-8D41-4014-BBAB-0A3010E576C4}" destId="{E0A4089C-5F45-482C-BDD7-7A005EA51A72}" srcOrd="4" destOrd="0" presId="urn:microsoft.com/office/officeart/2005/8/layout/pyramid2"/>
    <dgm:cxn modelId="{37244F90-0C53-487E-A675-9CC01F64993F}" type="presParOf" srcId="{35217FD1-8D41-4014-BBAB-0A3010E576C4}" destId="{224566C4-A11B-4183-B0E7-AB8C4D679C13}" srcOrd="5" destOrd="0" presId="urn:microsoft.com/office/officeart/2005/8/layout/pyramid2"/>
    <dgm:cxn modelId="{FF2FD4EB-82F3-4072-BF93-AF455729C441}" type="presParOf" srcId="{35217FD1-8D41-4014-BBAB-0A3010E576C4}" destId="{CAC827B0-F27C-4BF4-8835-ACCA678ABEF1}" srcOrd="6" destOrd="0" presId="urn:microsoft.com/office/officeart/2005/8/layout/pyramid2"/>
    <dgm:cxn modelId="{7D61EBE3-2A4C-424D-A70C-09163245520B}" type="presParOf" srcId="{35217FD1-8D41-4014-BBAB-0A3010E576C4}" destId="{3009AEE3-F206-49F6-9D94-45F69735C908}" srcOrd="7" destOrd="0" presId="urn:microsoft.com/office/officeart/2005/8/layout/pyramid2"/>
    <dgm:cxn modelId="{ED0DF1BB-E84E-45E6-AD10-D5DDA50472FD}" type="presParOf" srcId="{35217FD1-8D41-4014-BBAB-0A3010E576C4}" destId="{A93F3EBF-B214-4C99-B7C3-62560DA9F3C8}" srcOrd="8" destOrd="0" presId="urn:microsoft.com/office/officeart/2005/8/layout/pyramid2"/>
    <dgm:cxn modelId="{61393AAB-8643-4091-B301-A5F85828B9B8}" type="presParOf" srcId="{35217FD1-8D41-4014-BBAB-0A3010E576C4}" destId="{7E4A72DF-6941-4AF6-8031-EA89318F0300}" srcOrd="9" destOrd="0" presId="urn:microsoft.com/office/officeart/2005/8/layout/pyramid2"/>
    <dgm:cxn modelId="{6ADF7010-AECB-4ACA-9661-8D1A5CB78B40}" type="presParOf" srcId="{35217FD1-8D41-4014-BBAB-0A3010E576C4}" destId="{5DD81E9F-C3F7-4939-B75C-00539772958F}" srcOrd="10" destOrd="0" presId="urn:microsoft.com/office/officeart/2005/8/layout/pyramid2"/>
    <dgm:cxn modelId="{B355804C-FA7F-417A-B98D-B9885A1B3AAB}" type="presParOf" srcId="{35217FD1-8D41-4014-BBAB-0A3010E576C4}" destId="{75330DE0-460D-4374-B039-0213076E68F9}"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15443F-794C-4279-B148-E549CAB8D52C}" type="doc">
      <dgm:prSet loTypeId="urn:microsoft.com/office/officeart/2005/8/layout/pyramid2" loCatId="pyramid" qsTypeId="urn:microsoft.com/office/officeart/2005/8/quickstyle/simple1" qsCatId="simple" csTypeId="urn:microsoft.com/office/officeart/2005/8/colors/accent1_2" csCatId="accent1" phldr="1"/>
      <dgm:spPr/>
    </dgm:pt>
    <dgm:pt modelId="{B6B8D491-8DD0-48BA-A58E-28A3B92BF4AA}">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Impact</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changes in community do you expect to occur?)</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1BCB5577-C2A7-4CC2-A246-ADE485D80976}" type="parTrans" cxnId="{BBDAC8C6-DE55-4737-A1ED-D32D13B97940}">
      <dgm:prSet/>
      <dgm:spPr/>
      <dgm:t>
        <a:bodyPr/>
        <a:lstStyle/>
        <a:p>
          <a:endParaRPr lang="en-GB"/>
        </a:p>
      </dgm:t>
    </dgm:pt>
    <dgm:pt modelId="{9903911F-4918-42F9-AB79-B85C255E3EC9}" type="sibTrans" cxnId="{BBDAC8C6-DE55-4737-A1ED-D32D13B97940}">
      <dgm:prSet/>
      <dgm:spPr/>
      <dgm:t>
        <a:bodyPr/>
        <a:lstStyle/>
        <a:p>
          <a:endParaRPr lang="en-GB"/>
        </a:p>
      </dgm:t>
    </dgm:pt>
    <dgm:pt modelId="{7EB67C64-EB8B-4F94-88A7-3BE6797DE5B7}">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Outcomes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changes in conditions do you expect to see?)</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DA2204A0-D794-4AF1-9252-981E73FA273B}" type="parTrans" cxnId="{1158F75D-6122-4E9A-A6C2-7869AEC0252F}">
      <dgm:prSet/>
      <dgm:spPr/>
      <dgm:t>
        <a:bodyPr/>
        <a:lstStyle/>
        <a:p>
          <a:endParaRPr lang="en-GB"/>
        </a:p>
      </dgm:t>
    </dgm:pt>
    <dgm:pt modelId="{1B8A957F-6EF3-4F3D-AF8D-BE104A5A2CD2}" type="sibTrans" cxnId="{1158F75D-6122-4E9A-A6C2-7869AEC0252F}">
      <dgm:prSet/>
      <dgm:spPr/>
      <dgm:t>
        <a:bodyPr/>
        <a:lstStyle/>
        <a:p>
          <a:endParaRPr lang="en-GB"/>
        </a:p>
      </dgm:t>
    </dgm:pt>
    <dgm:pt modelId="{A44011FE-0B37-409D-ACF2-29D7E3461170}">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Outputs </a:t>
          </a:r>
          <a:r>
            <a:rPr lang="en-GB" sz="1600" b="0">
              <a:solidFill>
                <a:schemeClr val="tx1">
                  <a:lumMod val="75000"/>
                  <a:lumOff val="25000"/>
                </a:schemeClr>
              </a:solidFill>
              <a:latin typeface="Arial" panose="020B0604020202020204" pitchFamily="34" charset="0"/>
              <a:cs typeface="Arial" panose="020B0604020202020204" pitchFamily="34" charset="0"/>
            </a:rPr>
            <a:t>(</a:t>
          </a:r>
          <a:r>
            <a:rPr lang="en-US" sz="1600" b="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21A6F636-89E0-49A8-B5D8-1208D3714430}" type="parTrans" cxnId="{479C3F28-3D81-4E63-A4C7-513332AEE7D2}">
      <dgm:prSet/>
      <dgm:spPr/>
      <dgm:t>
        <a:bodyPr/>
        <a:lstStyle/>
        <a:p>
          <a:endParaRPr lang="en-GB"/>
        </a:p>
      </dgm:t>
    </dgm:pt>
    <dgm:pt modelId="{7A95F9E6-1C3A-424C-BE9B-7AB3F4F956B5}" type="sibTrans" cxnId="{479C3F28-3D81-4E63-A4C7-513332AEE7D2}">
      <dgm:prSet/>
      <dgm:spPr/>
      <dgm:t>
        <a:bodyPr/>
        <a:lstStyle/>
        <a:p>
          <a:endParaRPr lang="en-GB"/>
        </a:p>
      </dgm:t>
    </dgm:pt>
    <dgm:pt modelId="{A86DF1E8-124B-4C0D-801C-67B189255EAD}">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Activities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activities will you implement to address the needs?)</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E39E0C73-EEAB-4B94-BAF7-8231CCAD6267}" type="parTrans" cxnId="{66F95999-03DC-443D-8DAE-773D9E623FB2}">
      <dgm:prSet/>
      <dgm:spPr/>
      <dgm:t>
        <a:bodyPr/>
        <a:lstStyle/>
        <a:p>
          <a:endParaRPr lang="en-GB"/>
        </a:p>
      </dgm:t>
    </dgm:pt>
    <dgm:pt modelId="{8A9E5E8F-64B8-4093-93C6-4DAE3F3A9767}" type="sibTrans" cxnId="{66F95999-03DC-443D-8DAE-773D9E623FB2}">
      <dgm:prSet/>
      <dgm:spPr/>
      <dgm:t>
        <a:bodyPr/>
        <a:lstStyle/>
        <a:p>
          <a:endParaRPr lang="en-GB"/>
        </a:p>
      </dgm:t>
    </dgm:pt>
    <dgm:pt modelId="{97BC776B-D61D-4982-8349-28F49B00BABB}">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Inputs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resources will you use to address the needs?)</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9BD76B03-5508-43B6-BB91-F27D9A0CEE85}" type="parTrans" cxnId="{5E7CF855-7D39-49F1-87F1-E219BD622E87}">
      <dgm:prSet/>
      <dgm:spPr/>
      <dgm:t>
        <a:bodyPr/>
        <a:lstStyle/>
        <a:p>
          <a:endParaRPr lang="en-GB"/>
        </a:p>
      </dgm:t>
    </dgm:pt>
    <dgm:pt modelId="{83899905-E1F5-4415-A862-D73FD2F6989C}" type="sibTrans" cxnId="{5E7CF855-7D39-49F1-87F1-E219BD622E87}">
      <dgm:prSet/>
      <dgm:spPr/>
      <dgm:t>
        <a:bodyPr/>
        <a:lstStyle/>
        <a:p>
          <a:endParaRPr lang="en-GB"/>
        </a:p>
      </dgm:t>
    </dgm:pt>
    <dgm:pt modelId="{39FBF48F-D1F0-4D22-AC8F-9EFBE7D2E43C}">
      <dgm:prSet phldrT="[Text]" custT="1"/>
      <dgm:spPr>
        <a:ln>
          <a:solidFill>
            <a:srgbClr val="2F8662"/>
          </a:solidFill>
        </a:ln>
      </dgm:spPr>
      <dgm:t>
        <a:bodyPr/>
        <a:lstStyle/>
        <a:p>
          <a:pPr algn="l"/>
          <a:r>
            <a:rPr lang="en-GB" sz="1600" b="1">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a:solidFill>
                <a:schemeClr val="tx1">
                  <a:lumMod val="75000"/>
                  <a:lumOff val="25000"/>
                </a:schemeClr>
              </a:solidFill>
              <a:latin typeface="Arial" panose="020B0604020202020204" pitchFamily="34" charset="0"/>
              <a:cs typeface="Arial" panose="020B0604020202020204" pitchFamily="34" charset="0"/>
            </a:rPr>
            <a:t> (</a:t>
          </a:r>
          <a:r>
            <a:rPr lang="en-US" sz="1600" b="0">
              <a:solidFill>
                <a:schemeClr val="tx1">
                  <a:lumMod val="75000"/>
                  <a:lumOff val="25000"/>
                </a:schemeClr>
              </a:solidFill>
              <a:latin typeface="Arial" panose="020B0604020202020204" pitchFamily="34" charset="0"/>
              <a:cs typeface="Arial" panose="020B0604020202020204" pitchFamily="34" charset="0"/>
            </a:rPr>
            <a:t>What challenge you will contribute to? What are the target group needs?)</a:t>
          </a:r>
          <a:endParaRPr lang="en-NL" sz="1600" b="0">
            <a:solidFill>
              <a:schemeClr val="tx1">
                <a:lumMod val="75000"/>
                <a:lumOff val="25000"/>
              </a:schemeClr>
            </a:solidFill>
            <a:latin typeface="Arial" panose="020B0604020202020204" pitchFamily="34" charset="0"/>
            <a:cs typeface="Arial" panose="020B0604020202020204" pitchFamily="34" charset="0"/>
          </a:endParaRPr>
        </a:p>
      </dgm:t>
    </dgm:pt>
    <dgm:pt modelId="{4CDBC147-DECD-4638-9BDC-AE7B273A7CF1}" type="parTrans" cxnId="{8EDEDFA7-E427-40B0-AC37-AF9DAF245CD8}">
      <dgm:prSet/>
      <dgm:spPr/>
      <dgm:t>
        <a:bodyPr/>
        <a:lstStyle/>
        <a:p>
          <a:endParaRPr lang="en-GB"/>
        </a:p>
      </dgm:t>
    </dgm:pt>
    <dgm:pt modelId="{0901367E-CFDF-401F-8067-BB835CBC564C}" type="sibTrans" cxnId="{8EDEDFA7-E427-40B0-AC37-AF9DAF245CD8}">
      <dgm:prSet/>
      <dgm:spPr/>
      <dgm:t>
        <a:bodyPr/>
        <a:lstStyle/>
        <a:p>
          <a:endParaRPr lang="en-GB"/>
        </a:p>
      </dgm:t>
    </dgm:pt>
    <dgm:pt modelId="{100DAB14-4BE7-4815-A41D-DA7E039FC17D}" type="pres">
      <dgm:prSet presAssocID="{AF15443F-794C-4279-B148-E549CAB8D52C}" presName="compositeShape" presStyleCnt="0">
        <dgm:presLayoutVars>
          <dgm:dir/>
          <dgm:resizeHandles/>
        </dgm:presLayoutVars>
      </dgm:prSet>
      <dgm:spPr/>
    </dgm:pt>
    <dgm:pt modelId="{9BB98BA3-877B-4976-A923-0F024D8E1136}" type="pres">
      <dgm:prSet presAssocID="{AF15443F-794C-4279-B148-E549CAB8D52C}" presName="pyramid" presStyleLbl="node1" presStyleIdx="0" presStyleCnt="1"/>
      <dgm:spPr>
        <a:solidFill>
          <a:srgbClr val="2F8662"/>
        </a:solidFill>
      </dgm:spPr>
    </dgm:pt>
    <dgm:pt modelId="{35217FD1-8D41-4014-BBAB-0A3010E576C4}" type="pres">
      <dgm:prSet presAssocID="{AF15443F-794C-4279-B148-E549CAB8D52C}" presName="theList" presStyleCnt="0"/>
      <dgm:spPr/>
    </dgm:pt>
    <dgm:pt modelId="{25334E99-A7C7-4313-A828-439D0B2B4927}" type="pres">
      <dgm:prSet presAssocID="{B6B8D491-8DD0-48BA-A58E-28A3B92BF4AA}" presName="aNode" presStyleLbl="fgAcc1" presStyleIdx="0" presStyleCnt="6">
        <dgm:presLayoutVars>
          <dgm:bulletEnabled val="1"/>
        </dgm:presLayoutVars>
      </dgm:prSet>
      <dgm:spPr/>
    </dgm:pt>
    <dgm:pt modelId="{8AD3845A-3422-4179-8346-61DB572D22A4}" type="pres">
      <dgm:prSet presAssocID="{B6B8D491-8DD0-48BA-A58E-28A3B92BF4AA}" presName="aSpace" presStyleCnt="0"/>
      <dgm:spPr/>
    </dgm:pt>
    <dgm:pt modelId="{496D4EA1-5D7F-4E5A-A4A2-5949D6F66395}" type="pres">
      <dgm:prSet presAssocID="{7EB67C64-EB8B-4F94-88A7-3BE6797DE5B7}" presName="aNode" presStyleLbl="fgAcc1" presStyleIdx="1" presStyleCnt="6">
        <dgm:presLayoutVars>
          <dgm:bulletEnabled val="1"/>
        </dgm:presLayoutVars>
      </dgm:prSet>
      <dgm:spPr/>
    </dgm:pt>
    <dgm:pt modelId="{2D943B25-F2BF-4DFA-8463-BC558EEA3C21}" type="pres">
      <dgm:prSet presAssocID="{7EB67C64-EB8B-4F94-88A7-3BE6797DE5B7}" presName="aSpace" presStyleCnt="0"/>
      <dgm:spPr/>
    </dgm:pt>
    <dgm:pt modelId="{E0A4089C-5F45-482C-BDD7-7A005EA51A72}" type="pres">
      <dgm:prSet presAssocID="{A44011FE-0B37-409D-ACF2-29D7E3461170}" presName="aNode" presStyleLbl="fgAcc1" presStyleIdx="2" presStyleCnt="6">
        <dgm:presLayoutVars>
          <dgm:bulletEnabled val="1"/>
        </dgm:presLayoutVars>
      </dgm:prSet>
      <dgm:spPr/>
    </dgm:pt>
    <dgm:pt modelId="{224566C4-A11B-4183-B0E7-AB8C4D679C13}" type="pres">
      <dgm:prSet presAssocID="{A44011FE-0B37-409D-ACF2-29D7E3461170}" presName="aSpace" presStyleCnt="0"/>
      <dgm:spPr/>
    </dgm:pt>
    <dgm:pt modelId="{CAC827B0-F27C-4BF4-8835-ACCA678ABEF1}" type="pres">
      <dgm:prSet presAssocID="{A86DF1E8-124B-4C0D-801C-67B189255EAD}" presName="aNode" presStyleLbl="fgAcc1" presStyleIdx="3" presStyleCnt="6">
        <dgm:presLayoutVars>
          <dgm:bulletEnabled val="1"/>
        </dgm:presLayoutVars>
      </dgm:prSet>
      <dgm:spPr/>
    </dgm:pt>
    <dgm:pt modelId="{3009AEE3-F206-49F6-9D94-45F69735C908}" type="pres">
      <dgm:prSet presAssocID="{A86DF1E8-124B-4C0D-801C-67B189255EAD}" presName="aSpace" presStyleCnt="0"/>
      <dgm:spPr/>
    </dgm:pt>
    <dgm:pt modelId="{A93F3EBF-B214-4C99-B7C3-62560DA9F3C8}" type="pres">
      <dgm:prSet presAssocID="{97BC776B-D61D-4982-8349-28F49B00BABB}" presName="aNode" presStyleLbl="fgAcc1" presStyleIdx="4" presStyleCnt="6">
        <dgm:presLayoutVars>
          <dgm:bulletEnabled val="1"/>
        </dgm:presLayoutVars>
      </dgm:prSet>
      <dgm:spPr/>
    </dgm:pt>
    <dgm:pt modelId="{7E4A72DF-6941-4AF6-8031-EA89318F0300}" type="pres">
      <dgm:prSet presAssocID="{97BC776B-D61D-4982-8349-28F49B00BABB}" presName="aSpace" presStyleCnt="0"/>
      <dgm:spPr/>
    </dgm:pt>
    <dgm:pt modelId="{5DD81E9F-C3F7-4939-B75C-00539772958F}" type="pres">
      <dgm:prSet presAssocID="{39FBF48F-D1F0-4D22-AC8F-9EFBE7D2E43C}" presName="aNode" presStyleLbl="fgAcc1" presStyleIdx="5" presStyleCnt="6" custScaleY="162871">
        <dgm:presLayoutVars>
          <dgm:bulletEnabled val="1"/>
        </dgm:presLayoutVars>
      </dgm:prSet>
      <dgm:spPr/>
    </dgm:pt>
    <dgm:pt modelId="{75330DE0-460D-4374-B039-0213076E68F9}" type="pres">
      <dgm:prSet presAssocID="{39FBF48F-D1F0-4D22-AC8F-9EFBE7D2E43C}" presName="aSpace" presStyleCnt="0"/>
      <dgm:spPr/>
    </dgm:pt>
  </dgm:ptLst>
  <dgm:cxnLst>
    <dgm:cxn modelId="{86CED900-5670-4378-945D-558CF1B110E2}" type="presOf" srcId="{B6B8D491-8DD0-48BA-A58E-28A3B92BF4AA}" destId="{25334E99-A7C7-4313-A828-439D0B2B4927}" srcOrd="0" destOrd="0" presId="urn:microsoft.com/office/officeart/2005/8/layout/pyramid2"/>
    <dgm:cxn modelId="{479C3F28-3D81-4E63-A4C7-513332AEE7D2}" srcId="{AF15443F-794C-4279-B148-E549CAB8D52C}" destId="{A44011FE-0B37-409D-ACF2-29D7E3461170}" srcOrd="2" destOrd="0" parTransId="{21A6F636-89E0-49A8-B5D8-1208D3714430}" sibTransId="{7A95F9E6-1C3A-424C-BE9B-7AB3F4F956B5}"/>
    <dgm:cxn modelId="{1158F75D-6122-4E9A-A6C2-7869AEC0252F}" srcId="{AF15443F-794C-4279-B148-E549CAB8D52C}" destId="{7EB67C64-EB8B-4F94-88A7-3BE6797DE5B7}" srcOrd="1" destOrd="0" parTransId="{DA2204A0-D794-4AF1-9252-981E73FA273B}" sibTransId="{1B8A957F-6EF3-4F3D-AF8D-BE104A5A2CD2}"/>
    <dgm:cxn modelId="{E0DAEC48-E8EF-4349-A25E-BC8EE65DF029}" type="presOf" srcId="{97BC776B-D61D-4982-8349-28F49B00BABB}" destId="{A93F3EBF-B214-4C99-B7C3-62560DA9F3C8}" srcOrd="0" destOrd="0" presId="urn:microsoft.com/office/officeart/2005/8/layout/pyramid2"/>
    <dgm:cxn modelId="{5E7CF855-7D39-49F1-87F1-E219BD622E87}" srcId="{AF15443F-794C-4279-B148-E549CAB8D52C}" destId="{97BC776B-D61D-4982-8349-28F49B00BABB}" srcOrd="4" destOrd="0" parTransId="{9BD76B03-5508-43B6-BB91-F27D9A0CEE85}" sibTransId="{83899905-E1F5-4415-A862-D73FD2F6989C}"/>
    <dgm:cxn modelId="{92A45180-CB57-482D-8111-1F709D83AE63}" type="presOf" srcId="{39FBF48F-D1F0-4D22-AC8F-9EFBE7D2E43C}" destId="{5DD81E9F-C3F7-4939-B75C-00539772958F}" srcOrd="0" destOrd="0" presId="urn:microsoft.com/office/officeart/2005/8/layout/pyramid2"/>
    <dgm:cxn modelId="{8EF84791-B68C-45B0-BBA6-E469DF900E96}" type="presOf" srcId="{A44011FE-0B37-409D-ACF2-29D7E3461170}" destId="{E0A4089C-5F45-482C-BDD7-7A005EA51A72}" srcOrd="0" destOrd="0" presId="urn:microsoft.com/office/officeart/2005/8/layout/pyramid2"/>
    <dgm:cxn modelId="{66F95999-03DC-443D-8DAE-773D9E623FB2}" srcId="{AF15443F-794C-4279-B148-E549CAB8D52C}" destId="{A86DF1E8-124B-4C0D-801C-67B189255EAD}" srcOrd="3" destOrd="0" parTransId="{E39E0C73-EEAB-4B94-BAF7-8231CCAD6267}" sibTransId="{8A9E5E8F-64B8-4093-93C6-4DAE3F3A9767}"/>
    <dgm:cxn modelId="{8EDEDFA7-E427-40B0-AC37-AF9DAF245CD8}" srcId="{AF15443F-794C-4279-B148-E549CAB8D52C}" destId="{39FBF48F-D1F0-4D22-AC8F-9EFBE7D2E43C}" srcOrd="5" destOrd="0" parTransId="{4CDBC147-DECD-4638-9BDC-AE7B273A7CF1}" sibTransId="{0901367E-CFDF-401F-8067-BB835CBC564C}"/>
    <dgm:cxn modelId="{BBDAC8C6-DE55-4737-A1ED-D32D13B97940}" srcId="{AF15443F-794C-4279-B148-E549CAB8D52C}" destId="{B6B8D491-8DD0-48BA-A58E-28A3B92BF4AA}" srcOrd="0" destOrd="0" parTransId="{1BCB5577-C2A7-4CC2-A246-ADE485D80976}" sibTransId="{9903911F-4918-42F9-AB79-B85C255E3EC9}"/>
    <dgm:cxn modelId="{393173CC-A04B-4301-A02E-7EBB6A67A4F8}" type="presOf" srcId="{AF15443F-794C-4279-B148-E549CAB8D52C}" destId="{100DAB14-4BE7-4815-A41D-DA7E039FC17D}" srcOrd="0" destOrd="0" presId="urn:microsoft.com/office/officeart/2005/8/layout/pyramid2"/>
    <dgm:cxn modelId="{B61897EF-50E9-48E7-8EB9-45F003899F0C}" type="presOf" srcId="{A86DF1E8-124B-4C0D-801C-67B189255EAD}" destId="{CAC827B0-F27C-4BF4-8835-ACCA678ABEF1}" srcOrd="0" destOrd="0" presId="urn:microsoft.com/office/officeart/2005/8/layout/pyramid2"/>
    <dgm:cxn modelId="{77DC00F8-0E6A-4E26-8DFF-0CE2CDAD6430}" type="presOf" srcId="{7EB67C64-EB8B-4F94-88A7-3BE6797DE5B7}" destId="{496D4EA1-5D7F-4E5A-A4A2-5949D6F66395}" srcOrd="0" destOrd="0" presId="urn:microsoft.com/office/officeart/2005/8/layout/pyramid2"/>
    <dgm:cxn modelId="{36685E5A-654A-4371-B2E4-04FFFCD62086}" type="presParOf" srcId="{100DAB14-4BE7-4815-A41D-DA7E039FC17D}" destId="{9BB98BA3-877B-4976-A923-0F024D8E1136}" srcOrd="0" destOrd="0" presId="urn:microsoft.com/office/officeart/2005/8/layout/pyramid2"/>
    <dgm:cxn modelId="{8292D745-6818-4F6A-96BE-8AF643C677E4}" type="presParOf" srcId="{100DAB14-4BE7-4815-A41D-DA7E039FC17D}" destId="{35217FD1-8D41-4014-BBAB-0A3010E576C4}" srcOrd="1" destOrd="0" presId="urn:microsoft.com/office/officeart/2005/8/layout/pyramid2"/>
    <dgm:cxn modelId="{2EBE7156-DF6D-4BDE-B414-369817AE4EE0}" type="presParOf" srcId="{35217FD1-8D41-4014-BBAB-0A3010E576C4}" destId="{25334E99-A7C7-4313-A828-439D0B2B4927}" srcOrd="0" destOrd="0" presId="urn:microsoft.com/office/officeart/2005/8/layout/pyramid2"/>
    <dgm:cxn modelId="{6AA5ACE3-6662-457A-94B2-1AEE0DE22FA7}" type="presParOf" srcId="{35217FD1-8D41-4014-BBAB-0A3010E576C4}" destId="{8AD3845A-3422-4179-8346-61DB572D22A4}" srcOrd="1" destOrd="0" presId="urn:microsoft.com/office/officeart/2005/8/layout/pyramid2"/>
    <dgm:cxn modelId="{241CA440-98ED-4F86-9C59-FAE93D970CC8}" type="presParOf" srcId="{35217FD1-8D41-4014-BBAB-0A3010E576C4}" destId="{496D4EA1-5D7F-4E5A-A4A2-5949D6F66395}" srcOrd="2" destOrd="0" presId="urn:microsoft.com/office/officeart/2005/8/layout/pyramid2"/>
    <dgm:cxn modelId="{25F85E3C-E34D-477E-91AA-76B13F1471A1}" type="presParOf" srcId="{35217FD1-8D41-4014-BBAB-0A3010E576C4}" destId="{2D943B25-F2BF-4DFA-8463-BC558EEA3C21}" srcOrd="3" destOrd="0" presId="urn:microsoft.com/office/officeart/2005/8/layout/pyramid2"/>
    <dgm:cxn modelId="{DA22E5F6-E23A-45C6-9085-3B30BB343594}" type="presParOf" srcId="{35217FD1-8D41-4014-BBAB-0A3010E576C4}" destId="{E0A4089C-5F45-482C-BDD7-7A005EA51A72}" srcOrd="4" destOrd="0" presId="urn:microsoft.com/office/officeart/2005/8/layout/pyramid2"/>
    <dgm:cxn modelId="{37244F90-0C53-487E-A675-9CC01F64993F}" type="presParOf" srcId="{35217FD1-8D41-4014-BBAB-0A3010E576C4}" destId="{224566C4-A11B-4183-B0E7-AB8C4D679C13}" srcOrd="5" destOrd="0" presId="urn:microsoft.com/office/officeart/2005/8/layout/pyramid2"/>
    <dgm:cxn modelId="{FF2FD4EB-82F3-4072-BF93-AF455729C441}" type="presParOf" srcId="{35217FD1-8D41-4014-BBAB-0A3010E576C4}" destId="{CAC827B0-F27C-4BF4-8835-ACCA678ABEF1}" srcOrd="6" destOrd="0" presId="urn:microsoft.com/office/officeart/2005/8/layout/pyramid2"/>
    <dgm:cxn modelId="{7D61EBE3-2A4C-424D-A70C-09163245520B}" type="presParOf" srcId="{35217FD1-8D41-4014-BBAB-0A3010E576C4}" destId="{3009AEE3-F206-49F6-9D94-45F69735C908}" srcOrd="7" destOrd="0" presId="urn:microsoft.com/office/officeart/2005/8/layout/pyramid2"/>
    <dgm:cxn modelId="{ED0DF1BB-E84E-45E6-AD10-D5DDA50472FD}" type="presParOf" srcId="{35217FD1-8D41-4014-BBAB-0A3010E576C4}" destId="{A93F3EBF-B214-4C99-B7C3-62560DA9F3C8}" srcOrd="8" destOrd="0" presId="urn:microsoft.com/office/officeart/2005/8/layout/pyramid2"/>
    <dgm:cxn modelId="{61393AAB-8643-4091-B301-A5F85828B9B8}" type="presParOf" srcId="{35217FD1-8D41-4014-BBAB-0A3010E576C4}" destId="{7E4A72DF-6941-4AF6-8031-EA89318F0300}" srcOrd="9" destOrd="0" presId="urn:microsoft.com/office/officeart/2005/8/layout/pyramid2"/>
    <dgm:cxn modelId="{6ADF7010-AECB-4ACA-9661-8D1A5CB78B40}" type="presParOf" srcId="{35217FD1-8D41-4014-BBAB-0A3010E576C4}" destId="{5DD81E9F-C3F7-4939-B75C-00539772958F}" srcOrd="10" destOrd="0" presId="urn:microsoft.com/office/officeart/2005/8/layout/pyramid2"/>
    <dgm:cxn modelId="{B355804C-FA7F-417A-B98D-B9885A1B3AAB}" type="presParOf" srcId="{35217FD1-8D41-4014-BBAB-0A3010E576C4}" destId="{75330DE0-460D-4374-B039-0213076E68F9}"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230D21-4C5F-D143-8C82-05FED07B7EF4}" type="doc">
      <dgm:prSet loTypeId="urn:microsoft.com/office/officeart/2005/8/layout/process1" loCatId="" qsTypeId="urn:microsoft.com/office/officeart/2005/8/quickstyle/simple4" qsCatId="simple" csTypeId="urn:microsoft.com/office/officeart/2005/8/colors/colorful4" csCatId="colorful" phldr="1"/>
      <dgm:spPr/>
    </dgm:pt>
    <dgm:pt modelId="{F58632B5-A8CA-B343-8354-5159FAFF55F0}">
      <dgm:prSet phldrT="[Text]"/>
      <dgm:spPr>
        <a:solidFill>
          <a:srgbClr val="2F8662"/>
        </a:solidFill>
      </dgm:spPr>
      <dgm:t>
        <a:bodyPr/>
        <a:lstStyle/>
        <a:p>
          <a:r>
            <a:rPr lang="en-GB" noProof="0">
              <a:latin typeface="Univers Condensed  "/>
            </a:rPr>
            <a:t>Impact objectives</a:t>
          </a:r>
          <a:endParaRPr lang="en-AU" noProof="0">
            <a:latin typeface="Univers Condensed  "/>
          </a:endParaRPr>
        </a:p>
      </dgm:t>
    </dgm:pt>
    <dgm:pt modelId="{26F91137-933D-314E-A36C-ADF2A0F8DEE2}" type="parTrans" cxnId="{51D2AA1F-29C4-CA4A-B04E-D9F6FAD2661A}">
      <dgm:prSet/>
      <dgm:spPr/>
      <dgm:t>
        <a:bodyPr/>
        <a:lstStyle/>
        <a:p>
          <a:endParaRPr lang="es-ES_tradnl"/>
        </a:p>
      </dgm:t>
    </dgm:pt>
    <dgm:pt modelId="{A0A8FEAE-C998-5944-9CBA-0C4292005449}" type="sibTrans" cxnId="{51D2AA1F-29C4-CA4A-B04E-D9F6FAD2661A}">
      <dgm:prSet/>
      <dgm:spPr>
        <a:solidFill>
          <a:srgbClr val="2F8662"/>
        </a:solidFill>
      </dgm:spPr>
      <dgm:t>
        <a:bodyPr/>
        <a:lstStyle/>
        <a:p>
          <a:endParaRPr lang="es-ES_tradnl"/>
        </a:p>
      </dgm:t>
    </dgm:pt>
    <dgm:pt modelId="{28D5BA12-3188-6643-AB25-5EAAE386D0B6}">
      <dgm:prSet phldrT="[Text]"/>
      <dgm:spPr>
        <a:solidFill>
          <a:srgbClr val="00B050"/>
        </a:solidFill>
      </dgm:spPr>
      <dgm:t>
        <a:bodyPr/>
        <a:lstStyle/>
        <a:p>
          <a:r>
            <a:rPr lang="en-GB" noProof="0">
              <a:latin typeface="Univers Condensed  "/>
            </a:rPr>
            <a:t>Outcome indicators</a:t>
          </a:r>
          <a:endParaRPr lang="en-AU" noProof="0">
            <a:latin typeface="Univers Condensed  "/>
          </a:endParaRPr>
        </a:p>
      </dgm:t>
    </dgm:pt>
    <dgm:pt modelId="{AAB2DB53-DA6F-EF43-9A18-353D2413C187}" type="parTrans" cxnId="{FC7BDE15-5434-8248-A430-A2A6291293C5}">
      <dgm:prSet/>
      <dgm:spPr/>
      <dgm:t>
        <a:bodyPr/>
        <a:lstStyle/>
        <a:p>
          <a:endParaRPr lang="es-ES_tradnl"/>
        </a:p>
      </dgm:t>
    </dgm:pt>
    <dgm:pt modelId="{1BE3B323-8185-674B-B388-52489F5A0BD0}" type="sibTrans" cxnId="{FC7BDE15-5434-8248-A430-A2A6291293C5}">
      <dgm:prSet/>
      <dgm:spPr>
        <a:solidFill>
          <a:srgbClr val="00B050"/>
        </a:solidFill>
      </dgm:spPr>
      <dgm:t>
        <a:bodyPr/>
        <a:lstStyle/>
        <a:p>
          <a:endParaRPr lang="es-ES_tradnl"/>
        </a:p>
      </dgm:t>
    </dgm:pt>
    <dgm:pt modelId="{E1F14CC9-DAE5-864C-B346-C50C56697FE6}">
      <dgm:prSet phldrT="[Text]"/>
      <dgm:spPr>
        <a:solidFill>
          <a:srgbClr val="92D050"/>
        </a:solidFill>
      </dgm:spPr>
      <dgm:t>
        <a:bodyPr/>
        <a:lstStyle/>
        <a:p>
          <a:r>
            <a:rPr lang="en-GB" noProof="0">
              <a:latin typeface="Univers Condensed  "/>
            </a:rPr>
            <a:t>Data and evidence</a:t>
          </a:r>
          <a:endParaRPr lang="en-AU" noProof="0">
            <a:latin typeface="Univers Condensed  "/>
          </a:endParaRPr>
        </a:p>
      </dgm:t>
    </dgm:pt>
    <dgm:pt modelId="{702D1A23-8929-BC4A-A243-3E48DB5B8048}" type="parTrans" cxnId="{DBC63F6D-95C5-3542-8BC3-A806F9811AC7}">
      <dgm:prSet/>
      <dgm:spPr/>
      <dgm:t>
        <a:bodyPr/>
        <a:lstStyle/>
        <a:p>
          <a:endParaRPr lang="es-ES_tradnl"/>
        </a:p>
      </dgm:t>
    </dgm:pt>
    <dgm:pt modelId="{541D52E7-26A1-3248-8446-2F8A693BC88C}" type="sibTrans" cxnId="{DBC63F6D-95C5-3542-8BC3-A806F9811AC7}">
      <dgm:prSet/>
      <dgm:spPr/>
      <dgm:t>
        <a:bodyPr/>
        <a:lstStyle/>
        <a:p>
          <a:endParaRPr lang="es-ES_tradnl"/>
        </a:p>
      </dgm:t>
    </dgm:pt>
    <dgm:pt modelId="{76D06CCB-7ED2-F048-A9B8-9A80E6335936}" type="pres">
      <dgm:prSet presAssocID="{1F230D21-4C5F-D143-8C82-05FED07B7EF4}" presName="Name0" presStyleCnt="0">
        <dgm:presLayoutVars>
          <dgm:dir/>
          <dgm:resizeHandles val="exact"/>
        </dgm:presLayoutVars>
      </dgm:prSet>
      <dgm:spPr/>
    </dgm:pt>
    <dgm:pt modelId="{CA7D4758-3FFF-984D-B9C2-10041B6BD879}" type="pres">
      <dgm:prSet presAssocID="{F58632B5-A8CA-B343-8354-5159FAFF55F0}" presName="node" presStyleLbl="node1" presStyleIdx="0" presStyleCnt="3">
        <dgm:presLayoutVars>
          <dgm:bulletEnabled val="1"/>
        </dgm:presLayoutVars>
      </dgm:prSet>
      <dgm:spPr/>
    </dgm:pt>
    <dgm:pt modelId="{13EE7296-A265-C440-8762-97A133D4D210}" type="pres">
      <dgm:prSet presAssocID="{A0A8FEAE-C998-5944-9CBA-0C4292005449}" presName="sibTrans" presStyleLbl="sibTrans2D1" presStyleIdx="0" presStyleCnt="2"/>
      <dgm:spPr/>
    </dgm:pt>
    <dgm:pt modelId="{14FBC425-4F4B-4B49-A189-9CBDB594431D}" type="pres">
      <dgm:prSet presAssocID="{A0A8FEAE-C998-5944-9CBA-0C4292005449}" presName="connectorText" presStyleLbl="sibTrans2D1" presStyleIdx="0" presStyleCnt="2"/>
      <dgm:spPr/>
    </dgm:pt>
    <dgm:pt modelId="{813EE077-1831-2742-9373-539E42119549}" type="pres">
      <dgm:prSet presAssocID="{28D5BA12-3188-6643-AB25-5EAAE386D0B6}" presName="node" presStyleLbl="node1" presStyleIdx="1" presStyleCnt="3">
        <dgm:presLayoutVars>
          <dgm:bulletEnabled val="1"/>
        </dgm:presLayoutVars>
      </dgm:prSet>
      <dgm:spPr/>
    </dgm:pt>
    <dgm:pt modelId="{55897C3E-2E56-1740-9888-9447742C6FDF}" type="pres">
      <dgm:prSet presAssocID="{1BE3B323-8185-674B-B388-52489F5A0BD0}" presName="sibTrans" presStyleLbl="sibTrans2D1" presStyleIdx="1" presStyleCnt="2"/>
      <dgm:spPr/>
    </dgm:pt>
    <dgm:pt modelId="{8AF23B0A-5670-0D4D-8B05-1459736F98C6}" type="pres">
      <dgm:prSet presAssocID="{1BE3B323-8185-674B-B388-52489F5A0BD0}" presName="connectorText" presStyleLbl="sibTrans2D1" presStyleIdx="1" presStyleCnt="2"/>
      <dgm:spPr/>
    </dgm:pt>
    <dgm:pt modelId="{8CE7C030-A1B3-DD48-896A-A7E700DFD5E8}" type="pres">
      <dgm:prSet presAssocID="{E1F14CC9-DAE5-864C-B346-C50C56697FE6}" presName="node" presStyleLbl="node1" presStyleIdx="2" presStyleCnt="3">
        <dgm:presLayoutVars>
          <dgm:bulletEnabled val="1"/>
        </dgm:presLayoutVars>
      </dgm:prSet>
      <dgm:spPr/>
    </dgm:pt>
  </dgm:ptLst>
  <dgm:cxnLst>
    <dgm:cxn modelId="{FC7BDE15-5434-8248-A430-A2A6291293C5}" srcId="{1F230D21-4C5F-D143-8C82-05FED07B7EF4}" destId="{28D5BA12-3188-6643-AB25-5EAAE386D0B6}" srcOrd="1" destOrd="0" parTransId="{AAB2DB53-DA6F-EF43-9A18-353D2413C187}" sibTransId="{1BE3B323-8185-674B-B388-52489F5A0BD0}"/>
    <dgm:cxn modelId="{51D2AA1F-29C4-CA4A-B04E-D9F6FAD2661A}" srcId="{1F230D21-4C5F-D143-8C82-05FED07B7EF4}" destId="{F58632B5-A8CA-B343-8354-5159FAFF55F0}" srcOrd="0" destOrd="0" parTransId="{26F91137-933D-314E-A36C-ADF2A0F8DEE2}" sibTransId="{A0A8FEAE-C998-5944-9CBA-0C4292005449}"/>
    <dgm:cxn modelId="{EDDA915B-B2F3-4F40-B81A-073A28A9EE4D}" type="presOf" srcId="{F58632B5-A8CA-B343-8354-5159FAFF55F0}" destId="{CA7D4758-3FFF-984D-B9C2-10041B6BD879}" srcOrd="0" destOrd="0" presId="urn:microsoft.com/office/officeart/2005/8/layout/process1"/>
    <dgm:cxn modelId="{4289C96C-7EF0-D343-BFCA-FDE0FF1E8244}" type="presOf" srcId="{28D5BA12-3188-6643-AB25-5EAAE386D0B6}" destId="{813EE077-1831-2742-9373-539E42119549}" srcOrd="0" destOrd="0" presId="urn:microsoft.com/office/officeart/2005/8/layout/process1"/>
    <dgm:cxn modelId="{DBC63F6D-95C5-3542-8BC3-A806F9811AC7}" srcId="{1F230D21-4C5F-D143-8C82-05FED07B7EF4}" destId="{E1F14CC9-DAE5-864C-B346-C50C56697FE6}" srcOrd="2" destOrd="0" parTransId="{702D1A23-8929-BC4A-A243-3E48DB5B8048}" sibTransId="{541D52E7-26A1-3248-8446-2F8A693BC88C}"/>
    <dgm:cxn modelId="{F38EFF71-146E-2949-AD64-6079AB3CB129}" type="presOf" srcId="{1F230D21-4C5F-D143-8C82-05FED07B7EF4}" destId="{76D06CCB-7ED2-F048-A9B8-9A80E6335936}" srcOrd="0" destOrd="0" presId="urn:microsoft.com/office/officeart/2005/8/layout/process1"/>
    <dgm:cxn modelId="{9A51F375-5208-CE49-A912-1F6F3AF86EC8}" type="presOf" srcId="{E1F14CC9-DAE5-864C-B346-C50C56697FE6}" destId="{8CE7C030-A1B3-DD48-896A-A7E700DFD5E8}" srcOrd="0" destOrd="0" presId="urn:microsoft.com/office/officeart/2005/8/layout/process1"/>
    <dgm:cxn modelId="{876D01B2-A412-F14E-A60B-11B6345711E0}" type="presOf" srcId="{A0A8FEAE-C998-5944-9CBA-0C4292005449}" destId="{13EE7296-A265-C440-8762-97A133D4D210}" srcOrd="0" destOrd="0" presId="urn:microsoft.com/office/officeart/2005/8/layout/process1"/>
    <dgm:cxn modelId="{99C3C5E1-04EB-6A45-A0F3-010FBD80A3F9}" type="presOf" srcId="{1BE3B323-8185-674B-B388-52489F5A0BD0}" destId="{8AF23B0A-5670-0D4D-8B05-1459736F98C6}" srcOrd="1" destOrd="0" presId="urn:microsoft.com/office/officeart/2005/8/layout/process1"/>
    <dgm:cxn modelId="{7209E3E2-54CE-034F-B830-04317E006874}" type="presOf" srcId="{1BE3B323-8185-674B-B388-52489F5A0BD0}" destId="{55897C3E-2E56-1740-9888-9447742C6FDF}" srcOrd="0" destOrd="0" presId="urn:microsoft.com/office/officeart/2005/8/layout/process1"/>
    <dgm:cxn modelId="{0144EBED-88BC-CE47-AAA9-98B025020B5E}" type="presOf" srcId="{A0A8FEAE-C998-5944-9CBA-0C4292005449}" destId="{14FBC425-4F4B-4B49-A189-9CBDB594431D}" srcOrd="1" destOrd="0" presId="urn:microsoft.com/office/officeart/2005/8/layout/process1"/>
    <dgm:cxn modelId="{A49FC5C9-3E7B-5C49-A281-51D124E63B02}" type="presParOf" srcId="{76D06CCB-7ED2-F048-A9B8-9A80E6335936}" destId="{CA7D4758-3FFF-984D-B9C2-10041B6BD879}" srcOrd="0" destOrd="0" presId="urn:microsoft.com/office/officeart/2005/8/layout/process1"/>
    <dgm:cxn modelId="{97F2510A-7194-3A49-942A-4E235D3939B5}" type="presParOf" srcId="{76D06CCB-7ED2-F048-A9B8-9A80E6335936}" destId="{13EE7296-A265-C440-8762-97A133D4D210}" srcOrd="1" destOrd="0" presId="urn:microsoft.com/office/officeart/2005/8/layout/process1"/>
    <dgm:cxn modelId="{0FB438B6-7987-9846-B170-E6C3DFDADB3D}" type="presParOf" srcId="{13EE7296-A265-C440-8762-97A133D4D210}" destId="{14FBC425-4F4B-4B49-A189-9CBDB594431D}" srcOrd="0" destOrd="0" presId="urn:microsoft.com/office/officeart/2005/8/layout/process1"/>
    <dgm:cxn modelId="{D2A1E832-5AF7-D047-98DE-3649EE192D95}" type="presParOf" srcId="{76D06CCB-7ED2-F048-A9B8-9A80E6335936}" destId="{813EE077-1831-2742-9373-539E42119549}" srcOrd="2" destOrd="0" presId="urn:microsoft.com/office/officeart/2005/8/layout/process1"/>
    <dgm:cxn modelId="{B5162798-4479-6C44-A908-4D2B4E39FDAD}" type="presParOf" srcId="{76D06CCB-7ED2-F048-A9B8-9A80E6335936}" destId="{55897C3E-2E56-1740-9888-9447742C6FDF}" srcOrd="3" destOrd="0" presId="urn:microsoft.com/office/officeart/2005/8/layout/process1"/>
    <dgm:cxn modelId="{FE75B4A1-71FA-944F-BDC1-F1A17A1AB1C2}" type="presParOf" srcId="{55897C3E-2E56-1740-9888-9447742C6FDF}" destId="{8AF23B0A-5670-0D4D-8B05-1459736F98C6}" srcOrd="0" destOrd="0" presId="urn:microsoft.com/office/officeart/2005/8/layout/process1"/>
    <dgm:cxn modelId="{8ED131C2-F1C6-054B-B06E-B225D31968E4}" type="presParOf" srcId="{76D06CCB-7ED2-F048-A9B8-9A80E6335936}" destId="{8CE7C030-A1B3-DD48-896A-A7E700DFD5E8}"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98BA3-877B-4976-A923-0F024D8E1136}">
      <dsp:nvSpPr>
        <dsp:cNvPr id="0" name=""/>
        <dsp:cNvSpPr/>
      </dsp:nvSpPr>
      <dsp:spPr>
        <a:xfrm>
          <a:off x="948266" y="0"/>
          <a:ext cx="5418667" cy="5418667"/>
        </a:xfrm>
        <a:prstGeom prst="triangle">
          <a:avLst/>
        </a:prstGeom>
        <a:solidFill>
          <a:srgbClr val="2F86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334E99-A7C7-4313-A828-439D0B2B4927}">
      <dsp:nvSpPr>
        <dsp:cNvPr id="0" name=""/>
        <dsp:cNvSpPr/>
      </dsp:nvSpPr>
      <dsp:spPr>
        <a:xfrm>
          <a:off x="3657599" y="544777"/>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a:solidFill>
                <a:schemeClr val="tx1">
                  <a:lumMod val="75000"/>
                  <a:lumOff val="25000"/>
                </a:schemeClr>
              </a:solidFill>
              <a:latin typeface="Univers Condensed" panose="020B0506020202050204" pitchFamily="34" charset="0"/>
            </a:rPr>
            <a:t>Impact</a:t>
          </a:r>
        </a:p>
      </dsp:txBody>
      <dsp:txXfrm>
        <a:off x="3688907" y="576085"/>
        <a:ext cx="3459517" cy="578734"/>
      </dsp:txXfrm>
    </dsp:sp>
    <dsp:sp modelId="{496D4EA1-5D7F-4E5A-A4A2-5949D6F66395}">
      <dsp:nvSpPr>
        <dsp:cNvPr id="0" name=""/>
        <dsp:cNvSpPr/>
      </dsp:nvSpPr>
      <dsp:spPr>
        <a:xfrm>
          <a:off x="3657599" y="1266295"/>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a:solidFill>
                <a:schemeClr val="tx1">
                  <a:lumMod val="75000"/>
                  <a:lumOff val="25000"/>
                </a:schemeClr>
              </a:solidFill>
              <a:latin typeface="Univers Condensed" panose="020B0506020202050204" pitchFamily="34" charset="0"/>
            </a:rPr>
            <a:t>Outcomes</a:t>
          </a:r>
        </a:p>
      </dsp:txBody>
      <dsp:txXfrm>
        <a:off x="3688907" y="1297603"/>
        <a:ext cx="3459517" cy="578734"/>
      </dsp:txXfrm>
    </dsp:sp>
    <dsp:sp modelId="{E0A4089C-5F45-482C-BDD7-7A005EA51A72}">
      <dsp:nvSpPr>
        <dsp:cNvPr id="0" name=""/>
        <dsp:cNvSpPr/>
      </dsp:nvSpPr>
      <dsp:spPr>
        <a:xfrm>
          <a:off x="3657599" y="1987814"/>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a:solidFill>
                <a:schemeClr val="tx1">
                  <a:lumMod val="75000"/>
                  <a:lumOff val="25000"/>
                </a:schemeClr>
              </a:solidFill>
              <a:latin typeface="Univers Condensed" panose="020B0506020202050204" pitchFamily="34" charset="0"/>
            </a:rPr>
            <a:t>Outputs</a:t>
          </a:r>
        </a:p>
      </dsp:txBody>
      <dsp:txXfrm>
        <a:off x="3688907" y="2019122"/>
        <a:ext cx="3459517" cy="578734"/>
      </dsp:txXfrm>
    </dsp:sp>
    <dsp:sp modelId="{CAC827B0-F27C-4BF4-8835-ACCA678ABEF1}">
      <dsp:nvSpPr>
        <dsp:cNvPr id="0" name=""/>
        <dsp:cNvSpPr/>
      </dsp:nvSpPr>
      <dsp:spPr>
        <a:xfrm>
          <a:off x="3657599" y="2709333"/>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a:solidFill>
                <a:schemeClr val="tx1">
                  <a:lumMod val="75000"/>
                  <a:lumOff val="25000"/>
                </a:schemeClr>
              </a:solidFill>
              <a:latin typeface="Univers Condensed" panose="020B0506020202050204" pitchFamily="34" charset="0"/>
            </a:rPr>
            <a:t>Activities</a:t>
          </a:r>
        </a:p>
      </dsp:txBody>
      <dsp:txXfrm>
        <a:off x="3688907" y="2740641"/>
        <a:ext cx="3459517" cy="578734"/>
      </dsp:txXfrm>
    </dsp:sp>
    <dsp:sp modelId="{A93F3EBF-B214-4C99-B7C3-62560DA9F3C8}">
      <dsp:nvSpPr>
        <dsp:cNvPr id="0" name=""/>
        <dsp:cNvSpPr/>
      </dsp:nvSpPr>
      <dsp:spPr>
        <a:xfrm>
          <a:off x="3657599" y="3430852"/>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a:solidFill>
                <a:schemeClr val="tx1">
                  <a:lumMod val="75000"/>
                  <a:lumOff val="25000"/>
                </a:schemeClr>
              </a:solidFill>
              <a:latin typeface="Univers Condensed" panose="020B0506020202050204" pitchFamily="34" charset="0"/>
            </a:rPr>
            <a:t>Inputs</a:t>
          </a:r>
        </a:p>
      </dsp:txBody>
      <dsp:txXfrm>
        <a:off x="3688907" y="3462160"/>
        <a:ext cx="3459517" cy="578734"/>
      </dsp:txXfrm>
    </dsp:sp>
    <dsp:sp modelId="{5DD81E9F-C3F7-4939-B75C-00539772958F}">
      <dsp:nvSpPr>
        <dsp:cNvPr id="0" name=""/>
        <dsp:cNvSpPr/>
      </dsp:nvSpPr>
      <dsp:spPr>
        <a:xfrm>
          <a:off x="3684685" y="4131734"/>
          <a:ext cx="3515371" cy="641350"/>
        </a:xfrm>
        <a:prstGeom prst="roundRect">
          <a:avLst/>
        </a:prstGeom>
        <a:solidFill>
          <a:schemeClr val="bg1">
            <a:alpha val="9000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a:solidFill>
                <a:schemeClr val="tx1">
                  <a:lumMod val="75000"/>
                  <a:lumOff val="25000"/>
                </a:schemeClr>
              </a:solidFill>
              <a:latin typeface="Univers Condensed" panose="020B0506020202050204" pitchFamily="34" charset="0"/>
            </a:rPr>
            <a:t>Conditions/Needs</a:t>
          </a:r>
        </a:p>
      </dsp:txBody>
      <dsp:txXfrm>
        <a:off x="3715993" y="4163042"/>
        <a:ext cx="3452755" cy="5787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98BA3-877B-4976-A923-0F024D8E1136}">
      <dsp:nvSpPr>
        <dsp:cNvPr id="0" name=""/>
        <dsp:cNvSpPr/>
      </dsp:nvSpPr>
      <dsp:spPr>
        <a:xfrm>
          <a:off x="948266" y="0"/>
          <a:ext cx="5418667" cy="5418667"/>
        </a:xfrm>
        <a:prstGeom prst="triangle">
          <a:avLst/>
        </a:prstGeom>
        <a:solidFill>
          <a:srgbClr val="2F86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334E99-A7C7-4313-A828-439D0B2B4927}">
      <dsp:nvSpPr>
        <dsp:cNvPr id="0" name=""/>
        <dsp:cNvSpPr/>
      </dsp:nvSpPr>
      <dsp:spPr>
        <a:xfrm>
          <a:off x="3657599" y="542298"/>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Impact</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changes in community do you expect to occur?)</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570971"/>
        <a:ext cx="3464787" cy="530029"/>
      </dsp:txXfrm>
    </dsp:sp>
    <dsp:sp modelId="{496D4EA1-5D7F-4E5A-A4A2-5949D6F66395}">
      <dsp:nvSpPr>
        <dsp:cNvPr id="0" name=""/>
        <dsp:cNvSpPr/>
      </dsp:nvSpPr>
      <dsp:spPr>
        <a:xfrm>
          <a:off x="3657599" y="1203095"/>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Outcomes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changes in conditions do you expect to see?)</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1231768"/>
        <a:ext cx="3464787" cy="530029"/>
      </dsp:txXfrm>
    </dsp:sp>
    <dsp:sp modelId="{E0A4089C-5F45-482C-BDD7-7A005EA51A72}">
      <dsp:nvSpPr>
        <dsp:cNvPr id="0" name=""/>
        <dsp:cNvSpPr/>
      </dsp:nvSpPr>
      <dsp:spPr>
        <a:xfrm>
          <a:off x="3657599" y="1863892"/>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Outputs </a:t>
          </a:r>
          <a:r>
            <a:rPr lang="en-GB" sz="1600" b="0" kern="1200">
              <a:solidFill>
                <a:schemeClr val="tx1">
                  <a:lumMod val="75000"/>
                  <a:lumOff val="25000"/>
                </a:schemeClr>
              </a:solidFill>
              <a:latin typeface="Arial" panose="020B0604020202020204" pitchFamily="34" charset="0"/>
              <a:cs typeface="Arial" panose="020B0604020202020204" pitchFamily="34" charset="0"/>
            </a:rPr>
            <a:t>(</a:t>
          </a:r>
          <a:r>
            <a:rPr lang="en-US" sz="1600" b="0" kern="120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1892565"/>
        <a:ext cx="3464787" cy="530029"/>
      </dsp:txXfrm>
    </dsp:sp>
    <dsp:sp modelId="{CAC827B0-F27C-4BF4-8835-ACCA678ABEF1}">
      <dsp:nvSpPr>
        <dsp:cNvPr id="0" name=""/>
        <dsp:cNvSpPr/>
      </dsp:nvSpPr>
      <dsp:spPr>
        <a:xfrm>
          <a:off x="3657599" y="2524689"/>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Activities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activities will you implement to address the needs?)</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2553362"/>
        <a:ext cx="3464787" cy="530029"/>
      </dsp:txXfrm>
    </dsp:sp>
    <dsp:sp modelId="{A93F3EBF-B214-4C99-B7C3-62560DA9F3C8}">
      <dsp:nvSpPr>
        <dsp:cNvPr id="0" name=""/>
        <dsp:cNvSpPr/>
      </dsp:nvSpPr>
      <dsp:spPr>
        <a:xfrm>
          <a:off x="3657599" y="3185486"/>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Inputs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resources will you use to address the needs?)</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3214159"/>
        <a:ext cx="3464787" cy="530029"/>
      </dsp:txXfrm>
    </dsp:sp>
    <dsp:sp modelId="{5DD81E9F-C3F7-4939-B75C-00539772958F}">
      <dsp:nvSpPr>
        <dsp:cNvPr id="0" name=""/>
        <dsp:cNvSpPr/>
      </dsp:nvSpPr>
      <dsp:spPr>
        <a:xfrm>
          <a:off x="3657599" y="3846283"/>
          <a:ext cx="3522133" cy="956663"/>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challenge you will contribute to? What are the target group needs?)</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704299" y="3892983"/>
        <a:ext cx="3428733" cy="8632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98BA3-877B-4976-A923-0F024D8E1136}">
      <dsp:nvSpPr>
        <dsp:cNvPr id="0" name=""/>
        <dsp:cNvSpPr/>
      </dsp:nvSpPr>
      <dsp:spPr>
        <a:xfrm>
          <a:off x="948266" y="0"/>
          <a:ext cx="5418667" cy="5418667"/>
        </a:xfrm>
        <a:prstGeom prst="triangle">
          <a:avLst/>
        </a:prstGeom>
        <a:solidFill>
          <a:srgbClr val="2F86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334E99-A7C7-4313-A828-439D0B2B4927}">
      <dsp:nvSpPr>
        <dsp:cNvPr id="0" name=""/>
        <dsp:cNvSpPr/>
      </dsp:nvSpPr>
      <dsp:spPr>
        <a:xfrm>
          <a:off x="3657599" y="542298"/>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Impact</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changes in community do you expect to occur?)</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570971"/>
        <a:ext cx="3464787" cy="530029"/>
      </dsp:txXfrm>
    </dsp:sp>
    <dsp:sp modelId="{496D4EA1-5D7F-4E5A-A4A2-5949D6F66395}">
      <dsp:nvSpPr>
        <dsp:cNvPr id="0" name=""/>
        <dsp:cNvSpPr/>
      </dsp:nvSpPr>
      <dsp:spPr>
        <a:xfrm>
          <a:off x="3657599" y="1203095"/>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Outcomes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changes in conditions do you expect to see?)</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1231768"/>
        <a:ext cx="3464787" cy="530029"/>
      </dsp:txXfrm>
    </dsp:sp>
    <dsp:sp modelId="{E0A4089C-5F45-482C-BDD7-7A005EA51A72}">
      <dsp:nvSpPr>
        <dsp:cNvPr id="0" name=""/>
        <dsp:cNvSpPr/>
      </dsp:nvSpPr>
      <dsp:spPr>
        <a:xfrm>
          <a:off x="3657599" y="1863892"/>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Outputs </a:t>
          </a:r>
          <a:r>
            <a:rPr lang="en-GB" sz="1600" b="0" kern="1200">
              <a:solidFill>
                <a:schemeClr val="tx1">
                  <a:lumMod val="75000"/>
                  <a:lumOff val="25000"/>
                </a:schemeClr>
              </a:solidFill>
              <a:latin typeface="Arial" panose="020B0604020202020204" pitchFamily="34" charset="0"/>
              <a:cs typeface="Arial" panose="020B0604020202020204" pitchFamily="34" charset="0"/>
            </a:rPr>
            <a:t>(</a:t>
          </a:r>
          <a:r>
            <a:rPr lang="en-US" sz="1600" b="0" kern="120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1892565"/>
        <a:ext cx="3464787" cy="530029"/>
      </dsp:txXfrm>
    </dsp:sp>
    <dsp:sp modelId="{CAC827B0-F27C-4BF4-8835-ACCA678ABEF1}">
      <dsp:nvSpPr>
        <dsp:cNvPr id="0" name=""/>
        <dsp:cNvSpPr/>
      </dsp:nvSpPr>
      <dsp:spPr>
        <a:xfrm>
          <a:off x="3657599" y="2524689"/>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Activities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activities will you implement to address the needs?)</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2553362"/>
        <a:ext cx="3464787" cy="530029"/>
      </dsp:txXfrm>
    </dsp:sp>
    <dsp:sp modelId="{A93F3EBF-B214-4C99-B7C3-62560DA9F3C8}">
      <dsp:nvSpPr>
        <dsp:cNvPr id="0" name=""/>
        <dsp:cNvSpPr/>
      </dsp:nvSpPr>
      <dsp:spPr>
        <a:xfrm>
          <a:off x="3657599" y="3185486"/>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Inputs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resources will you use to address the needs?)</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686272" y="3214159"/>
        <a:ext cx="3464787" cy="530029"/>
      </dsp:txXfrm>
    </dsp:sp>
    <dsp:sp modelId="{5DD81E9F-C3F7-4939-B75C-00539772958F}">
      <dsp:nvSpPr>
        <dsp:cNvPr id="0" name=""/>
        <dsp:cNvSpPr/>
      </dsp:nvSpPr>
      <dsp:spPr>
        <a:xfrm>
          <a:off x="3657599" y="3846283"/>
          <a:ext cx="3522133" cy="956663"/>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kern="1200">
              <a:solidFill>
                <a:schemeClr val="tx1">
                  <a:lumMod val="75000"/>
                  <a:lumOff val="25000"/>
                </a:schemeClr>
              </a:solidFill>
              <a:latin typeface="Arial" panose="020B0604020202020204" pitchFamily="34" charset="0"/>
              <a:cs typeface="Arial" panose="020B0604020202020204" pitchFamily="34" charset="0"/>
            </a:rPr>
            <a:t> (</a:t>
          </a:r>
          <a:r>
            <a:rPr lang="en-US" sz="1600" b="0" kern="1200">
              <a:solidFill>
                <a:schemeClr val="tx1">
                  <a:lumMod val="75000"/>
                  <a:lumOff val="25000"/>
                </a:schemeClr>
              </a:solidFill>
              <a:latin typeface="Arial" panose="020B0604020202020204" pitchFamily="34" charset="0"/>
              <a:cs typeface="Arial" panose="020B0604020202020204" pitchFamily="34" charset="0"/>
            </a:rPr>
            <a:t>What challenge you will contribute to? What are the target group needs?)</a:t>
          </a:r>
          <a:endParaRPr lang="en-NL" sz="1600" b="0" kern="1200">
            <a:solidFill>
              <a:schemeClr val="tx1">
                <a:lumMod val="75000"/>
                <a:lumOff val="25000"/>
              </a:schemeClr>
            </a:solidFill>
            <a:latin typeface="Arial" panose="020B0604020202020204" pitchFamily="34" charset="0"/>
            <a:cs typeface="Arial" panose="020B0604020202020204" pitchFamily="34" charset="0"/>
          </a:endParaRPr>
        </a:p>
      </dsp:txBody>
      <dsp:txXfrm>
        <a:off x="3704299" y="3892983"/>
        <a:ext cx="3428733" cy="8632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7D4758-3FFF-984D-B9C2-10041B6BD879}">
      <dsp:nvSpPr>
        <dsp:cNvPr id="0" name=""/>
        <dsp:cNvSpPr/>
      </dsp:nvSpPr>
      <dsp:spPr>
        <a:xfrm>
          <a:off x="7366" y="789872"/>
          <a:ext cx="2201912" cy="1321147"/>
        </a:xfrm>
        <a:prstGeom prst="roundRect">
          <a:avLst>
            <a:gd name="adj" fmla="val 10000"/>
          </a:avLst>
        </a:prstGeom>
        <a:solidFill>
          <a:srgbClr val="2F866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noProof="0">
              <a:latin typeface="Univers Condensed  "/>
            </a:rPr>
            <a:t>Impact objectives</a:t>
          </a:r>
          <a:endParaRPr lang="en-AU" sz="3400" kern="1200" noProof="0">
            <a:latin typeface="Univers Condensed  "/>
          </a:endParaRPr>
        </a:p>
      </dsp:txBody>
      <dsp:txXfrm>
        <a:off x="46061" y="828567"/>
        <a:ext cx="2124522" cy="1243757"/>
      </dsp:txXfrm>
    </dsp:sp>
    <dsp:sp modelId="{13EE7296-A265-C440-8762-97A133D4D210}">
      <dsp:nvSpPr>
        <dsp:cNvPr id="0" name=""/>
        <dsp:cNvSpPr/>
      </dsp:nvSpPr>
      <dsp:spPr>
        <a:xfrm>
          <a:off x="2429470" y="1177408"/>
          <a:ext cx="466805" cy="546074"/>
        </a:xfrm>
        <a:prstGeom prst="rightArrow">
          <a:avLst>
            <a:gd name="adj1" fmla="val 60000"/>
            <a:gd name="adj2" fmla="val 50000"/>
          </a:avLst>
        </a:prstGeom>
        <a:solidFill>
          <a:srgbClr val="2F866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ES_tradnl" sz="2300" kern="1200"/>
        </a:p>
      </dsp:txBody>
      <dsp:txXfrm>
        <a:off x="2429470" y="1286623"/>
        <a:ext cx="326764" cy="327644"/>
      </dsp:txXfrm>
    </dsp:sp>
    <dsp:sp modelId="{813EE077-1831-2742-9373-539E42119549}">
      <dsp:nvSpPr>
        <dsp:cNvPr id="0" name=""/>
        <dsp:cNvSpPr/>
      </dsp:nvSpPr>
      <dsp:spPr>
        <a:xfrm>
          <a:off x="3090043" y="789872"/>
          <a:ext cx="2201912" cy="1321147"/>
        </a:xfrm>
        <a:prstGeom prst="roundRect">
          <a:avLst>
            <a:gd name="adj" fmla="val 10000"/>
          </a:avLst>
        </a:prstGeom>
        <a:solidFill>
          <a:srgbClr val="00B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noProof="0">
              <a:latin typeface="Univers Condensed  "/>
            </a:rPr>
            <a:t>Outcome indicators</a:t>
          </a:r>
          <a:endParaRPr lang="en-AU" sz="3400" kern="1200" noProof="0">
            <a:latin typeface="Univers Condensed  "/>
          </a:endParaRPr>
        </a:p>
      </dsp:txBody>
      <dsp:txXfrm>
        <a:off x="3128738" y="828567"/>
        <a:ext cx="2124522" cy="1243757"/>
      </dsp:txXfrm>
    </dsp:sp>
    <dsp:sp modelId="{55897C3E-2E56-1740-9888-9447742C6FDF}">
      <dsp:nvSpPr>
        <dsp:cNvPr id="0" name=""/>
        <dsp:cNvSpPr/>
      </dsp:nvSpPr>
      <dsp:spPr>
        <a:xfrm>
          <a:off x="5512147" y="1177408"/>
          <a:ext cx="466805" cy="546074"/>
        </a:xfrm>
        <a:prstGeom prst="rightArrow">
          <a:avLst>
            <a:gd name="adj1" fmla="val 60000"/>
            <a:gd name="adj2" fmla="val 50000"/>
          </a:avLst>
        </a:prstGeom>
        <a:solidFill>
          <a:srgbClr val="00B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ES_tradnl" sz="2300" kern="1200"/>
        </a:p>
      </dsp:txBody>
      <dsp:txXfrm>
        <a:off x="5512147" y="1286623"/>
        <a:ext cx="326764" cy="327644"/>
      </dsp:txXfrm>
    </dsp:sp>
    <dsp:sp modelId="{8CE7C030-A1B3-DD48-896A-A7E700DFD5E8}">
      <dsp:nvSpPr>
        <dsp:cNvPr id="0" name=""/>
        <dsp:cNvSpPr/>
      </dsp:nvSpPr>
      <dsp:spPr>
        <a:xfrm>
          <a:off x="6172720" y="789872"/>
          <a:ext cx="2201912" cy="1321147"/>
        </a:xfrm>
        <a:prstGeom prst="roundRect">
          <a:avLst>
            <a:gd name="adj" fmla="val 10000"/>
          </a:avLst>
        </a:prstGeom>
        <a:solidFill>
          <a:srgbClr val="92D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noProof="0">
              <a:latin typeface="Univers Condensed  "/>
            </a:rPr>
            <a:t>Data and evidence</a:t>
          </a:r>
          <a:endParaRPr lang="en-AU" sz="3400" kern="1200" noProof="0">
            <a:latin typeface="Univers Condensed  "/>
          </a:endParaRPr>
        </a:p>
      </dsp:txBody>
      <dsp:txXfrm>
        <a:off x="6211415" y="828567"/>
        <a:ext cx="2124522" cy="124375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25.488"/>
    </inkml:context>
    <inkml:brush xml:id="br0">
      <inkml:brushProperty name="width" value="0.35" units="cm"/>
      <inkml:brushProperty name="height" value="0.35" units="cm"/>
      <inkml:brushProperty name="color" value="#5B2D90"/>
    </inkml:brush>
  </inkml:definitions>
  <inkml:trace contextRef="#ctx0" brushRef="#br0">0 1 24575,'3'173'0,"28"187"0,26 157 0,0-6 0,2 56 0,31 204 0,-68-602 0,-7 1 0,-8 204 0,-7-261 0,0-2 0,-19 164 0,14-240-1365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4.922"/>
    </inkml:context>
    <inkml:brush xml:id="br0">
      <inkml:brushProperty name="width" value="0.1" units="cm"/>
      <inkml:brushProperty name="height" value="0.1" units="cm"/>
      <inkml:brushProperty name="color" value="#5B2D90"/>
    </inkml:brush>
  </inkml:definitions>
  <inkml:trace contextRef="#ctx0" brushRef="#br0">1 459 24575,'1'-11'0,"0"0"0,1-1 0,1 1 0,-1 0 0,2 1 0,0-1 0,0 1 0,8-14 0,50-80 0,-54 93 0,25-36 0,1 3 0,51-52 0,-80 91 0,-1 1 0,1 0 0,0 0 0,0 0 0,1 1 0,-1 0 0,1 0 0,0 0 0,0 1 0,0-1 0,0 1 0,0 1 0,0-1 0,0 1 0,1 0 0,-1 1 0,1-1 0,-1 1 0,0 1 0,1-1 0,-1 1 0,0 0 0,8 2 0,-5 0 0,-1 0 0,0 0 0,1 1 0,-1 0 0,0 1 0,-1-1 0,1 1 0,-1 1 0,0 0 0,-1 0 0,1 0 0,-1 0 0,0 1 0,-1 0 0,9 14 0,16 38 0,36 98 0,-58-130 0,0-1 0,-2 1 0,-2 0 0,0 0 0,0 38 0,-12 138 0,4-163 0,-19 68 0,14-72 0,1 0 0,-4 57 0,-3 61 0,8-102 0,2 1 0,4 94 0,2-137-170,0 0-1,1 1 0,0-1 1,1 0-1,0 0 0,1 0 1,7 14-1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4.877"/>
    </inkml:context>
    <inkml:brush xml:id="br0">
      <inkml:brushProperty name="width" value="0.2" units="cm"/>
      <inkml:brushProperty name="height" value="0.2" units="cm"/>
      <inkml:brushProperty name="color" value="#FFFFFF"/>
    </inkml:brush>
  </inkml:definitions>
  <inkml:trace contextRef="#ctx0" brushRef="#br0">378 0 24575,'1'0'0,"-1"0"0,1 1 0,-1-1 0,1 0 0,0 0 0,-1 0 0,1 1 0,-1-1 0,1 0 0,-1 1 0,1-1 0,-1 0 0,1 1 0,-1-1 0,1 1 0,-1-1 0,0 1 0,1-1 0,-1 1 0,0-1 0,1 1 0,-1-1 0,0 1 0,0-1 0,0 1 0,1 0 0,-1-1 0,0 1 0,0-1 0,0 1 0,0 0 0,0-1 0,0 1 0,0 1 0,-2 26 0,1-24 0,-12 70 0,-4 0 0,-43 117 0,21-75 0,6-11 0,-23 71 0,-35 193 0,83-321 0,-47 297 0,46-262 0,4 0 0,6 98 0,16-218-1365</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6.581"/>
    </inkml:context>
    <inkml:brush xml:id="br0">
      <inkml:brushProperty name="width" value="0.2" units="cm"/>
      <inkml:brushProperty name="height" value="0.2" units="cm"/>
      <inkml:brushProperty name="color" value="#FFFFFF"/>
    </inkml:brush>
  </inkml:definitions>
  <inkml:trace contextRef="#ctx0" brushRef="#br0">246 28 24575,'1'-1'0,"-1"0"0,1 0 0,-1 0 0,1 0 0,0-1 0,-1 1 0,1 0 0,0 0 0,0 0 0,0 0 0,-1 1 0,1-1 0,0 0 0,0 0 0,0 0 0,1 1 0,-1-1 0,0 1 0,0-1 0,0 1 0,0-1 0,1 1 0,-1-1 0,0 1 0,0 0 0,1 0 0,1 0 0,41-5 0,-39 5 0,6-2 0,0 2 0,0-1 0,0 2 0,0-1 0,0 2 0,0-1 0,0 1 0,0 1 0,-1 0 0,1 1 0,-1 0 0,0 0 0,0 1 0,0 0 0,-1 1 0,1 0 0,-1 1 0,-1 0 0,1 0 0,-1 0 0,-1 1 0,13 16 0,3 11 0,-1 1 0,-2 1 0,-2 0 0,-1 2 0,14 47 0,-19-52 0,8 35 0,-3 1 0,-2 0 0,7 114 0,-4-35 0,-10-62 0,-5 152 0,-5-132 0,3-93 0,-1 0 0,-1 1 0,0-1 0,-1 1 0,0-1 0,-1 0 0,-1 0 0,-1 0 0,1-1 0,-2 1 0,0-1 0,-1-1 0,0 1 0,-1-1 0,0 0 0,-1-1 0,0 0 0,-1 0 0,0-1 0,-1 0 0,0-1 0,0 0 0,-17 9 0,-3-1 0,0-2 0,-1-1 0,0-2 0,-1-1 0,0-2 0,-1-1 0,0-1 0,0-2 0,0-1 0,-67-3 0,87 0 0,-1 0 0,1 1 0,0 0 0,0 1 0,0 1 0,-22 9 0,28-10 0,0 0 0,0 1 0,0 0 0,1 0 0,0 1 0,-1 0 0,2 0 0,-1 1 0,1 0 0,-1 0 0,-9 13 0,16-18-29,1-1 1,-1 0-1,0 1 0,0-1 0,1 0 1,-1 1-1,0-1 0,1 0 0,-1 0 1,0 1-1,1-1 0,-1 0 0,0 0 0,1 0 1,-1 1-1,0-1 0,1 0 0,-1 0 1,1 0-1,-1 0 0,0 0 0,1 0 1,-1 0-1,1 0 0,-1 0 0,0 0 0,1 0 1,-1 0-1,1 0 0,-1 0 0,0 0 1,1-1-1,-1 1 0,1 0 0,-1 0 1,0 0-1,1 0 0,-1-1 0</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8.182"/>
    </inkml:context>
    <inkml:brush xml:id="br0">
      <inkml:brushProperty name="width" value="0.2" units="cm"/>
      <inkml:brushProperty name="height" value="0.2" units="cm"/>
      <inkml:brushProperty name="color" value="#FFFFFF"/>
    </inkml:brush>
  </inkml:definitions>
  <inkml:trace contextRef="#ctx0" brushRef="#br0">166 1 24575,'-2'0'0,"1"1"0,-1-1 0,1 1 0,-1-1 0,1 1 0,0 0 0,-1-1 0,1 1 0,0 0 0,0 0 0,0 0 0,0 0 0,-1 0 0,1 0 0,1 1 0,-1-1 0,0 0 0,0 0 0,0 1 0,0 1 0,-16 32 0,14-27 0,-11 29 0,-12 53 0,16-51 0,-22 55 0,24-72 0,0 0 0,2 0 0,1 1 0,1-1 0,-3 45 0,9 122 0,1-75 0,-3-101 0,1 0 0,1 1 0,0-1 0,0 0 0,1 0 0,1-1 0,0 1 0,9 17 0,-11-25 0,1 0 0,0 0 0,0 0 0,0 0 0,1 0 0,0-1 0,-1 0 0,2 1 0,-1-1 0,0-1 0,1 1 0,0-1 0,-1 0 0,1 0 0,1 0 0,-1 0 0,0-1 0,1 0 0,-1 0 0,1-1 0,7 2 0,5-1 0,0-1 0,0 0 0,0-2 0,0 0 0,26-5 0,-35 4 0,1-1 0,-1 0 0,0 0 0,-1-1 0,1 0 0,-1-1 0,1 0 0,-1 0 0,-1-1 0,1 0 0,12-12 0,23-29-1365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6.806"/>
    </inkml:context>
    <inkml:brush xml:id="br0">
      <inkml:brushProperty name="width" value="0.1" units="cm"/>
      <inkml:brushProperty name="height" value="0.1" units="cm"/>
      <inkml:brushProperty name="color" value="#5B2D90"/>
    </inkml:brush>
  </inkml:definitions>
  <inkml:trace contextRef="#ctx0" brushRef="#br0">307 0 24575,'-17'651'0,"13"-591"0,-3 28 0,7 138 0,0-223 0,0 1 0,0-1 0,1 1 0,-1-1 0,1 0 0,0 1 0,0-1 0,0 0 0,0 1 0,1-1 0,-1 0 0,1 0 0,0 0 0,0-1 0,0 1 0,0 0 0,0-1 0,1 1 0,-1-1 0,1 0 0,-1 1 0,1-1 0,0-1 0,0 1 0,0 0 0,0-1 0,0 1 0,1-1 0,-1 0 0,0 0 0,0 0 0,1-1 0,-1 1 0,1-1 0,-1 0 0,1 0 0,-1 0 0,0 0 0,6-1 0,1-1 0,-1 0 0,1 0 0,0-1 0,-1 0 0,0 0 0,1-1 0,-2-1 0,1 1 0,0-1 0,-1-1 0,0 0 0,12-11 0,101-118 0,-80 82 0,-3-2 0,-2-2 0,50-107 0,-50 92 0,-10 15 0,28-95 0,-34 91 0,-4 8 0,11-77 0,-19 85 0,-65 251 0,9-39 0,-110 376 0,36-137 0,-268 1045 0,287-871 0,77-389 0,-62 236 0,76-392-1365,4-17-5461</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9.477"/>
    </inkml:context>
    <inkml:brush xml:id="br0">
      <inkml:brushProperty name="width" value="0.2" units="cm"/>
      <inkml:brushProperty name="height" value="0.2" units="cm"/>
      <inkml:brushProperty name="color" value="#FFFFFF"/>
    </inkml:brush>
  </inkml:definitions>
  <inkml:trace contextRef="#ctx0" brushRef="#br0">0 1 24575,'0'4'0,"5"2"0,1 4 0,4 6 0,1 3 0,2 0 0,5 0 0,-2 2 0,2-3 0,1-4 0,-1-10 0,-10-9 0,-5-9 0,-3-6 0,-7 0 0,-1-1 0</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0.814"/>
    </inkml:context>
    <inkml:brush xml:id="br0">
      <inkml:brushProperty name="width" value="0.2" units="cm"/>
      <inkml:brushProperty name="height" value="0.2" units="cm"/>
      <inkml:brushProperty name="color" value="#FFFFFF"/>
    </inkml:brush>
  </inkml:definitions>
  <inkml:trace contextRef="#ctx0" brushRef="#br0">1236 0 24575,'-51'58'0,"3"2"0,3 2 0,-61 110 0,34-53 0,-1 2 0,7 3 0,4 3 0,7 3 0,5 2 0,-51 214 0,59-126 0,26-120 0,-36 120 0,-158 486 0,91-299 0,97-343 0,9-31 0,-15 67 0,27-92 0,-1 0 0,1-1 0,1 1 0,-1 0 0,1 0 0,1-1 0,-1 1 0,1 0 0,1 0 0,-1-1 0,1 1 0,1-1 0,-1 0 0,6 10 0,-6-14 0,0 1 0,1-1 0,-1 0 0,1 0 0,0 0 0,0-1 0,0 1 0,4 2 0,-7-5 0,1 1 0,0-1 0,-1 0 0,1 1 0,0-1 0,-1 0 0,1 1 0,0-1 0,-1 0 0,1 0 0,0 0 0,0 1 0,-1-1 0,1 0 0,0 0 0,0 0 0,-1 0 0,1-1 0,0 1 0,0 0 0,-1 0 0,1 0 0,0 0 0,-1-1 0,1 1 0,0 0 0,-1-1 0,1 1 0,0-1 0,-1 1 0,1-1 0,-1 1 0,1-1 0,0 1 0,-1-1 0,0 1 0,1-1 0,-1 1 0,1-1 0,-1 0 0,0 1 0,1-1 0,-1 0 0,0 0 0,0 1 0,1-1 0,-1 0 0,0 0 0,0 1 0,0-2 0,2-30-1365,-3-4-5461</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1.645"/>
    </inkml:context>
    <inkml:brush xml:id="br0">
      <inkml:brushProperty name="width" value="0.2" units="cm"/>
      <inkml:brushProperty name="height" value="0.2" units="cm"/>
      <inkml:brushProperty name="color" value="#FFFFFF"/>
    </inkml:brush>
  </inkml:definitions>
  <inkml:trace contextRef="#ctx0" brushRef="#br0">0 0 24575,'0'5'0,"5"1"0,6 4 0,10 1 0,10 2 0,5 0 0,5 2 0,10-2 0,5-3 0,-3-3 0,-1-3 0,0 3 0,-5 0 0,-1-2 0,-3-1 0,-6-1 0,-3-2 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2.981"/>
    </inkml:context>
    <inkml:brush xml:id="br0">
      <inkml:brushProperty name="width" value="0.2" units="cm"/>
      <inkml:brushProperty name="height" value="0.2" units="cm"/>
      <inkml:brushProperty name="color" value="#FFFFFF"/>
    </inkml:brush>
  </inkml:definitions>
  <inkml:trace contextRef="#ctx0" brushRef="#br0">1044 1 24575,'-1'1'0,"-1"0"0,0 0 0,1 0 0,-1 0 0,1 0 0,-1 1 0,1-1 0,0 1 0,-1-1 0,1 1 0,0-1 0,0 1 0,0 0 0,-1 3 0,-4 4 0,-137 204 0,9 6 0,-163 366 0,214-401 0,-82 214 0,118-222 0,16-49 0,0 4 0,-14 153 0,42-259 0,-6 36 0,-4 31 0,-3 131 0,17-83-1365</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3.998"/>
    </inkml:context>
    <inkml:brush xml:id="br0">
      <inkml:brushProperty name="width" value="0.2" units="cm"/>
      <inkml:brushProperty name="height" value="0.2" units="cm"/>
      <inkml:brushProperty name="color" value="#FFFFFF"/>
    </inkml:brush>
  </inkml:definitions>
  <inkml:trace contextRef="#ctx0" brushRef="#br0">0 23 24575,'1'-1'0,"-1"0"0,1 0 0,-1 0 0,1 0 0,-1 0 0,1 0 0,-1 0 0,1 0 0,0 0 0,0 0 0,-1 0 0,1 0 0,0 1 0,0-1 0,0 0 0,0 1 0,0-1 0,0 0 0,0 1 0,0 0 0,0-1 0,0 1 0,0-1 0,0 1 0,1 0 0,-1 0 0,0 0 0,1 0 0,36-4 0,10 6 0,65 10 0,-41-2 0,179 39-39,-161-28-1287</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5.886"/>
    </inkml:context>
    <inkml:brush xml:id="br0">
      <inkml:brushProperty name="width" value="0.2" units="cm"/>
      <inkml:brushProperty name="height" value="0.2" units="cm"/>
      <inkml:brushProperty name="color" value="#FFFFFF"/>
    </inkml:brush>
  </inkml:definitions>
  <inkml:trace contextRef="#ctx0" brushRef="#br0">1 457 24575,'198'3'0,"210"-7"0,-399 4 0,0-1 0,0-1 0,0 1 0,-1-2 0,1 1 0,0-1 0,-1 0 0,0-1 0,0 0 0,0-1 0,0 1 0,0-1 0,-1-1 0,0 1 0,10-12 0,-13 13 0,-1-1 0,0 1 0,0 0 0,0-1 0,0 0 0,-1 0 0,0 0 0,0 0 0,0 0 0,-1 0 0,1 0 0,-1 0 0,-1-1 0,1 1 0,-1 0 0,0-1 0,0 1 0,0-1 0,-1 1 0,0 0 0,0-1 0,0 1 0,-1 0 0,1 0 0,-1 0 0,-1 0 0,-2-6 0,-7-8 0,-1 1 0,0 0 0,-1 1 0,-1 1 0,-1 0 0,0 1 0,-1 0 0,-1 2 0,0 0 0,-1 1 0,0 0 0,-1 2 0,0 0 0,0 2 0,-1 0 0,0 1 0,-1 1 0,-26-3 0,41 8 0,0 0 0,0 1 0,0 1 0,0-1 0,0 1 0,0 0 0,1 0 0,-1 1 0,0 0 0,1 0 0,-1 1 0,1 0 0,0 0 0,-1 0 0,1 1 0,1 0 0,-1 0 0,1 0 0,0 1 0,0 0 0,0 0 0,0 0 0,1 1 0,-7 9 0,-6 14 0,1 0 0,2 0 0,1 2 0,-10 32 0,2-8 0,-62 175 0,75-199 0,1-1 0,1 1 0,1 0 0,2 1 0,2 56 0,1-81 0,1 1 0,0 0 0,1 0 0,-1 0 0,2-1 0,-1 1 0,1-1 0,0 0 0,0 0 0,1 0 0,0 0 0,1 0 0,-1-1 0,1 0 0,9 9 0,-5-7 0,0-1 0,1 0 0,0-1 0,0 0 0,0 0 0,1-1 0,0 0 0,0-1 0,16 4 0,18 0 0,1-1 0,-1-2 0,1-2 0,56-4 0,-81 0 0,-18 1-20,29 1-204,1-2-1,0-1 1,-1-2 0,1-1 0,51-15 0</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7.876"/>
    </inkml:context>
    <inkml:brush xml:id="br0">
      <inkml:brushProperty name="width" value="0.2" units="cm"/>
      <inkml:brushProperty name="height" value="0.2" units="cm"/>
      <inkml:brushProperty name="color" value="#FFFFFF"/>
    </inkml:brush>
  </inkml:definitions>
  <inkml:trace contextRef="#ctx0" brushRef="#br0">159 1 24575,'-1'24'0,"-2"0"0,-1 0 0,-12 45 0,-7 33 0,-8 309 0,27-334 0,-12 64 0,7-79 0,7-44 0,-1 1 0,-1-1 0,-1 1 0,-1-1 0,0-1 0,-16 33 0,19-61 0,4-11 0,66-244 0,-24 4 0,-35 232 0,1 1 0,25-50 0,-11 26 0,-12 29 0,0 2 0,2-1 0,0 2 0,32-39 0,77-68 0,-116 123 0,0 0 0,1 0 0,0 1 0,0 0 0,0 1 0,0 0 0,1 0 0,-1 0 0,1 1 0,0 0 0,0 0 0,0 1 0,0 0 0,8 0 0,19 1 0,64 6 0,-84-5 0,9 4-227,-1 0-1,1 1 1,-1 2-1,-1 0 1,22 12-1</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9.613"/>
    </inkml:context>
    <inkml:brush xml:id="br0">
      <inkml:brushProperty name="width" value="0.2" units="cm"/>
      <inkml:brushProperty name="height" value="0.2" units="cm"/>
      <inkml:brushProperty name="color" value="#FFFFFF"/>
    </inkml:brush>
  </inkml:definitions>
  <inkml:trace contextRef="#ctx0" brushRef="#br0">34 406 24575,'755'0'0,"-747"1"0,0-2 0,0 1 0,1-1 0,-1 0 0,0-1 0,0 0 0,0 0 0,0-1 0,-1 0 0,1 0 0,-1-1 0,1 0 0,-1 0 0,7-6 0,-11 7 0,0 0 0,1-1 0,-1 0 0,0 0 0,-1 0 0,1 0 0,-1 0 0,0 0 0,0-1 0,0 1 0,0-1 0,-1 0 0,0 1 0,0-1 0,0 0 0,-1 0 0,1 1 0,-1-1 0,0 0 0,0 0 0,-1 0 0,0 0 0,0 1 0,0-1 0,-2-6 0,-2-4 0,0 0 0,-1 0 0,-1 1 0,0-1 0,-1 2 0,-1-1 0,0 1 0,-1 0 0,0 1 0,-13-13 0,14 17 0,0 0 0,0 1 0,0 0 0,-1 0 0,0 1 0,0 0 0,-1 1 0,1 0 0,-1 1 0,0 0 0,-1 1 0,1 0 0,-1 0 0,-17 0 0,-45 0 0,-84 9 0,132-4 0,0 1 0,0 2 0,0 1 0,0 1 0,1 1 0,-42 20 0,50-18 0,1 1 0,0 1 0,1 0 0,1 1 0,0 1 0,1 1 0,0-1 0,1 2 0,1 0 0,0 0 0,1 1 0,1 0 0,-12 31 0,15-28 0,1 0 0,1 1 0,1-1 0,0 1 0,1 28 0,10 104 0,-6-138 0,0 0 0,1 0 0,1 0 0,1-1 0,0 0 0,0 0 0,2 0 0,0-1 0,0 0 0,1 0 0,1 0 0,18 20 0,-15-20 0,1-1 0,0 0 0,0-1 0,1-1 0,1 0 0,0 0 0,0-2 0,1 0 0,0-1 0,30 10 0,-7-8 0,0-2 0,1-1 0,60 0 0,121-13 0,-190 4-227,0-3-1,-1 0 1,0-2-1,0-1 1,34-16-1</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0.877"/>
    </inkml:context>
    <inkml:brush xml:id="br0">
      <inkml:brushProperty name="width" value="0.2" units="cm"/>
      <inkml:brushProperty name="height" value="0.2" units="cm"/>
      <inkml:brushProperty name="color" value="#FFFFFF"/>
    </inkml:brush>
  </inkml:definitions>
  <inkml:trace contextRef="#ctx0" brushRef="#br0">189 0 24575,'-1'17'0,"-1"0"0,-7 27 0,0 9 0,-105 632 0,98-598 0,5-31-116,2-20-92,2 1 0,2 0-1,1-1 1,2 1 0,3 48 0</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1.980"/>
    </inkml:context>
    <inkml:brush xml:id="br0">
      <inkml:brushProperty name="width" value="0.2" units="cm"/>
      <inkml:brushProperty name="height" value="0.2" units="cm"/>
      <inkml:brushProperty name="color" value="#FFFFFF"/>
    </inkml:brush>
  </inkml:definitions>
  <inkml:trace contextRef="#ctx0" brushRef="#br0">1 387 24575,'33'-30'0,"66"-46"0,-35 30 0,20-17 0,173-98 0,-255 160 0,-1 0 0,1 0 0,0 0 0,-1 0 0,1 0 0,0 0 0,0 1 0,0-1 0,-1 0 0,1 1 0,0-1 0,0 1 0,0 0 0,0 0 0,0 0 0,0 0 0,0 0 0,0 0 0,0 0 0,0 1 0,0-1 0,0 1 0,0 0 0,-1-1 0,1 1 0,0 0 0,0 0 0,-1 0 0,1 0 0,0 0 0,-1 0 0,1 1 0,-1-1 0,0 0 0,1 1 0,-1-1 0,0 1 0,0 0 0,0-1 0,0 1 0,0 0 0,0 0 0,0-1 0,-1 1 0,1 0 0,-1 0 0,1 4 0,3 11 0,-2 0 0,0 1 0,-1 0 0,-1 24 0,-1-25 0,1 51 0,-3 1 0,-3-1 0,-3 0 0,-23 82 0,23-116 0,-2 10 0,-3-1 0,-19 45 0,20-64-170,1 0-1,2 0 0,0 2 1,2-1-1,1 1 0,1 0 1,-5 54-1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8.989"/>
    </inkml:context>
    <inkml:brush xml:id="br0">
      <inkml:brushProperty name="width" value="0.1" units="cm"/>
      <inkml:brushProperty name="height" value="0.1" units="cm"/>
      <inkml:brushProperty name="color" value="#5B2D90"/>
    </inkml:brush>
  </inkml:definitions>
  <inkml:trace contextRef="#ctx0" brushRef="#br0">0 712 24575,'3'0'0,"0"-1"0,0 0 0,0 0 0,-1 0 0,1-1 0,0 1 0,-1-1 0,1 1 0,-1-1 0,1 0 0,-1 0 0,0 0 0,0 0 0,0 0 0,0-1 0,0 1 0,2-4 0,27-45 0,-12 9 0,-2-1 0,13-47 0,2-6 0,-5 11 0,17-45 0,-38 118 0,0 0 0,0 0 0,1 0 0,1 1 0,-1 0 0,2 1 0,17-18 0,-23 25 0,-1 0 0,1 0 0,0 0 0,0 1 0,0 0 0,1-1 0,-1 1 0,0 0 0,1 1 0,0-1 0,-1 1 0,1-1 0,0 1 0,-1 0 0,1 0 0,0 1 0,0-1 0,0 1 0,0 0 0,0 0 0,0 0 0,0 1 0,0-1 0,-1 1 0,1 0 0,0 0 0,0 0 0,0 0 0,-1 1 0,1 0 0,-1 0 0,0 0 0,1 0 0,-1 0 0,0 1 0,0-1 0,0 1 0,0 0 0,-1 0 0,4 4 0,8 12 0,-1 1 0,0 1 0,-2 0 0,0 0 0,9 28 0,-18-44 0,20 47 0,74 204 0,-85-218 0,-2 0 0,-1 1 0,-2 0 0,2 77 0,-8-20 0,-4 135 0,3-222 0,0 0 0,-1-1 0,0 1 0,0 0 0,-1-1 0,0 0 0,-1 1 0,0-1 0,0-1 0,-1 1 0,-7 9 0,-6 5 0,-1 0 0,-27 22 0,-19 21 0,29-27 0,-1-2 0,-2-2 0,-72 50 0,103-79 0,-10 8 0,1 1 0,0 0 0,1 1 0,1 1 0,0 0 0,1 2 0,1-1 0,0 1 0,2 1 0,0 0 0,1 1 0,-12 35 0,18-46 0,-2 7 0,0 1 0,1 0 0,1 0 0,1 0 0,-2 30 0,5-43 0,0-1 0,0 1 0,0-1 0,1 1 0,0 0 0,-1-1 0,1 0 0,1 1 0,-1-1 0,0 1 0,1-1 0,0 0 0,0 0 0,0 0 0,0 0 0,0 0 0,0-1 0,1 1 0,0-1 0,-1 1 0,1-1 0,0 0 0,0 0 0,0 0 0,0 0 0,1-1 0,-1 1 0,0-1 0,1 0 0,-1 0 0,1 0 0,-1 0 0,1-1 0,4 1 0,5 0-227,1 1-1,-1-2 1,1 0-1,-1-1 1,22-3-1,-4-3-6598</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3.845"/>
    </inkml:context>
    <inkml:brush xml:id="br0">
      <inkml:brushProperty name="width" value="0.2" units="cm"/>
      <inkml:brushProperty name="height" value="0.2" units="cm"/>
      <inkml:brushProperty name="color" value="#FFFFFF"/>
    </inkml:brush>
  </inkml:definitions>
  <inkml:trace contextRef="#ctx0" brushRef="#br0">266 0 24575,'0'84'0,"-4"-1"0,-18 106 0,-63 331 0,46-333 0,-10 68 0,33-154 0,5-33 0,-5 131 0,15-162 0,-10 57 0,6-62 0,1-1 0,1 50 0,4-70 0,0 0 0,0 0 0,1-1 0,1 1 0,0-1 0,0 1 0,1-1 0,0 0 0,1-1 0,0 1 0,10 13 0,-15-23 0,22 32 0,2-2 0,28 28 0,-44-50 0,0 0 0,1-1 0,0 0 0,0 0 0,1-1 0,0-1 0,0 0 0,0 0 0,1 0 0,0-2 0,16 5 0,-10-5 0,0 0 0,1-1 0,-1-1 0,1-1 0,-1 0 0,1-1 0,-1-1 0,1-1 0,-1 0 0,0-2 0,0 0 0,-1 0 0,1-2 0,-1 0 0,20-12 0,-1-3-682,51-41-1</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4.644"/>
    </inkml:context>
    <inkml:brush xml:id="br0">
      <inkml:brushProperty name="width" value="0.2" units="cm"/>
      <inkml:brushProperty name="height" value="0.2" units="cm"/>
      <inkml:brushProperty name="color" value="#FFFFFF"/>
    </inkml:brush>
  </inkml:definitions>
  <inkml:trace contextRef="#ctx0" brushRef="#br0">0 1 24575,'5'0'0,"10"0"0,16 0 0,17 0 0,19 0 0,15 0 0,12 0 0,9 0 0,-5 0 0,-4 0 0,-11 0 0,-9 0 0,-8 0 0,-11 0 0,-15 0-8191</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8.367"/>
    </inkml:context>
    <inkml:brush xml:id="br0">
      <inkml:brushProperty name="width" value="0.2" units="cm"/>
      <inkml:brushProperty name="height" value="0.2" units="cm"/>
      <inkml:brushProperty name="color" value="#FFFFFF"/>
    </inkml:brush>
  </inkml:definitions>
  <inkml:trace contextRef="#ctx0" brushRef="#br0">512 0 24575,'-1'21'0,"-1"-1"0,-2 1 0,0-1 0,-1 0 0,-12 32 0,-3 10 0,-216 805 0,35-89 0,180-688 0,26-173-1365,2 24-5461</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9.685"/>
    </inkml:context>
    <inkml:brush xml:id="br0">
      <inkml:brushProperty name="width" value="0.2" units="cm"/>
      <inkml:brushProperty name="height" value="0.2" units="cm"/>
      <inkml:brushProperty name="color" value="#FFFFFF"/>
    </inkml:brush>
  </inkml:definitions>
  <inkml:trace contextRef="#ctx0" brushRef="#br0">274 216 24575,'7'-1'0,"0"0"0,0-1 0,0 0 0,0 0 0,0-1 0,11-6 0,10-3 0,133-54 0,32-12 0,-164 68 0,1 2 0,0 1 0,1 1 0,52-2 0,-77 7 0,0 1 0,0 1 0,0-1 0,0 1 0,0 0 0,0 0 0,-1 1 0,1 0 0,0 0 0,-1 0 0,1 1 0,-1 0 0,0 0 0,1 0 0,-2 1 0,8 5 0,-5-1 0,0-1 0,-1 1 0,-1 0 0,1 0 0,-1 0 0,0 1 0,-1 0 0,0 0 0,3 13 0,2 10 0,-2 0 0,-2 1 0,-1 0 0,0 66 0,-4-78 0,0 21 0,-7 55 0,5-82 0,-1 0 0,-1 0 0,0 0 0,-1 0 0,-1-1 0,0 0 0,-9 16 0,6-16 0,-8 17 0,-3-1 0,-33 41 0,47-63 0,-1-1 0,0 0 0,-1 0 0,0 0 0,0-1 0,-1 0 0,1-1 0,-1 0 0,0 0 0,0-1 0,-1 0 0,0-1 0,-14 4 0,-12-2 0,0-2 0,-1-1 0,1-2 0,-1-2 0,-67-11 0,13-5 0,-96-34 0,132 37 0,-41-14 0,86 26 0,1-1 0,0 0 0,0-1 0,0 0 0,1-1 0,-1 1 0,-9-10 0,16 12 0,-1 0 0,1 0 0,-1 0 0,1 0 0,0-1 0,0 1 0,0-1 0,1 1 0,-1-1 0,1 1 0,0-1 0,0 0 0,0 0 0,1 0 0,-1 0 0,1 1 0,0-1 0,0 0 0,0 0 0,0 0 0,1 0 0,0 0 0,0 0 0,0 1 0,0-1 0,0 0 0,1 1 0,0-1 0,-1 1 0,1-1 0,1 1 0,4-6 0,-5 6 0,1-1 0,0 0 0,1 1 0,-1 0 0,1 0 0,-1 0 0,1 0 0,0 0 0,0 1 0,0-1 0,0 1 0,1 0 0,-1 1 0,1-1 0,-1 1 0,1 0 0,-1 0 0,1 0 0,0 1 0,-1-1 0,1 1 0,0 0 0,0 1 0,-1-1 0,1 1 0,0 0 0,4 1 0,22 13-1365</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1.550"/>
    </inkml:context>
    <inkml:brush xml:id="br0">
      <inkml:brushProperty name="width" value="0.2" units="cm"/>
      <inkml:brushProperty name="height" value="0.2" units="cm"/>
      <inkml:brushProperty name="color" value="#FFFFFF"/>
    </inkml:brush>
  </inkml:definitions>
  <inkml:trace contextRef="#ctx0" brushRef="#br0">0 450 24575,'161'13'0,"-23"0"0,237-12 0,-370-1 0,-1 0 0,1 0 0,0 0 0,-1-1 0,1 1 0,0-1 0,-1 0 0,1-1 0,-1 1 0,1-1 0,-1 0 0,0 0 0,0 0 0,0-1 0,5-2 0,-6 1 0,0 0 0,0 1 0,-1-1 0,1 0 0,-1 0 0,0-1 0,0 1 0,0 0 0,-1-1 0,1 1 0,-1-1 0,0 1 0,-1-1 0,1 1 0,-1-7 0,2-5 0,-1-1 0,-1 1 0,-1 0 0,0-1 0,-7-26 0,6 33 0,-1 1 0,-1-1 0,0 0 0,0 1 0,-1 0 0,0 0 0,-1 1 0,0-1 0,0 1 0,-9-9 0,1 3 0,-4-6 0,-1 0 0,-1 2 0,-1 1 0,-25-17 0,41 31 0,1 0 0,-1 0 0,0 1 0,0-1 0,0 1 0,-1 0 0,1 1 0,0-1 0,-1 1 0,1 0 0,-1 0 0,1 1 0,-1 0 0,0 0 0,1 0 0,-1 0 0,1 1 0,-1 0 0,1 0 0,-1 1 0,1-1 0,0 1 0,0 0 0,0 1 0,0-1 0,-5 4 0,-11 11 0,0 0 0,1 1 0,2 1 0,0 1 0,-29 40 0,-66 124 0,82-129 0,19-36 0,1 0 0,1 1 0,0 0 0,2 0 0,0 1 0,2 1 0,0-1 0,1 1 0,1 0 0,2 0 0,0 0 0,1 34 0,2-50 0,1 0 0,-1-1 0,1 1 0,0-1 0,1 1 0,-1-1 0,1 0 0,0 0 0,0 0 0,1 0 0,0-1 0,-1 1 0,2-1 0,-1 0 0,0 0 0,1 0 0,-1-1 0,1 1 0,6 2 0,12 7 0,2-1 0,47 16 0,-40-16 0,-4-4 0,2-1 0,-1-1 0,1-2 0,0-1 0,0-1 0,0-2 0,37-3 0,3 1 0,-55 1-341,0 0 0,0-1-1,19-5 1</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3.293"/>
    </inkml:context>
    <inkml:brush xml:id="br0">
      <inkml:brushProperty name="width" value="0.2" units="cm"/>
      <inkml:brushProperty name="height" value="0.2" units="cm"/>
      <inkml:brushProperty name="color" value="#FFFFFF"/>
    </inkml:brush>
  </inkml:definitions>
  <inkml:trace contextRef="#ctx0" brushRef="#br0">107 1 24575,'-1'22'0,"-1"0"0,-7 28 0,-2 26 0,-17 155 0,15-143 0,-4 139 0,16-189 0,-11 58 0,6-59 0,-1 56 0,10-108 0,1 0 0,0 0 0,13-28 0,8-26 0,9-52 0,78-183 0,-104 289 0,0 1 0,1 1 0,0 0 0,1 0 0,0 0 0,1 2 0,14-13 0,11-6 0,45-30 0,-45 36-273,1 2 0,1 1 0,1 1 0,48-16 0</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6.062"/>
    </inkml:context>
    <inkml:brush xml:id="br0">
      <inkml:brushProperty name="width" value="0.2" units="cm"/>
      <inkml:brushProperty name="height" value="0.2" units="cm"/>
      <inkml:brushProperty name="color" value="#FFFFFF"/>
    </inkml:brush>
  </inkml:definitions>
  <inkml:trace contextRef="#ctx0" brushRef="#br0">568 113 24575,'1'0'0,"-1"0"0,1 0 0,0 0 0,0 0 0,0 0 0,-1 0 0,1-1 0,0 1 0,0 0 0,-1 0 0,1-1 0,0 1 0,-1-1 0,1 1 0,0-1 0,-1 1 0,1-1 0,-1 1 0,1-1 0,0 1 0,-1-1 0,1 0 0,-1 1 0,0-1 0,1 0 0,-1 0 0,0 1 0,1-1 0,-1 0 0,0 0 0,0 1 0,0-1 0,1 0 0,-1 0 0,0 0 0,0 1 0,0-1 0,0 0 0,-1 0 0,1 0 0,0 1 0,0-1 0,0 0 0,-1 0 0,1 1 0,0-1 0,-1 0 0,1 0 0,0 1 0,-1-2 0,-1-1 0,1-1 0,-1 0 0,0 1 0,0 0 0,0-1 0,0 1 0,0 0 0,-1 0 0,-3-4 0,-5 0 0,1 2 0,-1-1 0,0 1 0,0 1 0,0 0 0,-1 1 0,1 0 0,-1 0 0,0 1 0,-12 0 0,-23 0 0,-60 5 0,31 0 0,66-3 0,1 0 0,-1 1 0,1 0 0,-1 1 0,1 0 0,0 0 0,-1 1 0,1 0 0,0 1 0,1-1 0,-1 2 0,-12 8 0,16-9 0,0 0 0,0 1 0,1 0 0,-1 0 0,1 0 0,0 0 0,1 1 0,-1 0 0,1-1 0,0 1 0,0 1 0,1-1 0,0 0 0,0 0 0,1 1 0,-1-1 0,1 1 0,0 11 0,0-7 0,1 0 0,0-1 0,0 1 0,1-1 0,0 1 0,1-1 0,0 0 0,1 1 0,5 12 0,-5-18 0,0-1 0,0 1 0,0-1 0,0 0 0,1 1 0,0-2 0,0 1 0,0 0 0,0-1 0,1 0 0,-1 0 0,1 0 0,0 0 0,0-1 0,0 0 0,0 0 0,0 0 0,0-1 0,9 2 0,17 2 0,0-2 0,0-1 0,0-1 0,36-4 0,-24 1 0,48 4 0,-88-2 0,0 0 0,0 1 0,0 0 0,-1-1 0,1 1 0,0 0 0,-1 0 0,1 1 0,-1-1 0,1 0 0,-1 1 0,0 0 0,0-1 0,1 1 0,-1 0 0,0 0 0,2 4 0,0-1 0,-1 1 0,0 0 0,0-1 0,0 1 0,-1 0 0,0 0 0,2 10 0,1 8 0,-2 1 0,-1-1 0,-2 28 0,0-46 0,1 49 0,1-30 0,-2 0 0,0 0 0,-2 1 0,-6 28 0,6-49 0,0-1 0,0 1 0,0-1 0,-1 0 0,1 0 0,-1 0 0,0 0 0,-1-1 0,1 1 0,-1-1 0,1 0 0,-1 0 0,0 0 0,0 0 0,0-1 0,-1 1 0,1-1 0,-1 0 0,1-1 0,-1 1 0,1-1 0,-1 0 0,-8 1 0,-15 3 0,0-1 0,-52-1 0,61-3 0,-3 1 20,1 0 0,-1-2 0,1-1 0,-1 0 0,-34-10 0,51 11-75,0-1 0,-1-1 0,1 1 0,0-1 0,0 1 0,1-1 0,-1-1 0,1 1 0,-1-1 0,1 0 0,0 0 0,0 0 0,1 0 0,-1-1 0,1 1 0,0-1 0,0 0 0,0 0 0,1 0 0,0 0 0,0-1 0,0 1 0,1 0 0,0-1 0,0 0 0,-1-8 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7.277"/>
    </inkml:context>
    <inkml:brush xml:id="br0">
      <inkml:brushProperty name="width" value="0.2" units="cm"/>
      <inkml:brushProperty name="height" value="0.2" units="cm"/>
      <inkml:brushProperty name="color" value="#FFFFFF"/>
    </inkml:brush>
  </inkml:definitions>
  <inkml:trace contextRef="#ctx0" brushRef="#br0">532 1 24575,'-1'31'0,"-2"0"0,-1 0 0,-1 0 0,-10 31 0,-45 119 0,28-88 0,-86 335 0,76-255 0,-81 213 0,101-331 0,3 1 0,2 1 0,3 0 0,2 2 0,3-1 0,-2 67 0,6-65 0,-14 71 0,25-153-1365,5-12-5461</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8.677"/>
    </inkml:context>
    <inkml:brush xml:id="br0">
      <inkml:brushProperty name="width" value="0.2" units="cm"/>
      <inkml:brushProperty name="height" value="0.2" units="cm"/>
      <inkml:brushProperty name="color" value="#FFFFFF"/>
    </inkml:brush>
  </inkml:definitions>
  <inkml:trace contextRef="#ctx0" brushRef="#br0">1 107 24575,'17'-1'0,"1"-1"0,-1-1 0,1-1 0,27-9 0,31-7 0,-68 18 0,262-51 0,-263 51 0,1 0 0,0 1 0,0-1 0,0 1 0,1 1 0,-1 0 0,0 0 0,0 1 0,0 0 0,11 2 0,-15-1 0,0-1 0,0 1 0,0 0 0,0 0 0,-1 1 0,1-1 0,-1 1 0,0-1 0,0 1 0,0 0 0,0 1 0,0-1 0,-1 0 0,1 1 0,-1-1 0,0 1 0,0 0 0,0 0 0,0 0 0,-1 0 0,2 6 0,3 24 0,0-1 0,-3 1 0,0 0 0,-2 0 0,-7 57 0,2 7 0,4-69 0,-1 0 0,-1 0 0,-12 53 0,12-73 0,0-1 0,-1 0 0,0 0 0,-1 0 0,1 0 0,-1-1 0,-1 1 0,1-1 0,-1 0 0,-1-1 0,1 1 0,-1-1 0,0 0 0,-1 0 0,0-1 0,1 0 0,-15 8 0,7-8 0,0-1 0,0-1 0,0 0 0,0-1 0,-1 0 0,1-1 0,-1-1 0,1 0 0,-19-4 0,-9 3 0,10 0-227,1-1-1,0-2 1,-1-1-1,1-1 1,-41-14-1</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0.566"/>
    </inkml:context>
    <inkml:brush xml:id="br0">
      <inkml:brushProperty name="width" value="0.2" units="cm"/>
      <inkml:brushProperty name="height" value="0.2" units="cm"/>
      <inkml:brushProperty name="color" value="#FFFFFF"/>
    </inkml:brush>
  </inkml:definitions>
  <inkml:trace contextRef="#ctx0" brushRef="#br0">109 430 24575,'57'0'0,"11"-1"0,1 3 0,86 13 0,-144-12 0,1-1 0,-1-1 0,1 0 0,0 0 0,0-1 0,21-3 0,-30 2 0,0 0 0,0 0 0,0 0 0,0 0 0,0-1 0,0 1 0,-1-1 0,1 1 0,0-1 0,-1 0 0,1 0 0,-1 0 0,0-1 0,0 1 0,0-1 0,0 1 0,0-1 0,0 1 0,-1-1 0,1 0 0,-1 0 0,0 0 0,0 0 0,0 0 0,0 0 0,0 0 0,-1 0 0,1 0 0,-1-6 0,2-16 0,0-1 0,-2 0 0,-4-41 0,2 58 0,1-1 0,-1 1 0,-1 0 0,0 0 0,0 1 0,0-1 0,-1 0 0,-1 1 0,1 0 0,-1 0 0,-1 1 0,0-1 0,-7-7 0,1 4 0,0 0 0,0 1 0,-1 1 0,-1 0 0,1 1 0,-1 0 0,0 1 0,-29-9 0,21 10 0,0 2 0,-1 0 0,1 1 0,-1 1 0,-38 2 0,48 0 0,-1 1 0,0 0 0,1 1 0,-1 1 0,-20 6 0,29-7 0,-1 1 0,1-1 0,-1 2 0,1-1 0,0 0 0,0 1 0,0 0 0,1 0 0,-1 1 0,1-1 0,0 1 0,0 0 0,1 0 0,-6 10 0,0 6 0,1 0 0,1 1 0,1-1 0,1 1 0,1 0 0,1 1 0,0 30 0,-4 15 0,0 24 0,5 122 0,3-117 0,-1-80 0,1-1 0,1 0 0,1 1 0,0-1 0,1-1 0,0 1 0,1 0 0,9 17 0,-11-27 0,0 1 0,1-1 0,0 0 0,0 0 0,0 0 0,1-1 0,-1 1 0,1-1 0,0 0 0,1-1 0,-1 1 0,1-1 0,0 0 0,0-1 0,1 1 0,-1-1 0,1 0 0,-1-1 0,1 1 0,13 1 0,32 0 0,-1-2 0,52-5 0,-13 0 0,-14-2-1365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0.673"/>
    </inkml:context>
    <inkml:brush xml:id="br0">
      <inkml:brushProperty name="width" value="0.1" units="cm"/>
      <inkml:brushProperty name="height" value="0.1" units="cm"/>
      <inkml:brushProperty name="color" value="#5B2D90"/>
    </inkml:brush>
  </inkml:definitions>
  <inkml:trace contextRef="#ctx0" brushRef="#br0">85 99 24575,'0'0'0,"-1"0"0,1 0 0,0 1 0,0-1 0,0 0 0,0 0 0,0 0 0,0 0 0,0 1 0,0-1 0,-1 0 0,1 0 0,0 0 0,0 1 0,0-1 0,0 0 0,0 0 0,0 0 0,0 1 0,0-1 0,0 0 0,0 0 0,1 0 0,-1 1 0,0-1 0,0 0 0,0 0 0,0 0 0,0 1 0,0-1 0,0 0 0,0 0 0,0 0 0,1 0 0,-1 1 0,0-1 0,0 0 0,0 0 0,0 0 0,1 0 0,-1 0 0,0 0 0,0 0 0,0 0 0,0 1 0,1-1 0,-1 0 0,0 0 0,0 0 0,0 0 0,1 0 0,-1 0 0,0 0 0,0 0 0,0 0 0,1 0 0,-1 0 0,0 0 0,0 0 0,0 0 0,1 0 0,-1-1 0,0 1 0,0 0 0,0 0 0,0 0 0,1 0 0,-1 0 0,-1 0 0,0 0 0,1 0 0,-1-1 0,0 1 0,0 0 0,1 0 0,-1 0 0,0-1 0,0 1 0,1 0 0,-1-1 0,0 1 0,1-1 0,-1 1 0,0-1 0,1 1 0,-1-1 0,1 1 0,-1-1 0,1 1 0,-1-1 0,1 0 0,-1 1 0,1-1 0,-1 0 0,1 0 0,0 1 0,0-1 0,-1 0 0,1-1 0,-1-1 0,-1-1 0,1 1 0,0-1 0,1 1 0,-1-1 0,1 0 0,-1 1 0,1-1 0,0 1 0,1-1 0,-1 0 0,0 1 0,2-5 0,-2 7 0,1-1 0,-1 0 0,1 0 0,0 0 0,-1 1 0,1-1 0,0 0 0,0 0 0,0 1 0,0-1 0,0 1 0,1-1 0,-1 1 0,0 0 0,1-1 0,-1 1 0,1 0 0,-1 0 0,1 0 0,0 0 0,-1 0 0,1 0 0,0 1 0,0-1 0,-1 0 0,4 0 0,-4 2 0,1-1 0,-1 0 0,1 0 0,-1 0 0,0 1 0,1-1 0,-1 1 0,1-1 0,-1 1 0,0 0 0,0-1 0,1 1 0,-1 0 0,0 0 0,0 0 0,0 0 0,0 0 0,0 0 0,0 0 0,0 0 0,0 0 0,0 0 0,-1 1 0,1-1 0,0 0 0,-1 1 0,1-1 0,-1 0 0,1 1 0,-1-1 0,0 1 0,0-1 0,0 1 0,0 1 0,2 5 0,-1 0 0,-1 0 0,0 0 0,-1 16 0,-1-15 0,0-1 0,0 1 0,0-1 0,-1 1 0,-1-1 0,1 0 0,-1 0 0,-1 0 0,1-1 0,-1 0 0,-1 0 0,1 0 0,-1 0 0,0-1 0,-9 7 0,14-12 0,0-1 0,0 1 0,0 0 0,0-1 0,0 1 0,0-1 0,0 1 0,0-1 0,0 0 0,0 1 0,0-1 0,0 0 0,-1 0 0,1 0 0,0 0 0,0 0 0,0 0 0,0 0 0,0 0 0,0 0 0,-1-1 0,1 1 0,0 0 0,0-1 0,-1 0 0,0 0 0,0-1 0,0 1 0,1-1 0,-1 0 0,0 0 0,1 1 0,0-1 0,-1 0 0,1 0 0,0 0 0,-2-4 0,0-3 0,0-1 0,0 0 0,0 1 0,-1-17 0,5-21 0,-1 46 0,0-1 0,0 1 0,0-1 0,1 1 0,-1-1 0,1 1 0,-1-1 0,1 1 0,-1 0 0,1-1 0,0 1 0,-1 0 0,1-1 0,0 1 0,0 0 0,0 0 0,0 0 0,0 0 0,0 0 0,1 0 0,-1 0 0,0 0 0,0 0 0,1 1 0,-1-1 0,0 0 0,3 0 0,-3 1-38,0 1 0,0-1 0,0 0 1,1 1-1,-1-1 0,0 1 0,0-1 0,0 1 0,0 0 0,0-1 0,-1 1 0,1 0 0,0 0 0,0 0 0,0-1 0,-1 1 1,1 0-1,0 0 0,-1 0 0,1 0 0,-1 0 0,1 0 0,-1 1 0,1-1 0,-1 0 0,0 0 0,0 0 0,1 0 0,-1 0 1,0 1-1,0-1 0,0 0 0,0 0 0,0 0 0,-1 2 0</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2.567"/>
    </inkml:context>
    <inkml:brush xml:id="br0">
      <inkml:brushProperty name="width" value="0.2" units="cm"/>
      <inkml:brushProperty name="height" value="0.2" units="cm"/>
      <inkml:brushProperty name="color" value="#FFFFFF"/>
    </inkml:brush>
  </inkml:definitions>
  <inkml:trace contextRef="#ctx0" brushRef="#br0">727 58 24575,'0'-3'0,"0"1"0,-1 0 0,1-1 0,-1 1 0,0 0 0,1-1 0,-1 1 0,0 0 0,0 0 0,-1 0 0,1 0 0,0 0 0,-1 0 0,1 0 0,-1 0 0,0 0 0,1 1 0,-1-1 0,0 1 0,0-1 0,0 1 0,0 0 0,0-1 0,0 1 0,-1 0 0,1 1 0,0-1 0,-1 0 0,1 1 0,0-1 0,-5 1 0,-10-3 0,-1 1 0,1 2 0,-26 0 0,23 1 0,7-1 0,-45 0 0,-105 15 0,145-12 0,0 1 0,1 0 0,0 2 0,0 0 0,0 1 0,0 0 0,1 2 0,1 0 0,-1 0 0,-17 16 0,25-17 0,0 1 0,0 0 0,1 1 0,0-1 0,1 1 0,0 1 0,1-1 0,0 1 0,-7 21 0,-2 14 0,-8 49 0,20-82 0,-2 3 0,1 0 0,0 1 0,1-1 0,1 1 0,1 0 0,0 0 0,1-1 0,1 1 0,1-1 0,0 1 0,1-1 0,1 0 0,0 0 0,1-1 0,1 1 0,0-1 0,1-1 0,1 1 0,11 13 0,-11-16 0,1 0 0,0-1 0,1 0 0,0-1 0,0 0 0,1-1 0,1 0 0,0-1 0,0 0 0,0-1 0,1-1 0,0 0 0,0 0 0,1-2 0,-1 0 0,24 3 0,2-1 0,1-1 0,0-3 0,0-1 0,0-2 0,51-9 0,-83 9-105,0-1 0,1 0 0,-2-1 0,1 0 0,0-1 0,-1 0 0,1 0 0,-1 0 0,0-1 0,0-1 0,-1 1 0,10-10 0</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4.181"/>
    </inkml:context>
    <inkml:brush xml:id="br0">
      <inkml:brushProperty name="width" value="0.2" units="cm"/>
      <inkml:brushProperty name="height" value="0.2" units="cm"/>
      <inkml:brushProperty name="color" value="#FFFFFF"/>
    </inkml:brush>
  </inkml:definitions>
  <inkml:trace contextRef="#ctx0" brushRef="#br0">617 1 24575,'0'62'0,"-5"251"0,-1-232 0,-29 148 0,10-126 0,-4-1 0,-49 111 0,41-110 0,23-62 0,-27 58 0,-142 222 0,150-266 0,10-9 0,1 1 0,3 1 0,2 0 0,2 2 0,-10 63 0,22-101 0,0 0 0,2 0 0,-1 1 0,1-1 0,1 0 0,0 1 0,4 22 0,-3-31 0,0 0 0,0 0 0,0 0 0,1-1 0,0 1 0,-1 0 0,1-1 0,0 1 0,1-1 0,-1 1 0,1-1 0,-1 0 0,1 0 0,0 0 0,0-1 0,0 1 0,1-1 0,-1 0 0,1 1 0,-1-2 0,1 1 0,-1 0 0,1-1 0,0 1 0,0-1 0,0 0 0,5 0 0,30 4 0,1-3 0,78-4 0,-30-1 0,-74 3 30,0-1 0,0 0 0,28-7 0,-37 7-136,0-1 0,0 1 0,0-1 0,0-1 0,0 1 0,0-1-1,-1 0 1,1 0 0,-1 0 0,0-1 0,0 1 0,0-1 0,4-5 0</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4.884"/>
    </inkml:context>
    <inkml:brush xml:id="br0">
      <inkml:brushProperty name="width" value="0.2" units="cm"/>
      <inkml:brushProperty name="height" value="0.2" units="cm"/>
      <inkml:brushProperty name="color" value="#FFFFFF"/>
    </inkml:brush>
  </inkml:definitions>
  <inkml:trace contextRef="#ctx0" brushRef="#br0">1 0 24575,'4'0'0,"7"0"0,5 0 0,10 0 0,13 0 0,10 0 0,14 0 0,11 0 0,10 0 0,9 0 0,8 0 0,4 0 0,2 0 0,-7 0 0,-12 0 0,-16 0 0,-21 0-8191</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6.302"/>
    </inkml:context>
    <inkml:brush xml:id="br0">
      <inkml:brushProperty name="width" value="0.2" units="cm"/>
      <inkml:brushProperty name="height" value="0.2" units="cm"/>
      <inkml:brushProperty name="color" value="#FFFFFF"/>
    </inkml:brush>
  </inkml:definitions>
  <inkml:trace contextRef="#ctx0" brushRef="#br0">87 0 24575,'-3'52'0,"-2"-1"0,-3 0 0,-27 98 0,21-94 0,6-15 0,2 0 0,2 0 0,1 1 0,2 0 0,8 68 0,-7-106 0,0-1 0,0 0 0,0 1 0,1-1 0,-1 0 0,1 1 0,0-1 0,-1 0 0,1 0 0,0 1 0,1-1 0,-1 0 0,0 0 0,0 0 0,1 0 0,-1-1 0,1 1 0,0 0 0,-1-1 0,1 1 0,0-1 0,0 1 0,0-1 0,3 1 0,-2 0 0,1-1 0,0-1 0,0 1 0,1-1 0,-1 1 0,0-1 0,0-1 0,0 1 0,0 0 0,0-1 0,0 0 0,7-2 0,6-3 0,0-1 0,0-1 0,-1 0 0,0-2 0,16-11 0,9-13-1365</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7.484"/>
    </inkml:context>
    <inkml:brush xml:id="br0">
      <inkml:brushProperty name="width" value="0.2" units="cm"/>
      <inkml:brushProperty name="height" value="0.2" units="cm"/>
      <inkml:brushProperty name="color" value="#FFFFFF"/>
    </inkml:brush>
  </inkml:definitions>
  <inkml:trace contextRef="#ctx0" brushRef="#br0">0 0 24575,'0'5'0,"0"6"0,0 5 0,5 5 0,1-6 0,0-9 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8.949"/>
    </inkml:context>
    <inkml:brush xml:id="br0">
      <inkml:brushProperty name="width" value="0.2" units="cm"/>
      <inkml:brushProperty name="height" value="0.2" units="cm"/>
      <inkml:brushProperty name="color" value="#FFFFFF"/>
    </inkml:brush>
  </inkml:definitions>
  <inkml:trace contextRef="#ctx0" brushRef="#br0">3 0 24575,'0'68'0,"-2"54"0,5 1 0,32 194 0,-21-225 0,-10-56 0,2 1 0,17 53 0,-23-89 0,0 0 0,0-1 0,1 1 0,-1 0 0,0 0 0,1 0 0,-1 0 0,1 0 0,-1 0 0,1 0 0,-1-1 0,1 1 0,0 0 0,-1 0 0,1-1 0,0 1 0,0 0 0,-1-1 0,1 1 0,0-1 0,0 1 0,0-1 0,0 1 0,0-1 0,0 0 0,1 1 0,0-1 0,0-1 0,0 1 0,-1 0 0,1-1 0,0 1 0,-1-1 0,1 0 0,0 0 0,-1 1 0,1-1 0,-1 0 0,0 0 0,1 0 0,1-2 0,7-8 0,0 0 0,0 0 0,8-14 0,-8 13 0,176-243 0,27-33 0,-191 264 62,44-37-1,-41 38-805,35-37 0</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31.093"/>
    </inkml:context>
    <inkml:brush xml:id="br0">
      <inkml:brushProperty name="width" value="0.2" units="cm"/>
      <inkml:brushProperty name="height" value="0.2" units="cm"/>
      <inkml:brushProperty name="color" value="#FFFFFF"/>
    </inkml:brush>
  </inkml:definitions>
  <inkml:trace contextRef="#ctx0" brushRef="#br0">1 484 24575,'143'2'0,"155"-5"0,-255 0 0,0-2 0,-1-2 0,1-2 0,48-17 0,-74 20 0,0 0 0,0-1 0,-1-1 0,0-1 0,0 0 0,-1-2 0,-1 1 0,1-2 0,-2 1 0,1-2 0,-2 0 0,18-24 0,-26 31 0,0-1 0,0 0 0,-1-1 0,0 1 0,-1 0 0,0-1 0,0 0 0,0 1 0,-1-1 0,0 0 0,-1 0 0,0 0 0,-1-10 0,1 12 0,0 1 0,-1 0 0,0 1 0,-1-1 0,1 0 0,-1 0 0,0 0 0,0 1 0,0-1 0,0 1 0,-1-1 0,0 1 0,0 0 0,0 0 0,0 1 0,-1-1 0,0 0 0,1 1 0,-1 0 0,0 0 0,-7-3 0,-24-9 0,-2 3 0,1 1 0,-1 1 0,0 3 0,-1 1 0,0 1 0,-56 1 0,83 5 0,0 0 0,0 1 0,0 0 0,0 1 0,1 0 0,-1 0 0,1 1 0,0 1 0,0 0 0,0 0 0,1 1 0,-16 13 0,-10 9 0,-55 60 0,72-69 0,4-4 0,1 0 0,0 2 0,1-1 0,1 1 0,1 1 0,0 0 0,1 0 0,1 1 0,1 0 0,1 1 0,1-1 0,0 1 0,1 0 0,1 1 0,1-1 0,2 34 0,0 12 0,0-9 0,9 81 0,-6-122 0,0 1 0,0-1 0,2 0 0,0 0 0,1 0 0,0-1 0,2 0 0,-1 0 0,15 19 0,-17-27 0,1-1 0,0-1 0,0 1 0,0-1 0,1 0 0,0 0 0,0-1 0,0 0 0,0 0 0,1-1 0,-1 0 0,1 0 0,9 2 0,13 2 0,1-2 0,35 2 0,-35-4 0,352 6 0,-251-10 0,-104-1 0,-1-2 0,0 0 0,0-2 0,51-18 0,-25 8 0,-24 7-1365</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6.140"/>
    </inkml:context>
    <inkml:brush xml:id="br0">
      <inkml:brushProperty name="width" value="0.1" units="cm"/>
      <inkml:brushProperty name="height" value="0.1" units="cm"/>
      <inkml:brushProperty name="color" value="#5B2D90"/>
    </inkml:brush>
  </inkml:definitions>
  <inkml:trace contextRef="#ctx0" brushRef="#br0">1 350 24575,'29'448'0,"-7"-195"0,12 74 0,101 440 0,-118-688 0,4-1 0,58 143 0,-77-216 0,0 0 0,1 0 0,0 0 0,0 0 0,0-1 0,5 5 0,-8-8 0,1-1 0,0 1 0,-1 0 0,1-1 0,0 1 0,0-1 0,-1 1 0,1-1 0,0 0 0,0 1 0,0-1 0,0 0 0,0 0 0,-1 1 0,1-1 0,0 0 0,0 0 0,0 0 0,0 0 0,0 0 0,0 0 0,0 0 0,-1-1 0,1 1 0,0 0 0,0 0 0,0-1 0,0 1 0,0 0 0,-1-1 0,1 1 0,0-1 0,0 1 0,-1-1 0,1 1 0,0-1 0,-1 0 0,1 1 0,-1-1 0,1 0 0,-1 0 0,1 1 0,-1-1 0,1-1 0,12-20 0,-2 0 0,-1 0 0,-1-1 0,0 0 0,-2 0 0,6-33 0,-1 8 0,94-290 0,0-3 0,-82 249 0,21-161 0,-42 203 0,-5-67 0,0 67 0,5-54 0,3 76 0,-6 28 0,1 0 0,-1 0 0,0 0 0,1 0 0,-1 0 0,0 0 0,1 0 0,-1 0 0,0 0 0,0 0 0,1 0 0,-1 0 0,0 1 0,0-1 0,1 0 0,-1 0 0,0 0 0,0 0 0,1 0 0,-1 1 0,0-1 0,0 0 0,1 0 0,-1 1 0,0-1 0,0 0 0,0 0 0,0 0 0,0 1 0,1-1 0,-1 0 0,0 1 0,0-1 0,0 0 0,0 0 0,0 1 0,0-1 0,0 0 0,0 1 0,0-1 0,0 1 0,11 54 0,-5 87 0,14 140 0,-6-174 0,42 255 0,-42-300 0,2 0 0,3-1 0,43 94 0,-43-118 0,1-1 0,42 55 0,-60-89 0,0 0 0,0-1 0,0 1 0,0-1 0,0 1 0,1-1 0,-1 0 0,1 0 0,0 0 0,0 0 0,0 0 0,0-1 0,0 1 0,0-1 0,0 0 0,0 0 0,0 0 0,1 0 0,-1 0 0,0-1 0,1 0 0,-1 0 0,1 0 0,-1 0 0,0 0 0,1 0 0,-1-1 0,0 0 0,1 0 0,-1 0 0,0 0 0,0 0 0,0 0 0,0-1 0,0 0 0,4-2 0,2-3 0,1-1 0,-1 0 0,0-1 0,-1 0 0,0 0 0,-1-1 0,0 1 0,11-22 0,14-39 0,-4-1 0,-2-1 0,16-79 0,-19 68 0,-5 4 0,-4 0 0,-2-2 0,0-157 0,29-157 0,-22 261 0,3-178 0,-8 70 0,-1 25 0,-8 135-1365,1 54-5461</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7.205"/>
    </inkml:context>
    <inkml:brush xml:id="br0">
      <inkml:brushProperty name="width" value="0.1" units="cm"/>
      <inkml:brushProperty name="height" value="0.1" units="cm"/>
      <inkml:brushProperty name="color" value="#5B2D90"/>
    </inkml:brush>
  </inkml:definitions>
  <inkml:trace contextRef="#ctx0" brushRef="#br0">371 1 24575,'-2'25'0,"-1"1"0,-1-1 0,-14 46 0,6-24 0,-55 217 0,-52 239 0,-14 353 0,125-782 0,3 1 0,10 137 0,1-173 0,16 57 0,-5-25 0,-16-64-112,-1-5 34,1 0 0,-1 0-1,0 0 1,1-1 0,-1 1-1,1 0 1,0 0 0,-1 0-1,1-1 1,0 1 0,0 0-1,0-1 1,0 1 0,0-1-1,2 2 1</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9.206"/>
    </inkml:context>
    <inkml:brush xml:id="br0">
      <inkml:brushProperty name="width" value="0.1" units="cm"/>
      <inkml:brushProperty name="height" value="0.1" units="cm"/>
      <inkml:brushProperty name="color" value="#5B2D90"/>
    </inkml:brush>
  </inkml:definitions>
  <inkml:trace contextRef="#ctx0" brushRef="#br0">0 250 24575,'8'-6'0,"-1"0"0,1 1 0,0 0 0,1 0 0,15-7 0,28-17 0,-17 2 0,1 1 0,1 2 0,1 2 0,0 1 0,2 2 0,57-19 0,-95 37 0,1 0 0,-1 1 0,1-1 0,0 1 0,-1-1 0,1 1 0,0 0 0,0 0 0,-1 0 0,1 0 0,0 1 0,-1-1 0,1 1 0,0-1 0,-1 1 0,1 0 0,-1 0 0,1 0 0,-1 1 0,1-1 0,-1 1 0,2 1 0,0 0 0,-1 1 0,0 0 0,0 0 0,0 0 0,-1 0 0,1 0 0,-1 1 0,0-1 0,-1 1 0,1-1 0,1 8 0,1 13 0,0-1 0,-2 1 0,-1 45 0,-2-64 0,2 107 0,-5 87 0,-24-10 0,-1 15 0,16-136 0,8-47 0,1 0 0,-2 33 0,4-21 0,1-19 0,0-1 0,0 1 0,2-1 0,-1 1 0,2-1 0,0 0 0,4 15 0,-5-27-85,0 0 0,0 0-1,1 0 1,-1 0 0,0 0-1,1 0 1,-1-1 0,1 1-1,0 0 1,0-1 0,-1 1-1,1-1 1,0 1 0,0-1-1,3 1 1,13 5-6741</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6:25.261"/>
    </inkml:context>
    <inkml:brush xml:id="br0">
      <inkml:brushProperty name="width" value="0.1" units="cm"/>
      <inkml:brushProperty name="height" value="0.1" units="cm"/>
      <inkml:brushProperty name="color" value="#00A0D7"/>
    </inkml:brush>
  </inkml:definitions>
  <inkml:trace contextRef="#ctx0" brushRef="#br0">0 1 24575,'2618'0'0,"-2136"32"0,-2 40 0,-132-18 0,681 181 0,351 175 0,-665-122 0,-482-185 0,-216-96 0,11 4 0,-1 1 0,0 1 0,0 2 0,-2 0 0,36 29 0,-8 1 0,2-2 0,95 56 0,-75-53 0,-1 4 0,132 116 0,-85-75 0,28 26 0,-104-87-1365,-24-16-5461</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6:26.765"/>
    </inkml:context>
    <inkml:brush xml:id="br0">
      <inkml:brushProperty name="width" value="0.1" units="cm"/>
      <inkml:brushProperty name="height" value="0.1" units="cm"/>
      <inkml:brushProperty name="color" value="#00A0D7"/>
    </inkml:brush>
  </inkml:definitions>
  <inkml:trace contextRef="#ctx0" brushRef="#br0">586 0 24575,'62'66'0,"58"81"0,-109-133 0,-1 1 0,-1 0 0,0 0 0,-1 1 0,-1 0 0,0 1 0,-2 0 0,0 0 0,0 0 0,-2 0 0,3 22 0,-7-37 0,1 1 0,0-1 0,-1 0 0,1 1 0,-1-1 0,0 0 0,1 1 0,-1-1 0,-1 0 0,1 0 0,0 0 0,0 1 0,-1-1 0,1-1 0,-1 1 0,1 0 0,-1 0 0,0-1 0,0 1 0,0-1 0,0 1 0,0-1 0,0 0 0,0 0 0,-1 0 0,1 0 0,0 0 0,-1 0 0,1-1 0,0 1 0,-4 0 0,-10 1 0,1 0 0,-1 0 0,-28-2 0,29 0 0,-106-4 0,-85 3 0,181 5 18,0 1-1,0 1 0,-46 18 1,55-17-162,0-1 1,-1 0-1,0-1 1,0-1-1,0-1 1,-1 0-1,1-1 1,-1-1-1,-26-2 1,19-4-6683</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6:28.749"/>
    </inkml:context>
    <inkml:brush xml:id="br0">
      <inkml:brushProperty name="width" value="0.1" units="cm"/>
      <inkml:brushProperty name="height" value="0.1" units="cm"/>
      <inkml:brushProperty name="color" value="#00A0D7"/>
    </inkml:brush>
  </inkml:definitions>
  <inkml:trace contextRef="#ctx0" brushRef="#br0">443 1 24575,'-12'11'0,"-1"0"0,-1-1 0,-25 15 0,-24 18 0,-168 185 0,181-175 0,48-52 0,1 1 0,-1-1 0,1 0 0,-1 1 0,1-1 0,0 1 0,-1 0 0,1-1 0,0 1 0,0 0 0,0 0 0,0 0 0,1 0 0,-1 0 0,1-1 0,-1 1 0,1 0 0,-1 1 0,1-1 0,0 0 0,0 0 0,0 0 0,0 0 0,0 0 0,1 0 0,-1 0 0,0 0 0,1 0 0,0 0 0,-1 0 0,1-1 0,0 1 0,0 0 0,2 2 0,3 3 0,1-1 0,0 1 0,0-2 0,1 1 0,0-1 0,12 7 0,12 8 0,47 36 0,-10-9 0,-2 3 0,60 59 0,-32-23-1365,-79-74-5461</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1.523"/>
    </inkml:context>
    <inkml:brush xml:id="br0">
      <inkml:brushProperty name="width" value="0.1" units="cm"/>
      <inkml:brushProperty name="height" value="0.1" units="cm"/>
      <inkml:brushProperty name="color" value="#5B2D90"/>
    </inkml:brush>
  </inkml:definitions>
  <inkml:trace contextRef="#ctx0" brushRef="#br0">905 342 24575,'-2'-20'0,"-1"0"0,0-1 0,-2 1 0,-1 1 0,0-1 0,-1 1 0,-1 0 0,-1 1 0,-1 0 0,-21-30 0,26 42 0,-1-1 0,0 1 0,-1 0 0,1 1 0,-1 0 0,0 0 0,-1 0 0,1 1 0,-1 0 0,0 0 0,0 1 0,-9-3 0,-10-2 0,0 1 0,-39-5 0,42 9 0,0 1 0,-1 1 0,1 1 0,0 1 0,-1 1 0,1 1 0,0 2 0,1 0 0,-1 1 0,-34 15 0,44-15 0,0 1 0,0 0 0,1 1 0,0 1 0,1 0 0,0 1 0,0 0 0,1 1 0,0 0 0,1 0 0,0 1 0,1 1 0,0 0 0,1 0 0,1 0 0,0 1 0,-7 22 0,2-3 0,-46 157 0,50-156 0,2 0 0,1 0 0,-1 60 0,6-88 0,0 31 0,1 0 0,11 64 0,-10-88 0,2-1 0,0 1 0,0-1 0,1 0 0,0-1 0,1 1 0,1-1 0,0 0 0,0-1 0,1 1 0,15 14 0,5 4 0,-9-9 0,1-1 0,24 18 0,-36-31 0,1 0 0,0-1 0,0 0 0,1-1 0,-1 0 0,1 0 0,0-1 0,0-1 0,12 3 0,28 3 0,-28-3 0,1-2 0,35 2 0,-49-6 0,0 1 0,0-1 0,0-1 0,0 1 0,-1-2 0,1 1 0,0-1 0,-1 0 0,16-9 0,-12 6-124,0-1 0,-1 0 0,0 0 0,0-1 0,0-1 0,-1 0-1,0 0 1,-1-1 0,0 0 0,15-22 0,-16 13-6702</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2.972"/>
    </inkml:context>
    <inkml:brush xml:id="br0">
      <inkml:brushProperty name="width" value="0.1" units="cm"/>
      <inkml:brushProperty name="height" value="0.1" units="cm"/>
      <inkml:brushProperty name="color" value="#5B2D90"/>
    </inkml:brush>
  </inkml:definitions>
  <inkml:trace contextRef="#ctx0" brushRef="#br0">116 0 24575,'-3'61'0,"-3"1"0,-16 71 0,-4 27 0,14-80 0,5-43 0,-2 54 0,7-54 0,-10 49 0,6-51 0,-3 60 0,8-15 0,4 150 0,-2-218 0,1-1 0,0 1 0,1-1 0,1 0 0,-1 1 0,1-2 0,1 1 0,0 0 0,1-1 0,0 0 0,0 0 0,1-1 0,9 9 0,-10-11 0,0-1 0,0 0 0,1-1 0,0 1 0,1-1 0,-1-1 0,1 1 0,0-1 0,0-1 0,0 1 0,0-1 0,1-1 0,-1 0 0,1 0 0,-1 0 0,1-1 0,14 0 0,-3-4-1365</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4.655"/>
    </inkml:context>
    <inkml:brush xml:id="br0">
      <inkml:brushProperty name="width" value="0.1" units="cm"/>
      <inkml:brushProperty name="height" value="0.1" units="cm"/>
      <inkml:brushProperty name="color" value="#5B2D90"/>
    </inkml:brush>
  </inkml:definitions>
  <inkml:trace contextRef="#ctx0" brushRef="#br0">371 1 24575,'-1'24'0,"-2"-1"0,-8 40 0,-1-4 0,-96 552 0,23-147 0,-33 347 0,108-724 0,-10 183 0,18-134 0,6 141 0,-4-274 0,0-1 0,1 1 0,-1-1 0,0 1 0,1-1 0,0 0 0,-1 1 0,1-1 0,0 0 0,0 0 0,1 0 0,-1 1 0,0-1 0,1 0 0,-1-1 0,1 1 0,0 0 0,-1 0 0,1-1 0,0 1 0,0-1 0,0 1 0,0-1 0,0 0 0,0 0 0,1 0 0,-1 0 0,0 0 0,1 0 0,-1-1 0,0 1 0,1-1 0,-1 0 0,1 0 0,-1 0 0,1 0 0,-1 0 0,1 0 0,-1 0 0,0-1 0,1 1 0,2-2 0,7-1 0,0 0 0,-1-1 0,1-1 0,-1 0 0,0 0 0,-1-1 0,14-9 0,36-25 8,-36 24-466,0 0 1,33-30-1</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26.623"/>
    </inkml:context>
    <inkml:brush xml:id="br0">
      <inkml:brushProperty name="width" value="0.35" units="cm"/>
      <inkml:brushProperty name="height" value="0.35" units="cm"/>
      <inkml:brushProperty name="color" value="#5B2D90"/>
    </inkml:brush>
  </inkml:definitions>
  <inkml:trace contextRef="#ctx0" brushRef="#br0">1 1 24575,'1215'0'-1365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5.438"/>
    </inkml:context>
    <inkml:brush xml:id="br0">
      <inkml:brushProperty name="width" value="0.1" units="cm"/>
      <inkml:brushProperty name="height" value="0.1" units="cm"/>
      <inkml:brushProperty name="color" value="#5B2D90"/>
    </inkml:brush>
  </inkml:definitions>
  <inkml:trace contextRef="#ctx0" brushRef="#br0">0 0 24575,'5'0'0,"6"0"0,12 0 0,15 0 0,20 5 0,26 6 0,16 2 0,16 2 0,12 0 0,-1 2 0,-8-3 0,-20-2 0,-21-5 0,-24 3 0,-22-2-8191</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7.939"/>
    </inkml:context>
    <inkml:brush xml:id="br0">
      <inkml:brushProperty name="width" value="0.1" units="cm"/>
      <inkml:brushProperty name="height" value="0.1" units="cm"/>
      <inkml:brushProperty name="color" value="#5B2D90"/>
    </inkml:brush>
  </inkml:definitions>
  <inkml:trace contextRef="#ctx0" brushRef="#br0">117 347 24575,'4'-1'0,"-1"1"0,0-1 0,0 0 0,0 0 0,0 0 0,0-1 0,0 1 0,0-1 0,0 0 0,0 0 0,-1 0 0,1 0 0,3-4 0,32-35 0,-33 36 0,39-52 0,-28 36 0,0 1 0,1 0 0,0 2 0,31-25 0,-28 28 0,0 1 0,1 0 0,1 2 0,32-13 0,-45 21 0,1 1 0,0 0 0,-1 1 0,1 0 0,1 0 0,-1 1 0,0 1 0,0-1 0,0 2 0,0-1 0,0 2 0,0-1 0,17 6 0,-20-5 0,0 2 0,0-1 0,-1 1 0,1 0 0,-1 0 0,0 0 0,0 1 0,0 0 0,-1 0 0,9 11 0,42 67 0,-37-54 0,3 6 0,-2 0 0,-1 1 0,16 46 0,-27-58 0,0 0 0,-2 0 0,-1 0 0,-1 1 0,-1 0 0,-1 37 0,-2-30 0,-1 13 0,-8 64 0,7-95 0,-1 0 0,0-1 0,-1 1 0,-1-1 0,0 0 0,-1 0 0,0 0 0,-15 21 0,-19 17 0,-2-1 0,-50 45 0,-106 81 0,152-137 0,-71 55 0,69-58 0,1 2 0,-80 86 0,113-105 0,0 1 0,1 0 0,2 2 0,0-1 0,1 1 0,1 1 0,1-1 0,1 2 0,1-1 0,1 1 0,1 0 0,1 0 0,1 0 0,1 0 0,1 0 0,4 25 0,-4-45 5,1 0 1,-1-1-1,1 1 0,0 0 0,0-1 0,0 1 1,0-1-1,1 1 0,-1-1 0,1 0 1,0 0-1,0 0 0,0 0 0,0 0 0,1 0 1,-1 0-1,1-1 0,-1 1 0,1-1 0,0 0 1,0 0-1,7 4 0,-1-3-191,0 0 1,0-1-1,0 0 0,0-1 1,0 0-1,0 0 1,19-2-1,-4 1-6640</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9.640"/>
    </inkml:context>
    <inkml:brush xml:id="br0">
      <inkml:brushProperty name="width" value="0.1" units="cm"/>
      <inkml:brushProperty name="height" value="0.1" units="cm"/>
      <inkml:brushProperty name="color" value="#5B2D90"/>
    </inkml:brush>
  </inkml:definitions>
  <inkml:trace contextRef="#ctx0" brushRef="#br0">55 166 24575,'-39'-37'0,"36"30"0,0 0 0,1-1 0,0 1 0,0-1 0,1 0 0,0 0 0,0 0 0,1-10 0,0 15 0,0 0 0,0 0 0,1 1 0,-1-1 0,1 0 0,0 0 0,-1 1 0,1-1 0,1 0 0,-1 1 0,3-5 0,-3 6 0,0 0 0,0-1 0,0 2 0,0-1 0,1 0 0,-1 0 0,0 0 0,0 0 0,1 1 0,-1-1 0,0 1 0,1-1 0,-1 1 0,1-1 0,-1 1 0,1 0 0,-1 0 0,1 0 0,-1 0 0,1 0 0,-1 0 0,1 0 0,2 1 0,-3-1 0,1 1 0,0-1 0,-1 1 0,1 0 0,-1 0 0,1-1 0,-1 1 0,0 0 0,1 0 0,-1 0 0,0 1 0,0-1 0,0 0 0,0 0 0,0 1 0,0-1 0,0 1 0,0-1 0,0 1 0,0-1 0,-1 1 0,1 1 0,9 40 0,-8-28 0,-2-15 0,0 0 0,0-1 0,0 1 0,1 0 0,-1 0 0,0 0 0,0 0 0,0 0 0,0 0 0,0 0 0,0 0 0,0 0 0,0 0 0,0 0 0,0 0 0,0 0 0,0-1 0,0 1 0,0 0 0,1 0 0,-1 0 0,0 0 0,0 0 0,0 0 0,0 0 0,0 0 0,0 0 0,0 0 0,0 0 0,0 0 0,1 0 0,-1 0 0,0 0 0,0 0 0,0 0 0,0 0 0,0 0 0,0 0 0,0 0 0,0 0 0,0 1 0,0-1 0,1 0 0,-1 0 0,0 0 0,0 0 0,0 0 0,0 0 0,0 0 0,0 0 0,0 0 0,0 0 0,0 0 0,0 0 0,0 0 0,0 1 0,0-1 0,0 0 0,0 0 0,0 0 0,0 0 0,0 0 0,0 0 0,0 0 0,0 0 0,0 1 0,0-2-2,0 1 1,0 0-1,1 0 0,-1-1 0,0 1 0,0 0 1,0 0-1,0-1 0,0 1 0,0 0 1,0 0-1,1 0 0,-1-1 0,0 1 0,0 0 1,0 0-1,1 0 0,-1 0 0,0-1 0,0 1 1,0 0-1,1 0 0,-1 0 0,0 0 0,0 0 1,1 0-1,-1 0 0,0 0 0,0 0 0,1 0 1,-1 0-1,0 0 0,0 0 0,1 0 0,-1 0 1,0 0-1,0 0 0,1 0 0,-1 0 0,0 0 1,0 0-1,0 0 0,1 0 0,4 14 199,-3 17-1680,-7-15-5343</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13.556"/>
    </inkml:context>
    <inkml:brush xml:id="br0">
      <inkml:brushProperty name="width" value="0.35" units="cm"/>
      <inkml:brushProperty name="height" value="0.35" units="cm"/>
      <inkml:brushProperty name="color" value="#5B2D90"/>
    </inkml:brush>
  </inkml:definitions>
  <inkml:trace contextRef="#ctx0" brushRef="#br0">0 98 24575,'2'23'0,"1"0"0,0 0 0,2-1 0,11 34 0,0-1 0,105 590 0,-63-50 0,-50-495 0,44 326 0,5 66 0,-44-373 0,43 178 0,-14-91 0,-42-203 0,0-1 0,1 0 0,-1 0 0,0 0 0,1 0 0,0 0 0,-1 0 0,1 0 0,0 0 0,0 0 0,0 0 0,0 0 0,0 0 0,0 0 0,1-1 0,-1 1 0,1 0 0,-1-1 0,1 1 0,2 1 0,-3-3 0,1 0 0,-1 0 0,0 0 0,1 0 0,-1 0 0,1 0 0,-1 0 0,0-1 0,1 1 0,-1 0 0,0-1 0,1 1 0,-1-1 0,0 1 0,1-1 0,-1 0 0,0 0 0,0 1 0,0-1 0,0 0 0,0 0 0,2-2 0,5-6 0,0-1 0,-1 1 0,0-1 0,-1-1 0,10-18 0,274-530 0,-91 196 0,-168 293 0,-2-2 0,-4-1 0,23-103 0,32-170 0,-69 246 0,-10 91 0,-1 12 0,-1 14 0,1 957 0,3-908 0,2 0 0,4 0 0,2-1 0,3 0 0,3-1 0,3 0 0,2-2 0,4-1 0,1 0 0,65 100 0,-87-154 0,0 0 0,0 0 0,0-1 0,1 1 0,11 8 0,-16-14 0,1 0 0,-1 0 0,0 0 0,1 0 0,-1 0 0,1-1 0,-1 1 0,1 0 0,-1-1 0,1 1 0,-1-1 0,1 0 0,-1 1 0,1-1 0,0 0 0,-1 0 0,1 0 0,-1 0 0,1 0 0,0-1 0,-1 1 0,1 0 0,-1-1 0,1 1 0,-1-1 0,1 1 0,-1-1 0,1 0 0,-1 0 0,0 0 0,1 0 0,-1 0 0,0 0 0,0 0 0,1 0 0,-1 0 0,1-3 0,10-13 0,-2 0 0,0-1 0,-1 0 0,0-1 0,7-26 0,8-17 0,343-981 0,-334 914 0,24-201 0,-28 140 0,12-139 0,-37 295 0,16-64 0,1-3 0,-9 16 0,4 0 0,4 1 0,3 1 0,3 1 0,50-102 0,-61 148-682,23-75-1</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0T20:21:10.548"/>
    </inkml:context>
    <inkml:brush xml:id="br0">
      <inkml:brushProperty name="width" value="0.2" units="cm"/>
      <inkml:brushProperty name="height" value="0.2" units="cm"/>
      <inkml:brushProperty name="color" value="#AB008B"/>
    </inkml:brush>
  </inkml:definitions>
  <inkml:trace contextRef="#ctx0" brushRef="#br0">5439 627 24575,'-145'0'0,"-3015"0"-5243,2978 4 7304,-268 42-1,386-35-1847,0 2-1,-70 25 0,102-27-131,0 2 0,1 1 0,0 1 0,2 2-1,-53 39 1,73-49-81,1 0 0,1 0 0,-1 1 0,1 0 0,1 1 0,0-1 0,0 1 0,0 0 0,-4 13 0,3-5 0,2-1 0,0 1 0,1 1 0,-3 29 0,3-25 0,0 0 0,-1 0 0,-1 0 0,-1-1 0,-12 25 0,-61 98 0,-25 50 0,39-68 0,-17 22 0,-62 115 0,113-195 0,-48 142 0,54-116 0,13-43 0,-2 0 0,-35 78 0,18-62 0,4 1 0,-22 74 0,36-91 0,2 0 0,3 1 0,-5 86 0,12-59 0,2 0 0,19 124 0,-9-156 0,3-1 0,30 74 0,-19-57 0,3 4 0,3-1 0,2-1 0,4-1 0,46 61 0,-55-85 0,174 222 0,-175-234 0,0-1 0,2-1 0,1-2 0,1-1 0,1-1 0,59 31 0,102 39 0,4-9 0,377 106 0,-111-83-373,7-40 0,33-47 247,3-23-148,-163 0 79,1169 2 61,-921 2 151,170 14-17,-51-1 0,1374-14 0,-2062 1 3,190-5 221,-175 2-131,0-2 0,0-1 1,60-19-1,-55 11 7,4-3 60,0 3-1,1 2 0,47-7 0,135 7-8,-149 10-166,112-15 0,-148 9 15,0-1 0,-1-3 0,-1-1 0,0-2 0,0-2 0,-2-2 0,0-1 0,-2-2 0,48-37 0,94-92 0,-100 82 0,-33 27 0,-3-1 0,-1-2 0,-3-1 0,53-80 0,2-15 0,102-163 0,-161 243 0,-3-2 0,-4-1 0,25-77 0,66-321 0,-108 395 0,-3-1 0,-3 0 0,-3 1 0,-10-109 0,5 148 0,-2 0 0,-1 1 0,-2-1 0,0 1 0,-23-47 0,-75-121 0,97 179 0,-38-63 0,-64-81 0,83 126 0,0 2 0,-3 0 0,0 2 0,-58-42 0,10 20-57,-3 3 1,-116-52-1,80 51-102,-149-42 1,163 66 131,-2 4 1,0 4-1,-139-4 0,-324 20 45,391 6-26,90-2 8,-823 2 0,622-16-8,-11-1 113,-949 12-132,43 1-138,476-62-572,10-62-246,720 124 983,-664-150-1608,460 91 1044,-233-103 0,127 19 416,226 98 915,-121-87-1,193 124-536,1 0-1,0-1 1,0-1 0,1 0-1,0 0 1,1-1 0,0 0 0,1-1-1,0 0 1,1 0 0,0-1-1,1 0 1,1 0 0,0 0 0,-5-19-1,-78-293-154,69 262-1440,4 10-5461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15.423"/>
    </inkml:context>
    <inkml:brush xml:id="br0">
      <inkml:brushProperty name="width" value="0.35" units="cm"/>
      <inkml:brushProperty name="height" value="0.35" units="cm"/>
      <inkml:brushProperty name="color" value="#5B2D90"/>
    </inkml:brush>
  </inkml:definitions>
  <inkml:trace contextRef="#ctx0" brushRef="#br0">678 1 24575,'-1'35'0,"-2"0"0,-2 1 0,-11 46 0,-38 103 0,21-76 0,-80 269 0,-95 351 0,112-338 0,68-270 0,-15 142 0,32-187 0,-1 93 0,10-108 0,-11 66 0,1-58-75,0-7-570,-4 75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17.505"/>
    </inkml:context>
    <inkml:brush xml:id="br0">
      <inkml:brushProperty name="width" value="0.35" units="cm"/>
      <inkml:brushProperty name="height" value="0.35" units="cm"/>
      <inkml:brushProperty name="color" value="#5B2D90"/>
    </inkml:brush>
  </inkml:definitions>
  <inkml:trace contextRef="#ctx0" brushRef="#br0">0 230 24575,'6'-2'0,"0"1"0,0-2 0,-1 1 0,1-1 0,-1 1 0,9-7 0,-3 3 0,-8 4 0,281-137 0,-251 126 0,-1 2 0,2 2 0,-1 0 0,1 3 0,1 0 0,-1 2 0,39 1 0,-51 4 0,9-1 0,-1 1 0,0 1 0,0 2 0,38 10 0,-60-12 0,-1 0 0,1 1 0,-1 0 0,1 1 0,-1 0 0,0 0 0,-1 0 0,1 1 0,-1 0 0,0 0 0,0 1 0,0 0 0,-1 0 0,0 0 0,0 0 0,0 1 0,-1 0 0,0 0 0,0 0 0,-1 1 0,3 8 0,7 28 0,-2 1 0,-2 1 0,6 88 0,-13 142 0,-4-140 0,-1-94 0,-2 0 0,-1-1 0,-2 0 0,-19 54 0,-8 39 0,28-97 0,-10 38 0,3 2 0,4-1 0,0 81 0,9-93 0,-1-39 0,2 0 0,0 0 0,2 0 0,6 31 0,-7-52 0,0 0 0,1-1 0,-1 1 0,1-1 0,0 0 0,0 1 0,0-1 0,0 0 0,1 0 0,-1 0 0,1 0 0,0-1 0,0 1 0,0-1 0,0 0 0,0 0 0,1 0 0,-1 0 0,1 0 0,-1-1 0,1 1 0,-1-1 0,1 0 0,0 0 0,0-1 0,4 1 0,14 1 0,0 0 0,0-2 0,36-4 0,-12 1 0,202 2-1365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0.173"/>
    </inkml:context>
    <inkml:brush xml:id="br0">
      <inkml:brushProperty name="width" value="0.35" units="cm"/>
      <inkml:brushProperty name="height" value="0.35" units="cm"/>
      <inkml:brushProperty name="color" value="#5B2D90"/>
    </inkml:brush>
  </inkml:definitions>
  <inkml:trace contextRef="#ctx0" brushRef="#br0">0 0 24575,'0'776'0,"0"-760"0,1-1 0,0 0 0,1 1 0,1-1 0,1 0 0,0 0 0,1 0 0,0-1 0,1 0 0,1 0 0,11 19 0,-13-25 0,1-1 0,0 1 0,1-1 0,-1 0 0,1-1 0,1 1 0,-1-1 0,1-1 0,0 0 0,0 0 0,1 0 0,-1-1 0,1 0 0,0-1 0,0 0 0,0 0 0,1-1 0,-1 0 0,13 1 0,120 10 0,-62-3 0,1-4 0,128-7 0,-199-1 0,0 0 0,0 0 0,0 0 0,0-2 0,-1 1 0,1-1 0,-1 0 0,0-1 0,0 0 0,15-12 0,1-4 0,-1 0 0,23-29 0,-7 8 0,-25 24 0,-1-1 0,-1 0 0,-1-2 0,0 1 0,-2-1 0,9-24 0,3-2 0,0 1 0,-1 0 0,-3-1 0,-1-1 0,-3 0 0,-2-2 0,-2 1 0,-2-1 0,2-77 0,-9 97 0,0-40 0,-1 67 0,-1 0 0,1 0 0,0 0 0,-1-1 0,1 1 0,-1 0 0,0 0 0,0 0 0,-1 0 0,1 0 0,0 1 0,-1-1 0,0 0 0,1 1 0,-5-5 0,5 7 0,0-1 0,0 1 0,0 0 0,0 0 0,0 0 0,0 0 0,0 0 0,0 0 0,0 0 0,0 0 0,0 0 0,0 0 0,0 1 0,0-1 0,0 0 0,0 1 0,0-1 0,0 1 0,0-1 0,1 1 0,-1-1 0,0 1 0,0-1 0,0 1 0,1 0 0,-1 0 0,0-1 0,1 1 0,-1 0 0,1 0 0,-1 0 0,0 1 0,-23 34 0,23-33 0,-106 231 0,58-117 0,3 2 0,-48 194 0,-17 50 0,-63 207 0,120-369 0,-200 573 0,76-214 0,169-515 0,2-1 0,3 1 0,1 0 0,5 71 0,-2-114-78,1 8 269</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2.839"/>
    </inkml:context>
    <inkml:brush xml:id="br0">
      <inkml:brushProperty name="width" value="0.35" units="cm"/>
      <inkml:brushProperty name="height" value="0.35" units="cm"/>
      <inkml:brushProperty name="color" value="#5B2D90"/>
    </inkml:brush>
  </inkml:definitions>
  <inkml:trace contextRef="#ctx0" brushRef="#br0">61 459 24575,'1'-3'0,"0"-1"0,1 0 0,-1 0 0,1 1 0,0-1 0,0 1 0,0 0 0,1-1 0,-1 1 0,4-3 0,4-7 0,58-102 0,-46 74 0,2 1 0,1 1 0,59-68 0,-77 101 0,1-1 0,0 1 0,0 1 0,0 0 0,1 0 0,0 0 0,0 1 0,0 1 0,0-1 0,0 1 0,1 1 0,-1 0 0,1 0 0,10 0 0,17 0 0,0 2 0,51 6 0,-65-4 0,-8-1 0,-1 1 0,0 0 0,0 1 0,0 1 0,-1 0 0,1 1 0,-1 0 0,0 1 0,0 1 0,-1 0 0,1 0 0,-2 1 0,1 1 0,-1 0 0,0 0 0,-1 1 0,11 14 0,0 0 0,6 7 0,-2 1 0,25 38 0,-43-58 0,-1 0 0,0 0 0,-1 1 0,0 0 0,0 0 0,-2 1 0,0-1 0,0 1 0,-1-1 0,0 17 0,-7 329 0,4-344 0,0 0 0,-1-1 0,-1 1 0,0-1 0,-1 0 0,0 0 0,-1 0 0,-1 0 0,0-1 0,-1 0 0,-16 23 0,-44 61 0,55-77 0,-1 0 0,-1 0 0,0-1 0,-2-1 0,0-1 0,-1 0 0,-35 27 0,-146 81 0,-167 118 0,350-228 0,-1 0 0,2 1 0,0 0 0,1 1 0,1 1 0,0 0 0,2 0 0,0 1 0,1 1 0,1 0 0,0 0 0,2 0 0,-4 23 0,-18 116 0,23-125 0,1 0 0,0 57 0,4-81 0,0 0 0,1 0 0,0 0 0,1 0 0,0 0 0,1 0 0,0-1 0,0 1 0,1-1 0,0 0 0,1 0 0,0 0 0,10 13 0,-11-19 8,-1 1 0,1-1 0,0 0 0,0 0 0,0-1 0,0 1 0,1-1 0,-1 0 0,1 0 0,-1 0 0,1-1 0,0 0 0,9 2 0,64-1-1245,-74-2 997</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4.023"/>
    </inkml:context>
    <inkml:brush xml:id="br0">
      <inkml:brushProperty name="width" value="0.35" units="cm"/>
      <inkml:brushProperty name="height" value="0.35" units="cm"/>
      <inkml:brushProperty name="color" value="#5B2D90"/>
    </inkml:brush>
  </inkml:definitions>
  <inkml:trace contextRef="#ctx0" brushRef="#br0">0 2 24575,'0'5'0,"0"7"0,0-5 0,0-7 0,0-9 0,0-7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9.504"/>
    </inkml:context>
    <inkml:brush xml:id="br0">
      <inkml:brushProperty name="width" value="0.35" units="cm"/>
      <inkml:brushProperty name="height" value="0.35" units="cm"/>
      <inkml:brushProperty name="color" value="#5B2D90"/>
    </inkml:brush>
  </inkml:definitions>
  <inkml:trace contextRef="#ctx0" brushRef="#br0">28 393 24575,'-17'822'0,"9"-683"0,6 0 0,29 252 0,148 448 0,58-12 0,-222-790 0,-2-1 0,6 57 0,-13-68 0,2 1 0,0-1 0,2-1 0,1 1 0,10 23 0,-16-46 0,-1-1 0,0 1 0,1-1 0,-1 0 0,1 0 0,-1 1 0,1-1 0,0 0 0,-1 0 0,1 0 0,0 1 0,0-1 0,0 0 0,0 0 0,0 0 0,0-1 0,0 1 0,0 0 0,0 0 0,1 0 0,-1-1 0,0 1 0,0-1 0,1 1 0,-1-1 0,0 1 0,1-1 0,-1 0 0,0 0 0,1 0 0,-1 1 0,1-1 0,-1-1 0,0 1 0,1 0 0,-1 0 0,1 0 0,-1-1 0,0 1 0,0-1 0,1 1 0,-1-1 0,0 1 0,0-1 0,1 0 0,-1 0 0,0 1 0,0-1 0,2-2 0,5-5 0,0-1 0,0 0 0,-1 0 0,11-18 0,-13 18 0,30-43 0,-3-2 0,-2-1 0,-2-1 0,-3-2 0,19-62 0,38-149 0,50-187 0,52-185 0,-123 443 0,18-135 0,-81 503 0,-35 138 0,-5 60 0,39-305 0,-3 16 0,4 1 0,15 133 0,-10-196 0,1-1 0,1 1 0,0-1 0,2 0 0,13 25 0,51 73 0,-21-38 0,-10-10 0,-2 2 0,-4 1 0,49 143 0,-81-204 0,1 0 0,-1 0 0,2 0 0,-1 0 0,1 0 0,0-1 0,1 1 0,-1-1 0,2 0 0,-1-1 0,1 1 0,0-1 0,0 0 0,0 0 0,1-1 0,0 0 0,0 0 0,1-1 0,13 6 0,-20-9 0,0 0 0,0-1 0,0 1 0,0-1 0,1 1 0,-1-1 0,0 0 0,0 1 0,1-1 0,-1 0 0,0 0 0,1 0 0,-1 0 0,0 0 0,0 0 0,1-1 0,-1 1 0,0 0 0,0-1 0,1 1 0,-1 0 0,0-1 0,0 0 0,0 1 0,0-1 0,0 0 0,0 1 0,0-1 0,0 0 0,0 0 0,0 0 0,0 0 0,0 0 0,0 0 0,-1 0 0,1 0 0,0 0 0,-1 0 0,1-1 0,-1 1 0,1-2 0,2-6 0,0-1 0,-1 0 0,-1 1 0,2-16 0,-3 20 0,38-373 0,-5 58 0,7-50 0,-21 251 0,36-126 0,83-287 0,78-264 0,-32 260 0,-92 252 0,-84 262-1365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27.989"/>
    </inkml:context>
    <inkml:brush xml:id="br0">
      <inkml:brushProperty name="width" value="0.35" units="cm"/>
      <inkml:brushProperty name="height" value="0.35" units="cm"/>
      <inkml:brushProperty name="color" value="#5B2D90"/>
    </inkml:brush>
  </inkml:definitions>
  <inkml:trace contextRef="#ctx0" brushRef="#br0">60 0 24575,'-1'0'0,"0"1"0,1-1 0,-1 0 0,0 1 0,0-1 0,0 0 0,0 1 0,1-1 0,-1 1 0,0-1 0,0 1 0,1 0 0,-1-1 0,0 1 0,1 0 0,-1 0 0,1-1 0,-1 1 0,1 0 0,-1 0 0,1 0 0,-1-1 0,1 3 0,-9 25 0,7-21 0,-8 33 0,2 0 0,2 0 0,-2 51 0,7 127 0,3-117 0,0 1824 0,0-1806 0,6-1 0,5-1 0,5 0 0,61 212 0,-35-212 0,-28-79 0,-1 0 0,17 76 0,-26-84-170,2 0-1,1 0 0,1-1 1,2 0-1,1-1 0,1-1 1,33 49-1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0.738"/>
    </inkml:context>
    <inkml:brush xml:id="br0">
      <inkml:brushProperty name="width" value="0.35" units="cm"/>
      <inkml:brushProperty name="height" value="0.35" units="cm"/>
      <inkml:brushProperty name="color" value="#5B2D90"/>
    </inkml:brush>
  </inkml:definitions>
  <inkml:trace contextRef="#ctx0" brushRef="#br0">514 0 24575,'-7'185'0,"-8"-1"0,-61 285 0,-31-47 0,-1 8 0,63-190 0,-26 414 0,65-576 0,-4 0 0,-31 121 0,31-150 0,3 0 0,-4 80 0,13 101 0,1-93 0,-2 381-1365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2.472"/>
    </inkml:context>
    <inkml:brush xml:id="br0">
      <inkml:brushProperty name="width" value="0.35" units="cm"/>
      <inkml:brushProperty name="height" value="0.35" units="cm"/>
      <inkml:brushProperty name="color" value="#5B2D90"/>
    </inkml:brush>
  </inkml:definitions>
  <inkml:trace contextRef="#ctx0" brushRef="#br0">0 342 24575,'3'0'0,"0"-1"0,0 0 0,-1 1 0,1-1 0,0-1 0,-1 1 0,1 0 0,-1-1 0,0 1 0,1-1 0,-1 0 0,0 0 0,0 0 0,0 0 0,3-4 0,29-39 0,-27 36 0,-6 6 0,22-30 0,1 0 0,34-33 0,-48 56 0,1 0 0,0 2 0,0-1 0,1 1 0,0 1 0,0 0 0,1 0 0,0 1 0,26-7 0,10 0 0,0 3 0,1 2 0,0 2 0,1 3 0,-1 1 0,55 6 0,-98-2 0,-1-1 0,0 1 0,1 0 0,-1 0 0,0 1 0,0 0 0,0 0 0,-1 0 0,1 1 0,-1 0 0,0 0 0,0 0 0,0 1 0,0-1 0,-1 1 0,0 0 0,0 1 0,0-1 0,-1 1 0,5 9 0,1 2 0,-1 0 0,-1 1 0,-1 0 0,-1 0 0,7 38 0,-4 32 0,-7 169 0,-3-120 0,-2-77 0,-2-1 0,-3 0 0,-18 61 0,-13 96 0,12 14 0,17-122 0,-6 136 0,17-233 0,-1 6 0,2 1 0,0-1 0,0 1 0,2-1 0,7 30 0,-8-42 0,0-1 0,1 1 0,-1-1 0,1 1 0,-1-1 0,1 0 0,0 0 0,1 0 0,-1-1 0,1 1 0,0-1 0,0 0 0,0 0 0,0 0 0,0 0 0,1-1 0,-1 1 0,1-1 0,-1-1 0,1 1 0,0 0 0,0-1 0,0 0 0,8 0 0,38 7 0,64 7 0,-92-16-1365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4.838"/>
    </inkml:context>
    <inkml:brush xml:id="br0">
      <inkml:brushProperty name="width" value="0.35" units="cm"/>
      <inkml:brushProperty name="height" value="0.35" units="cm"/>
      <inkml:brushProperty name="color" value="#5B2D90"/>
    </inkml:brush>
  </inkml:definitions>
  <inkml:trace contextRef="#ctx0" brushRef="#br0">1044 429 24575,'2'-110'0,"-5"-120"0,2 226 0,0 0 0,0 1 0,0-1 0,-1 0 0,1 0 0,-1 1 0,0-1 0,0 1 0,-1-1 0,1 1 0,-1 0 0,0 0 0,1 0 0,-1 0 0,-1 1 0,1-1 0,0 1 0,0 0 0,-1 0 0,0 0 0,1 0 0,-1 0 0,0 1 0,0 0 0,0 0 0,0 0 0,-5-1 0,-14-2 0,-1 0 0,0 2 0,-30 0 0,48 2 0,-23-2 0,0 2 0,0 2 0,0 0 0,0 2 0,1 1 0,0 1 0,0 2 0,0 0 0,-38 19 0,23-6 0,1 2 0,1 2 0,-50 40 0,76-53 0,2 0 0,0 1 0,0 1 0,1 0 0,1 1 0,0 0 0,1 1 0,1 0 0,0 0 0,1 1 0,-10 31 0,-74 290 0,74-258 0,4 1 0,3 1 0,-1 104 0,12-137 0,2 0 0,2-1 0,2 1 0,2-1 0,3 0 0,1-1 0,3 0 0,1-1 0,33 62 0,-7-7 0,-33-74 0,2-1 0,0 0 0,2-1 0,1 0 0,0-1 0,30 36 0,-43-60 0,13 16 0,0-1 0,32 25 0,-40-36 0,1 0 0,-1-1 0,1 1 0,0-1 0,0 0 0,0-1 0,0 0 0,0 0 0,1 0 0,-1-1 0,13 1 0,70 10 0,-69-8 0,0-1 0,0-1 0,40 0 0,-55-3 0,1 1 0,-1-2 0,1 1 0,-1-1 0,0 0 0,0 0 0,1 0 0,-2-1 0,1 0 0,0 0 0,-1-1 0,1 1 0,-1-1 0,0-1 0,0 1 0,8-10 0,-3 2 0,0-1 0,-1-1 0,-1 0 0,0 0 0,0-1 0,-2 0 0,6-18 0,-2-3 0,-2 0 0,4-39 0,-7 29 0,3 0 0,1 1 0,2 0 0,30-73 0,-31 100-1365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6.606"/>
    </inkml:context>
    <inkml:brush xml:id="br0">
      <inkml:brushProperty name="width" value="0.35" units="cm"/>
      <inkml:brushProperty name="height" value="0.35" units="cm"/>
      <inkml:brushProperty name="color" value="#5B2D90"/>
    </inkml:brush>
  </inkml:definitions>
  <inkml:trace contextRef="#ctx0" brushRef="#br0">288 1 24575,'-3'27'0,"0"1"0,-2-1 0,-1 0 0,-18 50 0,3-12 0,-57 310 0,70-328 0,-41 184 0,15-35 0,15-97 0,4 1 0,-3 139 0,16-148 0,0-46 0,2-1 0,2 0 0,1 1 0,15 65 0,-9-81 0,1 0 0,2-1 0,1 0 0,1-1 0,2 0 0,0-1 0,2-1 0,0-1 0,29 28 0,-43-47 0,0-1 0,0-1 0,1 1 0,-1-1 0,1 1 0,0-1 0,0-1 0,0 1 0,1-1 0,-1 0 0,1 0 0,-1 0 0,1-1 0,-1 0 0,1 0 0,0 0 0,0-1 0,-1 0 0,1 0 0,0 0 0,0-1 0,-1 0 0,1 0 0,0 0 0,-1-1 0,1 1 0,8-6 0,12-5 0,-1-2 0,0-1 0,-1 0 0,31-27 0,-21 16 0,145-110-1365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8.555"/>
    </inkml:context>
    <inkml:brush xml:id="br0">
      <inkml:brushProperty name="width" value="0.35" units="cm"/>
      <inkml:brushProperty name="height" value="0.35" units="cm"/>
      <inkml:brushProperty name="color" value="#5B2D90"/>
    </inkml:brush>
  </inkml:definitions>
  <inkml:trace contextRef="#ctx0" brushRef="#br0">257 0 24575,'-37'536'0,"-44"-2"0,45-310 0,21-133 0,-46 332 0,35 3 0,28 680 0,-1-1074 0,2 0 0,1-1 0,2 1 0,1-1 0,1-1 0,24 56 0,95 167 0,-119-239 0,4 7 0,0 0 0,1-2 0,2 1 0,0-2 0,20 20 0,-27-30 0,1-1 0,0 0 0,0 0 0,0-1 0,1 0 0,0-1 0,0 0 0,1-1 0,-1 0 0,1 0 0,0-1 0,21 3 0,-27-6 0,1 0 0,-1-1 0,0 1 0,1-1 0,-1-1 0,0 1 0,0-1 0,0 0 0,0 0 0,0 0 0,0-1 0,0 1 0,-1-1 0,1 0 0,-1-1 0,0 1 0,0-1 0,4-4 0,10-12 0,0 0 0,20-31 0,-22 29 0,6-8-118,39-55 367,-56 77-399,-1 1 1,0-1-1,0 1 1,-1-1-1,0 0 0,0-1 1,-1 1-1,0 0 1,0-11-1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9.456"/>
    </inkml:context>
    <inkml:brush xml:id="br0">
      <inkml:brushProperty name="width" value="0.35" units="cm"/>
      <inkml:brushProperty name="height" value="0.35" units="cm"/>
      <inkml:brushProperty name="color" value="#5B2D90"/>
    </inkml:brush>
  </inkml:definitions>
  <inkml:trace contextRef="#ctx0" brushRef="#br0">0 0 24575,'0'5'0,"5"2"0,6 4 0,6 0 0,5 3 0,8 0 0,19 1 0,19 4 0,23 3 0,15 2 0,13-2 0,6 0 0,6-5 0,4 1 0,-6 1 0,-16-2 0,-22-4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42.940"/>
    </inkml:context>
    <inkml:brush xml:id="br0">
      <inkml:brushProperty name="width" value="0.35" units="cm"/>
      <inkml:brushProperty name="height" value="0.35" units="cm"/>
      <inkml:brushProperty name="color" value="#5B2D90"/>
    </inkml:brush>
  </inkml:definitions>
  <inkml:trace contextRef="#ctx0" brushRef="#br0">0 742 24575,'2'-31'0,"2"0"0,11-49 0,-6 36 0,18-76 0,64-185 0,-88 296 0,0 1 0,1 0 0,0-1 0,0 1 0,1 1 0,0-1 0,0 1 0,0 0 0,1 0 0,13-12 0,-12 15 0,-1 0 0,1 0 0,0 0 0,0 1 0,0 0 0,0 1 0,1-1 0,-1 1 0,1 1 0,-1 0 0,1 0 0,0 0 0,9 1 0,49-1 0,121 15 0,-161-10 0,0 1 0,0 2 0,0 0 0,-1 2 0,0 0 0,-1 2 0,36 21 0,-49-24 0,-1 1 0,0 0 0,0 0 0,-1 1 0,0 0 0,-1 1 0,0 0 0,-1 0 0,0 0 0,0 1 0,-2 0 0,9 23 0,-6-11 0,-1 1 0,-1 0 0,-1 0 0,-2 1 0,2 43 0,-5-11 0,-12 292 0,8-314 0,-2 1 0,-2-2 0,-1 1 0,-2-1 0,-1 0 0,-1-1 0,-28 47 0,-26 38 0,-47 76 0,3-43 0,62-87 0,-63 107 0,31-15 0,69-128 0,0 0 0,2 1 0,-11 48 0,16-28 0,2 1 0,2 0 0,8 70 0,-6-106 10,1 0 0,1 0 0,0 0 0,1 0 0,1-1 0,0 1 0,1-1 0,0-1 0,1 1 0,1-1 0,17 23 0,-18-27-97,0-1-1,0 0 1,1-1 0,1 0-1,-1 0 1,1-1 0,0 0-1,1 0 1,-1-1-1,1 0 1,0-1 0,0 0-1,1-1 1,-1 0 0,1 0-1,21 1 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44.040"/>
    </inkml:context>
    <inkml:brush xml:id="br0">
      <inkml:brushProperty name="width" value="0.35" units="cm"/>
      <inkml:brushProperty name="height" value="0.35" units="cm"/>
      <inkml:brushProperty name="color" value="#5B2D90"/>
    </inkml:brush>
  </inkml:definitions>
  <inkml:trace contextRef="#ctx0" brushRef="#br0">0 77 24575,'0'-5'0,"0"-6"0,0-6 0,0-6 0,5 3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5:57.189"/>
    </inkml:context>
    <inkml:brush xml:id="br0">
      <inkml:brushProperty name="width" value="0.2" units="cm"/>
      <inkml:brushProperty name="height" value="0.2" units="cm"/>
      <inkml:brushProperty name="color" value="#5B2D90"/>
    </inkml:brush>
  </inkml:definitions>
  <inkml:trace contextRef="#ctx0" brushRef="#br0">787 0 24575,'-22'71'0,"-19"174"0,31-163 0,-4-1 0,-41 133 0,-12-29 0,-97 312 0,103-275 0,-33 152 0,57-202 0,-21 143 0,51-272 0,-3-1 0,-23 69 0,16-59 0,-11 55 0,-22 99 0,38-162 0,9-29-341,1 0 0,1-1-1,0 20 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5:58.389"/>
    </inkml:context>
    <inkml:brush xml:id="br0">
      <inkml:brushProperty name="width" value="0.2" units="cm"/>
      <inkml:brushProperty name="height" value="0.2" units="cm"/>
      <inkml:brushProperty name="color" value="#5B2D90"/>
    </inkml:brush>
  </inkml:definitions>
  <inkml:trace contextRef="#ctx0" brushRef="#br0">1 32 24575,'79'-1'0,"106"-16"0,-64 6 0,222 8 0,-163 6 0,69-3-1365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0.039"/>
    </inkml:context>
    <inkml:brush xml:id="br0">
      <inkml:brushProperty name="width" value="0.35" units="cm"/>
      <inkml:brushProperty name="height" value="0.35" units="cm"/>
      <inkml:brushProperty name="color" value="#5B2D90"/>
    </inkml:brush>
  </inkml:definitions>
  <inkml:trace contextRef="#ctx0" brushRef="#br0">202 87 24575,'-3'1'0,"0"1"0,1-1 0,0 1 0,-1 0 0,1 0 0,0 0 0,0 0 0,0 0 0,0 0 0,0 0 0,0 1 0,1-1 0,-1 1 0,1-1 0,0 1 0,0 0 0,-2 4 0,0 0 0,-16 39 0,2 1 0,2 0 0,2 2 0,-13 97 0,4-26 0,3-12 0,4 0 0,4 1 0,6 0 0,8 119 0,0-202 0,1-1 0,1 0 0,0 0 0,18 45 0,51 91 0,-61-136 0,1 0 0,1-1 0,1-1 0,2 0 0,0-2 0,1 0 0,1 0 0,1-2 0,1-1 0,0 0 0,2-2 0,39 22 0,4-4 0,139 49 0,-169-72 0,1-1 0,-1-2 0,2-2 0,-1-2 0,67 0 0,-50-3 0,-36 0 0,0-1 0,0 0 0,1-2 0,-1 0 0,22-6 0,-33 5 0,-1-1 0,0 0 0,0 0 0,0-1 0,0 0 0,0 0 0,-1-1 0,0 0 0,0 0 0,6-9 0,3-4 0,-2 0 0,17-31 0,-18 23 0,-1-2 0,-1 0 0,-2 0 0,-1-1 0,4-31 0,-3 15 0,15-45 0,-18 74 0,13-32 0,-3-1 0,-1 0 0,-3-1 0,-3-1 0,4-70 0,-11 36 0,1 11 0,-12-123 0,4 164 0,-2 1 0,-1 0 0,-2 1 0,-1 0 0,-18-35 0,-92-144 0,90 166 0,-2 2 0,-77-76 0,99 106 0,0 2 0,-1 0 0,0 0 0,0 1 0,-1 0 0,0 1 0,-1 1 0,0 1 0,0 0 0,-1 0 0,-30-7 0,12 7 0,-1 2 0,0 2 0,0 0 0,-40 4 0,47 0 0,6-1 0,0 0 0,-36 8 0,50-7 0,1 2 0,-1-1 0,0 1 0,1 0 0,0 1 0,0-1 0,0 1 0,0 1 0,1-1 0,-12 12 0,-7 10-273,2 2 0,0 1 0,2 1 0,-33 62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5:59.805"/>
    </inkml:context>
    <inkml:brush xml:id="br0">
      <inkml:brushProperty name="width" value="0.2" units="cm"/>
      <inkml:brushProperty name="height" value="0.2" units="cm"/>
      <inkml:brushProperty name="color" value="#5B2D90"/>
    </inkml:brush>
  </inkml:definitions>
  <inkml:trace contextRef="#ctx0" brushRef="#br0">735 3 24575,'0'0'0,"0"0"0,1 0 0,-1-1 0,0 1 0,1 0 0,-1 0 0,0 0 0,1-1 0,-1 1 0,0 0 0,1 0 0,-1 0 0,1 0 0,-1 0 0,0 0 0,1 0 0,-1 0 0,1 0 0,-1 0 0,0 0 0,1 0 0,-1 0 0,1 0 0,-1 0 0,0 1 0,1-1 0,-1 0 0,0 0 0,1 0 0,-1 0 0,0 1 0,1-1 0,-1 0 0,0 0 0,1 1 0,-1-1 0,0 0 0,0 1 0,1-1 0,-1 0 0,0 1 0,0-1 0,0 0 0,0 1 0,1-1 0,-1 1 0,0-1 0,0 0 0,0 1 0,0-1 0,0 1 0,0-1 0,0 0 0,0 1 0,6 26 0,-4-8 0,-1 1 0,-1-1 0,-1 0 0,0 1 0,-8 32 0,-31 97 0,19-82 0,-50 165 0,-24 84 0,72-237 0,-52 115 0,8-27 0,15 19 0,10-33 0,2-28 0,-75 250 0,97-293 0,4 1 0,-6 122 0,14-160 0,-15 63 0,12-70 0,1 2 0,-3 51 0,12 126-1365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2.056"/>
    </inkml:context>
    <inkml:brush xml:id="br0">
      <inkml:brushProperty name="width" value="0.2" units="cm"/>
      <inkml:brushProperty name="height" value="0.2" units="cm"/>
      <inkml:brushProperty name="color" value="#5B2D90"/>
    </inkml:brush>
  </inkml:definitions>
  <inkml:trace contextRef="#ctx0" brushRef="#br0">375 119 24575,'-3'34'0,"-2"0"0,-1 0 0,-1-1 0,-2 0 0,-1 0 0,-25 52 0,-13 46 0,-53 130 0,37-106 0,-4 81 0,60-184 0,3 0 0,1 0 0,3 0 0,9 89 0,-8-130 0,2 0 0,-1 1 0,2-1 0,-1 0 0,1 0 0,1 0 0,9 19 0,-10-25 0,1 1 0,-1-1 0,1 0 0,0 0 0,1 0 0,-1-1 0,1 1 0,0-1 0,0 0 0,0-1 0,0 1 0,1-1 0,-1 0 0,1 0 0,9 2 0,32 12 0,1-2 0,1-3 0,0-1 0,65 5 0,-100-15 0,0 0 0,-1-1 0,1-1 0,0 0 0,0-1 0,-1-1 0,1 0 0,-1 0 0,0-1 0,0-1 0,0-1 0,-1 1 0,1-2 0,-1 0 0,-1 0 0,0-1 0,0-1 0,0 0 0,-1 0 0,13-16 0,-5 1 0,-1-1 0,-1 0 0,-2-2 0,0 0 0,16-48 0,33-150 0,-52 179 0,26-74 0,3-18 0,-29 87 0,-2 0 0,-2-1 0,-1-65 0,-5 3 0,-4-104 0,0 199 0,0 0 0,-1 1 0,-1 0 0,-1-1 0,-1 2 0,0-1 0,-1 1 0,-1 0 0,-1 1 0,0 0 0,-1 0 0,-1 1 0,0 0 0,-1 1 0,0 1 0,-1 0 0,-24-16 0,33 25 0,-1 1 0,1 0 0,-1 0 0,0 0 0,0 0 0,0 1 0,0 0 0,0 1 0,-1-1 0,1 1 0,0 0 0,-1 1 0,1-1 0,-1 1 0,1 1 0,-1-1 0,1 1 0,0 0 0,-1 1 0,1-1 0,0 1 0,0 1 0,0-1 0,-6 4 0,-9 7 0,1 0 0,0 2 0,1 0 0,-34 36 0,30-29 0,8-9-2,-1 0-1,-33 19 1,33-22 28,0 0-1,-28 25 1,39-31-136,0 1-1,1 0 1,0 1 0,0-1-1,0 1 1,1 0-1,-1 0 1,1 0 0,1 0-1,-1 0 1,1 1-1,-1 8 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5.073"/>
    </inkml:context>
    <inkml:brush xml:id="br0">
      <inkml:brushProperty name="width" value="0.2" units="cm"/>
      <inkml:brushProperty name="height" value="0.2" units="cm"/>
      <inkml:brushProperty name="color" value="#5B2D90"/>
    </inkml:brush>
  </inkml:definitions>
  <inkml:trace contextRef="#ctx0" brushRef="#br0">60 173 24575,'-1'81'0,"-15"106"0,-26 356 0,42 4 0,3-238 0,-5-269 0,1-25 0,0-1 0,1 1 0,1 0 0,2 15 0,30-74 0,-7-5 0,-3 5 0,2 0 0,37-47 0,33-38 0,25-30 0,110-161 0,-201 276 0,-29 43 0,1 0 0,0-1 0,-1 1 0,1 0 0,-1 0 0,1 0 0,0 0 0,0 0 0,0 1 0,-1-1 0,1 0 0,0 0 0,0 0 0,0 1 0,0-1 0,1 0 0,-1 1 0,0-1 0,0 1 0,0 0 0,0-1 0,2 1 0,-2 0 0,0 1 0,-1-1 0,1 1 0,0-1 0,0 1 0,-1 0 0,1 0 0,-1-1 0,1 1 0,0 0 0,-1 0 0,0 0 0,1-1 0,-1 1 0,1 0 0,-1 0 0,0 0 0,0 0 0,1 0 0,-1 0 0,0 1 0,4 68 0,-4-61 0,-3 565 0,3-568 0,0 0 0,1 0 0,0 0 0,0 0 0,0-1 0,5 12 0,-6-16 0,1 0 0,-1 0 0,0-1 0,1 1 0,-1 0 0,1 0 0,-1-1 0,1 1 0,0 0 0,-1-1 0,1 1 0,0 0 0,-1-1 0,1 1 0,0-1 0,0 1 0,-1-1 0,1 0 0,0 1 0,0-1 0,1 1 0,0-2 0,-1 1 0,0 0 0,1 0 0,-1-1 0,1 1 0,-1-1 0,0 1 0,1-1 0,-1 0 0,0 1 0,0-1 0,0 0 0,0 0 0,0 0 0,1 0 0,-1 0 0,-1 0 0,3-2 0,11-17 0,-1 0 0,-1-1 0,0-1 0,14-40 0,-6 15 0,68-111 0,-24 48 0,-12 11 0,158-315 0,-91 194 0,-30 61 0,7-10 0,19-40 0,-105 191-1365</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7.905"/>
    </inkml:context>
    <inkml:brush xml:id="br0">
      <inkml:brushProperty name="width" value="0.2" units="cm"/>
      <inkml:brushProperty name="height" value="0.2" units="cm"/>
      <inkml:brushProperty name="color" value="#5B2D90"/>
    </inkml:brush>
  </inkml:definitions>
  <inkml:trace contextRef="#ctx0" brushRef="#br0">373 543 24575,'1'-4'0,"0"0"0,1 0 0,-1-1 0,1 1 0,0 1 0,0-1 0,1 0 0,-1 0 0,4-3 0,5-9 0,54-110 0,16-28 0,-66 130 0,0 1 0,1 0 0,2 2 0,21-22 0,-31 35 0,1 1 0,0 1 0,0 0 0,0 0 0,1 0 0,0 2 0,0-1 0,0 1 0,0 0 0,1 1 0,0 1 0,0-1 0,13 0 0,13 1 0,0 1 0,59 7 0,-90-5 0,11 1 0,-1 1 0,1 1 0,-1 1 0,0 0 0,0 1 0,0 0 0,-1 2 0,0 0 0,16 11 0,-12-6 0,-1 1 0,0 0 0,-1 1 0,-1 1 0,0 1 0,18 25 0,-25-27 0,0 1 0,-1 0 0,0 1 0,-1 0 0,5 20 0,18 90 0,-23-76 0,-2-1 0,-2 2 0,-6 61 0,2-30 0,-1-62 0,0 0 0,-1 0 0,-1 0 0,-1-1 0,0 1 0,-2-1 0,-1-1 0,0 1 0,-21 33 0,-10 8 0,-71 86 0,76-105 0,-94 94 0,19-22 0,66-65 0,-1-1 0,-3-2 0,-2-3 0,-1-2 0,-105 65 0,-54 37 0,121-78 0,73-54 0,1 1 0,0 1 0,1 1 0,0 0 0,2 0 0,-18 28 0,-49 103 0,73-134 0,1 1 0,0 0 0,1 0 0,0 0 0,1 0 0,-1 24 0,6 79 0,0-45 0,-3-54 0,1-1 0,1 0 0,0 0 0,1 1 0,1-2 0,0 1 0,1 0 0,7 13 0,0-6 0,0 0 0,1-1 0,1-1 0,21 24 0,-20-27-1365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9.172"/>
    </inkml:context>
    <inkml:brush xml:id="br0">
      <inkml:brushProperty name="width" value="0.2" units="cm"/>
      <inkml:brushProperty name="height" value="0.2" units="cm"/>
      <inkml:brushProperty name="color" value="#5B2D90"/>
    </inkml:brush>
  </inkml:definitions>
  <inkml:trace contextRef="#ctx0" brushRef="#br0">1 1 24575,'5'0'0,"1"4"0,0 7 0,-1 7 0,-1 4 0,-2-6 0,-1-11 0,0-10 0,4-10 0,1-7 0,4 0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46.550"/>
    </inkml:context>
    <inkml:brush xml:id="br0">
      <inkml:brushProperty name="width" value="0.2" units="cm"/>
      <inkml:brushProperty name="height" value="0.2" units="cm"/>
      <inkml:brushProperty name="color" value="#FFFFFF"/>
    </inkml:brush>
  </inkml:definitions>
  <inkml:trace contextRef="#ctx0" brushRef="#br0">1049 1 24575,'-2'12'0,"-1"0"0,0 0 0,0-1 0,-1 1 0,-1-1 0,0 0 0,0 0 0,-9 12 0,-2 7 0,-222 479 0,198-425 0,-4-1 0,-56 79 0,47-79 0,13-21 0,8-13 0,-43 88 0,-64 139 0,99-195 0,-4-1 0,-82 111 0,124-189 0,0 0 0,1 1 0,-1-1 0,1 0 0,-1 1 0,1-1 0,0 1 0,0 0 0,0-1 0,0 1 0,0 0 0,1 0 0,-1 5 0,1-7 0,1 0 0,0 1 0,-1-1 0,1 0 0,0 1 0,0-1 0,0 0 0,0 0 0,0 0 0,0 0 0,1 0 0,-1 0 0,0 0 0,0 0 0,1-1 0,-1 1 0,1 0 0,-1-1 0,0 1 0,1-1 0,-1 1 0,1-1 0,-1 0 0,1 0 0,0 0 0,-1 0 0,3 0 0,30 3 0,0-2 0,0-1 0,0-2 0,41-7 0,23-2 0,574 1 0,-444 11 0,-194 1 67,57 10 0,10 1-1566</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48.477"/>
    </inkml:context>
    <inkml:brush xml:id="br0">
      <inkml:brushProperty name="width" value="0.2" units="cm"/>
      <inkml:brushProperty name="height" value="0.2" units="cm"/>
      <inkml:brushProperty name="color" value="#FFFFFF"/>
    </inkml:brush>
  </inkml:definitions>
  <inkml:trace contextRef="#ctx0" brushRef="#br0">376 0 24575,'-6'1'0,"1"0"0,0 0 0,-1 0 0,1 0 0,0 1 0,0 0 0,0 0 0,0 1 0,0-1 0,1 1 0,-1 0 0,1 0 0,-1 0 0,1 1 0,-4 4 0,-9 10 0,0 1 0,-13 21 0,17-23 0,-140 200 0,144-203 0,1 0 0,0 0 0,1 1 0,1 0 0,1 0 0,0 1 0,0-1 0,2 1 0,0 0 0,1 0 0,0 0 0,1 0 0,1 0 0,1 1 0,0-1 0,1 0 0,1 0 0,1 0 0,0-1 0,1 1 0,0-1 0,1 0 0,1 0 0,0-1 0,2 0 0,-1 0 0,1-1 0,1 0 0,1-1 0,12 13 0,-7-11 0,0-1 0,0 0 0,1-2 0,1 0 0,0-1 0,1 0 0,-1-2 0,41 13 0,-26-13 0,0-1 0,1-2 0,-1-2 0,60 0 0,-70-3 0,1-1 0,-1-1 0,36-7 0,-49 6 0,0 0 0,-1-1 0,1 0 0,-1 0 0,0-1 0,0 0 0,-1-1 0,0 0 0,0 0 0,15-15 0,-10 5 0,0 0 0,0 0 0,-2-2 0,0 1 0,-1-2 0,0 1 0,-2-1 0,0-1 0,-1 1 0,-2-1 0,5-21 0,-3 1 0,-2 0 0,-2-1 0,-2 1 0,-6-73 0,3 102 0,0 0 0,0 1 0,-1-1 0,-1 0 0,0 1 0,0 0 0,-1 0 0,0 0 0,-1 0 0,-7-9 0,-11-11 0,-43-43 0,59 65 0,-6-6 0,0 0 0,-1 1 0,-1 1 0,-26-16 0,32 22 0,1 2 0,-1-1 0,0 1 0,-1 1 0,1 0 0,-1 1 0,1 0 0,-1 0 0,-20 0 0,26 2-47,-7-1-85,0 1 0,-1 0 0,1 1 1,0 0-1,0 1 0,0 0 0,0 1 1,0 0-1,-20 10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0.294"/>
    </inkml:context>
    <inkml:brush xml:id="br0">
      <inkml:brushProperty name="width" value="0.2" units="cm"/>
      <inkml:brushProperty name="height" value="0.2" units="cm"/>
      <inkml:brushProperty name="color" value="#FFFFFF"/>
    </inkml:brush>
  </inkml:definitions>
  <inkml:trace contextRef="#ctx0" brushRef="#br0">942 248 24575,'3'-4'0,"0"0"0,0 0 0,0 0 0,-1-1 0,1 1 0,-1-1 0,-1 1 0,1-1 0,0 0 0,-1 0 0,0 0 0,0 0 0,-1 0 0,0 0 0,1 0 0,-2 0 0,0-6 0,1 3 0,-1 0 0,-1 0 0,1 0 0,-1 0 0,-1 0 0,1 1 0,-1-1 0,-1 1 0,-7-14 0,6 16 0,1-1 0,-1 1 0,0 0 0,-1 1 0,1-1 0,-1 1 0,0 0 0,0 0 0,0 1 0,0 0 0,-1 0 0,1 0 0,-1 1 0,1 0 0,-1 0 0,-11-1 0,-9 1 0,0 0 0,0 2 0,-30 4 0,-5-1 0,-14-3 0,-94 5 0,148-2 0,0 0 0,0 1 0,0 2 0,1 0 0,-35 15 0,36-11 0,6-4 0,0 0 0,1 1 0,0 1 0,-15 11 0,23-15 0,1 0 0,-1 1 0,1 0 0,0 0 0,1 0 0,-1 0 0,1 1 0,0-1 0,0 1 0,1 0 0,-1 0 0,1 0 0,-1 9 0,-19 72 0,11-50 0,2 1 0,1 0 0,2 0 0,0 49 0,4-23 0,0-35 0,2 0 0,1-1 0,8 57 0,-7-81 0,-1 1 0,1-1 0,0 1 0,0-1 0,1 0 0,-1 0 0,1 0 0,0 0 0,0 0 0,1-1 0,-1 1 0,0-1 0,1 0 0,0 0 0,0 0 0,0 0 0,0-1 0,1 0 0,-1 1 0,0-2 0,1 1 0,0 0 0,-1-1 0,1 0 0,6 1 0,15 1 0,0 0 0,0-2 0,42-3 0,-30 0 0,-28 2 0,27 0 0,48-7 0,-72 5 0,0-1 0,0 0 0,0-1 0,-1-1 0,0 0 0,0 0 0,14-9 0,-14 6-136,0 0-1,0 0 1,-1-1-1,0 0 1,-1-1-1,0 0 1,0-1-1,-1 0 0,14-23 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2.150"/>
    </inkml:context>
    <inkml:brush xml:id="br0">
      <inkml:brushProperty name="width" value="0.2" units="cm"/>
      <inkml:brushProperty name="height" value="0.2" units="cm"/>
      <inkml:brushProperty name="color" value="#FFFFFF"/>
    </inkml:brush>
  </inkml:definitions>
  <inkml:trace contextRef="#ctx0" brushRef="#br0">1479 1 24575,'-1'1'0,"-1"0"0,0 0 0,1 0 0,-1 0 0,1 1 0,0-1 0,-1 0 0,1 1 0,0-1 0,0 1 0,0 0 0,0-1 0,0 1 0,0 0 0,0 0 0,0-1 0,1 1 0,-1 0 0,1 0 0,-1 0 0,1 3 0,-3 5 0,-104 232 0,55-121 0,28-69 0,-25 77 0,-34 97 0,-3 12 0,47-111 0,-27 113 0,49-176 0,-2 0 0,-4-2 0,-34 68 0,5-10 0,36-87 0,-1 0 0,-2-1 0,-1-1 0,-1-2 0,-1 1 0,-2-2 0,-1-2 0,-1 0 0,-1-1 0,-2-2 0,0 0 0,-1-2 0,-1-2 0,-1-1 0,-66 28 0,75-39 0,0-1 0,0-1 0,-1-1 0,1-2 0,-1 0 0,0-1 0,1-1 0,-42-6 0,62 6 0,1 0 0,-1-1 0,1 0 0,0 1 0,-1-1 0,1 0 0,0 0 0,-1 0 0,1-1 0,0 1 0,0 0 0,0-1 0,0 1 0,0-1 0,0 0 0,1 0 0,-1 0 0,0 0 0,-2-4 0,2 1 0,-1 0 0,1 0 0,0-1 0,1 1 0,-1-1 0,1 0 0,0 1 0,0-10 0,1-1 0,0 0 0,1 0 0,1 0 0,0 0 0,9-27 0,6-2 0,3 0 0,43-71 0,-8 16 0,9-34-1365</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3.909"/>
    </inkml:context>
    <inkml:brush xml:id="br0">
      <inkml:brushProperty name="width" value="0.2" units="cm"/>
      <inkml:brushProperty name="height" value="0.2" units="cm"/>
      <inkml:brushProperty name="color" value="#FFFFFF"/>
    </inkml:brush>
  </inkml:definitions>
  <inkml:trace contextRef="#ctx0" brushRef="#br0">407 0 24575,'-2'10'0,"0"0"0,-1-1 0,0 1 0,-1-1 0,0 0 0,-1 0 0,-10 16 0,8-13 0,-118 187 0,69-115 0,3 2 0,-48 111 0,96-187 0,1 1 0,0 0 0,0 0 0,1 0 0,1 1 0,0-1 0,1 1 0,0-1 0,0 1 0,2-1 0,-1 1 0,1 0 0,1-1 0,0 1 0,1-1 0,0 0 0,0 0 0,1 0 0,1 0 0,0-1 0,0 0 0,1 0 0,1 0 0,9 11 0,-3-8 12,1 0 0,0-1 0,1-1 0,0 0 0,1-1 0,0-1 0,0 0 0,1-2 0,29 11 0,-17-10-260,0-2 1,0 0-1,0-2 1,0-1-1,40-1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3.006"/>
    </inkml:context>
    <inkml:brush xml:id="br0">
      <inkml:brushProperty name="width" value="0.35" units="cm"/>
      <inkml:brushProperty name="height" value="0.35" units="cm"/>
      <inkml:brushProperty name="color" value="#5B2D90"/>
    </inkml:brush>
  </inkml:definitions>
  <inkml:trace contextRef="#ctx0" brushRef="#br0">31 0 24575,'-1'17'0,"-1"-1"0,0 1 0,-6 16 0,-4 40 0,6 528 0,9-332 0,-3 318 0,1-564 0,1 0 0,1 0 0,1 0 0,1-1 0,1 0 0,1 0 0,10 22 0,1-5 0,1-1 0,47 67 0,-61-98 0,0-1 0,0 0 0,0-1 0,1 1 0,0-1 0,9 6 0,-14-10 0,0 0 0,0 0 0,0 0 0,1 0 0,-1-1 0,0 1 0,0-1 0,1 1 0,-1-1 0,0 1 0,1-1 0,-1 0 0,0 1 0,1-1 0,-1 0 0,0 0 0,1 0 0,-1 0 0,1 0 0,-1 0 0,0-1 0,1 1 0,-1 0 0,0-1 0,1 1 0,-1-1 0,0 1 0,0-1 0,1 0 0,-1 0 0,0 1 0,0-1 0,0 0 0,0 0 0,0 0 0,0 0 0,0 0 0,0 0 0,-1 0 0,1-1 0,0 1 0,-1 0 0,1 0 0,0-2 0,7-17 0,-2 0 0,6-25 0,5-16 0,27-120 0,136-325 0,-78 280 0,-58 138 0,-34 67 0,1-1 0,1 1 0,1 1 0,30-36 0,-43 56 0,1-1 0,-1 1 0,0 0 0,0 0 0,0 0 0,0 0 0,0-1 0,1 1 0,-1 0 0,0 0 0,0 0 0,0 0 0,0 0 0,1 0 0,-1 0 0,0 0 0,0 0 0,0-1 0,1 1 0,-1 0 0,0 0 0,0 0 0,0 0 0,1 0 0,-1 0 0,0 0 0,0 0 0,1 0 0,-1 1 0,0-1 0,0 0 0,0 0 0,0 0 0,1 0 0,-1 0 0,0 0 0,0 0 0,0 0 0,1 0 0,-1 1 0,0-1 0,0 0 0,0 0 0,0 0 0,0 0 0,1 1 0,-1-1 0,0 0 0,0 0 0,0 0 0,0 1 0,5 17 0,-3 21 0,-2-39 0,8 123 0,5 0 0,41 169 0,-52-283 0,41 143 0,-26-100 0,12 63 0,-22-73 0,1 0 0,2-1 0,2 0 0,2-1 0,36 75 0,-48-112 0,-1-1 0,1 1 0,-1-1 0,1 1 0,0-1 0,0 0 0,0 1 0,0-1 0,1 0 0,-1 0 0,0 0 0,1-1 0,0 1 0,-1-1 0,1 1 0,0-1 0,0 0 0,0 0 0,-1 0 0,1-1 0,0 1 0,0 0 0,0-1 0,0 0 0,1 0 0,-1 0 0,0 0 0,0 0 0,0-1 0,0 0 0,0 1 0,0-1 0,-1 0 0,1 0 0,0 0 0,0-1 0,2-1 0,8-4 0,0-1 0,-1 0 0,0-1 0,-1 0 0,0-1 0,12-13 0,11-15 0,-2-1 0,-2-2 0,-2-1 0,-2-1 0,-1-2 0,-3 0 0,29-82 0,-31 64 0,-4 0 0,-2 0 0,-3-2 0,-3 0 0,1-99 0,-5 89 0,3 0 0,4 0 0,40-145 0,-20 112 0,-7 31 0,18-109 0,-25 118-1365</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5.211"/>
    </inkml:context>
    <inkml:brush xml:id="br0">
      <inkml:brushProperty name="width" value="0.2" units="cm"/>
      <inkml:brushProperty name="height" value="0.2" units="cm"/>
      <inkml:brushProperty name="color" value="#FFFFFF"/>
    </inkml:brush>
  </inkml:definitions>
  <inkml:trace contextRef="#ctx0" brushRef="#br0">0 0 24575,'0'5'0,"0"5"0,0 7 0,5 4 0,5 3 0,6-2 0,5-5 0,4-5 0,-3-10 0,-6-9 0,-9-4 0,-6-4 0,-8 0 0,-7-2 0,-6 2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7.780"/>
    </inkml:context>
    <inkml:brush xml:id="br0">
      <inkml:brushProperty name="width" value="0.2" units="cm"/>
      <inkml:brushProperty name="height" value="0.2" units="cm"/>
      <inkml:brushProperty name="color" value="#FFFFFF"/>
    </inkml:brush>
  </inkml:definitions>
  <inkml:trace contextRef="#ctx0" brushRef="#br0">752 157 24575,'-1'-5'0,"0"0"0,0 0 0,0 0 0,0 0 0,-1 0 0,0 0 0,0 0 0,0 1 0,-1-1 0,1 1 0,-1-1 0,0 1 0,-1 0 0,1 0 0,-1 0 0,1 1 0,-1-1 0,0 1 0,-7-4 0,3 1 0,-1 0 0,0 1 0,0 0 0,0 1 0,-1 0 0,1 1 0,-1 0 0,0 0 0,-10-1 0,-186-12 0,189 14 0,1-1 0,-1 2 0,0 0 0,0 1 0,1 1 0,-22 3 0,32-2 0,-1 0 0,1 0 0,-1 0 0,1 1 0,0 0 0,0 0 0,0 1 0,1 0 0,-1 0 0,1 0 0,0 0 0,0 1 0,0 0 0,1 0 0,0 0 0,0 1 0,0-1 0,-4 9 0,-13 23 0,2 2 0,1 0 0,-23 78 0,30-79 0,1 2 0,2-1 0,2 1 0,-2 60 0,8-71 0,0 25 0,7 61 0,-4-96 0,1 0 0,0-1 0,1 1 0,1-1 0,1 0 0,17 31 0,-18-39 0,1 0 0,0 0 0,1-1 0,0-1 0,1 1 0,0-1 0,0 0 0,0-1 0,1 0 0,0-1 0,1 0 0,-1-1 0,1 0 0,0 0 0,0-1 0,1 0 0,-1-1 0,20 2 0,10 0 0,-1-1 0,1-3 0,-1-1 0,49-7 0,-74 5-151,0 0-1,-1-1 0,0 0 0,0-2 1,0 1-1,0-2 0,0 0 1,16-10-1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0.445"/>
    </inkml:context>
    <inkml:brush xml:id="br0">
      <inkml:brushProperty name="width" value="0.2" units="cm"/>
      <inkml:brushProperty name="height" value="0.2" units="cm"/>
      <inkml:brushProperty name="color" value="#FFFFFF"/>
    </inkml:brush>
  </inkml:definitions>
  <inkml:trace contextRef="#ctx0" brushRef="#br0">174 0 24575,'0'43'0,"-12"272"0,7-275 0,-2-1 0,-1 0 0,-2-1 0,-2 0 0,-33 72 0,35-84 0,-12 25 0,22-50 0,-1 1 0,0 0 0,0 0 0,0-1 0,0 1 0,-1 0 0,1-1 0,0 1 0,-1-1 0,1 0 0,-1 1 0,1-1 0,-1 0 0,0 0 0,0 0 0,1 0 0,-1 0 0,0 0 0,-4 0 0,-5-4-1365</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1.702"/>
    </inkml:context>
    <inkml:brush xml:id="br0">
      <inkml:brushProperty name="width" value="0.2" units="cm"/>
      <inkml:brushProperty name="height" value="0.2" units="cm"/>
      <inkml:brushProperty name="color" value="#FFFFFF"/>
    </inkml:brush>
  </inkml:definitions>
  <inkml:trace contextRef="#ctx0" brushRef="#br0">1 347 24575,'5'-2'0,"0"0"0,1 0 0,-1-1 0,0 1 0,0-1 0,-1-1 0,1 1 0,-1-1 0,1 1 0,-1-1 0,0 0 0,5-7 0,-1 2 0,45-43 0,81-62 0,-110 95 0,2 2 0,0 1 0,1 1 0,1 1 0,0 1 0,33-9 0,-57 20 0,1 0 0,0 1 0,-1 0 0,1 0 0,0 0 0,0 1 0,0 0 0,0 0 0,0 0 0,0 0 0,-1 1 0,1 0 0,7 1 0,-10 0 0,1 0 0,-1-1 0,1 1 0,-1 0 0,0 0 0,0 0 0,1 1 0,-2-1 0,1 0 0,0 1 0,0-1 0,-1 1 0,0 0 0,1 0 0,-1-1 0,0 1 0,0 0 0,0 0 0,-1 0 0,1 0 0,-1 0 0,0 5 0,2 10 0,-1 1 0,-1-1 0,-1 0 0,0 1 0,-1-1 0,-2 0 0,-6 24 0,-51 121 0,10-34 0,18-1 85,17-61-1535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2.815"/>
    </inkml:context>
    <inkml:brush xml:id="br0">
      <inkml:brushProperty name="width" value="0.2" units="cm"/>
      <inkml:brushProperty name="height" value="0.2" units="cm"/>
      <inkml:brushProperty name="color" value="#FFFFFF"/>
    </inkml:brush>
  </inkml:definitions>
  <inkml:trace contextRef="#ctx0" brushRef="#br0">1 207 24575,'12'-1'0,"0"0"0,1-1 0,-1 0 0,0-1 0,-1-1 0,17-6 0,70-37 0,-79 37 0,46-24 0,-41 19 0,1 1 0,1 1 0,0 2 0,1 0 0,0 2 0,47-10 0,-72 19 0,1-1 0,-1 1 0,0 0 0,1 0 0,-1 0 0,1 1 0,-1-1 0,1 1 0,-1-1 0,0 1 0,1 0 0,-1-1 0,0 1 0,0 1 0,1-1 0,-1 0 0,0 0 0,0 1 0,0-1 0,3 4 0,-2-1 0,0 0 0,-1 0 0,1 0 0,-1 1 0,0-1 0,0 1 0,0-1 0,0 1 0,1 9 0,1 8 0,-2 1 0,0-1 0,-3 37 0,1-51 0,-5 38 0,-1-1 0,-3 1 0,-1-1 0,-2-1 0,-28 65 0,4-7 0,-33 159 0,65-253-1365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4.734"/>
    </inkml:context>
    <inkml:brush xml:id="br0">
      <inkml:brushProperty name="width" value="0.2" units="cm"/>
      <inkml:brushProperty name="height" value="0.2" units="cm"/>
      <inkml:brushProperty name="color" value="#FFFFFF"/>
    </inkml:brush>
  </inkml:definitions>
  <inkml:trace contextRef="#ctx0" brushRef="#br0">182 169 24575,'-2'6'0,"1"1"0,-1-1 0,-1 1 0,1-1 0,-1 0 0,0 0 0,0 0 0,-5 6 0,-7 13 0,-12 35 0,3 1 0,3 1 0,-26 124 0,42-159 0,0-4 0,1 0 0,0 0 0,2 0 0,1 0 0,2 27 0,0-44 0,0 0 0,0 0 0,1 0 0,-1-1 0,1 1 0,0-1 0,1 1 0,-1-1 0,1 0 0,0 0 0,1 0 0,-1 0 0,1 0 0,0-1 0,0 1 0,0-1 0,1 0 0,-1-1 0,1 1 0,0-1 0,0 0 0,1 0 0,-1 0 0,0-1 0,9 3 0,24 5 0,1-2 0,0-1 0,0-2 0,67-1 0,-97-3 0,1-1 0,-1-1 0,1 0 0,-1 0 0,0-1 0,1 0 0,-1-1 0,0 0 0,0 0 0,0-1 0,-1 0 0,1-1 0,-1 1 0,0-2 0,-1 1 0,1-1 0,12-13 0,-11 8 0,-1 1 0,0-1 0,-1-1 0,0 1 0,0-1 0,-2-1 0,1 1 0,-2-1 0,0 0 0,0 0 0,-1 0 0,1-15 0,29-132 0,-10 55 0,-13 56 0,-4 22 0,-1-1 0,-1 0 0,0-30 0,-3 39 0,-1 0 0,-1 0 0,-1 0 0,-1 0 0,-1 1 0,-8-27 0,10 38 0,-1 1 0,-1 0 0,1-1 0,-1 1 0,0 1 0,0-1 0,-1 0 0,0 1 0,0 0 0,0 0 0,0 1 0,-1-1 0,0 1 0,0 0 0,0 1 0,0-1 0,-1 1 0,1 1 0,-1-1 0,-10-2 0,-12 0 0,0 0 0,-1 2 0,1 1 0,-1 2 0,0 1 0,-34 5 0,58-5-68,1-1 0,0 1-1,-1 1 1,1-1 0,0 1 0,0 0-1,0 0 1,0 1 0,1-1 0,-1 1-1,1 0 1,-1 0 0,1 1 0,0-1-1,0 1 1,0 0 0,1 0-1,0 0 1,-6 8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6.582"/>
    </inkml:context>
    <inkml:brush xml:id="br0">
      <inkml:brushProperty name="width" value="0.2" units="cm"/>
      <inkml:brushProperty name="height" value="0.2" units="cm"/>
      <inkml:brushProperty name="color" value="#FFFFFF"/>
    </inkml:brush>
  </inkml:definitions>
  <inkml:trace contextRef="#ctx0" brushRef="#br0">698 276 24575,'1'-8'0,"0"-1"0,1 1 0,0 0 0,5-15 0,5-24 0,-10 31 0,0 2 0,-1 1 0,0-1 0,-1 0 0,-3-25 0,3 36 0,-1 1 0,0-1 0,1 0 0,-1 0 0,0 1 0,0-1 0,-1 1 0,1-1 0,-1 1 0,1-1 0,-1 1 0,0 0 0,1 0 0,-1-1 0,0 1 0,-1 1 0,1-1 0,0 0 0,0 0 0,-1 1 0,1 0 0,-1-1 0,1 1 0,-1 0 0,0 0 0,0 0 0,1 1 0,-6-2 0,-36-1 0,0 1 0,-68 6 0,9 0 0,83-4 0,1 2 0,-1 0 0,1 1 0,0 1 0,0 1 0,1 0 0,-1 1 0,1 2 0,0 0 0,-29 17 0,38-19 0,-1 1 0,1 0 0,0 0 0,1 1 0,-1 0 0,2 0 0,-1 1 0,1 0 0,0 0 0,1 0 0,0 1 0,1 0 0,0 1 0,0-1 0,1 1 0,1 0 0,-1 0 0,2 0 0,-2 16 0,3 175 0,3-93 0,-2-106 0,0 11 0,0 0 0,1 0 0,5 26 0,-5-37 0,0 1 0,0-1 0,0 1 0,1-1 0,-1 0 0,1 0 0,0 1 0,0-1 0,0 0 0,0 0 0,0-1 0,1 1 0,0 0 0,-1-1 0,1 0 0,0 1 0,0-1 0,0 0 0,0-1 0,5 3 0,8 2 0,1-1 0,0 0 0,0-2 0,0 0 0,1-1 0,-1 0 0,1-2 0,-1 0 0,1-1 0,-1 0 0,1-2 0,-1 0 0,0-1 0,0 0 0,0-2 0,-1 0 0,0-1 0,0 0 0,-1-1 0,1-1 0,-2-1 0,1 0 0,-2-1 0,1 0 0,13-16 0,45-43-1365</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8.278"/>
    </inkml:context>
    <inkml:brush xml:id="br0">
      <inkml:brushProperty name="width" value="0.2" units="cm"/>
      <inkml:brushProperty name="height" value="0.2" units="cm"/>
      <inkml:brushProperty name="color" value="#FFFFFF"/>
    </inkml:brush>
  </inkml:definitions>
  <inkml:trace contextRef="#ctx0" brushRef="#br0">327 0 24575,'-1'1'0,"0"-1"0,-1 1 0,1-1 0,0 1 0,0 0 0,-1-1 0,1 1 0,0 0 0,0 0 0,0 0 0,0 0 0,0 0 0,0 0 0,0 0 0,1 0 0,-1 0 0,0 1 0,1-1 0,-1 0 0,1 0 0,-1 1 0,0 1 0,-11 36 0,11-33 0,-10 52 0,-8 99 0,0 6 0,-49 142 0,58-249 0,-25 101 0,2-28 0,-14 45 0,41-150 0,0 1 0,1 0 0,2 0 0,-1 32 0,-6 46 0,9-100 0,-12 88 0,12-83 0,1 1 0,0 0 0,0 0 0,0-1 0,1 1 0,1 0 0,0-1 0,2 10 0,-2-15 0,0-1 0,0 1 0,0 0 0,0-1 0,0 1 0,1-1 0,-1 0 0,1 0 0,-1 0 0,1 0 0,0 0 0,0-1 0,-1 1 0,1-1 0,1 1 0,-1-1 0,0 0 0,0 0 0,0-1 0,0 1 0,1-1 0,-1 1 0,0-1 0,1 0 0,-1-1 0,0 1 0,6-1 0,6-1 0,0-1 0,-1 0 0,1-1 0,24-9 0,-21 5-455,0-1 0,28-18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10.381"/>
    </inkml:context>
    <inkml:brush xml:id="br0">
      <inkml:brushProperty name="width" value="0.2" units="cm"/>
      <inkml:brushProperty name="height" value="0.2" units="cm"/>
      <inkml:brushProperty name="color" value="#FFFFFF"/>
    </inkml:brush>
  </inkml:definitions>
  <inkml:trace contextRef="#ctx0" brushRef="#br0">109 478 24575,'58'1'0,"97"14"0,-118-9 0,-1-1 0,1-1 0,-1-3 0,1-1 0,0-1 0,40-8 0,-66 7 0,0-2 0,0 1 0,0-1 0,0 0 0,-1-1 0,0-1 0,0 0 0,0 0 0,-1 0 0,0-1 0,0-1 0,0 0 0,-1 0 0,8-11 0,-12 14 0,0-1 0,0 0 0,0 0 0,-1-1 0,0 1 0,-1-1 0,1 1 0,-1-1 0,0 0 0,-1 0 0,0 0 0,0 0 0,0 0 0,-1 0 0,0 0 0,0-1 0,-1 1 0,0 0 0,0 0 0,-1 0 0,1 1 0,-2-1 0,-5-13 0,0 4 0,0 1 0,-2 0 0,0 0 0,0 1 0,-1 1 0,-1-1 0,0 2 0,-1 0 0,0 0 0,-1 1 0,-1 1 0,1 0 0,-1 1 0,-1 1 0,0 0 0,0 1 0,0 1 0,-1 0 0,0 2 0,0-1 0,-1 2 0,-20-1 0,28 4 0,0 0 0,0 2 0,1-1 0,-1 1 0,0 0 0,1 1 0,-1 1 0,1-1 0,0 1 0,0 1 0,0-1 0,0 2 0,1-1 0,-11 10 0,-10 11 0,0 2 0,-34 42 0,12-13 0,38-43 0,-1 2 0,2-1 0,0 1 0,1 1 0,0 0 0,2 1 0,0 0 0,1 0 0,0 1 0,2 0 0,0 1 0,2-1 0,0 1 0,1 0 0,0 0 0,2 0 0,1 22 0,0-35 0,0 14 0,1 0 0,0 0 0,10 41 0,-9-55 0,0 0 0,1 1 0,0-2 0,1 1 0,0 0 0,0-1 0,0 1 0,1-1 0,0 0 0,0-1 0,0 1 0,1-1 0,-1 0 0,11 7 0,18 8 0,0-1 0,1-1 0,0-2 0,2-2 0,0-1 0,0-2 0,1-1 0,0-3 0,1 0 0,-1-3 0,42 0 0,-29-9-1365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12.477"/>
    </inkml:context>
    <inkml:brush xml:id="br0">
      <inkml:brushProperty name="width" value="0.2" units="cm"/>
      <inkml:brushProperty name="height" value="0.2" units="cm"/>
      <inkml:brushProperty name="color" value="#FFFFFF"/>
    </inkml:brush>
  </inkml:definitions>
  <inkml:trace contextRef="#ctx0" brushRef="#br0">432 1 24575,'-1'27'0,"-2"1"0,0-1 0,-2 0 0,-11 40 0,-46 104 0,1 0 0,-50 173 0,75-247 0,21-59 0,0 0 0,3 1 0,1 0 0,2 0 0,-6 66 0,2 7 0,7-74 0,-2 53 0,8-49 0,-2 0 0,-11 61 0,8-77 0,0 1 0,2 0 0,1 49 0,2-70 0,0 1 0,1-1 0,0 1 0,0 0 0,0-1 0,1 1 0,0-1 0,0 0 0,1 0 0,0 0 0,0 0 0,0 0 0,1 0 0,-1-1 0,1 0 0,1 0 0,-1 0 0,1 0 0,0 0 0,10 6 0,1-1 0,2-1 0,-1-1 0,1-1 0,0 0 0,1-2 0,-1 0 0,1-1 0,0 0 0,0-2 0,1 0 0,-1-2 0,20-1 0,-18 2 0,0-2 0,0 0 0,0-2 0,0 0 0,0-1 0,-1-1 0,0-1 0,0-1 0,31-15 0,26-18-1365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5.973"/>
    </inkml:context>
    <inkml:brush xml:id="br0">
      <inkml:brushProperty name="width" value="0.35" units="cm"/>
      <inkml:brushProperty name="height" value="0.35" units="cm"/>
      <inkml:brushProperty name="color" value="#5B2D90"/>
    </inkml:brush>
  </inkml:definitions>
  <inkml:trace contextRef="#ctx0" brushRef="#br0">1 1084 24575,'1'-5'0,"1"1"0,-1 0 0,1 0 0,0 0 0,1 0 0,-1 1 0,0-1 0,1 1 0,0-1 0,0 1 0,0 0 0,6-5 0,-1 1 0,35-43 0,55-82 0,-18 21 0,190-215 0,-198 248 0,163-135 0,-214 197 0,1 1 0,1 0 0,0 2 0,0 1 0,27-10 0,-39 17 0,0 2 0,1-1 0,-1 2 0,1 0 0,0 0 0,-1 1 0,1 0 0,0 1 0,0 0 0,0 1 0,-1 0 0,1 1 0,19 6 0,5 6 0,-2 1 0,0 2 0,46 30 0,90 74 0,-121-85 0,-8-6 0,-2 2 0,-1 2 0,55 63 0,-75-75 0,-2 0 0,-1 0 0,-1 2 0,0-1 0,-2 2 0,-1 0 0,-1 0 0,10 40 0,3 30 0,-4 0 0,-5 2 0,5 182 0,-19-247 0,-1 0 0,-1 0 0,-2 0 0,-1 0 0,-2-1 0,-19 59 0,2-35 0,-2-2 0,-2 0 0,-3-2 0,-1-1 0,-63 72 0,66-94 0,-1 0 0,-62 43 0,86-67 0,-118 80 0,62-44 0,-75 63 0,105-72 0,0 1 0,3 1 0,0 2 0,-27 44 0,-21 24 0,45-63 0,-52 88 0,78-117 0,-8 14 0,0 1 0,2 0 0,1 1 0,1 0 0,-7 31 0,11-27 0,-12 57 0,4 1 0,-5 148 0,19-202 0,0-7 0,0 1 0,9 53 0,-7-74 0,0 1 0,1-1 0,-1 0 0,2 0 0,-1 0 0,1 0 0,0 0 0,1-1 0,-1 0 0,2 0 0,-1 0 0,1-1 0,0 1 0,7 4 0,-6-7-97,0 0-1,0-1 1,0 1-1,1-2 1,-1 1-1,1-1 1,0 0-1,0-1 1,0 0-1,0 0 1,0-1-1,0 0 0,12-1 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19.517"/>
    </inkml:context>
    <inkml:brush xml:id="br0">
      <inkml:brushProperty name="width" value="0.2" units="cm"/>
      <inkml:brushProperty name="height" value="0.2" units="cm"/>
      <inkml:brushProperty name="color" value="#FFFFFF"/>
    </inkml:brush>
  </inkml:definitions>
  <inkml:trace contextRef="#ctx0" brushRef="#br0">1 1132 24575,'112'-5'0,"193"-33"0,-175 18 0,3302-391-3171,-1143 227 613,583-83 2558,-2597 229-87,721-87-1344,8 82 6169,-641 52-3594</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4"/>
    </inkml:context>
    <inkml:brush xml:id="br0">
      <inkml:brushProperty name="width" value="0.2" units="cm"/>
      <inkml:brushProperty name="height" value="0.2" units="cm"/>
      <inkml:brushProperty name="color" value="#FFFFFF"/>
    </inkml:brush>
  </inkml:definitions>
  <inkml:trace contextRef="#ctx0" brushRef="#br0">1049 1 24575,'-2'12'0,"-1"0"0,0 0 0,0-1 0,-1 1 0,-1-1 0,0 0 0,0 0 0,-9 12 0,-2 7 0,-222 479 0,198-425 0,-4-1 0,-56 79 0,47-79 0,13-21 0,8-13 0,-43 88 0,-64 139 0,99-195 0,-4-1 0,-82 111 0,124-189 0,0 0 0,1 1 0,-1-1 0,1 0 0,-1 1 0,1-1 0,0 1 0,0 0 0,0-1 0,0 1 0,0 0 0,1 0 0,-1 5 0,1-7 0,1 0 0,0 1 0,-1-1 0,1 0 0,0 1 0,0-1 0,0 0 0,0 0 0,0 0 0,0 0 0,1 0 0,-1 0 0,0 0 0,0 0 0,1-1 0,-1 1 0,1 0 0,-1-1 0,0 1 0,1-1 0,-1 1 0,1-1 0,-1 0 0,1 0 0,0 0 0,-1 0 0,3 0 0,30 3 0,0-2 0,0-1 0,0-2 0,41-7 0,23-2 0,574 1 0,-444 11 0,-194 1 67,57 10 0,10 1-1566</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5"/>
    </inkml:context>
    <inkml:brush xml:id="br0">
      <inkml:brushProperty name="width" value="0.2" units="cm"/>
      <inkml:brushProperty name="height" value="0.2" units="cm"/>
      <inkml:brushProperty name="color" value="#FFFFFF"/>
    </inkml:brush>
  </inkml:definitions>
  <inkml:trace contextRef="#ctx0" brushRef="#br0">376 0 24575,'-6'1'0,"1"0"0,0 0 0,-1 0 0,1 0 0,0 1 0,0 0 0,0 0 0,0 1 0,0-1 0,1 1 0,-1 0 0,1 0 0,-1 0 0,1 1 0,-4 4 0,-9 10 0,0 1 0,-13 21 0,17-23 0,-140 200 0,144-203 0,1 0 0,0 0 0,1 1 0,1 0 0,1 0 0,0 1 0,0-1 0,2 1 0,0 0 0,1 0 0,0 0 0,1 0 0,1 0 0,1 1 0,0-1 0,1 0 0,1 0 0,1 0 0,0-1 0,1 1 0,0-1 0,1 0 0,1 0 0,0-1 0,2 0 0,-1 0 0,1-1 0,1 0 0,1-1 0,12 13 0,-7-11 0,0-1 0,0 0 0,1-2 0,1 0 0,0-1 0,1 0 0,-1-2 0,41 13 0,-26-13 0,0-1 0,1-2 0,-1-2 0,60 0 0,-70-3 0,1-1 0,-1-1 0,36-7 0,-49 6 0,0 0 0,-1-1 0,1 0 0,-1 0 0,0-1 0,0 0 0,-1-1 0,0 0 0,0 0 0,15-15 0,-10 5 0,0 0 0,0 0 0,-2-2 0,0 1 0,-1-2 0,0 1 0,-2-1 0,0-1 0,-1 1 0,-2-1 0,5-21 0,-3 1 0,-2 0 0,-2-1 0,-2 1 0,-6-73 0,3 102 0,0 0 0,0 1 0,-1-1 0,-1 0 0,0 1 0,0 0 0,-1 0 0,0 0 0,-1 0 0,-7-9 0,-11-11 0,-43-43 0,59 65 0,-6-6 0,0 0 0,-1 1 0,-1 1 0,-26-16 0,32 22 0,1 2 0,-1-1 0,0 1 0,-1 1 0,1 0 0,-1 1 0,1 0 0,-1 0 0,-20 0 0,26 2-47,-7-1-85,0 1 0,-1 0 0,1 1 1,0 0-1,0 1 0,0 0 0,0 1 1,0 0-1,-20 10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6"/>
    </inkml:context>
    <inkml:brush xml:id="br0">
      <inkml:brushProperty name="width" value="0.2" units="cm"/>
      <inkml:brushProperty name="height" value="0.2" units="cm"/>
      <inkml:brushProperty name="color" value="#FFFFFF"/>
    </inkml:brush>
  </inkml:definitions>
  <inkml:trace contextRef="#ctx0" brushRef="#br0">942 248 24575,'3'-4'0,"0"0"0,0 0 0,0 0 0,-1-1 0,1 1 0,-1-1 0,-1 1 0,1-1 0,0 0 0,-1 0 0,0 0 0,0 0 0,-1 0 0,0 0 0,1 0 0,-2 0 0,0-6 0,1 3 0,-1 0 0,-1 0 0,1 0 0,-1 0 0,-1 0 0,1 1 0,-1-1 0,-1 1 0,-7-14 0,6 16 0,1-1 0,-1 1 0,0 0 0,-1 1 0,1-1 0,-1 1 0,0 0 0,0 0 0,0 1 0,0 0 0,-1 0 0,1 0 0,-1 1 0,1 0 0,-1 0 0,-11-1 0,-9 1 0,0 0 0,0 2 0,-30 4 0,-5-1 0,-14-3 0,-94 5 0,148-2 0,0 0 0,0 1 0,0 2 0,1 0 0,-35 15 0,36-11 0,6-4 0,0 0 0,1 1 0,0 1 0,-15 11 0,23-15 0,1 0 0,-1 1 0,1 0 0,0 0 0,1 0 0,-1 0 0,1 1 0,0-1 0,0 1 0,1 0 0,-1 0 0,1 0 0,-1 9 0,-19 72 0,11-50 0,2 1 0,1 0 0,2 0 0,0 49 0,4-23 0,0-35 0,2 0 0,1-1 0,8 57 0,-7-81 0,-1 1 0,1-1 0,0 1 0,0-1 0,1 0 0,-1 0 0,1 0 0,0 0 0,0 0 0,1-1 0,-1 1 0,0-1 0,1 0 0,0 0 0,0 0 0,0 0 0,0-1 0,1 0 0,-1 1 0,0-2 0,1 1 0,0 0 0,-1-1 0,1 0 0,6 1 0,15 1 0,0 0 0,0-2 0,42-3 0,-30 0 0,-28 2 0,27 0 0,48-7 0,-72 5 0,0-1 0,0 0 0,0-1 0,-1-1 0,0 0 0,0 0 0,14-9 0,-14 6-136,0 0-1,0 0 1,-1-1-1,0 0 1,-1-1-1,0 0 1,0-1-1,-1 0 0,14-23 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7"/>
    </inkml:context>
    <inkml:brush xml:id="br0">
      <inkml:brushProperty name="width" value="0.2" units="cm"/>
      <inkml:brushProperty name="height" value="0.2" units="cm"/>
      <inkml:brushProperty name="color" value="#FFFFFF"/>
    </inkml:brush>
  </inkml:definitions>
  <inkml:trace contextRef="#ctx0" brushRef="#br0">1479 1 24575,'-1'1'0,"-1"0"0,0 0 0,1 0 0,-1 0 0,1 1 0,0-1 0,-1 0 0,1 1 0,0-1 0,0 1 0,0 0 0,0-1 0,0 1 0,0 0 0,0 0 0,0-1 0,1 1 0,-1 0 0,1 0 0,-1 0 0,1 3 0,-3 5 0,-104 232 0,55-121 0,28-69 0,-25 77 0,-34 97 0,-3 12 0,47-111 0,-27 113 0,49-176 0,-2 0 0,-4-2 0,-34 68 0,5-10 0,36-87 0,-1 0 0,-2-1 0,-1-1 0,-1-2 0,-1 1 0,-2-2 0,-1-2 0,-1 0 0,-1-1 0,-2-2 0,0 0 0,-1-2 0,-1-2 0,-1-1 0,-66 28 0,75-39 0,0-1 0,0-1 0,-1-1 0,1-2 0,-1 0 0,0-1 0,1-1 0,-42-6 0,62 6 0,1 0 0,-1-1 0,1 0 0,0 1 0,-1-1 0,1 0 0,0 0 0,-1 0 0,1-1 0,0 1 0,0 0 0,0-1 0,0 1 0,0-1 0,0 0 0,1 0 0,-1 0 0,0 0 0,-2-4 0,2 1 0,-1 0 0,1 0 0,0-1 0,1 1 0,-1-1 0,1 0 0,0 1 0,0-10 0,1-1 0,0 0 0,1 0 0,1 0 0,0 0 0,9-27 0,6-2 0,3 0 0,43-71 0,-8 16 0,9-34-1365</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8"/>
    </inkml:context>
    <inkml:brush xml:id="br0">
      <inkml:brushProperty name="width" value="0.2" units="cm"/>
      <inkml:brushProperty name="height" value="0.2" units="cm"/>
      <inkml:brushProperty name="color" value="#FFFFFF"/>
    </inkml:brush>
  </inkml:definitions>
  <inkml:trace contextRef="#ctx0" brushRef="#br0">407 0 24575,'-2'10'0,"0"0"0,-1-1 0,0 1 0,-1-1 0,0 0 0,-1 0 0,-10 16 0,8-13 0,-118 187 0,69-115 0,3 2 0,-48 111 0,96-187 0,1 1 0,0 0 0,0 0 0,1 0 0,1 1 0,0-1 0,1 1 0,0-1 0,0 1 0,2-1 0,-1 1 0,1 0 0,1-1 0,0 1 0,1-1 0,0 0 0,0 0 0,1 0 0,1 0 0,0-1 0,0 0 0,1 0 0,1 0 0,9 11 0,-3-8 12,1 0 0,0-1 0,1-1 0,0 0 0,1-1 0,0-1 0,0 0 0,1-2 0,29 11 0,-17-10-260,0-2 1,0 0-1,0-2 1,0-1-1,40-1 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9"/>
    </inkml:context>
    <inkml:brush xml:id="br0">
      <inkml:brushProperty name="width" value="0.2" units="cm"/>
      <inkml:brushProperty name="height" value="0.2" units="cm"/>
      <inkml:brushProperty name="color" value="#FFFFFF"/>
    </inkml:brush>
  </inkml:definitions>
  <inkml:trace contextRef="#ctx0" brushRef="#br0">0 0 24575,'0'5'0,"0"5"0,0 7 0,5 4 0,5 3 0,6-2 0,5-5 0,4-5 0,-3-10 0,-6-9 0,-9-4 0,-6-4 0,-8 0 0,-7-2 0,-6 2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0"/>
    </inkml:context>
    <inkml:brush xml:id="br0">
      <inkml:brushProperty name="width" value="0.2" units="cm"/>
      <inkml:brushProperty name="height" value="0.2" units="cm"/>
      <inkml:brushProperty name="color" value="#FFFFFF"/>
    </inkml:brush>
  </inkml:definitions>
  <inkml:trace contextRef="#ctx0" brushRef="#br0">752 157 24575,'-1'-5'0,"0"0"0,0 0 0,0 0 0,0 0 0,-1 0 0,0 0 0,0 0 0,0 1 0,-1-1 0,1 1 0,-1-1 0,0 1 0,-1 0 0,1 0 0,-1 0 0,1 1 0,-1-1 0,0 1 0,-7-4 0,3 1 0,-1 0 0,0 1 0,0 0 0,0 1 0,-1 0 0,1 1 0,-1 0 0,0 0 0,-10-1 0,-186-12 0,189 14 0,1-1 0,-1 2 0,0 0 0,0 1 0,1 1 0,-22 3 0,32-2 0,-1 0 0,1 0 0,-1 0 0,1 1 0,0 0 0,0 0 0,0 1 0,1 0 0,-1 0 0,1 0 0,0 0 0,0 1 0,0 0 0,1 0 0,0 0 0,0 1 0,0-1 0,-4 9 0,-13 23 0,2 2 0,1 0 0,-23 78 0,30-79 0,1 2 0,2-1 0,2 1 0,-2 60 0,8-71 0,0 25 0,7 61 0,-4-96 0,1 0 0,0-1 0,1 1 0,1-1 0,1 0 0,17 31 0,-18-39 0,1 0 0,0 0 0,1-1 0,0-1 0,1 1 0,0-1 0,0 0 0,0-1 0,1 0 0,0-1 0,1 0 0,-1-1 0,1 0 0,0 0 0,0-1 0,1 0 0,-1-1 0,20 2 0,10 0 0,-1-1 0,1-3 0,-1-1 0,49-7 0,-74 5-151,0 0-1,-1-1 0,0 0 0,0-2 1,0 1-1,0-2 0,0 0 1,16-10-1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1"/>
    </inkml:context>
    <inkml:brush xml:id="br0">
      <inkml:brushProperty name="width" value="0.2" units="cm"/>
      <inkml:brushProperty name="height" value="0.2" units="cm"/>
      <inkml:brushProperty name="color" value="#FFFFFF"/>
    </inkml:brush>
  </inkml:definitions>
  <inkml:trace contextRef="#ctx0" brushRef="#br0">174 0 24575,'0'43'0,"-12"272"0,7-275 0,-2-1 0,-1 0 0,-2-1 0,-2 0 0,-33 72 0,35-84 0,-12 25 0,22-50 0,-1 1 0,0 0 0,0 0 0,0-1 0,0 1 0,-1 0 0,1-1 0,0 1 0,-1-1 0,1 0 0,-1 1 0,1-1 0,-1 0 0,0 0 0,0 0 0,1 0 0,-1 0 0,0 0 0,-4 0 0,-5-4-1365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2"/>
    </inkml:context>
    <inkml:brush xml:id="br0">
      <inkml:brushProperty name="width" value="0.2" units="cm"/>
      <inkml:brushProperty name="height" value="0.2" units="cm"/>
      <inkml:brushProperty name="color" value="#FFFFFF"/>
    </inkml:brush>
  </inkml:definitions>
  <inkml:trace contextRef="#ctx0" brushRef="#br0">1 347 24575,'5'-2'0,"0"0"0,1 0 0,-1-1 0,0 1 0,0-1 0,-1-1 0,1 1 0,-1-1 0,1 1 0,-1-1 0,0 0 0,5-7 0,-1 2 0,45-43 0,81-62 0,-110 95 0,2 2 0,0 1 0,1 1 0,1 1 0,0 1 0,33-9 0,-57 20 0,1 0 0,0 1 0,-1 0 0,1 0 0,0 0 0,0 1 0,0 0 0,0 0 0,0 0 0,0 0 0,-1 1 0,1 0 0,7 1 0,-10 0 0,1 0 0,-1-1 0,1 1 0,-1 0 0,0 0 0,0 0 0,1 1 0,-2-1 0,1 0 0,0 1 0,0-1 0,-1 1 0,0 0 0,1 0 0,-1-1 0,0 1 0,0 0 0,0 0 0,-1 0 0,1 0 0,-1 0 0,0 5 0,2 10 0,-1 1 0,-1-1 0,-1 0 0,0 1 0,-1-1 0,-2 0 0,-6 24 0,-51 121 0,10-34 0,18-1 85,17-61-1535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7.139"/>
    </inkml:context>
    <inkml:brush xml:id="br0">
      <inkml:brushProperty name="width" value="0.35" units="cm"/>
      <inkml:brushProperty name="height" value="0.35" units="cm"/>
      <inkml:brushProperty name="color" value="#5B2D90"/>
    </inkml:brush>
  </inkml:definitions>
  <inkml:trace contextRef="#ctx0" brushRef="#br0">114 48 24575,'0'4'0,"-5"7"0,-6 2 0,-6-3 0,0-6 0,-3-5 0,3-6 0,4-8 0,5-5 0,2-4 0,9 1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3"/>
    </inkml:context>
    <inkml:brush xml:id="br0">
      <inkml:brushProperty name="width" value="0.2" units="cm"/>
      <inkml:brushProperty name="height" value="0.2" units="cm"/>
      <inkml:brushProperty name="color" value="#FFFFFF"/>
    </inkml:brush>
  </inkml:definitions>
  <inkml:trace contextRef="#ctx0" brushRef="#br0">1 207 24575,'12'-1'0,"0"0"0,1-1 0,-1 0 0,0-1 0,-1-1 0,17-6 0,70-37 0,-79 37 0,46-24 0,-41 19 0,1 1 0,1 1 0,0 2 0,1 0 0,0 2 0,47-10 0,-72 19 0,1-1 0,-1 1 0,0 0 0,1 0 0,-1 0 0,1 1 0,-1-1 0,1 1 0,-1-1 0,0 1 0,1 0 0,-1-1 0,0 1 0,0 1 0,1-1 0,-1 0 0,0 0 0,0 1 0,0-1 0,3 4 0,-2-1 0,0 0 0,-1 0 0,1 0 0,-1 1 0,0-1 0,0 1 0,0-1 0,0 1 0,1 9 0,1 8 0,-2 1 0,0-1 0,-3 37 0,1-51 0,-5 38 0,-1-1 0,-3 1 0,-1-1 0,-2-1 0,-28 65 0,4-7 0,-33 159 0,65-253-1365</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4"/>
    </inkml:context>
    <inkml:brush xml:id="br0">
      <inkml:brushProperty name="width" value="0.2" units="cm"/>
      <inkml:brushProperty name="height" value="0.2" units="cm"/>
      <inkml:brushProperty name="color" value="#FFFFFF"/>
    </inkml:brush>
  </inkml:definitions>
  <inkml:trace contextRef="#ctx0" brushRef="#br0">182 169 24575,'-2'6'0,"1"1"0,-1-1 0,-1 1 0,1-1 0,-1 0 0,0 0 0,0 0 0,-5 6 0,-7 13 0,-12 35 0,3 1 0,3 1 0,-26 124 0,42-159 0,0-4 0,1 0 0,0 0 0,2 0 0,1 0 0,2 27 0,0-44 0,0 0 0,0 0 0,1 0 0,-1-1 0,1 1 0,0-1 0,1 1 0,-1-1 0,1 0 0,0 0 0,1 0 0,-1 0 0,1 0 0,0-1 0,0 1 0,0-1 0,1 0 0,-1-1 0,1 1 0,0-1 0,0 0 0,1 0 0,-1 0 0,0-1 0,9 3 0,24 5 0,1-2 0,0-1 0,0-2 0,67-1 0,-97-3 0,1-1 0,-1-1 0,1 0 0,-1 0 0,0-1 0,1 0 0,-1-1 0,0 0 0,0 0 0,0-1 0,-1 0 0,1-1 0,-1 1 0,0-2 0,-1 1 0,1-1 0,12-13 0,-11 8 0,-1 1 0,0-1 0,-1-1 0,0 1 0,0-1 0,-2-1 0,1 1 0,-2-1 0,0 0 0,0 0 0,-1 0 0,1-15 0,29-132 0,-10 55 0,-13 56 0,-4 22 0,-1-1 0,-1 0 0,0-30 0,-3 39 0,-1 0 0,-1 0 0,-1 0 0,-1 0 0,-1 1 0,-8-27 0,10 38 0,-1 1 0,-1 0 0,1-1 0,-1 1 0,0 1 0,0-1 0,-1 0 0,0 1 0,0 0 0,0 0 0,0 1 0,-1-1 0,0 1 0,0 0 0,0 1 0,0-1 0,-1 1 0,1 1 0,-1-1 0,-10-2 0,-12 0 0,0 0 0,-1 2 0,1 1 0,-1 2 0,0 1 0,-34 5 0,58-5-68,1-1 0,0 1-1,-1 1 1,1-1 0,0 1 0,0 0-1,0 0 1,0 1 0,1-1 0,-1 1-1,1 0 1,-1 0 0,1 1 0,0-1-1,0 1 1,0 0 0,1 0-1,0 0 1,-6 8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5"/>
    </inkml:context>
    <inkml:brush xml:id="br0">
      <inkml:brushProperty name="width" value="0.2" units="cm"/>
      <inkml:brushProperty name="height" value="0.2" units="cm"/>
      <inkml:brushProperty name="color" value="#FFFFFF"/>
    </inkml:brush>
  </inkml:definitions>
  <inkml:trace contextRef="#ctx0" brushRef="#br0">698 276 24575,'1'-8'0,"0"-1"0,1 1 0,0 0 0,5-15 0,5-24 0,-10 31 0,0 2 0,-1 1 0,0-1 0,-1 0 0,-3-25 0,3 36 0,-1 1 0,0-1 0,1 0 0,-1 0 0,0 1 0,0-1 0,-1 1 0,1-1 0,-1 1 0,1-1 0,-1 1 0,0 0 0,1 0 0,-1-1 0,0 1 0,-1 1 0,1-1 0,0 0 0,0 0 0,-1 1 0,1 0 0,-1-1 0,1 1 0,-1 0 0,0 0 0,0 0 0,1 1 0,-6-2 0,-36-1 0,0 1 0,-68 6 0,9 0 0,83-4 0,1 2 0,-1 0 0,1 1 0,0 1 0,0 1 0,1 0 0,-1 1 0,1 2 0,0 0 0,-29 17 0,38-19 0,-1 1 0,1 0 0,0 0 0,1 1 0,-1 0 0,2 0 0,-1 1 0,1 0 0,0 0 0,1 0 0,0 1 0,1 0 0,0 1 0,0-1 0,1 1 0,1 0 0,-1 0 0,2 0 0,-2 16 0,3 175 0,3-93 0,-2-106 0,0 11 0,0 0 0,1 0 0,5 26 0,-5-37 0,0 1 0,0-1 0,0 1 0,1-1 0,-1 0 0,1 0 0,0 1 0,0-1 0,0 0 0,0 0 0,0-1 0,1 1 0,0 0 0,-1-1 0,1 0 0,0 1 0,0-1 0,0 0 0,0-1 0,5 3 0,8 2 0,1-1 0,0 0 0,0-2 0,0 0 0,1-1 0,-1 0 0,1-2 0,-1 0 0,1-1 0,-1 0 0,1-2 0,-1 0 0,0-1 0,0 0 0,0-2 0,-1 0 0,0-1 0,0 0 0,-1-1 0,1-1 0,-2-1 0,1 0 0,-2-1 0,1 0 0,13-16 0,45-43-1365</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6"/>
    </inkml:context>
    <inkml:brush xml:id="br0">
      <inkml:brushProperty name="width" value="0.2" units="cm"/>
      <inkml:brushProperty name="height" value="0.2" units="cm"/>
      <inkml:brushProperty name="color" value="#FFFFFF"/>
    </inkml:brush>
  </inkml:definitions>
  <inkml:trace contextRef="#ctx0" brushRef="#br0">327 0 24575,'-1'1'0,"0"-1"0,-1 1 0,1-1 0,0 1 0,0 0 0,-1-1 0,1 1 0,0 0 0,0 0 0,0 0 0,0 0 0,0 0 0,0 0 0,0 0 0,1 0 0,-1 0 0,0 1 0,1-1 0,-1 0 0,1 0 0,-1 1 0,0 1 0,-11 36 0,11-33 0,-10 52 0,-8 99 0,0 6 0,-49 142 0,58-249 0,-25 101 0,2-28 0,-14 45 0,41-150 0,0 1 0,1 0 0,2 0 0,-1 32 0,-6 46 0,9-100 0,-12 88 0,12-83 0,1 1 0,0 0 0,0 0 0,0-1 0,1 1 0,1 0 0,0-1 0,2 10 0,-2-15 0,0-1 0,0 1 0,0 0 0,0-1 0,0 1 0,1-1 0,-1 0 0,1 0 0,-1 0 0,1 0 0,0 0 0,0-1 0,-1 1 0,1-1 0,1 1 0,-1-1 0,0 0 0,0 0 0,0-1 0,0 1 0,1-1 0,-1 1 0,0-1 0,1 0 0,-1-1 0,0 1 0,6-1 0,6-1 0,0-1 0,-1 0 0,1-1 0,24-9 0,-21 5-455,0-1 0,28-18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7"/>
    </inkml:context>
    <inkml:brush xml:id="br0">
      <inkml:brushProperty name="width" value="0.2" units="cm"/>
      <inkml:brushProperty name="height" value="0.2" units="cm"/>
      <inkml:brushProperty name="color" value="#FFFFFF"/>
    </inkml:brush>
  </inkml:definitions>
  <inkml:trace contextRef="#ctx0" brushRef="#br0">109 478 24575,'58'1'0,"97"14"0,-118-9 0,-1-1 0,1-1 0,-1-3 0,1-1 0,0-1 0,40-8 0,-66 7 0,0-2 0,0 1 0,0-1 0,0 0 0,-1-1 0,0-1 0,0 0 0,0 0 0,-1 0 0,0-1 0,0-1 0,0 0 0,-1 0 0,8-11 0,-12 14 0,0-1 0,0 0 0,0 0 0,-1-1 0,0 1 0,-1-1 0,1 1 0,-1-1 0,0 0 0,-1 0 0,0 0 0,0 0 0,0 0 0,-1 0 0,0 0 0,0-1 0,-1 1 0,0 0 0,0 0 0,-1 0 0,1 1 0,-2-1 0,-5-13 0,0 4 0,0 1 0,-2 0 0,0 0 0,0 1 0,-1 1 0,-1-1 0,0 2 0,-1 0 0,0 0 0,-1 1 0,-1 1 0,1 0 0,-1 1 0,-1 1 0,0 0 0,0 1 0,0 1 0,-1 0 0,0 2 0,0-1 0,-1 2 0,-20-1 0,28 4 0,0 0 0,0 2 0,1-1 0,-1 1 0,0 0 0,1 1 0,-1 1 0,1-1 0,0 1 0,0 1 0,0-1 0,0 2 0,1-1 0,-11 10 0,-10 11 0,0 2 0,-34 42 0,12-13 0,38-43 0,-1 2 0,2-1 0,0 1 0,1 1 0,0 0 0,2 1 0,0 0 0,1 0 0,0 1 0,2 0 0,0 1 0,2-1 0,0 1 0,1 0 0,0 0 0,2 0 0,1 22 0,0-35 0,0 14 0,1 0 0,0 0 0,10 41 0,-9-55 0,0 0 0,1 1 0,0-2 0,1 1 0,0 0 0,0-1 0,0 1 0,1-1 0,0 0 0,0-1 0,0 1 0,1-1 0,-1 0 0,11 7 0,18 8 0,0-1 0,1-1 0,0-2 0,2-2 0,0-1 0,0-2 0,1-1 0,0-3 0,1 0 0,-1-3 0,42 0 0,-29-9-1365</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8"/>
    </inkml:context>
    <inkml:brush xml:id="br0">
      <inkml:brushProperty name="width" value="0.2" units="cm"/>
      <inkml:brushProperty name="height" value="0.2" units="cm"/>
      <inkml:brushProperty name="color" value="#FFFFFF"/>
    </inkml:brush>
  </inkml:definitions>
  <inkml:trace contextRef="#ctx0" brushRef="#br0">432 1 24575,'-1'27'0,"-2"1"0,0-1 0,-2 0 0,-11 40 0,-46 104 0,1 0 0,-50 173 0,75-247 0,21-59 0,0 0 0,3 1 0,1 0 0,2 0 0,-6 66 0,2 7 0,7-74 0,-2 53 0,8-49 0,-2 0 0,-11 61 0,8-77 0,0 1 0,2 0 0,1 49 0,2-70 0,0 1 0,1-1 0,0 1 0,0 0 0,0-1 0,1 1 0,0-1 0,0 0 0,1 0 0,0 0 0,0 0 0,0 0 0,1 0 0,-1-1 0,1 0 0,1 0 0,-1 0 0,1 0 0,0 0 0,10 6 0,1-1 0,2-1 0,-1-1 0,1-1 0,0 0 0,1-2 0,-1 0 0,1-1 0,0 0 0,0-2 0,1 0 0,-1-2 0,20-1 0,-18 2 0,0-2 0,0 0 0,0-2 0,0 0 0,0-1 0,-1-1 0,0-1 0,0-1 0,31-15 0,26-18-1365</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9"/>
    </inkml:context>
    <inkml:brush xml:id="br0">
      <inkml:brushProperty name="width" value="0.2" units="cm"/>
      <inkml:brushProperty name="height" value="0.2" units="cm"/>
      <inkml:brushProperty name="color" value="#FFFFFF"/>
    </inkml:brush>
  </inkml:definitions>
  <inkml:trace contextRef="#ctx0" brushRef="#br0">1 1132 24575,'112'-5'0,"193"-33"0,-175 18 0,3302-391-3171,-1143 227 613,583-83 2558,-2597 229-87,721-87-1344,8 82 6169,-641 52-3594</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4"/>
    </inkml:context>
    <inkml:brush xml:id="br0">
      <inkml:brushProperty name="width" value="0.2" units="cm"/>
      <inkml:brushProperty name="height" value="0.2" units="cm"/>
      <inkml:brushProperty name="color" value="#FFFFFF"/>
    </inkml:brush>
  </inkml:definitions>
  <inkml:trace contextRef="#ctx0" brushRef="#br0">1049 1 24575,'-2'12'0,"-1"0"0,0 0 0,0-1 0,-1 1 0,-1-1 0,0 0 0,0 0 0,-9 12 0,-2 7 0,-222 479 0,198-425 0,-4-1 0,-56 79 0,47-79 0,13-21 0,8-13 0,-43 88 0,-64 139 0,99-195 0,-4-1 0,-82 111 0,124-189 0,0 0 0,1 1 0,-1-1 0,1 0 0,-1 1 0,1-1 0,0 1 0,0 0 0,0-1 0,0 1 0,0 0 0,1 0 0,-1 5 0,1-7 0,1 0 0,0 1 0,-1-1 0,1 0 0,0 1 0,0-1 0,0 0 0,0 0 0,0 0 0,0 0 0,1 0 0,-1 0 0,0 0 0,0 0 0,1-1 0,-1 1 0,1 0 0,-1-1 0,0 1 0,1-1 0,-1 1 0,1-1 0,-1 0 0,1 0 0,0 0 0,-1 0 0,3 0 0,30 3 0,0-2 0,0-1 0,0-2 0,41-7 0,23-2 0,574 1 0,-444 11 0,-194 1 67,57 10 0,10 1-1566</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5"/>
    </inkml:context>
    <inkml:brush xml:id="br0">
      <inkml:brushProperty name="width" value="0.2" units="cm"/>
      <inkml:brushProperty name="height" value="0.2" units="cm"/>
      <inkml:brushProperty name="color" value="#FFFFFF"/>
    </inkml:brush>
  </inkml:definitions>
  <inkml:trace contextRef="#ctx0" brushRef="#br0">376 0 24575,'-6'1'0,"1"0"0,0 0 0,-1 0 0,1 0 0,0 1 0,0 0 0,0 0 0,0 1 0,0-1 0,1 1 0,-1 0 0,1 0 0,-1 0 0,1 1 0,-4 4 0,-9 10 0,0 1 0,-13 21 0,17-23 0,-140 200 0,144-203 0,1 0 0,0 0 0,1 1 0,1 0 0,1 0 0,0 1 0,0-1 0,2 1 0,0 0 0,1 0 0,0 0 0,1 0 0,1 0 0,1 1 0,0-1 0,1 0 0,1 0 0,1 0 0,0-1 0,1 1 0,0-1 0,1 0 0,1 0 0,0-1 0,2 0 0,-1 0 0,1-1 0,1 0 0,1-1 0,12 13 0,-7-11 0,0-1 0,0 0 0,1-2 0,1 0 0,0-1 0,1 0 0,-1-2 0,41 13 0,-26-13 0,0-1 0,1-2 0,-1-2 0,60 0 0,-70-3 0,1-1 0,-1-1 0,36-7 0,-49 6 0,0 0 0,-1-1 0,1 0 0,-1 0 0,0-1 0,0 0 0,-1-1 0,0 0 0,0 0 0,15-15 0,-10 5 0,0 0 0,0 0 0,-2-2 0,0 1 0,-1-2 0,0 1 0,-2-1 0,0-1 0,-1 1 0,-2-1 0,5-21 0,-3 1 0,-2 0 0,-2-1 0,-2 1 0,-6-73 0,3 102 0,0 0 0,0 1 0,-1-1 0,-1 0 0,0 1 0,0 0 0,-1 0 0,0 0 0,-1 0 0,-7-9 0,-11-11 0,-43-43 0,59 65 0,-6-6 0,0 0 0,-1 1 0,-1 1 0,-26-16 0,32 22 0,1 2 0,-1-1 0,0 1 0,-1 1 0,1 0 0,-1 1 0,1 0 0,-1 0 0,-20 0 0,26 2-47,-7-1-85,0 1 0,-1 0 0,1 1 1,0 0-1,0 1 0,0 0 0,0 1 1,0 0-1,-20 10 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6"/>
    </inkml:context>
    <inkml:brush xml:id="br0">
      <inkml:brushProperty name="width" value="0.2" units="cm"/>
      <inkml:brushProperty name="height" value="0.2" units="cm"/>
      <inkml:brushProperty name="color" value="#FFFFFF"/>
    </inkml:brush>
  </inkml:definitions>
  <inkml:trace contextRef="#ctx0" brushRef="#br0">942 248 24575,'3'-4'0,"0"0"0,0 0 0,0 0 0,-1-1 0,1 1 0,-1-1 0,-1 1 0,1-1 0,0 0 0,-1 0 0,0 0 0,0 0 0,-1 0 0,0 0 0,1 0 0,-2 0 0,0-6 0,1 3 0,-1 0 0,-1 0 0,1 0 0,-1 0 0,-1 0 0,1 1 0,-1-1 0,-1 1 0,-7-14 0,6 16 0,1-1 0,-1 1 0,0 0 0,-1 1 0,1-1 0,-1 1 0,0 0 0,0 0 0,0 1 0,0 0 0,-1 0 0,1 0 0,-1 1 0,1 0 0,-1 0 0,-11-1 0,-9 1 0,0 0 0,0 2 0,-30 4 0,-5-1 0,-14-3 0,-94 5 0,148-2 0,0 0 0,0 1 0,0 2 0,1 0 0,-35 15 0,36-11 0,6-4 0,0 0 0,1 1 0,0 1 0,-15 11 0,23-15 0,1 0 0,-1 1 0,1 0 0,0 0 0,1 0 0,-1 0 0,1 1 0,0-1 0,0 1 0,1 0 0,-1 0 0,1 0 0,-1 9 0,-19 72 0,11-50 0,2 1 0,1 0 0,2 0 0,0 49 0,4-23 0,0-35 0,2 0 0,1-1 0,8 57 0,-7-81 0,-1 1 0,1-1 0,0 1 0,0-1 0,1 0 0,-1 0 0,1 0 0,0 0 0,0 0 0,1-1 0,-1 1 0,0-1 0,1 0 0,0 0 0,0 0 0,0 0 0,0-1 0,1 0 0,-1 1 0,0-2 0,1 1 0,0 0 0,-1-1 0,1 0 0,6 1 0,15 1 0,0 0 0,0-2 0,42-3 0,-30 0 0,-28 2 0,27 0 0,48-7 0,-72 5 0,0-1 0,0 0 0,0-1 0,-1-1 0,0 0 0,0 0 0,14-9 0,-14 6-136,0 0-1,0 0 1,-1-1-1,0 0 1,-1-1-1,0 0 1,0-1-1,-1 0 0,14-23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2.105"/>
    </inkml:context>
    <inkml:brush xml:id="br0">
      <inkml:brushProperty name="width" value="0.1" units="cm"/>
      <inkml:brushProperty name="height" value="0.1" units="cm"/>
      <inkml:brushProperty name="color" value="#5B2D90"/>
    </inkml:brush>
  </inkml:definitions>
  <inkml:trace contextRef="#ctx0" brushRef="#br0">1 570 24575,'4'82'0,"4"-1"0,30 130 0,-11-71 0,57 403 0,30 169 0,-68-491 0,87 255 0,-101-384 0,87 171 0,-119-263 0,0 0 0,0 1 0,0-1 0,0 0 0,0 0 0,0 1 0,0-1 0,0 0 0,1 1 0,-1-1 0,0 0 0,0 1 0,0-1 0,0 0 0,0 0 0,0 1 0,1-1 0,-1 0 0,0 0 0,0 1 0,1-1 0,-1 0 0,0 0 0,0 1 0,1-1 0,-1 0 0,0 0 0,0 0 0,1 0 0,-1 0 0,0 1 0,1-1 0,-1 0 0,0 0 0,0 0 0,1 0 0,-1 0 0,0 0 0,1 0 0,-1 0 0,0 0 0,1 0 0,-1 0 0,0 0 0,1 0 0,-1 0 0,0-1 0,1 1 0,-1 0 0,0 0 0,0 0 0,1 0 0,-1-1 0,6-23 0,-5-39 0,-1 60 0,-1-105 0,-1-720 0,6 768 0,2 1 0,3 0 0,31-111 0,78-162 0,-96 276 0,-13 31 0,1 0 0,1 1 0,1 1 0,1-1 0,16-21 0,-28 44 0,-1 1 0,0-1 0,0 1 0,0 0 0,1-1 0,-1 1 0,0-1 0,1 1 0,-1 0 0,0-1 0,1 1 0,-1 0 0,0-1 0,1 1 0,-1 0 0,1 0 0,-1 0 0,0-1 0,1 1 0,-1 0 0,1 0 0,-1 0 0,1 0 0,-1 0 0,1 0 0,-1 0 0,1 0 0,-1 0 0,0 0 0,1 0 0,-1 0 0,1 0 0,-1 0 0,1 0 0,-1 0 0,1 0 0,-1 1 0,1-1 0,-1 0 0,0 0 0,1 0 0,-1 1 0,0-1 0,1 0 0,-1 1 0,0-1 0,1 0 0,-1 1 0,0-1 0,1 0 0,-1 1 0,0-1 0,0 1 0,1-1 0,-1 1 0,0-1 0,0 0 0,0 1 0,0-1 0,0 1 0,0-1 0,0 1 0,0-1 0,0 1 0,6 40 0,-5-34 0,64 437 0,-18-149 0,69 382 0,-75-502 0,114 306 0,-149-468 0,0 4 0,0-1 0,2 0 0,0-1 0,10 15 0,-17-29 0,-1 0 0,1 0 0,-1 0 0,1 0 0,0-1 0,-1 1 0,1 0 0,0 0 0,0-1 0,0 1 0,0 0 0,-1-1 0,1 1 0,0-1 0,0 0 0,0 1 0,0-1 0,0 0 0,0 1 0,0-1 0,0 0 0,0 0 0,1 0 0,-1 0 0,0 0 0,0 0 0,1 0 0,0-1 0,-1 0 0,1 0 0,0 0 0,-1 0 0,1 0 0,-1 0 0,0-1 0,1 1 0,-1-1 0,0 1 0,0-1 0,0 1 0,0-1 0,1-1 0,4-10 0,0 0 0,-1 0 0,4-17 0,-7 26 0,18-87 0,-3 0 0,8-136 0,-3 16 0,144-810 0,-27 250 0,-106 573 0,31-115-24,3-20 129,-55 253-587,-3-1 0,-3-95 0,-7 151-6344</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7"/>
    </inkml:context>
    <inkml:brush xml:id="br0">
      <inkml:brushProperty name="width" value="0.2" units="cm"/>
      <inkml:brushProperty name="height" value="0.2" units="cm"/>
      <inkml:brushProperty name="color" value="#FFFFFF"/>
    </inkml:brush>
  </inkml:definitions>
  <inkml:trace contextRef="#ctx0" brushRef="#br0">1479 1 24575,'-1'1'0,"-1"0"0,0 0 0,1 0 0,-1 0 0,1 1 0,0-1 0,-1 0 0,1 1 0,0-1 0,0 1 0,0 0 0,0-1 0,0 1 0,0 0 0,0 0 0,0-1 0,1 1 0,-1 0 0,1 0 0,-1 0 0,1 3 0,-3 5 0,-104 232 0,55-121 0,28-69 0,-25 77 0,-34 97 0,-3 12 0,47-111 0,-27 113 0,49-176 0,-2 0 0,-4-2 0,-34 68 0,5-10 0,36-87 0,-1 0 0,-2-1 0,-1-1 0,-1-2 0,-1 1 0,-2-2 0,-1-2 0,-1 0 0,-1-1 0,-2-2 0,0 0 0,-1-2 0,-1-2 0,-1-1 0,-66 28 0,75-39 0,0-1 0,0-1 0,-1-1 0,1-2 0,-1 0 0,0-1 0,1-1 0,-42-6 0,62 6 0,1 0 0,-1-1 0,1 0 0,0 1 0,-1-1 0,1 0 0,0 0 0,-1 0 0,1-1 0,0 1 0,0 0 0,0-1 0,0 1 0,0-1 0,0 0 0,1 0 0,-1 0 0,0 0 0,-2-4 0,2 1 0,-1 0 0,1 0 0,0-1 0,1 1 0,-1-1 0,1 0 0,0 1 0,0-10 0,1-1 0,0 0 0,1 0 0,1 0 0,0 0 0,9-27 0,6-2 0,3 0 0,43-71 0,-8 16 0,9-34-1365</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8"/>
    </inkml:context>
    <inkml:brush xml:id="br0">
      <inkml:brushProperty name="width" value="0.2" units="cm"/>
      <inkml:brushProperty name="height" value="0.2" units="cm"/>
      <inkml:brushProperty name="color" value="#FFFFFF"/>
    </inkml:brush>
  </inkml:definitions>
  <inkml:trace contextRef="#ctx0" brushRef="#br0">407 0 24575,'-2'10'0,"0"0"0,-1-1 0,0 1 0,-1-1 0,0 0 0,-1 0 0,-10 16 0,8-13 0,-118 187 0,69-115 0,3 2 0,-48 111 0,96-187 0,1 1 0,0 0 0,0 0 0,1 0 0,1 1 0,0-1 0,1 1 0,0-1 0,0 1 0,2-1 0,-1 1 0,1 0 0,1-1 0,0 1 0,1-1 0,0 0 0,0 0 0,1 0 0,1 0 0,0-1 0,0 0 0,1 0 0,1 0 0,9 11 0,-3-8 12,1 0 0,0-1 0,1-1 0,0 0 0,1-1 0,0-1 0,0 0 0,1-2 0,29 11 0,-17-10-260,0-2 1,0 0-1,0-2 1,0-1-1,40-1 1</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9"/>
    </inkml:context>
    <inkml:brush xml:id="br0">
      <inkml:brushProperty name="width" value="0.2" units="cm"/>
      <inkml:brushProperty name="height" value="0.2" units="cm"/>
      <inkml:brushProperty name="color" value="#FFFFFF"/>
    </inkml:brush>
  </inkml:definitions>
  <inkml:trace contextRef="#ctx0" brushRef="#br0">0 0 24575,'0'5'0,"0"5"0,0 7 0,5 4 0,5 3 0,6-2 0,5-5 0,4-5 0,-3-10 0,-6-9 0,-9-4 0,-6-4 0,-8 0 0,-7-2 0,-6 2 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0"/>
    </inkml:context>
    <inkml:brush xml:id="br0">
      <inkml:brushProperty name="width" value="0.2" units="cm"/>
      <inkml:brushProperty name="height" value="0.2" units="cm"/>
      <inkml:brushProperty name="color" value="#FFFFFF"/>
    </inkml:brush>
  </inkml:definitions>
  <inkml:trace contextRef="#ctx0" brushRef="#br0">752 157 24575,'-1'-5'0,"0"0"0,0 0 0,0 0 0,0 0 0,-1 0 0,0 0 0,0 0 0,0 1 0,-1-1 0,1 1 0,-1-1 0,0 1 0,-1 0 0,1 0 0,-1 0 0,1 1 0,-1-1 0,0 1 0,-7-4 0,3 1 0,-1 0 0,0 1 0,0 0 0,0 1 0,-1 0 0,1 1 0,-1 0 0,0 0 0,-10-1 0,-186-12 0,189 14 0,1-1 0,-1 2 0,0 0 0,0 1 0,1 1 0,-22 3 0,32-2 0,-1 0 0,1 0 0,-1 0 0,1 1 0,0 0 0,0 0 0,0 1 0,1 0 0,-1 0 0,1 0 0,0 0 0,0 1 0,0 0 0,1 0 0,0 0 0,0 1 0,0-1 0,-4 9 0,-13 23 0,2 2 0,1 0 0,-23 78 0,30-79 0,1 2 0,2-1 0,2 1 0,-2 60 0,8-71 0,0 25 0,7 61 0,-4-96 0,1 0 0,0-1 0,1 1 0,1-1 0,1 0 0,17 31 0,-18-39 0,1 0 0,0 0 0,1-1 0,0-1 0,1 1 0,0-1 0,0 0 0,0-1 0,1 0 0,0-1 0,1 0 0,-1-1 0,1 0 0,0 0 0,0-1 0,1 0 0,-1-1 0,20 2 0,10 0 0,-1-1 0,1-3 0,-1-1 0,49-7 0,-74 5-151,0 0-1,-1-1 0,0 0 0,0-2 1,0 1-1,0-2 0,0 0 1,16-10-1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1"/>
    </inkml:context>
    <inkml:brush xml:id="br0">
      <inkml:brushProperty name="width" value="0.2" units="cm"/>
      <inkml:brushProperty name="height" value="0.2" units="cm"/>
      <inkml:brushProperty name="color" value="#FFFFFF"/>
    </inkml:brush>
  </inkml:definitions>
  <inkml:trace contextRef="#ctx0" brushRef="#br0">174 0 24575,'0'43'0,"-12"272"0,7-275 0,-2-1 0,-1 0 0,-2-1 0,-2 0 0,-33 72 0,35-84 0,-12 25 0,22-50 0,-1 1 0,0 0 0,0 0 0,0-1 0,0 1 0,-1 0 0,1-1 0,0 1 0,-1-1 0,1 0 0,-1 1 0,1-1 0,-1 0 0,0 0 0,0 0 0,1 0 0,-1 0 0,0 0 0,-4 0 0,-5-4-1365</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2"/>
    </inkml:context>
    <inkml:brush xml:id="br0">
      <inkml:brushProperty name="width" value="0.2" units="cm"/>
      <inkml:brushProperty name="height" value="0.2" units="cm"/>
      <inkml:brushProperty name="color" value="#FFFFFF"/>
    </inkml:brush>
  </inkml:definitions>
  <inkml:trace contextRef="#ctx0" brushRef="#br0">1 347 24575,'5'-2'0,"0"0"0,1 0 0,-1-1 0,0 1 0,0-1 0,-1-1 0,1 1 0,-1-1 0,1 1 0,-1-1 0,0 0 0,5-7 0,-1 2 0,45-43 0,81-62 0,-110 95 0,2 2 0,0 1 0,1 1 0,1 1 0,0 1 0,33-9 0,-57 20 0,1 0 0,0 1 0,-1 0 0,1 0 0,0 0 0,0 1 0,0 0 0,0 0 0,0 0 0,0 0 0,-1 1 0,1 0 0,7 1 0,-10 0 0,1 0 0,-1-1 0,1 1 0,-1 0 0,0 0 0,0 0 0,1 1 0,-2-1 0,1 0 0,0 1 0,0-1 0,-1 1 0,0 0 0,1 0 0,-1-1 0,0 1 0,0 0 0,0 0 0,-1 0 0,1 0 0,-1 0 0,0 5 0,2 10 0,-1 1 0,-1-1 0,-1 0 0,0 1 0,-1-1 0,-2 0 0,-6 24 0,-51 121 0,10-34 0,18-1 85,17-61-1535</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3"/>
    </inkml:context>
    <inkml:brush xml:id="br0">
      <inkml:brushProperty name="width" value="0.2" units="cm"/>
      <inkml:brushProperty name="height" value="0.2" units="cm"/>
      <inkml:brushProperty name="color" value="#FFFFFF"/>
    </inkml:brush>
  </inkml:definitions>
  <inkml:trace contextRef="#ctx0" brushRef="#br0">1 207 24575,'12'-1'0,"0"0"0,1-1 0,-1 0 0,0-1 0,-1-1 0,17-6 0,70-37 0,-79 37 0,46-24 0,-41 19 0,1 1 0,1 1 0,0 2 0,1 0 0,0 2 0,47-10 0,-72 19 0,1-1 0,-1 1 0,0 0 0,1 0 0,-1 0 0,1 1 0,-1-1 0,1 1 0,-1-1 0,0 1 0,1 0 0,-1-1 0,0 1 0,0 1 0,1-1 0,-1 0 0,0 0 0,0 1 0,0-1 0,3 4 0,-2-1 0,0 0 0,-1 0 0,1 0 0,-1 1 0,0-1 0,0 1 0,0-1 0,0 1 0,1 9 0,1 8 0,-2 1 0,0-1 0,-3 37 0,1-51 0,-5 38 0,-1-1 0,-3 1 0,-1-1 0,-2-1 0,-28 65 0,4-7 0,-33 159 0,65-253-1365</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4"/>
    </inkml:context>
    <inkml:brush xml:id="br0">
      <inkml:brushProperty name="width" value="0.2" units="cm"/>
      <inkml:brushProperty name="height" value="0.2" units="cm"/>
      <inkml:brushProperty name="color" value="#FFFFFF"/>
    </inkml:brush>
  </inkml:definitions>
  <inkml:trace contextRef="#ctx0" brushRef="#br0">182 169 24575,'-2'6'0,"1"1"0,-1-1 0,-1 1 0,1-1 0,-1 0 0,0 0 0,0 0 0,-5 6 0,-7 13 0,-12 35 0,3 1 0,3 1 0,-26 124 0,42-159 0,0-4 0,1 0 0,0 0 0,2 0 0,1 0 0,2 27 0,0-44 0,0 0 0,0 0 0,1 0 0,-1-1 0,1 1 0,0-1 0,1 1 0,-1-1 0,1 0 0,0 0 0,1 0 0,-1 0 0,1 0 0,0-1 0,0 1 0,0-1 0,1 0 0,-1-1 0,1 1 0,0-1 0,0 0 0,1 0 0,-1 0 0,0-1 0,9 3 0,24 5 0,1-2 0,0-1 0,0-2 0,67-1 0,-97-3 0,1-1 0,-1-1 0,1 0 0,-1 0 0,0-1 0,1 0 0,-1-1 0,0 0 0,0 0 0,0-1 0,-1 0 0,1-1 0,-1 1 0,0-2 0,-1 1 0,1-1 0,12-13 0,-11 8 0,-1 1 0,0-1 0,-1-1 0,0 1 0,0-1 0,-2-1 0,1 1 0,-2-1 0,0 0 0,0 0 0,-1 0 0,1-15 0,29-132 0,-10 55 0,-13 56 0,-4 22 0,-1-1 0,-1 0 0,0-30 0,-3 39 0,-1 0 0,-1 0 0,-1 0 0,-1 0 0,-1 1 0,-8-27 0,10 38 0,-1 1 0,-1 0 0,1-1 0,-1 1 0,0 1 0,0-1 0,-1 0 0,0 1 0,0 0 0,0 0 0,0 1 0,-1-1 0,0 1 0,0 0 0,0 1 0,0-1 0,-1 1 0,1 1 0,-1-1 0,-10-2 0,-12 0 0,0 0 0,-1 2 0,1 1 0,-1 2 0,0 1 0,-34 5 0,58-5-68,1-1 0,0 1-1,-1 1 1,1-1 0,0 1 0,0 0-1,0 0 1,0 1 0,1-1 0,-1 1-1,1 0 1,-1 0 0,1 1 0,0-1-1,0 1 1,0 0 0,1 0-1,0 0 1,-6 8 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5"/>
    </inkml:context>
    <inkml:brush xml:id="br0">
      <inkml:brushProperty name="width" value="0.2" units="cm"/>
      <inkml:brushProperty name="height" value="0.2" units="cm"/>
      <inkml:brushProperty name="color" value="#FFFFFF"/>
    </inkml:brush>
  </inkml:definitions>
  <inkml:trace contextRef="#ctx0" brushRef="#br0">698 276 24575,'1'-8'0,"0"-1"0,1 1 0,0 0 0,5-15 0,5-24 0,-10 31 0,0 2 0,-1 1 0,0-1 0,-1 0 0,-3-25 0,3 36 0,-1 1 0,0-1 0,1 0 0,-1 0 0,0 1 0,0-1 0,-1 1 0,1-1 0,-1 1 0,1-1 0,-1 1 0,0 0 0,1 0 0,-1-1 0,0 1 0,-1 1 0,1-1 0,0 0 0,0 0 0,-1 1 0,1 0 0,-1-1 0,1 1 0,-1 0 0,0 0 0,0 0 0,1 1 0,-6-2 0,-36-1 0,0 1 0,-68 6 0,9 0 0,83-4 0,1 2 0,-1 0 0,1 1 0,0 1 0,0 1 0,1 0 0,-1 1 0,1 2 0,0 0 0,-29 17 0,38-19 0,-1 1 0,1 0 0,0 0 0,1 1 0,-1 0 0,2 0 0,-1 1 0,1 0 0,0 0 0,1 0 0,0 1 0,1 0 0,0 1 0,0-1 0,1 1 0,1 0 0,-1 0 0,2 0 0,-2 16 0,3 175 0,3-93 0,-2-106 0,0 11 0,0 0 0,1 0 0,5 26 0,-5-37 0,0 1 0,0-1 0,0 1 0,1-1 0,-1 0 0,1 0 0,0 1 0,0-1 0,0 0 0,0 0 0,0-1 0,1 1 0,0 0 0,-1-1 0,1 0 0,0 1 0,0-1 0,0 0 0,0-1 0,5 3 0,8 2 0,1-1 0,0 0 0,0-2 0,0 0 0,1-1 0,-1 0 0,1-2 0,-1 0 0,1-1 0,-1 0 0,1-2 0,-1 0 0,0-1 0,0 0 0,0-2 0,-1 0 0,0-1 0,0 0 0,-1-1 0,1-1 0,-2-1 0,1 0 0,-2-1 0,1 0 0,13-16 0,45-43-1365</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6"/>
    </inkml:context>
    <inkml:brush xml:id="br0">
      <inkml:brushProperty name="width" value="0.2" units="cm"/>
      <inkml:brushProperty name="height" value="0.2" units="cm"/>
      <inkml:brushProperty name="color" value="#FFFFFF"/>
    </inkml:brush>
  </inkml:definitions>
  <inkml:trace contextRef="#ctx0" brushRef="#br0">327 0 24575,'-1'1'0,"0"-1"0,-1 1 0,1-1 0,0 1 0,0 0 0,-1-1 0,1 1 0,0 0 0,0 0 0,0 0 0,0 0 0,0 0 0,0 0 0,0 0 0,1 0 0,-1 0 0,0 1 0,1-1 0,-1 0 0,1 0 0,-1 1 0,0 1 0,-11 36 0,11-33 0,-10 52 0,-8 99 0,0 6 0,-49 142 0,58-249 0,-25 101 0,2-28 0,-14 45 0,41-150 0,0 1 0,1 0 0,2 0 0,-1 32 0,-6 46 0,9-100 0,-12 88 0,12-83 0,1 1 0,0 0 0,0 0 0,0-1 0,1 1 0,1 0 0,0-1 0,2 10 0,-2-15 0,0-1 0,0 1 0,0 0 0,0-1 0,0 1 0,1-1 0,-1 0 0,1 0 0,-1 0 0,1 0 0,0 0 0,0-1 0,-1 1 0,1-1 0,1 1 0,-1-1 0,0 0 0,0 0 0,0-1 0,0 1 0,1-1 0,-1 1 0,0-1 0,1 0 0,-1-1 0,0 1 0,6-1 0,6-1 0,0-1 0,-1 0 0,1-1 0,24-9 0,-21 5-455,0-1 0,28-18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3.239"/>
    </inkml:context>
    <inkml:brush xml:id="br0">
      <inkml:brushProperty name="width" value="0.1" units="cm"/>
      <inkml:brushProperty name="height" value="0.1" units="cm"/>
      <inkml:brushProperty name="color" value="#5B2D90"/>
    </inkml:brush>
  </inkml:definitions>
  <inkml:trace contextRef="#ctx0" brushRef="#br0">280 1 24575,'-1'15'0,"-1"0"0,0 0 0,-1 0 0,-6 19 0,-3 18 0,-86 594 0,22-123 0,52-343 0,-2 186 0,23 181 0,5-330 0,-2-206 0,1 3 0,-1 0 0,0-1 0,-1 1 0,0 0 0,-2-1 0,1 1 0,-9 23 0,11-37-21,0 0 0,0 0-1,0-1 1,0 1 0,0 0-1,0 0 1,0 0 0,0-1-1,0 1 1,0 0 0,0 0-1,0 0 1,0-1 0,0 1-1,0 0 1,0 0 0,0-1-1,0 1 1,-1 0 0,1 0-1,0 0 1,0 0 0,0-1-1,0 1 1,0 0 0,-1 0-1,1 0 1,0 0 0,0 0-1,0-1 1,0 1 0,-1 0-1,1 0 1,0 0 0,0 0-1,0 0 1,-1 0 0,1 0-1,0 0 1,0 0 0,0 0-1,-1 0 1,1 0 0,0 0-1,0 0 1,0 0 0,-1 0-1,1 0 1,0 0 0,0 0-1,-1 0 1,1 0 0,0 0-1,0 0 1,0 0 0,0 0-1,-1 1 1,1-1 0,0 0-1,0 0 1,0 0 0,0 0-1,-1 1 1</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7"/>
    </inkml:context>
    <inkml:brush xml:id="br0">
      <inkml:brushProperty name="width" value="0.2" units="cm"/>
      <inkml:brushProperty name="height" value="0.2" units="cm"/>
      <inkml:brushProperty name="color" value="#FFFFFF"/>
    </inkml:brush>
  </inkml:definitions>
  <inkml:trace contextRef="#ctx0" brushRef="#br0">109 478 24575,'58'1'0,"97"14"0,-118-9 0,-1-1 0,1-1 0,-1-3 0,1-1 0,0-1 0,40-8 0,-66 7 0,0-2 0,0 1 0,0-1 0,0 0 0,-1-1 0,0-1 0,0 0 0,0 0 0,-1 0 0,0-1 0,0-1 0,0 0 0,-1 0 0,8-11 0,-12 14 0,0-1 0,0 0 0,0 0 0,-1-1 0,0 1 0,-1-1 0,1 1 0,-1-1 0,0 0 0,-1 0 0,0 0 0,0 0 0,0 0 0,-1 0 0,0 0 0,0-1 0,-1 1 0,0 0 0,0 0 0,-1 0 0,1 1 0,-2-1 0,-5-13 0,0 4 0,0 1 0,-2 0 0,0 0 0,0 1 0,-1 1 0,-1-1 0,0 2 0,-1 0 0,0 0 0,-1 1 0,-1 1 0,1 0 0,-1 1 0,-1 1 0,0 0 0,0 1 0,0 1 0,-1 0 0,0 2 0,0-1 0,-1 2 0,-20-1 0,28 4 0,0 0 0,0 2 0,1-1 0,-1 1 0,0 0 0,1 1 0,-1 1 0,1-1 0,0 1 0,0 1 0,0-1 0,0 2 0,1-1 0,-11 10 0,-10 11 0,0 2 0,-34 42 0,12-13 0,38-43 0,-1 2 0,2-1 0,0 1 0,1 1 0,0 0 0,2 1 0,0 0 0,1 0 0,0 1 0,2 0 0,0 1 0,2-1 0,0 1 0,1 0 0,0 0 0,2 0 0,1 22 0,0-35 0,0 14 0,1 0 0,0 0 0,10 41 0,-9-55 0,0 0 0,1 1 0,0-2 0,1 1 0,0 0 0,0-1 0,0 1 0,1-1 0,0 0 0,0-1 0,0 1 0,1-1 0,-1 0 0,11 7 0,18 8 0,0-1 0,1-1 0,0-2 0,2-2 0,0-1 0,0-2 0,1-1 0,0-3 0,1 0 0,-1-3 0,42 0 0,-29-9-1365</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8"/>
    </inkml:context>
    <inkml:brush xml:id="br0">
      <inkml:brushProperty name="width" value="0.2" units="cm"/>
      <inkml:brushProperty name="height" value="0.2" units="cm"/>
      <inkml:brushProperty name="color" value="#FFFFFF"/>
    </inkml:brush>
  </inkml:definitions>
  <inkml:trace contextRef="#ctx0" brushRef="#br0">432 1 24575,'-1'27'0,"-2"1"0,0-1 0,-2 0 0,-11 40 0,-46 104 0,1 0 0,-50 173 0,75-247 0,21-59 0,0 0 0,3 1 0,1 0 0,2 0 0,-6 66 0,2 7 0,7-74 0,-2 53 0,8-49 0,-2 0 0,-11 61 0,8-77 0,0 1 0,2 0 0,1 49 0,2-70 0,0 1 0,1-1 0,0 1 0,0 0 0,0-1 0,1 1 0,0-1 0,0 0 0,1 0 0,0 0 0,0 0 0,0 0 0,1 0 0,-1-1 0,1 0 0,1 0 0,-1 0 0,1 0 0,0 0 0,10 6 0,1-1 0,2-1 0,-1-1 0,1-1 0,0 0 0,1-2 0,-1 0 0,1-1 0,0 0 0,0-2 0,1 0 0,-1-2 0,20-1 0,-18 2 0,0-2 0,0 0 0,0-2 0,0 0 0,0-1 0,-1-1 0,0-1 0,0-1 0,31-15 0,26-18-1365</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9"/>
    </inkml:context>
    <inkml:brush xml:id="br0">
      <inkml:brushProperty name="width" value="0.2" units="cm"/>
      <inkml:brushProperty name="height" value="0.2" units="cm"/>
      <inkml:brushProperty name="color" value="#FFFFFF"/>
    </inkml:brush>
  </inkml:definitions>
  <inkml:trace contextRef="#ctx0" brushRef="#br0">1 1132 24575,'112'-5'0,"193"-33"0,-175 18 0,3302-391-3171,-1143 227 613,583-83 2558,-2597 229-87,721-87-1344,8 82 6169,-641 52-3594</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02F5B5-D941-470F-B1D8-C785807A78A8}" type="datetimeFigureOut">
              <a:rPr lang="en-NL" smtClean="0"/>
              <a:t>11/22/2023</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740289-1ACD-4254-A3D4-8BED00C4F614}" type="slidenum">
              <a:rPr lang="en-NL" smtClean="0"/>
              <a:t>‹#›</a:t>
            </a:fld>
            <a:endParaRPr lang="en-NL"/>
          </a:p>
        </p:txBody>
      </p:sp>
    </p:spTree>
    <p:extLst>
      <p:ext uri="{BB962C8B-B14F-4D97-AF65-F5344CB8AC3E}">
        <p14:creationId xmlns:p14="http://schemas.microsoft.com/office/powerpoint/2010/main" val="177628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2600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0753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2212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6461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66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20546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5261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Tree>
    <p:extLst>
      <p:ext uri="{BB962C8B-B14F-4D97-AF65-F5344CB8AC3E}">
        <p14:creationId xmlns:p14="http://schemas.microsoft.com/office/powerpoint/2010/main" val="3618352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5813" y="557213"/>
            <a:ext cx="4962525" cy="27924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9004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endParaRPr lang="en-GB"/>
          </a:p>
        </p:txBody>
      </p:sp>
      <p:sp>
        <p:nvSpPr>
          <p:cNvPr id="4" name="Slide Number Placeholder 3"/>
          <p:cNvSpPr>
            <a:spLocks noGrp="1"/>
          </p:cNvSpPr>
          <p:nvPr>
            <p:ph type="sldNum" sz="quarter" idx="5"/>
          </p:nvPr>
        </p:nvSpPr>
        <p:spPr/>
        <p:txBody>
          <a:bodyPr/>
          <a:lstStyle/>
          <a:p>
            <a:fld id="{9E298C47-D24E-4890-8735-99608752545C}" type="slidenum">
              <a:rPr lang="en-GB" smtClean="0"/>
              <a:t>75</a:t>
            </a:fld>
            <a:endParaRPr lang="en-GB"/>
          </a:p>
        </p:txBody>
      </p:sp>
    </p:spTree>
    <p:extLst>
      <p:ext uri="{BB962C8B-B14F-4D97-AF65-F5344CB8AC3E}">
        <p14:creationId xmlns:p14="http://schemas.microsoft.com/office/powerpoint/2010/main" val="1788429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67121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6072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8727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5813" y="557213"/>
            <a:ext cx="4962525" cy="27924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3575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2796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40284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619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2800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70699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457200" indent="-298450"/>
            <a:endParaRPr lang="en-GB"/>
          </a:p>
        </p:txBody>
      </p:sp>
    </p:spTree>
    <p:extLst>
      <p:ext uri="{BB962C8B-B14F-4D97-AF65-F5344CB8AC3E}">
        <p14:creationId xmlns:p14="http://schemas.microsoft.com/office/powerpoint/2010/main" val="1845311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4485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806945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43107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noProof="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ACA2851-F308-41E6-9D62-5341F9AD85D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0398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76220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9E298C47-D24E-4890-8735-99608752545C}" type="slidenum">
              <a:rPr lang="en-GB" smtClean="0"/>
              <a:t>91</a:t>
            </a:fld>
            <a:endParaRPr lang="en-GB"/>
          </a:p>
        </p:txBody>
      </p:sp>
    </p:spTree>
    <p:extLst>
      <p:ext uri="{BB962C8B-B14F-4D97-AF65-F5344CB8AC3E}">
        <p14:creationId xmlns:p14="http://schemas.microsoft.com/office/powerpoint/2010/main" val="41869480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80866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57090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4311602-A13E-4834-AA88-DD009A87FA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24625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0124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65008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103</a:t>
            </a:fld>
            <a:endParaRPr lang="en-GB"/>
          </a:p>
        </p:txBody>
      </p:sp>
    </p:spTree>
    <p:extLst>
      <p:ext uri="{BB962C8B-B14F-4D97-AF65-F5344CB8AC3E}">
        <p14:creationId xmlns:p14="http://schemas.microsoft.com/office/powerpoint/2010/main" val="2956804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16540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457200" indent="-298450"/>
            <a:endParaRPr lang="en-GB"/>
          </a:p>
        </p:txBody>
      </p:sp>
    </p:spTree>
    <p:extLst>
      <p:ext uri="{BB962C8B-B14F-4D97-AF65-F5344CB8AC3E}">
        <p14:creationId xmlns:p14="http://schemas.microsoft.com/office/powerpoint/2010/main" val="30100394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298C47-D24E-4890-8735-99608752545C}" type="slidenum">
              <a:rPr lang="en-GB" smtClean="0"/>
              <a:t>122</a:t>
            </a:fld>
            <a:endParaRPr lang="en-GB"/>
          </a:p>
        </p:txBody>
      </p:sp>
    </p:spTree>
    <p:extLst>
      <p:ext uri="{BB962C8B-B14F-4D97-AF65-F5344CB8AC3E}">
        <p14:creationId xmlns:p14="http://schemas.microsoft.com/office/powerpoint/2010/main" val="36455415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2615092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811719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26824414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10259231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425922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64740289-1ACD-4254-A3D4-8BED00C4F614}" type="slidenum">
              <a:rPr lang="en-NL" smtClean="0"/>
              <a:t>157</a:t>
            </a:fld>
            <a:endParaRPr lang="en-NL"/>
          </a:p>
        </p:txBody>
      </p:sp>
    </p:spTree>
    <p:extLst>
      <p:ext uri="{BB962C8B-B14F-4D97-AF65-F5344CB8AC3E}">
        <p14:creationId xmlns:p14="http://schemas.microsoft.com/office/powerpoint/2010/main" val="18007830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523559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The ultimate goal of these projects was to increase the level of media and digital literacy in Europe by designing activities and resources that are scalable, sustainable and adaptable.</a:t>
            </a:r>
          </a:p>
          <a:p>
            <a:pPr marL="342900" lvl="0" indent="-342900">
              <a:lnSpc>
                <a:spcPct val="107000"/>
              </a:lnSpc>
              <a:buFont typeface="Symbol" panose="05050102010706020507" pitchFamily="18" charset="2"/>
              <a:buChar char=""/>
            </a:pPr>
            <a:r>
              <a:rPr lang="en-US" sz="1800" kern="100">
                <a:effectLst/>
                <a:latin typeface="Calibri" panose="020F0502020204030204" pitchFamily="34" charset="0"/>
                <a:ea typeface="Calibri" panose="020F0502020204030204" pitchFamily="34" charset="0"/>
                <a:cs typeface="Times New Roman" panose="02020603050405020304" pitchFamily="18" charset="0"/>
              </a:rPr>
              <a:t>There were several core library interventions across Europe both indoors and outdoors format and physical/online + sub-exhibitions at branch libraries</a:t>
            </a:r>
            <a:endParaRPr lang="en-NL"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1800" kern="100">
                <a:effectLst/>
                <a:latin typeface="Calibri" panose="020F0502020204030204" pitchFamily="34" charset="0"/>
                <a:ea typeface="Calibri" panose="020F0502020204030204" pitchFamily="34" charset="0"/>
                <a:cs typeface="Times New Roman" panose="02020603050405020304" pitchFamily="18" charset="0"/>
              </a:rPr>
              <a:t>These interventions consisted either in self-led activities, so for example interactive exhibitions with animations, posters, interactive pieces and other resources; or facilitated workshops and activities on these topics, so for example conversations on how people perceive and interact with social media or how capable do they feel to find trustworthy information online and many other similar topics</a:t>
            </a:r>
            <a:endParaRPr lang="en-NL" sz="1800"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L"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38311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457200" indent="-298450"/>
            <a:endParaRPr lang="en-GB"/>
          </a:p>
        </p:txBody>
      </p:sp>
    </p:spTree>
    <p:extLst>
      <p:ext uri="{BB962C8B-B14F-4D97-AF65-F5344CB8AC3E}">
        <p14:creationId xmlns:p14="http://schemas.microsoft.com/office/powerpoint/2010/main" val="3814226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Kickstarting early next year between February and March. </a:t>
            </a:r>
            <a:br>
              <a:rPr lang="en-US"/>
            </a:br>
            <a:r>
              <a:rPr lang="en-US"/>
              <a:t>For the MLCE project, the resource development phase has started but it will be further complemented with input from the participants.</a:t>
            </a:r>
          </a:p>
          <a:p>
            <a:endParaRPr lang="en-US"/>
          </a:p>
          <a:p>
            <a:pPr algn="l"/>
            <a:r>
              <a:rPr lang="en-US"/>
              <a:t>MLCE/MILSR: </a:t>
            </a:r>
            <a:r>
              <a:rPr lang="en-US" sz="1800" b="0" i="0" u="none" strike="noStrike" baseline="0">
                <a:latin typeface="Barlow" panose="00000500000000000000" pitchFamily="2" charset="0"/>
              </a:rPr>
              <a:t>Increase societal resilience by giving teachers, trainers and librarians (educators) across Europe the skills, tools and resources</a:t>
            </a:r>
          </a:p>
          <a:p>
            <a:pPr algn="l"/>
            <a:r>
              <a:rPr lang="en-US" sz="1800" b="0" i="0" u="none" strike="noStrike" baseline="0">
                <a:latin typeface="Barlow" panose="00000500000000000000" pitchFamily="2" charset="0"/>
              </a:rPr>
              <a:t>they need to be effective, innovative, future-fit advocates and facilitators of media literacy.</a:t>
            </a:r>
          </a:p>
          <a:p>
            <a:pPr algn="l"/>
            <a:r>
              <a:rPr lang="en-US" sz="1800" b="0" i="0" u="none" strike="noStrike" baseline="0">
                <a:latin typeface="Barlow" panose="00000500000000000000" pitchFamily="2" charset="0"/>
              </a:rPr>
              <a:t>TT: Focus </a:t>
            </a:r>
            <a:r>
              <a:rPr lang="en-US" sz="1800" b="0" i="0" u="none" strike="noStrike" baseline="0" err="1">
                <a:latin typeface="Barlow" panose="00000500000000000000" pitchFamily="2" charset="0"/>
              </a:rPr>
              <a:t>TwinTransition</a:t>
            </a:r>
            <a:endParaRPr lang="en-US"/>
          </a:p>
          <a:p>
            <a:endParaRPr lang="en-US"/>
          </a:p>
          <a:p>
            <a:r>
              <a:rPr lang="en-US"/>
              <a:t>MLCE – (EU) TT – IFLA + EUN + Save The Children</a:t>
            </a:r>
          </a:p>
          <a:p>
            <a:r>
              <a:rPr lang="en-US"/>
              <a:t>MILSR – (</a:t>
            </a:r>
            <a:r>
              <a:rPr lang="en-US" err="1"/>
              <a:t>Gulbenkian</a:t>
            </a:r>
            <a:r>
              <a:rPr lang="en-US"/>
              <a:t>) – TT - IFLA + </a:t>
            </a:r>
            <a:r>
              <a:rPr lang="en-US" err="1"/>
              <a:t>Politecnico</a:t>
            </a:r>
            <a:r>
              <a:rPr lang="en-US"/>
              <a:t> di Milano</a:t>
            </a:r>
          </a:p>
          <a:p>
            <a:r>
              <a:rPr lang="en-US"/>
              <a:t>TT – [Fully recruited] (EU) – IFLA + EUN</a:t>
            </a:r>
          </a:p>
          <a:p>
            <a:endParaRPr lang="en-US"/>
          </a:p>
          <a:p>
            <a:r>
              <a:rPr lang="en-US"/>
              <a:t>*Some libraries have already committed for these projects</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075482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Duration of ongoing projects 18-24 months</a:t>
            </a:r>
          </a:p>
          <a:p>
            <a:endParaRPr lang="en-US"/>
          </a:p>
          <a:p>
            <a:r>
              <a:rPr lang="en-US"/>
              <a:t>Additional comments:</a:t>
            </a:r>
          </a:p>
          <a:p>
            <a:r>
              <a:rPr lang="en-US"/>
              <a:t>-Budget</a:t>
            </a:r>
            <a:br>
              <a:rPr lang="en-US"/>
            </a:br>
            <a:r>
              <a:rPr lang="en-US"/>
              <a:t>-Translation</a:t>
            </a:r>
            <a:br>
              <a:rPr lang="en-US"/>
            </a:br>
            <a:r>
              <a:rPr lang="en-US"/>
              <a:t>-Certificates</a:t>
            </a:r>
          </a:p>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0848033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23559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effectLst/>
                <a:latin typeface="Arial" panose="020B0604020202020204" pitchFamily="34" charset="0"/>
              </a:rPr>
              <a:t>t provides potent levers for progress from the power </a:t>
            </a:r>
            <a:r>
              <a:rPr lang="en-US" b="0" i="0" err="1">
                <a:effectLst/>
                <a:latin typeface="Arial" panose="020B0604020202020204" pitchFamily="34" charset="0"/>
              </a:rPr>
              <a:t>ofeducation</a:t>
            </a:r>
            <a:r>
              <a:rPr lang="en-US" b="0" i="0">
                <a:effectLst/>
                <a:latin typeface="Arial" panose="020B0604020202020204" pitchFamily="34" charset="0"/>
              </a:rPr>
              <a:t> to transform lives to the promise of science to find solutions for the global challenges </a:t>
            </a:r>
            <a:r>
              <a:rPr lang="en-US" b="0" i="0" err="1">
                <a:effectLst/>
                <a:latin typeface="Arial" panose="020B0604020202020204" pitchFamily="34" charset="0"/>
              </a:rPr>
              <a:t>ofour</a:t>
            </a:r>
            <a:r>
              <a:rPr lang="en-US" b="0" i="0">
                <a:effectLst/>
                <a:latin typeface="Arial" panose="020B0604020202020204" pitchFamily="34" charset="0"/>
              </a:rPr>
              <a:t> times; from the dynamism of culture to mobilize and drive change to the fundamental need </a:t>
            </a:r>
            <a:r>
              <a:rPr lang="en-US" b="0" i="0" err="1">
                <a:effectLst/>
                <a:latin typeface="Arial" panose="020B0604020202020204" pitchFamily="34" charset="0"/>
              </a:rPr>
              <a:t>foropen</a:t>
            </a:r>
            <a:r>
              <a:rPr lang="en-US" b="0" i="0">
                <a:effectLst/>
                <a:latin typeface="Arial" panose="020B0604020202020204" pitchFamily="34" charset="0"/>
              </a:rPr>
              <a:t> and free knowledge societies</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169</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24817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effectLst/>
                <a:latin typeface="Arial" panose="020B0604020202020204" pitchFamily="34" charset="0"/>
              </a:rPr>
              <a:t>t provides potent levers for progress from the power </a:t>
            </a:r>
            <a:r>
              <a:rPr lang="en-US" b="0" i="0" err="1">
                <a:effectLst/>
                <a:latin typeface="Arial" panose="020B0604020202020204" pitchFamily="34" charset="0"/>
              </a:rPr>
              <a:t>ofeducation</a:t>
            </a:r>
            <a:r>
              <a:rPr lang="en-US" b="0" i="0">
                <a:effectLst/>
                <a:latin typeface="Arial" panose="020B0604020202020204" pitchFamily="34" charset="0"/>
              </a:rPr>
              <a:t> to transform lives to the promise of science to find solutions for the global challenges </a:t>
            </a:r>
            <a:r>
              <a:rPr lang="en-US" b="0" i="0" err="1">
                <a:effectLst/>
                <a:latin typeface="Arial" panose="020B0604020202020204" pitchFamily="34" charset="0"/>
              </a:rPr>
              <a:t>ofour</a:t>
            </a:r>
            <a:r>
              <a:rPr lang="en-US" b="0" i="0">
                <a:effectLst/>
                <a:latin typeface="Arial" panose="020B0604020202020204" pitchFamily="34" charset="0"/>
              </a:rPr>
              <a:t> times; from the dynamism of culture to mobilize and drive change to the fundamental need </a:t>
            </a:r>
            <a:r>
              <a:rPr lang="en-US" b="0" i="0" err="1">
                <a:effectLst/>
                <a:latin typeface="Arial" panose="020B0604020202020204" pitchFamily="34" charset="0"/>
              </a:rPr>
              <a:t>foropen</a:t>
            </a:r>
            <a:r>
              <a:rPr lang="en-US" b="0" i="0">
                <a:effectLst/>
                <a:latin typeface="Arial" panose="020B0604020202020204" pitchFamily="34" charset="0"/>
              </a:rPr>
              <a:t> and free knowledge societies</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170</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40619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effectLst/>
                <a:latin typeface="Arial" panose="020B0604020202020204" pitchFamily="34" charset="0"/>
              </a:rPr>
              <a:t>t provides potent levers for progress from the power </a:t>
            </a:r>
            <a:r>
              <a:rPr lang="en-US" b="0" i="0" err="1">
                <a:effectLst/>
                <a:latin typeface="Arial" panose="020B0604020202020204" pitchFamily="34" charset="0"/>
              </a:rPr>
              <a:t>ofeducation</a:t>
            </a:r>
            <a:r>
              <a:rPr lang="en-US" b="0" i="0">
                <a:effectLst/>
                <a:latin typeface="Arial" panose="020B0604020202020204" pitchFamily="34" charset="0"/>
              </a:rPr>
              <a:t> to transform lives to the promise of science to find solutions for the global challenges </a:t>
            </a:r>
            <a:r>
              <a:rPr lang="en-US" b="0" i="0" err="1">
                <a:effectLst/>
                <a:latin typeface="Arial" panose="020B0604020202020204" pitchFamily="34" charset="0"/>
              </a:rPr>
              <a:t>ofour</a:t>
            </a:r>
            <a:r>
              <a:rPr lang="en-US" b="0" i="0">
                <a:effectLst/>
                <a:latin typeface="Arial" panose="020B0604020202020204" pitchFamily="34" charset="0"/>
              </a:rPr>
              <a:t> times; from the dynamism of culture to mobilize and drive change to the fundamental need </a:t>
            </a:r>
            <a:r>
              <a:rPr lang="en-US" b="0" i="0" err="1">
                <a:effectLst/>
                <a:latin typeface="Arial" panose="020B0604020202020204" pitchFamily="34" charset="0"/>
              </a:rPr>
              <a:t>foropen</a:t>
            </a:r>
            <a:r>
              <a:rPr lang="en-US" b="0" i="0">
                <a:effectLst/>
                <a:latin typeface="Arial" panose="020B0604020202020204" pitchFamily="34" charset="0"/>
              </a:rPr>
              <a:t> and free knowledge societies</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171</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99778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effectLst/>
                <a:latin typeface="Arial" panose="020B0604020202020204" pitchFamily="34" charset="0"/>
              </a:rPr>
              <a:t>t provides potent levers for progress from the power </a:t>
            </a:r>
            <a:r>
              <a:rPr lang="en-US" b="0" i="0" err="1">
                <a:effectLst/>
                <a:latin typeface="Arial" panose="020B0604020202020204" pitchFamily="34" charset="0"/>
              </a:rPr>
              <a:t>ofeducation</a:t>
            </a:r>
            <a:r>
              <a:rPr lang="en-US" b="0" i="0">
                <a:effectLst/>
                <a:latin typeface="Arial" panose="020B0604020202020204" pitchFamily="34" charset="0"/>
              </a:rPr>
              <a:t> to transform lives to the promise of science to find solutions for the global challenges </a:t>
            </a:r>
            <a:r>
              <a:rPr lang="en-US" b="0" i="0" err="1">
                <a:effectLst/>
                <a:latin typeface="Arial" panose="020B0604020202020204" pitchFamily="34" charset="0"/>
              </a:rPr>
              <a:t>ofour</a:t>
            </a:r>
            <a:r>
              <a:rPr lang="en-US" b="0" i="0">
                <a:effectLst/>
                <a:latin typeface="Arial" panose="020B0604020202020204" pitchFamily="34" charset="0"/>
              </a:rPr>
              <a:t> times; from the dynamism of culture to mobilize and drive change to the fundamental need </a:t>
            </a:r>
            <a:r>
              <a:rPr lang="en-US" b="0" i="0" err="1">
                <a:effectLst/>
                <a:latin typeface="Arial" panose="020B0604020202020204" pitchFamily="34" charset="0"/>
              </a:rPr>
              <a:t>foropen</a:t>
            </a:r>
            <a:r>
              <a:rPr lang="en-US" b="0" i="0">
                <a:effectLst/>
                <a:latin typeface="Arial" panose="020B0604020202020204" pitchFamily="34" charset="0"/>
              </a:rPr>
              <a:t> and free knowledge societies</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172</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68729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effectLst/>
                <a:latin typeface="Arial" panose="020B0604020202020204" pitchFamily="34" charset="0"/>
              </a:rPr>
              <a:t>t provides potent levers for progress from the power </a:t>
            </a:r>
            <a:r>
              <a:rPr lang="en-US" b="0" i="0" err="1">
                <a:effectLst/>
                <a:latin typeface="Arial" panose="020B0604020202020204" pitchFamily="34" charset="0"/>
              </a:rPr>
              <a:t>ofeducation</a:t>
            </a:r>
            <a:r>
              <a:rPr lang="en-US" b="0" i="0">
                <a:effectLst/>
                <a:latin typeface="Arial" panose="020B0604020202020204" pitchFamily="34" charset="0"/>
              </a:rPr>
              <a:t> to transform lives to the promise of science to find solutions for the global challenges </a:t>
            </a:r>
            <a:r>
              <a:rPr lang="en-US" b="0" i="0" err="1">
                <a:effectLst/>
                <a:latin typeface="Arial" panose="020B0604020202020204" pitchFamily="34" charset="0"/>
              </a:rPr>
              <a:t>ofour</a:t>
            </a:r>
            <a:r>
              <a:rPr lang="en-US" b="0" i="0">
                <a:effectLst/>
                <a:latin typeface="Arial" panose="020B0604020202020204" pitchFamily="34" charset="0"/>
              </a:rPr>
              <a:t> times; from the dynamism of culture to mobilize and drive change to the fundamental need </a:t>
            </a:r>
            <a:r>
              <a:rPr lang="en-US" b="0" i="0" err="1">
                <a:effectLst/>
                <a:latin typeface="Arial" panose="020B0604020202020204" pitchFamily="34" charset="0"/>
              </a:rPr>
              <a:t>foropen</a:t>
            </a:r>
            <a:r>
              <a:rPr lang="en-US" b="0" i="0">
                <a:effectLst/>
                <a:latin typeface="Arial" panose="020B0604020202020204" pitchFamily="34" charset="0"/>
              </a:rPr>
              <a:t> and free knowledge societies</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173</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415294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174</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652211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175</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7901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35382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45187B-9F77-4A19-BB72-0F7774C8E9CC}"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176</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55689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2823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0400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5813" y="557213"/>
            <a:ext cx="4962525" cy="27924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9790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6143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017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C13C-2296-C86B-3A64-9E00FB6C21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D9783B62-AB24-7134-CD11-8C20DE1F0B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3C9F2DF4-786A-2D0B-35C7-220210528CD4}"/>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5" name="Footer Placeholder 4">
            <a:extLst>
              <a:ext uri="{FF2B5EF4-FFF2-40B4-BE49-F238E27FC236}">
                <a16:creationId xmlns:a16="http://schemas.microsoft.com/office/drawing/2014/main" id="{E1E6041C-F554-E58C-30F5-A3271D63CE6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70A6D36-BB65-DFA4-83C8-B127BB79D6C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77655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03FF6-8008-7AC7-3711-2124FDDAFAE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4A8F243A-1BF3-395F-EEAA-09250F8541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A5E8609-A5EB-4923-7602-1A318D7F4619}"/>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5" name="Footer Placeholder 4">
            <a:extLst>
              <a:ext uri="{FF2B5EF4-FFF2-40B4-BE49-F238E27FC236}">
                <a16:creationId xmlns:a16="http://schemas.microsoft.com/office/drawing/2014/main" id="{4205AC83-69C3-9C67-DEC8-922CC55B596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861407A-05F3-AA06-434B-17B443AEE4B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3504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86B1C5-5A91-0CAE-EEAD-F5EB2EF17E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786AD73-072D-C2D4-6AEA-74EBBF4DA3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3073CC3-9E99-25EF-8B0A-D04D34849226}"/>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5" name="Footer Placeholder 4">
            <a:extLst>
              <a:ext uri="{FF2B5EF4-FFF2-40B4-BE49-F238E27FC236}">
                <a16:creationId xmlns:a16="http://schemas.microsoft.com/office/drawing/2014/main" id="{7604E998-4E06-09C3-8748-DACAC10D78F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7539D8BF-B493-1D10-5E5D-EA95FD8DE6B1}"/>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6145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6390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72070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30341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9713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4405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0260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42192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841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E834-3AA9-7777-740E-E3E0611E5D0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98FA71-B0AD-26D6-1A07-689DEA79B8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297E3821-ED5F-3E57-1D2B-D155F4FD4B49}"/>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5" name="Footer Placeholder 4">
            <a:extLst>
              <a:ext uri="{FF2B5EF4-FFF2-40B4-BE49-F238E27FC236}">
                <a16:creationId xmlns:a16="http://schemas.microsoft.com/office/drawing/2014/main" id="{2F496C80-4956-8B75-8197-494D3EDDD54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5293A1-F495-62D8-7E84-318E9983EEC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4819758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72666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92069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7893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08024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52258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42141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33988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68563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90953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0976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D4F4-BF87-139D-B8E8-9484FA5299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3F8C46C-BA42-B57E-AF73-8E80F5A450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1D034F-E383-E808-BA28-B363565CE5D0}"/>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5" name="Footer Placeholder 4">
            <a:extLst>
              <a:ext uri="{FF2B5EF4-FFF2-40B4-BE49-F238E27FC236}">
                <a16:creationId xmlns:a16="http://schemas.microsoft.com/office/drawing/2014/main" id="{9D927A69-5F5B-76E4-1672-4648EE31566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E49E33C-8139-75A2-7080-A0161CFAD99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994834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69901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013202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276761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209204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630" lvl="0" indent="-457223">
              <a:spcBef>
                <a:spcPts val="0"/>
              </a:spcBef>
              <a:spcAft>
                <a:spcPts val="0"/>
              </a:spcAft>
              <a:buSzPts val="1800"/>
              <a:buChar char="●"/>
              <a:defRPr/>
            </a:lvl1pPr>
            <a:lvl2pPr marL="1219261" lvl="1" indent="-423355">
              <a:spcBef>
                <a:spcPts val="2133"/>
              </a:spcBef>
              <a:spcAft>
                <a:spcPts val="0"/>
              </a:spcAft>
              <a:buSzPts val="1400"/>
              <a:buChar char="○"/>
              <a:defRPr/>
            </a:lvl2pPr>
            <a:lvl3pPr marL="1828891" lvl="2" indent="-423355">
              <a:spcBef>
                <a:spcPts val="2133"/>
              </a:spcBef>
              <a:spcAft>
                <a:spcPts val="0"/>
              </a:spcAft>
              <a:buSzPts val="1400"/>
              <a:buChar char="■"/>
              <a:defRPr/>
            </a:lvl3pPr>
            <a:lvl4pPr marL="2438522" lvl="3" indent="-423355">
              <a:spcBef>
                <a:spcPts val="2133"/>
              </a:spcBef>
              <a:spcAft>
                <a:spcPts val="0"/>
              </a:spcAft>
              <a:buSzPts val="1400"/>
              <a:buChar char="●"/>
              <a:defRPr/>
            </a:lvl4pPr>
            <a:lvl5pPr marL="3048152" lvl="4" indent="-423355">
              <a:spcBef>
                <a:spcPts val="2133"/>
              </a:spcBef>
              <a:spcAft>
                <a:spcPts val="0"/>
              </a:spcAft>
              <a:buSzPts val="1400"/>
              <a:buChar char="○"/>
              <a:defRPr/>
            </a:lvl5pPr>
            <a:lvl6pPr marL="3657783" lvl="5" indent="-423355">
              <a:spcBef>
                <a:spcPts val="2133"/>
              </a:spcBef>
              <a:spcAft>
                <a:spcPts val="0"/>
              </a:spcAft>
              <a:buSzPts val="1400"/>
              <a:buChar char="■"/>
              <a:defRPr/>
            </a:lvl6pPr>
            <a:lvl7pPr marL="4267413" lvl="6" indent="-423355">
              <a:spcBef>
                <a:spcPts val="2133"/>
              </a:spcBef>
              <a:spcAft>
                <a:spcPts val="0"/>
              </a:spcAft>
              <a:buSzPts val="1400"/>
              <a:buChar char="●"/>
              <a:defRPr/>
            </a:lvl7pPr>
            <a:lvl8pPr marL="4877044" lvl="7" indent="-423355">
              <a:spcBef>
                <a:spcPts val="2133"/>
              </a:spcBef>
              <a:spcAft>
                <a:spcPts val="0"/>
              </a:spcAft>
              <a:buSzPts val="1400"/>
              <a:buChar char="○"/>
              <a:defRPr/>
            </a:lvl8pPr>
            <a:lvl9pPr marL="5486674" lvl="8" indent="-423355">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713209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9" y="1519630"/>
            <a:ext cx="11106151" cy="398213"/>
          </a:xfrm>
        </p:spPr>
        <p:txBody>
          <a:bodyPr/>
          <a:lstStyle>
            <a:lvl1pPr>
              <a:lnSpc>
                <a:spcPts val="1600"/>
              </a:lnSpc>
              <a:spcBef>
                <a:spcPts val="0"/>
              </a:spcBef>
              <a:defRPr sz="1400" b="1" baseline="0"/>
            </a:lvl1pPr>
            <a:lvl2pPr marL="171459" indent="-171459">
              <a:spcBef>
                <a:spcPts val="336"/>
              </a:spcBef>
              <a:spcAft>
                <a:spcPts val="0"/>
              </a:spcAft>
              <a:buClr>
                <a:schemeClr val="accent3">
                  <a:lumMod val="75000"/>
                </a:schemeClr>
              </a:buClr>
              <a:buFont typeface="Wingdings" panose="05000000000000000000" pitchFamily="2" charset="2"/>
              <a:buChar char="§"/>
              <a:defRPr sz="1300"/>
            </a:lvl2pPr>
            <a:lvl3pPr marL="342917" indent="-171459">
              <a:spcBef>
                <a:spcPts val="336"/>
              </a:spcBef>
              <a:buClr>
                <a:srgbClr val="3086AB"/>
              </a:buClr>
              <a:buFont typeface="Arial" panose="020B0604020202020204" pitchFamily="34" charset="0"/>
              <a:buChar char="•"/>
              <a:tabLst/>
              <a:defRPr baseline="0"/>
            </a:lvl3pPr>
            <a:lvl4pPr marL="515964" indent="-173047">
              <a:spcBef>
                <a:spcPts val="336"/>
              </a:spcBef>
              <a:spcAft>
                <a:spcPts val="0"/>
              </a:spcAft>
              <a:buFont typeface="Arial" panose="020B0604020202020204" pitchFamily="34" charset="0"/>
              <a:buChar char="-"/>
              <a:tabLst/>
              <a:defRPr baseline="0"/>
            </a:lvl4pPr>
            <a:lvl5pPr marL="687422" indent="-171459">
              <a:spcBef>
                <a:spcPts val="336"/>
              </a:spcBef>
              <a:defRPr baseline="0"/>
            </a:lvl5pPr>
          </a:lstStyle>
          <a:p>
            <a:pPr lvl="0"/>
            <a:r>
              <a:rPr lang="en-US"/>
              <a:t>Insert bullet list at full-width of slide</a:t>
            </a:r>
          </a:p>
        </p:txBody>
      </p:sp>
      <p:sp>
        <p:nvSpPr>
          <p:cNvPr id="5" name="Footer Placeholder 4"/>
          <p:cNvSpPr>
            <a:spLocks noGrp="1"/>
          </p:cNvSpPr>
          <p:nvPr>
            <p:ph type="ftr" sz="quarter" idx="14"/>
          </p:nvPr>
        </p:nvSpPr>
        <p:spPr>
          <a:xfrm>
            <a:off x="7498085" y="6527945"/>
            <a:ext cx="3860800" cy="207464"/>
          </a:xfrm>
          <a:prstGeom prst="rect">
            <a:avLst/>
          </a:prstGeom>
        </p:spPr>
        <p:txBody>
          <a:bodyPr/>
          <a:lstStyle/>
          <a:p>
            <a:pPr algn="r"/>
            <a:r>
              <a:rPr lang="en-US">
                <a:solidFill>
                  <a:srgbClr val="000000"/>
                </a:solidFill>
              </a:rPr>
              <a:t>© Bill &amp; Melinda Gates Foundation      |</a:t>
            </a:r>
          </a:p>
        </p:txBody>
      </p:sp>
      <p:sp>
        <p:nvSpPr>
          <p:cNvPr id="6" name="Slide Number Placeholder 5"/>
          <p:cNvSpPr>
            <a:spLocks noGrp="1"/>
          </p:cNvSpPr>
          <p:nvPr>
            <p:ph type="sldNum" sz="quarter" idx="15"/>
          </p:nvPr>
        </p:nvSpPr>
        <p:spPr>
          <a:xfrm>
            <a:off x="11359647" y="6527357"/>
            <a:ext cx="253444" cy="207464"/>
          </a:xfrm>
          <a:prstGeom prst="rect">
            <a:avLst/>
          </a:prstGeom>
        </p:spPr>
        <p:txBody>
          <a:bodyPr/>
          <a:lstStyle/>
          <a:p>
            <a:fld id="{D3F7C509-FEEF-45D3-B896-7C07814C0C13}" type="slidenum">
              <a:rPr lang="en-US" smtClean="0">
                <a:solidFill>
                  <a:srgbClr val="000000"/>
                </a:solidFill>
              </a:rPr>
              <a:pPr/>
              <a:t>‹#›</a:t>
            </a:fld>
            <a:endParaRPr lang="en-US">
              <a:solidFill>
                <a:srgbClr val="000000"/>
              </a:solidFill>
            </a:endParaRPr>
          </a:p>
        </p:txBody>
      </p:sp>
      <p:sp>
        <p:nvSpPr>
          <p:cNvPr id="4" name="Text Placeholder 3"/>
          <p:cNvSpPr>
            <a:spLocks noGrp="1"/>
          </p:cNvSpPr>
          <p:nvPr>
            <p:ph type="body" sz="quarter" idx="16"/>
          </p:nvPr>
        </p:nvSpPr>
        <p:spPr>
          <a:xfrm>
            <a:off x="486839" y="2038299"/>
            <a:ext cx="11129433" cy="4221604"/>
          </a:xfrm>
        </p:spPr>
        <p:txBody>
          <a:bodyPr/>
          <a:lstStyle>
            <a:lvl1pPr>
              <a:spcBef>
                <a:spcPts val="600"/>
              </a:spcBef>
              <a:defRPr sz="1300"/>
            </a:lvl1pPr>
            <a:lvl2pPr>
              <a:spcBef>
                <a:spcPts val="600"/>
              </a:spcBef>
              <a:defRPr sz="1300"/>
            </a:lvl2pPr>
            <a:lvl3pPr>
              <a:spcBef>
                <a:spcPts val="600"/>
              </a:spcBef>
              <a:defRPr sz="1200"/>
            </a:lvl3pPr>
            <a:lvl4pPr>
              <a:spcBef>
                <a:spcPts val="600"/>
              </a:spcBef>
              <a:defRPr sz="1100"/>
            </a:lvl4pPr>
            <a:lvl5pPr>
              <a:spcBef>
                <a:spcPts val="600"/>
              </a:spcBef>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486839" y="646263"/>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409417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921D6-0AA7-4DE1-B30F-DD563631DC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668AED-1A95-4B17-92A3-EA04857F28CD}"/>
              </a:ext>
            </a:extLst>
          </p:cNvPr>
          <p:cNvSpPr>
            <a:spLocks noGrp="1"/>
          </p:cNvSpPr>
          <p:nvPr>
            <p:ph type="subTitle" idx="1"/>
          </p:nvPr>
        </p:nvSpPr>
        <p:spPr>
          <a:xfrm>
            <a:off x="1524000" y="3602038"/>
            <a:ext cx="9144000" cy="1655762"/>
          </a:xfrm>
        </p:spPr>
        <p:txBody>
          <a:bodyPr/>
          <a:lstStyle>
            <a:lvl1pPr marL="0" indent="0" algn="ctr">
              <a:buNone/>
              <a:defRPr sz="2400"/>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35198BC-212B-459D-AD09-7C297B41BB2F}"/>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5" name="Footer Placeholder 4">
            <a:extLst>
              <a:ext uri="{FF2B5EF4-FFF2-40B4-BE49-F238E27FC236}">
                <a16:creationId xmlns:a16="http://schemas.microsoft.com/office/drawing/2014/main" id="{EF0228F3-539B-438C-B48B-DAC943A2AE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F9013F-A49C-433C-8BCA-BEA11877EA65}"/>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27797645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656F4-0511-4968-A014-3CFA596FF4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FB1C2E-D379-4502-B43D-F59BDD8FCA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522F98-7733-4943-B9E9-AC5049919D0F}"/>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5" name="Footer Placeholder 4">
            <a:extLst>
              <a:ext uri="{FF2B5EF4-FFF2-40B4-BE49-F238E27FC236}">
                <a16:creationId xmlns:a16="http://schemas.microsoft.com/office/drawing/2014/main" id="{941FE8FE-49F8-4D3C-AA2E-167A2A4081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EE62DF-B022-41C3-AF44-B191FF610C5F}"/>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7621648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6BAC7-963A-42B7-80DC-C22490331E48}"/>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DCC0D8B-D3E4-481C-B22B-4E64BC9D95F5}"/>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23" indent="0">
              <a:buNone/>
              <a:defRPr sz="2000">
                <a:solidFill>
                  <a:schemeClr val="tx1">
                    <a:tint val="75000"/>
                  </a:schemeClr>
                </a:solidFill>
              </a:defRPr>
            </a:lvl2pPr>
            <a:lvl3pPr marL="914446" indent="0">
              <a:buNone/>
              <a:defRPr sz="1800">
                <a:solidFill>
                  <a:schemeClr val="tx1">
                    <a:tint val="75000"/>
                  </a:schemeClr>
                </a:solidFill>
              </a:defRPr>
            </a:lvl3pPr>
            <a:lvl4pPr marL="1371669" indent="0">
              <a:buNone/>
              <a:defRPr sz="1600">
                <a:solidFill>
                  <a:schemeClr val="tx1">
                    <a:tint val="75000"/>
                  </a:schemeClr>
                </a:solidFill>
              </a:defRPr>
            </a:lvl4pPr>
            <a:lvl5pPr marL="1828891" indent="0">
              <a:buNone/>
              <a:defRPr sz="1600">
                <a:solidFill>
                  <a:schemeClr val="tx1">
                    <a:tint val="75000"/>
                  </a:schemeClr>
                </a:solidFill>
              </a:defRPr>
            </a:lvl5pPr>
            <a:lvl6pPr marL="2286114" indent="0">
              <a:buNone/>
              <a:defRPr sz="1600">
                <a:solidFill>
                  <a:schemeClr val="tx1">
                    <a:tint val="75000"/>
                  </a:schemeClr>
                </a:solidFill>
              </a:defRPr>
            </a:lvl6pPr>
            <a:lvl7pPr marL="2743337" indent="0">
              <a:buNone/>
              <a:defRPr sz="1600">
                <a:solidFill>
                  <a:schemeClr val="tx1">
                    <a:tint val="75000"/>
                  </a:schemeClr>
                </a:solidFill>
              </a:defRPr>
            </a:lvl7pPr>
            <a:lvl8pPr marL="3200560" indent="0">
              <a:buNone/>
              <a:defRPr sz="1600">
                <a:solidFill>
                  <a:schemeClr val="tx1">
                    <a:tint val="75000"/>
                  </a:schemeClr>
                </a:solidFill>
              </a:defRPr>
            </a:lvl8pPr>
            <a:lvl9pPr marL="3657783"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1CD7BA-9948-43C0-BC0F-4B4382AF192C}"/>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5" name="Footer Placeholder 4">
            <a:extLst>
              <a:ext uri="{FF2B5EF4-FFF2-40B4-BE49-F238E27FC236}">
                <a16:creationId xmlns:a16="http://schemas.microsoft.com/office/drawing/2014/main" id="{1B03FCED-FA06-49A9-9044-FB7DEE79F5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21EF06-EFE1-4D33-A872-A246D4070831}"/>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2048726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C0583-B386-4E84-9C16-86EBE56C5D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EDA269-B5CD-4907-89FE-94B7EFED9CB0}"/>
              </a:ext>
            </a:extLst>
          </p:cNvPr>
          <p:cNvSpPr>
            <a:spLocks noGrp="1"/>
          </p:cNvSpPr>
          <p:nvPr>
            <p:ph sz="half" idx="1"/>
          </p:nvPr>
        </p:nvSpPr>
        <p:spPr>
          <a:xfrm>
            <a:off x="838200" y="182562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91EB34C-BB38-4334-91FD-6BDB855C9F5D}"/>
              </a:ext>
            </a:extLst>
          </p:cNvPr>
          <p:cNvSpPr>
            <a:spLocks noGrp="1"/>
          </p:cNvSpPr>
          <p:nvPr>
            <p:ph sz="half" idx="2"/>
          </p:nvPr>
        </p:nvSpPr>
        <p:spPr>
          <a:xfrm>
            <a:off x="6172200" y="182562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55BED8-F1B5-4632-ABAC-18F04CB1D4E6}"/>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6" name="Footer Placeholder 5">
            <a:extLst>
              <a:ext uri="{FF2B5EF4-FFF2-40B4-BE49-F238E27FC236}">
                <a16:creationId xmlns:a16="http://schemas.microsoft.com/office/drawing/2014/main" id="{B0781CD5-DC85-40C3-8CE7-F7EE410345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2F377E-4D6E-49BF-8982-F568806C1B8E}"/>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167183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F099-3A7E-A070-C94F-DA6464A543DC}"/>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25A2BAEA-7AE9-2DD8-47CC-DD4FAFC60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24134F3-EAFE-4A3B-994F-7C9DF92B2F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FC810174-2CAE-0872-5DA8-C29E43870804}"/>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6" name="Footer Placeholder 5">
            <a:extLst>
              <a:ext uri="{FF2B5EF4-FFF2-40B4-BE49-F238E27FC236}">
                <a16:creationId xmlns:a16="http://schemas.microsoft.com/office/drawing/2014/main" id="{7ADAB2E4-12C7-591B-6552-37B4F4F92EB8}"/>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4402984-29B3-3C10-EF1C-59F3F59A363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9210768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4A699-87C0-4FF3-BC6B-00C18544F918}"/>
              </a:ext>
            </a:extLst>
          </p:cNvPr>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2806EE-7E13-4D69-AF5A-163ADC97D4D9}"/>
              </a:ext>
            </a:extLst>
          </p:cNvPr>
          <p:cNvSpPr>
            <a:spLocks noGrp="1"/>
          </p:cNvSpPr>
          <p:nvPr>
            <p:ph type="body" idx="1"/>
          </p:nvPr>
        </p:nvSpPr>
        <p:spPr>
          <a:xfrm>
            <a:off x="839789" y="1681163"/>
            <a:ext cx="5157787" cy="823912"/>
          </a:xfrm>
        </p:spPr>
        <p:txBody>
          <a:bodyPr anchor="b"/>
          <a:lstStyle>
            <a:lvl1pPr marL="0" indent="0">
              <a:buNone/>
              <a:defRPr sz="2400" b="1"/>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338314-BAD4-4321-A459-219CED871DC7}"/>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7F5EDBD-314C-4A1D-8D0E-6ACB138413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D6DB04-5026-4FBF-9D1A-57D9233FFA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417210C-3358-4195-AB2F-C9BD6FD7326F}"/>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8" name="Footer Placeholder 7">
            <a:extLst>
              <a:ext uri="{FF2B5EF4-FFF2-40B4-BE49-F238E27FC236}">
                <a16:creationId xmlns:a16="http://schemas.microsoft.com/office/drawing/2014/main" id="{14681A92-38AC-42BB-88F6-D9526DB4473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7069630-6941-443B-B5F8-4AE8F21B5F61}"/>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2446741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CF779-062C-4919-8D82-DB0D438228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B37AAF4-27E1-4597-BAFA-A6E9A0B29F11}"/>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4" name="Footer Placeholder 3">
            <a:extLst>
              <a:ext uri="{FF2B5EF4-FFF2-40B4-BE49-F238E27FC236}">
                <a16:creationId xmlns:a16="http://schemas.microsoft.com/office/drawing/2014/main" id="{95586896-A1F7-4210-915B-3E0AA8896FA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3875B26-F35B-46EC-ADA9-87112B3CAECC}"/>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6249456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063A05-5E56-4CF3-AE39-E84A06EBA2B2}"/>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3" name="Footer Placeholder 2">
            <a:extLst>
              <a:ext uri="{FF2B5EF4-FFF2-40B4-BE49-F238E27FC236}">
                <a16:creationId xmlns:a16="http://schemas.microsoft.com/office/drawing/2014/main" id="{A39BB809-4748-4F26-98D7-219409A8D7C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08E7FB-3456-4102-8067-3B6C383013A6}"/>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3975362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71F63-BDBA-4A34-864E-CF519028F0A6}"/>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A117F14-D3BE-4AE5-A949-6BA61EDA148B}"/>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AE4052E-80EF-4797-8171-4E8139ABB7CF}"/>
              </a:ext>
            </a:extLst>
          </p:cNvPr>
          <p:cNvSpPr>
            <a:spLocks noGrp="1"/>
          </p:cNvSpPr>
          <p:nvPr>
            <p:ph type="body" sz="half" idx="2"/>
          </p:nvPr>
        </p:nvSpPr>
        <p:spPr>
          <a:xfrm>
            <a:off x="839789" y="2057400"/>
            <a:ext cx="3932237" cy="3811588"/>
          </a:xfrm>
        </p:spPr>
        <p:txBody>
          <a:bodyPr/>
          <a:lstStyle>
            <a:lvl1pPr marL="0" indent="0">
              <a:buNone/>
              <a:defRPr sz="1600"/>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7E5FC1-B3BC-47AD-AF0A-6EAA7E97FAF7}"/>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6" name="Footer Placeholder 5">
            <a:extLst>
              <a:ext uri="{FF2B5EF4-FFF2-40B4-BE49-F238E27FC236}">
                <a16:creationId xmlns:a16="http://schemas.microsoft.com/office/drawing/2014/main" id="{6355E225-0165-4383-AA8E-500965ECE4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FD84F8-38D7-4413-84AB-2E79984470D3}"/>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3444701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237AE-52DC-4774-8AA9-FDAA63FAB1C3}"/>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5367C82-9EB0-48F0-8B6D-B49158BFF4AA}"/>
              </a:ext>
            </a:extLst>
          </p:cNvPr>
          <p:cNvSpPr>
            <a:spLocks noGrp="1"/>
          </p:cNvSpPr>
          <p:nvPr>
            <p:ph type="pic" idx="1"/>
          </p:nvPr>
        </p:nvSpPr>
        <p:spPr>
          <a:xfrm>
            <a:off x="5183188" y="987426"/>
            <a:ext cx="6172200" cy="4873625"/>
          </a:xfrm>
        </p:spPr>
        <p:txBody>
          <a:bodyPr/>
          <a:lstStyle>
            <a:lvl1pPr marL="0" indent="0">
              <a:buNone/>
              <a:defRPr sz="3200"/>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endParaRPr lang="en-GB"/>
          </a:p>
        </p:txBody>
      </p:sp>
      <p:sp>
        <p:nvSpPr>
          <p:cNvPr id="4" name="Text Placeholder 3">
            <a:extLst>
              <a:ext uri="{FF2B5EF4-FFF2-40B4-BE49-F238E27FC236}">
                <a16:creationId xmlns:a16="http://schemas.microsoft.com/office/drawing/2014/main" id="{7B379588-9BDD-4513-9CAC-BE054CD77C9E}"/>
              </a:ext>
            </a:extLst>
          </p:cNvPr>
          <p:cNvSpPr>
            <a:spLocks noGrp="1"/>
          </p:cNvSpPr>
          <p:nvPr>
            <p:ph type="body" sz="half" idx="2"/>
          </p:nvPr>
        </p:nvSpPr>
        <p:spPr>
          <a:xfrm>
            <a:off x="839789" y="2057400"/>
            <a:ext cx="3932237" cy="3811588"/>
          </a:xfrm>
        </p:spPr>
        <p:txBody>
          <a:bodyPr/>
          <a:lstStyle>
            <a:lvl1pPr marL="0" indent="0">
              <a:buNone/>
              <a:defRPr sz="1600"/>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D47704-BAFD-4852-AD1E-2887A0B99BB3}"/>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6" name="Footer Placeholder 5">
            <a:extLst>
              <a:ext uri="{FF2B5EF4-FFF2-40B4-BE49-F238E27FC236}">
                <a16:creationId xmlns:a16="http://schemas.microsoft.com/office/drawing/2014/main" id="{DB08DA4E-33F5-455E-B0A6-2AAA08156C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C455DF-119E-4E0A-AB65-AC17E6CB5B1C}"/>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4945488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09DA5-BA37-409F-B270-A23C83A3836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4C59B4-B3AF-4A14-81F7-B928285CD8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CC5D25-B01B-4942-A76A-5E9FEA1F220D}"/>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5" name="Footer Placeholder 4">
            <a:extLst>
              <a:ext uri="{FF2B5EF4-FFF2-40B4-BE49-F238E27FC236}">
                <a16:creationId xmlns:a16="http://schemas.microsoft.com/office/drawing/2014/main" id="{E89CA051-EA09-474B-B311-00F02FDFEB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1C2247-0544-4276-9D15-848976AF8C3F}"/>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6386818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A948D3-BE37-46DA-B99C-F7BF47945764}"/>
              </a:ext>
            </a:extLst>
          </p:cNvPr>
          <p:cNvSpPr>
            <a:spLocks noGrp="1"/>
          </p:cNvSpPr>
          <p:nvPr>
            <p:ph type="title" orient="vert"/>
          </p:nvPr>
        </p:nvSpPr>
        <p:spPr>
          <a:xfrm>
            <a:off x="8724900" y="365126"/>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0AB049D-B300-4F9D-A86C-632ED124AD97}"/>
              </a:ext>
            </a:extLst>
          </p:cNvPr>
          <p:cNvSpPr>
            <a:spLocks noGrp="1"/>
          </p:cNvSpPr>
          <p:nvPr>
            <p:ph type="body" orient="vert" idx="1"/>
          </p:nvPr>
        </p:nvSpPr>
        <p:spPr>
          <a:xfrm>
            <a:off x="838200" y="365126"/>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8DD3C1-4376-4AC3-BD94-8C6340429DFD}"/>
              </a:ext>
            </a:extLst>
          </p:cNvPr>
          <p:cNvSpPr>
            <a:spLocks noGrp="1"/>
          </p:cNvSpPr>
          <p:nvPr>
            <p:ph type="dt" sz="half" idx="10"/>
          </p:nvPr>
        </p:nvSpPr>
        <p:spPr/>
        <p:txBody>
          <a:bodyPr/>
          <a:lstStyle/>
          <a:p>
            <a:fld id="{ECD488F6-3507-4853-B010-DFFF0CB3C473}" type="datetimeFigureOut">
              <a:rPr lang="en-GB" smtClean="0"/>
              <a:t>22/11/2023</a:t>
            </a:fld>
            <a:endParaRPr lang="en-GB"/>
          </a:p>
        </p:txBody>
      </p:sp>
      <p:sp>
        <p:nvSpPr>
          <p:cNvPr id="5" name="Footer Placeholder 4">
            <a:extLst>
              <a:ext uri="{FF2B5EF4-FFF2-40B4-BE49-F238E27FC236}">
                <a16:creationId xmlns:a16="http://schemas.microsoft.com/office/drawing/2014/main" id="{34C78032-0DAE-4E29-BC58-CDD19D8F95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666B16-88E5-4F94-9D8D-20ACDCA1334A}"/>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839447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51F1-C130-077C-358F-C69C7052CDCD}"/>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9B308144-5EF3-FD35-08CD-4F1C8C6E2A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0D6F7-8F78-63E4-59D1-6297833CFE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8CF97CC5-87E6-5A65-F337-793D96150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215FFD-42C4-CB00-E5CD-6B9D7F401F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228DF059-692A-12ED-0895-75286E721860}"/>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8" name="Footer Placeholder 7">
            <a:extLst>
              <a:ext uri="{FF2B5EF4-FFF2-40B4-BE49-F238E27FC236}">
                <a16:creationId xmlns:a16="http://schemas.microsoft.com/office/drawing/2014/main" id="{9AC55742-D6C4-F56B-AF99-6DE96425522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4BE82AA-D4E2-0044-D20E-1E79C05A55D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516706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3D6D-6FE5-848F-8CB8-FD8D83897059}"/>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274B66DC-014F-8055-1B79-9A1E0855A007}"/>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4" name="Footer Placeholder 3">
            <a:extLst>
              <a:ext uri="{FF2B5EF4-FFF2-40B4-BE49-F238E27FC236}">
                <a16:creationId xmlns:a16="http://schemas.microsoft.com/office/drawing/2014/main" id="{22D65140-CE84-4387-9575-3D1D7DFD64A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4189871D-AF8F-0F94-D0DB-24F92E6C2A85}"/>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4155891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09B7F7-EACF-59AD-CD84-564ABE706F7C}"/>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3" name="Footer Placeholder 2">
            <a:extLst>
              <a:ext uri="{FF2B5EF4-FFF2-40B4-BE49-F238E27FC236}">
                <a16:creationId xmlns:a16="http://schemas.microsoft.com/office/drawing/2014/main" id="{CBCB7685-C928-7F1F-23B4-70D3581F53A4}"/>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54223A4-C1E8-E0E3-8350-E8B858540E1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20657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5877-32D9-A7F3-3F17-4C26BB1AC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FBCDE84-4556-CF60-C636-877F1890B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58EF4F3-28E0-C816-2ADA-61C721E66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7C10-672D-B51A-D1FF-59EA861FEFC2}"/>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6" name="Footer Placeholder 5">
            <a:extLst>
              <a:ext uri="{FF2B5EF4-FFF2-40B4-BE49-F238E27FC236}">
                <a16:creationId xmlns:a16="http://schemas.microsoft.com/office/drawing/2014/main" id="{F9FFC4CA-72AD-B802-96BB-D3C0D76DE1A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A0E0FE4-D74F-7CF6-2A4D-70FA48750D0C}"/>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33589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6C99-D2F3-2C3E-3708-01E743ED04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20F2BC97-C0EB-4BFC-FC57-3922E56B6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47EEB05-D416-0F13-F9B3-0AEC2CC5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D2877-C56A-8C1A-75AF-8A8D36E2BA1E}"/>
              </a:ext>
            </a:extLst>
          </p:cNvPr>
          <p:cNvSpPr>
            <a:spLocks noGrp="1"/>
          </p:cNvSpPr>
          <p:nvPr>
            <p:ph type="dt" sz="half" idx="10"/>
          </p:nvPr>
        </p:nvSpPr>
        <p:spPr/>
        <p:txBody>
          <a:bodyPr/>
          <a:lstStyle/>
          <a:p>
            <a:fld id="{9F11FC60-F961-4F05-B255-68BBDFFD1B91}" type="datetimeFigureOut">
              <a:rPr lang="en-NL" smtClean="0"/>
              <a:t>11/22/2023</a:t>
            </a:fld>
            <a:endParaRPr lang="en-NL"/>
          </a:p>
        </p:txBody>
      </p:sp>
      <p:sp>
        <p:nvSpPr>
          <p:cNvPr id="6" name="Footer Placeholder 5">
            <a:extLst>
              <a:ext uri="{FF2B5EF4-FFF2-40B4-BE49-F238E27FC236}">
                <a16:creationId xmlns:a16="http://schemas.microsoft.com/office/drawing/2014/main" id="{77429626-1A90-5D16-ADDB-40E78B76ED3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63C50EF-AA90-123A-5E5F-3EA2DFA94F6B}"/>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8972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64E91-6252-FF6B-CBD5-1E7A52EF9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B58AFDA2-6FE9-6F45-5999-EDAA8D2CB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2D3BCDB-2AD2-C5AF-2730-992C2F2DA4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1FC60-F961-4F05-B255-68BBDFFD1B91}" type="datetimeFigureOut">
              <a:rPr lang="en-NL" smtClean="0"/>
              <a:t>11/22/2023</a:t>
            </a:fld>
            <a:endParaRPr lang="en-NL"/>
          </a:p>
        </p:txBody>
      </p:sp>
      <p:sp>
        <p:nvSpPr>
          <p:cNvPr id="5" name="Footer Placeholder 4">
            <a:extLst>
              <a:ext uri="{FF2B5EF4-FFF2-40B4-BE49-F238E27FC236}">
                <a16:creationId xmlns:a16="http://schemas.microsoft.com/office/drawing/2014/main" id="{DB411231-F8FF-7FFB-AA8D-00ADED52F7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47CF864B-919E-D504-7737-AD487586A6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935D5-E5D6-40E9-A65F-11B9E079F706}" type="slidenum">
              <a:rPr lang="en-NL" smtClean="0"/>
              <a:t>‹#›</a:t>
            </a:fld>
            <a:endParaRPr lang="en-NL"/>
          </a:p>
        </p:txBody>
      </p:sp>
    </p:spTree>
    <p:extLst>
      <p:ext uri="{BB962C8B-B14F-4D97-AF65-F5344CB8AC3E}">
        <p14:creationId xmlns:p14="http://schemas.microsoft.com/office/powerpoint/2010/main" val="225844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11/22/2023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220079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11/22/2023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548366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709" r:id="rId13"/>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47467B-C4B7-44EE-9190-87ED386DAEE2}"/>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20151B-03AD-46E9-BC87-EC2F48B11888}"/>
              </a:ext>
            </a:extLst>
          </p:cNvPr>
          <p:cNvSpPr>
            <a:spLocks noGrp="1"/>
          </p:cNvSpPr>
          <p:nvPr>
            <p:ph type="body" idx="1"/>
          </p:nvPr>
        </p:nvSpPr>
        <p:spPr>
          <a:xfrm>
            <a:off x="838200" y="1825626"/>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B41006-8B41-46F8-BADF-0875E264CA3D}"/>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D488F6-3507-4853-B010-DFFF0CB3C473}" type="datetimeFigureOut">
              <a:rPr lang="en-GB" smtClean="0"/>
              <a:t>22/11/2023</a:t>
            </a:fld>
            <a:endParaRPr lang="en-GB"/>
          </a:p>
        </p:txBody>
      </p:sp>
      <p:sp>
        <p:nvSpPr>
          <p:cNvPr id="5" name="Footer Placeholder 4">
            <a:extLst>
              <a:ext uri="{FF2B5EF4-FFF2-40B4-BE49-F238E27FC236}">
                <a16:creationId xmlns:a16="http://schemas.microsoft.com/office/drawing/2014/main" id="{2D8D1643-34F1-4E06-BE6A-684C9BF711D3}"/>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8A55B3-B726-479C-9B8D-424F3BCA3F4D}"/>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11005-B1CA-40C8-AF6C-B9FCF4018EBE}" type="slidenum">
              <a:rPr lang="en-GB" smtClean="0"/>
              <a:t>‹#›</a:t>
            </a:fld>
            <a:endParaRPr lang="en-GB"/>
          </a:p>
        </p:txBody>
      </p:sp>
    </p:spTree>
    <p:extLst>
      <p:ext uri="{BB962C8B-B14F-4D97-AF65-F5344CB8AC3E}">
        <p14:creationId xmlns:p14="http://schemas.microsoft.com/office/powerpoint/2010/main" val="264969594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4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0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83.jpeg"/><Relationship Id="rId1" Type="http://schemas.openxmlformats.org/officeDocument/2006/relationships/slideLayout" Target="../slideLayouts/slideLayout29.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104.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9.xml"/><Relationship Id="rId4" Type="http://schemas.openxmlformats.org/officeDocument/2006/relationships/image" Target="../media/image159.png"/></Relationships>
</file>

<file path=ppt/slides/_rels/slide105.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9.xml"/><Relationship Id="rId4" Type="http://schemas.openxmlformats.org/officeDocument/2006/relationships/image" Target="../media/image159.png"/></Relationships>
</file>

<file path=ppt/slides/_rels/slide106.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jpeg"/><Relationship Id="rId1" Type="http://schemas.openxmlformats.org/officeDocument/2006/relationships/slideLayout" Target="../slideLayouts/slideLayout29.xml"/><Relationship Id="rId5" Type="http://schemas.openxmlformats.org/officeDocument/2006/relationships/image" Target="../media/image5.png"/><Relationship Id="rId4" Type="http://schemas.openxmlformats.org/officeDocument/2006/relationships/image" Target="../media/image162.jpeg"/></Relationships>
</file>

<file path=ppt/slides/_rels/slide10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9.xml"/></Relationships>
</file>

<file path=ppt/slides/_rels/slide10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8" Type="http://schemas.openxmlformats.org/officeDocument/2006/relationships/image" Target="../media/image169.jpeg"/><Relationship Id="rId3" Type="http://schemas.openxmlformats.org/officeDocument/2006/relationships/image" Target="../media/image164.jpeg"/><Relationship Id="rId7" Type="http://schemas.openxmlformats.org/officeDocument/2006/relationships/image" Target="../media/image168.jpeg"/><Relationship Id="rId2" Type="http://schemas.openxmlformats.org/officeDocument/2006/relationships/image" Target="../media/image163.jpeg"/><Relationship Id="rId1" Type="http://schemas.openxmlformats.org/officeDocument/2006/relationships/slideLayout" Target="../slideLayouts/slideLayout29.xml"/><Relationship Id="rId6" Type="http://schemas.openxmlformats.org/officeDocument/2006/relationships/image" Target="../media/image167.jpeg"/><Relationship Id="rId5" Type="http://schemas.openxmlformats.org/officeDocument/2006/relationships/image" Target="../media/image166.jpeg"/><Relationship Id="rId4" Type="http://schemas.openxmlformats.org/officeDocument/2006/relationships/image" Target="../media/image165.jpeg"/><Relationship Id="rId9" Type="http://schemas.openxmlformats.org/officeDocument/2006/relationships/image" Target="../media/image170.jpeg"/></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29.xml"/><Relationship Id="rId5" Type="http://schemas.openxmlformats.org/officeDocument/2006/relationships/image" Target="../media/image174.png"/><Relationship Id="rId4" Type="http://schemas.openxmlformats.org/officeDocument/2006/relationships/image" Target="../media/image173.png"/></Relationships>
</file>

<file path=ppt/slides/_rels/slide111.xml.rels><?xml version="1.0" encoding="UTF-8" standalone="yes"?>
<Relationships xmlns="http://schemas.openxmlformats.org/package/2006/relationships"><Relationship Id="rId2" Type="http://schemas.openxmlformats.org/officeDocument/2006/relationships/image" Target="../media/image175.png"/><Relationship Id="rId1" Type="http://schemas.openxmlformats.org/officeDocument/2006/relationships/slideLayout" Target="../slideLayouts/slideLayout29.xml"/></Relationships>
</file>

<file path=ppt/slides/_rels/slide1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6.png"/><Relationship Id="rId1" Type="http://schemas.openxmlformats.org/officeDocument/2006/relationships/slideLayout" Target="../slideLayouts/slideLayout29.xml"/></Relationships>
</file>

<file path=ppt/slides/_rels/slide113.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29.xml"/><Relationship Id="rId6" Type="http://schemas.openxmlformats.org/officeDocument/2006/relationships/image" Target="../media/image178.png"/><Relationship Id="rId5" Type="http://schemas.openxmlformats.org/officeDocument/2006/relationships/image" Target="../media/image174.png"/><Relationship Id="rId4" Type="http://schemas.openxmlformats.org/officeDocument/2006/relationships/image" Target="../media/image177.png"/></Relationships>
</file>

<file path=ppt/slides/_rels/slide1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9.xml"/></Relationships>
</file>

<file path=ppt/slides/_rels/slide115.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29.xml"/></Relationships>
</file>

<file path=ppt/slides/_rels/slide116.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0.png"/><Relationship Id="rId1" Type="http://schemas.openxmlformats.org/officeDocument/2006/relationships/slideLayout" Target="../slideLayouts/slideLayout29.xml"/></Relationships>
</file>

<file path=ppt/slides/_rels/slide117.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0.png"/><Relationship Id="rId1" Type="http://schemas.openxmlformats.org/officeDocument/2006/relationships/slideLayout" Target="../slideLayouts/slideLayout29.xml"/></Relationships>
</file>

<file path=ppt/slides/_rels/slide1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19.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74.png"/><Relationship Id="rId1" Type="http://schemas.openxmlformats.org/officeDocument/2006/relationships/slideLayout" Target="../slideLayouts/slideLayout29.xml"/><Relationship Id="rId6" Type="http://schemas.openxmlformats.org/officeDocument/2006/relationships/image" Target="../media/image183.png"/><Relationship Id="rId5" Type="http://schemas.openxmlformats.org/officeDocument/2006/relationships/image" Target="../media/image172.png"/><Relationship Id="rId4" Type="http://schemas.openxmlformats.org/officeDocument/2006/relationships/image" Target="../media/image171.png"/></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8" Type="http://schemas.openxmlformats.org/officeDocument/2006/relationships/image" Target="../media/image190.png"/><Relationship Id="rId13" Type="http://schemas.openxmlformats.org/officeDocument/2006/relationships/image" Target="../media/image195.png"/><Relationship Id="rId18" Type="http://schemas.openxmlformats.org/officeDocument/2006/relationships/image" Target="../media/image200.png"/><Relationship Id="rId3" Type="http://schemas.openxmlformats.org/officeDocument/2006/relationships/image" Target="../media/image185.png"/><Relationship Id="rId7" Type="http://schemas.openxmlformats.org/officeDocument/2006/relationships/image" Target="../media/image189.png"/><Relationship Id="rId12" Type="http://schemas.openxmlformats.org/officeDocument/2006/relationships/image" Target="../media/image194.png"/><Relationship Id="rId17" Type="http://schemas.openxmlformats.org/officeDocument/2006/relationships/image" Target="../media/image199.png"/><Relationship Id="rId2" Type="http://schemas.openxmlformats.org/officeDocument/2006/relationships/image" Target="../media/image184.png"/><Relationship Id="rId16" Type="http://schemas.openxmlformats.org/officeDocument/2006/relationships/image" Target="../media/image198.png"/><Relationship Id="rId1" Type="http://schemas.openxmlformats.org/officeDocument/2006/relationships/slideLayout" Target="../slideLayouts/slideLayout29.xml"/><Relationship Id="rId6" Type="http://schemas.openxmlformats.org/officeDocument/2006/relationships/image" Target="../media/image188.png"/><Relationship Id="rId11" Type="http://schemas.openxmlformats.org/officeDocument/2006/relationships/image" Target="../media/image193.png"/><Relationship Id="rId5" Type="http://schemas.openxmlformats.org/officeDocument/2006/relationships/image" Target="../media/image187.png"/><Relationship Id="rId15" Type="http://schemas.openxmlformats.org/officeDocument/2006/relationships/image" Target="../media/image197.png"/><Relationship Id="rId10" Type="http://schemas.openxmlformats.org/officeDocument/2006/relationships/image" Target="../media/image192.png"/><Relationship Id="rId19" Type="http://schemas.openxmlformats.org/officeDocument/2006/relationships/image" Target="../media/image201.png"/><Relationship Id="rId4" Type="http://schemas.openxmlformats.org/officeDocument/2006/relationships/image" Target="../media/image186.png"/><Relationship Id="rId9" Type="http://schemas.openxmlformats.org/officeDocument/2006/relationships/image" Target="../media/image191.png"/><Relationship Id="rId14" Type="http://schemas.openxmlformats.org/officeDocument/2006/relationships/image" Target="../media/image196.png"/></Relationships>
</file>

<file path=ppt/slides/_rels/slide1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notesSlide" Target="../notesSlides/notesSlide41.xml"/><Relationship Id="rId1" Type="http://schemas.openxmlformats.org/officeDocument/2006/relationships/slideLayout" Target="../slideLayouts/slideLayout24.xml"/><Relationship Id="rId4" Type="http://schemas.openxmlformats.org/officeDocument/2006/relationships/image" Target="../media/image203.png"/></Relationships>
</file>

<file path=ppt/slides/_rels/slide1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2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4.png"/><Relationship Id="rId1" Type="http://schemas.openxmlformats.org/officeDocument/2006/relationships/slideLayout" Target="../slideLayouts/slideLayout29.xml"/><Relationship Id="rId6" Type="http://schemas.openxmlformats.org/officeDocument/2006/relationships/image" Target="../media/image178.png"/><Relationship Id="rId5" Type="http://schemas.openxmlformats.org/officeDocument/2006/relationships/image" Target="../media/image204.png"/><Relationship Id="rId4" Type="http://schemas.openxmlformats.org/officeDocument/2006/relationships/image" Target="../media/image172.png"/></Relationships>
</file>

<file path=ppt/slides/_rels/slide125.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9.xml"/><Relationship Id="rId4" Type="http://schemas.openxmlformats.org/officeDocument/2006/relationships/image" Target="../media/image159.png"/></Relationships>
</file>

<file path=ppt/slides/_rels/slide12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1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128.xml.rels><?xml version="1.0" encoding="UTF-8" standalone="yes"?>
<Relationships xmlns="http://schemas.openxmlformats.org/package/2006/relationships"><Relationship Id="rId8" Type="http://schemas.openxmlformats.org/officeDocument/2006/relationships/image" Target="../media/image210.jpeg"/><Relationship Id="rId3" Type="http://schemas.openxmlformats.org/officeDocument/2006/relationships/image" Target="../media/image205.png"/><Relationship Id="rId7" Type="http://schemas.openxmlformats.org/officeDocument/2006/relationships/image" Target="../media/image209.png"/><Relationship Id="rId12" Type="http://schemas.openxmlformats.org/officeDocument/2006/relationships/hyperlink" Target="https://blogs.ifla.org/lpa/tag/librarystatoftheweek/" TargetMode="External"/><Relationship Id="rId2" Type="http://schemas.openxmlformats.org/officeDocument/2006/relationships/notesSlide" Target="../notesSlides/notesSlide44.xml"/><Relationship Id="rId1" Type="http://schemas.openxmlformats.org/officeDocument/2006/relationships/slideLayout" Target="../slideLayouts/slideLayout24.xml"/><Relationship Id="rId6" Type="http://schemas.openxmlformats.org/officeDocument/2006/relationships/image" Target="../media/image208.jpeg"/><Relationship Id="rId11" Type="http://schemas.openxmlformats.org/officeDocument/2006/relationships/image" Target="../media/image213.png"/><Relationship Id="rId5" Type="http://schemas.openxmlformats.org/officeDocument/2006/relationships/image" Target="../media/image207.png"/><Relationship Id="rId10" Type="http://schemas.openxmlformats.org/officeDocument/2006/relationships/image" Target="../media/image212.png"/><Relationship Id="rId4" Type="http://schemas.openxmlformats.org/officeDocument/2006/relationships/image" Target="../media/image206.jpeg"/><Relationship Id="rId9" Type="http://schemas.openxmlformats.org/officeDocument/2006/relationships/image" Target="../media/image211.png"/></Relationships>
</file>

<file path=ppt/slides/_rels/slide129.xml.rels><?xml version="1.0" encoding="UTF-8" standalone="yes"?>
<Relationships xmlns="http://schemas.openxmlformats.org/package/2006/relationships"><Relationship Id="rId8" Type="http://schemas.openxmlformats.org/officeDocument/2006/relationships/image" Target="../media/image218.png"/><Relationship Id="rId3" Type="http://schemas.openxmlformats.org/officeDocument/2006/relationships/hyperlink" Target="https://youtube.com/playlist?list=PLV81siTMahbu7D0ApWj1OoFUXflaGncWg" TargetMode="External"/><Relationship Id="rId7" Type="http://schemas.openxmlformats.org/officeDocument/2006/relationships/image" Target="../media/image217.png"/><Relationship Id="rId2" Type="http://schemas.openxmlformats.org/officeDocument/2006/relationships/notesSlide" Target="../notesSlides/notesSlide45.xml"/><Relationship Id="rId1" Type="http://schemas.openxmlformats.org/officeDocument/2006/relationships/slideLayout" Target="../slideLayouts/slideLayout24.xml"/><Relationship Id="rId6" Type="http://schemas.openxmlformats.org/officeDocument/2006/relationships/image" Target="../media/image216.png"/><Relationship Id="rId5" Type="http://schemas.openxmlformats.org/officeDocument/2006/relationships/image" Target="../media/image215.png"/><Relationship Id="rId4" Type="http://schemas.openxmlformats.org/officeDocument/2006/relationships/image" Target="../media/image214.png"/><Relationship Id="rId9" Type="http://schemas.openxmlformats.org/officeDocument/2006/relationships/image" Target="../media/image21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1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9.xml"/></Relationships>
</file>

<file path=ppt/slides/_rels/slide133.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18.xml"/></Relationships>
</file>

<file path=ppt/slides/_rels/slide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35.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37.xml.rels><?xml version="1.0" encoding="UTF-8" standalone="yes"?>
<Relationships xmlns="http://schemas.openxmlformats.org/package/2006/relationships"><Relationship Id="rId3" Type="http://schemas.openxmlformats.org/officeDocument/2006/relationships/image" Target="../media/image222.jpeg"/><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223.png"/><Relationship Id="rId1" Type="http://schemas.openxmlformats.org/officeDocument/2006/relationships/slideLayout" Target="../slideLayouts/slideLayout18.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4.jpeg"/><Relationship Id="rId1" Type="http://schemas.openxmlformats.org/officeDocument/2006/relationships/slideLayout" Target="../slideLayouts/slideLayout18.xml"/></Relationships>
</file>

<file path=ppt/slides/_rels/slide1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44.xml.rels><?xml version="1.0" encoding="UTF-8" standalone="yes"?>
<Relationships xmlns="http://schemas.openxmlformats.org/package/2006/relationships"><Relationship Id="rId3" Type="http://schemas.openxmlformats.org/officeDocument/2006/relationships/hyperlink" Target="https://bit.ly/LibraryAdvocateQuiz" TargetMode="External"/><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225.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6.xml.rels><?xml version="1.0" encoding="UTF-8" standalone="yes"?>
<Relationships xmlns="http://schemas.openxmlformats.org/package/2006/relationships"><Relationship Id="rId2" Type="http://schemas.openxmlformats.org/officeDocument/2006/relationships/image" Target="../media/image226.png"/><Relationship Id="rId1" Type="http://schemas.openxmlformats.org/officeDocument/2006/relationships/slideLayout" Target="../slideLayouts/slideLayout18.xml"/></Relationships>
</file>

<file path=ppt/slides/_rels/slide1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49.xml.rels><?xml version="1.0" encoding="UTF-8" standalone="yes"?>
<Relationships xmlns="http://schemas.openxmlformats.org/package/2006/relationships"><Relationship Id="rId2" Type="http://schemas.openxmlformats.org/officeDocument/2006/relationships/image" Target="../media/image226.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15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161.xml.rels><?xml version="1.0" encoding="UTF-8" standalone="yes"?>
<Relationships xmlns="http://schemas.openxmlformats.org/package/2006/relationships"><Relationship Id="rId3" Type="http://schemas.openxmlformats.org/officeDocument/2006/relationships/image" Target="../media/image227.jpeg"/><Relationship Id="rId2" Type="http://schemas.openxmlformats.org/officeDocument/2006/relationships/notesSlide" Target="../notesSlides/notesSlide49.xml"/><Relationship Id="rId1" Type="http://schemas.openxmlformats.org/officeDocument/2006/relationships/slideLayout" Target="../slideLayouts/slideLayout18.xml"/><Relationship Id="rId6" Type="http://schemas.openxmlformats.org/officeDocument/2006/relationships/image" Target="../media/image228.jpeg"/><Relationship Id="rId5" Type="http://schemas.openxmlformats.org/officeDocument/2006/relationships/image" Target="../media/image5.png"/><Relationship Id="rId4" Type="http://schemas.openxmlformats.org/officeDocument/2006/relationships/image" Target="../media/image1.png"/></Relationships>
</file>

<file path=ppt/slides/_rels/slide162.xml.rels><?xml version="1.0" encoding="UTF-8" standalone="yes"?>
<Relationships xmlns="http://schemas.openxmlformats.org/package/2006/relationships"><Relationship Id="rId3" Type="http://schemas.openxmlformats.org/officeDocument/2006/relationships/image" Target="../media/image230.jpeg"/><Relationship Id="rId2" Type="http://schemas.openxmlformats.org/officeDocument/2006/relationships/image" Target="../media/image229.jpeg"/><Relationship Id="rId1" Type="http://schemas.openxmlformats.org/officeDocument/2006/relationships/slideLayout" Target="../slideLayouts/slideLayout18.xml"/><Relationship Id="rId5" Type="http://schemas.openxmlformats.org/officeDocument/2006/relationships/image" Target="../media/image232.jpeg"/><Relationship Id="rId4" Type="http://schemas.openxmlformats.org/officeDocument/2006/relationships/image" Target="../media/image231.jpeg"/></Relationships>
</file>

<file path=ppt/slides/_rels/slide163.xml.rels><?xml version="1.0" encoding="UTF-8" standalone="yes"?>
<Relationships xmlns="http://schemas.openxmlformats.org/package/2006/relationships"><Relationship Id="rId3" Type="http://schemas.openxmlformats.org/officeDocument/2006/relationships/image" Target="../media/image233.jpeg"/><Relationship Id="rId2" Type="http://schemas.openxmlformats.org/officeDocument/2006/relationships/notesSlide" Target="../notesSlides/notesSlide50.xml"/><Relationship Id="rId1" Type="http://schemas.openxmlformats.org/officeDocument/2006/relationships/slideLayout" Target="../slideLayouts/slideLayout18.xml"/><Relationship Id="rId4" Type="http://schemas.openxmlformats.org/officeDocument/2006/relationships/image" Target="../media/image234.jpeg"/></Relationships>
</file>

<file path=ppt/slides/_rels/slide164.xml.rels><?xml version="1.0" encoding="UTF-8" standalone="yes"?>
<Relationships xmlns="http://schemas.openxmlformats.org/package/2006/relationships"><Relationship Id="rId3" Type="http://schemas.openxmlformats.org/officeDocument/2006/relationships/image" Target="../media/image235.jpe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165.xml.rels><?xml version="1.0" encoding="UTF-8" standalone="yes"?>
<Relationships xmlns="http://schemas.openxmlformats.org/package/2006/relationships"><Relationship Id="rId3" Type="http://schemas.openxmlformats.org/officeDocument/2006/relationships/hyperlink" Target="mailto:Maria.debrasdefer@ifla.org" TargetMode="External"/><Relationship Id="rId2" Type="http://schemas.openxmlformats.org/officeDocument/2006/relationships/image" Target="../media/image236.png"/><Relationship Id="rId1" Type="http://schemas.openxmlformats.org/officeDocument/2006/relationships/slideLayout" Target="../slideLayouts/slideLayout18.xml"/><Relationship Id="rId4" Type="http://schemas.openxmlformats.org/officeDocument/2006/relationships/hyperlink" Target="http://www.tacticaltech.org/" TargetMode="External"/></Relationships>
</file>

<file path=ppt/slides/_rels/slide1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167.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237.png"/><Relationship Id="rId1" Type="http://schemas.openxmlformats.org/officeDocument/2006/relationships/slideLayout" Target="../slideLayouts/slideLayout18.xml"/></Relationships>
</file>

<file path=ppt/slides/_rels/slide168.xml.rels><?xml version="1.0" encoding="UTF-8" standalone="yes"?>
<Relationships xmlns="http://schemas.openxmlformats.org/package/2006/relationships"><Relationship Id="rId2" Type="http://schemas.openxmlformats.org/officeDocument/2006/relationships/image" Target="../media/image239.jpeg"/><Relationship Id="rId1" Type="http://schemas.openxmlformats.org/officeDocument/2006/relationships/slideLayout" Target="../slideLayouts/slideLayout18.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176.xml.rels><?xml version="1.0" encoding="UTF-8" standalone="yes"?>
<Relationships xmlns="http://schemas.openxmlformats.org/package/2006/relationships"><Relationship Id="rId3" Type="http://schemas.openxmlformats.org/officeDocument/2006/relationships/hyperlink" Target="http://www.unesco.org/en/ifap/national-committees" TargetMode="External"/><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177.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240.png"/><Relationship Id="rId1" Type="http://schemas.openxmlformats.org/officeDocument/2006/relationships/slideLayout" Target="../slideLayouts/slideLayout18.xml"/></Relationships>
</file>

<file path=ppt/slides/_rels/slide178.xml.rels><?xml version="1.0" encoding="UTF-8" standalone="yes"?>
<Relationships xmlns="http://schemas.openxmlformats.org/package/2006/relationships"><Relationship Id="rId2" Type="http://schemas.openxmlformats.org/officeDocument/2006/relationships/image" Target="../media/image241.png"/><Relationship Id="rId1" Type="http://schemas.openxmlformats.org/officeDocument/2006/relationships/slideLayout" Target="../slideLayouts/slideLayout18.xml"/></Relationships>
</file>

<file path=ppt/slides/_rels/slide179.xml.rels><?xml version="1.0" encoding="UTF-8" standalone="yes"?>
<Relationships xmlns="http://schemas.openxmlformats.org/package/2006/relationships"><Relationship Id="rId2" Type="http://schemas.openxmlformats.org/officeDocument/2006/relationships/image" Target="../media/image242.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image" Target="../media/image243.png"/><Relationship Id="rId1" Type="http://schemas.openxmlformats.org/officeDocument/2006/relationships/slideLayout" Target="../slideLayouts/slideLayout29.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2.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image" Target="../media/image245.png"/><Relationship Id="rId1" Type="http://schemas.openxmlformats.org/officeDocument/2006/relationships/slideLayout" Target="../slideLayouts/slideLayout29.xml"/></Relationships>
</file>

<file path=ppt/slides/_rels/slide183.xml.rels><?xml version="1.0" encoding="UTF-8" standalone="yes"?>
<Relationships xmlns="http://schemas.openxmlformats.org/package/2006/relationships"><Relationship Id="rId3" Type="http://schemas.openxmlformats.org/officeDocument/2006/relationships/image" Target="../media/image248.png"/><Relationship Id="rId2" Type="http://schemas.openxmlformats.org/officeDocument/2006/relationships/image" Target="../media/image247.png"/><Relationship Id="rId1" Type="http://schemas.openxmlformats.org/officeDocument/2006/relationships/slideLayout" Target="../slideLayouts/slideLayout29.xml"/></Relationships>
</file>

<file path=ppt/slides/_rels/slide184.xml.rels><?xml version="1.0" encoding="UTF-8" standalone="yes"?>
<Relationships xmlns="http://schemas.openxmlformats.org/package/2006/relationships"><Relationship Id="rId3" Type="http://schemas.openxmlformats.org/officeDocument/2006/relationships/image" Target="../media/image249.jpeg"/><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185.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86.xml.rels><?xml version="1.0" encoding="UTF-8" standalone="yes"?>
<Relationships xmlns="http://schemas.openxmlformats.org/package/2006/relationships"><Relationship Id="rId3" Type="http://schemas.openxmlformats.org/officeDocument/2006/relationships/hyperlink" Target="https://innovationforsocialchange.org/en/a-tool-to-develop-your-theory-of-change/" TargetMode="External"/><Relationship Id="rId2" Type="http://schemas.openxmlformats.org/officeDocument/2006/relationships/image" Target="../media/image250.png"/><Relationship Id="rId1" Type="http://schemas.openxmlformats.org/officeDocument/2006/relationships/slideLayout" Target="../slideLayouts/slideLayout18.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3" Type="http://schemas.openxmlformats.org/officeDocument/2006/relationships/image" Target="../media/image252.jpeg"/><Relationship Id="rId2" Type="http://schemas.openxmlformats.org/officeDocument/2006/relationships/image" Target="../media/image251.jpeg"/><Relationship Id="rId1" Type="http://schemas.openxmlformats.org/officeDocument/2006/relationships/slideLayout" Target="../slideLayouts/slideLayout18.xml"/><Relationship Id="rId4" Type="http://schemas.openxmlformats.org/officeDocument/2006/relationships/image" Target="../media/image253.jpeg"/></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4.xml.rels><?xml version="1.0" encoding="UTF-8" standalone="yes"?>
<Relationships xmlns="http://schemas.openxmlformats.org/package/2006/relationships"><Relationship Id="rId3" Type="http://schemas.openxmlformats.org/officeDocument/2006/relationships/image" Target="../media/image255.svg"/><Relationship Id="rId7" Type="http://schemas.openxmlformats.org/officeDocument/2006/relationships/image" Target="../media/image259.svg"/><Relationship Id="rId2" Type="http://schemas.openxmlformats.org/officeDocument/2006/relationships/image" Target="../media/image254.png"/><Relationship Id="rId1" Type="http://schemas.openxmlformats.org/officeDocument/2006/relationships/slideLayout" Target="../slideLayouts/slideLayout18.xml"/><Relationship Id="rId6" Type="http://schemas.openxmlformats.org/officeDocument/2006/relationships/image" Target="../media/image258.png"/><Relationship Id="rId5" Type="http://schemas.openxmlformats.org/officeDocument/2006/relationships/image" Target="../media/image257.svg"/><Relationship Id="rId4" Type="http://schemas.openxmlformats.org/officeDocument/2006/relationships/image" Target="../media/image256.png"/></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6.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slideLayout" Target="../slideLayouts/slideLayout29.xml"/><Relationship Id="rId1" Type="http://schemas.openxmlformats.org/officeDocument/2006/relationships/themeOverride" Target="../theme/themeOverride1.xml"/></Relationships>
</file>

<file path=ppt/slides/_rels/slide197.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98.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slideLayout" Target="../slideLayouts/slideLayout29.xml"/><Relationship Id="rId1" Type="http://schemas.openxmlformats.org/officeDocument/2006/relationships/themeOverride" Target="../theme/themeOverride2.xml"/><Relationship Id="rId4" Type="http://schemas.openxmlformats.org/officeDocument/2006/relationships/image" Target="../media/image262.png"/></Relationships>
</file>

<file path=ppt/slides/_rels/slide199.xml.rels><?xml version="1.0" encoding="UTF-8" standalone="yes"?>
<Relationships xmlns="http://schemas.openxmlformats.org/package/2006/relationships"><Relationship Id="rId3" Type="http://schemas.openxmlformats.org/officeDocument/2006/relationships/hyperlink" Target="https://unfccc.int/topics/education-youth/national-ace-focal-points" TargetMode="External"/><Relationship Id="rId2" Type="http://schemas.openxmlformats.org/officeDocument/2006/relationships/slideLayout" Target="../slideLayouts/slideLayout29.xml"/><Relationship Id="rId1" Type="http://schemas.openxmlformats.org/officeDocument/2006/relationships/themeOverride" Target="../theme/themeOverride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hemeOverride" Target="../theme/themeOverride4.xml"/></Relationships>
</file>

<file path=ppt/slides/_rels/slide2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0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0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2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0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2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5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microsoft.com/office/2007/relationships/hdphoto" Target="../media/hdphoto1.wdp"/></Relationships>
</file>

<file path=ppt/slides/_rels/slide6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_rels/slide6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42.xml"/></Relationships>
</file>

<file path=ppt/slides/_rels/slide6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3" Type="http://schemas.openxmlformats.org/officeDocument/2006/relationships/image" Target="../media/image38.png"/><Relationship Id="rId18" Type="http://schemas.openxmlformats.org/officeDocument/2006/relationships/customXml" Target="../ink/ink8.xml"/><Relationship Id="rId26" Type="http://schemas.openxmlformats.org/officeDocument/2006/relationships/customXml" Target="../ink/ink12.xml"/><Relationship Id="rId39" Type="http://schemas.openxmlformats.org/officeDocument/2006/relationships/image" Target="../media/image51.png"/><Relationship Id="rId21" Type="http://schemas.openxmlformats.org/officeDocument/2006/relationships/image" Target="../media/image42.png"/><Relationship Id="rId34" Type="http://schemas.openxmlformats.org/officeDocument/2006/relationships/customXml" Target="../ink/ink16.xml"/><Relationship Id="rId42" Type="http://schemas.openxmlformats.org/officeDocument/2006/relationships/customXml" Target="../ink/ink20.xml"/><Relationship Id="rId47" Type="http://schemas.openxmlformats.org/officeDocument/2006/relationships/image" Target="../media/image55.png"/><Relationship Id="rId7" Type="http://schemas.openxmlformats.org/officeDocument/2006/relationships/image" Target="../media/image35.png"/><Relationship Id="rId2" Type="http://schemas.openxmlformats.org/officeDocument/2006/relationships/notesSlide" Target="../notesSlides/notesSlide10.xml"/><Relationship Id="rId16" Type="http://schemas.openxmlformats.org/officeDocument/2006/relationships/customXml" Target="../ink/ink7.xml"/><Relationship Id="rId29" Type="http://schemas.openxmlformats.org/officeDocument/2006/relationships/image" Target="../media/image46.png"/><Relationship Id="rId1" Type="http://schemas.openxmlformats.org/officeDocument/2006/relationships/slideLayout" Target="../slideLayouts/slideLayout42.xml"/><Relationship Id="rId6" Type="http://schemas.openxmlformats.org/officeDocument/2006/relationships/customXml" Target="../ink/ink2.xml"/><Relationship Id="rId11" Type="http://schemas.openxmlformats.org/officeDocument/2006/relationships/image" Target="../media/image37.png"/><Relationship Id="rId24" Type="http://schemas.openxmlformats.org/officeDocument/2006/relationships/customXml" Target="../ink/ink11.xml"/><Relationship Id="rId32" Type="http://schemas.openxmlformats.org/officeDocument/2006/relationships/customXml" Target="../ink/ink15.xml"/><Relationship Id="rId37" Type="http://schemas.openxmlformats.org/officeDocument/2006/relationships/image" Target="../media/image50.png"/><Relationship Id="rId40" Type="http://schemas.openxmlformats.org/officeDocument/2006/relationships/customXml" Target="../ink/ink19.xml"/><Relationship Id="rId45" Type="http://schemas.openxmlformats.org/officeDocument/2006/relationships/image" Target="../media/image54.png"/><Relationship Id="rId5" Type="http://schemas.openxmlformats.org/officeDocument/2006/relationships/image" Target="../media/image34.png"/><Relationship Id="rId15" Type="http://schemas.openxmlformats.org/officeDocument/2006/relationships/image" Target="../media/image39.png"/><Relationship Id="rId23" Type="http://schemas.openxmlformats.org/officeDocument/2006/relationships/image" Target="../media/image43.png"/><Relationship Id="rId28" Type="http://schemas.openxmlformats.org/officeDocument/2006/relationships/customXml" Target="../ink/ink13.xml"/><Relationship Id="rId36" Type="http://schemas.openxmlformats.org/officeDocument/2006/relationships/customXml" Target="../ink/ink17.xml"/><Relationship Id="rId10" Type="http://schemas.openxmlformats.org/officeDocument/2006/relationships/customXml" Target="../ink/ink4.xml"/><Relationship Id="rId19" Type="http://schemas.openxmlformats.org/officeDocument/2006/relationships/image" Target="../media/image41.png"/><Relationship Id="rId31" Type="http://schemas.openxmlformats.org/officeDocument/2006/relationships/image" Target="../media/image47.png"/><Relationship Id="rId44" Type="http://schemas.openxmlformats.org/officeDocument/2006/relationships/customXml" Target="../ink/ink21.xml"/><Relationship Id="rId4" Type="http://schemas.openxmlformats.org/officeDocument/2006/relationships/customXml" Target="../ink/ink1.xml"/><Relationship Id="rId9" Type="http://schemas.openxmlformats.org/officeDocument/2006/relationships/image" Target="../media/image36.png"/><Relationship Id="rId14" Type="http://schemas.openxmlformats.org/officeDocument/2006/relationships/customXml" Target="../ink/ink6.xml"/><Relationship Id="rId22" Type="http://schemas.openxmlformats.org/officeDocument/2006/relationships/customXml" Target="../ink/ink10.xml"/><Relationship Id="rId27" Type="http://schemas.openxmlformats.org/officeDocument/2006/relationships/image" Target="../media/image45.png"/><Relationship Id="rId30" Type="http://schemas.openxmlformats.org/officeDocument/2006/relationships/customXml" Target="../ink/ink14.xml"/><Relationship Id="rId35" Type="http://schemas.openxmlformats.org/officeDocument/2006/relationships/image" Target="../media/image49.png"/><Relationship Id="rId43" Type="http://schemas.openxmlformats.org/officeDocument/2006/relationships/image" Target="../media/image53.png"/><Relationship Id="rId8" Type="http://schemas.openxmlformats.org/officeDocument/2006/relationships/customXml" Target="../ink/ink3.xml"/><Relationship Id="rId3" Type="http://schemas.openxmlformats.org/officeDocument/2006/relationships/image" Target="../media/image33.jpeg"/><Relationship Id="rId12" Type="http://schemas.openxmlformats.org/officeDocument/2006/relationships/customXml" Target="../ink/ink5.xml"/><Relationship Id="rId17" Type="http://schemas.openxmlformats.org/officeDocument/2006/relationships/image" Target="../media/image40.png"/><Relationship Id="rId25" Type="http://schemas.openxmlformats.org/officeDocument/2006/relationships/image" Target="../media/image44.png"/><Relationship Id="rId33" Type="http://schemas.openxmlformats.org/officeDocument/2006/relationships/image" Target="../media/image48.png"/><Relationship Id="rId38" Type="http://schemas.openxmlformats.org/officeDocument/2006/relationships/customXml" Target="../ink/ink18.xml"/><Relationship Id="rId46" Type="http://schemas.openxmlformats.org/officeDocument/2006/relationships/customXml" Target="../ink/ink22.xml"/><Relationship Id="rId20" Type="http://schemas.openxmlformats.org/officeDocument/2006/relationships/customXml" Target="../ink/ink9.xml"/><Relationship Id="rId41" Type="http://schemas.openxmlformats.org/officeDocument/2006/relationships/image" Target="../media/image52.png"/></Relationships>
</file>

<file path=ppt/slides/_rels/slide67.xml.rels><?xml version="1.0" encoding="UTF-8" standalone="yes"?>
<Relationships xmlns="http://schemas.openxmlformats.org/package/2006/relationships"><Relationship Id="rId13" Type="http://schemas.openxmlformats.org/officeDocument/2006/relationships/image" Target="../media/image60.png"/><Relationship Id="rId18" Type="http://schemas.openxmlformats.org/officeDocument/2006/relationships/customXml" Target="../ink/ink30.xml"/><Relationship Id="rId26" Type="http://schemas.openxmlformats.org/officeDocument/2006/relationships/customXml" Target="../ink/ink34.xml"/><Relationship Id="rId39" Type="http://schemas.openxmlformats.org/officeDocument/2006/relationships/image" Target="../media/image73.png"/><Relationship Id="rId21" Type="http://schemas.openxmlformats.org/officeDocument/2006/relationships/image" Target="../media/image64.png"/><Relationship Id="rId34" Type="http://schemas.openxmlformats.org/officeDocument/2006/relationships/customXml" Target="../ink/ink38.xml"/><Relationship Id="rId42" Type="http://schemas.openxmlformats.org/officeDocument/2006/relationships/customXml" Target="../ink/ink42.xml"/><Relationship Id="rId47" Type="http://schemas.openxmlformats.org/officeDocument/2006/relationships/image" Target="../media/image77.png"/><Relationship Id="rId7" Type="http://schemas.openxmlformats.org/officeDocument/2006/relationships/image" Target="../media/image57.png"/><Relationship Id="rId2" Type="http://schemas.openxmlformats.org/officeDocument/2006/relationships/notesSlide" Target="../notesSlides/notesSlide11.xml"/><Relationship Id="rId16" Type="http://schemas.openxmlformats.org/officeDocument/2006/relationships/customXml" Target="../ink/ink29.xml"/><Relationship Id="rId29" Type="http://schemas.openxmlformats.org/officeDocument/2006/relationships/image" Target="../media/image68.png"/><Relationship Id="rId1" Type="http://schemas.openxmlformats.org/officeDocument/2006/relationships/slideLayout" Target="../slideLayouts/slideLayout42.xml"/><Relationship Id="rId6" Type="http://schemas.openxmlformats.org/officeDocument/2006/relationships/customXml" Target="../ink/ink24.xml"/><Relationship Id="rId11" Type="http://schemas.openxmlformats.org/officeDocument/2006/relationships/image" Target="../media/image59.png"/><Relationship Id="rId24" Type="http://schemas.openxmlformats.org/officeDocument/2006/relationships/customXml" Target="../ink/ink33.xml"/><Relationship Id="rId32" Type="http://schemas.openxmlformats.org/officeDocument/2006/relationships/customXml" Target="../ink/ink37.xml"/><Relationship Id="rId37" Type="http://schemas.openxmlformats.org/officeDocument/2006/relationships/image" Target="../media/image72.png"/><Relationship Id="rId40" Type="http://schemas.openxmlformats.org/officeDocument/2006/relationships/customXml" Target="../ink/ink41.xml"/><Relationship Id="rId45" Type="http://schemas.openxmlformats.org/officeDocument/2006/relationships/image" Target="../media/image76.png"/><Relationship Id="rId5" Type="http://schemas.openxmlformats.org/officeDocument/2006/relationships/image" Target="../media/image56.png"/><Relationship Id="rId15" Type="http://schemas.openxmlformats.org/officeDocument/2006/relationships/image" Target="../media/image61.png"/><Relationship Id="rId23" Type="http://schemas.openxmlformats.org/officeDocument/2006/relationships/image" Target="../media/image65.png"/><Relationship Id="rId28" Type="http://schemas.openxmlformats.org/officeDocument/2006/relationships/customXml" Target="../ink/ink35.xml"/><Relationship Id="rId36" Type="http://schemas.openxmlformats.org/officeDocument/2006/relationships/customXml" Target="../ink/ink39.xml"/><Relationship Id="rId10" Type="http://schemas.openxmlformats.org/officeDocument/2006/relationships/customXml" Target="../ink/ink26.xml"/><Relationship Id="rId19" Type="http://schemas.openxmlformats.org/officeDocument/2006/relationships/image" Target="../media/image63.png"/><Relationship Id="rId31" Type="http://schemas.openxmlformats.org/officeDocument/2006/relationships/image" Target="../media/image69.png"/><Relationship Id="rId44" Type="http://schemas.openxmlformats.org/officeDocument/2006/relationships/customXml" Target="../ink/ink43.xml"/><Relationship Id="rId4" Type="http://schemas.openxmlformats.org/officeDocument/2006/relationships/customXml" Target="../ink/ink23.xml"/><Relationship Id="rId9" Type="http://schemas.openxmlformats.org/officeDocument/2006/relationships/image" Target="../media/image58.png"/><Relationship Id="rId14" Type="http://schemas.openxmlformats.org/officeDocument/2006/relationships/customXml" Target="../ink/ink28.xml"/><Relationship Id="rId22" Type="http://schemas.openxmlformats.org/officeDocument/2006/relationships/customXml" Target="../ink/ink32.xml"/><Relationship Id="rId27" Type="http://schemas.openxmlformats.org/officeDocument/2006/relationships/image" Target="../media/image67.png"/><Relationship Id="rId30" Type="http://schemas.openxmlformats.org/officeDocument/2006/relationships/customXml" Target="../ink/ink36.xml"/><Relationship Id="rId35" Type="http://schemas.openxmlformats.org/officeDocument/2006/relationships/image" Target="../media/image71.png"/><Relationship Id="rId43" Type="http://schemas.openxmlformats.org/officeDocument/2006/relationships/image" Target="../media/image75.png"/><Relationship Id="rId8" Type="http://schemas.openxmlformats.org/officeDocument/2006/relationships/customXml" Target="../ink/ink25.xml"/><Relationship Id="rId3" Type="http://schemas.openxmlformats.org/officeDocument/2006/relationships/image" Target="../media/image33.jpeg"/><Relationship Id="rId12" Type="http://schemas.openxmlformats.org/officeDocument/2006/relationships/customXml" Target="../ink/ink27.xml"/><Relationship Id="rId17" Type="http://schemas.openxmlformats.org/officeDocument/2006/relationships/image" Target="../media/image62.png"/><Relationship Id="rId25" Type="http://schemas.openxmlformats.org/officeDocument/2006/relationships/image" Target="../media/image66.png"/><Relationship Id="rId33" Type="http://schemas.openxmlformats.org/officeDocument/2006/relationships/image" Target="../media/image70.png"/><Relationship Id="rId38" Type="http://schemas.openxmlformats.org/officeDocument/2006/relationships/customXml" Target="../ink/ink40.xml"/><Relationship Id="rId46" Type="http://schemas.openxmlformats.org/officeDocument/2006/relationships/customXml" Target="../ink/ink44.xml"/><Relationship Id="rId20" Type="http://schemas.openxmlformats.org/officeDocument/2006/relationships/customXml" Target="../ink/ink31.xml"/><Relationship Id="rId41" Type="http://schemas.openxmlformats.org/officeDocument/2006/relationships/image" Target="../media/image74.png"/></Relationships>
</file>

<file path=ppt/slides/_rels/slide6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2.xml"/><Relationship Id="rId1" Type="http://schemas.openxmlformats.org/officeDocument/2006/relationships/slideLayout" Target="../slideLayouts/slideLayout4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42.xml"/></Relationships>
</file>

<file path=ppt/slides/_rels/slide7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13" Type="http://schemas.openxmlformats.org/officeDocument/2006/relationships/image" Target="../media/image86.png"/><Relationship Id="rId18" Type="http://schemas.openxmlformats.org/officeDocument/2006/relationships/customXml" Target="../ink/ink52.xml"/><Relationship Id="rId26" Type="http://schemas.openxmlformats.org/officeDocument/2006/relationships/customXml" Target="../ink/ink56.xml"/><Relationship Id="rId3" Type="http://schemas.openxmlformats.org/officeDocument/2006/relationships/image" Target="../media/image37.jpeg"/><Relationship Id="rId21" Type="http://schemas.openxmlformats.org/officeDocument/2006/relationships/image" Target="../media/image90.png"/><Relationship Id="rId34" Type="http://schemas.openxmlformats.org/officeDocument/2006/relationships/customXml" Target="../ink/ink60.xml"/><Relationship Id="rId7" Type="http://schemas.openxmlformats.org/officeDocument/2006/relationships/image" Target="../media/image83.png"/><Relationship Id="rId12" Type="http://schemas.openxmlformats.org/officeDocument/2006/relationships/customXml" Target="../ink/ink49.xml"/><Relationship Id="rId17" Type="http://schemas.openxmlformats.org/officeDocument/2006/relationships/image" Target="../media/image88.png"/><Relationship Id="rId25" Type="http://schemas.openxmlformats.org/officeDocument/2006/relationships/image" Target="../media/image92.png"/><Relationship Id="rId33" Type="http://schemas.openxmlformats.org/officeDocument/2006/relationships/image" Target="../media/image96.png"/><Relationship Id="rId2" Type="http://schemas.openxmlformats.org/officeDocument/2006/relationships/notesSlide" Target="../notesSlides/notesSlide16.xml"/><Relationship Id="rId16" Type="http://schemas.openxmlformats.org/officeDocument/2006/relationships/customXml" Target="../ink/ink51.xml"/><Relationship Id="rId20" Type="http://schemas.openxmlformats.org/officeDocument/2006/relationships/customXml" Target="../ink/ink53.xml"/><Relationship Id="rId29" Type="http://schemas.openxmlformats.org/officeDocument/2006/relationships/image" Target="../media/image94.png"/><Relationship Id="rId1" Type="http://schemas.openxmlformats.org/officeDocument/2006/relationships/slideLayout" Target="../slideLayouts/slideLayout29.xml"/><Relationship Id="rId6" Type="http://schemas.openxmlformats.org/officeDocument/2006/relationships/customXml" Target="../ink/ink46.xml"/><Relationship Id="rId11" Type="http://schemas.openxmlformats.org/officeDocument/2006/relationships/image" Target="../media/image85.png"/><Relationship Id="rId24" Type="http://schemas.openxmlformats.org/officeDocument/2006/relationships/customXml" Target="../ink/ink55.xml"/><Relationship Id="rId32" Type="http://schemas.openxmlformats.org/officeDocument/2006/relationships/customXml" Target="../ink/ink59.xml"/><Relationship Id="rId5" Type="http://schemas.openxmlformats.org/officeDocument/2006/relationships/image" Target="../media/image82.png"/><Relationship Id="rId15" Type="http://schemas.openxmlformats.org/officeDocument/2006/relationships/image" Target="../media/image87.png"/><Relationship Id="rId23" Type="http://schemas.openxmlformats.org/officeDocument/2006/relationships/image" Target="../media/image91.png"/><Relationship Id="rId28" Type="http://schemas.openxmlformats.org/officeDocument/2006/relationships/customXml" Target="../ink/ink57.xml"/><Relationship Id="rId10" Type="http://schemas.openxmlformats.org/officeDocument/2006/relationships/customXml" Target="../ink/ink48.xml"/><Relationship Id="rId19" Type="http://schemas.openxmlformats.org/officeDocument/2006/relationships/image" Target="../media/image89.png"/><Relationship Id="rId31" Type="http://schemas.openxmlformats.org/officeDocument/2006/relationships/image" Target="../media/image95.png"/><Relationship Id="rId4" Type="http://schemas.openxmlformats.org/officeDocument/2006/relationships/customXml" Target="../ink/ink45.xml"/><Relationship Id="rId9" Type="http://schemas.openxmlformats.org/officeDocument/2006/relationships/image" Target="../media/image84.png"/><Relationship Id="rId14" Type="http://schemas.openxmlformats.org/officeDocument/2006/relationships/customXml" Target="../ink/ink50.xml"/><Relationship Id="rId22" Type="http://schemas.openxmlformats.org/officeDocument/2006/relationships/customXml" Target="../ink/ink54.xml"/><Relationship Id="rId27" Type="http://schemas.openxmlformats.org/officeDocument/2006/relationships/image" Target="../media/image93.png"/><Relationship Id="rId30" Type="http://schemas.openxmlformats.org/officeDocument/2006/relationships/customXml" Target="../ink/ink58.xml"/><Relationship Id="rId35" Type="http://schemas.openxmlformats.org/officeDocument/2006/relationships/image" Target="../media/image97.png"/><Relationship Id="rId8" Type="http://schemas.openxmlformats.org/officeDocument/2006/relationships/customXml" Target="../ink/ink47.xml"/></Relationships>
</file>

<file path=ppt/slides/_rels/slide7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74.xml.rels><?xml version="1.0" encoding="UTF-8" standalone="yes"?>
<Relationships xmlns="http://schemas.openxmlformats.org/package/2006/relationships"><Relationship Id="rId13" Type="http://schemas.openxmlformats.org/officeDocument/2006/relationships/image" Target="../media/image86.png"/><Relationship Id="rId18" Type="http://schemas.openxmlformats.org/officeDocument/2006/relationships/customXml" Target="../ink/ink68.xml"/><Relationship Id="rId26" Type="http://schemas.openxmlformats.org/officeDocument/2006/relationships/customXml" Target="../ink/ink72.xml"/><Relationship Id="rId3" Type="http://schemas.openxmlformats.org/officeDocument/2006/relationships/image" Target="../media/image37.jpeg"/><Relationship Id="rId21" Type="http://schemas.openxmlformats.org/officeDocument/2006/relationships/image" Target="../media/image90.png"/><Relationship Id="rId34" Type="http://schemas.openxmlformats.org/officeDocument/2006/relationships/customXml" Target="../ink/ink76.xml"/><Relationship Id="rId7" Type="http://schemas.openxmlformats.org/officeDocument/2006/relationships/image" Target="../media/image83.png"/><Relationship Id="rId12" Type="http://schemas.openxmlformats.org/officeDocument/2006/relationships/customXml" Target="../ink/ink65.xml"/><Relationship Id="rId17" Type="http://schemas.openxmlformats.org/officeDocument/2006/relationships/image" Target="../media/image88.png"/><Relationship Id="rId25" Type="http://schemas.openxmlformats.org/officeDocument/2006/relationships/image" Target="../media/image92.png"/><Relationship Id="rId33" Type="http://schemas.openxmlformats.org/officeDocument/2006/relationships/image" Target="../media/image96.png"/><Relationship Id="rId2" Type="http://schemas.openxmlformats.org/officeDocument/2006/relationships/notesSlide" Target="../notesSlides/notesSlide18.xml"/><Relationship Id="rId16" Type="http://schemas.openxmlformats.org/officeDocument/2006/relationships/customXml" Target="../ink/ink67.xml"/><Relationship Id="rId20" Type="http://schemas.openxmlformats.org/officeDocument/2006/relationships/customXml" Target="../ink/ink69.xml"/><Relationship Id="rId29" Type="http://schemas.openxmlformats.org/officeDocument/2006/relationships/image" Target="../media/image94.png"/><Relationship Id="rId1" Type="http://schemas.openxmlformats.org/officeDocument/2006/relationships/slideLayout" Target="../slideLayouts/slideLayout29.xml"/><Relationship Id="rId6" Type="http://schemas.openxmlformats.org/officeDocument/2006/relationships/customXml" Target="../ink/ink62.xml"/><Relationship Id="rId11" Type="http://schemas.openxmlformats.org/officeDocument/2006/relationships/image" Target="../media/image85.png"/><Relationship Id="rId24" Type="http://schemas.openxmlformats.org/officeDocument/2006/relationships/customXml" Target="../ink/ink71.xml"/><Relationship Id="rId32" Type="http://schemas.openxmlformats.org/officeDocument/2006/relationships/customXml" Target="../ink/ink75.xml"/><Relationship Id="rId5" Type="http://schemas.openxmlformats.org/officeDocument/2006/relationships/image" Target="../media/image82.png"/><Relationship Id="rId15" Type="http://schemas.openxmlformats.org/officeDocument/2006/relationships/image" Target="../media/image87.png"/><Relationship Id="rId23" Type="http://schemas.openxmlformats.org/officeDocument/2006/relationships/image" Target="../media/image91.png"/><Relationship Id="rId28" Type="http://schemas.openxmlformats.org/officeDocument/2006/relationships/customXml" Target="../ink/ink73.xml"/><Relationship Id="rId10" Type="http://schemas.openxmlformats.org/officeDocument/2006/relationships/customXml" Target="../ink/ink64.xml"/><Relationship Id="rId19" Type="http://schemas.openxmlformats.org/officeDocument/2006/relationships/image" Target="../media/image89.png"/><Relationship Id="rId31" Type="http://schemas.openxmlformats.org/officeDocument/2006/relationships/image" Target="../media/image95.png"/><Relationship Id="rId4" Type="http://schemas.openxmlformats.org/officeDocument/2006/relationships/customXml" Target="../ink/ink61.xml"/><Relationship Id="rId9" Type="http://schemas.openxmlformats.org/officeDocument/2006/relationships/image" Target="../media/image84.png"/><Relationship Id="rId14" Type="http://schemas.openxmlformats.org/officeDocument/2006/relationships/customXml" Target="../ink/ink66.xml"/><Relationship Id="rId22" Type="http://schemas.openxmlformats.org/officeDocument/2006/relationships/customXml" Target="../ink/ink70.xml"/><Relationship Id="rId27" Type="http://schemas.openxmlformats.org/officeDocument/2006/relationships/image" Target="../media/image93.png"/><Relationship Id="rId30" Type="http://schemas.openxmlformats.org/officeDocument/2006/relationships/customXml" Target="../ink/ink74.xml"/><Relationship Id="rId35" Type="http://schemas.openxmlformats.org/officeDocument/2006/relationships/image" Target="../media/image97.png"/><Relationship Id="rId8" Type="http://schemas.openxmlformats.org/officeDocument/2006/relationships/customXml" Target="../ink/ink63.xml"/></Relationships>
</file>

<file path=ppt/slides/_rels/slide7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78.xml.rels><?xml version="1.0" encoding="UTF-8" standalone="yes"?>
<Relationships xmlns="http://schemas.openxmlformats.org/package/2006/relationships"><Relationship Id="rId13" Type="http://schemas.openxmlformats.org/officeDocument/2006/relationships/image" Target="../media/image86.png"/><Relationship Id="rId18" Type="http://schemas.openxmlformats.org/officeDocument/2006/relationships/customXml" Target="../ink/ink84.xml"/><Relationship Id="rId26" Type="http://schemas.openxmlformats.org/officeDocument/2006/relationships/customXml" Target="../ink/ink88.xml"/><Relationship Id="rId3" Type="http://schemas.openxmlformats.org/officeDocument/2006/relationships/image" Target="../media/image37.jpeg"/><Relationship Id="rId21" Type="http://schemas.openxmlformats.org/officeDocument/2006/relationships/image" Target="../media/image90.png"/><Relationship Id="rId34" Type="http://schemas.openxmlformats.org/officeDocument/2006/relationships/customXml" Target="../ink/ink92.xml"/><Relationship Id="rId7" Type="http://schemas.openxmlformats.org/officeDocument/2006/relationships/image" Target="../media/image83.png"/><Relationship Id="rId12" Type="http://schemas.openxmlformats.org/officeDocument/2006/relationships/customXml" Target="../ink/ink81.xml"/><Relationship Id="rId17" Type="http://schemas.openxmlformats.org/officeDocument/2006/relationships/image" Target="../media/image88.png"/><Relationship Id="rId25" Type="http://schemas.openxmlformats.org/officeDocument/2006/relationships/image" Target="../media/image92.png"/><Relationship Id="rId33" Type="http://schemas.openxmlformats.org/officeDocument/2006/relationships/image" Target="../media/image96.png"/><Relationship Id="rId2" Type="http://schemas.openxmlformats.org/officeDocument/2006/relationships/notesSlide" Target="../notesSlides/notesSlide22.xml"/><Relationship Id="rId16" Type="http://schemas.openxmlformats.org/officeDocument/2006/relationships/customXml" Target="../ink/ink83.xml"/><Relationship Id="rId20" Type="http://schemas.openxmlformats.org/officeDocument/2006/relationships/customXml" Target="../ink/ink85.xml"/><Relationship Id="rId29" Type="http://schemas.openxmlformats.org/officeDocument/2006/relationships/image" Target="../media/image94.png"/><Relationship Id="rId1" Type="http://schemas.openxmlformats.org/officeDocument/2006/relationships/slideLayout" Target="../slideLayouts/slideLayout29.xml"/><Relationship Id="rId6" Type="http://schemas.openxmlformats.org/officeDocument/2006/relationships/customXml" Target="../ink/ink78.xml"/><Relationship Id="rId11" Type="http://schemas.openxmlformats.org/officeDocument/2006/relationships/image" Target="../media/image85.png"/><Relationship Id="rId24" Type="http://schemas.openxmlformats.org/officeDocument/2006/relationships/customXml" Target="../ink/ink87.xml"/><Relationship Id="rId32" Type="http://schemas.openxmlformats.org/officeDocument/2006/relationships/customXml" Target="../ink/ink91.xml"/><Relationship Id="rId5" Type="http://schemas.openxmlformats.org/officeDocument/2006/relationships/image" Target="../media/image82.png"/><Relationship Id="rId15" Type="http://schemas.openxmlformats.org/officeDocument/2006/relationships/image" Target="../media/image87.png"/><Relationship Id="rId23" Type="http://schemas.openxmlformats.org/officeDocument/2006/relationships/image" Target="../media/image91.png"/><Relationship Id="rId28" Type="http://schemas.openxmlformats.org/officeDocument/2006/relationships/customXml" Target="../ink/ink89.xml"/><Relationship Id="rId10" Type="http://schemas.openxmlformats.org/officeDocument/2006/relationships/customXml" Target="../ink/ink80.xml"/><Relationship Id="rId19" Type="http://schemas.openxmlformats.org/officeDocument/2006/relationships/image" Target="../media/image89.png"/><Relationship Id="rId31" Type="http://schemas.openxmlformats.org/officeDocument/2006/relationships/image" Target="../media/image95.png"/><Relationship Id="rId4" Type="http://schemas.openxmlformats.org/officeDocument/2006/relationships/customXml" Target="../ink/ink77.xml"/><Relationship Id="rId9" Type="http://schemas.openxmlformats.org/officeDocument/2006/relationships/image" Target="../media/image84.png"/><Relationship Id="rId14" Type="http://schemas.openxmlformats.org/officeDocument/2006/relationships/customXml" Target="../ink/ink82.xml"/><Relationship Id="rId22" Type="http://schemas.openxmlformats.org/officeDocument/2006/relationships/customXml" Target="../ink/ink86.xml"/><Relationship Id="rId27" Type="http://schemas.openxmlformats.org/officeDocument/2006/relationships/image" Target="../media/image93.png"/><Relationship Id="rId30" Type="http://schemas.openxmlformats.org/officeDocument/2006/relationships/customXml" Target="../ink/ink90.xml"/><Relationship Id="rId35" Type="http://schemas.openxmlformats.org/officeDocument/2006/relationships/image" Target="../media/image97.png"/><Relationship Id="rId8" Type="http://schemas.openxmlformats.org/officeDocument/2006/relationships/customXml" Target="../ink/ink79.xml"/></Relationships>
</file>

<file path=ppt/slides/_rels/slide79.xml.rels><?xml version="1.0" encoding="UTF-8" standalone="yes"?>
<Relationships xmlns="http://schemas.openxmlformats.org/package/2006/relationships"><Relationship Id="rId26" Type="http://schemas.openxmlformats.org/officeDocument/2006/relationships/customXml" Target="../ink/ink104.xml"/><Relationship Id="rId21" Type="http://schemas.openxmlformats.org/officeDocument/2006/relationships/image" Target="../media/image107.png"/><Relationship Id="rId42" Type="http://schemas.openxmlformats.org/officeDocument/2006/relationships/customXml" Target="../ink/ink112.xml"/><Relationship Id="rId47" Type="http://schemas.openxmlformats.org/officeDocument/2006/relationships/image" Target="../media/image120.png"/><Relationship Id="rId63" Type="http://schemas.openxmlformats.org/officeDocument/2006/relationships/image" Target="../media/image128.png"/><Relationship Id="rId68" Type="http://schemas.openxmlformats.org/officeDocument/2006/relationships/customXml" Target="../ink/ink125.xml"/><Relationship Id="rId84" Type="http://schemas.openxmlformats.org/officeDocument/2006/relationships/customXml" Target="../ink/ink133.xml"/><Relationship Id="rId89" Type="http://schemas.openxmlformats.org/officeDocument/2006/relationships/image" Target="../media/image141.png"/><Relationship Id="rId16" Type="http://schemas.openxmlformats.org/officeDocument/2006/relationships/customXml" Target="../ink/ink99.xml"/><Relationship Id="rId11" Type="http://schemas.openxmlformats.org/officeDocument/2006/relationships/image" Target="../media/image102.png"/><Relationship Id="rId32" Type="http://schemas.openxmlformats.org/officeDocument/2006/relationships/customXml" Target="../ink/ink107.xml"/><Relationship Id="rId37" Type="http://schemas.openxmlformats.org/officeDocument/2006/relationships/image" Target="../media/image115.png"/><Relationship Id="rId53" Type="http://schemas.openxmlformats.org/officeDocument/2006/relationships/image" Target="../media/image123.png"/><Relationship Id="rId58" Type="http://schemas.openxmlformats.org/officeDocument/2006/relationships/customXml" Target="../ink/ink120.xml"/><Relationship Id="rId74" Type="http://schemas.openxmlformats.org/officeDocument/2006/relationships/customXml" Target="../ink/ink128.xml"/><Relationship Id="rId79" Type="http://schemas.openxmlformats.org/officeDocument/2006/relationships/image" Target="../media/image136.png"/><Relationship Id="rId5" Type="http://schemas.openxmlformats.org/officeDocument/2006/relationships/image" Target="../media/image99.png"/><Relationship Id="rId90" Type="http://schemas.openxmlformats.org/officeDocument/2006/relationships/customXml" Target="../ink/ink136.xml"/><Relationship Id="rId14" Type="http://schemas.openxmlformats.org/officeDocument/2006/relationships/customXml" Target="../ink/ink98.xml"/><Relationship Id="rId22" Type="http://schemas.openxmlformats.org/officeDocument/2006/relationships/customXml" Target="../ink/ink102.xml"/><Relationship Id="rId27" Type="http://schemas.openxmlformats.org/officeDocument/2006/relationships/image" Target="../media/image110.png"/><Relationship Id="rId30" Type="http://schemas.openxmlformats.org/officeDocument/2006/relationships/customXml" Target="../ink/ink106.xml"/><Relationship Id="rId35" Type="http://schemas.openxmlformats.org/officeDocument/2006/relationships/image" Target="../media/image114.png"/><Relationship Id="rId43" Type="http://schemas.openxmlformats.org/officeDocument/2006/relationships/image" Target="../media/image118.png"/><Relationship Id="rId48" Type="http://schemas.openxmlformats.org/officeDocument/2006/relationships/customXml" Target="../ink/ink115.xml"/><Relationship Id="rId56" Type="http://schemas.openxmlformats.org/officeDocument/2006/relationships/customXml" Target="../ink/ink119.xml"/><Relationship Id="rId64" Type="http://schemas.openxmlformats.org/officeDocument/2006/relationships/customXml" Target="../ink/ink123.xml"/><Relationship Id="rId69" Type="http://schemas.openxmlformats.org/officeDocument/2006/relationships/image" Target="../media/image131.png"/><Relationship Id="rId77" Type="http://schemas.openxmlformats.org/officeDocument/2006/relationships/image" Target="../media/image135.png"/><Relationship Id="rId8" Type="http://schemas.openxmlformats.org/officeDocument/2006/relationships/customXml" Target="../ink/ink95.xml"/><Relationship Id="rId51" Type="http://schemas.openxmlformats.org/officeDocument/2006/relationships/image" Target="../media/image122.png"/><Relationship Id="rId72" Type="http://schemas.openxmlformats.org/officeDocument/2006/relationships/customXml" Target="../ink/ink127.xml"/><Relationship Id="rId80" Type="http://schemas.openxmlformats.org/officeDocument/2006/relationships/customXml" Target="../ink/ink131.xml"/><Relationship Id="rId85" Type="http://schemas.openxmlformats.org/officeDocument/2006/relationships/image" Target="../media/image139.png"/><Relationship Id="rId3" Type="http://schemas.openxmlformats.org/officeDocument/2006/relationships/image" Target="../media/image37.jpeg"/><Relationship Id="rId12" Type="http://schemas.openxmlformats.org/officeDocument/2006/relationships/customXml" Target="../ink/ink97.xml"/><Relationship Id="rId17" Type="http://schemas.openxmlformats.org/officeDocument/2006/relationships/image" Target="../media/image105.png"/><Relationship Id="rId25" Type="http://schemas.openxmlformats.org/officeDocument/2006/relationships/image" Target="../media/image109.png"/><Relationship Id="rId33" Type="http://schemas.openxmlformats.org/officeDocument/2006/relationships/image" Target="../media/image113.png"/><Relationship Id="rId38" Type="http://schemas.openxmlformats.org/officeDocument/2006/relationships/customXml" Target="../ink/ink110.xml"/><Relationship Id="rId46" Type="http://schemas.openxmlformats.org/officeDocument/2006/relationships/customXml" Target="../ink/ink114.xml"/><Relationship Id="rId59" Type="http://schemas.openxmlformats.org/officeDocument/2006/relationships/image" Target="../media/image126.png"/><Relationship Id="rId67" Type="http://schemas.openxmlformats.org/officeDocument/2006/relationships/image" Target="../media/image130.png"/><Relationship Id="rId20" Type="http://schemas.openxmlformats.org/officeDocument/2006/relationships/customXml" Target="../ink/ink101.xml"/><Relationship Id="rId41" Type="http://schemas.openxmlformats.org/officeDocument/2006/relationships/image" Target="../media/image117.png"/><Relationship Id="rId54" Type="http://schemas.openxmlformats.org/officeDocument/2006/relationships/customXml" Target="../ink/ink118.xml"/><Relationship Id="rId62" Type="http://schemas.openxmlformats.org/officeDocument/2006/relationships/customXml" Target="../ink/ink122.xml"/><Relationship Id="rId70" Type="http://schemas.openxmlformats.org/officeDocument/2006/relationships/customXml" Target="../ink/ink126.xml"/><Relationship Id="rId75" Type="http://schemas.openxmlformats.org/officeDocument/2006/relationships/image" Target="../media/image134.png"/><Relationship Id="rId83" Type="http://schemas.openxmlformats.org/officeDocument/2006/relationships/image" Target="../media/image138.png"/><Relationship Id="rId88" Type="http://schemas.openxmlformats.org/officeDocument/2006/relationships/customXml" Target="../ink/ink135.xml"/><Relationship Id="rId91" Type="http://schemas.openxmlformats.org/officeDocument/2006/relationships/image" Target="../media/image142.png"/><Relationship Id="rId1" Type="http://schemas.openxmlformats.org/officeDocument/2006/relationships/slideLayout" Target="../slideLayouts/slideLayout29.xml"/><Relationship Id="rId6" Type="http://schemas.openxmlformats.org/officeDocument/2006/relationships/customXml" Target="../ink/ink94.xml"/><Relationship Id="rId15" Type="http://schemas.openxmlformats.org/officeDocument/2006/relationships/image" Target="../media/image104.png"/><Relationship Id="rId23" Type="http://schemas.openxmlformats.org/officeDocument/2006/relationships/image" Target="../media/image108.png"/><Relationship Id="rId28" Type="http://schemas.openxmlformats.org/officeDocument/2006/relationships/customXml" Target="../ink/ink105.xml"/><Relationship Id="rId36" Type="http://schemas.openxmlformats.org/officeDocument/2006/relationships/customXml" Target="../ink/ink109.xml"/><Relationship Id="rId49" Type="http://schemas.openxmlformats.org/officeDocument/2006/relationships/image" Target="../media/image121.png"/><Relationship Id="rId57" Type="http://schemas.openxmlformats.org/officeDocument/2006/relationships/image" Target="../media/image125.png"/><Relationship Id="rId10" Type="http://schemas.openxmlformats.org/officeDocument/2006/relationships/customXml" Target="../ink/ink96.xml"/><Relationship Id="rId31" Type="http://schemas.openxmlformats.org/officeDocument/2006/relationships/image" Target="../media/image112.png"/><Relationship Id="rId44" Type="http://schemas.openxmlformats.org/officeDocument/2006/relationships/customXml" Target="../ink/ink113.xml"/><Relationship Id="rId52" Type="http://schemas.openxmlformats.org/officeDocument/2006/relationships/customXml" Target="../ink/ink117.xml"/><Relationship Id="rId60" Type="http://schemas.openxmlformats.org/officeDocument/2006/relationships/customXml" Target="../ink/ink121.xml"/><Relationship Id="rId65" Type="http://schemas.openxmlformats.org/officeDocument/2006/relationships/image" Target="../media/image129.png"/><Relationship Id="rId73" Type="http://schemas.openxmlformats.org/officeDocument/2006/relationships/image" Target="../media/image133.png"/><Relationship Id="rId78" Type="http://schemas.openxmlformats.org/officeDocument/2006/relationships/customXml" Target="../ink/ink130.xml"/><Relationship Id="rId81" Type="http://schemas.openxmlformats.org/officeDocument/2006/relationships/image" Target="../media/image137.png"/><Relationship Id="rId86" Type="http://schemas.openxmlformats.org/officeDocument/2006/relationships/customXml" Target="../ink/ink134.xml"/><Relationship Id="rId4" Type="http://schemas.openxmlformats.org/officeDocument/2006/relationships/customXml" Target="../ink/ink93.xml"/><Relationship Id="rId9" Type="http://schemas.openxmlformats.org/officeDocument/2006/relationships/image" Target="../media/image101.png"/><Relationship Id="rId13" Type="http://schemas.openxmlformats.org/officeDocument/2006/relationships/image" Target="../media/image103.png"/><Relationship Id="rId18" Type="http://schemas.openxmlformats.org/officeDocument/2006/relationships/customXml" Target="../ink/ink100.xml"/><Relationship Id="rId39" Type="http://schemas.openxmlformats.org/officeDocument/2006/relationships/image" Target="../media/image116.png"/><Relationship Id="rId34" Type="http://schemas.openxmlformats.org/officeDocument/2006/relationships/customXml" Target="../ink/ink108.xml"/><Relationship Id="rId50" Type="http://schemas.openxmlformats.org/officeDocument/2006/relationships/customXml" Target="../ink/ink116.xml"/><Relationship Id="rId55" Type="http://schemas.openxmlformats.org/officeDocument/2006/relationships/image" Target="../media/image124.png"/><Relationship Id="rId76" Type="http://schemas.openxmlformats.org/officeDocument/2006/relationships/customXml" Target="../ink/ink129.xml"/><Relationship Id="rId7" Type="http://schemas.openxmlformats.org/officeDocument/2006/relationships/image" Target="../media/image100.png"/><Relationship Id="rId71" Type="http://schemas.openxmlformats.org/officeDocument/2006/relationships/image" Target="../media/image132.png"/><Relationship Id="rId2" Type="http://schemas.openxmlformats.org/officeDocument/2006/relationships/notesSlide" Target="../notesSlides/notesSlide23.xml"/><Relationship Id="rId29" Type="http://schemas.openxmlformats.org/officeDocument/2006/relationships/image" Target="../media/image111.png"/><Relationship Id="rId24" Type="http://schemas.openxmlformats.org/officeDocument/2006/relationships/customXml" Target="../ink/ink103.xml"/><Relationship Id="rId40" Type="http://schemas.openxmlformats.org/officeDocument/2006/relationships/customXml" Target="../ink/ink111.xml"/><Relationship Id="rId45" Type="http://schemas.openxmlformats.org/officeDocument/2006/relationships/image" Target="../media/image119.png"/><Relationship Id="rId66" Type="http://schemas.openxmlformats.org/officeDocument/2006/relationships/customXml" Target="../ink/ink124.xml"/><Relationship Id="rId87" Type="http://schemas.openxmlformats.org/officeDocument/2006/relationships/image" Target="../media/image140.png"/><Relationship Id="rId61" Type="http://schemas.openxmlformats.org/officeDocument/2006/relationships/image" Target="../media/image127.png"/><Relationship Id="rId82" Type="http://schemas.openxmlformats.org/officeDocument/2006/relationships/customXml" Target="../ink/ink132.xml"/><Relationship Id="rId19" Type="http://schemas.openxmlformats.org/officeDocument/2006/relationships/image" Target="../media/image106.pn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3" Type="http://schemas.openxmlformats.org/officeDocument/2006/relationships/image" Target="../media/image103.png"/><Relationship Id="rId18" Type="http://schemas.openxmlformats.org/officeDocument/2006/relationships/customXml" Target="../ink/ink144.xml"/><Relationship Id="rId26" Type="http://schemas.openxmlformats.org/officeDocument/2006/relationships/customXml" Target="../ink/ink148.xml"/><Relationship Id="rId39" Type="http://schemas.openxmlformats.org/officeDocument/2006/relationships/image" Target="../media/image146.png"/><Relationship Id="rId21" Type="http://schemas.openxmlformats.org/officeDocument/2006/relationships/image" Target="../media/image107.png"/><Relationship Id="rId34" Type="http://schemas.openxmlformats.org/officeDocument/2006/relationships/customXml" Target="../ink/ink152.xml"/><Relationship Id="rId42" Type="http://schemas.openxmlformats.org/officeDocument/2006/relationships/customXml" Target="../ink/ink156.xml"/><Relationship Id="rId47" Type="http://schemas.openxmlformats.org/officeDocument/2006/relationships/image" Target="../media/image150.png"/><Relationship Id="rId50" Type="http://schemas.openxmlformats.org/officeDocument/2006/relationships/customXml" Target="../ink/ink160.xml"/><Relationship Id="rId55" Type="http://schemas.openxmlformats.org/officeDocument/2006/relationships/image" Target="../media/image154.png"/><Relationship Id="rId7" Type="http://schemas.openxmlformats.org/officeDocument/2006/relationships/image" Target="../media/image100.png"/><Relationship Id="rId2" Type="http://schemas.openxmlformats.org/officeDocument/2006/relationships/notesSlide" Target="../notesSlides/notesSlide24.xml"/><Relationship Id="rId16" Type="http://schemas.openxmlformats.org/officeDocument/2006/relationships/customXml" Target="../ink/ink143.xml"/><Relationship Id="rId29" Type="http://schemas.openxmlformats.org/officeDocument/2006/relationships/image" Target="../media/image111.png"/><Relationship Id="rId11" Type="http://schemas.openxmlformats.org/officeDocument/2006/relationships/image" Target="../media/image102.png"/><Relationship Id="rId24" Type="http://schemas.openxmlformats.org/officeDocument/2006/relationships/customXml" Target="../ink/ink147.xml"/><Relationship Id="rId32" Type="http://schemas.openxmlformats.org/officeDocument/2006/relationships/customXml" Target="../ink/ink151.xml"/><Relationship Id="rId37" Type="http://schemas.openxmlformats.org/officeDocument/2006/relationships/image" Target="../media/image145.png"/><Relationship Id="rId40" Type="http://schemas.openxmlformats.org/officeDocument/2006/relationships/customXml" Target="../ink/ink155.xml"/><Relationship Id="rId45" Type="http://schemas.openxmlformats.org/officeDocument/2006/relationships/image" Target="../media/image149.png"/><Relationship Id="rId53" Type="http://schemas.openxmlformats.org/officeDocument/2006/relationships/image" Target="../media/image153.png"/><Relationship Id="rId5" Type="http://schemas.openxmlformats.org/officeDocument/2006/relationships/image" Target="../media/image99.png"/><Relationship Id="rId19" Type="http://schemas.openxmlformats.org/officeDocument/2006/relationships/image" Target="../media/image106.png"/><Relationship Id="rId4" Type="http://schemas.openxmlformats.org/officeDocument/2006/relationships/customXml" Target="../ink/ink137.xml"/><Relationship Id="rId9" Type="http://schemas.openxmlformats.org/officeDocument/2006/relationships/image" Target="../media/image101.png"/><Relationship Id="rId14" Type="http://schemas.openxmlformats.org/officeDocument/2006/relationships/customXml" Target="../ink/ink142.xml"/><Relationship Id="rId22" Type="http://schemas.openxmlformats.org/officeDocument/2006/relationships/customXml" Target="../ink/ink146.xml"/><Relationship Id="rId27" Type="http://schemas.openxmlformats.org/officeDocument/2006/relationships/image" Target="../media/image110.png"/><Relationship Id="rId30" Type="http://schemas.openxmlformats.org/officeDocument/2006/relationships/customXml" Target="../ink/ink150.xml"/><Relationship Id="rId35" Type="http://schemas.openxmlformats.org/officeDocument/2006/relationships/image" Target="../media/image144.png"/><Relationship Id="rId43" Type="http://schemas.openxmlformats.org/officeDocument/2006/relationships/image" Target="../media/image148.png"/><Relationship Id="rId48" Type="http://schemas.openxmlformats.org/officeDocument/2006/relationships/customXml" Target="../ink/ink159.xml"/><Relationship Id="rId56" Type="http://schemas.openxmlformats.org/officeDocument/2006/relationships/customXml" Target="../ink/ink163.xml"/><Relationship Id="rId8" Type="http://schemas.openxmlformats.org/officeDocument/2006/relationships/customXml" Target="../ink/ink139.xml"/><Relationship Id="rId51" Type="http://schemas.openxmlformats.org/officeDocument/2006/relationships/image" Target="../media/image152.png"/><Relationship Id="rId3" Type="http://schemas.openxmlformats.org/officeDocument/2006/relationships/image" Target="../media/image37.jpeg"/><Relationship Id="rId12" Type="http://schemas.openxmlformats.org/officeDocument/2006/relationships/customXml" Target="../ink/ink141.xml"/><Relationship Id="rId17" Type="http://schemas.openxmlformats.org/officeDocument/2006/relationships/image" Target="../media/image105.png"/><Relationship Id="rId25" Type="http://schemas.openxmlformats.org/officeDocument/2006/relationships/image" Target="../media/image109.png"/><Relationship Id="rId33" Type="http://schemas.openxmlformats.org/officeDocument/2006/relationships/image" Target="../media/image143.png"/><Relationship Id="rId38" Type="http://schemas.openxmlformats.org/officeDocument/2006/relationships/customXml" Target="../ink/ink154.xml"/><Relationship Id="rId46" Type="http://schemas.openxmlformats.org/officeDocument/2006/relationships/customXml" Target="../ink/ink158.xml"/><Relationship Id="rId20" Type="http://schemas.openxmlformats.org/officeDocument/2006/relationships/customXml" Target="../ink/ink145.xml"/><Relationship Id="rId41" Type="http://schemas.openxmlformats.org/officeDocument/2006/relationships/image" Target="../media/image147.png"/><Relationship Id="rId54" Type="http://schemas.openxmlformats.org/officeDocument/2006/relationships/customXml" Target="../ink/ink162.xml"/><Relationship Id="rId1" Type="http://schemas.openxmlformats.org/officeDocument/2006/relationships/slideLayout" Target="../slideLayouts/slideLayout29.xml"/><Relationship Id="rId6" Type="http://schemas.openxmlformats.org/officeDocument/2006/relationships/customXml" Target="../ink/ink138.xml"/><Relationship Id="rId15" Type="http://schemas.openxmlformats.org/officeDocument/2006/relationships/image" Target="../media/image104.png"/><Relationship Id="rId23" Type="http://schemas.openxmlformats.org/officeDocument/2006/relationships/image" Target="../media/image108.png"/><Relationship Id="rId28" Type="http://schemas.openxmlformats.org/officeDocument/2006/relationships/customXml" Target="../ink/ink149.xml"/><Relationship Id="rId36" Type="http://schemas.openxmlformats.org/officeDocument/2006/relationships/customXml" Target="../ink/ink153.xml"/><Relationship Id="rId49" Type="http://schemas.openxmlformats.org/officeDocument/2006/relationships/image" Target="../media/image151.png"/><Relationship Id="rId57" Type="http://schemas.openxmlformats.org/officeDocument/2006/relationships/image" Target="../media/image155.png"/><Relationship Id="rId10" Type="http://schemas.openxmlformats.org/officeDocument/2006/relationships/customXml" Target="../ink/ink140.xml"/><Relationship Id="rId31" Type="http://schemas.openxmlformats.org/officeDocument/2006/relationships/image" Target="../media/image112.png"/><Relationship Id="rId44" Type="http://schemas.openxmlformats.org/officeDocument/2006/relationships/customXml" Target="../ink/ink157.xml"/><Relationship Id="rId52" Type="http://schemas.openxmlformats.org/officeDocument/2006/relationships/customXml" Target="../ink/ink161.xml"/></Relationships>
</file>

<file path=ppt/slides/_rels/slide81.xml.rels><?xml version="1.0" encoding="UTF-8" standalone="yes"?>
<Relationships xmlns="http://schemas.openxmlformats.org/package/2006/relationships"><Relationship Id="rId13" Type="http://schemas.openxmlformats.org/officeDocument/2006/relationships/image" Target="../media/image103.png"/><Relationship Id="rId18" Type="http://schemas.openxmlformats.org/officeDocument/2006/relationships/customXml" Target="../ink/ink171.xml"/><Relationship Id="rId26" Type="http://schemas.openxmlformats.org/officeDocument/2006/relationships/customXml" Target="../ink/ink175.xml"/><Relationship Id="rId39" Type="http://schemas.openxmlformats.org/officeDocument/2006/relationships/image" Target="../media/image146.png"/><Relationship Id="rId21" Type="http://schemas.openxmlformats.org/officeDocument/2006/relationships/image" Target="../media/image107.png"/><Relationship Id="rId34" Type="http://schemas.openxmlformats.org/officeDocument/2006/relationships/customXml" Target="../ink/ink179.xml"/><Relationship Id="rId42" Type="http://schemas.openxmlformats.org/officeDocument/2006/relationships/customXml" Target="../ink/ink183.xml"/><Relationship Id="rId47" Type="http://schemas.openxmlformats.org/officeDocument/2006/relationships/image" Target="../media/image150.png"/><Relationship Id="rId50" Type="http://schemas.openxmlformats.org/officeDocument/2006/relationships/customXml" Target="../ink/ink187.xml"/><Relationship Id="rId7" Type="http://schemas.openxmlformats.org/officeDocument/2006/relationships/image" Target="../media/image100.png"/><Relationship Id="rId2" Type="http://schemas.openxmlformats.org/officeDocument/2006/relationships/notesSlide" Target="../notesSlides/notesSlide25.xml"/><Relationship Id="rId16" Type="http://schemas.openxmlformats.org/officeDocument/2006/relationships/customXml" Target="../ink/ink170.xml"/><Relationship Id="rId29" Type="http://schemas.openxmlformats.org/officeDocument/2006/relationships/image" Target="../media/image111.png"/><Relationship Id="rId11" Type="http://schemas.openxmlformats.org/officeDocument/2006/relationships/image" Target="../media/image102.png"/><Relationship Id="rId24" Type="http://schemas.openxmlformats.org/officeDocument/2006/relationships/customXml" Target="../ink/ink174.xml"/><Relationship Id="rId32" Type="http://schemas.openxmlformats.org/officeDocument/2006/relationships/customXml" Target="../ink/ink178.xml"/><Relationship Id="rId37" Type="http://schemas.openxmlformats.org/officeDocument/2006/relationships/image" Target="../media/image145.png"/><Relationship Id="rId40" Type="http://schemas.openxmlformats.org/officeDocument/2006/relationships/customXml" Target="../ink/ink182.xml"/><Relationship Id="rId45" Type="http://schemas.openxmlformats.org/officeDocument/2006/relationships/image" Target="../media/image149.png"/><Relationship Id="rId5" Type="http://schemas.openxmlformats.org/officeDocument/2006/relationships/image" Target="../media/image99.png"/><Relationship Id="rId15" Type="http://schemas.openxmlformats.org/officeDocument/2006/relationships/image" Target="../media/image104.png"/><Relationship Id="rId23" Type="http://schemas.openxmlformats.org/officeDocument/2006/relationships/image" Target="../media/image108.png"/><Relationship Id="rId28" Type="http://schemas.openxmlformats.org/officeDocument/2006/relationships/customXml" Target="../ink/ink176.xml"/><Relationship Id="rId36" Type="http://schemas.openxmlformats.org/officeDocument/2006/relationships/customXml" Target="../ink/ink180.xml"/><Relationship Id="rId49" Type="http://schemas.openxmlformats.org/officeDocument/2006/relationships/image" Target="../media/image151.png"/><Relationship Id="rId10" Type="http://schemas.openxmlformats.org/officeDocument/2006/relationships/customXml" Target="../ink/ink167.xml"/><Relationship Id="rId19" Type="http://schemas.openxmlformats.org/officeDocument/2006/relationships/image" Target="../media/image106.png"/><Relationship Id="rId31" Type="http://schemas.openxmlformats.org/officeDocument/2006/relationships/image" Target="../media/image112.png"/><Relationship Id="rId44" Type="http://schemas.openxmlformats.org/officeDocument/2006/relationships/customXml" Target="../ink/ink184.xml"/><Relationship Id="rId4" Type="http://schemas.openxmlformats.org/officeDocument/2006/relationships/customXml" Target="../ink/ink164.xml"/><Relationship Id="rId9" Type="http://schemas.openxmlformats.org/officeDocument/2006/relationships/image" Target="../media/image101.png"/><Relationship Id="rId14" Type="http://schemas.openxmlformats.org/officeDocument/2006/relationships/customXml" Target="../ink/ink169.xml"/><Relationship Id="rId22" Type="http://schemas.openxmlformats.org/officeDocument/2006/relationships/customXml" Target="../ink/ink173.xml"/><Relationship Id="rId27" Type="http://schemas.openxmlformats.org/officeDocument/2006/relationships/image" Target="../media/image110.png"/><Relationship Id="rId30" Type="http://schemas.openxmlformats.org/officeDocument/2006/relationships/customXml" Target="../ink/ink177.xml"/><Relationship Id="rId35" Type="http://schemas.openxmlformats.org/officeDocument/2006/relationships/image" Target="../media/image144.png"/><Relationship Id="rId43" Type="http://schemas.openxmlformats.org/officeDocument/2006/relationships/image" Target="../media/image148.png"/><Relationship Id="rId48" Type="http://schemas.openxmlformats.org/officeDocument/2006/relationships/customXml" Target="../ink/ink186.xml"/><Relationship Id="rId8" Type="http://schemas.openxmlformats.org/officeDocument/2006/relationships/customXml" Target="../ink/ink166.xml"/><Relationship Id="rId51" Type="http://schemas.openxmlformats.org/officeDocument/2006/relationships/image" Target="../media/image152.png"/><Relationship Id="rId3" Type="http://schemas.openxmlformats.org/officeDocument/2006/relationships/image" Target="../media/image37.jpeg"/><Relationship Id="rId12" Type="http://schemas.openxmlformats.org/officeDocument/2006/relationships/customXml" Target="../ink/ink168.xml"/><Relationship Id="rId17" Type="http://schemas.openxmlformats.org/officeDocument/2006/relationships/image" Target="../media/image105.png"/><Relationship Id="rId25" Type="http://schemas.openxmlformats.org/officeDocument/2006/relationships/image" Target="../media/image109.png"/><Relationship Id="rId33" Type="http://schemas.openxmlformats.org/officeDocument/2006/relationships/image" Target="../media/image143.png"/><Relationship Id="rId38" Type="http://schemas.openxmlformats.org/officeDocument/2006/relationships/customXml" Target="../ink/ink181.xml"/><Relationship Id="rId46" Type="http://schemas.openxmlformats.org/officeDocument/2006/relationships/customXml" Target="../ink/ink185.xml"/><Relationship Id="rId20" Type="http://schemas.openxmlformats.org/officeDocument/2006/relationships/customXml" Target="../ink/ink172.xml"/><Relationship Id="rId41" Type="http://schemas.openxmlformats.org/officeDocument/2006/relationships/image" Target="../media/image147.png"/><Relationship Id="rId1" Type="http://schemas.openxmlformats.org/officeDocument/2006/relationships/slideLayout" Target="../slideLayouts/slideLayout29.xml"/><Relationship Id="rId6" Type="http://schemas.openxmlformats.org/officeDocument/2006/relationships/customXml" Target="../ink/ink165.xml"/></Relationships>
</file>

<file path=ppt/slides/_rels/slide82.xml.rels><?xml version="1.0" encoding="UTF-8" standalone="yes"?>
<Relationships xmlns="http://schemas.openxmlformats.org/package/2006/relationships"><Relationship Id="rId13" Type="http://schemas.openxmlformats.org/officeDocument/2006/relationships/image" Target="../media/image103.png"/><Relationship Id="rId18" Type="http://schemas.openxmlformats.org/officeDocument/2006/relationships/customXml" Target="../ink/ink195.xml"/><Relationship Id="rId26" Type="http://schemas.openxmlformats.org/officeDocument/2006/relationships/customXml" Target="../ink/ink199.xml"/><Relationship Id="rId39" Type="http://schemas.openxmlformats.org/officeDocument/2006/relationships/image" Target="../media/image146.png"/><Relationship Id="rId21" Type="http://schemas.openxmlformats.org/officeDocument/2006/relationships/image" Target="../media/image107.png"/><Relationship Id="rId34" Type="http://schemas.openxmlformats.org/officeDocument/2006/relationships/customXml" Target="../ink/ink203.xml"/><Relationship Id="rId42" Type="http://schemas.openxmlformats.org/officeDocument/2006/relationships/customXml" Target="../ink/ink207.xml"/><Relationship Id="rId47" Type="http://schemas.openxmlformats.org/officeDocument/2006/relationships/image" Target="../media/image150.png"/><Relationship Id="rId50" Type="http://schemas.openxmlformats.org/officeDocument/2006/relationships/customXml" Target="../ink/ink211.xml"/><Relationship Id="rId7" Type="http://schemas.openxmlformats.org/officeDocument/2006/relationships/image" Target="../media/image100.png"/><Relationship Id="rId2" Type="http://schemas.openxmlformats.org/officeDocument/2006/relationships/notesSlide" Target="../notesSlides/notesSlide26.xml"/><Relationship Id="rId16" Type="http://schemas.openxmlformats.org/officeDocument/2006/relationships/customXml" Target="../ink/ink194.xml"/><Relationship Id="rId29" Type="http://schemas.openxmlformats.org/officeDocument/2006/relationships/image" Target="../media/image111.png"/><Relationship Id="rId11" Type="http://schemas.openxmlformats.org/officeDocument/2006/relationships/image" Target="../media/image102.png"/><Relationship Id="rId24" Type="http://schemas.openxmlformats.org/officeDocument/2006/relationships/customXml" Target="../ink/ink198.xml"/><Relationship Id="rId32" Type="http://schemas.openxmlformats.org/officeDocument/2006/relationships/customXml" Target="../ink/ink202.xml"/><Relationship Id="rId37" Type="http://schemas.openxmlformats.org/officeDocument/2006/relationships/image" Target="../media/image145.png"/><Relationship Id="rId40" Type="http://schemas.openxmlformats.org/officeDocument/2006/relationships/customXml" Target="../ink/ink206.xml"/><Relationship Id="rId45" Type="http://schemas.openxmlformats.org/officeDocument/2006/relationships/image" Target="../media/image149.png"/><Relationship Id="rId5" Type="http://schemas.openxmlformats.org/officeDocument/2006/relationships/image" Target="../media/image99.png"/><Relationship Id="rId15" Type="http://schemas.openxmlformats.org/officeDocument/2006/relationships/image" Target="../media/image104.png"/><Relationship Id="rId23" Type="http://schemas.openxmlformats.org/officeDocument/2006/relationships/image" Target="../media/image108.png"/><Relationship Id="rId28" Type="http://schemas.openxmlformats.org/officeDocument/2006/relationships/customXml" Target="../ink/ink200.xml"/><Relationship Id="rId36" Type="http://schemas.openxmlformats.org/officeDocument/2006/relationships/customXml" Target="../ink/ink204.xml"/><Relationship Id="rId49" Type="http://schemas.openxmlformats.org/officeDocument/2006/relationships/image" Target="../media/image151.png"/><Relationship Id="rId10" Type="http://schemas.openxmlformats.org/officeDocument/2006/relationships/customXml" Target="../ink/ink191.xml"/><Relationship Id="rId19" Type="http://schemas.openxmlformats.org/officeDocument/2006/relationships/image" Target="../media/image106.png"/><Relationship Id="rId31" Type="http://schemas.openxmlformats.org/officeDocument/2006/relationships/image" Target="../media/image112.png"/><Relationship Id="rId44" Type="http://schemas.openxmlformats.org/officeDocument/2006/relationships/customXml" Target="../ink/ink208.xml"/><Relationship Id="rId4" Type="http://schemas.openxmlformats.org/officeDocument/2006/relationships/customXml" Target="../ink/ink188.xml"/><Relationship Id="rId9" Type="http://schemas.openxmlformats.org/officeDocument/2006/relationships/image" Target="../media/image101.png"/><Relationship Id="rId14" Type="http://schemas.openxmlformats.org/officeDocument/2006/relationships/customXml" Target="../ink/ink193.xml"/><Relationship Id="rId22" Type="http://schemas.openxmlformats.org/officeDocument/2006/relationships/customXml" Target="../ink/ink197.xml"/><Relationship Id="rId27" Type="http://schemas.openxmlformats.org/officeDocument/2006/relationships/image" Target="../media/image110.png"/><Relationship Id="rId30" Type="http://schemas.openxmlformats.org/officeDocument/2006/relationships/customXml" Target="../ink/ink201.xml"/><Relationship Id="rId35" Type="http://schemas.openxmlformats.org/officeDocument/2006/relationships/image" Target="../media/image144.png"/><Relationship Id="rId43" Type="http://schemas.openxmlformats.org/officeDocument/2006/relationships/image" Target="../media/image148.png"/><Relationship Id="rId48" Type="http://schemas.openxmlformats.org/officeDocument/2006/relationships/customXml" Target="../ink/ink210.xml"/><Relationship Id="rId8" Type="http://schemas.openxmlformats.org/officeDocument/2006/relationships/customXml" Target="../ink/ink190.xml"/><Relationship Id="rId51" Type="http://schemas.openxmlformats.org/officeDocument/2006/relationships/image" Target="../media/image152.png"/><Relationship Id="rId3" Type="http://schemas.openxmlformats.org/officeDocument/2006/relationships/image" Target="../media/image37.jpeg"/><Relationship Id="rId12" Type="http://schemas.openxmlformats.org/officeDocument/2006/relationships/customXml" Target="../ink/ink192.xml"/><Relationship Id="rId17" Type="http://schemas.openxmlformats.org/officeDocument/2006/relationships/image" Target="../media/image105.png"/><Relationship Id="rId25" Type="http://schemas.openxmlformats.org/officeDocument/2006/relationships/image" Target="../media/image109.png"/><Relationship Id="rId33" Type="http://schemas.openxmlformats.org/officeDocument/2006/relationships/image" Target="../media/image143.png"/><Relationship Id="rId38" Type="http://schemas.openxmlformats.org/officeDocument/2006/relationships/customXml" Target="../ink/ink205.xml"/><Relationship Id="rId46" Type="http://schemas.openxmlformats.org/officeDocument/2006/relationships/customXml" Target="../ink/ink209.xml"/><Relationship Id="rId20" Type="http://schemas.openxmlformats.org/officeDocument/2006/relationships/customXml" Target="../ink/ink196.xml"/><Relationship Id="rId41" Type="http://schemas.openxmlformats.org/officeDocument/2006/relationships/image" Target="../media/image147.png"/><Relationship Id="rId1" Type="http://schemas.openxmlformats.org/officeDocument/2006/relationships/slideLayout" Target="../slideLayouts/slideLayout29.xml"/><Relationship Id="rId6" Type="http://schemas.openxmlformats.org/officeDocument/2006/relationships/customXml" Target="../ink/ink189.xml"/></Relationships>
</file>

<file path=ppt/slides/_rels/slide83.xml.rels><?xml version="1.0" encoding="UTF-8" standalone="yes"?>
<Relationships xmlns="http://schemas.openxmlformats.org/package/2006/relationships"><Relationship Id="rId13" Type="http://schemas.openxmlformats.org/officeDocument/2006/relationships/image" Target="../media/image103.png"/><Relationship Id="rId18" Type="http://schemas.openxmlformats.org/officeDocument/2006/relationships/customXml" Target="../ink/ink219.xml"/><Relationship Id="rId26" Type="http://schemas.openxmlformats.org/officeDocument/2006/relationships/customXml" Target="../ink/ink223.xml"/><Relationship Id="rId39" Type="http://schemas.openxmlformats.org/officeDocument/2006/relationships/image" Target="../media/image146.png"/><Relationship Id="rId21" Type="http://schemas.openxmlformats.org/officeDocument/2006/relationships/image" Target="../media/image107.png"/><Relationship Id="rId34" Type="http://schemas.openxmlformats.org/officeDocument/2006/relationships/customXml" Target="../ink/ink227.xml"/><Relationship Id="rId42" Type="http://schemas.openxmlformats.org/officeDocument/2006/relationships/customXml" Target="../ink/ink231.xml"/><Relationship Id="rId47" Type="http://schemas.openxmlformats.org/officeDocument/2006/relationships/image" Target="../media/image150.png"/><Relationship Id="rId50" Type="http://schemas.openxmlformats.org/officeDocument/2006/relationships/customXml" Target="../ink/ink235.xml"/><Relationship Id="rId7" Type="http://schemas.openxmlformats.org/officeDocument/2006/relationships/image" Target="../media/image100.png"/><Relationship Id="rId2" Type="http://schemas.openxmlformats.org/officeDocument/2006/relationships/notesSlide" Target="../notesSlides/notesSlide27.xml"/><Relationship Id="rId16" Type="http://schemas.openxmlformats.org/officeDocument/2006/relationships/customXml" Target="../ink/ink218.xml"/><Relationship Id="rId29" Type="http://schemas.openxmlformats.org/officeDocument/2006/relationships/image" Target="../media/image111.png"/><Relationship Id="rId11" Type="http://schemas.openxmlformats.org/officeDocument/2006/relationships/image" Target="../media/image102.png"/><Relationship Id="rId24" Type="http://schemas.openxmlformats.org/officeDocument/2006/relationships/customXml" Target="../ink/ink222.xml"/><Relationship Id="rId32" Type="http://schemas.openxmlformats.org/officeDocument/2006/relationships/customXml" Target="../ink/ink226.xml"/><Relationship Id="rId37" Type="http://schemas.openxmlformats.org/officeDocument/2006/relationships/image" Target="../media/image145.png"/><Relationship Id="rId40" Type="http://schemas.openxmlformats.org/officeDocument/2006/relationships/customXml" Target="../ink/ink230.xml"/><Relationship Id="rId45" Type="http://schemas.openxmlformats.org/officeDocument/2006/relationships/image" Target="../media/image149.png"/><Relationship Id="rId5" Type="http://schemas.openxmlformats.org/officeDocument/2006/relationships/image" Target="../media/image99.png"/><Relationship Id="rId15" Type="http://schemas.openxmlformats.org/officeDocument/2006/relationships/image" Target="../media/image104.png"/><Relationship Id="rId23" Type="http://schemas.openxmlformats.org/officeDocument/2006/relationships/image" Target="../media/image108.png"/><Relationship Id="rId28" Type="http://schemas.openxmlformats.org/officeDocument/2006/relationships/customXml" Target="../ink/ink224.xml"/><Relationship Id="rId36" Type="http://schemas.openxmlformats.org/officeDocument/2006/relationships/customXml" Target="../ink/ink228.xml"/><Relationship Id="rId49" Type="http://schemas.openxmlformats.org/officeDocument/2006/relationships/image" Target="../media/image151.png"/><Relationship Id="rId10" Type="http://schemas.openxmlformats.org/officeDocument/2006/relationships/customXml" Target="../ink/ink215.xml"/><Relationship Id="rId19" Type="http://schemas.openxmlformats.org/officeDocument/2006/relationships/image" Target="../media/image106.png"/><Relationship Id="rId31" Type="http://schemas.openxmlformats.org/officeDocument/2006/relationships/image" Target="../media/image112.png"/><Relationship Id="rId44" Type="http://schemas.openxmlformats.org/officeDocument/2006/relationships/customXml" Target="../ink/ink232.xml"/><Relationship Id="rId4" Type="http://schemas.openxmlformats.org/officeDocument/2006/relationships/customXml" Target="../ink/ink212.xml"/><Relationship Id="rId9" Type="http://schemas.openxmlformats.org/officeDocument/2006/relationships/image" Target="../media/image101.png"/><Relationship Id="rId14" Type="http://schemas.openxmlformats.org/officeDocument/2006/relationships/customXml" Target="../ink/ink217.xml"/><Relationship Id="rId22" Type="http://schemas.openxmlformats.org/officeDocument/2006/relationships/customXml" Target="../ink/ink221.xml"/><Relationship Id="rId27" Type="http://schemas.openxmlformats.org/officeDocument/2006/relationships/image" Target="../media/image110.png"/><Relationship Id="rId30" Type="http://schemas.openxmlformats.org/officeDocument/2006/relationships/customXml" Target="../ink/ink225.xml"/><Relationship Id="rId35" Type="http://schemas.openxmlformats.org/officeDocument/2006/relationships/image" Target="../media/image144.png"/><Relationship Id="rId43" Type="http://schemas.openxmlformats.org/officeDocument/2006/relationships/image" Target="../media/image148.png"/><Relationship Id="rId48" Type="http://schemas.openxmlformats.org/officeDocument/2006/relationships/customXml" Target="../ink/ink234.xml"/><Relationship Id="rId8" Type="http://schemas.openxmlformats.org/officeDocument/2006/relationships/customXml" Target="../ink/ink214.xml"/><Relationship Id="rId51" Type="http://schemas.openxmlformats.org/officeDocument/2006/relationships/image" Target="../media/image152.png"/><Relationship Id="rId3" Type="http://schemas.openxmlformats.org/officeDocument/2006/relationships/image" Target="../media/image37.jpeg"/><Relationship Id="rId12" Type="http://schemas.openxmlformats.org/officeDocument/2006/relationships/customXml" Target="../ink/ink216.xml"/><Relationship Id="rId17" Type="http://schemas.openxmlformats.org/officeDocument/2006/relationships/image" Target="../media/image105.png"/><Relationship Id="rId25" Type="http://schemas.openxmlformats.org/officeDocument/2006/relationships/image" Target="../media/image109.png"/><Relationship Id="rId33" Type="http://schemas.openxmlformats.org/officeDocument/2006/relationships/image" Target="../media/image143.png"/><Relationship Id="rId38" Type="http://schemas.openxmlformats.org/officeDocument/2006/relationships/customXml" Target="../ink/ink229.xml"/><Relationship Id="rId46" Type="http://schemas.openxmlformats.org/officeDocument/2006/relationships/customXml" Target="../ink/ink233.xml"/><Relationship Id="rId20" Type="http://schemas.openxmlformats.org/officeDocument/2006/relationships/customXml" Target="../ink/ink220.xml"/><Relationship Id="rId41" Type="http://schemas.openxmlformats.org/officeDocument/2006/relationships/image" Target="../media/image147.png"/><Relationship Id="rId1" Type="http://schemas.openxmlformats.org/officeDocument/2006/relationships/slideLayout" Target="../slideLayouts/slideLayout29.xml"/><Relationship Id="rId6" Type="http://schemas.openxmlformats.org/officeDocument/2006/relationships/customXml" Target="../ink/ink213.xml"/></Relationships>
</file>

<file path=ppt/slides/_rels/slide8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86.xml.rels><?xml version="1.0" encoding="UTF-8" standalone="yes"?>
<Relationships xmlns="http://schemas.openxmlformats.org/package/2006/relationships"><Relationship Id="rId8" Type="http://schemas.openxmlformats.org/officeDocument/2006/relationships/customXml" Target="../ink/ink236.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9.xml"/><Relationship Id="rId1" Type="http://schemas.openxmlformats.org/officeDocument/2006/relationships/slideLayout" Target="../slideLayouts/slideLayout2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56.png"/></Relationships>
</file>

<file path=ppt/slides/_rels/slide87.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9.xml"/><Relationship Id="rId5" Type="http://schemas.openxmlformats.org/officeDocument/2006/relationships/image" Target="../media/image82.jpeg"/><Relationship Id="rId4" Type="http://schemas.openxmlformats.org/officeDocument/2006/relationships/image" Target="../media/image81.jpeg"/></Relationships>
</file>

<file path=ppt/slides/_rels/slide8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4.xml"/><Relationship Id="rId1" Type="http://schemas.openxmlformats.org/officeDocument/2006/relationships/slideLayout" Target="../slideLayouts/slideLayout3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34.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5.xml"/><Relationship Id="rId1" Type="http://schemas.openxmlformats.org/officeDocument/2006/relationships/tags" Target="../tags/tag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4.xml"/></Relationships>
</file>

<file path=ppt/slides/_rels/slide9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9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734"/>
            <a:ext cx="3546501" cy="7270931"/>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endParaRPr lang="en-NL" sz="1200"/>
            </a:p>
          </p:txBody>
        </p:sp>
        <p:sp>
          <p:nvSpPr>
            <p:cNvPr id="4" name="AutoShape 4"/>
            <p:cNvSpPr/>
            <p:nvPr/>
          </p:nvSpPr>
          <p:spPr>
            <a:xfrm>
              <a:off x="3670296"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4811198"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5952100" y="0"/>
              <a:ext cx="1140902" cy="14540791"/>
            </a:xfrm>
            <a:prstGeom prst="rect">
              <a:avLst/>
            </a:prstGeom>
            <a:solidFill>
              <a:srgbClr val="2F8662">
                <a:alpha val="9804"/>
              </a:srgbClr>
            </a:solidFill>
          </p:spPr>
          <p:txBody>
            <a:bodyPr/>
            <a:lstStyle/>
            <a:p>
              <a:endParaRPr lang="en-NL" sz="1200"/>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a:solidFill>
                  <a:srgbClr val="FFFFFF"/>
                </a:solidFill>
                <a:latin typeface="Arial" panose="020B0604020202020204" pitchFamily="34" charset="0"/>
              </a:rPr>
              <a:t>IFLA </a:t>
            </a:r>
            <a:r>
              <a:rPr lang="en-US" sz="2400" spc="216">
                <a:solidFill>
                  <a:srgbClr val="FFFFFF"/>
                </a:solidFill>
                <a:latin typeface="+mj-lt"/>
              </a:rPr>
              <a:t>HEADQUARTERS</a:t>
            </a:r>
            <a:r>
              <a:rPr lang="en-US" sz="2400" spc="216">
                <a:solidFill>
                  <a:srgbClr val="FFFFFF"/>
                </a:solidFill>
                <a:latin typeface="Arial" panose="020B0604020202020204" pitchFamily="34" charset="0"/>
              </a:rPr>
              <a:t> 2023</a:t>
            </a:r>
          </a:p>
        </p:txBody>
      </p:sp>
      <p:grpSp>
        <p:nvGrpSpPr>
          <p:cNvPr id="8" name="Group 8"/>
          <p:cNvGrpSpPr/>
          <p:nvPr/>
        </p:nvGrpSpPr>
        <p:grpSpPr>
          <a:xfrm>
            <a:off x="4000577" y="1690127"/>
            <a:ext cx="7200823" cy="3233237"/>
            <a:chOff x="0" y="123825"/>
            <a:chExt cx="14401647" cy="6466475"/>
          </a:xfrm>
        </p:grpSpPr>
        <p:sp>
          <p:nvSpPr>
            <p:cNvPr id="9" name="TextBox 9"/>
            <p:cNvSpPr txBox="1"/>
            <p:nvPr/>
          </p:nvSpPr>
          <p:spPr>
            <a:xfrm>
              <a:off x="0" y="123825"/>
              <a:ext cx="14401647" cy="4801315"/>
            </a:xfrm>
            <a:prstGeom prst="rect">
              <a:avLst/>
            </a:prstGeom>
          </p:spPr>
          <p:txBody>
            <a:bodyPr lIns="0" tIns="0" rIns="0" bIns="0" rtlCol="0" anchor="t">
              <a:spAutoFit/>
            </a:bodyPr>
            <a:lstStyle/>
            <a:p>
              <a:r>
                <a:rPr lang="en-US" sz="5200" b="1">
                  <a:solidFill>
                    <a:srgbClr val="49403C"/>
                  </a:solidFill>
                  <a:latin typeface="Arial Black" panose="020B0604020202020204" pitchFamily="34" charset="0"/>
                  <a:cs typeface="Arial Black" panose="020B0604020202020204" pitchFamily="34" charset="0"/>
                </a:rPr>
                <a:t>A Strong and Sustainable Library Field for Europe</a:t>
              </a:r>
            </a:p>
          </p:txBody>
        </p:sp>
        <p:sp>
          <p:nvSpPr>
            <p:cNvPr id="10" name="TextBox 10"/>
            <p:cNvSpPr txBox="1"/>
            <p:nvPr/>
          </p:nvSpPr>
          <p:spPr>
            <a:xfrm>
              <a:off x="0" y="5888696"/>
              <a:ext cx="14187805" cy="701604"/>
            </a:xfrm>
            <a:prstGeom prst="rect">
              <a:avLst/>
            </a:prstGeom>
          </p:spPr>
          <p:txBody>
            <a:bodyPr lIns="0" tIns="0" rIns="0" bIns="0" rtlCol="0" anchor="t">
              <a:spAutoFit/>
            </a:bodyPr>
            <a:lstStyle/>
            <a:p>
              <a:pPr>
                <a:lnSpc>
                  <a:spcPts val="2987"/>
                </a:lnSpc>
              </a:pPr>
              <a:r>
                <a:rPr lang="en-US" sz="2133" spc="96">
                  <a:solidFill>
                    <a:srgbClr val="49403C"/>
                  </a:solidFill>
                  <a:latin typeface="Arial" panose="020B0604020202020204" pitchFamily="34" charset="0"/>
                  <a:cs typeface="Arial" panose="020B0604020202020204" pitchFamily="34" charset="0"/>
                </a:rPr>
                <a:t>Brussels – 21-23 November 2023</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5490" y="5544774"/>
            <a:ext cx="2160021" cy="589281"/>
          </a:xfrm>
          <a:prstGeom prst="rect">
            <a:avLst/>
          </a:prstGeom>
        </p:spPr>
      </p:pic>
      <p:pic>
        <p:nvPicPr>
          <p:cNvPr id="11" name="Picture 2" descr="Sigl Foundation">
            <a:extLst>
              <a:ext uri="{FF2B5EF4-FFF2-40B4-BE49-F238E27FC236}">
                <a16:creationId xmlns:a16="http://schemas.microsoft.com/office/drawing/2014/main" id="{CFD2832A-EEBE-D47A-3D98-BED30D17E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9349" y="5542913"/>
            <a:ext cx="1664729" cy="543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Yesterday’s ideas (</a:t>
            </a:r>
            <a:r>
              <a:rPr lang="en-US" sz="4400" spc="210" err="1">
                <a:solidFill>
                  <a:schemeClr val="tx1">
                    <a:lumMod val="75000"/>
                    <a:lumOff val="25000"/>
                  </a:schemeClr>
                </a:solidFill>
                <a:latin typeface="Arial Black" panose="020B0604020202020204" pitchFamily="34" charset="0"/>
              </a:rPr>
              <a:t>summarised</a:t>
            </a:r>
            <a:r>
              <a:rPr lang="en-US" sz="4400" spc="210">
                <a:solidFill>
                  <a:schemeClr val="tx1">
                    <a:lumMod val="75000"/>
                    <a:lumOff val="25000"/>
                  </a:schemeClr>
                </a:solidFill>
                <a:latin typeface="Arial Black" panose="020B0604020202020204" pitchFamily="34" charset="0"/>
              </a:rPr>
              <a: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102566"/>
            <a:ext cx="5253162" cy="3654718"/>
          </a:xfrm>
          <a:prstGeom prst="rect">
            <a:avLst/>
          </a:prstGeom>
        </p:spPr>
        <p:txBody>
          <a:bodyPr wrap="square" lIns="0" tIns="0" rIns="0" bIns="0" rtlCol="0" anchor="t">
            <a:spAutoFit/>
          </a:bodyPr>
          <a:lstStyle/>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Strong digital infrastructure</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Community connection and public perceptions</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Connection with policy-makers</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Climate resilience</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Strong, diverse and motivated workforce</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Strong partnership base</a:t>
            </a:r>
          </a:p>
        </p:txBody>
      </p:sp>
      <p:sp>
        <p:nvSpPr>
          <p:cNvPr id="9" name="TextBox 8">
            <a:extLst>
              <a:ext uri="{FF2B5EF4-FFF2-40B4-BE49-F238E27FC236}">
                <a16:creationId xmlns:a16="http://schemas.microsoft.com/office/drawing/2014/main" id="{FCD1C70B-60BE-40BC-24AA-26D35DD0125F}"/>
              </a:ext>
            </a:extLst>
          </p:cNvPr>
          <p:cNvSpPr txBox="1"/>
          <p:nvPr/>
        </p:nvSpPr>
        <p:spPr>
          <a:xfrm>
            <a:off x="6665414" y="2102566"/>
            <a:ext cx="4944384" cy="4208075"/>
          </a:xfrm>
          <a:prstGeom prst="rect">
            <a:avLst/>
          </a:prstGeom>
          <a:noFill/>
        </p:spPr>
        <p:txBody>
          <a:bodyPr wrap="square">
            <a:spAutoFit/>
          </a:bodyPr>
          <a:lstStyle/>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Strategy, evaluation and leadership</a:t>
            </a:r>
          </a:p>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Relevant and resilient collections</a:t>
            </a:r>
          </a:p>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Accessibility to all</a:t>
            </a:r>
          </a:p>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Healthy and open information environment</a:t>
            </a:r>
          </a:p>
          <a:p>
            <a:pPr marL="342900" lvl="0" indent="-342900">
              <a:lnSpc>
                <a:spcPct val="107000"/>
              </a:lnSpc>
              <a:spcAft>
                <a:spcPts val="800"/>
              </a:spcAft>
              <a:buFont typeface="+mj-lt"/>
              <a:buAutoNum type="arabicPeriod" startAt="7"/>
            </a:pPr>
            <a:r>
              <a:rPr lang="en-GB" sz="2800" kern="100">
                <a:effectLst/>
                <a:latin typeface="Arial" panose="020B0604020202020204" pitchFamily="34" charset="0"/>
                <a:ea typeface="Calibri" panose="020F0502020204030204" pitchFamily="34" charset="0"/>
                <a:cs typeface="Arial" panose="020B0604020202020204" pitchFamily="34" charset="0"/>
              </a:rPr>
              <a:t>Strong democratic societies</a:t>
            </a:r>
          </a:p>
        </p:txBody>
      </p:sp>
    </p:spTree>
    <p:extLst>
      <p:ext uri="{BB962C8B-B14F-4D97-AF65-F5344CB8AC3E}">
        <p14:creationId xmlns:p14="http://schemas.microsoft.com/office/powerpoint/2010/main" val="6419594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358033267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88642"/>
            <a:ext cx="10519576" cy="1477328"/>
          </a:xfrm>
          <a:prstGeom prst="rect">
            <a:avLst/>
          </a:prstGeom>
        </p:spPr>
        <p:txBody>
          <a:bodyPr wrap="square" lIns="0" tIns="0" rIns="0" bIns="0" rtlCol="0" anchor="t">
            <a:spAutoFit/>
          </a:bodyPr>
          <a:lstStyle/>
          <a:p>
            <a:pPr algn="ctr"/>
            <a:r>
              <a:rPr lang="en-US" sz="4800" b="1">
                <a:solidFill>
                  <a:schemeClr val="bg1"/>
                </a:solidFill>
                <a:latin typeface="Arial Black" panose="020B0604020202020204" pitchFamily="34" charset="0"/>
              </a:rPr>
              <a:t>Library Map of the World – </a:t>
            </a:r>
          </a:p>
          <a:p>
            <a:pPr algn="ctr"/>
            <a:r>
              <a:rPr lang="en-US" sz="4800" b="1">
                <a:solidFill>
                  <a:schemeClr val="bg1"/>
                </a:solidFill>
                <a:latin typeface="Arial Black" panose="020B0604020202020204" pitchFamily="34" charset="0"/>
              </a:rPr>
              <a:t>your advocacy tool</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26571696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243012" y="0"/>
            <a:ext cx="4971580" cy="6858000"/>
          </a:xfrm>
          <a:custGeom>
            <a:avLst/>
            <a:gdLst/>
            <a:ahLst/>
            <a:cxnLst/>
            <a:rect l="l" t="t" r="r" b="b"/>
            <a:pathLst>
              <a:path w="7457370" h="10287000">
                <a:moveTo>
                  <a:pt x="0" y="0"/>
                </a:moveTo>
                <a:lnTo>
                  <a:pt x="7457370" y="0"/>
                </a:lnTo>
                <a:lnTo>
                  <a:pt x="7457370" y="10287000"/>
                </a:lnTo>
                <a:lnTo>
                  <a:pt x="0" y="10287000"/>
                </a:lnTo>
                <a:lnTo>
                  <a:pt x="0" y="0"/>
                </a:lnTo>
                <a:close/>
              </a:path>
            </a:pathLst>
          </a:custGeom>
          <a:blipFill>
            <a:blip r:embed="rId2"/>
            <a:stretch>
              <a:fillRect l="-53458" r="-53458"/>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Freeform 3"/>
          <p:cNvSpPr/>
          <p:nvPr/>
        </p:nvSpPr>
        <p:spPr>
          <a:xfrm>
            <a:off x="5477337" y="0"/>
            <a:ext cx="6714663" cy="6858000"/>
          </a:xfrm>
          <a:custGeom>
            <a:avLst/>
            <a:gdLst/>
            <a:ahLst/>
            <a:cxnLst/>
            <a:rect l="l" t="t" r="r" b="b"/>
            <a:pathLst>
              <a:path w="10071995" h="10287000">
                <a:moveTo>
                  <a:pt x="0" y="0"/>
                </a:moveTo>
                <a:lnTo>
                  <a:pt x="10071995" y="0"/>
                </a:lnTo>
                <a:lnTo>
                  <a:pt x="10071995" y="10287000"/>
                </a:lnTo>
                <a:lnTo>
                  <a:pt x="0" y="10287000"/>
                </a:lnTo>
                <a:lnTo>
                  <a:pt x="0" y="0"/>
                </a:lnTo>
                <a:close/>
              </a:path>
            </a:pathLst>
          </a:custGeom>
          <a:blipFill>
            <a:blip r:embed="rId3"/>
            <a:stretch>
              <a:fillRect l="-42936"/>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nvGrpSpPr>
          <p:cNvPr id="4" name="Group 4"/>
          <p:cNvGrpSpPr/>
          <p:nvPr/>
        </p:nvGrpSpPr>
        <p:grpSpPr>
          <a:xfrm rot="8100000">
            <a:off x="10882492" y="-2936650"/>
            <a:ext cx="1711353" cy="7270395"/>
            <a:chOff x="0" y="0"/>
            <a:chExt cx="3422705" cy="14540791"/>
          </a:xfrm>
        </p:grpSpPr>
        <p:sp>
          <p:nvSpPr>
            <p:cNvPr id="5" name="AutoShape 5"/>
            <p:cNvSpPr/>
            <p:nvPr/>
          </p:nvSpPr>
          <p:spPr>
            <a:xfrm>
              <a:off x="0" y="0"/>
              <a:ext cx="1140902" cy="14540791"/>
            </a:xfrm>
            <a:prstGeom prst="rect">
              <a:avLst/>
            </a:prstGeom>
            <a:solidFill>
              <a:srgbClr val="D94B47">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p:cNvSpPr/>
            <p:nvPr/>
          </p:nvSpPr>
          <p:spPr>
            <a:xfrm>
              <a:off x="1140902" y="0"/>
              <a:ext cx="1140902" cy="14540791"/>
            </a:xfrm>
            <a:prstGeom prst="rect">
              <a:avLst/>
            </a:prstGeom>
            <a:solidFill>
              <a:srgbClr val="D94B47">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AutoShape 7"/>
            <p:cNvSpPr/>
            <p:nvPr/>
          </p:nvSpPr>
          <p:spPr>
            <a:xfrm>
              <a:off x="2281803" y="0"/>
              <a:ext cx="1140902" cy="14540791"/>
            </a:xfrm>
            <a:prstGeom prst="rect">
              <a:avLst/>
            </a:prstGeom>
            <a:solidFill>
              <a:srgbClr val="D94B47">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TextBox 8"/>
          <p:cNvSpPr txBox="1"/>
          <p:nvPr/>
        </p:nvSpPr>
        <p:spPr>
          <a:xfrm>
            <a:off x="685800" y="679451"/>
            <a:ext cx="4791537" cy="1436291"/>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800" b="0" i="0" u="none" strike="noStrike" kern="1200" cap="none" spc="140" normalizeH="0" baseline="0" noProof="0">
                <a:ln>
                  <a:noFill/>
                </a:ln>
                <a:solidFill>
                  <a:srgbClr val="49403C"/>
                </a:solidFill>
                <a:effectLst/>
                <a:uLnTx/>
                <a:uFillTx/>
                <a:latin typeface="Arial Black" panose="020B0A04020102020204" pitchFamily="34" charset="0"/>
                <a:ea typeface="+mn-ea"/>
                <a:cs typeface="+mn-cs"/>
              </a:rPr>
              <a:t>Library Map of the World</a:t>
            </a:r>
          </a:p>
        </p:txBody>
      </p:sp>
      <p:sp>
        <p:nvSpPr>
          <p:cNvPr id="9" name="TextBox 9"/>
          <p:cNvSpPr txBox="1"/>
          <p:nvPr/>
        </p:nvSpPr>
        <p:spPr>
          <a:xfrm>
            <a:off x="685800" y="2969625"/>
            <a:ext cx="4425293" cy="593496"/>
          </a:xfrm>
          <a:prstGeom prst="rect">
            <a:avLst/>
          </a:prstGeom>
        </p:spPr>
        <p:txBody>
          <a:bodyPr lIns="0" tIns="0" rIns="0" bIns="0" rtlCol="0" anchor="t">
            <a:spAutoFit/>
          </a:bodyPr>
          <a:lstStyle/>
          <a:p>
            <a:pPr marL="0" marR="0" lvl="0" indent="0" algn="l" defTabSz="609630" rtl="0" eaLnBrk="1" fontAlgn="auto" latinLnBrk="0" hangingPunct="1">
              <a:lnSpc>
                <a:spcPts val="5000"/>
              </a:lnSpc>
              <a:spcBef>
                <a:spcPts val="0"/>
              </a:spcBef>
              <a:spcAft>
                <a:spcPts val="0"/>
              </a:spcAft>
              <a:buClrTx/>
              <a:buSzTx/>
              <a:buFontTx/>
              <a:buNone/>
              <a:tabLst/>
              <a:defRPr/>
            </a:pPr>
            <a:r>
              <a:rPr kumimoji="0" lang="en-US" sz="3200" b="0" i="0" u="none" strike="noStrike" kern="1200" cap="none" spc="33" normalizeH="0" baseline="0" noProof="0">
                <a:ln>
                  <a:noFill/>
                </a:ln>
                <a:solidFill>
                  <a:srgbClr val="49403C"/>
                </a:solidFill>
                <a:effectLst/>
                <a:uLnTx/>
                <a:uFillTx/>
                <a:latin typeface="Arial Black" panose="020B0A04020102020204" pitchFamily="34" charset="0"/>
                <a:ea typeface="+mn-ea"/>
                <a:cs typeface="+mn-cs"/>
              </a:rPr>
              <a:t>librarymap.ifla.org</a:t>
            </a:r>
          </a:p>
        </p:txBody>
      </p:sp>
      <p:sp>
        <p:nvSpPr>
          <p:cNvPr id="10" name="TextBox 10"/>
          <p:cNvSpPr txBox="1"/>
          <p:nvPr/>
        </p:nvSpPr>
        <p:spPr>
          <a:xfrm>
            <a:off x="685800" y="3615684"/>
            <a:ext cx="2633777" cy="1381147"/>
          </a:xfrm>
          <a:prstGeom prst="rect">
            <a:avLst/>
          </a:prstGeom>
        </p:spPr>
        <p:txBody>
          <a:bodyPr lIns="0" tIns="0" rIns="0" bIns="0" rtlCol="0" anchor="t">
            <a:spAutoFit/>
          </a:bodyPr>
          <a:lstStyle/>
          <a:p>
            <a:pPr marL="0" marR="0" lvl="0" indent="0" algn="l" defTabSz="609630" rtl="0" eaLnBrk="1" fontAlgn="auto" latinLnBrk="0" hangingPunct="1">
              <a:lnSpc>
                <a:spcPts val="3685"/>
              </a:lnSpc>
              <a:spcBef>
                <a:spcPts val="0"/>
              </a:spcBef>
              <a:spcAft>
                <a:spcPts val="0"/>
              </a:spcAft>
              <a:buClrTx/>
              <a:buSzTx/>
              <a:buFontTx/>
              <a:buNone/>
              <a:tabLst/>
              <a:defRPr/>
            </a:pPr>
            <a:r>
              <a:rPr kumimoji="0" lang="en-US" sz="2457" b="0" i="0" u="none" strike="noStrike" kern="1200" cap="none" spc="24" normalizeH="0" baseline="0" noProof="0">
                <a:ln>
                  <a:noFill/>
                </a:ln>
                <a:solidFill>
                  <a:srgbClr val="49403C"/>
                </a:solidFill>
                <a:effectLst/>
                <a:uLnTx/>
                <a:uFillTx/>
                <a:latin typeface="Arial" panose="020B0604020202020204" pitchFamily="34" charset="0"/>
                <a:ea typeface="+mn-ea"/>
                <a:cs typeface="Arial" panose="020B0604020202020204" pitchFamily="34" charset="0"/>
              </a:rPr>
              <a:t>Data</a:t>
            </a:r>
          </a:p>
          <a:p>
            <a:pPr marL="0" marR="0" lvl="0" indent="0" algn="l" defTabSz="609630" rtl="0" eaLnBrk="1" fontAlgn="auto" latinLnBrk="0" hangingPunct="1">
              <a:lnSpc>
                <a:spcPts val="3685"/>
              </a:lnSpc>
              <a:spcBef>
                <a:spcPts val="0"/>
              </a:spcBef>
              <a:spcAft>
                <a:spcPts val="0"/>
              </a:spcAft>
              <a:buClrTx/>
              <a:buSzTx/>
              <a:buFontTx/>
              <a:buNone/>
              <a:tabLst/>
              <a:defRPr/>
            </a:pPr>
            <a:r>
              <a:rPr kumimoji="0" lang="en-US" sz="2457" b="0" i="0" u="none" strike="noStrike" kern="1200" cap="none" spc="24"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Country Profiles</a:t>
            </a:r>
          </a:p>
          <a:p>
            <a:pPr marL="0" marR="0" lvl="0" indent="0" algn="l" defTabSz="609630" rtl="0" eaLnBrk="1" fontAlgn="auto" latinLnBrk="0" hangingPunct="1">
              <a:lnSpc>
                <a:spcPts val="3685"/>
              </a:lnSpc>
              <a:spcBef>
                <a:spcPts val="0"/>
              </a:spcBef>
              <a:spcAft>
                <a:spcPts val="0"/>
              </a:spcAft>
              <a:buClrTx/>
              <a:buSzTx/>
              <a:buFontTx/>
              <a:buNone/>
              <a:tabLst/>
              <a:defRPr/>
            </a:pPr>
            <a:r>
              <a:rPr kumimoji="0" lang="en-US" sz="2457" b="0" i="0" u="none" strike="noStrike" kern="1200" cap="none" spc="24"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SDG stories</a:t>
            </a:r>
          </a:p>
        </p:txBody>
      </p:sp>
      <p:grpSp>
        <p:nvGrpSpPr>
          <p:cNvPr id="11" name="Group 11"/>
          <p:cNvGrpSpPr/>
          <p:nvPr/>
        </p:nvGrpSpPr>
        <p:grpSpPr>
          <a:xfrm rot="-10800000">
            <a:off x="-1705451" y="4578476"/>
            <a:ext cx="7027043" cy="4163572"/>
            <a:chOff x="0" y="0"/>
            <a:chExt cx="14054085" cy="8327144"/>
          </a:xfrm>
        </p:grpSpPr>
        <p:sp>
          <p:nvSpPr>
            <p:cNvPr id="12" name="AutoShape 12"/>
            <p:cNvSpPr/>
            <p:nvPr/>
          </p:nvSpPr>
          <p:spPr>
            <a:xfrm rot="-4200000">
              <a:off x="6456592" y="-4247725"/>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13"/>
            <p:cNvSpPr/>
            <p:nvPr/>
          </p:nvSpPr>
          <p:spPr>
            <a:xfrm rot="-4200000">
              <a:off x="6456592" y="-3106824"/>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AutoShape 14"/>
            <p:cNvSpPr/>
            <p:nvPr/>
          </p:nvSpPr>
          <p:spPr>
            <a:xfrm rot="-4200000">
              <a:off x="6456592" y="-1965922"/>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642515" y="691388"/>
            <a:ext cx="5521237" cy="718145"/>
          </a:xfrm>
          <a:prstGeom prst="rect">
            <a:avLst/>
          </a:prstGeom>
        </p:spPr>
        <p:txBody>
          <a:bodyPr lIns="0" tIns="0" rIns="0" bIns="0" rtlCol="0" anchor="t">
            <a:spAutoFit/>
          </a:bodyPr>
          <a:lstStyle/>
          <a:p>
            <a:pPr>
              <a:lnSpc>
                <a:spcPts val="5600"/>
              </a:lnSpc>
            </a:pPr>
            <a:r>
              <a:rPr lang="en-GB" sz="4800" spc="140">
                <a:solidFill>
                  <a:srgbClr val="49403C"/>
                </a:solidFill>
                <a:latin typeface="Arial Black" panose="020B0A04020102020204" pitchFamily="34" charset="0"/>
              </a:rPr>
              <a:t>Let’s talk about</a:t>
            </a:r>
          </a:p>
        </p:txBody>
      </p:sp>
      <p:sp>
        <p:nvSpPr>
          <p:cNvPr id="3" name="TextBox 3"/>
          <p:cNvSpPr txBox="1"/>
          <p:nvPr/>
        </p:nvSpPr>
        <p:spPr>
          <a:xfrm>
            <a:off x="512083" y="691388"/>
            <a:ext cx="2310250" cy="776751"/>
          </a:xfrm>
          <a:prstGeom prst="rect">
            <a:avLst/>
          </a:prstGeom>
        </p:spPr>
        <p:txBody>
          <a:bodyPr lIns="0" tIns="0" rIns="0" bIns="0" rtlCol="0" anchor="t">
            <a:spAutoFit/>
          </a:bodyPr>
          <a:lstStyle/>
          <a:p>
            <a:pPr>
              <a:lnSpc>
                <a:spcPts val="3120"/>
              </a:lnSpc>
            </a:pPr>
            <a:r>
              <a:rPr lang="en-GB" sz="2400" spc="71">
                <a:solidFill>
                  <a:srgbClr val="49403C"/>
                </a:solidFill>
                <a:latin typeface="Arial Black" panose="020B0A04020102020204" pitchFamily="34" charset="0"/>
              </a:rPr>
              <a:t>Library Map of the World</a:t>
            </a:r>
          </a:p>
        </p:txBody>
      </p:sp>
      <p:sp>
        <p:nvSpPr>
          <p:cNvPr id="4" name="TextBox 4"/>
          <p:cNvSpPr txBox="1"/>
          <p:nvPr/>
        </p:nvSpPr>
        <p:spPr>
          <a:xfrm>
            <a:off x="5642515" y="1889007"/>
            <a:ext cx="6137647" cy="3836948"/>
          </a:xfrm>
          <a:prstGeom prst="rect">
            <a:avLst/>
          </a:prstGeom>
        </p:spPr>
        <p:txBody>
          <a:bodyPr wrap="square" lIns="0" tIns="0" rIns="0" bIns="0" rtlCol="0" anchor="t">
            <a:spAutoFit/>
          </a:bodyPr>
          <a:lstStyle/>
          <a:p>
            <a:pPr marL="304815" indent="-304815">
              <a:spcBef>
                <a:spcPts val="400"/>
              </a:spcBef>
              <a:spcAft>
                <a:spcPts val="400"/>
              </a:spcAft>
              <a:buClr>
                <a:srgbClr val="008494"/>
              </a:buClr>
              <a:buFont typeface="Wingdings" panose="05000000000000000000" pitchFamily="2" charset="2"/>
              <a:buChar char="§"/>
            </a:pPr>
            <a:r>
              <a:rPr lang="en-GB" sz="3600" spc="20">
                <a:solidFill>
                  <a:srgbClr val="49403C"/>
                </a:solidFill>
                <a:latin typeface="Arial" panose="020B0604020202020204" pitchFamily="34" charset="0"/>
                <a:cs typeface="Arial" panose="020B0604020202020204" pitchFamily="34" charset="0"/>
              </a:rPr>
              <a:t>Library Map – why and how</a:t>
            </a:r>
          </a:p>
          <a:p>
            <a:pPr marL="304815" indent="-304815">
              <a:spcBef>
                <a:spcPts val="400"/>
              </a:spcBef>
              <a:spcAft>
                <a:spcPts val="400"/>
              </a:spcAft>
              <a:buClr>
                <a:srgbClr val="008494"/>
              </a:buClr>
              <a:buFont typeface="Wingdings" panose="05000000000000000000" pitchFamily="2" charset="2"/>
              <a:buChar char="§"/>
            </a:pPr>
            <a:r>
              <a:rPr lang="en-GB" sz="3600" spc="20">
                <a:solidFill>
                  <a:srgbClr val="49403C"/>
                </a:solidFill>
                <a:latin typeface="Arial" panose="020B0604020202020204" pitchFamily="34" charset="0"/>
                <a:cs typeface="Arial" panose="020B0604020202020204" pitchFamily="34" charset="0"/>
              </a:rPr>
              <a:t>Contributors</a:t>
            </a:r>
          </a:p>
          <a:p>
            <a:pPr marL="304815" indent="-304815">
              <a:spcBef>
                <a:spcPts val="400"/>
              </a:spcBef>
              <a:spcAft>
                <a:spcPts val="400"/>
              </a:spcAft>
              <a:buClr>
                <a:srgbClr val="008494"/>
              </a:buClr>
              <a:buFont typeface="Wingdings" panose="05000000000000000000" pitchFamily="2" charset="2"/>
              <a:buChar char="§"/>
            </a:pPr>
            <a:r>
              <a:rPr lang="en-GB" sz="3600" spc="20">
                <a:solidFill>
                  <a:srgbClr val="49403C"/>
                </a:solidFill>
                <a:latin typeface="Arial" panose="020B0604020202020204" pitchFamily="34" charset="0"/>
                <a:cs typeface="Arial" panose="020B0604020202020204" pitchFamily="34" charset="0"/>
              </a:rPr>
              <a:t>Library data</a:t>
            </a:r>
          </a:p>
          <a:p>
            <a:pPr marL="304815" indent="-304815">
              <a:spcBef>
                <a:spcPts val="400"/>
              </a:spcBef>
              <a:spcAft>
                <a:spcPts val="400"/>
              </a:spcAft>
              <a:buClr>
                <a:srgbClr val="008494"/>
              </a:buClr>
              <a:buFont typeface="Wingdings" panose="05000000000000000000" pitchFamily="2" charset="2"/>
              <a:buChar char="§"/>
            </a:pPr>
            <a:r>
              <a:rPr lang="en-GB" sz="3600" spc="20">
                <a:solidFill>
                  <a:srgbClr val="49403C"/>
                </a:solidFill>
                <a:latin typeface="Arial" panose="020B0604020202020204" pitchFamily="34" charset="0"/>
                <a:cs typeface="Arial" panose="020B0604020202020204" pitchFamily="34" charset="0"/>
              </a:rPr>
              <a:t>Country profiles</a:t>
            </a:r>
          </a:p>
          <a:p>
            <a:pPr marL="304815" indent="-304815">
              <a:spcBef>
                <a:spcPts val="400"/>
              </a:spcBef>
              <a:spcAft>
                <a:spcPts val="400"/>
              </a:spcAft>
              <a:buClr>
                <a:srgbClr val="008494"/>
              </a:buClr>
              <a:buFont typeface="Wingdings" panose="05000000000000000000" pitchFamily="2" charset="2"/>
              <a:buChar char="§"/>
            </a:pPr>
            <a:r>
              <a:rPr lang="en-GB" sz="3600" spc="20">
                <a:solidFill>
                  <a:srgbClr val="49403C"/>
                </a:solidFill>
                <a:latin typeface="Arial" panose="020B0604020202020204" pitchFamily="34" charset="0"/>
                <a:cs typeface="Arial" panose="020B0604020202020204" pitchFamily="34" charset="0"/>
              </a:rPr>
              <a:t>SDG stories</a:t>
            </a:r>
          </a:p>
          <a:p>
            <a:pPr marL="304815" indent="-304815">
              <a:spcBef>
                <a:spcPts val="400"/>
              </a:spcBef>
              <a:spcAft>
                <a:spcPts val="400"/>
              </a:spcAft>
              <a:buClr>
                <a:srgbClr val="008494"/>
              </a:buClr>
              <a:buFont typeface="Wingdings" panose="05000000000000000000" pitchFamily="2" charset="2"/>
              <a:buChar char="§"/>
            </a:pPr>
            <a:r>
              <a:rPr lang="en-GB" sz="3600" spc="20">
                <a:solidFill>
                  <a:srgbClr val="49403C"/>
                </a:solidFill>
                <a:latin typeface="Arial" panose="020B0604020202020204" pitchFamily="34" charset="0"/>
                <a:cs typeface="Arial" panose="020B0604020202020204" pitchFamily="34" charset="0"/>
              </a:rPr>
              <a:t>Resources</a:t>
            </a:r>
          </a:p>
        </p:txBody>
      </p:sp>
      <p:grpSp>
        <p:nvGrpSpPr>
          <p:cNvPr id="5" name="Group 5"/>
          <p:cNvGrpSpPr/>
          <p:nvPr/>
        </p:nvGrpSpPr>
        <p:grpSpPr>
          <a:xfrm rot="-10800000">
            <a:off x="3121782" y="-133046"/>
            <a:ext cx="1711353" cy="7270395"/>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endParaRPr lang="en-GB" sz="1200"/>
            </a:p>
          </p:txBody>
        </p:sp>
        <p:sp>
          <p:nvSpPr>
            <p:cNvPr id="7" name="AutoShape 7"/>
            <p:cNvSpPr/>
            <p:nvPr/>
          </p:nvSpPr>
          <p:spPr>
            <a:xfrm>
              <a:off x="1140902" y="0"/>
              <a:ext cx="1140902" cy="14540791"/>
            </a:xfrm>
            <a:prstGeom prst="rect">
              <a:avLst/>
            </a:prstGeom>
            <a:solidFill>
              <a:srgbClr val="008494">
                <a:alpha val="40000"/>
              </a:srgbClr>
            </a:solidFill>
          </p:spPr>
          <p:txBody>
            <a:bodyPr/>
            <a:lstStyle/>
            <a:p>
              <a:endParaRPr lang="en-GB" sz="1200"/>
            </a:p>
          </p:txBody>
        </p:sp>
        <p:sp>
          <p:nvSpPr>
            <p:cNvPr id="8" name="AutoShape 8"/>
            <p:cNvSpPr/>
            <p:nvPr/>
          </p:nvSpPr>
          <p:spPr>
            <a:xfrm>
              <a:off x="2281803" y="0"/>
              <a:ext cx="1140902" cy="14540791"/>
            </a:xfrm>
            <a:prstGeom prst="rect">
              <a:avLst/>
            </a:prstGeom>
            <a:solidFill>
              <a:srgbClr val="008494">
                <a:alpha val="9804"/>
              </a:srgbClr>
            </a:solidFill>
          </p:spPr>
          <p:txBody>
            <a:bodyPr/>
            <a:lstStyle/>
            <a:p>
              <a:endParaRPr lang="en-GB" sz="1200"/>
            </a:p>
          </p:txBody>
        </p:sp>
      </p:gr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3348" y="3125634"/>
            <a:ext cx="12718695" cy="1711353"/>
            <a:chOff x="0" y="0"/>
            <a:chExt cx="25437391" cy="3422705"/>
          </a:xfrm>
        </p:grpSpPr>
        <p:sp>
          <p:nvSpPr>
            <p:cNvPr id="3" name="AutoShape 3"/>
            <p:cNvSpPr/>
            <p:nvPr/>
          </p:nvSpPr>
          <p:spPr>
            <a:xfrm rot="5400000">
              <a:off x="12148245" y="-12148245"/>
              <a:ext cx="1140902" cy="254373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12148245" y="-11007343"/>
              <a:ext cx="1140902" cy="254373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12148245" y="-9866441"/>
              <a:ext cx="1140902" cy="254373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a:grpSpLocks noChangeAspect="1"/>
          </p:cNvGrpSpPr>
          <p:nvPr/>
        </p:nvGrpSpPr>
        <p:grpSpPr>
          <a:xfrm>
            <a:off x="1697430" y="2889107"/>
            <a:ext cx="2192974" cy="2184407"/>
            <a:chOff x="0" y="0"/>
            <a:chExt cx="6502400" cy="6477000"/>
          </a:xfrm>
        </p:grpSpPr>
        <p:sp>
          <p:nvSpPr>
            <p:cNvPr id="7" name="Freeform 7"/>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2"/>
              <a:stretch>
                <a:fillRect l="-10412" r="-1041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9"/>
          <p:cNvGrpSpPr>
            <a:grpSpLocks noChangeAspect="1"/>
          </p:cNvGrpSpPr>
          <p:nvPr/>
        </p:nvGrpSpPr>
        <p:grpSpPr>
          <a:xfrm>
            <a:off x="4999514" y="2889107"/>
            <a:ext cx="2192974" cy="2184407"/>
            <a:chOff x="0" y="0"/>
            <a:chExt cx="6502400" cy="6477000"/>
          </a:xfrm>
        </p:grpSpPr>
        <p:sp>
          <p:nvSpPr>
            <p:cNvPr id="10" name="Freeform 10"/>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3"/>
              <a:stretch>
                <a:fillRect l="-13641" r="-13641"/>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Group 12"/>
          <p:cNvGrpSpPr>
            <a:grpSpLocks noChangeAspect="1"/>
          </p:cNvGrpSpPr>
          <p:nvPr/>
        </p:nvGrpSpPr>
        <p:grpSpPr>
          <a:xfrm>
            <a:off x="8301596" y="2889107"/>
            <a:ext cx="2192974" cy="2184407"/>
            <a:chOff x="0" y="0"/>
            <a:chExt cx="6502400" cy="6477000"/>
          </a:xfrm>
        </p:grpSpPr>
        <p:sp>
          <p:nvSpPr>
            <p:cNvPr id="13" name="Freeform 13"/>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4"/>
              <a:stretch>
                <a:fillRect l="-9144" r="-9144"/>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15"/>
          <p:cNvSpPr txBox="1"/>
          <p:nvPr/>
        </p:nvSpPr>
        <p:spPr>
          <a:xfrm>
            <a:off x="821287" y="610326"/>
            <a:ext cx="10547294" cy="615553"/>
          </a:xfrm>
          <a:prstGeom prst="rect">
            <a:avLst/>
          </a:prstGeom>
        </p:spPr>
        <p:txBody>
          <a:bodyPr lIns="0" tIns="0" rIns="0" bIns="0" rtlCol="0" anchor="t">
            <a:spAutoFit/>
          </a:bodyPr>
          <a:lstStyle/>
          <a:p>
            <a:pPr marL="0" marR="0" lvl="0" indent="0" algn="ctr" defTabSz="609630" rtl="0" eaLnBrk="1" fontAlgn="auto" latinLnBrk="0" hangingPunct="1">
              <a:lnSpc>
                <a:spcPts val="4800"/>
              </a:lnSpc>
              <a:spcBef>
                <a:spcPts val="0"/>
              </a:spcBef>
              <a:spcAft>
                <a:spcPts val="0"/>
              </a:spcAft>
              <a:buClrTx/>
              <a:buSzTx/>
              <a:buFontTx/>
              <a:buNone/>
              <a:tabLst/>
              <a:defRPr/>
            </a:pPr>
            <a:r>
              <a:rPr kumimoji="0" lang="en-US" sz="4000" b="0" i="0" u="none" strike="noStrike" kern="1200" cap="none" spc="119" normalizeH="0" baseline="0" noProof="0">
                <a:ln>
                  <a:noFill/>
                </a:ln>
                <a:solidFill>
                  <a:srgbClr val="49403C"/>
                </a:solidFill>
                <a:effectLst/>
                <a:uLnTx/>
                <a:uFillTx/>
                <a:latin typeface="Arial Black" panose="020B0A04020102020204" pitchFamily="34" charset="0"/>
                <a:ea typeface="+mn-ea"/>
                <a:cs typeface="+mn-cs"/>
              </a:rPr>
              <a:t>Library Map of the World Contents</a:t>
            </a:r>
          </a:p>
        </p:txBody>
      </p:sp>
      <p:sp>
        <p:nvSpPr>
          <p:cNvPr id="16" name="TextBox 16"/>
          <p:cNvSpPr txBox="1"/>
          <p:nvPr/>
        </p:nvSpPr>
        <p:spPr>
          <a:xfrm>
            <a:off x="1416227"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Library Statistics</a:t>
            </a:r>
          </a:p>
        </p:txBody>
      </p:sp>
      <p:sp>
        <p:nvSpPr>
          <p:cNvPr id="17" name="TextBox 17"/>
          <p:cNvSpPr txBox="1"/>
          <p:nvPr/>
        </p:nvSpPr>
        <p:spPr>
          <a:xfrm>
            <a:off x="4718310"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SDG Stories</a:t>
            </a:r>
          </a:p>
        </p:txBody>
      </p:sp>
      <p:sp>
        <p:nvSpPr>
          <p:cNvPr id="18" name="TextBox 18"/>
          <p:cNvSpPr txBox="1"/>
          <p:nvPr/>
        </p:nvSpPr>
        <p:spPr>
          <a:xfrm>
            <a:off x="8020393"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Country Profiles</a:t>
            </a:r>
          </a:p>
        </p:txBody>
      </p:sp>
      <p:grpSp>
        <p:nvGrpSpPr>
          <p:cNvPr id="19" name="Group 19"/>
          <p:cNvGrpSpPr/>
          <p:nvPr/>
        </p:nvGrpSpPr>
        <p:grpSpPr>
          <a:xfrm>
            <a:off x="1416227" y="5184284"/>
            <a:ext cx="2755380" cy="956945"/>
            <a:chOff x="0" y="-200025"/>
            <a:chExt cx="5510760" cy="1913889"/>
          </a:xfrm>
        </p:grpSpPr>
        <p:sp>
          <p:nvSpPr>
            <p:cNvPr id="20" name="TextBox 20"/>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141</a:t>
              </a:r>
            </a:p>
          </p:txBody>
        </p:sp>
        <p:sp>
          <p:nvSpPr>
            <p:cNvPr id="21" name="TextBox 21"/>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grpSp>
        <p:nvGrpSpPr>
          <p:cNvPr id="22" name="Group 22"/>
          <p:cNvGrpSpPr/>
          <p:nvPr/>
        </p:nvGrpSpPr>
        <p:grpSpPr>
          <a:xfrm>
            <a:off x="4718310" y="5184284"/>
            <a:ext cx="2755380" cy="956945"/>
            <a:chOff x="0" y="-200025"/>
            <a:chExt cx="5510760" cy="1913889"/>
          </a:xfrm>
        </p:grpSpPr>
        <p:sp>
          <p:nvSpPr>
            <p:cNvPr id="23" name="TextBox 23"/>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5</a:t>
              </a:r>
              <a:r>
                <a:rPr kumimoji="0" lang="lv-LV"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8</a:t>
              </a:r>
              <a:endPar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endParaRPr>
            </a:p>
          </p:txBody>
        </p:sp>
        <p:sp>
          <p:nvSpPr>
            <p:cNvPr id="24" name="TextBox 24"/>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stories</a:t>
              </a:r>
            </a:p>
          </p:txBody>
        </p:sp>
      </p:grpSp>
      <p:grpSp>
        <p:nvGrpSpPr>
          <p:cNvPr id="25" name="Group 25"/>
          <p:cNvGrpSpPr/>
          <p:nvPr/>
        </p:nvGrpSpPr>
        <p:grpSpPr>
          <a:xfrm>
            <a:off x="8020393" y="5184284"/>
            <a:ext cx="2755380" cy="956945"/>
            <a:chOff x="0" y="-200025"/>
            <a:chExt cx="5510760" cy="1913889"/>
          </a:xfrm>
        </p:grpSpPr>
        <p:sp>
          <p:nvSpPr>
            <p:cNvPr id="26" name="TextBox 26"/>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30</a:t>
              </a:r>
            </a:p>
          </p:txBody>
        </p:sp>
        <p:sp>
          <p:nvSpPr>
            <p:cNvPr id="27" name="TextBox 27"/>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3348" y="3125634"/>
            <a:ext cx="12718695" cy="1711353"/>
            <a:chOff x="0" y="0"/>
            <a:chExt cx="25437391" cy="3422705"/>
          </a:xfrm>
        </p:grpSpPr>
        <p:sp>
          <p:nvSpPr>
            <p:cNvPr id="3" name="AutoShape 3"/>
            <p:cNvSpPr/>
            <p:nvPr/>
          </p:nvSpPr>
          <p:spPr>
            <a:xfrm rot="5400000">
              <a:off x="12148245" y="-12148245"/>
              <a:ext cx="1140902" cy="254373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12148245" y="-11007343"/>
              <a:ext cx="1140902" cy="254373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12148245" y="-9866441"/>
              <a:ext cx="1140902" cy="254373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a:grpSpLocks noChangeAspect="1"/>
          </p:cNvGrpSpPr>
          <p:nvPr/>
        </p:nvGrpSpPr>
        <p:grpSpPr>
          <a:xfrm>
            <a:off x="1697430" y="2889107"/>
            <a:ext cx="2192974" cy="2184407"/>
            <a:chOff x="0" y="0"/>
            <a:chExt cx="6502400" cy="6477000"/>
          </a:xfrm>
        </p:grpSpPr>
        <p:sp>
          <p:nvSpPr>
            <p:cNvPr id="7" name="Freeform 7"/>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2"/>
              <a:stretch>
                <a:fillRect l="-10412" r="-1041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9"/>
          <p:cNvGrpSpPr>
            <a:grpSpLocks noChangeAspect="1"/>
          </p:cNvGrpSpPr>
          <p:nvPr/>
        </p:nvGrpSpPr>
        <p:grpSpPr>
          <a:xfrm>
            <a:off x="4999514" y="2889107"/>
            <a:ext cx="2192974" cy="2184407"/>
            <a:chOff x="0" y="0"/>
            <a:chExt cx="6502400" cy="6477000"/>
          </a:xfrm>
        </p:grpSpPr>
        <p:sp>
          <p:nvSpPr>
            <p:cNvPr id="10" name="Freeform 10"/>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3"/>
              <a:stretch>
                <a:fillRect l="-13641" r="-13641"/>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Group 12"/>
          <p:cNvGrpSpPr>
            <a:grpSpLocks noChangeAspect="1"/>
          </p:cNvGrpSpPr>
          <p:nvPr/>
        </p:nvGrpSpPr>
        <p:grpSpPr>
          <a:xfrm>
            <a:off x="8301596" y="2889107"/>
            <a:ext cx="2192974" cy="2184407"/>
            <a:chOff x="0" y="0"/>
            <a:chExt cx="6502400" cy="6477000"/>
          </a:xfrm>
        </p:grpSpPr>
        <p:sp>
          <p:nvSpPr>
            <p:cNvPr id="13" name="Freeform 13"/>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4"/>
              <a:stretch>
                <a:fillRect l="-9144" r="-9144"/>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15"/>
          <p:cNvSpPr txBox="1"/>
          <p:nvPr/>
        </p:nvSpPr>
        <p:spPr>
          <a:xfrm>
            <a:off x="821287" y="610326"/>
            <a:ext cx="10547294" cy="1231106"/>
          </a:xfrm>
          <a:prstGeom prst="rect">
            <a:avLst/>
          </a:prstGeom>
        </p:spPr>
        <p:txBody>
          <a:bodyPr lIns="0" tIns="0" rIns="0" bIns="0" rtlCol="0" anchor="t">
            <a:spAutoFit/>
          </a:bodyPr>
          <a:lstStyle/>
          <a:p>
            <a:pPr marL="0" marR="0" lvl="0" indent="0" algn="ctr" defTabSz="609630" rtl="0" eaLnBrk="1" fontAlgn="auto" latinLnBrk="0" hangingPunct="1">
              <a:lnSpc>
                <a:spcPts val="4800"/>
              </a:lnSpc>
              <a:spcBef>
                <a:spcPts val="0"/>
              </a:spcBef>
              <a:spcAft>
                <a:spcPts val="0"/>
              </a:spcAft>
              <a:buClrTx/>
              <a:buSzTx/>
              <a:buFontTx/>
              <a:buNone/>
              <a:tabLst/>
              <a:defRPr/>
            </a:pPr>
            <a:r>
              <a:rPr kumimoji="0" lang="en-US" sz="4000" b="0" i="0" u="none" strike="noStrike" kern="1200" cap="none" spc="119" normalizeH="0" baseline="0" noProof="0">
                <a:ln>
                  <a:noFill/>
                </a:ln>
                <a:solidFill>
                  <a:srgbClr val="49403C"/>
                </a:solidFill>
                <a:effectLst/>
                <a:uLnTx/>
                <a:uFillTx/>
                <a:latin typeface="Arial Black" panose="020B0A04020102020204" pitchFamily="34" charset="0"/>
                <a:ea typeface="+mn-ea"/>
                <a:cs typeface="+mn-cs"/>
              </a:rPr>
              <a:t>Library Map of the World Contents – Europe </a:t>
            </a:r>
          </a:p>
        </p:txBody>
      </p:sp>
      <p:sp>
        <p:nvSpPr>
          <p:cNvPr id="16" name="TextBox 16"/>
          <p:cNvSpPr txBox="1"/>
          <p:nvPr/>
        </p:nvSpPr>
        <p:spPr>
          <a:xfrm>
            <a:off x="1416227"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Library Statistics</a:t>
            </a:r>
          </a:p>
        </p:txBody>
      </p:sp>
      <p:sp>
        <p:nvSpPr>
          <p:cNvPr id="17" name="TextBox 17"/>
          <p:cNvSpPr txBox="1"/>
          <p:nvPr/>
        </p:nvSpPr>
        <p:spPr>
          <a:xfrm>
            <a:off x="4718310"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SDG Stories</a:t>
            </a:r>
          </a:p>
        </p:txBody>
      </p:sp>
      <p:sp>
        <p:nvSpPr>
          <p:cNvPr id="18" name="TextBox 18"/>
          <p:cNvSpPr txBox="1"/>
          <p:nvPr/>
        </p:nvSpPr>
        <p:spPr>
          <a:xfrm>
            <a:off x="8020393"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Country Profiles</a:t>
            </a:r>
          </a:p>
        </p:txBody>
      </p:sp>
      <p:grpSp>
        <p:nvGrpSpPr>
          <p:cNvPr id="19" name="Group 19"/>
          <p:cNvGrpSpPr/>
          <p:nvPr/>
        </p:nvGrpSpPr>
        <p:grpSpPr>
          <a:xfrm>
            <a:off x="1416227" y="5184284"/>
            <a:ext cx="2755380" cy="956945"/>
            <a:chOff x="0" y="-200025"/>
            <a:chExt cx="5510760" cy="1913889"/>
          </a:xfrm>
        </p:grpSpPr>
        <p:sp>
          <p:nvSpPr>
            <p:cNvPr id="20" name="TextBox 20"/>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45</a:t>
              </a:r>
            </a:p>
          </p:txBody>
        </p:sp>
        <p:sp>
          <p:nvSpPr>
            <p:cNvPr id="21" name="TextBox 21"/>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grpSp>
        <p:nvGrpSpPr>
          <p:cNvPr id="22" name="Group 22"/>
          <p:cNvGrpSpPr/>
          <p:nvPr/>
        </p:nvGrpSpPr>
        <p:grpSpPr>
          <a:xfrm>
            <a:off x="4718310" y="5184284"/>
            <a:ext cx="2755380" cy="956945"/>
            <a:chOff x="0" y="-200025"/>
            <a:chExt cx="5510760" cy="1913889"/>
          </a:xfrm>
        </p:grpSpPr>
        <p:sp>
          <p:nvSpPr>
            <p:cNvPr id="23" name="TextBox 23"/>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2</a:t>
              </a:r>
              <a:r>
                <a:rPr kumimoji="0" lang="lv-LV"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2</a:t>
              </a:r>
              <a:endPar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endParaRPr>
            </a:p>
          </p:txBody>
        </p:sp>
        <p:sp>
          <p:nvSpPr>
            <p:cNvPr id="24" name="TextBox 24"/>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stories</a:t>
              </a:r>
            </a:p>
          </p:txBody>
        </p:sp>
      </p:grpSp>
      <p:grpSp>
        <p:nvGrpSpPr>
          <p:cNvPr id="25" name="Group 25"/>
          <p:cNvGrpSpPr/>
          <p:nvPr/>
        </p:nvGrpSpPr>
        <p:grpSpPr>
          <a:xfrm>
            <a:off x="8020393" y="5184284"/>
            <a:ext cx="2755380" cy="956945"/>
            <a:chOff x="0" y="-200025"/>
            <a:chExt cx="5510760" cy="1913889"/>
          </a:xfrm>
        </p:grpSpPr>
        <p:sp>
          <p:nvSpPr>
            <p:cNvPr id="26" name="TextBox 26"/>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14</a:t>
              </a:r>
            </a:p>
          </p:txBody>
        </p:sp>
        <p:sp>
          <p:nvSpPr>
            <p:cNvPr id="27" name="TextBox 27"/>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spTree>
    <p:extLst>
      <p:ext uri="{BB962C8B-B14F-4D97-AF65-F5344CB8AC3E}">
        <p14:creationId xmlns:p14="http://schemas.microsoft.com/office/powerpoint/2010/main" val="19121305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71344" y="294518"/>
            <a:ext cx="6345477" cy="646716"/>
          </a:xfrm>
          <a:prstGeom prst="rect">
            <a:avLst/>
          </a:prstGeom>
        </p:spPr>
        <p:txBody>
          <a:bodyPr wrap="square" lIns="0" tIns="0" rIns="0" bIns="0" rtlCol="0" anchor="t">
            <a:spAutoFit/>
          </a:bodyPr>
          <a:lstStyle/>
          <a:p>
            <a:pPr defTabSz="609630">
              <a:lnSpc>
                <a:spcPts val="5600"/>
              </a:lnSpc>
            </a:pPr>
            <a:r>
              <a:rPr lang="en-GB" sz="3200" spc="140">
                <a:solidFill>
                  <a:srgbClr val="49403C"/>
                </a:solidFill>
                <a:latin typeface="Arial Black" panose="020B0A04020102020204" pitchFamily="34" charset="0"/>
                <a:cs typeface="Arial" panose="020B0604020202020204" pitchFamily="34" charset="0"/>
              </a:rPr>
              <a:t>Main contributors</a:t>
            </a:r>
          </a:p>
        </p:txBody>
      </p:sp>
      <p:sp>
        <p:nvSpPr>
          <p:cNvPr id="11" name="TextBox 11"/>
          <p:cNvSpPr txBox="1"/>
          <p:nvPr/>
        </p:nvSpPr>
        <p:spPr>
          <a:xfrm rot="5400000">
            <a:off x="9696570" y="4192688"/>
            <a:ext cx="3755392" cy="227883"/>
          </a:xfrm>
          <a:prstGeom prst="rect">
            <a:avLst/>
          </a:prstGeom>
        </p:spPr>
        <p:txBody>
          <a:bodyPr lIns="0" tIns="0" rIns="0" bIns="0" rtlCol="0" anchor="t">
            <a:spAutoFit/>
          </a:bodyPr>
          <a:lstStyle/>
          <a:p>
            <a:pPr algn="r" defTabSz="609630">
              <a:lnSpc>
                <a:spcPts val="1867"/>
              </a:lnSpc>
            </a:pPr>
            <a:r>
              <a:rPr lang="en-GB" sz="1333" spc="107">
                <a:solidFill>
                  <a:srgbClr val="FFFFFF"/>
                </a:solidFill>
                <a:latin typeface="Arial" panose="020B0604020202020204" pitchFamily="34" charset="0"/>
                <a:cs typeface="Arial" panose="020B0604020202020204" pitchFamily="34" charset="0"/>
              </a:rPr>
              <a:t>El Mapa Mundial de </a:t>
            </a:r>
            <a:r>
              <a:rPr lang="en-GB" sz="1333" spc="107" err="1">
                <a:solidFill>
                  <a:srgbClr val="FFFFFF"/>
                </a:solidFill>
                <a:latin typeface="Arial" panose="020B0604020202020204" pitchFamily="34" charset="0"/>
                <a:cs typeface="Arial" panose="020B0604020202020204" pitchFamily="34" charset="0"/>
              </a:rPr>
              <a:t>Bibliotecas</a:t>
            </a:r>
            <a:r>
              <a:rPr lang="en-GB" sz="1333" spc="107">
                <a:solidFill>
                  <a:srgbClr val="FFFFFF"/>
                </a:solidFill>
                <a:latin typeface="Arial" panose="020B0604020202020204" pitchFamily="34" charset="0"/>
                <a:cs typeface="Arial" panose="020B0604020202020204" pitchFamily="34" charset="0"/>
              </a:rPr>
              <a:t> | 2023</a:t>
            </a:r>
          </a:p>
        </p:txBody>
      </p:sp>
      <p:grpSp>
        <p:nvGrpSpPr>
          <p:cNvPr id="12" name="Group 3">
            <a:extLst>
              <a:ext uri="{FF2B5EF4-FFF2-40B4-BE49-F238E27FC236}">
                <a16:creationId xmlns:a16="http://schemas.microsoft.com/office/drawing/2014/main" id="{AA901CE7-5C82-F476-5A57-1172702927B1}"/>
              </a:ext>
            </a:extLst>
          </p:cNvPr>
          <p:cNvGrpSpPr/>
          <p:nvPr/>
        </p:nvGrpSpPr>
        <p:grpSpPr>
          <a:xfrm>
            <a:off x="7782351" y="0"/>
            <a:ext cx="4409649" cy="6858000"/>
            <a:chOff x="0" y="0"/>
            <a:chExt cx="8819299" cy="13716000"/>
          </a:xfrm>
        </p:grpSpPr>
        <p:pic>
          <p:nvPicPr>
            <p:cNvPr id="13" name="Picture 4">
              <a:extLst>
                <a:ext uri="{FF2B5EF4-FFF2-40B4-BE49-F238E27FC236}">
                  <a16:creationId xmlns:a16="http://schemas.microsoft.com/office/drawing/2014/main" id="{FADB8C6D-139B-13BC-4791-F1E573211D50}"/>
                </a:ext>
              </a:extLst>
            </p:cNvPr>
            <p:cNvPicPr>
              <a:picLocks noChangeAspect="1"/>
            </p:cNvPicPr>
            <p:nvPr/>
          </p:nvPicPr>
          <p:blipFill>
            <a:blip r:embed="rId2"/>
            <a:srcRect t="38067" b="28011"/>
            <a:stretch>
              <a:fillRect/>
            </a:stretch>
          </p:blipFill>
          <p:spPr>
            <a:xfrm>
              <a:off x="0" y="0"/>
              <a:ext cx="8819299" cy="4487333"/>
            </a:xfrm>
            <a:prstGeom prst="rect">
              <a:avLst/>
            </a:prstGeom>
          </p:spPr>
        </p:pic>
        <p:pic>
          <p:nvPicPr>
            <p:cNvPr id="14" name="Picture 5">
              <a:extLst>
                <a:ext uri="{FF2B5EF4-FFF2-40B4-BE49-F238E27FC236}">
                  <a16:creationId xmlns:a16="http://schemas.microsoft.com/office/drawing/2014/main" id="{52E8DAE8-C2B3-D597-5019-E555412341E4}"/>
                </a:ext>
              </a:extLst>
            </p:cNvPr>
            <p:cNvPicPr>
              <a:picLocks noChangeAspect="1"/>
            </p:cNvPicPr>
            <p:nvPr/>
          </p:nvPicPr>
          <p:blipFill>
            <a:blip r:embed="rId3"/>
            <a:srcRect t="11887" b="11887"/>
            <a:stretch>
              <a:fillRect/>
            </a:stretch>
          </p:blipFill>
          <p:spPr>
            <a:xfrm>
              <a:off x="0" y="4614333"/>
              <a:ext cx="8819299" cy="4487333"/>
            </a:xfrm>
            <a:prstGeom prst="rect">
              <a:avLst/>
            </a:prstGeom>
          </p:spPr>
        </p:pic>
        <p:pic>
          <p:nvPicPr>
            <p:cNvPr id="15" name="Picture 6">
              <a:extLst>
                <a:ext uri="{FF2B5EF4-FFF2-40B4-BE49-F238E27FC236}">
                  <a16:creationId xmlns:a16="http://schemas.microsoft.com/office/drawing/2014/main" id="{53168F0D-FCD3-31F1-F1ED-10D6EF6418AA}"/>
                </a:ext>
              </a:extLst>
            </p:cNvPr>
            <p:cNvPicPr>
              <a:picLocks noChangeAspect="1"/>
            </p:cNvPicPr>
            <p:nvPr/>
          </p:nvPicPr>
          <p:blipFill>
            <a:blip r:embed="rId4"/>
            <a:srcRect t="11887" b="11887"/>
            <a:stretch>
              <a:fillRect/>
            </a:stretch>
          </p:blipFill>
          <p:spPr>
            <a:xfrm>
              <a:off x="0" y="9228667"/>
              <a:ext cx="8819299" cy="4487333"/>
            </a:xfrm>
            <a:prstGeom prst="rect">
              <a:avLst/>
            </a:prstGeom>
          </p:spPr>
        </p:pic>
      </p:grpSp>
      <p:sp>
        <p:nvSpPr>
          <p:cNvPr id="18" name="TextBox 13">
            <a:extLst>
              <a:ext uri="{FF2B5EF4-FFF2-40B4-BE49-F238E27FC236}">
                <a16:creationId xmlns:a16="http://schemas.microsoft.com/office/drawing/2014/main" id="{BAFB6A5E-C0F2-37E2-6356-F8670DECDD4B}"/>
              </a:ext>
            </a:extLst>
          </p:cNvPr>
          <p:cNvSpPr txBox="1"/>
          <p:nvPr/>
        </p:nvSpPr>
        <p:spPr>
          <a:xfrm>
            <a:off x="671344" y="1244287"/>
            <a:ext cx="6565652" cy="1512722"/>
          </a:xfrm>
          <a:prstGeom prst="rect">
            <a:avLst/>
          </a:prstGeom>
        </p:spPr>
        <p:txBody>
          <a:bodyPr lIns="0" tIns="0" rIns="0" bIns="0" rtlCol="0" anchor="t">
            <a:spAutoFit/>
          </a:bodyPr>
          <a:lstStyle/>
          <a:p>
            <a:pPr defTabSz="609630">
              <a:lnSpc>
                <a:spcPts val="3000"/>
              </a:lnSpc>
            </a:pPr>
            <a:r>
              <a:rPr lang="en-GB" sz="2400" b="1" spc="20">
                <a:solidFill>
                  <a:srgbClr val="49403C"/>
                </a:solidFill>
                <a:latin typeface="Arial" panose="020B0604020202020204" pitchFamily="34" charset="0"/>
                <a:cs typeface="Arial" panose="020B0604020202020204" pitchFamily="34" charset="0"/>
              </a:rPr>
              <a:t>Main contributor </a:t>
            </a:r>
            <a:r>
              <a:rPr lang="en-GB" sz="2400" spc="20">
                <a:solidFill>
                  <a:srgbClr val="49403C"/>
                </a:solidFill>
                <a:latin typeface="Arial" panose="020B0604020202020204" pitchFamily="34" charset="0"/>
                <a:cs typeface="Arial" panose="020B0604020202020204" pitchFamily="34" charset="0"/>
              </a:rPr>
              <a:t>– an organisation (national library association, national library or other institution) which committed to contributing data and/or country profile.</a:t>
            </a:r>
          </a:p>
        </p:txBody>
      </p:sp>
      <p:sp>
        <p:nvSpPr>
          <p:cNvPr id="5" name="TextBox 4">
            <a:extLst>
              <a:ext uri="{FF2B5EF4-FFF2-40B4-BE49-F238E27FC236}">
                <a16:creationId xmlns:a16="http://schemas.microsoft.com/office/drawing/2014/main" id="{C02D4477-8CFE-6567-59C5-27DD0F3242AB}"/>
              </a:ext>
            </a:extLst>
          </p:cNvPr>
          <p:cNvSpPr txBox="1"/>
          <p:nvPr/>
        </p:nvSpPr>
        <p:spPr>
          <a:xfrm>
            <a:off x="671344" y="3060062"/>
            <a:ext cx="6226759" cy="3108543"/>
          </a:xfrm>
          <a:prstGeom prst="rect">
            <a:avLst/>
          </a:prstGeom>
        </p:spPr>
        <p:txBody>
          <a:bodyPr wrap="square" lIns="0" tIns="0" rIns="0" bIns="0" rtlCol="0" anchor="t">
            <a:spAutoFit/>
          </a:bodyPr>
          <a:lstStyle/>
          <a:p>
            <a:pPr marL="457200" indent="-457200">
              <a:spcBef>
                <a:spcPts val="600"/>
              </a:spcBef>
              <a:spcAft>
                <a:spcPts val="600"/>
              </a:spcAft>
              <a:buBlip>
                <a:blip r:embed="rId5"/>
              </a:buBlip>
            </a:pPr>
            <a:r>
              <a:rPr lang="en-GB" sz="2400" spc="30">
                <a:solidFill>
                  <a:srgbClr val="49403C"/>
                </a:solidFill>
                <a:latin typeface="Arial" panose="020B0604020202020204" pitchFamily="34" charset="0"/>
              </a:rPr>
              <a:t>Take responsibility for collaboration with local partners and stakeholders in their country during data gathering and preparation of content for their country profile,</a:t>
            </a:r>
          </a:p>
          <a:p>
            <a:pPr marL="457200" indent="-457200">
              <a:spcBef>
                <a:spcPts val="600"/>
              </a:spcBef>
              <a:spcAft>
                <a:spcPts val="600"/>
              </a:spcAft>
              <a:buBlip>
                <a:blip r:embed="rId5"/>
              </a:buBlip>
            </a:pPr>
            <a:r>
              <a:rPr lang="en-GB" sz="2400" spc="30">
                <a:solidFill>
                  <a:srgbClr val="49403C"/>
                </a:solidFill>
                <a:latin typeface="Arial" panose="020B0604020202020204" pitchFamily="34" charset="0"/>
              </a:rPr>
              <a:t>Act as key contact for the Library Map team during data and content submission and curation.</a:t>
            </a:r>
          </a:p>
        </p:txBody>
      </p:sp>
    </p:spTree>
    <p:extLst>
      <p:ext uri="{BB962C8B-B14F-4D97-AF65-F5344CB8AC3E}">
        <p14:creationId xmlns:p14="http://schemas.microsoft.com/office/powerpoint/2010/main" val="266341226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p:nvPr/>
        </p:nvSpPr>
        <p:spPr>
          <a:xfrm>
            <a:off x="1358900" y="825423"/>
            <a:ext cx="7564224" cy="673774"/>
          </a:xfrm>
          <a:prstGeom prst="rect">
            <a:avLst/>
          </a:prstGeom>
        </p:spPr>
        <p:txBody>
          <a:bodyPr lIns="0" tIns="0" rIns="0" bIns="0" rtlCol="0" anchor="t">
            <a:spAutoFit/>
          </a:bodyPr>
          <a:lstStyle/>
          <a:p>
            <a:pPr defTabSz="609630">
              <a:lnSpc>
                <a:spcPts val="5600"/>
              </a:lnSpc>
            </a:pPr>
            <a:r>
              <a:rPr lang="en-GB" sz="4000" spc="140">
                <a:solidFill>
                  <a:srgbClr val="49403C"/>
                </a:solidFill>
                <a:latin typeface="Arial Black" panose="020B0A04020102020204" pitchFamily="34" charset="0"/>
              </a:rPr>
              <a:t>Our main contributors</a:t>
            </a:r>
          </a:p>
        </p:txBody>
      </p:sp>
      <p:graphicFrame>
        <p:nvGraphicFramePr>
          <p:cNvPr id="17" name="Chart 16">
            <a:extLst>
              <a:ext uri="{FF2B5EF4-FFF2-40B4-BE49-F238E27FC236}">
                <a16:creationId xmlns:a16="http://schemas.microsoft.com/office/drawing/2014/main" id="{D1242451-DC0C-D61B-5C10-11B05503C0A7}"/>
              </a:ext>
            </a:extLst>
          </p:cNvPr>
          <p:cNvGraphicFramePr/>
          <p:nvPr>
            <p:extLst>
              <p:ext uri="{D42A27DB-BD31-4B8C-83A1-F6EECF244321}">
                <p14:modId xmlns:p14="http://schemas.microsoft.com/office/powerpoint/2010/main" val="4269591840"/>
              </p:ext>
            </p:extLst>
          </p:nvPr>
        </p:nvGraphicFramePr>
        <p:xfrm>
          <a:off x="1358900" y="2069648"/>
          <a:ext cx="8128000" cy="3818237"/>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2">
            <a:extLst>
              <a:ext uri="{FF2B5EF4-FFF2-40B4-BE49-F238E27FC236}">
                <a16:creationId xmlns:a16="http://schemas.microsoft.com/office/drawing/2014/main" id="{05FB6C29-8DE5-17F3-17AC-1DE84FD010EB}"/>
              </a:ext>
            </a:extLst>
          </p:cNvPr>
          <p:cNvGrpSpPr/>
          <p:nvPr/>
        </p:nvGrpSpPr>
        <p:grpSpPr>
          <a:xfrm rot="-10800000">
            <a:off x="-1" y="643521"/>
            <a:ext cx="654049" cy="1711353"/>
            <a:chOff x="0" y="0"/>
            <a:chExt cx="14540791" cy="3422705"/>
          </a:xfrm>
        </p:grpSpPr>
        <p:sp>
          <p:nvSpPr>
            <p:cNvPr id="8" name="AutoShape 3">
              <a:extLst>
                <a:ext uri="{FF2B5EF4-FFF2-40B4-BE49-F238E27FC236}">
                  <a16:creationId xmlns:a16="http://schemas.microsoft.com/office/drawing/2014/main" id="{DB57BDCF-25A3-7D27-CF73-58AD169D30FF}"/>
                </a:ext>
              </a:extLst>
            </p:cNvPr>
            <p:cNvSpPr/>
            <p:nvPr/>
          </p:nvSpPr>
          <p:spPr>
            <a:xfrm rot="5400000">
              <a:off x="6699945" y="-6699945"/>
              <a:ext cx="1140902" cy="14540791"/>
            </a:xfrm>
            <a:prstGeom prst="rect">
              <a:avLst/>
            </a:prstGeom>
            <a:solidFill>
              <a:srgbClr val="008494">
                <a:alpha val="69804"/>
              </a:srgbClr>
            </a:solidFill>
          </p:spPr>
          <p:txBody>
            <a:bodyPr/>
            <a:lstStyle/>
            <a:p>
              <a:pPr defTabSz="609630"/>
              <a:endParaRPr lang="en-NL" sz="1200">
                <a:solidFill>
                  <a:prstClr val="black"/>
                </a:solidFill>
                <a:latin typeface="Calibri"/>
              </a:endParaRPr>
            </a:p>
          </p:txBody>
        </p:sp>
        <p:sp>
          <p:nvSpPr>
            <p:cNvPr id="9" name="AutoShape 4">
              <a:extLst>
                <a:ext uri="{FF2B5EF4-FFF2-40B4-BE49-F238E27FC236}">
                  <a16:creationId xmlns:a16="http://schemas.microsoft.com/office/drawing/2014/main" id="{CD512BE6-F151-9A26-B740-376C57D60D3D}"/>
                </a:ext>
              </a:extLst>
            </p:cNvPr>
            <p:cNvSpPr/>
            <p:nvPr/>
          </p:nvSpPr>
          <p:spPr>
            <a:xfrm rot="5400000">
              <a:off x="6699945" y="-5559043"/>
              <a:ext cx="1140902" cy="14540791"/>
            </a:xfrm>
            <a:prstGeom prst="rect">
              <a:avLst/>
            </a:prstGeom>
            <a:solidFill>
              <a:srgbClr val="008494">
                <a:alpha val="40000"/>
              </a:srgbClr>
            </a:solidFill>
          </p:spPr>
          <p:txBody>
            <a:bodyPr/>
            <a:lstStyle/>
            <a:p>
              <a:pPr defTabSz="609630"/>
              <a:endParaRPr lang="en-NL" sz="1200">
                <a:solidFill>
                  <a:prstClr val="black"/>
                </a:solidFill>
                <a:latin typeface="Calibri"/>
              </a:endParaRPr>
            </a:p>
          </p:txBody>
        </p:sp>
        <p:sp>
          <p:nvSpPr>
            <p:cNvPr id="10" name="AutoShape 5">
              <a:extLst>
                <a:ext uri="{FF2B5EF4-FFF2-40B4-BE49-F238E27FC236}">
                  <a16:creationId xmlns:a16="http://schemas.microsoft.com/office/drawing/2014/main" id="{27B89421-DCB9-C3BE-88BC-0F72BF45E909}"/>
                </a:ext>
              </a:extLst>
            </p:cNvPr>
            <p:cNvSpPr/>
            <p:nvPr/>
          </p:nvSpPr>
          <p:spPr>
            <a:xfrm rot="5400000">
              <a:off x="6699945" y="-4418141"/>
              <a:ext cx="1140902" cy="14540791"/>
            </a:xfrm>
            <a:prstGeom prst="rect">
              <a:avLst/>
            </a:prstGeom>
            <a:solidFill>
              <a:srgbClr val="008494">
                <a:alpha val="9804"/>
              </a:srgbClr>
            </a:solidFill>
          </p:spPr>
          <p:txBody>
            <a:bodyPr/>
            <a:lstStyle/>
            <a:p>
              <a:pPr defTabSz="609630"/>
              <a:endParaRPr lang="en-NL" sz="1200">
                <a:solidFill>
                  <a:prstClr val="black"/>
                </a:solidFill>
                <a:latin typeface="Calibri"/>
              </a:endParaRPr>
            </a:p>
          </p:txBody>
        </p:sp>
      </p:grpSp>
      <p:grpSp>
        <p:nvGrpSpPr>
          <p:cNvPr id="3" name="Group 16">
            <a:extLst>
              <a:ext uri="{FF2B5EF4-FFF2-40B4-BE49-F238E27FC236}">
                <a16:creationId xmlns:a16="http://schemas.microsoft.com/office/drawing/2014/main" id="{D0E99644-C75B-0499-D5FC-90A269E4625C}"/>
              </a:ext>
            </a:extLst>
          </p:cNvPr>
          <p:cNvGrpSpPr/>
          <p:nvPr/>
        </p:nvGrpSpPr>
        <p:grpSpPr>
          <a:xfrm rot="5400000">
            <a:off x="7873726" y="2539728"/>
            <a:ext cx="6858001" cy="1778548"/>
            <a:chOff x="0" y="-2"/>
            <a:chExt cx="14540792" cy="3422708"/>
          </a:xfrm>
        </p:grpSpPr>
        <p:sp>
          <p:nvSpPr>
            <p:cNvPr id="4" name="AutoShape 17">
              <a:extLst>
                <a:ext uri="{FF2B5EF4-FFF2-40B4-BE49-F238E27FC236}">
                  <a16:creationId xmlns:a16="http://schemas.microsoft.com/office/drawing/2014/main" id="{53EB050C-F99F-55A5-0E8E-A6D552D31AEF}"/>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5" name="AutoShape 18">
              <a:extLst>
                <a:ext uri="{FF2B5EF4-FFF2-40B4-BE49-F238E27FC236}">
                  <a16:creationId xmlns:a16="http://schemas.microsoft.com/office/drawing/2014/main" id="{DBB66D04-8601-95B5-DC8F-C20211E5169C}"/>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6" name="AutoShape 19">
              <a:extLst>
                <a:ext uri="{FF2B5EF4-FFF2-40B4-BE49-F238E27FC236}">
                  <a16:creationId xmlns:a16="http://schemas.microsoft.com/office/drawing/2014/main" id="{2302F344-29CF-5EEA-37AC-AA4C4EC6D113}"/>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370615483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p:nvPr/>
        </p:nvSpPr>
        <p:spPr>
          <a:xfrm>
            <a:off x="1358900" y="643521"/>
            <a:ext cx="8946388" cy="1391920"/>
          </a:xfrm>
          <a:prstGeom prst="rect">
            <a:avLst/>
          </a:prstGeom>
        </p:spPr>
        <p:txBody>
          <a:bodyPr wrap="square" lIns="0" tIns="0" rIns="0" bIns="0" rtlCol="0" anchor="t">
            <a:spAutoFit/>
          </a:bodyPr>
          <a:lstStyle/>
          <a:p>
            <a:pPr defTabSz="609630">
              <a:lnSpc>
                <a:spcPts val="5600"/>
              </a:lnSpc>
            </a:pPr>
            <a:r>
              <a:rPr lang="en-GB" sz="4000" spc="140">
                <a:solidFill>
                  <a:srgbClr val="49403C"/>
                </a:solidFill>
                <a:latin typeface="Arial Black" panose="020B0A04020102020204" pitchFamily="34" charset="0"/>
              </a:rPr>
              <a:t>Our main contributors – Europe</a:t>
            </a:r>
          </a:p>
        </p:txBody>
      </p:sp>
      <p:graphicFrame>
        <p:nvGraphicFramePr>
          <p:cNvPr id="17" name="Chart 16">
            <a:extLst>
              <a:ext uri="{FF2B5EF4-FFF2-40B4-BE49-F238E27FC236}">
                <a16:creationId xmlns:a16="http://schemas.microsoft.com/office/drawing/2014/main" id="{D1242451-DC0C-D61B-5C10-11B05503C0A7}"/>
              </a:ext>
            </a:extLst>
          </p:cNvPr>
          <p:cNvGraphicFramePr/>
          <p:nvPr>
            <p:extLst>
              <p:ext uri="{D42A27DB-BD31-4B8C-83A1-F6EECF244321}">
                <p14:modId xmlns:p14="http://schemas.microsoft.com/office/powerpoint/2010/main" val="445356799"/>
              </p:ext>
            </p:extLst>
          </p:nvPr>
        </p:nvGraphicFramePr>
        <p:xfrm>
          <a:off x="1358900" y="2069648"/>
          <a:ext cx="8128000" cy="3818237"/>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2">
            <a:extLst>
              <a:ext uri="{FF2B5EF4-FFF2-40B4-BE49-F238E27FC236}">
                <a16:creationId xmlns:a16="http://schemas.microsoft.com/office/drawing/2014/main" id="{05FB6C29-8DE5-17F3-17AC-1DE84FD010EB}"/>
              </a:ext>
            </a:extLst>
          </p:cNvPr>
          <p:cNvGrpSpPr/>
          <p:nvPr/>
        </p:nvGrpSpPr>
        <p:grpSpPr>
          <a:xfrm rot="-10800000">
            <a:off x="-1" y="643521"/>
            <a:ext cx="654049" cy="1711353"/>
            <a:chOff x="0" y="0"/>
            <a:chExt cx="14540791" cy="3422705"/>
          </a:xfrm>
        </p:grpSpPr>
        <p:sp>
          <p:nvSpPr>
            <p:cNvPr id="8" name="AutoShape 3">
              <a:extLst>
                <a:ext uri="{FF2B5EF4-FFF2-40B4-BE49-F238E27FC236}">
                  <a16:creationId xmlns:a16="http://schemas.microsoft.com/office/drawing/2014/main" id="{DB57BDCF-25A3-7D27-CF73-58AD169D30FF}"/>
                </a:ext>
              </a:extLst>
            </p:cNvPr>
            <p:cNvSpPr/>
            <p:nvPr/>
          </p:nvSpPr>
          <p:spPr>
            <a:xfrm rot="5400000">
              <a:off x="6699945" y="-6699945"/>
              <a:ext cx="1140902" cy="14540791"/>
            </a:xfrm>
            <a:prstGeom prst="rect">
              <a:avLst/>
            </a:prstGeom>
            <a:solidFill>
              <a:srgbClr val="008494">
                <a:alpha val="69804"/>
              </a:srgbClr>
            </a:solidFill>
          </p:spPr>
          <p:txBody>
            <a:bodyPr/>
            <a:lstStyle/>
            <a:p>
              <a:pPr defTabSz="609630"/>
              <a:endParaRPr lang="en-NL" sz="1200">
                <a:solidFill>
                  <a:prstClr val="black"/>
                </a:solidFill>
                <a:latin typeface="Calibri"/>
              </a:endParaRPr>
            </a:p>
          </p:txBody>
        </p:sp>
        <p:sp>
          <p:nvSpPr>
            <p:cNvPr id="9" name="AutoShape 4">
              <a:extLst>
                <a:ext uri="{FF2B5EF4-FFF2-40B4-BE49-F238E27FC236}">
                  <a16:creationId xmlns:a16="http://schemas.microsoft.com/office/drawing/2014/main" id="{CD512BE6-F151-9A26-B740-376C57D60D3D}"/>
                </a:ext>
              </a:extLst>
            </p:cNvPr>
            <p:cNvSpPr/>
            <p:nvPr/>
          </p:nvSpPr>
          <p:spPr>
            <a:xfrm rot="5400000">
              <a:off x="6699945" y="-5559043"/>
              <a:ext cx="1140902" cy="14540791"/>
            </a:xfrm>
            <a:prstGeom prst="rect">
              <a:avLst/>
            </a:prstGeom>
            <a:solidFill>
              <a:srgbClr val="008494">
                <a:alpha val="40000"/>
              </a:srgbClr>
            </a:solidFill>
          </p:spPr>
          <p:txBody>
            <a:bodyPr/>
            <a:lstStyle/>
            <a:p>
              <a:pPr defTabSz="609630"/>
              <a:endParaRPr lang="en-NL" sz="1200">
                <a:solidFill>
                  <a:prstClr val="black"/>
                </a:solidFill>
                <a:latin typeface="Calibri"/>
              </a:endParaRPr>
            </a:p>
          </p:txBody>
        </p:sp>
        <p:sp>
          <p:nvSpPr>
            <p:cNvPr id="10" name="AutoShape 5">
              <a:extLst>
                <a:ext uri="{FF2B5EF4-FFF2-40B4-BE49-F238E27FC236}">
                  <a16:creationId xmlns:a16="http://schemas.microsoft.com/office/drawing/2014/main" id="{27B89421-DCB9-C3BE-88BC-0F72BF45E909}"/>
                </a:ext>
              </a:extLst>
            </p:cNvPr>
            <p:cNvSpPr/>
            <p:nvPr/>
          </p:nvSpPr>
          <p:spPr>
            <a:xfrm rot="5400000">
              <a:off x="6699945" y="-4418141"/>
              <a:ext cx="1140902" cy="14540791"/>
            </a:xfrm>
            <a:prstGeom prst="rect">
              <a:avLst/>
            </a:prstGeom>
            <a:solidFill>
              <a:srgbClr val="008494">
                <a:alpha val="9804"/>
              </a:srgbClr>
            </a:solidFill>
          </p:spPr>
          <p:txBody>
            <a:bodyPr/>
            <a:lstStyle/>
            <a:p>
              <a:pPr defTabSz="609630"/>
              <a:endParaRPr lang="en-NL" sz="1200">
                <a:solidFill>
                  <a:prstClr val="black"/>
                </a:solidFill>
                <a:latin typeface="Calibri"/>
              </a:endParaRPr>
            </a:p>
          </p:txBody>
        </p:sp>
      </p:grpSp>
      <p:grpSp>
        <p:nvGrpSpPr>
          <p:cNvPr id="3" name="Group 16">
            <a:extLst>
              <a:ext uri="{FF2B5EF4-FFF2-40B4-BE49-F238E27FC236}">
                <a16:creationId xmlns:a16="http://schemas.microsoft.com/office/drawing/2014/main" id="{D0E99644-C75B-0499-D5FC-90A269E4625C}"/>
              </a:ext>
            </a:extLst>
          </p:cNvPr>
          <p:cNvGrpSpPr/>
          <p:nvPr/>
        </p:nvGrpSpPr>
        <p:grpSpPr>
          <a:xfrm rot="5400000">
            <a:off x="7873726" y="2539728"/>
            <a:ext cx="6858001" cy="1778548"/>
            <a:chOff x="0" y="-2"/>
            <a:chExt cx="14540792" cy="3422708"/>
          </a:xfrm>
        </p:grpSpPr>
        <p:sp>
          <p:nvSpPr>
            <p:cNvPr id="4" name="AutoShape 17">
              <a:extLst>
                <a:ext uri="{FF2B5EF4-FFF2-40B4-BE49-F238E27FC236}">
                  <a16:creationId xmlns:a16="http://schemas.microsoft.com/office/drawing/2014/main" id="{53EB050C-F99F-55A5-0E8E-A6D552D31AEF}"/>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5" name="AutoShape 18">
              <a:extLst>
                <a:ext uri="{FF2B5EF4-FFF2-40B4-BE49-F238E27FC236}">
                  <a16:creationId xmlns:a16="http://schemas.microsoft.com/office/drawing/2014/main" id="{DBB66D04-8601-95B5-DC8F-C20211E5169C}"/>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6" name="AutoShape 19">
              <a:extLst>
                <a:ext uri="{FF2B5EF4-FFF2-40B4-BE49-F238E27FC236}">
                  <a16:creationId xmlns:a16="http://schemas.microsoft.com/office/drawing/2014/main" id="{2302F344-29CF-5EEA-37AC-AA4C4EC6D113}"/>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218891649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51708" y="-3381725"/>
            <a:ext cx="1711353" cy="7270395"/>
            <a:chOff x="0" y="0"/>
            <a:chExt cx="3422705" cy="14540791"/>
          </a:xfrm>
        </p:grpSpPr>
        <p:sp>
          <p:nvSpPr>
            <p:cNvPr id="3" name="AutoShape 3"/>
            <p:cNvSpPr/>
            <p:nvPr/>
          </p:nvSpPr>
          <p:spPr>
            <a:xfrm>
              <a:off x="0" y="0"/>
              <a:ext cx="1140902" cy="14540791"/>
            </a:xfrm>
            <a:prstGeom prst="rect">
              <a:avLst/>
            </a:prstGeom>
            <a:solidFill>
              <a:srgbClr val="008494">
                <a:alpha val="69804"/>
              </a:srgbClr>
            </a:solidFill>
          </p:spPr>
          <p:txBody>
            <a:bodyPr/>
            <a:lstStyle/>
            <a:p>
              <a:endParaRPr lang="en-NL" sz="1200"/>
            </a:p>
          </p:txBody>
        </p:sp>
        <p:sp>
          <p:nvSpPr>
            <p:cNvPr id="4" name="AutoShape 4"/>
            <p:cNvSpPr/>
            <p:nvPr/>
          </p:nvSpPr>
          <p:spPr>
            <a:xfrm>
              <a:off x="1140902" y="0"/>
              <a:ext cx="1140902" cy="14540791"/>
            </a:xfrm>
            <a:prstGeom prst="rect">
              <a:avLst/>
            </a:prstGeom>
            <a:solidFill>
              <a:srgbClr val="008494">
                <a:alpha val="40000"/>
              </a:srgbClr>
            </a:solidFill>
          </p:spPr>
          <p:txBody>
            <a:bodyPr/>
            <a:lstStyle/>
            <a:p>
              <a:endParaRPr lang="en-NL" sz="1200"/>
            </a:p>
          </p:txBody>
        </p:sp>
        <p:sp>
          <p:nvSpPr>
            <p:cNvPr id="5" name="AutoShape 5"/>
            <p:cNvSpPr/>
            <p:nvPr/>
          </p:nvSpPr>
          <p:spPr>
            <a:xfrm>
              <a:off x="2281803" y="0"/>
              <a:ext cx="1140902" cy="14540791"/>
            </a:xfrm>
            <a:prstGeom prst="rect">
              <a:avLst/>
            </a:prstGeom>
            <a:solidFill>
              <a:srgbClr val="008494">
                <a:alpha val="9804"/>
              </a:srgbClr>
            </a:solidFill>
          </p:spPr>
          <p:txBody>
            <a:bodyPr/>
            <a:lstStyle/>
            <a:p>
              <a:endParaRPr lang="en-NL" sz="1200"/>
            </a:p>
          </p:txBody>
        </p:sp>
      </p:grpSp>
      <p:grpSp>
        <p:nvGrpSpPr>
          <p:cNvPr id="16" name="Group 2">
            <a:extLst>
              <a:ext uri="{FF2B5EF4-FFF2-40B4-BE49-F238E27FC236}">
                <a16:creationId xmlns:a16="http://schemas.microsoft.com/office/drawing/2014/main" id="{AF9B7F49-65FF-4DF2-E90E-2D09DE6F3038}"/>
              </a:ext>
            </a:extLst>
          </p:cNvPr>
          <p:cNvGrpSpPr/>
          <p:nvPr/>
        </p:nvGrpSpPr>
        <p:grpSpPr>
          <a:xfrm rot="896560">
            <a:off x="5809690" y="-639609"/>
            <a:ext cx="6992523" cy="8592013"/>
            <a:chOff x="0" y="0"/>
            <a:chExt cx="13985045" cy="17184025"/>
          </a:xfrm>
        </p:grpSpPr>
        <p:pic>
          <p:nvPicPr>
            <p:cNvPr id="17" name="Picture 3">
              <a:extLst>
                <a:ext uri="{FF2B5EF4-FFF2-40B4-BE49-F238E27FC236}">
                  <a16:creationId xmlns:a16="http://schemas.microsoft.com/office/drawing/2014/main" id="{EA8EC0B4-6FC0-9737-EA93-B6FA5F3FE513}"/>
                </a:ext>
              </a:extLst>
            </p:cNvPr>
            <p:cNvPicPr>
              <a:picLocks noChangeAspect="1"/>
            </p:cNvPicPr>
            <p:nvPr/>
          </p:nvPicPr>
          <p:blipFill>
            <a:blip r:embed="rId2"/>
            <a:srcRect l="57" t="23252" r="55178"/>
            <a:stretch>
              <a:fillRect/>
            </a:stretch>
          </p:blipFill>
          <p:spPr>
            <a:xfrm>
              <a:off x="0" y="0"/>
              <a:ext cx="4577015" cy="5601008"/>
            </a:xfrm>
            <a:prstGeom prst="rect">
              <a:avLst/>
            </a:prstGeom>
          </p:spPr>
        </p:pic>
        <p:pic>
          <p:nvPicPr>
            <p:cNvPr id="18" name="Picture 4">
              <a:extLst>
                <a:ext uri="{FF2B5EF4-FFF2-40B4-BE49-F238E27FC236}">
                  <a16:creationId xmlns:a16="http://schemas.microsoft.com/office/drawing/2014/main" id="{BF8077C4-CE04-8DE7-2F70-FD46CB27EE3D}"/>
                </a:ext>
              </a:extLst>
            </p:cNvPr>
            <p:cNvPicPr>
              <a:picLocks noChangeAspect="1"/>
            </p:cNvPicPr>
            <p:nvPr/>
          </p:nvPicPr>
          <p:blipFill>
            <a:blip r:embed="rId3"/>
            <a:srcRect l="23364" r="23364"/>
            <a:stretch>
              <a:fillRect/>
            </a:stretch>
          </p:blipFill>
          <p:spPr>
            <a:xfrm>
              <a:off x="0" y="5728008"/>
              <a:ext cx="4577015" cy="5728008"/>
            </a:xfrm>
            <a:prstGeom prst="rect">
              <a:avLst/>
            </a:prstGeom>
          </p:spPr>
        </p:pic>
        <p:pic>
          <p:nvPicPr>
            <p:cNvPr id="19" name="Picture 5">
              <a:extLst>
                <a:ext uri="{FF2B5EF4-FFF2-40B4-BE49-F238E27FC236}">
                  <a16:creationId xmlns:a16="http://schemas.microsoft.com/office/drawing/2014/main" id="{9E371D90-274D-9AB0-9E36-08CC78611795}"/>
                </a:ext>
              </a:extLst>
            </p:cNvPr>
            <p:cNvPicPr>
              <a:picLocks noChangeAspect="1"/>
            </p:cNvPicPr>
            <p:nvPr/>
          </p:nvPicPr>
          <p:blipFill>
            <a:blip r:embed="rId4"/>
            <a:srcRect t="9209" b="9209"/>
            <a:stretch>
              <a:fillRect/>
            </a:stretch>
          </p:blipFill>
          <p:spPr>
            <a:xfrm>
              <a:off x="0" y="11583017"/>
              <a:ext cx="4577015" cy="5601008"/>
            </a:xfrm>
            <a:prstGeom prst="rect">
              <a:avLst/>
            </a:prstGeom>
          </p:spPr>
        </p:pic>
        <p:pic>
          <p:nvPicPr>
            <p:cNvPr id="20" name="Picture 6">
              <a:extLst>
                <a:ext uri="{FF2B5EF4-FFF2-40B4-BE49-F238E27FC236}">
                  <a16:creationId xmlns:a16="http://schemas.microsoft.com/office/drawing/2014/main" id="{9443E265-0FC7-B33C-9CD4-C43205BCD0DA}"/>
                </a:ext>
              </a:extLst>
            </p:cNvPr>
            <p:cNvPicPr>
              <a:picLocks noChangeAspect="1"/>
            </p:cNvPicPr>
            <p:nvPr/>
          </p:nvPicPr>
          <p:blipFill>
            <a:blip r:embed="rId5"/>
            <a:srcRect l="53504" r="10706"/>
            <a:stretch>
              <a:fillRect/>
            </a:stretch>
          </p:blipFill>
          <p:spPr>
            <a:xfrm>
              <a:off x="4704015" y="0"/>
              <a:ext cx="4577015" cy="8528512"/>
            </a:xfrm>
            <a:prstGeom prst="rect">
              <a:avLst/>
            </a:prstGeom>
          </p:spPr>
        </p:pic>
        <p:pic>
          <p:nvPicPr>
            <p:cNvPr id="21" name="Picture 7">
              <a:extLst>
                <a:ext uri="{FF2B5EF4-FFF2-40B4-BE49-F238E27FC236}">
                  <a16:creationId xmlns:a16="http://schemas.microsoft.com/office/drawing/2014/main" id="{6C5323E3-5088-BF1F-A47A-AF7D93061401}"/>
                </a:ext>
              </a:extLst>
            </p:cNvPr>
            <p:cNvPicPr>
              <a:picLocks noChangeAspect="1"/>
            </p:cNvPicPr>
            <p:nvPr/>
          </p:nvPicPr>
          <p:blipFill>
            <a:blip r:embed="rId6"/>
            <a:srcRect l="29175" r="39026"/>
            <a:stretch>
              <a:fillRect/>
            </a:stretch>
          </p:blipFill>
          <p:spPr>
            <a:xfrm>
              <a:off x="4704015" y="8655512"/>
              <a:ext cx="4577015" cy="8528512"/>
            </a:xfrm>
            <a:prstGeom prst="rect">
              <a:avLst/>
            </a:prstGeom>
          </p:spPr>
        </p:pic>
        <p:pic>
          <p:nvPicPr>
            <p:cNvPr id="22" name="Picture 8">
              <a:extLst>
                <a:ext uri="{FF2B5EF4-FFF2-40B4-BE49-F238E27FC236}">
                  <a16:creationId xmlns:a16="http://schemas.microsoft.com/office/drawing/2014/main" id="{1DE6DB99-E282-831E-7234-AFE466327B47}"/>
                </a:ext>
              </a:extLst>
            </p:cNvPr>
            <p:cNvPicPr>
              <a:picLocks noChangeAspect="1"/>
            </p:cNvPicPr>
            <p:nvPr/>
          </p:nvPicPr>
          <p:blipFill>
            <a:blip r:embed="rId7"/>
            <a:srcRect l="41568" r="4038"/>
            <a:stretch>
              <a:fillRect/>
            </a:stretch>
          </p:blipFill>
          <p:spPr>
            <a:xfrm>
              <a:off x="9408030" y="0"/>
              <a:ext cx="4577015" cy="5601008"/>
            </a:xfrm>
            <a:prstGeom prst="rect">
              <a:avLst/>
            </a:prstGeom>
          </p:spPr>
        </p:pic>
        <p:pic>
          <p:nvPicPr>
            <p:cNvPr id="23" name="Picture 9">
              <a:extLst>
                <a:ext uri="{FF2B5EF4-FFF2-40B4-BE49-F238E27FC236}">
                  <a16:creationId xmlns:a16="http://schemas.microsoft.com/office/drawing/2014/main" id="{FA1C76CD-07D2-21BF-7D46-CEFB44F2E8F2}"/>
                </a:ext>
              </a:extLst>
            </p:cNvPr>
            <p:cNvPicPr>
              <a:picLocks noChangeAspect="1"/>
            </p:cNvPicPr>
            <p:nvPr/>
          </p:nvPicPr>
          <p:blipFill>
            <a:blip r:embed="rId8"/>
            <a:srcRect l="37759" r="8903"/>
            <a:stretch>
              <a:fillRect/>
            </a:stretch>
          </p:blipFill>
          <p:spPr>
            <a:xfrm>
              <a:off x="9408030" y="5728008"/>
              <a:ext cx="4577015" cy="5728008"/>
            </a:xfrm>
            <a:prstGeom prst="rect">
              <a:avLst/>
            </a:prstGeom>
          </p:spPr>
        </p:pic>
        <p:pic>
          <p:nvPicPr>
            <p:cNvPr id="24" name="Picture 10">
              <a:extLst>
                <a:ext uri="{FF2B5EF4-FFF2-40B4-BE49-F238E27FC236}">
                  <a16:creationId xmlns:a16="http://schemas.microsoft.com/office/drawing/2014/main" id="{56789849-6863-89FD-79FD-C8AEEE1BC238}"/>
                </a:ext>
              </a:extLst>
            </p:cNvPr>
            <p:cNvPicPr>
              <a:picLocks noChangeAspect="1"/>
            </p:cNvPicPr>
            <p:nvPr/>
          </p:nvPicPr>
          <p:blipFill>
            <a:blip r:embed="rId9"/>
            <a:srcRect l="25164" r="25164"/>
            <a:stretch>
              <a:fillRect/>
            </a:stretch>
          </p:blipFill>
          <p:spPr>
            <a:xfrm>
              <a:off x="9408030" y="11583017"/>
              <a:ext cx="4577015" cy="5601008"/>
            </a:xfrm>
            <a:prstGeom prst="rect">
              <a:avLst/>
            </a:prstGeom>
          </p:spPr>
        </p:pic>
      </p:grpSp>
      <p:sp>
        <p:nvSpPr>
          <p:cNvPr id="26" name="TextBox 11">
            <a:extLst>
              <a:ext uri="{FF2B5EF4-FFF2-40B4-BE49-F238E27FC236}">
                <a16:creationId xmlns:a16="http://schemas.microsoft.com/office/drawing/2014/main" id="{89FEFA46-68EC-43BF-5BA6-5B2C2E9AA57E}"/>
              </a:ext>
            </a:extLst>
          </p:cNvPr>
          <p:cNvSpPr txBox="1"/>
          <p:nvPr/>
        </p:nvSpPr>
        <p:spPr>
          <a:xfrm>
            <a:off x="373298" y="2619131"/>
            <a:ext cx="4797916" cy="2603277"/>
          </a:xfrm>
          <a:prstGeom prst="rect">
            <a:avLst/>
          </a:prstGeom>
        </p:spPr>
        <p:txBody>
          <a:bodyPr wrap="square" lIns="0" tIns="0" rIns="0" bIns="0" rtlCol="0" anchor="t">
            <a:spAutoFit/>
          </a:bodyPr>
          <a:lstStyle/>
          <a:p>
            <a:pPr>
              <a:lnSpc>
                <a:spcPts val="2916"/>
              </a:lnSpc>
            </a:pPr>
            <a:r>
              <a:rPr lang="en-GB" sz="2800" b="1" spc="-46">
                <a:solidFill>
                  <a:schemeClr val="tx1">
                    <a:lumMod val="65000"/>
                    <a:lumOff val="35000"/>
                  </a:schemeClr>
                </a:solidFill>
                <a:latin typeface="Arial Black" panose="020B0A04020102020204" pitchFamily="34" charset="0"/>
                <a:cs typeface="Arial" panose="020B0604020202020204" pitchFamily="34" charset="0"/>
              </a:rPr>
              <a:t>SDG Story contributors </a:t>
            </a:r>
            <a:r>
              <a:rPr lang="en-GB" sz="2800" spc="-46">
                <a:solidFill>
                  <a:schemeClr val="tx1">
                    <a:lumMod val="65000"/>
                    <a:lumOff val="35000"/>
                  </a:schemeClr>
                </a:solidFill>
                <a:latin typeface="Arial Black" panose="020B0A04020102020204" pitchFamily="34" charset="0"/>
                <a:cs typeface="Arial" panose="020B0604020202020204" pitchFamily="34" charset="0"/>
              </a:rPr>
              <a:t>– </a:t>
            </a:r>
          </a:p>
          <a:p>
            <a:pPr>
              <a:lnSpc>
                <a:spcPts val="2916"/>
              </a:lnSpc>
            </a:pPr>
            <a:endParaRPr lang="en-GB" sz="2800" spc="-46">
              <a:solidFill>
                <a:schemeClr val="tx1">
                  <a:lumMod val="65000"/>
                  <a:lumOff val="35000"/>
                </a:schemeClr>
              </a:solidFill>
              <a:latin typeface="Arial" panose="020B0604020202020204" pitchFamily="34" charset="0"/>
              <a:cs typeface="Arial" panose="020B0604020202020204" pitchFamily="34" charset="0"/>
            </a:endParaRPr>
          </a:p>
          <a:p>
            <a:pPr>
              <a:lnSpc>
                <a:spcPts val="2916"/>
              </a:lnSpc>
            </a:pPr>
            <a:r>
              <a:rPr lang="en-GB" sz="2800" spc="-46">
                <a:solidFill>
                  <a:schemeClr val="tx1">
                    <a:lumMod val="65000"/>
                    <a:lumOff val="35000"/>
                  </a:schemeClr>
                </a:solidFill>
                <a:latin typeface="Arial" panose="020B0604020202020204" pitchFamily="34" charset="0"/>
                <a:cs typeface="Arial" panose="020B0604020202020204" pitchFamily="34" charset="0"/>
              </a:rPr>
              <a:t>Each individual library or an </a:t>
            </a:r>
            <a:r>
              <a:rPr lang="en-GB" sz="2800" spc="20">
                <a:solidFill>
                  <a:srgbClr val="49403C"/>
                </a:solidFill>
                <a:latin typeface="Arial" panose="020B0604020202020204" pitchFamily="34" charset="0"/>
                <a:cs typeface="Arial" panose="020B0604020202020204" pitchFamily="34" charset="0"/>
              </a:rPr>
              <a:t>organisation</a:t>
            </a:r>
            <a:r>
              <a:rPr lang="en-GB" sz="2800" spc="-46">
                <a:solidFill>
                  <a:schemeClr val="tx1">
                    <a:lumMod val="65000"/>
                    <a:lumOff val="35000"/>
                  </a:schemeClr>
                </a:solidFill>
                <a:latin typeface="Arial" panose="020B0604020202020204" pitchFamily="34" charset="0"/>
                <a:cs typeface="Arial" panose="020B0604020202020204" pitchFamily="34" charset="0"/>
              </a:rPr>
              <a:t> which submitted information for an SDG story and worked with the Library Map team during its curation.</a:t>
            </a:r>
          </a:p>
        </p:txBody>
      </p:sp>
    </p:spTree>
    <p:extLst>
      <p:ext uri="{BB962C8B-B14F-4D97-AF65-F5344CB8AC3E}">
        <p14:creationId xmlns:p14="http://schemas.microsoft.com/office/powerpoint/2010/main" val="3662265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58296"/>
            <a:ext cx="10946391" cy="615553"/>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How to define an effective action</a:t>
            </a:r>
          </a:p>
        </p:txBody>
      </p:sp>
      <p:pic>
        <p:nvPicPr>
          <p:cNvPr id="6" name="Picture 5" descr="A close up of a card&#10;&#10;Description automatically generated">
            <a:extLst>
              <a:ext uri="{FF2B5EF4-FFF2-40B4-BE49-F238E27FC236}">
                <a16:creationId xmlns:a16="http://schemas.microsoft.com/office/drawing/2014/main" id="{2F5B8899-3E29-5585-2571-3597394CD1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3492" y="1725194"/>
            <a:ext cx="6765016" cy="4510011"/>
          </a:xfrm>
          <a:prstGeom prst="rect">
            <a:avLst/>
          </a:prstGeom>
        </p:spPr>
      </p:pic>
    </p:spTree>
    <p:extLst>
      <p:ext uri="{BB962C8B-B14F-4D97-AF65-F5344CB8AC3E}">
        <p14:creationId xmlns:p14="http://schemas.microsoft.com/office/powerpoint/2010/main" val="358896407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sp>
        <p:nvSpPr>
          <p:cNvPr id="13" name="TextBox 13"/>
          <p:cNvSpPr txBox="1"/>
          <p:nvPr/>
        </p:nvSpPr>
        <p:spPr>
          <a:xfrm>
            <a:off x="1072733" y="2009776"/>
            <a:ext cx="4780501" cy="3821046"/>
          </a:xfrm>
          <a:prstGeom prst="rect">
            <a:avLst/>
          </a:prstGeom>
        </p:spPr>
        <p:txBody>
          <a:bodyPr wrap="square" lIns="0" tIns="0" rIns="0" bIns="0" rtlCol="0" anchor="t">
            <a:spAutoFit/>
          </a:bodyPr>
          <a:lstStyle/>
          <a:p>
            <a:pPr defTabSz="609630">
              <a:lnSpc>
                <a:spcPts val="3000"/>
              </a:lnSpc>
            </a:pPr>
            <a:r>
              <a:rPr lang="en-US" sz="2400" spc="20">
                <a:solidFill>
                  <a:srgbClr val="49403C"/>
                </a:solidFill>
                <a:latin typeface="Arial" panose="020B0604020202020204" pitchFamily="34" charset="0"/>
                <a:cs typeface="Arial" panose="020B0604020202020204" pitchFamily="34" charset="0"/>
              </a:rPr>
              <a:t>Contributors with published content (data, country profiles, stories) are listed by country on the  Contributors  page of the Library Map of the World website.</a:t>
            </a:r>
          </a:p>
          <a:p>
            <a:pPr defTabSz="609630">
              <a:lnSpc>
                <a:spcPts val="3000"/>
              </a:lnSpc>
            </a:pPr>
            <a:endParaRPr lang="en-US" sz="2400" spc="20">
              <a:solidFill>
                <a:srgbClr val="49403C"/>
              </a:solidFill>
              <a:latin typeface="Arial" panose="020B0604020202020204" pitchFamily="34" charset="0"/>
              <a:cs typeface="Arial" panose="020B0604020202020204" pitchFamily="34" charset="0"/>
            </a:endParaRPr>
          </a:p>
          <a:p>
            <a:pPr defTabSz="609630">
              <a:lnSpc>
                <a:spcPts val="3000"/>
              </a:lnSpc>
            </a:pPr>
            <a:r>
              <a:rPr lang="en-US" sz="2400" spc="20">
                <a:solidFill>
                  <a:srgbClr val="49403C"/>
                </a:solidFill>
                <a:latin typeface="Arial" panose="020B0604020202020204" pitchFamily="34" charset="0"/>
                <a:cs typeface="Arial" panose="020B0604020202020204" pitchFamily="34" charset="0"/>
              </a:rPr>
              <a:t>Search by country or click on the Map to find out who are contributors </a:t>
            </a:r>
          </a:p>
          <a:p>
            <a:pPr defTabSz="609630">
              <a:lnSpc>
                <a:spcPts val="3000"/>
              </a:lnSpc>
            </a:pPr>
            <a:r>
              <a:rPr lang="en-US" sz="2400" spc="20">
                <a:solidFill>
                  <a:srgbClr val="49403C"/>
                </a:solidFill>
                <a:latin typeface="Arial" panose="020B0604020202020204" pitchFamily="34" charset="0"/>
                <a:cs typeface="Arial" panose="020B0604020202020204" pitchFamily="34" charset="0"/>
              </a:rPr>
              <a:t>from your country!</a:t>
            </a:r>
          </a:p>
        </p:txBody>
      </p:sp>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2F8662"/>
          </a:solidFill>
        </p:spPr>
        <p:txBody>
          <a:bodyPr/>
          <a:lstStyle/>
          <a:p>
            <a:pPr defTabSz="609630"/>
            <a:endParaRPr lang="en-NL" sz="1200">
              <a:solidFill>
                <a:prstClr val="black"/>
              </a:solidFill>
              <a:latin typeface="Calibri"/>
            </a:endParaRPr>
          </a:p>
        </p:txBody>
      </p:sp>
      <p:grpSp>
        <p:nvGrpSpPr>
          <p:cNvPr id="22" name="Group 3">
            <a:extLst>
              <a:ext uri="{FF2B5EF4-FFF2-40B4-BE49-F238E27FC236}">
                <a16:creationId xmlns:a16="http://schemas.microsoft.com/office/drawing/2014/main" id="{1D7DDA7D-ED7C-F115-03D8-0E9EF26BBD75}"/>
              </a:ext>
            </a:extLst>
          </p:cNvPr>
          <p:cNvGrpSpPr/>
          <p:nvPr/>
        </p:nvGrpSpPr>
        <p:grpSpPr>
          <a:xfrm>
            <a:off x="5429170" y="1518440"/>
            <a:ext cx="6882654" cy="4622830"/>
            <a:chOff x="0" y="0"/>
            <a:chExt cx="13765308" cy="9245660"/>
          </a:xfrm>
        </p:grpSpPr>
        <p:pic>
          <p:nvPicPr>
            <p:cNvPr id="23" name="Picture 4">
              <a:extLst>
                <a:ext uri="{FF2B5EF4-FFF2-40B4-BE49-F238E27FC236}">
                  <a16:creationId xmlns:a16="http://schemas.microsoft.com/office/drawing/2014/main" id="{0D8F394D-B618-E01C-9D7B-2D4AF4507E35}"/>
                </a:ext>
              </a:extLst>
            </p:cNvPr>
            <p:cNvPicPr>
              <a:picLocks noChangeAspect="1"/>
            </p:cNvPicPr>
            <p:nvPr/>
          </p:nvPicPr>
          <p:blipFill>
            <a:blip r:embed="rId2"/>
            <a:srcRect t="41952"/>
            <a:stretch>
              <a:fillRect/>
            </a:stretch>
          </p:blipFill>
          <p:spPr>
            <a:xfrm>
              <a:off x="1632552" y="7899558"/>
              <a:ext cx="11741538" cy="1346102"/>
            </a:xfrm>
            <a:prstGeom prst="rect">
              <a:avLst/>
            </a:prstGeom>
          </p:spPr>
        </p:pic>
        <p:pic>
          <p:nvPicPr>
            <p:cNvPr id="24" name="Picture 5">
              <a:extLst>
                <a:ext uri="{FF2B5EF4-FFF2-40B4-BE49-F238E27FC236}">
                  <a16:creationId xmlns:a16="http://schemas.microsoft.com/office/drawing/2014/main" id="{41CABB71-44D2-CE3C-1CAA-A1B35488D41A}"/>
                </a:ext>
              </a:extLst>
            </p:cNvPr>
            <p:cNvPicPr>
              <a:picLocks noChangeAspect="1"/>
            </p:cNvPicPr>
            <p:nvPr/>
          </p:nvPicPr>
          <p:blipFill>
            <a:blip r:embed="rId3"/>
            <a:srcRect/>
            <a:stretch>
              <a:fillRect/>
            </a:stretch>
          </p:blipFill>
          <p:spPr>
            <a:xfrm>
              <a:off x="0" y="0"/>
              <a:ext cx="13765308" cy="8405441"/>
            </a:xfrm>
            <a:prstGeom prst="rect">
              <a:avLst/>
            </a:prstGeom>
          </p:spPr>
        </p:pic>
      </p:grpSp>
      <p:pic>
        <p:nvPicPr>
          <p:cNvPr id="25" name="Picture 24">
            <a:extLst>
              <a:ext uri="{FF2B5EF4-FFF2-40B4-BE49-F238E27FC236}">
                <a16:creationId xmlns:a16="http://schemas.microsoft.com/office/drawing/2014/main" id="{D810084D-17A7-E499-8C38-50973C31D8FE}"/>
              </a:ext>
            </a:extLst>
          </p:cNvPr>
          <p:cNvPicPr>
            <a:picLocks noChangeAspect="1"/>
          </p:cNvPicPr>
          <p:nvPr/>
        </p:nvPicPr>
        <p:blipFill rotWithShape="1">
          <a:blip r:embed="rId4"/>
          <a:srcRect r="18713" b="1980"/>
          <a:stretch/>
        </p:blipFill>
        <p:spPr>
          <a:xfrm>
            <a:off x="6338767" y="1803520"/>
            <a:ext cx="5063459" cy="3244589"/>
          </a:xfrm>
          <a:prstGeom prst="rect">
            <a:avLst/>
          </a:prstGeom>
        </p:spPr>
      </p:pic>
      <p:sp>
        <p:nvSpPr>
          <p:cNvPr id="26" name="TextBox 2">
            <a:extLst>
              <a:ext uri="{FF2B5EF4-FFF2-40B4-BE49-F238E27FC236}">
                <a16:creationId xmlns:a16="http://schemas.microsoft.com/office/drawing/2014/main" id="{A038B7BE-57CC-66F8-52C3-E58433BF4942}"/>
              </a:ext>
            </a:extLst>
          </p:cNvPr>
          <p:cNvSpPr txBox="1"/>
          <p:nvPr/>
        </p:nvSpPr>
        <p:spPr>
          <a:xfrm>
            <a:off x="2229223" y="470278"/>
            <a:ext cx="6399893" cy="632994"/>
          </a:xfrm>
          <a:prstGeom prst="rect">
            <a:avLst/>
          </a:prstGeom>
        </p:spPr>
        <p:txBody>
          <a:bodyPr wrap="square" lIns="0" tIns="0" rIns="0" bIns="0" rtlCol="0" anchor="t">
            <a:spAutoFit/>
          </a:bodyPr>
          <a:lstStyle/>
          <a:p>
            <a:pPr defTabSz="609630">
              <a:lnSpc>
                <a:spcPts val="5600"/>
              </a:lnSpc>
            </a:pPr>
            <a:r>
              <a:rPr lang="en-GB" sz="3200" spc="140">
                <a:solidFill>
                  <a:srgbClr val="49403C"/>
                </a:solidFill>
                <a:latin typeface="Franklin Gothic Heavy"/>
              </a:rPr>
              <a:t>Find contributors on the Map</a:t>
            </a:r>
          </a:p>
        </p:txBody>
      </p:sp>
      <p:pic>
        <p:nvPicPr>
          <p:cNvPr id="27" name="Picture 26">
            <a:extLst>
              <a:ext uri="{FF2B5EF4-FFF2-40B4-BE49-F238E27FC236}">
                <a16:creationId xmlns:a16="http://schemas.microsoft.com/office/drawing/2014/main" id="{2C4C2D0F-F617-047D-423B-53A61D3363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spTree>
    <p:extLst>
      <p:ext uri="{BB962C8B-B14F-4D97-AF65-F5344CB8AC3E}">
        <p14:creationId xmlns:p14="http://schemas.microsoft.com/office/powerpoint/2010/main" val="8455880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7508240" y="-190500"/>
            <a:ext cx="4860001" cy="7264400"/>
          </a:xfrm>
          <a:prstGeom prst="rect">
            <a:avLst/>
          </a:pr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nvGrpSpPr>
          <p:cNvPr id="3" name="Group 3"/>
          <p:cNvGrpSpPr/>
          <p:nvPr/>
        </p:nvGrpSpPr>
        <p:grpSpPr>
          <a:xfrm rot="-5400000">
            <a:off x="-3805074" y="-2093721"/>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26">
            <a:extLst>
              <a:ext uri="{FF2B5EF4-FFF2-40B4-BE49-F238E27FC236}">
                <a16:creationId xmlns:a16="http://schemas.microsoft.com/office/drawing/2014/main" id="{EDB9AAA4-C58E-7E9B-C6F0-A20BDA6FACBC}"/>
              </a:ext>
            </a:extLst>
          </p:cNvPr>
          <p:cNvSpPr txBox="1"/>
          <p:nvPr/>
        </p:nvSpPr>
        <p:spPr>
          <a:xfrm>
            <a:off x="1117577" y="2089661"/>
            <a:ext cx="6855633" cy="442942"/>
          </a:xfrm>
          <a:prstGeom prst="rect">
            <a:avLst/>
          </a:prstGeom>
        </p:spPr>
        <p:txBody>
          <a:bodyPr lIns="0" tIns="0" rIns="0" bIns="0" rtlCol="0" anchor="t">
            <a:spAutoFit/>
          </a:bodyPr>
          <a:lstStyle/>
          <a:p>
            <a:pPr marL="0" marR="0" lvl="0" indent="0" algn="l" defTabSz="609630" rtl="0" eaLnBrk="1" fontAlgn="auto" latinLnBrk="0" hangingPunct="1">
              <a:lnSpc>
                <a:spcPts val="3199"/>
              </a:lnSpc>
              <a:spcBef>
                <a:spcPts val="0"/>
              </a:spcBef>
              <a:spcAft>
                <a:spcPts val="0"/>
              </a:spcAft>
              <a:buClrTx/>
              <a:buSzTx/>
              <a:buFontTx/>
              <a:buNone/>
              <a:tabLst/>
              <a:defRPr/>
            </a:pPr>
            <a:r>
              <a:rPr lang="en-US" sz="4000" spc="79">
                <a:solidFill>
                  <a:srgbClr val="49403C"/>
                </a:solidFill>
                <a:latin typeface="Arial Black" panose="020B0A04020102020204" pitchFamily="34" charset="0"/>
              </a:rPr>
              <a:t>l</a:t>
            </a:r>
            <a:r>
              <a:rPr kumimoji="0" lang="en-US" sz="4000" b="0" i="0" u="none" strike="noStrike" kern="1200" cap="none" spc="79" normalizeH="0" baseline="0" noProof="0">
                <a:ln>
                  <a:noFill/>
                </a:ln>
                <a:solidFill>
                  <a:srgbClr val="49403C"/>
                </a:solidFill>
                <a:effectLst/>
                <a:uLnTx/>
                <a:uFillTx/>
                <a:latin typeface="Arial Black" panose="020B0A04020102020204" pitchFamily="34" charset="0"/>
                <a:ea typeface="+mn-ea"/>
                <a:cs typeface="+mn-cs"/>
              </a:rPr>
              <a:t>ibrarymap.ifla.org</a:t>
            </a:r>
          </a:p>
        </p:txBody>
      </p:sp>
      <p:sp>
        <p:nvSpPr>
          <p:cNvPr id="16" name="TextBox 27">
            <a:extLst>
              <a:ext uri="{FF2B5EF4-FFF2-40B4-BE49-F238E27FC236}">
                <a16:creationId xmlns:a16="http://schemas.microsoft.com/office/drawing/2014/main" id="{4374C13D-7CA6-9550-3DEB-3FF4DCBBEED9}"/>
              </a:ext>
            </a:extLst>
          </p:cNvPr>
          <p:cNvSpPr txBox="1"/>
          <p:nvPr/>
        </p:nvSpPr>
        <p:spPr>
          <a:xfrm>
            <a:off x="1117577" y="2881642"/>
            <a:ext cx="5475836" cy="1477328"/>
          </a:xfrm>
          <a:prstGeom prst="rect">
            <a:avLst/>
          </a:prstGeom>
        </p:spPr>
        <p:txBody>
          <a:bodyPr wrap="square" lIns="0" tIns="0" rIns="0" bIns="0" rtlCol="0" anchor="t">
            <a:spAutoFit/>
          </a:bodyPr>
          <a:lstStyle/>
          <a:p>
            <a:pPr marL="0" marR="0" lvl="0" indent="0" algn="l" defTabSz="609630" rtl="0" eaLnBrk="1" fontAlgn="auto" latinLnBrk="0" hangingPunct="1">
              <a:spcBef>
                <a:spcPts val="0"/>
              </a:spcBef>
              <a:spcAft>
                <a:spcPts val="0"/>
              </a:spcAft>
              <a:buClrTx/>
              <a:buSzTx/>
              <a:buFontTx/>
              <a:buNone/>
              <a:tabLst/>
              <a:defRPr/>
            </a:pPr>
            <a:r>
              <a:rPr lang="en-US" sz="3200" spc="20">
                <a:solidFill>
                  <a:srgbClr val="49403C"/>
                </a:solidFill>
                <a:latin typeface="Arial" panose="020B0604020202020204" pitchFamily="34" charset="0"/>
                <a:cs typeface="Arial" panose="020B0604020202020204" pitchFamily="34" charset="0"/>
              </a:rPr>
              <a:t>A</a:t>
            </a:r>
            <a:r>
              <a:rPr kumimoji="0" lang="en-US" sz="3200"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 source of </a:t>
            </a:r>
            <a:r>
              <a:rPr kumimoji="0" lang="en-US" sz="3200" b="1" i="0" u="none" strike="noStrike" kern="1200" cap="none" spc="20" normalizeH="0" baseline="0" noProof="0">
                <a:ln>
                  <a:noFill/>
                </a:ln>
                <a:solidFill>
                  <a:srgbClr val="2F8662"/>
                </a:solidFill>
                <a:effectLst/>
                <a:uLnTx/>
                <a:uFillTx/>
                <a:latin typeface="Arial" panose="020B0604020202020204" pitchFamily="34" charset="0"/>
                <a:ea typeface="+mn-ea"/>
                <a:cs typeface="Arial" panose="020B0604020202020204" pitchFamily="34" charset="0"/>
              </a:rPr>
              <a:t>country-level library statistics</a:t>
            </a:r>
            <a:r>
              <a:rPr kumimoji="0" lang="en-US" sz="3200" b="0" i="0" u="none" strike="noStrike" kern="1200" cap="none" spc="20" normalizeH="0" baseline="0" noProof="0">
                <a:ln>
                  <a:noFill/>
                </a:ln>
                <a:solidFill>
                  <a:srgbClr val="2F8662"/>
                </a:solidFill>
                <a:effectLst/>
                <a:uLnTx/>
                <a:uFillTx/>
                <a:latin typeface="Arial" panose="020B0604020202020204" pitchFamily="34" charset="0"/>
                <a:ea typeface="+mn-ea"/>
                <a:cs typeface="Arial" panose="020B0604020202020204" pitchFamily="34" charset="0"/>
              </a:rPr>
              <a:t> </a:t>
            </a:r>
            <a:r>
              <a:rPr kumimoji="0" lang="en-US" sz="3200"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covering all library types</a:t>
            </a:r>
            <a:endParaRPr kumimoji="0" lang="en-GB" sz="3200"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endParaRPr>
          </a:p>
        </p:txBody>
      </p:sp>
      <p:pic>
        <p:nvPicPr>
          <p:cNvPr id="18" name="Picture 17">
            <a:extLst>
              <a:ext uri="{FF2B5EF4-FFF2-40B4-BE49-F238E27FC236}">
                <a16:creationId xmlns:a16="http://schemas.microsoft.com/office/drawing/2014/main" id="{3307B8C3-72ED-B020-19F6-29F5740F1E0A}"/>
              </a:ext>
            </a:extLst>
          </p:cNvPr>
          <p:cNvPicPr>
            <a:picLocks noChangeAspect="1"/>
          </p:cNvPicPr>
          <p:nvPr/>
        </p:nvPicPr>
        <p:blipFill>
          <a:blip r:embed="rId2"/>
          <a:stretch>
            <a:fillRect/>
          </a:stretch>
        </p:blipFill>
        <p:spPr>
          <a:xfrm>
            <a:off x="8404986" y="1032980"/>
            <a:ext cx="3206032" cy="4817440"/>
          </a:xfrm>
          <a:prstGeom prst="rect">
            <a:avLst/>
          </a:prstGeom>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860324" y="466773"/>
            <a:ext cx="6645876" cy="673774"/>
          </a:xfrm>
          <a:prstGeom prst="rect">
            <a:avLst/>
          </a:prstGeom>
        </p:spPr>
        <p:txBody>
          <a:bodyPr wrap="square" lIns="0" tIns="0" rIns="0" bIns="0" rtlCol="0" anchor="t">
            <a:spAutoFit/>
          </a:bodyPr>
          <a:lstStyle/>
          <a:p>
            <a:pPr algn="r">
              <a:lnSpc>
                <a:spcPts val="5600"/>
              </a:lnSpc>
            </a:pPr>
            <a:r>
              <a:rPr lang="es-ES" sz="4000" spc="140">
                <a:solidFill>
                  <a:srgbClr val="49403C"/>
                </a:solidFill>
                <a:latin typeface="Arial Black" panose="020B0A04020102020204" pitchFamily="34" charset="0"/>
              </a:rPr>
              <a:t>Library data</a:t>
            </a:r>
          </a:p>
        </p:txBody>
      </p:sp>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4975" y="2669051"/>
            <a:ext cx="1711353" cy="7270395"/>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14" name="Picture 13">
            <a:extLst>
              <a:ext uri="{FF2B5EF4-FFF2-40B4-BE49-F238E27FC236}">
                <a16:creationId xmlns:a16="http://schemas.microsoft.com/office/drawing/2014/main" id="{644D92DC-0B77-5142-4836-D3B34C0355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3449" y="1317221"/>
            <a:ext cx="6052751" cy="598275"/>
          </a:xfrm>
          <a:prstGeom prst="rect">
            <a:avLst/>
          </a:prstGeom>
        </p:spPr>
      </p:pic>
      <p:sp>
        <p:nvSpPr>
          <p:cNvPr id="22" name="TextBox 6">
            <a:extLst>
              <a:ext uri="{FF2B5EF4-FFF2-40B4-BE49-F238E27FC236}">
                <a16:creationId xmlns:a16="http://schemas.microsoft.com/office/drawing/2014/main" id="{6AECE38A-6DED-9806-565C-6B13D6939E92}"/>
              </a:ext>
            </a:extLst>
          </p:cNvPr>
          <p:cNvSpPr txBox="1"/>
          <p:nvPr/>
        </p:nvSpPr>
        <p:spPr>
          <a:xfrm>
            <a:off x="1057281" y="2154487"/>
            <a:ext cx="10553694" cy="720838"/>
          </a:xfrm>
          <a:prstGeom prst="rect">
            <a:avLst/>
          </a:prstGeom>
        </p:spPr>
        <p:txBody>
          <a:bodyPr wrap="square" lIns="0" tIns="0" rIns="0" bIns="0" rtlCol="0" anchor="t">
            <a:spAutoFit/>
          </a:bodyPr>
          <a:lstStyle/>
          <a:p>
            <a:pPr>
              <a:lnSpc>
                <a:spcPts val="2883"/>
              </a:lnSpc>
            </a:pPr>
            <a:r>
              <a:rPr lang="en-US" sz="2400" b="1">
                <a:solidFill>
                  <a:schemeClr val="tx1">
                    <a:lumMod val="75000"/>
                    <a:lumOff val="25000"/>
                  </a:schemeClr>
                </a:solidFill>
                <a:latin typeface="Arial" panose="020B0604020202020204" pitchFamily="34" charset="0"/>
                <a:cs typeface="Arial" panose="020B0604020202020204" pitchFamily="34" charset="0"/>
              </a:rPr>
              <a:t>Country-level library statistics</a:t>
            </a:r>
          </a:p>
          <a:p>
            <a:pPr>
              <a:lnSpc>
                <a:spcPts val="2883"/>
              </a:lnSpc>
            </a:pPr>
            <a:r>
              <a:rPr lang="en-US" sz="2400">
                <a:solidFill>
                  <a:schemeClr val="tx1">
                    <a:lumMod val="75000"/>
                    <a:lumOff val="25000"/>
                  </a:schemeClr>
                </a:solidFill>
                <a:latin typeface="Arial" panose="020B0604020202020204" pitchFamily="34" charset="0"/>
                <a:cs typeface="Arial" panose="020B0604020202020204" pitchFamily="34" charset="0"/>
              </a:rPr>
              <a:t>Updated throughout the year in collaboration with main contributors</a:t>
            </a:r>
          </a:p>
        </p:txBody>
      </p:sp>
      <p:sp>
        <p:nvSpPr>
          <p:cNvPr id="12" name="TextBox 11">
            <a:extLst>
              <a:ext uri="{FF2B5EF4-FFF2-40B4-BE49-F238E27FC236}">
                <a16:creationId xmlns:a16="http://schemas.microsoft.com/office/drawing/2014/main" id="{4BE949BF-40C2-6CF9-B404-9AEF14A5D36B}"/>
              </a:ext>
            </a:extLst>
          </p:cNvPr>
          <p:cNvSpPr txBox="1"/>
          <p:nvPr/>
        </p:nvSpPr>
        <p:spPr>
          <a:xfrm>
            <a:off x="1057281" y="3282684"/>
            <a:ext cx="5038719" cy="3139321"/>
          </a:xfrm>
          <a:prstGeom prst="rect">
            <a:avLst/>
          </a:prstGeom>
        </p:spPr>
        <p:txBody>
          <a:bodyPr wrap="square" lIns="0" tIns="0" rIns="0" bIns="0" rtlCol="0" anchor="t">
            <a:spAutoFit/>
          </a:bodyPr>
          <a:lstStyle/>
          <a:p>
            <a:pPr>
              <a:spcBef>
                <a:spcPts val="600"/>
              </a:spcBef>
              <a:spcAft>
                <a:spcPts val="600"/>
              </a:spcAft>
            </a:pPr>
            <a:r>
              <a:rPr lang="en-US" sz="2200" b="1" spc="30">
                <a:solidFill>
                  <a:srgbClr val="49403C"/>
                </a:solidFill>
                <a:latin typeface="Arial" panose="020B0604020202020204" pitchFamily="34" charset="0"/>
              </a:rPr>
              <a:t>Eight basic performance metrics –</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Number of libraries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Libraries with Internet access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Staff and volunteers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Registered users and physical visits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Physical and electronic loans</a:t>
            </a:r>
          </a:p>
        </p:txBody>
      </p:sp>
      <p:sp>
        <p:nvSpPr>
          <p:cNvPr id="13" name="TextBox 12">
            <a:extLst>
              <a:ext uri="{FF2B5EF4-FFF2-40B4-BE49-F238E27FC236}">
                <a16:creationId xmlns:a16="http://schemas.microsoft.com/office/drawing/2014/main" id="{9903A4F0-8D8A-81D9-1192-4838677B270C}"/>
              </a:ext>
            </a:extLst>
          </p:cNvPr>
          <p:cNvSpPr txBox="1"/>
          <p:nvPr/>
        </p:nvSpPr>
        <p:spPr>
          <a:xfrm>
            <a:off x="6633047" y="3251906"/>
            <a:ext cx="5038719" cy="3293209"/>
          </a:xfrm>
          <a:prstGeom prst="rect">
            <a:avLst/>
          </a:prstGeom>
        </p:spPr>
        <p:txBody>
          <a:bodyPr wrap="square" lIns="0" tIns="0" rIns="0" bIns="0" rtlCol="0" anchor="t">
            <a:spAutoFit/>
          </a:bodyPr>
          <a:lstStyle/>
          <a:p>
            <a:pPr>
              <a:spcBef>
                <a:spcPts val="600"/>
              </a:spcBef>
              <a:spcAft>
                <a:spcPts val="600"/>
              </a:spcAft>
            </a:pPr>
            <a:r>
              <a:rPr lang="en-US" sz="2200" b="1" spc="30">
                <a:solidFill>
                  <a:srgbClr val="49403C"/>
                </a:solidFill>
                <a:latin typeface="Arial" panose="020B0604020202020204" pitchFamily="34" charset="0"/>
              </a:rPr>
              <a:t>All library types –</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National libraries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Academic libraries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Public libraries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Community libraries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School libraries</a:t>
            </a:r>
          </a:p>
          <a:p>
            <a:pPr marL="457200" indent="-457200">
              <a:spcBef>
                <a:spcPts val="600"/>
              </a:spcBef>
              <a:spcAft>
                <a:spcPts val="600"/>
              </a:spcAft>
              <a:buBlip>
                <a:blip r:embed="rId3"/>
              </a:buBlip>
            </a:pPr>
            <a:r>
              <a:rPr lang="en-US" sz="2200" spc="30">
                <a:solidFill>
                  <a:srgbClr val="49403C"/>
                </a:solidFill>
                <a:latin typeface="Arial" panose="020B0604020202020204" pitchFamily="34" charset="0"/>
              </a:rPr>
              <a:t>Other libraries</a:t>
            </a:r>
          </a:p>
        </p:txBody>
      </p:sp>
    </p:spTree>
    <p:extLst>
      <p:ext uri="{BB962C8B-B14F-4D97-AF65-F5344CB8AC3E}">
        <p14:creationId xmlns:p14="http://schemas.microsoft.com/office/powerpoint/2010/main" val="304144823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66B5BF"/>
          </a:solidFill>
        </p:spPr>
        <p:txBody>
          <a:bodyPr/>
          <a:lstStyle/>
          <a:p>
            <a:endParaRPr lang="en-NL" sz="1400"/>
          </a:p>
        </p:txBody>
      </p:sp>
      <p:sp>
        <p:nvSpPr>
          <p:cNvPr id="26" name="TextBox 2">
            <a:extLst>
              <a:ext uri="{FF2B5EF4-FFF2-40B4-BE49-F238E27FC236}">
                <a16:creationId xmlns:a16="http://schemas.microsoft.com/office/drawing/2014/main" id="{A038B7BE-57CC-66F8-52C3-E58433BF4942}"/>
              </a:ext>
            </a:extLst>
          </p:cNvPr>
          <p:cNvSpPr txBox="1"/>
          <p:nvPr/>
        </p:nvSpPr>
        <p:spPr>
          <a:xfrm>
            <a:off x="2250449" y="302785"/>
            <a:ext cx="6357442" cy="1107996"/>
          </a:xfrm>
          <a:prstGeom prst="rect">
            <a:avLst/>
          </a:prstGeom>
        </p:spPr>
        <p:txBody>
          <a:bodyPr wrap="square" lIns="0" tIns="0" rIns="0" bIns="0" rtlCol="0" anchor="t">
            <a:spAutoFit/>
          </a:bodyPr>
          <a:lstStyle/>
          <a:p>
            <a:r>
              <a:rPr lang="en-GB" sz="3600" spc="140">
                <a:solidFill>
                  <a:srgbClr val="49403C"/>
                </a:solidFill>
                <a:latin typeface="Arial Black" panose="020B0A04020102020204" pitchFamily="34" charset="0"/>
              </a:rPr>
              <a:t>Find data on the </a:t>
            </a:r>
          </a:p>
          <a:p>
            <a:r>
              <a:rPr lang="en-GB" sz="3600" spc="140">
                <a:solidFill>
                  <a:srgbClr val="49403C"/>
                </a:solidFill>
                <a:latin typeface="Arial Black" panose="020B0A04020102020204" pitchFamily="34" charset="0"/>
              </a:rPr>
              <a:t>Home page of the Map</a:t>
            </a:r>
          </a:p>
        </p:txBody>
      </p:sp>
      <p:grpSp>
        <p:nvGrpSpPr>
          <p:cNvPr id="2" name="Group 2">
            <a:extLst>
              <a:ext uri="{FF2B5EF4-FFF2-40B4-BE49-F238E27FC236}">
                <a16:creationId xmlns:a16="http://schemas.microsoft.com/office/drawing/2014/main" id="{E8E7432E-C210-8815-E0B1-4BBB8EAE578C}"/>
              </a:ext>
            </a:extLst>
          </p:cNvPr>
          <p:cNvGrpSpPr/>
          <p:nvPr/>
        </p:nvGrpSpPr>
        <p:grpSpPr>
          <a:xfrm rot="2700000">
            <a:off x="51708" y="-3381725"/>
            <a:ext cx="1711353" cy="7270395"/>
            <a:chOff x="0" y="0"/>
            <a:chExt cx="3422705" cy="14540791"/>
          </a:xfrm>
        </p:grpSpPr>
        <p:sp>
          <p:nvSpPr>
            <p:cNvPr id="7" name="AutoShape 3">
              <a:extLst>
                <a:ext uri="{FF2B5EF4-FFF2-40B4-BE49-F238E27FC236}">
                  <a16:creationId xmlns:a16="http://schemas.microsoft.com/office/drawing/2014/main" id="{BD7EFC2C-E856-CF22-8BA4-F8B821CB467F}"/>
                </a:ext>
              </a:extLst>
            </p:cNvPr>
            <p:cNvSpPr/>
            <p:nvPr/>
          </p:nvSpPr>
          <p:spPr>
            <a:xfrm>
              <a:off x="0" y="0"/>
              <a:ext cx="1140902" cy="14540791"/>
            </a:xfrm>
            <a:prstGeom prst="rect">
              <a:avLst/>
            </a:prstGeom>
            <a:solidFill>
              <a:srgbClr val="008494">
                <a:alpha val="69804"/>
              </a:srgbClr>
            </a:solidFill>
          </p:spPr>
          <p:txBody>
            <a:bodyPr/>
            <a:lstStyle/>
            <a:p>
              <a:endParaRPr lang="en-NL" sz="1400"/>
            </a:p>
          </p:txBody>
        </p:sp>
        <p:sp>
          <p:nvSpPr>
            <p:cNvPr id="8" name="AutoShape 4">
              <a:extLst>
                <a:ext uri="{FF2B5EF4-FFF2-40B4-BE49-F238E27FC236}">
                  <a16:creationId xmlns:a16="http://schemas.microsoft.com/office/drawing/2014/main" id="{D8CA25B8-99B0-E175-0165-8FD38ED40C5C}"/>
                </a:ext>
              </a:extLst>
            </p:cNvPr>
            <p:cNvSpPr/>
            <p:nvPr/>
          </p:nvSpPr>
          <p:spPr>
            <a:xfrm>
              <a:off x="1140902" y="0"/>
              <a:ext cx="1140902" cy="14540791"/>
            </a:xfrm>
            <a:prstGeom prst="rect">
              <a:avLst/>
            </a:prstGeom>
            <a:solidFill>
              <a:srgbClr val="008494">
                <a:alpha val="40000"/>
              </a:srgbClr>
            </a:solidFill>
          </p:spPr>
          <p:txBody>
            <a:bodyPr/>
            <a:lstStyle/>
            <a:p>
              <a:endParaRPr lang="en-NL" sz="1400"/>
            </a:p>
          </p:txBody>
        </p:sp>
        <p:sp>
          <p:nvSpPr>
            <p:cNvPr id="9" name="AutoShape 5">
              <a:extLst>
                <a:ext uri="{FF2B5EF4-FFF2-40B4-BE49-F238E27FC236}">
                  <a16:creationId xmlns:a16="http://schemas.microsoft.com/office/drawing/2014/main" id="{163880B6-4138-8FF3-E52C-ED011A1DC544}"/>
                </a:ext>
              </a:extLst>
            </p:cNvPr>
            <p:cNvSpPr/>
            <p:nvPr/>
          </p:nvSpPr>
          <p:spPr>
            <a:xfrm>
              <a:off x="2281803" y="0"/>
              <a:ext cx="1140902" cy="14540791"/>
            </a:xfrm>
            <a:prstGeom prst="rect">
              <a:avLst/>
            </a:prstGeom>
            <a:solidFill>
              <a:srgbClr val="008494">
                <a:alpha val="9804"/>
              </a:srgbClr>
            </a:solidFill>
          </p:spPr>
          <p:txBody>
            <a:bodyPr/>
            <a:lstStyle/>
            <a:p>
              <a:endParaRPr lang="en-NL" sz="1400"/>
            </a:p>
          </p:txBody>
        </p:sp>
      </p:grpSp>
      <p:grpSp>
        <p:nvGrpSpPr>
          <p:cNvPr id="10" name="Group 3">
            <a:extLst>
              <a:ext uri="{FF2B5EF4-FFF2-40B4-BE49-F238E27FC236}">
                <a16:creationId xmlns:a16="http://schemas.microsoft.com/office/drawing/2014/main" id="{FCB3806E-7098-F74E-851C-AE7BF7CC3F6C}"/>
              </a:ext>
            </a:extLst>
          </p:cNvPr>
          <p:cNvGrpSpPr/>
          <p:nvPr/>
        </p:nvGrpSpPr>
        <p:grpSpPr>
          <a:xfrm>
            <a:off x="5429170" y="1518440"/>
            <a:ext cx="6882654" cy="4622830"/>
            <a:chOff x="0" y="0"/>
            <a:chExt cx="13765308" cy="9245660"/>
          </a:xfrm>
        </p:grpSpPr>
        <p:pic>
          <p:nvPicPr>
            <p:cNvPr id="11" name="Picture 4">
              <a:extLst>
                <a:ext uri="{FF2B5EF4-FFF2-40B4-BE49-F238E27FC236}">
                  <a16:creationId xmlns:a16="http://schemas.microsoft.com/office/drawing/2014/main" id="{94BBF766-D6C6-FA6E-1743-17BB34537761}"/>
                </a:ext>
              </a:extLst>
            </p:cNvPr>
            <p:cNvPicPr>
              <a:picLocks noChangeAspect="1"/>
            </p:cNvPicPr>
            <p:nvPr/>
          </p:nvPicPr>
          <p:blipFill>
            <a:blip r:embed="rId2"/>
            <a:srcRect t="41952"/>
            <a:stretch>
              <a:fillRect/>
            </a:stretch>
          </p:blipFill>
          <p:spPr>
            <a:xfrm>
              <a:off x="1632552" y="7899558"/>
              <a:ext cx="11741538" cy="1346102"/>
            </a:xfrm>
            <a:prstGeom prst="rect">
              <a:avLst/>
            </a:prstGeom>
          </p:spPr>
        </p:pic>
        <p:pic>
          <p:nvPicPr>
            <p:cNvPr id="12" name="Picture 5">
              <a:extLst>
                <a:ext uri="{FF2B5EF4-FFF2-40B4-BE49-F238E27FC236}">
                  <a16:creationId xmlns:a16="http://schemas.microsoft.com/office/drawing/2014/main" id="{7D08F0EE-11B1-3086-3290-1E201096B722}"/>
                </a:ext>
              </a:extLst>
            </p:cNvPr>
            <p:cNvPicPr>
              <a:picLocks noChangeAspect="1"/>
            </p:cNvPicPr>
            <p:nvPr/>
          </p:nvPicPr>
          <p:blipFill>
            <a:blip r:embed="rId3"/>
            <a:srcRect/>
            <a:stretch>
              <a:fillRect/>
            </a:stretch>
          </p:blipFill>
          <p:spPr>
            <a:xfrm>
              <a:off x="0" y="0"/>
              <a:ext cx="13765308" cy="8405441"/>
            </a:xfrm>
            <a:prstGeom prst="rect">
              <a:avLst/>
            </a:prstGeom>
          </p:spPr>
        </p:pic>
      </p:grpSp>
      <p:pic>
        <p:nvPicPr>
          <p:cNvPr id="14" name="Picture 13">
            <a:extLst>
              <a:ext uri="{FF2B5EF4-FFF2-40B4-BE49-F238E27FC236}">
                <a16:creationId xmlns:a16="http://schemas.microsoft.com/office/drawing/2014/main" id="{CFBC0D90-ED7D-ECB7-7287-F1D596C0040B}"/>
              </a:ext>
            </a:extLst>
          </p:cNvPr>
          <p:cNvPicPr>
            <a:picLocks noChangeAspect="1"/>
          </p:cNvPicPr>
          <p:nvPr/>
        </p:nvPicPr>
        <p:blipFill rotWithShape="1">
          <a:blip r:embed="rId4"/>
          <a:srcRect r="7718"/>
          <a:stretch/>
        </p:blipFill>
        <p:spPr>
          <a:xfrm>
            <a:off x="6402430" y="1733759"/>
            <a:ext cx="4976771" cy="3219241"/>
          </a:xfrm>
          <a:prstGeom prst="rect">
            <a:avLst/>
          </a:prstGeom>
        </p:spPr>
      </p:pic>
      <p:pic>
        <p:nvPicPr>
          <p:cNvPr id="15" name="Picture 14">
            <a:extLst>
              <a:ext uri="{FF2B5EF4-FFF2-40B4-BE49-F238E27FC236}">
                <a16:creationId xmlns:a16="http://schemas.microsoft.com/office/drawing/2014/main" id="{4C09F1AA-BB24-A9A9-E6D4-9026F02AE4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sp>
        <p:nvSpPr>
          <p:cNvPr id="3" name="TextBox 2">
            <a:extLst>
              <a:ext uri="{FF2B5EF4-FFF2-40B4-BE49-F238E27FC236}">
                <a16:creationId xmlns:a16="http://schemas.microsoft.com/office/drawing/2014/main" id="{E081E7CB-1E90-0194-A44A-F82BB941333C}"/>
              </a:ext>
            </a:extLst>
          </p:cNvPr>
          <p:cNvSpPr txBox="1"/>
          <p:nvPr/>
        </p:nvSpPr>
        <p:spPr>
          <a:xfrm>
            <a:off x="877081" y="2422563"/>
            <a:ext cx="5038719" cy="3754874"/>
          </a:xfrm>
          <a:prstGeom prst="rect">
            <a:avLst/>
          </a:prstGeom>
        </p:spPr>
        <p:txBody>
          <a:bodyPr wrap="square" lIns="0" tIns="0" rIns="0" bIns="0" rtlCol="0" anchor="t">
            <a:spAutoFit/>
          </a:bodyPr>
          <a:lstStyle/>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Search by country or click on the Map to see your country’s data</a:t>
            </a:r>
          </a:p>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Explore worldwide and regional totals</a:t>
            </a:r>
          </a:p>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Download the full dataset in csv and make your own data analysis</a:t>
            </a:r>
          </a:p>
        </p:txBody>
      </p:sp>
    </p:spTree>
    <p:extLst>
      <p:ext uri="{BB962C8B-B14F-4D97-AF65-F5344CB8AC3E}">
        <p14:creationId xmlns:p14="http://schemas.microsoft.com/office/powerpoint/2010/main" val="249800220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p:nvPr/>
        </p:nvSpPr>
        <p:spPr>
          <a:xfrm>
            <a:off x="1358900" y="518012"/>
            <a:ext cx="8278876" cy="1391920"/>
          </a:xfrm>
          <a:prstGeom prst="rect">
            <a:avLst/>
          </a:prstGeom>
        </p:spPr>
        <p:txBody>
          <a:bodyPr wrap="square" lIns="0" tIns="0" rIns="0" bIns="0" rtlCol="0" anchor="t">
            <a:spAutoFit/>
          </a:bodyPr>
          <a:lstStyle/>
          <a:p>
            <a:pPr defTabSz="609630">
              <a:lnSpc>
                <a:spcPts val="5600"/>
              </a:lnSpc>
            </a:pPr>
            <a:r>
              <a:rPr lang="en-GB" sz="3600" spc="140">
                <a:solidFill>
                  <a:srgbClr val="49403C"/>
                </a:solidFill>
                <a:latin typeface="Arial Black" panose="020B0A04020102020204" pitchFamily="34" charset="0"/>
              </a:rPr>
              <a:t>Countries with published data – Europe (45)</a:t>
            </a:r>
          </a:p>
        </p:txBody>
      </p:sp>
      <p:graphicFrame>
        <p:nvGraphicFramePr>
          <p:cNvPr id="17" name="Chart 16">
            <a:extLst>
              <a:ext uri="{FF2B5EF4-FFF2-40B4-BE49-F238E27FC236}">
                <a16:creationId xmlns:a16="http://schemas.microsoft.com/office/drawing/2014/main" id="{D1242451-DC0C-D61B-5C10-11B05503C0A7}"/>
              </a:ext>
            </a:extLst>
          </p:cNvPr>
          <p:cNvGraphicFramePr/>
          <p:nvPr>
            <p:extLst>
              <p:ext uri="{D42A27DB-BD31-4B8C-83A1-F6EECF244321}">
                <p14:modId xmlns:p14="http://schemas.microsoft.com/office/powerpoint/2010/main" val="3455135554"/>
              </p:ext>
            </p:extLst>
          </p:nvPr>
        </p:nvGraphicFramePr>
        <p:xfrm>
          <a:off x="1358900" y="2069648"/>
          <a:ext cx="8128000" cy="3818237"/>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2">
            <a:extLst>
              <a:ext uri="{FF2B5EF4-FFF2-40B4-BE49-F238E27FC236}">
                <a16:creationId xmlns:a16="http://schemas.microsoft.com/office/drawing/2014/main" id="{05FB6C29-8DE5-17F3-17AC-1DE84FD010EB}"/>
              </a:ext>
            </a:extLst>
          </p:cNvPr>
          <p:cNvGrpSpPr/>
          <p:nvPr/>
        </p:nvGrpSpPr>
        <p:grpSpPr>
          <a:xfrm rot="-10800000">
            <a:off x="-1" y="643521"/>
            <a:ext cx="654049" cy="1711353"/>
            <a:chOff x="0" y="0"/>
            <a:chExt cx="14540791" cy="3422705"/>
          </a:xfrm>
        </p:grpSpPr>
        <p:sp>
          <p:nvSpPr>
            <p:cNvPr id="8" name="AutoShape 3">
              <a:extLst>
                <a:ext uri="{FF2B5EF4-FFF2-40B4-BE49-F238E27FC236}">
                  <a16:creationId xmlns:a16="http://schemas.microsoft.com/office/drawing/2014/main" id="{DB57BDCF-25A3-7D27-CF73-58AD169D30FF}"/>
                </a:ext>
              </a:extLst>
            </p:cNvPr>
            <p:cNvSpPr/>
            <p:nvPr/>
          </p:nvSpPr>
          <p:spPr>
            <a:xfrm rot="5400000">
              <a:off x="6699945" y="-6699945"/>
              <a:ext cx="1140902" cy="14540791"/>
            </a:xfrm>
            <a:prstGeom prst="rect">
              <a:avLst/>
            </a:prstGeom>
            <a:solidFill>
              <a:srgbClr val="008494">
                <a:alpha val="69804"/>
              </a:srgbClr>
            </a:solidFill>
          </p:spPr>
          <p:txBody>
            <a:bodyPr/>
            <a:lstStyle/>
            <a:p>
              <a:pPr defTabSz="609630"/>
              <a:endParaRPr lang="en-NL" sz="1200">
                <a:solidFill>
                  <a:prstClr val="black"/>
                </a:solidFill>
                <a:latin typeface="Calibri"/>
              </a:endParaRPr>
            </a:p>
          </p:txBody>
        </p:sp>
        <p:sp>
          <p:nvSpPr>
            <p:cNvPr id="9" name="AutoShape 4">
              <a:extLst>
                <a:ext uri="{FF2B5EF4-FFF2-40B4-BE49-F238E27FC236}">
                  <a16:creationId xmlns:a16="http://schemas.microsoft.com/office/drawing/2014/main" id="{CD512BE6-F151-9A26-B740-376C57D60D3D}"/>
                </a:ext>
              </a:extLst>
            </p:cNvPr>
            <p:cNvSpPr/>
            <p:nvPr/>
          </p:nvSpPr>
          <p:spPr>
            <a:xfrm rot="5400000">
              <a:off x="6699945" y="-5559043"/>
              <a:ext cx="1140902" cy="14540791"/>
            </a:xfrm>
            <a:prstGeom prst="rect">
              <a:avLst/>
            </a:prstGeom>
            <a:solidFill>
              <a:srgbClr val="008494">
                <a:alpha val="40000"/>
              </a:srgbClr>
            </a:solidFill>
          </p:spPr>
          <p:txBody>
            <a:bodyPr/>
            <a:lstStyle/>
            <a:p>
              <a:pPr defTabSz="609630"/>
              <a:endParaRPr lang="en-NL" sz="1200">
                <a:solidFill>
                  <a:prstClr val="black"/>
                </a:solidFill>
                <a:latin typeface="Calibri"/>
              </a:endParaRPr>
            </a:p>
          </p:txBody>
        </p:sp>
        <p:sp>
          <p:nvSpPr>
            <p:cNvPr id="10" name="AutoShape 5">
              <a:extLst>
                <a:ext uri="{FF2B5EF4-FFF2-40B4-BE49-F238E27FC236}">
                  <a16:creationId xmlns:a16="http://schemas.microsoft.com/office/drawing/2014/main" id="{27B89421-DCB9-C3BE-88BC-0F72BF45E909}"/>
                </a:ext>
              </a:extLst>
            </p:cNvPr>
            <p:cNvSpPr/>
            <p:nvPr/>
          </p:nvSpPr>
          <p:spPr>
            <a:xfrm rot="5400000">
              <a:off x="6699945" y="-4418141"/>
              <a:ext cx="1140902" cy="14540791"/>
            </a:xfrm>
            <a:prstGeom prst="rect">
              <a:avLst/>
            </a:prstGeom>
            <a:solidFill>
              <a:srgbClr val="008494">
                <a:alpha val="9804"/>
              </a:srgbClr>
            </a:solidFill>
          </p:spPr>
          <p:txBody>
            <a:bodyPr/>
            <a:lstStyle/>
            <a:p>
              <a:pPr defTabSz="609630"/>
              <a:endParaRPr lang="en-NL" sz="1200">
                <a:solidFill>
                  <a:prstClr val="black"/>
                </a:solidFill>
                <a:latin typeface="Calibri"/>
              </a:endParaRPr>
            </a:p>
          </p:txBody>
        </p:sp>
      </p:grpSp>
      <p:grpSp>
        <p:nvGrpSpPr>
          <p:cNvPr id="3" name="Group 16">
            <a:extLst>
              <a:ext uri="{FF2B5EF4-FFF2-40B4-BE49-F238E27FC236}">
                <a16:creationId xmlns:a16="http://schemas.microsoft.com/office/drawing/2014/main" id="{D0E99644-C75B-0499-D5FC-90A269E4625C}"/>
              </a:ext>
            </a:extLst>
          </p:cNvPr>
          <p:cNvGrpSpPr/>
          <p:nvPr/>
        </p:nvGrpSpPr>
        <p:grpSpPr>
          <a:xfrm rot="5400000">
            <a:off x="7873726" y="2539728"/>
            <a:ext cx="6858001" cy="1778548"/>
            <a:chOff x="0" y="-2"/>
            <a:chExt cx="14540792" cy="3422708"/>
          </a:xfrm>
        </p:grpSpPr>
        <p:sp>
          <p:nvSpPr>
            <p:cNvPr id="4" name="AutoShape 17">
              <a:extLst>
                <a:ext uri="{FF2B5EF4-FFF2-40B4-BE49-F238E27FC236}">
                  <a16:creationId xmlns:a16="http://schemas.microsoft.com/office/drawing/2014/main" id="{53EB050C-F99F-55A5-0E8E-A6D552D31AEF}"/>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5" name="AutoShape 18">
              <a:extLst>
                <a:ext uri="{FF2B5EF4-FFF2-40B4-BE49-F238E27FC236}">
                  <a16:creationId xmlns:a16="http://schemas.microsoft.com/office/drawing/2014/main" id="{DBB66D04-8601-95B5-DC8F-C20211E5169C}"/>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6" name="AutoShape 19">
              <a:extLst>
                <a:ext uri="{FF2B5EF4-FFF2-40B4-BE49-F238E27FC236}">
                  <a16:creationId xmlns:a16="http://schemas.microsoft.com/office/drawing/2014/main" id="{2302F344-29CF-5EEA-37AC-AA4C4EC6D113}"/>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267753105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26">
            <a:extLst>
              <a:ext uri="{FF2B5EF4-FFF2-40B4-BE49-F238E27FC236}">
                <a16:creationId xmlns:a16="http://schemas.microsoft.com/office/drawing/2014/main" id="{5D79AD8B-30A6-9E96-4B20-AC3BD93EAABD}"/>
              </a:ext>
            </a:extLst>
          </p:cNvPr>
          <p:cNvSpPr txBox="1"/>
          <p:nvPr/>
        </p:nvSpPr>
        <p:spPr>
          <a:xfrm>
            <a:off x="2281803" y="966982"/>
            <a:ext cx="7878197" cy="429413"/>
          </a:xfrm>
          <a:prstGeom prst="rect">
            <a:avLst/>
          </a:prstGeom>
        </p:spPr>
        <p:txBody>
          <a:bodyPr wrap="square" lIns="0" tIns="0" rIns="0" bIns="0" rtlCol="0" anchor="t">
            <a:spAutoFit/>
          </a:bodyPr>
          <a:lstStyle/>
          <a:p>
            <a:pPr marL="0" marR="0" lvl="0" indent="0" defTabSz="609630" rtl="0" eaLnBrk="1" fontAlgn="auto" latinLnBrk="0" hangingPunct="1">
              <a:lnSpc>
                <a:spcPts val="3199"/>
              </a:lnSpc>
              <a:spcBef>
                <a:spcPts val="0"/>
              </a:spcBef>
              <a:spcAft>
                <a:spcPts val="0"/>
              </a:spcAft>
              <a:buClrTx/>
              <a:buSzTx/>
              <a:buFontTx/>
              <a:buNone/>
              <a:tabLst/>
              <a:defRPr/>
            </a:pPr>
            <a:r>
              <a:rPr lang="en-US" sz="3600" spc="79">
                <a:solidFill>
                  <a:srgbClr val="49403C"/>
                </a:solidFill>
                <a:latin typeface="Arial Black" panose="020B0A04020102020204" pitchFamily="34" charset="0"/>
              </a:rPr>
              <a:t>l</a:t>
            </a:r>
            <a:r>
              <a:rPr kumimoji="0" lang="en-US" sz="3600" b="0" i="0" u="none" strike="noStrike" kern="1200" cap="none" spc="79" normalizeH="0" baseline="0" noProof="0">
                <a:ln>
                  <a:noFill/>
                </a:ln>
                <a:solidFill>
                  <a:srgbClr val="49403C"/>
                </a:solidFill>
                <a:effectLst/>
                <a:uLnTx/>
                <a:uFillTx/>
                <a:latin typeface="Arial Black" panose="020B0A04020102020204" pitchFamily="34" charset="0"/>
                <a:ea typeface="+mn-ea"/>
                <a:cs typeface="+mn-cs"/>
              </a:rPr>
              <a:t>ibrarymap.ifla.org/countries</a:t>
            </a:r>
          </a:p>
        </p:txBody>
      </p:sp>
      <p:sp>
        <p:nvSpPr>
          <p:cNvPr id="18" name="TextBox 27">
            <a:extLst>
              <a:ext uri="{FF2B5EF4-FFF2-40B4-BE49-F238E27FC236}">
                <a16:creationId xmlns:a16="http://schemas.microsoft.com/office/drawing/2014/main" id="{5C187C00-22B6-B3DC-0EBF-E91A496AE705}"/>
              </a:ext>
            </a:extLst>
          </p:cNvPr>
          <p:cNvSpPr txBox="1"/>
          <p:nvPr/>
        </p:nvSpPr>
        <p:spPr>
          <a:xfrm>
            <a:off x="2281803" y="1642551"/>
            <a:ext cx="7461637" cy="1723549"/>
          </a:xfrm>
          <a:prstGeom prst="rect">
            <a:avLst/>
          </a:prstGeom>
        </p:spPr>
        <p:txBody>
          <a:bodyPr wrap="square" lIns="0" tIns="0" rIns="0" bIns="0" rtlCol="0" anchor="t">
            <a:spAutoFit/>
          </a:bodyPr>
          <a:lstStyle/>
          <a:p>
            <a:pPr marL="0" marR="0" lvl="0" indent="0" algn="l" defTabSz="609630" rtl="0" eaLnBrk="1" fontAlgn="auto" latinLnBrk="0" hangingPunct="1">
              <a:spcBef>
                <a:spcPts val="0"/>
              </a:spcBef>
              <a:spcAft>
                <a:spcPts val="0"/>
              </a:spcAft>
              <a:buClrTx/>
              <a:buSzTx/>
              <a:buFontTx/>
              <a:buNone/>
              <a:tabLst/>
              <a:defRPr/>
            </a:pPr>
            <a:r>
              <a:rPr lang="en-GB" sz="2800" spc="20">
                <a:solidFill>
                  <a:srgbClr val="49403C"/>
                </a:solidFill>
                <a:latin typeface="Arial" panose="020B0604020202020204" pitchFamily="34" charset="0"/>
                <a:cs typeface="Arial" panose="020B0604020202020204" pitchFamily="34" charset="0"/>
              </a:rPr>
              <a:t>A</a:t>
            </a:r>
            <a:r>
              <a:rPr kumimoji="0" lang="en-GB" sz="2800"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 source of </a:t>
            </a:r>
            <a:r>
              <a:rPr kumimoji="0" lang="en-GB" sz="2800" b="1" i="0" u="none" strike="noStrike" kern="1200" cap="none" spc="20" normalizeH="0" baseline="0" noProof="0">
                <a:ln>
                  <a:noFill/>
                </a:ln>
                <a:solidFill>
                  <a:srgbClr val="2F8662"/>
                </a:solidFill>
                <a:effectLst/>
                <a:uLnTx/>
                <a:uFillTx/>
                <a:latin typeface="Arial" panose="020B0604020202020204" pitchFamily="34" charset="0"/>
                <a:ea typeface="+mn-ea"/>
                <a:cs typeface="Arial" panose="020B0604020202020204" pitchFamily="34" charset="0"/>
              </a:rPr>
              <a:t>information about the library environment</a:t>
            </a:r>
            <a:r>
              <a:rPr kumimoji="0" lang="en-GB" sz="2800"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 organisations and institutions, policy and legislation, education, and events in each country</a:t>
            </a:r>
          </a:p>
        </p:txBody>
      </p:sp>
      <p:pic>
        <p:nvPicPr>
          <p:cNvPr id="20" name="Picture 19">
            <a:extLst>
              <a:ext uri="{FF2B5EF4-FFF2-40B4-BE49-F238E27FC236}">
                <a16:creationId xmlns:a16="http://schemas.microsoft.com/office/drawing/2014/main" id="{ABE9FE67-92B2-6E33-C868-AAF25EF400D9}"/>
              </a:ext>
            </a:extLst>
          </p:cNvPr>
          <p:cNvPicPr>
            <a:picLocks noChangeAspect="1"/>
          </p:cNvPicPr>
          <p:nvPr/>
        </p:nvPicPr>
        <p:blipFill>
          <a:blip r:embed="rId2"/>
          <a:stretch>
            <a:fillRect/>
          </a:stretch>
        </p:blipFill>
        <p:spPr>
          <a:xfrm>
            <a:off x="4015233" y="3428999"/>
            <a:ext cx="6019866" cy="3006724"/>
          </a:xfrm>
          <a:prstGeom prst="rect">
            <a:avLst/>
          </a:prstGeom>
          <a:effectLst>
            <a:outerShdw blurRad="50800" dist="38100" dir="18900000" algn="bl" rotWithShape="0">
              <a:prstClr val="black">
                <a:alpha val="40000"/>
              </a:prstClr>
            </a:outerShdw>
          </a:effectLst>
        </p:spPr>
      </p:pic>
      <p:grpSp>
        <p:nvGrpSpPr>
          <p:cNvPr id="6" name="Group 3">
            <a:extLst>
              <a:ext uri="{FF2B5EF4-FFF2-40B4-BE49-F238E27FC236}">
                <a16:creationId xmlns:a16="http://schemas.microsoft.com/office/drawing/2014/main" id="{DEA541D6-B0E5-3BCE-FC6D-D518EC69356A}"/>
              </a:ext>
            </a:extLst>
          </p:cNvPr>
          <p:cNvGrpSpPr/>
          <p:nvPr/>
        </p:nvGrpSpPr>
        <p:grpSpPr>
          <a:xfrm>
            <a:off x="0" y="-1896"/>
            <a:ext cx="1778548" cy="6859896"/>
            <a:chOff x="0" y="0"/>
            <a:chExt cx="3422705" cy="14540791"/>
          </a:xfrm>
        </p:grpSpPr>
        <p:sp>
          <p:nvSpPr>
            <p:cNvPr id="7" name="AutoShape 4">
              <a:extLst>
                <a:ext uri="{FF2B5EF4-FFF2-40B4-BE49-F238E27FC236}">
                  <a16:creationId xmlns:a16="http://schemas.microsoft.com/office/drawing/2014/main" id="{24416BA6-45EB-AB99-84BF-AE38CA53B943}"/>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8" name="AutoShape 5">
              <a:extLst>
                <a:ext uri="{FF2B5EF4-FFF2-40B4-BE49-F238E27FC236}">
                  <a16:creationId xmlns:a16="http://schemas.microsoft.com/office/drawing/2014/main" id="{08C0056A-ABC1-4C86-0BF1-8B9433F481C5}"/>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9" name="AutoShape 6">
              <a:extLst>
                <a:ext uri="{FF2B5EF4-FFF2-40B4-BE49-F238E27FC236}">
                  <a16:creationId xmlns:a16="http://schemas.microsoft.com/office/drawing/2014/main" id="{CCA85C4F-0D02-46E0-203B-F358572DDF6A}"/>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grpSp>
        <p:nvGrpSpPr>
          <p:cNvPr id="10" name="Group 3">
            <a:extLst>
              <a:ext uri="{FF2B5EF4-FFF2-40B4-BE49-F238E27FC236}">
                <a16:creationId xmlns:a16="http://schemas.microsoft.com/office/drawing/2014/main" id="{2A4BD028-85D5-7BEA-3231-D26248103A7A}"/>
              </a:ext>
            </a:extLst>
          </p:cNvPr>
          <p:cNvGrpSpPr/>
          <p:nvPr/>
        </p:nvGrpSpPr>
        <p:grpSpPr>
          <a:xfrm rot="10800000">
            <a:off x="10413452" y="0"/>
            <a:ext cx="1778548" cy="6859896"/>
            <a:chOff x="0" y="0"/>
            <a:chExt cx="3422705" cy="14540791"/>
          </a:xfrm>
        </p:grpSpPr>
        <p:sp>
          <p:nvSpPr>
            <p:cNvPr id="11" name="AutoShape 4">
              <a:extLst>
                <a:ext uri="{FF2B5EF4-FFF2-40B4-BE49-F238E27FC236}">
                  <a16:creationId xmlns:a16="http://schemas.microsoft.com/office/drawing/2014/main" id="{0E4D2E33-ECAF-7739-8B9E-75524BF43F00}"/>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2" name="AutoShape 5">
              <a:extLst>
                <a:ext uri="{FF2B5EF4-FFF2-40B4-BE49-F238E27FC236}">
                  <a16:creationId xmlns:a16="http://schemas.microsoft.com/office/drawing/2014/main" id="{F1B3F580-16CC-F9A8-E588-E0B5BF209A47}"/>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9" name="AutoShape 6">
              <a:extLst>
                <a:ext uri="{FF2B5EF4-FFF2-40B4-BE49-F238E27FC236}">
                  <a16:creationId xmlns:a16="http://schemas.microsoft.com/office/drawing/2014/main" id="{84C1948D-8070-6383-E937-FF96B2BC1C7F}"/>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3490976" y="1605386"/>
            <a:ext cx="8077200" cy="4601260"/>
          </a:xfrm>
          <a:prstGeom prst="rect">
            <a:avLst/>
          </a:prstGeom>
        </p:spPr>
        <p:txBody>
          <a:bodyPr wrap="square" lIns="0" tIns="0" rIns="0" bIns="0" rtlCol="0" anchor="t">
            <a:spAutoFit/>
          </a:bodyPr>
          <a:lstStyle/>
          <a:p>
            <a:pPr marL="342900" indent="-342900" defTabSz="609630">
              <a:buClr>
                <a:srgbClr val="2F8662"/>
              </a:buClr>
              <a:buBlip>
                <a:blip r:embed="rId2"/>
              </a:buBlip>
              <a:defRPr/>
            </a:pPr>
            <a:r>
              <a:rPr lang="en-GB" sz="2300">
                <a:solidFill>
                  <a:prstClr val="white"/>
                </a:solidFill>
                <a:highlight>
                  <a:srgbClr val="2F8662"/>
                </a:highlight>
                <a:latin typeface="Arial" panose="020B0604020202020204" pitchFamily="34" charset="0"/>
                <a:cs typeface="Arial" panose="020B0604020202020204" pitchFamily="34" charset="0"/>
              </a:rPr>
              <a:t> Overview of the library environment </a:t>
            </a:r>
            <a:r>
              <a:rPr lang="en-GB" sz="2300">
                <a:solidFill>
                  <a:srgbClr val="000000"/>
                </a:solidFill>
                <a:latin typeface="Arial" panose="020B0604020202020204" pitchFamily="34" charset="0"/>
                <a:cs typeface="Arial" panose="020B0604020202020204" pitchFamily="34" charset="0"/>
              </a:rPr>
              <a:t> – library system, facts and features of different library types, governance and funding models, development and policy priorities, role of library association, recent achievements in the library field.</a:t>
            </a:r>
          </a:p>
          <a:p>
            <a:pPr defTabSz="609630">
              <a:buClr>
                <a:srgbClr val="2F8662"/>
              </a:buClr>
              <a:defRPr/>
            </a:pPr>
            <a:endParaRPr lang="en-GB" sz="230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300">
                <a:solidFill>
                  <a:srgbClr val="000000"/>
                </a:solidFill>
                <a:latin typeface="Arial" panose="020B0604020202020204" pitchFamily="34" charset="0"/>
                <a:cs typeface="Arial" panose="020B0604020202020204" pitchFamily="34" charset="0"/>
              </a:rPr>
              <a:t>Links to </a:t>
            </a:r>
            <a:r>
              <a:rPr lang="en-GB" sz="2300">
                <a:solidFill>
                  <a:prstClr val="white"/>
                </a:solidFill>
                <a:highlight>
                  <a:srgbClr val="2F8662"/>
                </a:highlight>
                <a:latin typeface="Arial" panose="020B0604020202020204" pitchFamily="34" charset="0"/>
                <a:cs typeface="Arial" panose="020B0604020202020204" pitchFamily="34" charset="0"/>
              </a:rPr>
              <a:t> library location resources </a:t>
            </a:r>
            <a:r>
              <a:rPr lang="en-GB" sz="2300">
                <a:solidFill>
                  <a:srgbClr val="000000"/>
                </a:solidFill>
                <a:latin typeface="Arial" panose="020B0604020202020204" pitchFamily="34" charset="0"/>
                <a:cs typeface="Arial" panose="020B0604020202020204" pitchFamily="34" charset="0"/>
              </a:rPr>
              <a:t> – maps maintained by other organisations containing individual library location data</a:t>
            </a:r>
          </a:p>
          <a:p>
            <a:pPr defTabSz="609630">
              <a:buClr>
                <a:srgbClr val="2F8662"/>
              </a:buClr>
              <a:defRPr/>
            </a:pPr>
            <a:endParaRPr lang="en-GB" sz="230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300">
                <a:solidFill>
                  <a:srgbClr val="000000"/>
                </a:solidFill>
                <a:latin typeface="Arial" panose="020B0604020202020204" pitchFamily="34" charset="0"/>
                <a:cs typeface="Arial" panose="020B0604020202020204" pitchFamily="34" charset="0"/>
              </a:rPr>
              <a:t>Aggregated view of </a:t>
            </a:r>
            <a:r>
              <a:rPr lang="en-GB" sz="2300">
                <a:solidFill>
                  <a:prstClr val="black"/>
                </a:solidFill>
                <a:latin typeface="Arial" panose="020B0604020202020204" pitchFamily="34" charset="0"/>
                <a:cs typeface="Arial" panose="020B0604020202020204" pitchFamily="34" charset="0"/>
              </a:rPr>
              <a:t>performance </a:t>
            </a:r>
            <a:r>
              <a:rPr lang="en-GB" sz="2300">
                <a:solidFill>
                  <a:prstClr val="white"/>
                </a:solidFill>
                <a:highlight>
                  <a:srgbClr val="2F8662"/>
                </a:highlight>
                <a:latin typeface="Arial" panose="020B0604020202020204" pitchFamily="34" charset="0"/>
                <a:cs typeface="Arial" panose="020B0604020202020204" pitchFamily="34" charset="0"/>
              </a:rPr>
              <a:t> metrics and contextual indicators </a:t>
            </a:r>
            <a:r>
              <a:rPr lang="en-GB" sz="2300">
                <a:solidFill>
                  <a:prstClr val="black"/>
                </a:solidFill>
                <a:latin typeface="Arial" panose="020B0604020202020204" pitchFamily="34" charset="0"/>
                <a:cs typeface="Arial" panose="020B0604020202020204" pitchFamily="34" charset="0"/>
              </a:rPr>
              <a:t>, </a:t>
            </a:r>
            <a:r>
              <a:rPr lang="en-GB" sz="2300">
                <a:solidFill>
                  <a:srgbClr val="000000"/>
                </a:solidFill>
                <a:latin typeface="Arial" panose="020B0604020202020204" pitchFamily="34" charset="0"/>
                <a:cs typeface="Arial" panose="020B0604020202020204" pitchFamily="34" charset="0"/>
              </a:rPr>
              <a:t>including data on population and geography, information and infrastructure, poverty and employment, education and literacy, innovation and skills</a:t>
            </a:r>
          </a:p>
        </p:txBody>
      </p:sp>
      <p:pic>
        <p:nvPicPr>
          <p:cNvPr id="12" name="Picture 11" descr="Map&#10;&#10;Description automatically generated">
            <a:extLst>
              <a:ext uri="{FF2B5EF4-FFF2-40B4-BE49-F238E27FC236}">
                <a16:creationId xmlns:a16="http://schemas.microsoft.com/office/drawing/2014/main" id="{10EFD1F3-A2B7-43C1-8730-6C45EE52E738}"/>
              </a:ext>
            </a:extLst>
          </p:cNvPr>
          <p:cNvPicPr>
            <a:picLocks noChangeAspect="1"/>
          </p:cNvPicPr>
          <p:nvPr/>
        </p:nvPicPr>
        <p:blipFill rotWithShape="1">
          <a:blip r:embed="rId3">
            <a:extLst>
              <a:ext uri="{28A0092B-C50C-407E-A947-70E740481C1C}">
                <a14:useLocalDpi xmlns:a14="http://schemas.microsoft.com/office/drawing/2010/main" val="0"/>
              </a:ext>
            </a:extLst>
          </a:blip>
          <a:srcRect l="30247" r="40122"/>
          <a:stretch/>
        </p:blipFill>
        <p:spPr>
          <a:xfrm>
            <a:off x="0" y="0"/>
            <a:ext cx="3048000" cy="6858000"/>
          </a:xfrm>
          <a:prstGeom prst="rect">
            <a:avLst/>
          </a:prstGeom>
        </p:spPr>
      </p:pic>
      <p:grpSp>
        <p:nvGrpSpPr>
          <p:cNvPr id="2" name="Group 7">
            <a:extLst>
              <a:ext uri="{FF2B5EF4-FFF2-40B4-BE49-F238E27FC236}">
                <a16:creationId xmlns:a16="http://schemas.microsoft.com/office/drawing/2014/main" id="{B2DF270B-9C2F-AF93-D205-4FA3DD586184}"/>
              </a:ext>
            </a:extLst>
          </p:cNvPr>
          <p:cNvGrpSpPr/>
          <p:nvPr/>
        </p:nvGrpSpPr>
        <p:grpSpPr>
          <a:xfrm rot="14993752" flipH="1">
            <a:off x="10000949" y="3653021"/>
            <a:ext cx="1441889" cy="5998533"/>
            <a:chOff x="0" y="0"/>
            <a:chExt cx="3422705" cy="14540791"/>
          </a:xfrm>
        </p:grpSpPr>
        <p:sp>
          <p:nvSpPr>
            <p:cNvPr id="7" name="AutoShape 8">
              <a:extLst>
                <a:ext uri="{FF2B5EF4-FFF2-40B4-BE49-F238E27FC236}">
                  <a16:creationId xmlns:a16="http://schemas.microsoft.com/office/drawing/2014/main" id="{4D99B0A7-0937-1390-CBFA-8150E700CB7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8" name="AutoShape 9">
              <a:extLst>
                <a:ext uri="{FF2B5EF4-FFF2-40B4-BE49-F238E27FC236}">
                  <a16:creationId xmlns:a16="http://schemas.microsoft.com/office/drawing/2014/main" id="{F7CD5E5E-4D45-7AD8-2495-B018E927D515}"/>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22D539BD-DE4D-63AA-4A04-D097F7641F4B}"/>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0" name="TextBox 5">
            <a:extLst>
              <a:ext uri="{FF2B5EF4-FFF2-40B4-BE49-F238E27FC236}">
                <a16:creationId xmlns:a16="http://schemas.microsoft.com/office/drawing/2014/main" id="{BA309C96-C7E1-39C7-EEA8-B1BFC9010737}"/>
              </a:ext>
            </a:extLst>
          </p:cNvPr>
          <p:cNvSpPr txBox="1"/>
          <p:nvPr/>
        </p:nvSpPr>
        <p:spPr>
          <a:xfrm>
            <a:off x="3490976" y="415377"/>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Country profiles (1)</a:t>
            </a:r>
          </a:p>
        </p:txBody>
      </p:sp>
    </p:spTree>
    <p:extLst>
      <p:ext uri="{BB962C8B-B14F-4D97-AF65-F5344CB8AC3E}">
        <p14:creationId xmlns:p14="http://schemas.microsoft.com/office/powerpoint/2010/main" val="43021128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3536362" y="1508760"/>
            <a:ext cx="8077200" cy="5170646"/>
          </a:xfrm>
          <a:prstGeom prst="rect">
            <a:avLst/>
          </a:prstGeom>
        </p:spPr>
        <p:txBody>
          <a:bodyPr wrap="square" lIns="0" tIns="0" rIns="0" bIns="0" rtlCol="0" anchor="t">
            <a:spAutoFit/>
          </a:bodyPr>
          <a:lstStyle/>
          <a:p>
            <a:pPr marL="342900" indent="-342900" defTabSz="609630">
              <a:buClr>
                <a:srgbClr val="2F8662"/>
              </a:buClr>
              <a:buBlip>
                <a:blip r:embed="rId2"/>
              </a:buBlip>
              <a:defRPr/>
            </a:pPr>
            <a:r>
              <a:rPr lang="en-GB" sz="2400">
                <a:solidFill>
                  <a:srgbClr val="000000"/>
                </a:solidFill>
                <a:latin typeface="Arial" panose="020B0604020202020204" pitchFamily="34" charset="0"/>
                <a:cs typeface="Arial" panose="020B0604020202020204" pitchFamily="34" charset="0"/>
              </a:rPr>
              <a:t>Information about </a:t>
            </a:r>
            <a:r>
              <a:rPr lang="en-GB" sz="2400">
                <a:solidFill>
                  <a:prstClr val="white"/>
                </a:solidFill>
                <a:highlight>
                  <a:srgbClr val="2F8662"/>
                </a:highlight>
                <a:latin typeface="Arial" panose="020B0604020202020204" pitchFamily="34" charset="0"/>
                <a:cs typeface="Arial" panose="020B0604020202020204" pitchFamily="34" charset="0"/>
              </a:rPr>
              <a:t> organisations </a:t>
            </a:r>
            <a:r>
              <a:rPr lang="en-GB" sz="2400">
                <a:solidFill>
                  <a:srgbClr val="000000"/>
                </a:solidFill>
                <a:latin typeface="Arial" panose="020B0604020202020204" pitchFamily="34" charset="0"/>
                <a:cs typeface="Arial" panose="020B0604020202020204" pitchFamily="34" charset="0"/>
              </a:rPr>
              <a:t> – national library associations, national libraries, policy making institutions, library support organisations</a:t>
            </a:r>
          </a:p>
          <a:p>
            <a:pPr marL="342900" indent="-342900" defTabSz="609630">
              <a:buClr>
                <a:srgbClr val="2F8662"/>
              </a:buClr>
              <a:buBlip>
                <a:blip r:embed="rId2"/>
              </a:buBlip>
              <a:defRPr/>
            </a:pPr>
            <a:endParaRPr lang="en-GB" sz="240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400">
                <a:solidFill>
                  <a:srgbClr val="000000"/>
                </a:solidFill>
                <a:latin typeface="Arial" panose="020B0604020202020204" pitchFamily="34" charset="0"/>
                <a:cs typeface="Arial" panose="020B0604020202020204" pitchFamily="34" charset="0"/>
              </a:rPr>
              <a:t>Links to </a:t>
            </a:r>
            <a:r>
              <a:rPr lang="en-GB" sz="2400">
                <a:solidFill>
                  <a:prstClr val="black"/>
                </a:solidFill>
                <a:latin typeface="Arial" panose="020B0604020202020204" pitchFamily="34" charset="0"/>
                <a:cs typeface="Arial" panose="020B0604020202020204" pitchFamily="34" charset="0"/>
              </a:rPr>
              <a:t>national </a:t>
            </a:r>
            <a:r>
              <a:rPr lang="en-GB" sz="2400">
                <a:solidFill>
                  <a:prstClr val="white"/>
                </a:solidFill>
                <a:highlight>
                  <a:srgbClr val="2F8662"/>
                </a:highlight>
                <a:latin typeface="Arial" panose="020B0604020202020204" pitchFamily="34" charset="0"/>
                <a:cs typeface="Arial" panose="020B0604020202020204" pitchFamily="34" charset="0"/>
              </a:rPr>
              <a:t> policy documents and legislation </a:t>
            </a:r>
            <a:r>
              <a:rPr lang="en-GB" sz="2400">
                <a:solidFill>
                  <a:prstClr val="black"/>
                </a:solidFill>
                <a:latin typeface="Arial" panose="020B0604020202020204" pitchFamily="34" charset="0"/>
                <a:cs typeface="Arial" panose="020B0604020202020204" pitchFamily="34" charset="0"/>
              </a:rPr>
              <a:t> such </a:t>
            </a:r>
            <a:r>
              <a:rPr lang="en-GB" sz="2400">
                <a:solidFill>
                  <a:srgbClr val="000000"/>
                </a:solidFill>
                <a:latin typeface="Arial" panose="020B0604020202020204" pitchFamily="34" charset="0"/>
                <a:cs typeface="Arial" panose="020B0604020202020204" pitchFamily="34" charset="0"/>
              </a:rPr>
              <a:t>as library law, legal deposit law, copyright and library exceptions</a:t>
            </a:r>
          </a:p>
          <a:p>
            <a:pPr marL="342900" indent="-342900" defTabSz="609630">
              <a:buClr>
                <a:srgbClr val="2F8662"/>
              </a:buClr>
              <a:buBlip>
                <a:blip r:embed="rId2"/>
              </a:buBlip>
              <a:defRPr/>
            </a:pPr>
            <a:endParaRPr lang="en-GB" sz="240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400">
                <a:solidFill>
                  <a:srgbClr val="000000"/>
                </a:solidFill>
                <a:latin typeface="Arial" panose="020B0604020202020204" pitchFamily="34" charset="0"/>
                <a:cs typeface="Arial" panose="020B0604020202020204" pitchFamily="34" charset="0"/>
              </a:rPr>
              <a:t>Information about </a:t>
            </a:r>
            <a:r>
              <a:rPr lang="en-GB" sz="2400">
                <a:solidFill>
                  <a:prstClr val="white"/>
                </a:solidFill>
                <a:highlight>
                  <a:srgbClr val="2F8662"/>
                </a:highlight>
                <a:latin typeface="Arial" panose="020B0604020202020204" pitchFamily="34" charset="0"/>
                <a:cs typeface="Arial" panose="020B0604020202020204" pitchFamily="34" charset="0"/>
              </a:rPr>
              <a:t> education and events </a:t>
            </a:r>
            <a:r>
              <a:rPr lang="en-GB" sz="2400">
                <a:solidFill>
                  <a:srgbClr val="000000"/>
                </a:solidFill>
                <a:latin typeface="Arial" panose="020B0604020202020204" pitchFamily="34" charset="0"/>
                <a:cs typeface="Arial" panose="020B0604020202020204" pitchFamily="34" charset="0"/>
              </a:rPr>
              <a:t> – professional qualification requirements, librarians’ education, links to professional publications and events</a:t>
            </a:r>
          </a:p>
          <a:p>
            <a:pPr marL="342900" indent="-342900" defTabSz="609630">
              <a:buClr>
                <a:srgbClr val="2F8662"/>
              </a:buClr>
              <a:buBlip>
                <a:blip r:embed="rId2"/>
              </a:buBlip>
              <a:defRPr/>
            </a:pPr>
            <a:endParaRPr lang="en-GB" sz="240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400">
                <a:solidFill>
                  <a:srgbClr val="000000"/>
                </a:solidFill>
                <a:latin typeface="Arial" panose="020B0604020202020204" pitchFamily="34" charset="0"/>
                <a:cs typeface="Arial" panose="020B0604020202020204" pitchFamily="34" charset="0"/>
              </a:rPr>
              <a:t>Links to country’s </a:t>
            </a:r>
            <a:r>
              <a:rPr lang="en-GB" sz="2400">
                <a:solidFill>
                  <a:prstClr val="white"/>
                </a:solidFill>
                <a:highlight>
                  <a:srgbClr val="2F8662"/>
                </a:highlight>
                <a:latin typeface="Arial" panose="020B0604020202020204" pitchFamily="34" charset="0"/>
                <a:cs typeface="Arial" panose="020B0604020202020204" pitchFamily="34" charset="0"/>
              </a:rPr>
              <a:t> SDG stories   </a:t>
            </a:r>
          </a:p>
          <a:p>
            <a:pPr marL="342900" indent="-342900" defTabSz="609630">
              <a:buClr>
                <a:srgbClr val="2F8662"/>
              </a:buClr>
              <a:buBlip>
                <a:blip r:embed="rId2"/>
              </a:buBlip>
              <a:defRPr/>
            </a:pPr>
            <a:endParaRPr lang="en-GB" sz="2400">
              <a:solidFill>
                <a:srgbClr val="000000"/>
              </a:solidFill>
              <a:latin typeface="Arial" panose="020B0604020202020204" pitchFamily="34" charset="0"/>
              <a:cs typeface="Arial" panose="020B0604020202020204" pitchFamily="34" charset="0"/>
            </a:endParaRPr>
          </a:p>
        </p:txBody>
      </p:sp>
      <p:pic>
        <p:nvPicPr>
          <p:cNvPr id="12" name="Picture 11" descr="Map&#10;&#10;Description automatically generated">
            <a:extLst>
              <a:ext uri="{FF2B5EF4-FFF2-40B4-BE49-F238E27FC236}">
                <a16:creationId xmlns:a16="http://schemas.microsoft.com/office/drawing/2014/main" id="{10EFD1F3-A2B7-43C1-8730-6C45EE52E738}"/>
              </a:ext>
            </a:extLst>
          </p:cNvPr>
          <p:cNvPicPr>
            <a:picLocks noChangeAspect="1"/>
          </p:cNvPicPr>
          <p:nvPr/>
        </p:nvPicPr>
        <p:blipFill rotWithShape="1">
          <a:blip r:embed="rId3">
            <a:extLst>
              <a:ext uri="{28A0092B-C50C-407E-A947-70E740481C1C}">
                <a14:useLocalDpi xmlns:a14="http://schemas.microsoft.com/office/drawing/2010/main" val="0"/>
              </a:ext>
            </a:extLst>
          </a:blip>
          <a:srcRect l="30247" r="40122"/>
          <a:stretch/>
        </p:blipFill>
        <p:spPr>
          <a:xfrm>
            <a:off x="0" y="0"/>
            <a:ext cx="3048000" cy="6858000"/>
          </a:xfrm>
          <a:prstGeom prst="rect">
            <a:avLst/>
          </a:prstGeom>
        </p:spPr>
      </p:pic>
      <p:grpSp>
        <p:nvGrpSpPr>
          <p:cNvPr id="2" name="Group 7">
            <a:extLst>
              <a:ext uri="{FF2B5EF4-FFF2-40B4-BE49-F238E27FC236}">
                <a16:creationId xmlns:a16="http://schemas.microsoft.com/office/drawing/2014/main" id="{FC3B3DD4-6C22-F9AF-E752-F4903A0ECE45}"/>
              </a:ext>
            </a:extLst>
          </p:cNvPr>
          <p:cNvGrpSpPr/>
          <p:nvPr/>
        </p:nvGrpSpPr>
        <p:grpSpPr>
          <a:xfrm rot="14993752" flipH="1">
            <a:off x="10000949" y="3653021"/>
            <a:ext cx="1441889" cy="5998533"/>
            <a:chOff x="0" y="0"/>
            <a:chExt cx="3422705" cy="14540791"/>
          </a:xfrm>
        </p:grpSpPr>
        <p:sp>
          <p:nvSpPr>
            <p:cNvPr id="7" name="AutoShape 8">
              <a:extLst>
                <a:ext uri="{FF2B5EF4-FFF2-40B4-BE49-F238E27FC236}">
                  <a16:creationId xmlns:a16="http://schemas.microsoft.com/office/drawing/2014/main" id="{359F1719-FE5A-16B0-39E4-C3D753BD8327}"/>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8" name="AutoShape 9">
              <a:extLst>
                <a:ext uri="{FF2B5EF4-FFF2-40B4-BE49-F238E27FC236}">
                  <a16:creationId xmlns:a16="http://schemas.microsoft.com/office/drawing/2014/main" id="{BF6FEDDE-3171-64B9-4C88-D70DCFE8D0A9}"/>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EBD02CEF-2A48-F7FD-D9F0-80B78235E50E}"/>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0" name="TextBox 5">
            <a:extLst>
              <a:ext uri="{FF2B5EF4-FFF2-40B4-BE49-F238E27FC236}">
                <a16:creationId xmlns:a16="http://schemas.microsoft.com/office/drawing/2014/main" id="{3258575A-13C3-349B-D107-16586CE5D6EC}"/>
              </a:ext>
            </a:extLst>
          </p:cNvPr>
          <p:cNvSpPr txBox="1"/>
          <p:nvPr/>
        </p:nvSpPr>
        <p:spPr>
          <a:xfrm>
            <a:off x="3490976" y="415377"/>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Country profiles (2)</a:t>
            </a:r>
          </a:p>
        </p:txBody>
      </p:sp>
    </p:spTree>
    <p:extLst>
      <p:ext uri="{BB962C8B-B14F-4D97-AF65-F5344CB8AC3E}">
        <p14:creationId xmlns:p14="http://schemas.microsoft.com/office/powerpoint/2010/main" val="183656297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9EF7F9D9-7185-0965-76CC-299C8D4E22A0}"/>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B9D95EAA-CE81-2DA2-780C-039B3087DE7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75F519DB-CA1D-4B19-752F-3A811DF961AA}"/>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B024075E-066B-9312-528B-E4F39A7EEEA5}"/>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5">
            <a:extLst>
              <a:ext uri="{FF2B5EF4-FFF2-40B4-BE49-F238E27FC236}">
                <a16:creationId xmlns:a16="http://schemas.microsoft.com/office/drawing/2014/main" id="{132ED1A1-4D87-0FB8-EABB-36DF609B6A89}"/>
              </a:ext>
            </a:extLst>
          </p:cNvPr>
          <p:cNvSpPr txBox="1"/>
          <p:nvPr/>
        </p:nvSpPr>
        <p:spPr>
          <a:xfrm>
            <a:off x="940816" y="344257"/>
            <a:ext cx="10955527" cy="1508105"/>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Country profiles – Europe </a:t>
            </a:r>
          </a:p>
          <a:p>
            <a:pPr>
              <a:spcBef>
                <a:spcPts val="600"/>
              </a:spcBef>
              <a:spcAft>
                <a:spcPts val="600"/>
              </a:spcAft>
            </a:pPr>
            <a:r>
              <a:rPr lang="en-US" sz="4400" spc="210">
                <a:solidFill>
                  <a:schemeClr val="tx1">
                    <a:lumMod val="75000"/>
                    <a:lumOff val="25000"/>
                  </a:schemeClr>
                </a:solidFill>
                <a:latin typeface="Arial Black" panose="020B0604020202020204" pitchFamily="34" charset="0"/>
              </a:rPr>
              <a:t>(14 countries)</a:t>
            </a:r>
          </a:p>
        </p:txBody>
      </p:sp>
      <p:sp>
        <p:nvSpPr>
          <p:cNvPr id="10" name="TextBox 4">
            <a:extLst>
              <a:ext uri="{FF2B5EF4-FFF2-40B4-BE49-F238E27FC236}">
                <a16:creationId xmlns:a16="http://schemas.microsoft.com/office/drawing/2014/main" id="{D6BB7622-5B96-7898-638F-1D7739138B1C}"/>
              </a:ext>
            </a:extLst>
          </p:cNvPr>
          <p:cNvSpPr txBox="1"/>
          <p:nvPr/>
        </p:nvSpPr>
        <p:spPr>
          <a:xfrm>
            <a:off x="940816" y="2399385"/>
            <a:ext cx="3718383" cy="307776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Armenia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Bulgaria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Cyprus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Czechia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Germany</a:t>
            </a:r>
          </a:p>
        </p:txBody>
      </p:sp>
      <p:sp>
        <p:nvSpPr>
          <p:cNvPr id="7" name="TextBox 4">
            <a:extLst>
              <a:ext uri="{FF2B5EF4-FFF2-40B4-BE49-F238E27FC236}">
                <a16:creationId xmlns:a16="http://schemas.microsoft.com/office/drawing/2014/main" id="{9D5C4EE7-BF24-D2AB-7434-EB9D4C2556BA}"/>
              </a:ext>
            </a:extLst>
          </p:cNvPr>
          <p:cNvSpPr txBox="1"/>
          <p:nvPr/>
        </p:nvSpPr>
        <p:spPr>
          <a:xfrm>
            <a:off x="4269593" y="2461322"/>
            <a:ext cx="3718383" cy="307776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Greece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Ireland</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Israel</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Latvia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Luxembourg</a:t>
            </a:r>
          </a:p>
        </p:txBody>
      </p:sp>
      <p:sp>
        <p:nvSpPr>
          <p:cNvPr id="9" name="TextBox 4">
            <a:extLst>
              <a:ext uri="{FF2B5EF4-FFF2-40B4-BE49-F238E27FC236}">
                <a16:creationId xmlns:a16="http://schemas.microsoft.com/office/drawing/2014/main" id="{E0B3EF53-9275-6672-B12B-B86F627F03E5}"/>
              </a:ext>
            </a:extLst>
          </p:cNvPr>
          <p:cNvSpPr txBox="1"/>
          <p:nvPr/>
        </p:nvSpPr>
        <p:spPr>
          <a:xfrm>
            <a:off x="7822771" y="2461322"/>
            <a:ext cx="4073572" cy="292387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Netherlands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Republic of Moldova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Russian Federation</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United Kingdom</a:t>
            </a:r>
          </a:p>
        </p:txBody>
      </p:sp>
    </p:spTree>
    <p:extLst>
      <p:ext uri="{BB962C8B-B14F-4D97-AF65-F5344CB8AC3E}">
        <p14:creationId xmlns:p14="http://schemas.microsoft.com/office/powerpoint/2010/main" val="229387102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3" name="TextBox 13"/>
          <p:cNvSpPr txBox="1"/>
          <p:nvPr/>
        </p:nvSpPr>
        <p:spPr>
          <a:xfrm>
            <a:off x="1000732" y="2251098"/>
            <a:ext cx="4263115" cy="1292662"/>
          </a:xfrm>
          <a:prstGeom prst="rect">
            <a:avLst/>
          </a:prstGeom>
        </p:spPr>
        <p:txBody>
          <a:bodyPr wrap="square" lIns="0" tIns="0" rIns="0" bIns="0" rtlCol="0" anchor="t">
            <a:spAutoFit/>
          </a:bodyPr>
          <a:lstStyle/>
          <a:p>
            <a:pPr lvl="0" algn="l">
              <a:buClr>
                <a:srgbClr val="2F8662"/>
              </a:buClr>
            </a:pPr>
            <a:r>
              <a:rPr lang="en-GB" sz="2800" spc="-29">
                <a:solidFill>
                  <a:srgbClr val="000000"/>
                </a:solidFill>
                <a:latin typeface="Arial" panose="020B0604020202020204" pitchFamily="34" charset="0"/>
                <a:cs typeface="Arial" panose="020B0604020202020204" pitchFamily="34" charset="0"/>
              </a:rPr>
              <a:t>Search by country or click on the Map to </a:t>
            </a:r>
            <a:r>
              <a:rPr lang="en-US" sz="2800" spc="-29">
                <a:solidFill>
                  <a:srgbClr val="000000"/>
                </a:solidFill>
                <a:latin typeface="Arial" panose="020B0604020202020204" pitchFamily="34" charset="0"/>
                <a:cs typeface="Arial" panose="020B0604020202020204" pitchFamily="34" charset="0"/>
              </a:rPr>
              <a:t>access country profiles</a:t>
            </a:r>
            <a:endParaRPr lang="lv-LV" sz="2800" spc="-29">
              <a:solidFill>
                <a:srgbClr val="000000"/>
              </a:solidFill>
              <a:latin typeface="Arial" panose="020B0604020202020204" pitchFamily="34" charset="0"/>
              <a:cs typeface="Arial" panose="020B0604020202020204" pitchFamily="34" charset="0"/>
            </a:endParaRPr>
          </a:p>
        </p:txBody>
      </p:sp>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2F8662"/>
          </a:solidFill>
        </p:spPr>
        <p:txBody>
          <a:bodyPr/>
          <a:lstStyle/>
          <a:p>
            <a:endParaRPr lang="en-NL" sz="1200"/>
          </a:p>
        </p:txBody>
      </p:sp>
      <p:sp>
        <p:nvSpPr>
          <p:cNvPr id="26" name="TextBox 2">
            <a:extLst>
              <a:ext uri="{FF2B5EF4-FFF2-40B4-BE49-F238E27FC236}">
                <a16:creationId xmlns:a16="http://schemas.microsoft.com/office/drawing/2014/main" id="{A038B7BE-57CC-66F8-52C3-E58433BF4942}"/>
              </a:ext>
            </a:extLst>
          </p:cNvPr>
          <p:cNvSpPr txBox="1"/>
          <p:nvPr/>
        </p:nvSpPr>
        <p:spPr>
          <a:xfrm>
            <a:off x="2390130" y="408898"/>
            <a:ext cx="8101847" cy="1107996"/>
          </a:xfrm>
          <a:prstGeom prst="rect">
            <a:avLst/>
          </a:prstGeom>
        </p:spPr>
        <p:txBody>
          <a:bodyPr wrap="square" lIns="0" tIns="0" rIns="0" bIns="0" rtlCol="0" anchor="t">
            <a:spAutoFit/>
          </a:bodyPr>
          <a:lstStyle/>
          <a:p>
            <a:r>
              <a:rPr lang="en-GB" sz="3600" spc="140">
                <a:solidFill>
                  <a:srgbClr val="49403C"/>
                </a:solidFill>
                <a:latin typeface="Arial Black" panose="020B0A04020102020204" pitchFamily="34" charset="0"/>
              </a:rPr>
              <a:t>Explore Countries tab </a:t>
            </a:r>
          </a:p>
          <a:p>
            <a:r>
              <a:rPr lang="en-GB" sz="3600" spc="140">
                <a:solidFill>
                  <a:srgbClr val="49403C"/>
                </a:solidFill>
                <a:latin typeface="Arial Black" panose="020B0A04020102020204" pitchFamily="34" charset="0"/>
              </a:rPr>
              <a:t>of the Map</a:t>
            </a:r>
          </a:p>
        </p:txBody>
      </p:sp>
      <p:pic>
        <p:nvPicPr>
          <p:cNvPr id="27" name="Picture 26">
            <a:extLst>
              <a:ext uri="{FF2B5EF4-FFF2-40B4-BE49-F238E27FC236}">
                <a16:creationId xmlns:a16="http://schemas.microsoft.com/office/drawing/2014/main" id="{2C4C2D0F-F617-047D-423B-53A61D3363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pic>
        <p:nvPicPr>
          <p:cNvPr id="2" name="Picture 1">
            <a:extLst>
              <a:ext uri="{FF2B5EF4-FFF2-40B4-BE49-F238E27FC236}">
                <a16:creationId xmlns:a16="http://schemas.microsoft.com/office/drawing/2014/main" id="{D926EFBE-8787-6687-7258-F12700366B8E}"/>
              </a:ext>
            </a:extLst>
          </p:cNvPr>
          <p:cNvPicPr>
            <a:picLocks noChangeAspect="1"/>
          </p:cNvPicPr>
          <p:nvPr/>
        </p:nvPicPr>
        <p:blipFill>
          <a:blip r:embed="rId3"/>
          <a:stretch>
            <a:fillRect/>
          </a:stretch>
        </p:blipFill>
        <p:spPr>
          <a:xfrm>
            <a:off x="997280" y="3904173"/>
            <a:ext cx="3787976" cy="2132860"/>
          </a:xfrm>
          <a:prstGeom prst="rect">
            <a:avLst/>
          </a:prstGeom>
          <a:effectLst>
            <a:outerShdw blurRad="50800" dist="38100" dir="18900000" algn="bl" rotWithShape="0">
              <a:prstClr val="black">
                <a:alpha val="40000"/>
              </a:prstClr>
            </a:outerShdw>
          </a:effectLst>
        </p:spPr>
      </p:pic>
      <p:grpSp>
        <p:nvGrpSpPr>
          <p:cNvPr id="7" name="Group 3">
            <a:extLst>
              <a:ext uri="{FF2B5EF4-FFF2-40B4-BE49-F238E27FC236}">
                <a16:creationId xmlns:a16="http://schemas.microsoft.com/office/drawing/2014/main" id="{87869B37-926E-95C3-3EC4-9B2F0DF89E53}"/>
              </a:ext>
            </a:extLst>
          </p:cNvPr>
          <p:cNvGrpSpPr/>
          <p:nvPr/>
        </p:nvGrpSpPr>
        <p:grpSpPr>
          <a:xfrm>
            <a:off x="5413128" y="1518440"/>
            <a:ext cx="6882654" cy="4622830"/>
            <a:chOff x="0" y="0"/>
            <a:chExt cx="13765308" cy="9245660"/>
          </a:xfrm>
        </p:grpSpPr>
        <p:pic>
          <p:nvPicPr>
            <p:cNvPr id="8" name="Picture 4">
              <a:extLst>
                <a:ext uri="{FF2B5EF4-FFF2-40B4-BE49-F238E27FC236}">
                  <a16:creationId xmlns:a16="http://schemas.microsoft.com/office/drawing/2014/main" id="{0C29B4BE-60A1-1EEA-15A0-20CDA3950C25}"/>
                </a:ext>
              </a:extLst>
            </p:cNvPr>
            <p:cNvPicPr>
              <a:picLocks noChangeAspect="1"/>
            </p:cNvPicPr>
            <p:nvPr/>
          </p:nvPicPr>
          <p:blipFill>
            <a:blip r:embed="rId4"/>
            <a:srcRect t="41952"/>
            <a:stretch>
              <a:fillRect/>
            </a:stretch>
          </p:blipFill>
          <p:spPr>
            <a:xfrm>
              <a:off x="1632552" y="7899558"/>
              <a:ext cx="11741538" cy="1346102"/>
            </a:xfrm>
            <a:prstGeom prst="rect">
              <a:avLst/>
            </a:prstGeom>
          </p:spPr>
        </p:pic>
        <p:pic>
          <p:nvPicPr>
            <p:cNvPr id="9" name="Picture 5">
              <a:extLst>
                <a:ext uri="{FF2B5EF4-FFF2-40B4-BE49-F238E27FC236}">
                  <a16:creationId xmlns:a16="http://schemas.microsoft.com/office/drawing/2014/main" id="{38D55D38-CC88-EF11-EC7C-2754FEADB616}"/>
                </a:ext>
              </a:extLst>
            </p:cNvPr>
            <p:cNvPicPr>
              <a:picLocks noChangeAspect="1"/>
            </p:cNvPicPr>
            <p:nvPr/>
          </p:nvPicPr>
          <p:blipFill>
            <a:blip r:embed="rId5"/>
            <a:srcRect/>
            <a:stretch>
              <a:fillRect/>
            </a:stretch>
          </p:blipFill>
          <p:spPr>
            <a:xfrm>
              <a:off x="0" y="0"/>
              <a:ext cx="13765308" cy="8405441"/>
            </a:xfrm>
            <a:prstGeom prst="rect">
              <a:avLst/>
            </a:prstGeom>
          </p:spPr>
        </p:pic>
      </p:grpSp>
      <p:pic>
        <p:nvPicPr>
          <p:cNvPr id="10" name="Picture 9">
            <a:extLst>
              <a:ext uri="{FF2B5EF4-FFF2-40B4-BE49-F238E27FC236}">
                <a16:creationId xmlns:a16="http://schemas.microsoft.com/office/drawing/2014/main" id="{9BF44A57-5C8F-517D-79C8-518E4DB391F8}"/>
              </a:ext>
            </a:extLst>
          </p:cNvPr>
          <p:cNvPicPr>
            <a:picLocks noChangeAspect="1"/>
          </p:cNvPicPr>
          <p:nvPr/>
        </p:nvPicPr>
        <p:blipFill rotWithShape="1">
          <a:blip r:embed="rId6"/>
          <a:srcRect r="6713"/>
          <a:stretch/>
        </p:blipFill>
        <p:spPr>
          <a:xfrm>
            <a:off x="6441054" y="1807791"/>
            <a:ext cx="4887346" cy="3145452"/>
          </a:xfrm>
          <a:prstGeom prst="rect">
            <a:avLst/>
          </a:prstGeom>
        </p:spPr>
      </p:pic>
    </p:spTree>
    <p:extLst>
      <p:ext uri="{BB962C8B-B14F-4D97-AF65-F5344CB8AC3E}">
        <p14:creationId xmlns:p14="http://schemas.microsoft.com/office/powerpoint/2010/main" val="3511718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S = 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243143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action will you take?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are you trying to accomplish? Why?</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Who needs to be involved?</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Where and when does it need to happen?</a:t>
            </a:r>
          </a:p>
        </p:txBody>
      </p:sp>
      <p:sp>
        <p:nvSpPr>
          <p:cNvPr id="6" name="Rectangle: Rounded Corners 5">
            <a:extLst>
              <a:ext uri="{FF2B5EF4-FFF2-40B4-BE49-F238E27FC236}">
                <a16:creationId xmlns:a16="http://schemas.microsoft.com/office/drawing/2014/main" id="{6A29A472-189C-B45B-3F46-47B9DEB78893}"/>
              </a:ext>
            </a:extLst>
          </p:cNvPr>
          <p:cNvSpPr/>
          <p:nvPr/>
        </p:nvSpPr>
        <p:spPr>
          <a:xfrm>
            <a:off x="9527292" y="154739"/>
            <a:ext cx="2261937" cy="5319883"/>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Develop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Coordinate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Manage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Support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Upgrade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Create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Implement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Produce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Provide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Maintain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Oversee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Plan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Evaluate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Engage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2842500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728805" y="4407620"/>
            <a:ext cx="7331966" cy="4047683"/>
            <a:chOff x="0" y="0"/>
            <a:chExt cx="14663932" cy="8095366"/>
          </a:xfrm>
        </p:grpSpPr>
        <p:sp>
          <p:nvSpPr>
            <p:cNvPr id="3" name="AutoShape 3"/>
            <p:cNvSpPr/>
            <p:nvPr/>
          </p:nvSpPr>
          <p:spPr>
            <a:xfrm rot="-4200000">
              <a:off x="6382350" y="-2079344"/>
              <a:ext cx="1127783" cy="14373593"/>
            </a:xfrm>
            <a:prstGeom prst="rect">
              <a:avLst/>
            </a:prstGeom>
            <a:solidFill>
              <a:srgbClr val="D94B47">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4200000">
              <a:off x="6768075" y="-3139113"/>
              <a:ext cx="1127783" cy="14373593"/>
            </a:xfrm>
            <a:prstGeom prst="rect">
              <a:avLst/>
            </a:prstGeom>
            <a:solidFill>
              <a:srgbClr val="D94B47">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4200000">
              <a:off x="7153799" y="-4198883"/>
              <a:ext cx="1127783" cy="14373593"/>
            </a:xfrm>
            <a:prstGeom prst="rect">
              <a:avLst/>
            </a:prstGeom>
            <a:solidFill>
              <a:srgbClr val="D94B47">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p:nvPr/>
        </p:nvGrpSpPr>
        <p:grpSpPr>
          <a:xfrm>
            <a:off x="682414" y="685800"/>
            <a:ext cx="10823786" cy="570769"/>
            <a:chOff x="0" y="0"/>
            <a:chExt cx="21647572" cy="1141537"/>
          </a:xfrm>
        </p:grpSpPr>
        <p:sp>
          <p:nvSpPr>
            <p:cNvPr id="7" name="Freeform 7"/>
            <p:cNvSpPr/>
            <p:nvPr/>
          </p:nvSpPr>
          <p:spPr>
            <a:xfrm>
              <a:off x="0"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2"/>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1287483"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3"/>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9"/>
            <p:cNvSpPr/>
            <p:nvPr/>
          </p:nvSpPr>
          <p:spPr>
            <a:xfrm>
              <a:off x="2568720"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4"/>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10"/>
            <p:cNvSpPr/>
            <p:nvPr/>
          </p:nvSpPr>
          <p:spPr>
            <a:xfrm>
              <a:off x="3849957" y="0"/>
              <a:ext cx="1141537" cy="1141537"/>
            </a:xfrm>
            <a:custGeom>
              <a:avLst/>
              <a:gdLst/>
              <a:ahLst/>
              <a:cxnLst/>
              <a:rect l="l" t="t" r="r" b="b"/>
              <a:pathLst>
                <a:path w="1141537" h="1141537">
                  <a:moveTo>
                    <a:pt x="0" y="0"/>
                  </a:moveTo>
                  <a:lnTo>
                    <a:pt x="1141536" y="0"/>
                  </a:lnTo>
                  <a:lnTo>
                    <a:pt x="1141536" y="1141537"/>
                  </a:lnTo>
                  <a:lnTo>
                    <a:pt x="0" y="1141537"/>
                  </a:lnTo>
                  <a:lnTo>
                    <a:pt x="0" y="0"/>
                  </a:lnTo>
                  <a:close/>
                </a:path>
              </a:pathLst>
            </a:custGeom>
            <a:blipFill>
              <a:blip r:embed="rId5"/>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5131193"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6"/>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2"/>
            <p:cNvSpPr/>
            <p:nvPr/>
          </p:nvSpPr>
          <p:spPr>
            <a:xfrm>
              <a:off x="6412430"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7"/>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3"/>
            <p:cNvSpPr/>
            <p:nvPr/>
          </p:nvSpPr>
          <p:spPr>
            <a:xfrm>
              <a:off x="7693667"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8"/>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8974904"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9"/>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p:cNvSpPr/>
            <p:nvPr/>
          </p:nvSpPr>
          <p:spPr>
            <a:xfrm>
              <a:off x="10256141"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0"/>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p:cNvSpPr/>
            <p:nvPr/>
          </p:nvSpPr>
          <p:spPr>
            <a:xfrm>
              <a:off x="11537378" y="0"/>
              <a:ext cx="1141537" cy="1141537"/>
            </a:xfrm>
            <a:custGeom>
              <a:avLst/>
              <a:gdLst/>
              <a:ahLst/>
              <a:cxnLst/>
              <a:rect l="l" t="t" r="r" b="b"/>
              <a:pathLst>
                <a:path w="1141537" h="1141537">
                  <a:moveTo>
                    <a:pt x="0" y="0"/>
                  </a:moveTo>
                  <a:lnTo>
                    <a:pt x="1141536" y="0"/>
                  </a:lnTo>
                  <a:lnTo>
                    <a:pt x="1141536" y="1141537"/>
                  </a:lnTo>
                  <a:lnTo>
                    <a:pt x="0" y="1141537"/>
                  </a:lnTo>
                  <a:lnTo>
                    <a:pt x="0" y="0"/>
                  </a:lnTo>
                  <a:close/>
                </a:path>
              </a:pathLst>
            </a:custGeom>
            <a:blipFill>
              <a:blip r:embed="rId11"/>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p:cNvSpPr/>
            <p:nvPr/>
          </p:nvSpPr>
          <p:spPr>
            <a:xfrm>
              <a:off x="12818614"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2"/>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p:cNvSpPr/>
            <p:nvPr/>
          </p:nvSpPr>
          <p:spPr>
            <a:xfrm>
              <a:off x="14099851"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3"/>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p:cNvSpPr/>
            <p:nvPr/>
          </p:nvSpPr>
          <p:spPr>
            <a:xfrm>
              <a:off x="15381088"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4"/>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20"/>
            <p:cNvSpPr/>
            <p:nvPr/>
          </p:nvSpPr>
          <p:spPr>
            <a:xfrm>
              <a:off x="16662325"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5"/>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1" name="Freeform 21"/>
            <p:cNvSpPr/>
            <p:nvPr/>
          </p:nvSpPr>
          <p:spPr>
            <a:xfrm>
              <a:off x="17943562"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6"/>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2" name="Freeform 22"/>
            <p:cNvSpPr/>
            <p:nvPr/>
          </p:nvSpPr>
          <p:spPr>
            <a:xfrm>
              <a:off x="19224799" y="0"/>
              <a:ext cx="1141537" cy="1141537"/>
            </a:xfrm>
            <a:custGeom>
              <a:avLst/>
              <a:gdLst/>
              <a:ahLst/>
              <a:cxnLst/>
              <a:rect l="l" t="t" r="r" b="b"/>
              <a:pathLst>
                <a:path w="1141537" h="1141537">
                  <a:moveTo>
                    <a:pt x="0" y="0"/>
                  </a:moveTo>
                  <a:lnTo>
                    <a:pt x="1141536" y="0"/>
                  </a:lnTo>
                  <a:lnTo>
                    <a:pt x="1141536" y="1141537"/>
                  </a:lnTo>
                  <a:lnTo>
                    <a:pt x="0" y="1141537"/>
                  </a:lnTo>
                  <a:lnTo>
                    <a:pt x="0" y="0"/>
                  </a:lnTo>
                  <a:close/>
                </a:path>
              </a:pathLst>
            </a:custGeom>
            <a:blipFill>
              <a:blip r:embed="rId17"/>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3" name="Freeform 23"/>
            <p:cNvSpPr/>
            <p:nvPr/>
          </p:nvSpPr>
          <p:spPr>
            <a:xfrm>
              <a:off x="20506035"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8"/>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24" name="Group 24"/>
          <p:cNvGrpSpPr>
            <a:grpSpLocks noChangeAspect="1"/>
          </p:cNvGrpSpPr>
          <p:nvPr/>
        </p:nvGrpSpPr>
        <p:grpSpPr>
          <a:xfrm>
            <a:off x="7843520" y="1690705"/>
            <a:ext cx="3785645" cy="4210872"/>
            <a:chOff x="687070" y="247650"/>
            <a:chExt cx="11148060" cy="12400280"/>
          </a:xfrm>
        </p:grpSpPr>
        <p:sp>
          <p:nvSpPr>
            <p:cNvPr id="25" name="Freeform 25"/>
            <p:cNvSpPr/>
            <p:nvPr/>
          </p:nvSpPr>
          <p:spPr>
            <a:xfrm rot="-899999">
              <a:off x="427456" y="107102"/>
              <a:ext cx="11561737" cy="12705089"/>
            </a:xfrm>
            <a:custGeom>
              <a:avLst/>
              <a:gdLst/>
              <a:ahLst/>
              <a:cxnLst/>
              <a:rect l="l" t="t" r="r" b="b"/>
              <a:pathLst>
                <a:path w="11561737" h="12705089">
                  <a:moveTo>
                    <a:pt x="10530489" y="2746572"/>
                  </a:moveTo>
                  <a:cubicBezTo>
                    <a:pt x="10239342" y="2125547"/>
                    <a:pt x="9839514" y="1537196"/>
                    <a:pt x="9283633" y="1123973"/>
                  </a:cubicBezTo>
                  <a:cubicBezTo>
                    <a:pt x="8887789" y="829891"/>
                    <a:pt x="8424093" y="632015"/>
                    <a:pt x="7945253" y="510284"/>
                  </a:cubicBezTo>
                  <a:cubicBezTo>
                    <a:pt x="5923081" y="0"/>
                    <a:pt x="3715217" y="913852"/>
                    <a:pt x="2395906" y="2481267"/>
                  </a:cubicBezTo>
                  <a:cubicBezTo>
                    <a:pt x="1237820" y="3859163"/>
                    <a:pt x="0" y="6442403"/>
                    <a:pt x="226599" y="8226825"/>
                  </a:cubicBezTo>
                  <a:cubicBezTo>
                    <a:pt x="451971" y="10010917"/>
                    <a:pt x="1323898" y="11158336"/>
                    <a:pt x="2993377" y="11684559"/>
                  </a:cubicBezTo>
                  <a:cubicBezTo>
                    <a:pt x="5570415" y="12705089"/>
                    <a:pt x="8077004" y="11412416"/>
                    <a:pt x="9639544" y="9560436"/>
                  </a:cubicBezTo>
                  <a:cubicBezTo>
                    <a:pt x="11202084" y="7708456"/>
                    <a:pt x="11561737" y="4953022"/>
                    <a:pt x="10530490" y="2746573"/>
                  </a:cubicBezTo>
                  <a:close/>
                </a:path>
              </a:pathLst>
            </a:custGeom>
            <a:blipFill>
              <a:blip r:embed="rId19"/>
              <a:stretch>
                <a:fillRect l="-14333" t="-16109" r="-5824" b="-889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26" name="TextBox 26"/>
          <p:cNvSpPr txBox="1"/>
          <p:nvPr/>
        </p:nvSpPr>
        <p:spPr>
          <a:xfrm>
            <a:off x="682414" y="2040011"/>
            <a:ext cx="7161106" cy="429413"/>
          </a:xfrm>
          <a:prstGeom prst="rect">
            <a:avLst/>
          </a:prstGeom>
        </p:spPr>
        <p:txBody>
          <a:bodyPr wrap="square" lIns="0" tIns="0" rIns="0" bIns="0" rtlCol="0" anchor="t">
            <a:spAutoFit/>
          </a:bodyPr>
          <a:lstStyle/>
          <a:p>
            <a:pPr marL="0" marR="0" lvl="0" indent="0" algn="l" defTabSz="609630" rtl="0" eaLnBrk="1" fontAlgn="auto" latinLnBrk="0" hangingPunct="1">
              <a:lnSpc>
                <a:spcPts val="3199"/>
              </a:lnSpc>
              <a:spcBef>
                <a:spcPts val="0"/>
              </a:spcBef>
              <a:spcAft>
                <a:spcPts val="0"/>
              </a:spcAft>
              <a:buClrTx/>
              <a:buSzTx/>
              <a:buFontTx/>
              <a:buNone/>
              <a:tabLst/>
              <a:defRPr/>
            </a:pPr>
            <a:r>
              <a:rPr lang="en-US" sz="3600" spc="79">
                <a:solidFill>
                  <a:srgbClr val="49403C"/>
                </a:solidFill>
                <a:latin typeface="Arial Black" panose="020B0A04020102020204" pitchFamily="34" charset="0"/>
              </a:rPr>
              <a:t>l</a:t>
            </a:r>
            <a:r>
              <a:rPr kumimoji="0" lang="en-US" sz="3600" b="0" i="0" u="none" strike="noStrike" kern="1200" cap="none" spc="79" normalizeH="0" baseline="0" noProof="0">
                <a:ln>
                  <a:noFill/>
                </a:ln>
                <a:solidFill>
                  <a:srgbClr val="49403C"/>
                </a:solidFill>
                <a:effectLst/>
                <a:uLnTx/>
                <a:uFillTx/>
                <a:latin typeface="Arial Black" panose="020B0A04020102020204" pitchFamily="34" charset="0"/>
                <a:ea typeface="+mn-ea"/>
                <a:cs typeface="+mn-cs"/>
              </a:rPr>
              <a:t>ibrarymap.ifla.org/stories</a:t>
            </a:r>
          </a:p>
        </p:txBody>
      </p:sp>
      <p:sp>
        <p:nvSpPr>
          <p:cNvPr id="27" name="TextBox 27"/>
          <p:cNvSpPr txBox="1"/>
          <p:nvPr/>
        </p:nvSpPr>
        <p:spPr>
          <a:xfrm>
            <a:off x="682414" y="3133679"/>
            <a:ext cx="6604211" cy="1969770"/>
          </a:xfrm>
          <a:prstGeom prst="rect">
            <a:avLst/>
          </a:prstGeom>
        </p:spPr>
        <p:txBody>
          <a:bodyPr wrap="square" lIns="0" tIns="0" rIns="0" bIns="0" rtlCol="0" anchor="t">
            <a:spAutoFit/>
          </a:bodyPr>
          <a:lstStyle/>
          <a:p>
            <a:pPr marL="0" marR="0" lvl="0" indent="0" algn="l" defTabSz="609630" rtl="0" eaLnBrk="1" fontAlgn="auto" latinLnBrk="0" hangingPunct="1">
              <a:spcBef>
                <a:spcPts val="0"/>
              </a:spcBef>
              <a:spcAft>
                <a:spcPts val="0"/>
              </a:spcAft>
              <a:buClrTx/>
              <a:buSzTx/>
              <a:buFontTx/>
              <a:buNone/>
              <a:tabLst/>
              <a:defRPr/>
            </a:pPr>
            <a:r>
              <a:rPr kumimoji="0" lang="en-GB" sz="3200" b="0" i="0" u="none" strike="noStrike" kern="1200" cap="none" spc="20" normalizeH="0" baseline="0" noProof="0">
                <a:ln>
                  <a:noFill/>
                </a:ln>
                <a:solidFill>
                  <a:srgbClr val="49403C"/>
                </a:solidFill>
                <a:effectLst/>
                <a:uLnTx/>
                <a:uFillTx/>
                <a:latin typeface="Arial" panose="020B0604020202020204" pitchFamily="34" charset="0"/>
                <a:ea typeface="+mn-ea"/>
                <a:cs typeface="Arial" panose="020B0604020202020204" pitchFamily="34" charset="0"/>
              </a:rPr>
              <a:t>a collection of inspiring stories about impactful library programmes contributing to achievement of the UN Sustainable Development Goals</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laying frisbee in a field&#10;&#10;Description automatically generated with medium confidence">
            <a:extLst>
              <a:ext uri="{FF2B5EF4-FFF2-40B4-BE49-F238E27FC236}">
                <a16:creationId xmlns:a16="http://schemas.microsoft.com/office/drawing/2014/main" id="{C79CF4CA-3006-413D-B318-BA9F7855D607}"/>
              </a:ext>
            </a:extLst>
          </p:cNvPr>
          <p:cNvPicPr>
            <a:picLocks noChangeAspect="1"/>
          </p:cNvPicPr>
          <p:nvPr/>
        </p:nvPicPr>
        <p:blipFill rotWithShape="1">
          <a:blip r:embed="rId3"/>
          <a:srcRect t="11417"/>
          <a:stretch/>
        </p:blipFill>
        <p:spPr>
          <a:xfrm>
            <a:off x="27" y="13"/>
            <a:ext cx="12191973" cy="6857987"/>
          </a:xfrm>
          <a:prstGeom prst="rect">
            <a:avLst/>
          </a:prstGeom>
          <a:noFill/>
        </p:spPr>
      </p:pic>
      <p:sp>
        <p:nvSpPr>
          <p:cNvPr id="7" name="Google Shape;78;p15">
            <a:extLst>
              <a:ext uri="{FF2B5EF4-FFF2-40B4-BE49-F238E27FC236}">
                <a16:creationId xmlns:a16="http://schemas.microsoft.com/office/drawing/2014/main" id="{C9560E8A-5D7F-4AE2-865B-609AB5369012}"/>
              </a:ext>
            </a:extLst>
          </p:cNvPr>
          <p:cNvSpPr/>
          <p:nvPr/>
        </p:nvSpPr>
        <p:spPr>
          <a:xfrm>
            <a:off x="0" y="1113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a:solidFill>
                  <a:prstClr val="white"/>
                </a:solidFill>
                <a:latin typeface="Arial Black" panose="020B0A04020102020204" pitchFamily="34" charset="0"/>
              </a:rPr>
              <a:t>Ensuring that </a:t>
            </a:r>
            <a:r>
              <a:rPr lang="lv-LV" sz="3600" b="1">
                <a:solidFill>
                  <a:prstClr val="white"/>
                </a:solidFill>
                <a:latin typeface="Arial Black" panose="020B0A04020102020204" pitchFamily="34" charset="0"/>
              </a:rPr>
              <a:t>stakeholders understand our value and impact </a:t>
            </a:r>
            <a:endParaRPr sz="3600" b="1">
              <a:solidFill>
                <a:prstClr val="white"/>
              </a:solidFill>
              <a:latin typeface="Arial Black" panose="020B0A04020102020204" pitchFamily="34" charset="0"/>
            </a:endParaRPr>
          </a:p>
        </p:txBody>
      </p:sp>
      <p:sp>
        <p:nvSpPr>
          <p:cNvPr id="8" name="TextBox 7">
            <a:extLst>
              <a:ext uri="{FF2B5EF4-FFF2-40B4-BE49-F238E27FC236}">
                <a16:creationId xmlns:a16="http://schemas.microsoft.com/office/drawing/2014/main" id="{23C383B0-19B5-4344-B4F6-DA9D0AE0325F}"/>
              </a:ext>
            </a:extLst>
          </p:cNvPr>
          <p:cNvSpPr txBox="1"/>
          <p:nvPr/>
        </p:nvSpPr>
        <p:spPr>
          <a:xfrm>
            <a:off x="199845" y="6293385"/>
            <a:ext cx="1944631" cy="338554"/>
          </a:xfrm>
          <a:prstGeom prst="rect">
            <a:avLst/>
          </a:prstGeom>
          <a:noFill/>
        </p:spPr>
        <p:txBody>
          <a:bodyPr wrap="square" rtlCol="0">
            <a:spAutoFit/>
          </a:bodyPr>
          <a:lstStyle/>
          <a:p>
            <a:pPr defTabSz="609630"/>
            <a:r>
              <a:rPr lang="lv-LV" sz="1600">
                <a:solidFill>
                  <a:prstClr val="white"/>
                </a:solidFill>
                <a:latin typeface="Univers Condensed" panose="020B0506020202050204" pitchFamily="34" charset="0"/>
              </a:rPr>
              <a:t>Photo: bit.ly/3oeWjth</a:t>
            </a:r>
            <a:endParaRPr lang="en-GB" sz="160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392030099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10">
            <a:extLst>
              <a:ext uri="{FF2B5EF4-FFF2-40B4-BE49-F238E27FC236}">
                <a16:creationId xmlns:a16="http://schemas.microsoft.com/office/drawing/2014/main" id="{F8FCAD58-DF61-4398-B574-4FCB25537ED9}"/>
              </a:ext>
            </a:extLst>
          </p:cNvPr>
          <p:cNvPicPr>
            <a:picLocks noGrp="1" noChangeAspect="1"/>
          </p:cNvPicPr>
          <p:nvPr>
            <p:ph idx="1"/>
          </p:nvPr>
        </p:nvPicPr>
        <p:blipFill rotWithShape="1">
          <a:blip r:embed="rId3"/>
          <a:srcRect r="13291" b="18674"/>
          <a:stretch/>
        </p:blipFill>
        <p:spPr>
          <a:xfrm>
            <a:off x="-1" y="0"/>
            <a:ext cx="12192001" cy="6858000"/>
          </a:xfrm>
          <a:prstGeom prst="rect">
            <a:avLst/>
          </a:prstGeom>
          <a:ln>
            <a:solidFill>
              <a:schemeClr val="tx1">
                <a:lumMod val="50000"/>
                <a:lumOff val="50000"/>
              </a:schemeClr>
            </a:solidFill>
          </a:ln>
          <a:effectLst>
            <a:outerShdw blurRad="50800" dist="38100" dir="18900000" algn="bl" rotWithShape="0">
              <a:prstClr val="black">
                <a:alpha val="40000"/>
              </a:prstClr>
            </a:outerShdw>
          </a:effectLst>
        </p:spPr>
      </p:pic>
      <p:pic>
        <p:nvPicPr>
          <p:cNvPr id="5" name="Picture 4" descr="A picture containing clipart&#10;&#10;Description automatically generated">
            <a:extLst>
              <a:ext uri="{FF2B5EF4-FFF2-40B4-BE49-F238E27FC236}">
                <a16:creationId xmlns:a16="http://schemas.microsoft.com/office/drawing/2014/main" id="{5B803D06-A07B-47F7-A2D9-62815A96FB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47371" y="6204484"/>
            <a:ext cx="1944629" cy="453304"/>
          </a:xfrm>
          <a:prstGeom prst="rect">
            <a:avLst/>
          </a:prstGeom>
        </p:spPr>
      </p:pic>
    </p:spTree>
    <p:extLst>
      <p:ext uri="{BB962C8B-B14F-4D97-AF65-F5344CB8AC3E}">
        <p14:creationId xmlns:p14="http://schemas.microsoft.com/office/powerpoint/2010/main" val="299379572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9EF7F9D9-7185-0965-76CC-299C8D4E22A0}"/>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B9D95EAA-CE81-2DA2-780C-039B3087DE7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75F519DB-CA1D-4B19-752F-3A811DF961AA}"/>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B024075E-066B-9312-528B-E4F39A7EEEA5}"/>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5">
            <a:extLst>
              <a:ext uri="{FF2B5EF4-FFF2-40B4-BE49-F238E27FC236}">
                <a16:creationId xmlns:a16="http://schemas.microsoft.com/office/drawing/2014/main" id="{132ED1A1-4D87-0FB8-EABB-36DF609B6A89}"/>
              </a:ext>
            </a:extLst>
          </p:cNvPr>
          <p:cNvSpPr txBox="1"/>
          <p:nvPr/>
        </p:nvSpPr>
        <p:spPr>
          <a:xfrm>
            <a:off x="940816" y="344257"/>
            <a:ext cx="10955528" cy="1631216"/>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SDG Stories – Europe </a:t>
            </a:r>
          </a:p>
          <a:p>
            <a:pPr>
              <a:spcBef>
                <a:spcPts val="600"/>
              </a:spcBef>
              <a:spcAft>
                <a:spcPts val="600"/>
              </a:spcAft>
            </a:pPr>
            <a:r>
              <a:rPr lang="en-US" sz="4800" spc="210">
                <a:solidFill>
                  <a:schemeClr val="tx1">
                    <a:lumMod val="75000"/>
                    <a:lumOff val="25000"/>
                  </a:schemeClr>
                </a:solidFill>
                <a:latin typeface="Arial Black" panose="020B0604020202020204" pitchFamily="34" charset="0"/>
              </a:rPr>
              <a:t>(2</a:t>
            </a:r>
            <a:r>
              <a:rPr lang="lv-LV" sz="4800" spc="210">
                <a:solidFill>
                  <a:schemeClr val="tx1">
                    <a:lumMod val="75000"/>
                    <a:lumOff val="25000"/>
                  </a:schemeClr>
                </a:solidFill>
                <a:latin typeface="Arial Black" panose="020B0604020202020204" pitchFamily="34" charset="0"/>
              </a:rPr>
              <a:t>2</a:t>
            </a:r>
            <a:r>
              <a:rPr lang="en-US" sz="4800" spc="210">
                <a:solidFill>
                  <a:schemeClr val="tx1">
                    <a:lumMod val="75000"/>
                    <a:lumOff val="25000"/>
                  </a:schemeClr>
                </a:solidFill>
                <a:latin typeface="Arial Black" panose="020B0604020202020204" pitchFamily="34" charset="0"/>
              </a:rPr>
              <a:t> stories)</a:t>
            </a:r>
          </a:p>
        </p:txBody>
      </p:sp>
      <p:sp>
        <p:nvSpPr>
          <p:cNvPr id="10" name="TextBox 4">
            <a:extLst>
              <a:ext uri="{FF2B5EF4-FFF2-40B4-BE49-F238E27FC236}">
                <a16:creationId xmlns:a16="http://schemas.microsoft.com/office/drawing/2014/main" id="{D6BB7622-5B96-7898-638F-1D7739138B1C}"/>
              </a:ext>
            </a:extLst>
          </p:cNvPr>
          <p:cNvSpPr txBox="1"/>
          <p:nvPr/>
        </p:nvSpPr>
        <p:spPr>
          <a:xfrm>
            <a:off x="1051191" y="2362079"/>
            <a:ext cx="3483246" cy="307776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Austria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Croatia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Czechia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Germany</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Ireland</a:t>
            </a:r>
          </a:p>
        </p:txBody>
      </p:sp>
      <p:sp>
        <p:nvSpPr>
          <p:cNvPr id="7" name="TextBox 4">
            <a:extLst>
              <a:ext uri="{FF2B5EF4-FFF2-40B4-BE49-F238E27FC236}">
                <a16:creationId xmlns:a16="http://schemas.microsoft.com/office/drawing/2014/main" id="{965510CA-4F7D-E516-D420-AA77FC4FAA0A}"/>
              </a:ext>
            </a:extLst>
          </p:cNvPr>
          <p:cNvSpPr txBox="1"/>
          <p:nvPr/>
        </p:nvSpPr>
        <p:spPr>
          <a:xfrm>
            <a:off x="4369230" y="2362078"/>
            <a:ext cx="3483246" cy="3416320"/>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Netherlands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Republic of Moldova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Romania</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Russian Federation</a:t>
            </a:r>
          </a:p>
        </p:txBody>
      </p:sp>
      <p:sp>
        <p:nvSpPr>
          <p:cNvPr id="8" name="TextBox 4">
            <a:extLst>
              <a:ext uri="{FF2B5EF4-FFF2-40B4-BE49-F238E27FC236}">
                <a16:creationId xmlns:a16="http://schemas.microsoft.com/office/drawing/2014/main" id="{40A253B2-0BF1-0F97-9EEE-BBB8D0F50CA9}"/>
              </a:ext>
            </a:extLst>
          </p:cNvPr>
          <p:cNvSpPr txBox="1"/>
          <p:nvPr/>
        </p:nvSpPr>
        <p:spPr>
          <a:xfrm>
            <a:off x="7852476" y="2362077"/>
            <a:ext cx="3483246" cy="243143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Spain</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Sweden</a:t>
            </a:r>
            <a:endParaRPr lang="lv-LV" sz="32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Türkiye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Ukraine</a:t>
            </a:r>
          </a:p>
        </p:txBody>
      </p:sp>
    </p:spTree>
    <p:extLst>
      <p:ext uri="{BB962C8B-B14F-4D97-AF65-F5344CB8AC3E}">
        <p14:creationId xmlns:p14="http://schemas.microsoft.com/office/powerpoint/2010/main" val="166501658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66B5BF"/>
          </a:solidFill>
        </p:spPr>
        <p:txBody>
          <a:bodyPr/>
          <a:lstStyle/>
          <a:p>
            <a:endParaRPr lang="en-NL" sz="1200"/>
          </a:p>
        </p:txBody>
      </p:sp>
      <p:sp>
        <p:nvSpPr>
          <p:cNvPr id="26" name="TextBox 2">
            <a:extLst>
              <a:ext uri="{FF2B5EF4-FFF2-40B4-BE49-F238E27FC236}">
                <a16:creationId xmlns:a16="http://schemas.microsoft.com/office/drawing/2014/main" id="{A038B7BE-57CC-66F8-52C3-E58433BF4942}"/>
              </a:ext>
            </a:extLst>
          </p:cNvPr>
          <p:cNvSpPr txBox="1"/>
          <p:nvPr/>
        </p:nvSpPr>
        <p:spPr>
          <a:xfrm>
            <a:off x="1991086" y="362959"/>
            <a:ext cx="7583479" cy="1231106"/>
          </a:xfrm>
          <a:prstGeom prst="rect">
            <a:avLst/>
          </a:prstGeom>
        </p:spPr>
        <p:txBody>
          <a:bodyPr wrap="square" lIns="0" tIns="0" rIns="0" bIns="0" rtlCol="0" anchor="t">
            <a:spAutoFit/>
          </a:bodyPr>
          <a:lstStyle/>
          <a:p>
            <a:r>
              <a:rPr lang="en-US" sz="4000" spc="140">
                <a:solidFill>
                  <a:srgbClr val="49403C"/>
                </a:solidFill>
                <a:latin typeface="Franklin Gothic Heavy"/>
              </a:rPr>
              <a:t>Explore the About page </a:t>
            </a:r>
          </a:p>
          <a:p>
            <a:r>
              <a:rPr lang="en-US" sz="4000" spc="140">
                <a:solidFill>
                  <a:srgbClr val="49403C"/>
                </a:solidFill>
                <a:latin typeface="Franklin Gothic Heavy"/>
              </a:rPr>
              <a:t>of the Map</a:t>
            </a:r>
            <a:endParaRPr lang="sah-RU" sz="4000" spc="140">
              <a:solidFill>
                <a:srgbClr val="49403C"/>
              </a:solidFill>
              <a:latin typeface="Franklin Gothic Heavy"/>
            </a:endParaRPr>
          </a:p>
        </p:txBody>
      </p:sp>
      <p:grpSp>
        <p:nvGrpSpPr>
          <p:cNvPr id="2" name="Group 2">
            <a:extLst>
              <a:ext uri="{FF2B5EF4-FFF2-40B4-BE49-F238E27FC236}">
                <a16:creationId xmlns:a16="http://schemas.microsoft.com/office/drawing/2014/main" id="{E8E7432E-C210-8815-E0B1-4BBB8EAE578C}"/>
              </a:ext>
            </a:extLst>
          </p:cNvPr>
          <p:cNvGrpSpPr/>
          <p:nvPr/>
        </p:nvGrpSpPr>
        <p:grpSpPr>
          <a:xfrm rot="2700000">
            <a:off x="51708" y="-3381725"/>
            <a:ext cx="1711353" cy="7270395"/>
            <a:chOff x="0" y="0"/>
            <a:chExt cx="3422705" cy="14540791"/>
          </a:xfrm>
        </p:grpSpPr>
        <p:sp>
          <p:nvSpPr>
            <p:cNvPr id="7" name="AutoShape 3">
              <a:extLst>
                <a:ext uri="{FF2B5EF4-FFF2-40B4-BE49-F238E27FC236}">
                  <a16:creationId xmlns:a16="http://schemas.microsoft.com/office/drawing/2014/main" id="{BD7EFC2C-E856-CF22-8BA4-F8B821CB467F}"/>
                </a:ext>
              </a:extLst>
            </p:cNvPr>
            <p:cNvSpPr/>
            <p:nvPr/>
          </p:nvSpPr>
          <p:spPr>
            <a:xfrm>
              <a:off x="0" y="0"/>
              <a:ext cx="1140902" cy="14540791"/>
            </a:xfrm>
            <a:prstGeom prst="rect">
              <a:avLst/>
            </a:prstGeom>
            <a:solidFill>
              <a:srgbClr val="008494">
                <a:alpha val="69804"/>
              </a:srgbClr>
            </a:solidFill>
          </p:spPr>
          <p:txBody>
            <a:bodyPr/>
            <a:lstStyle/>
            <a:p>
              <a:endParaRPr lang="en-NL" sz="1200"/>
            </a:p>
          </p:txBody>
        </p:sp>
        <p:sp>
          <p:nvSpPr>
            <p:cNvPr id="8" name="AutoShape 4">
              <a:extLst>
                <a:ext uri="{FF2B5EF4-FFF2-40B4-BE49-F238E27FC236}">
                  <a16:creationId xmlns:a16="http://schemas.microsoft.com/office/drawing/2014/main" id="{D8CA25B8-99B0-E175-0165-8FD38ED40C5C}"/>
                </a:ext>
              </a:extLst>
            </p:cNvPr>
            <p:cNvSpPr/>
            <p:nvPr/>
          </p:nvSpPr>
          <p:spPr>
            <a:xfrm>
              <a:off x="1140902" y="0"/>
              <a:ext cx="1140902" cy="14540791"/>
            </a:xfrm>
            <a:prstGeom prst="rect">
              <a:avLst/>
            </a:prstGeom>
            <a:solidFill>
              <a:srgbClr val="008494">
                <a:alpha val="40000"/>
              </a:srgbClr>
            </a:solidFill>
          </p:spPr>
          <p:txBody>
            <a:bodyPr/>
            <a:lstStyle/>
            <a:p>
              <a:endParaRPr lang="en-NL" sz="1200"/>
            </a:p>
          </p:txBody>
        </p:sp>
        <p:sp>
          <p:nvSpPr>
            <p:cNvPr id="9" name="AutoShape 5">
              <a:extLst>
                <a:ext uri="{FF2B5EF4-FFF2-40B4-BE49-F238E27FC236}">
                  <a16:creationId xmlns:a16="http://schemas.microsoft.com/office/drawing/2014/main" id="{163880B6-4138-8FF3-E52C-ED011A1DC544}"/>
                </a:ext>
              </a:extLst>
            </p:cNvPr>
            <p:cNvSpPr/>
            <p:nvPr/>
          </p:nvSpPr>
          <p:spPr>
            <a:xfrm>
              <a:off x="2281803" y="0"/>
              <a:ext cx="1140902" cy="14540791"/>
            </a:xfrm>
            <a:prstGeom prst="rect">
              <a:avLst/>
            </a:prstGeom>
            <a:solidFill>
              <a:srgbClr val="008494">
                <a:alpha val="9804"/>
              </a:srgbClr>
            </a:solidFill>
          </p:spPr>
          <p:txBody>
            <a:bodyPr/>
            <a:lstStyle/>
            <a:p>
              <a:endParaRPr lang="en-NL" sz="1200"/>
            </a:p>
          </p:txBody>
        </p:sp>
      </p:grpSp>
      <p:pic>
        <p:nvPicPr>
          <p:cNvPr id="15" name="Picture 14">
            <a:extLst>
              <a:ext uri="{FF2B5EF4-FFF2-40B4-BE49-F238E27FC236}">
                <a16:creationId xmlns:a16="http://schemas.microsoft.com/office/drawing/2014/main" id="{4C09F1AA-BB24-A9A9-E6D4-9026F02AE4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grpSp>
        <p:nvGrpSpPr>
          <p:cNvPr id="3" name="Group 3">
            <a:extLst>
              <a:ext uri="{FF2B5EF4-FFF2-40B4-BE49-F238E27FC236}">
                <a16:creationId xmlns:a16="http://schemas.microsoft.com/office/drawing/2014/main" id="{2C8FB9EA-A880-8286-51DB-4DC8843AECC0}"/>
              </a:ext>
            </a:extLst>
          </p:cNvPr>
          <p:cNvGrpSpPr/>
          <p:nvPr/>
        </p:nvGrpSpPr>
        <p:grpSpPr>
          <a:xfrm>
            <a:off x="5429170" y="1518440"/>
            <a:ext cx="6882654" cy="4622830"/>
            <a:chOff x="0" y="0"/>
            <a:chExt cx="13765308" cy="9245660"/>
          </a:xfrm>
        </p:grpSpPr>
        <p:pic>
          <p:nvPicPr>
            <p:cNvPr id="4" name="Picture 4">
              <a:extLst>
                <a:ext uri="{FF2B5EF4-FFF2-40B4-BE49-F238E27FC236}">
                  <a16:creationId xmlns:a16="http://schemas.microsoft.com/office/drawing/2014/main" id="{FC5C613A-4F28-2E84-3479-D3CA1818455F}"/>
                </a:ext>
              </a:extLst>
            </p:cNvPr>
            <p:cNvPicPr>
              <a:picLocks noChangeAspect="1"/>
            </p:cNvPicPr>
            <p:nvPr/>
          </p:nvPicPr>
          <p:blipFill>
            <a:blip r:embed="rId3"/>
            <a:srcRect t="41952"/>
            <a:stretch>
              <a:fillRect/>
            </a:stretch>
          </p:blipFill>
          <p:spPr>
            <a:xfrm>
              <a:off x="1632552" y="7899558"/>
              <a:ext cx="11741538" cy="1346102"/>
            </a:xfrm>
            <a:prstGeom prst="rect">
              <a:avLst/>
            </a:prstGeom>
          </p:spPr>
        </p:pic>
        <p:pic>
          <p:nvPicPr>
            <p:cNvPr id="5" name="Picture 5">
              <a:extLst>
                <a:ext uri="{FF2B5EF4-FFF2-40B4-BE49-F238E27FC236}">
                  <a16:creationId xmlns:a16="http://schemas.microsoft.com/office/drawing/2014/main" id="{42C1ED50-816A-6443-6505-A8328CFBD12B}"/>
                </a:ext>
              </a:extLst>
            </p:cNvPr>
            <p:cNvPicPr>
              <a:picLocks noChangeAspect="1"/>
            </p:cNvPicPr>
            <p:nvPr/>
          </p:nvPicPr>
          <p:blipFill>
            <a:blip r:embed="rId4"/>
            <a:srcRect/>
            <a:stretch>
              <a:fillRect/>
            </a:stretch>
          </p:blipFill>
          <p:spPr>
            <a:xfrm>
              <a:off x="0" y="0"/>
              <a:ext cx="13765308" cy="8405441"/>
            </a:xfrm>
            <a:prstGeom prst="rect">
              <a:avLst/>
            </a:prstGeom>
          </p:spPr>
        </p:pic>
      </p:grpSp>
      <p:pic>
        <p:nvPicPr>
          <p:cNvPr id="6" name="Picture 5">
            <a:extLst>
              <a:ext uri="{FF2B5EF4-FFF2-40B4-BE49-F238E27FC236}">
                <a16:creationId xmlns:a16="http://schemas.microsoft.com/office/drawing/2014/main" id="{A3E19D4B-6C46-D855-0E60-D56459AEBE81}"/>
              </a:ext>
            </a:extLst>
          </p:cNvPr>
          <p:cNvPicPr>
            <a:picLocks noChangeAspect="1"/>
          </p:cNvPicPr>
          <p:nvPr/>
        </p:nvPicPr>
        <p:blipFill rotWithShape="1">
          <a:blip r:embed="rId5"/>
          <a:srcRect r="3311"/>
          <a:stretch/>
        </p:blipFill>
        <p:spPr>
          <a:xfrm>
            <a:off x="6373765" y="1744991"/>
            <a:ext cx="5005435" cy="3228164"/>
          </a:xfrm>
          <a:prstGeom prst="rect">
            <a:avLst/>
          </a:prstGeom>
        </p:spPr>
      </p:pic>
      <p:sp>
        <p:nvSpPr>
          <p:cNvPr id="10" name="TextBox 9">
            <a:extLst>
              <a:ext uri="{FF2B5EF4-FFF2-40B4-BE49-F238E27FC236}">
                <a16:creationId xmlns:a16="http://schemas.microsoft.com/office/drawing/2014/main" id="{684361E1-5964-9A42-13C9-2626CABA5E84}"/>
              </a:ext>
            </a:extLst>
          </p:cNvPr>
          <p:cNvSpPr txBox="1"/>
          <p:nvPr/>
        </p:nvSpPr>
        <p:spPr>
          <a:xfrm>
            <a:off x="907384" y="1832398"/>
            <a:ext cx="5038719" cy="4339650"/>
          </a:xfrm>
          <a:prstGeom prst="rect">
            <a:avLst/>
          </a:prstGeom>
        </p:spPr>
        <p:txBody>
          <a:bodyPr wrap="square" lIns="0" tIns="0" rIns="0" bIns="0" rtlCol="0" anchor="t">
            <a:spAutoFit/>
          </a:bodyPr>
          <a:lstStyle/>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Definitions of data metrics, library types, and items on country profiles</a:t>
            </a:r>
          </a:p>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Explainers and guides for data contributors</a:t>
            </a:r>
          </a:p>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Instructions for country profile contributors</a:t>
            </a:r>
          </a:p>
          <a:p>
            <a:pPr marL="457200" indent="-457200">
              <a:spcBef>
                <a:spcPts val="600"/>
              </a:spcBef>
              <a:spcAft>
                <a:spcPts val="600"/>
              </a:spcAft>
              <a:buBlip>
                <a:blip r:embed="rId6"/>
              </a:buBlip>
            </a:pPr>
            <a:r>
              <a:rPr lang="en-US" sz="2800" spc="30">
                <a:solidFill>
                  <a:srgbClr val="49403C"/>
                </a:solidFill>
                <a:latin typeface="Arial" panose="020B0604020202020204" pitchFamily="34" charset="0"/>
              </a:rPr>
              <a:t>Resources for SDG storytelling</a:t>
            </a:r>
          </a:p>
        </p:txBody>
      </p:sp>
    </p:spTree>
    <p:extLst>
      <p:ext uri="{BB962C8B-B14F-4D97-AF65-F5344CB8AC3E}">
        <p14:creationId xmlns:p14="http://schemas.microsoft.com/office/powerpoint/2010/main" val="87467486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3348" y="3125634"/>
            <a:ext cx="12718695" cy="1711353"/>
            <a:chOff x="0" y="0"/>
            <a:chExt cx="25437391" cy="3422705"/>
          </a:xfrm>
        </p:grpSpPr>
        <p:sp>
          <p:nvSpPr>
            <p:cNvPr id="3" name="AutoShape 3"/>
            <p:cNvSpPr/>
            <p:nvPr/>
          </p:nvSpPr>
          <p:spPr>
            <a:xfrm rot="5400000">
              <a:off x="12148245" y="-12148245"/>
              <a:ext cx="1140902" cy="254373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12148245" y="-11007343"/>
              <a:ext cx="1140902" cy="254373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12148245" y="-9866441"/>
              <a:ext cx="1140902" cy="254373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a:grpSpLocks noChangeAspect="1"/>
          </p:cNvGrpSpPr>
          <p:nvPr/>
        </p:nvGrpSpPr>
        <p:grpSpPr>
          <a:xfrm>
            <a:off x="1697430" y="2889107"/>
            <a:ext cx="2192974" cy="2184407"/>
            <a:chOff x="0" y="0"/>
            <a:chExt cx="6502400" cy="6477000"/>
          </a:xfrm>
        </p:grpSpPr>
        <p:sp>
          <p:nvSpPr>
            <p:cNvPr id="7" name="Freeform 7"/>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2"/>
              <a:stretch>
                <a:fillRect l="-10412" r="-1041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9"/>
          <p:cNvGrpSpPr>
            <a:grpSpLocks noChangeAspect="1"/>
          </p:cNvGrpSpPr>
          <p:nvPr/>
        </p:nvGrpSpPr>
        <p:grpSpPr>
          <a:xfrm>
            <a:off x="4999514" y="2889107"/>
            <a:ext cx="2192974" cy="2184407"/>
            <a:chOff x="0" y="0"/>
            <a:chExt cx="6502400" cy="6477000"/>
          </a:xfrm>
        </p:grpSpPr>
        <p:sp>
          <p:nvSpPr>
            <p:cNvPr id="10" name="Freeform 10"/>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3"/>
              <a:stretch>
                <a:fillRect l="-13641" r="-13641"/>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Group 12"/>
          <p:cNvGrpSpPr>
            <a:grpSpLocks noChangeAspect="1"/>
          </p:cNvGrpSpPr>
          <p:nvPr/>
        </p:nvGrpSpPr>
        <p:grpSpPr>
          <a:xfrm>
            <a:off x="8301596" y="2889107"/>
            <a:ext cx="2192974" cy="2184407"/>
            <a:chOff x="0" y="0"/>
            <a:chExt cx="6502400" cy="6477000"/>
          </a:xfrm>
        </p:grpSpPr>
        <p:sp>
          <p:nvSpPr>
            <p:cNvPr id="13" name="Freeform 13"/>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4"/>
              <a:stretch>
                <a:fillRect l="-9144" r="-9144"/>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15"/>
          <p:cNvSpPr txBox="1"/>
          <p:nvPr/>
        </p:nvSpPr>
        <p:spPr>
          <a:xfrm>
            <a:off x="329184" y="716771"/>
            <a:ext cx="11521440" cy="579902"/>
          </a:xfrm>
          <a:prstGeom prst="rect">
            <a:avLst/>
          </a:prstGeom>
        </p:spPr>
        <p:txBody>
          <a:bodyPr wrap="square" lIns="0" tIns="0" rIns="0" bIns="0" rtlCol="0" anchor="t">
            <a:spAutoFit/>
          </a:bodyPr>
          <a:lstStyle/>
          <a:p>
            <a:pPr marL="0" marR="0" lvl="0" indent="0" algn="ctr" defTabSz="609630" rtl="0" eaLnBrk="1" fontAlgn="auto" latinLnBrk="0" hangingPunct="1">
              <a:lnSpc>
                <a:spcPts val="4800"/>
              </a:lnSpc>
              <a:spcBef>
                <a:spcPts val="0"/>
              </a:spcBef>
              <a:spcAft>
                <a:spcPts val="0"/>
              </a:spcAft>
              <a:buClrTx/>
              <a:buSzTx/>
              <a:buFontTx/>
              <a:buNone/>
              <a:tabLst/>
              <a:defRPr/>
            </a:pPr>
            <a:r>
              <a:rPr kumimoji="0" lang="en-US" sz="3500" b="0" i="0" u="none" strike="noStrike" kern="1200" cap="none" spc="119" normalizeH="0" baseline="0" noProof="0">
                <a:ln>
                  <a:noFill/>
                </a:ln>
                <a:solidFill>
                  <a:srgbClr val="49403C"/>
                </a:solidFill>
                <a:effectLst/>
                <a:uLnTx/>
                <a:uFillTx/>
                <a:latin typeface="Arial Black" panose="020B0A04020102020204" pitchFamily="34" charset="0"/>
                <a:ea typeface="+mn-ea"/>
                <a:cs typeface="+mn-cs"/>
              </a:rPr>
              <a:t>Power your advocacy with the Library Map!</a:t>
            </a:r>
          </a:p>
        </p:txBody>
      </p:sp>
      <p:sp>
        <p:nvSpPr>
          <p:cNvPr id="16" name="TextBox 16"/>
          <p:cNvSpPr txBox="1"/>
          <p:nvPr/>
        </p:nvSpPr>
        <p:spPr>
          <a:xfrm>
            <a:off x="1416227"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Library Statistics</a:t>
            </a:r>
          </a:p>
        </p:txBody>
      </p:sp>
      <p:sp>
        <p:nvSpPr>
          <p:cNvPr id="17" name="TextBox 17"/>
          <p:cNvSpPr txBox="1"/>
          <p:nvPr/>
        </p:nvSpPr>
        <p:spPr>
          <a:xfrm>
            <a:off x="4718310"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SDG Stories</a:t>
            </a:r>
          </a:p>
        </p:txBody>
      </p:sp>
      <p:sp>
        <p:nvSpPr>
          <p:cNvPr id="18" name="TextBox 18"/>
          <p:cNvSpPr txBox="1"/>
          <p:nvPr/>
        </p:nvSpPr>
        <p:spPr>
          <a:xfrm>
            <a:off x="8020393"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Country Profiles</a:t>
            </a:r>
          </a:p>
        </p:txBody>
      </p:sp>
      <p:grpSp>
        <p:nvGrpSpPr>
          <p:cNvPr id="19" name="Group 19"/>
          <p:cNvGrpSpPr/>
          <p:nvPr/>
        </p:nvGrpSpPr>
        <p:grpSpPr>
          <a:xfrm>
            <a:off x="1416227" y="5184284"/>
            <a:ext cx="2755380" cy="956945"/>
            <a:chOff x="0" y="-200025"/>
            <a:chExt cx="5510760" cy="1913889"/>
          </a:xfrm>
        </p:grpSpPr>
        <p:sp>
          <p:nvSpPr>
            <p:cNvPr id="20" name="TextBox 20"/>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141</a:t>
              </a:r>
            </a:p>
          </p:txBody>
        </p:sp>
        <p:sp>
          <p:nvSpPr>
            <p:cNvPr id="21" name="TextBox 21"/>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grpSp>
        <p:nvGrpSpPr>
          <p:cNvPr id="22" name="Group 22"/>
          <p:cNvGrpSpPr/>
          <p:nvPr/>
        </p:nvGrpSpPr>
        <p:grpSpPr>
          <a:xfrm>
            <a:off x="4718310" y="5184284"/>
            <a:ext cx="2755380" cy="956945"/>
            <a:chOff x="0" y="-200025"/>
            <a:chExt cx="5510760" cy="1913889"/>
          </a:xfrm>
        </p:grpSpPr>
        <p:sp>
          <p:nvSpPr>
            <p:cNvPr id="23" name="TextBox 23"/>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5</a:t>
              </a:r>
              <a:r>
                <a:rPr kumimoji="0" lang="lv-LV"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8</a:t>
              </a:r>
              <a:endPar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endParaRPr>
            </a:p>
          </p:txBody>
        </p:sp>
        <p:sp>
          <p:nvSpPr>
            <p:cNvPr id="24" name="TextBox 24"/>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stories</a:t>
              </a:r>
            </a:p>
          </p:txBody>
        </p:sp>
      </p:grpSp>
      <p:grpSp>
        <p:nvGrpSpPr>
          <p:cNvPr id="25" name="Group 25"/>
          <p:cNvGrpSpPr/>
          <p:nvPr/>
        </p:nvGrpSpPr>
        <p:grpSpPr>
          <a:xfrm>
            <a:off x="8020393" y="5184284"/>
            <a:ext cx="2755380" cy="956945"/>
            <a:chOff x="0" y="-200025"/>
            <a:chExt cx="5510760" cy="1913889"/>
          </a:xfrm>
        </p:grpSpPr>
        <p:sp>
          <p:nvSpPr>
            <p:cNvPr id="26" name="TextBox 26"/>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30</a:t>
              </a:r>
            </a:p>
          </p:txBody>
        </p:sp>
        <p:sp>
          <p:nvSpPr>
            <p:cNvPr id="27" name="TextBox 27"/>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spTree>
    <p:extLst>
      <p:ext uri="{BB962C8B-B14F-4D97-AF65-F5344CB8AC3E}">
        <p14:creationId xmlns:p14="http://schemas.microsoft.com/office/powerpoint/2010/main" val="262642454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a:solidFill>
                  <a:srgbClr val="FFFFFF"/>
                </a:solidFill>
                <a:latin typeface="Arial Black" panose="020B0A04020102020204" pitchFamily="34" charset="0"/>
              </a:rPr>
              <a:t>Library Map data allowing for comparisons</a:t>
            </a:r>
          </a:p>
        </p:txBody>
      </p:sp>
      <p:graphicFrame>
        <p:nvGraphicFramePr>
          <p:cNvPr id="4" name="Chart 3">
            <a:extLst>
              <a:ext uri="{FF2B5EF4-FFF2-40B4-BE49-F238E27FC236}">
                <a16:creationId xmlns:a16="http://schemas.microsoft.com/office/drawing/2014/main" id="{0AF22B8E-13C0-F00E-E013-1134DC99D6BF}"/>
              </a:ext>
            </a:extLst>
          </p:cNvPr>
          <p:cNvGraphicFramePr/>
          <p:nvPr>
            <p:extLst>
              <p:ext uri="{D42A27DB-BD31-4B8C-83A1-F6EECF244321}">
                <p14:modId xmlns:p14="http://schemas.microsoft.com/office/powerpoint/2010/main" val="1245964480"/>
              </p:ext>
            </p:extLst>
          </p:nvPr>
        </p:nvGraphicFramePr>
        <p:xfrm>
          <a:off x="647700" y="2085350"/>
          <a:ext cx="6921500" cy="39090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Table 7">
            <a:extLst>
              <a:ext uri="{FF2B5EF4-FFF2-40B4-BE49-F238E27FC236}">
                <a16:creationId xmlns:a16="http://schemas.microsoft.com/office/drawing/2014/main" id="{FAE62765-16E9-391F-2F06-7D0A1ECB6D2A}"/>
              </a:ext>
            </a:extLst>
          </p:cNvPr>
          <p:cNvGraphicFramePr>
            <a:graphicFrameLocks noGrp="1"/>
          </p:cNvGraphicFramePr>
          <p:nvPr>
            <p:extLst>
              <p:ext uri="{D42A27DB-BD31-4B8C-83A1-F6EECF244321}">
                <p14:modId xmlns:p14="http://schemas.microsoft.com/office/powerpoint/2010/main" val="3073251066"/>
              </p:ext>
            </p:extLst>
          </p:nvPr>
        </p:nvGraphicFramePr>
        <p:xfrm>
          <a:off x="7797800" y="2085350"/>
          <a:ext cx="4140200" cy="3996290"/>
        </p:xfrm>
        <a:graphic>
          <a:graphicData uri="http://schemas.openxmlformats.org/drawingml/2006/table">
            <a:tbl>
              <a:tblPr firstRow="1" firstCol="1" bandRow="1">
                <a:tableStyleId>{5C22544A-7EE6-4342-B048-85BDC9FD1C3A}</a:tableStyleId>
              </a:tblPr>
              <a:tblGrid>
                <a:gridCol w="1494265">
                  <a:extLst>
                    <a:ext uri="{9D8B030D-6E8A-4147-A177-3AD203B41FA5}">
                      <a16:colId xmlns:a16="http://schemas.microsoft.com/office/drawing/2014/main" val="3298742790"/>
                    </a:ext>
                  </a:extLst>
                </a:gridCol>
                <a:gridCol w="613935">
                  <a:extLst>
                    <a:ext uri="{9D8B030D-6E8A-4147-A177-3AD203B41FA5}">
                      <a16:colId xmlns:a16="http://schemas.microsoft.com/office/drawing/2014/main" val="1326119248"/>
                    </a:ext>
                  </a:extLst>
                </a:gridCol>
                <a:gridCol w="1099040">
                  <a:extLst>
                    <a:ext uri="{9D8B030D-6E8A-4147-A177-3AD203B41FA5}">
                      <a16:colId xmlns:a16="http://schemas.microsoft.com/office/drawing/2014/main" val="4252582026"/>
                    </a:ext>
                  </a:extLst>
                </a:gridCol>
                <a:gridCol w="932960">
                  <a:extLst>
                    <a:ext uri="{9D8B030D-6E8A-4147-A177-3AD203B41FA5}">
                      <a16:colId xmlns:a16="http://schemas.microsoft.com/office/drawing/2014/main" val="3594283866"/>
                    </a:ext>
                  </a:extLst>
                </a:gridCol>
              </a:tblGrid>
              <a:tr h="848302">
                <a:tc gridSpan="4">
                  <a:txBody>
                    <a:bodyPr/>
                    <a:lstStyle/>
                    <a:p>
                      <a:pPr algn="r">
                        <a:lnSpc>
                          <a:spcPct val="115000"/>
                        </a:lnSpc>
                        <a:spcAft>
                          <a:spcPts val="1000"/>
                        </a:spcAft>
                      </a:pPr>
                      <a:r>
                        <a:rPr lang="en-GB" sz="1800">
                          <a:effectLst/>
                          <a:latin typeface="Arial" panose="020B0604020202020204" pitchFamily="34" charset="0"/>
                          <a:cs typeface="Arial" panose="020B0604020202020204" pitchFamily="34" charset="0"/>
                        </a:rPr>
                        <a:t>Table 4: Public/Community Library Workers per Institution</a:t>
                      </a:r>
                      <a:endParaRPr lang="en-GB" sz="1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43295502"/>
                  </a:ext>
                </a:extLst>
              </a:tr>
              <a:tr h="382593">
                <a:tc>
                  <a:txBody>
                    <a:bodyPr/>
                    <a:lstStyle/>
                    <a:p>
                      <a:pPr algn="r">
                        <a:lnSpc>
                          <a:spcPct val="107000"/>
                        </a:lnSpc>
                      </a:pPr>
                      <a:endParaRPr lang="en-GB" sz="1600">
                        <a:effectLst/>
                        <a:latin typeface="Arial" panose="020B0604020202020204" pitchFamily="34"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Low</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Average</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High</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976457459"/>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Asia-Oceania</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0.06</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0.80</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21.10</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46908384"/>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Europe</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0.58</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2.25</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7.00</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293677129"/>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LAC</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0.13</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2.32</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37.00</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91456691"/>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MENA</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2.15</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2.86</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6.23</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42180347"/>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North America</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0.59</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6.88</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8.13</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39408682"/>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Sub-Saharan Africa</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1.08</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1.61</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8.79</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504911113"/>
                  </a:ext>
                </a:extLst>
              </a:tr>
              <a:tr h="38259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World</a:t>
                      </a:r>
                      <a:endParaRPr lang="en-GB"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0.06</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1.77</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600">
                          <a:effectLst/>
                          <a:latin typeface="Arial" panose="020B0604020202020204" pitchFamily="34" charset="0"/>
                          <a:cs typeface="Arial" panose="020B0604020202020204" pitchFamily="34" charset="0"/>
                        </a:rPr>
                        <a:t>37.00</a:t>
                      </a:r>
                      <a:endParaRPr lang="en-GB"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153306689"/>
                  </a:ext>
                </a:extLst>
              </a:tr>
            </a:tbl>
          </a:graphicData>
        </a:graphic>
      </p:graphicFrame>
    </p:spTree>
    <p:extLst>
      <p:ext uri="{BB962C8B-B14F-4D97-AF65-F5344CB8AC3E}">
        <p14:creationId xmlns:p14="http://schemas.microsoft.com/office/powerpoint/2010/main" val="52309245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a:solidFill>
                  <a:srgbClr val="FFFFFF"/>
                </a:solidFill>
                <a:latin typeface="Arial Black" panose="020B0A04020102020204" pitchFamily="34" charset="0"/>
              </a:rPr>
              <a:t>Library Map data allowing for comparisons</a:t>
            </a:r>
          </a:p>
        </p:txBody>
      </p:sp>
      <p:graphicFrame>
        <p:nvGraphicFramePr>
          <p:cNvPr id="4" name="Chart 3">
            <a:extLst>
              <a:ext uri="{FF2B5EF4-FFF2-40B4-BE49-F238E27FC236}">
                <a16:creationId xmlns:a16="http://schemas.microsoft.com/office/drawing/2014/main" id="{6846C92C-C897-44CA-8FA6-9A1EBD6F55E6}"/>
              </a:ext>
            </a:extLst>
          </p:cNvPr>
          <p:cNvGraphicFramePr/>
          <p:nvPr>
            <p:extLst>
              <p:ext uri="{D42A27DB-BD31-4B8C-83A1-F6EECF244321}">
                <p14:modId xmlns:p14="http://schemas.microsoft.com/office/powerpoint/2010/main" val="128008048"/>
              </p:ext>
            </p:extLst>
          </p:nvPr>
        </p:nvGraphicFramePr>
        <p:xfrm>
          <a:off x="632883" y="2055880"/>
          <a:ext cx="6919383" cy="37930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Table 7">
            <a:extLst>
              <a:ext uri="{FF2B5EF4-FFF2-40B4-BE49-F238E27FC236}">
                <a16:creationId xmlns:a16="http://schemas.microsoft.com/office/drawing/2014/main" id="{2D4ECA9A-C9C4-9FC1-6C46-03F77FCE7DE2}"/>
              </a:ext>
            </a:extLst>
          </p:cNvPr>
          <p:cNvGraphicFramePr>
            <a:graphicFrameLocks noGrp="1"/>
          </p:cNvGraphicFramePr>
          <p:nvPr>
            <p:extLst>
              <p:ext uri="{D42A27DB-BD31-4B8C-83A1-F6EECF244321}">
                <p14:modId xmlns:p14="http://schemas.microsoft.com/office/powerpoint/2010/main" val="2348012455"/>
              </p:ext>
            </p:extLst>
          </p:nvPr>
        </p:nvGraphicFramePr>
        <p:xfrm>
          <a:off x="7594178" y="2055880"/>
          <a:ext cx="3964939" cy="3670144"/>
        </p:xfrm>
        <a:graphic>
          <a:graphicData uri="http://schemas.openxmlformats.org/drawingml/2006/table">
            <a:tbl>
              <a:tblPr firstRow="1" firstCol="1" bandRow="1">
                <a:tableStyleId>{5C22544A-7EE6-4342-B048-85BDC9FD1C3A}</a:tableStyleId>
              </a:tblPr>
              <a:tblGrid>
                <a:gridCol w="1305889">
                  <a:extLst>
                    <a:ext uri="{9D8B030D-6E8A-4147-A177-3AD203B41FA5}">
                      <a16:colId xmlns:a16="http://schemas.microsoft.com/office/drawing/2014/main" val="715376829"/>
                    </a:ext>
                  </a:extLst>
                </a:gridCol>
                <a:gridCol w="899645">
                  <a:extLst>
                    <a:ext uri="{9D8B030D-6E8A-4147-A177-3AD203B41FA5}">
                      <a16:colId xmlns:a16="http://schemas.microsoft.com/office/drawing/2014/main" val="2925271970"/>
                    </a:ext>
                  </a:extLst>
                </a:gridCol>
                <a:gridCol w="859760">
                  <a:extLst>
                    <a:ext uri="{9D8B030D-6E8A-4147-A177-3AD203B41FA5}">
                      <a16:colId xmlns:a16="http://schemas.microsoft.com/office/drawing/2014/main" val="481098500"/>
                    </a:ext>
                  </a:extLst>
                </a:gridCol>
                <a:gridCol w="899645">
                  <a:extLst>
                    <a:ext uri="{9D8B030D-6E8A-4147-A177-3AD203B41FA5}">
                      <a16:colId xmlns:a16="http://schemas.microsoft.com/office/drawing/2014/main" val="2344607093"/>
                    </a:ext>
                  </a:extLst>
                </a:gridCol>
              </a:tblGrid>
              <a:tr h="850416">
                <a:tc gridSpan="4">
                  <a:txBody>
                    <a:bodyPr/>
                    <a:lstStyle/>
                    <a:p>
                      <a:pPr algn="r">
                        <a:lnSpc>
                          <a:spcPct val="115000"/>
                        </a:lnSpc>
                        <a:spcAft>
                          <a:spcPts val="0"/>
                        </a:spcAft>
                      </a:pPr>
                      <a:r>
                        <a:rPr lang="en-GB" sz="1600">
                          <a:effectLst/>
                          <a:latin typeface="Arial" panose="020B0604020202020204" pitchFamily="34" charset="0"/>
                          <a:cs typeface="Arial" panose="020B0604020202020204" pitchFamily="34" charset="0"/>
                        </a:rPr>
                        <a:t>Researchers per Academic Librarian</a:t>
                      </a:r>
                      <a:endParaRPr lang="en-GB" sz="1400">
                        <a:effectLst/>
                        <a:latin typeface="Arial" panose="020B0604020202020204" pitchFamily="34" charset="0"/>
                        <a:cs typeface="Arial" panose="020B0604020202020204" pitchFamily="34" charset="0"/>
                      </a:endParaRPr>
                    </a:p>
                    <a:p>
                      <a:pPr algn="r">
                        <a:lnSpc>
                          <a:spcPct val="115000"/>
                        </a:lnSpc>
                        <a:spcAft>
                          <a:spcPts val="1000"/>
                        </a:spcAft>
                      </a:pPr>
                      <a:r>
                        <a:rPr lang="en-GB" sz="1600">
                          <a:effectLst/>
                          <a:latin typeface="Arial" panose="020B0604020202020204" pitchFamily="34" charset="0"/>
                          <a:cs typeface="Arial" panose="020B0604020202020204" pitchFamily="34" charset="0"/>
                        </a:rPr>
                        <a:t> </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38565292"/>
                  </a:ext>
                </a:extLst>
              </a:tr>
              <a:tr h="292551">
                <a:tc>
                  <a:txBody>
                    <a:bodyPr/>
                    <a:lstStyle/>
                    <a:p>
                      <a:pPr algn="r">
                        <a:lnSpc>
                          <a:spcPct val="107000"/>
                        </a:lnSpc>
                      </a:pPr>
                      <a:endParaRPr lang="en-GB" sz="1400">
                        <a:effectLst/>
                        <a:latin typeface="Arial" panose="020B0604020202020204" pitchFamily="34"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High</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Average</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Low</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75022828"/>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Asia-Oceania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1.235892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25.42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225.384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530179630"/>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Europe</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3.186695</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26.69</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354.48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893872359"/>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LAC</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0.603956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3.70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18.58196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743355980"/>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MENA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6.382644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19.08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21.58446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027005655"/>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North America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18.7384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18.98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21.5544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38910263"/>
                  </a:ext>
                </a:extLst>
              </a:tr>
              <a:tr h="594585">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Sub-Saharan Africa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5.695613</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13.08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43.85543</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58524660"/>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World</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0.603956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22.42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354.48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529503908"/>
                  </a:ext>
                </a:extLst>
              </a:tr>
            </a:tbl>
          </a:graphicData>
        </a:graphic>
      </p:graphicFrame>
    </p:spTree>
    <p:extLst>
      <p:ext uri="{BB962C8B-B14F-4D97-AF65-F5344CB8AC3E}">
        <p14:creationId xmlns:p14="http://schemas.microsoft.com/office/powerpoint/2010/main" val="39580299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85E9B715-C7F0-4F91-B3DE-7898174D969A}"/>
              </a:ext>
            </a:extLst>
          </p:cNvPr>
          <p:cNvPicPr>
            <a:picLocks noChangeAspect="1"/>
          </p:cNvPicPr>
          <p:nvPr/>
        </p:nvPicPr>
        <p:blipFill>
          <a:blip r:embed="rId3"/>
          <a:stretch>
            <a:fillRect/>
          </a:stretch>
        </p:blipFill>
        <p:spPr>
          <a:xfrm>
            <a:off x="1162648" y="1274426"/>
            <a:ext cx="3316523" cy="1633666"/>
          </a:xfrm>
          <a:prstGeom prst="rect">
            <a:avLst/>
          </a:prstGeom>
          <a:ln w="6350">
            <a:solidFill>
              <a:srgbClr val="2F8662"/>
            </a:solidFill>
          </a:ln>
        </p:spPr>
      </p:pic>
      <p:pic>
        <p:nvPicPr>
          <p:cNvPr id="10" name="Picture 9" descr="Text&#10;&#10;Description automatically generated with low confidence">
            <a:extLst>
              <a:ext uri="{FF2B5EF4-FFF2-40B4-BE49-F238E27FC236}">
                <a16:creationId xmlns:a16="http://schemas.microsoft.com/office/drawing/2014/main" id="{B02A5187-134B-4EFC-9FD7-9B8596D54407}"/>
              </a:ext>
            </a:extLst>
          </p:cNvPr>
          <p:cNvPicPr>
            <a:picLocks noChangeAspect="1"/>
          </p:cNvPicPr>
          <p:nvPr/>
        </p:nvPicPr>
        <p:blipFill>
          <a:blip r:embed="rId4"/>
          <a:stretch>
            <a:fillRect/>
          </a:stretch>
        </p:blipFill>
        <p:spPr>
          <a:xfrm>
            <a:off x="1157177" y="3056020"/>
            <a:ext cx="3321796" cy="1744455"/>
          </a:xfrm>
          <a:prstGeom prst="rect">
            <a:avLst/>
          </a:prstGeom>
          <a:ln w="6350">
            <a:solidFill>
              <a:srgbClr val="2F8662"/>
            </a:solidFill>
          </a:ln>
        </p:spPr>
      </p:pic>
      <p:pic>
        <p:nvPicPr>
          <p:cNvPr id="12" name="Picture 11" descr="Chart, bubble chart&#10;&#10;Description automatically generated">
            <a:extLst>
              <a:ext uri="{FF2B5EF4-FFF2-40B4-BE49-F238E27FC236}">
                <a16:creationId xmlns:a16="http://schemas.microsoft.com/office/drawing/2014/main" id="{F5E8730A-8A9E-4777-8AB0-93D597E2414F}"/>
              </a:ext>
            </a:extLst>
          </p:cNvPr>
          <p:cNvPicPr>
            <a:picLocks noChangeAspect="1"/>
          </p:cNvPicPr>
          <p:nvPr/>
        </p:nvPicPr>
        <p:blipFill>
          <a:blip r:embed="rId5"/>
          <a:stretch>
            <a:fillRect/>
          </a:stretch>
        </p:blipFill>
        <p:spPr>
          <a:xfrm>
            <a:off x="4663694" y="1274426"/>
            <a:ext cx="3089995" cy="1627076"/>
          </a:xfrm>
          <a:prstGeom prst="rect">
            <a:avLst/>
          </a:prstGeom>
          <a:ln w="6350">
            <a:solidFill>
              <a:srgbClr val="2F8662"/>
            </a:solidFill>
          </a:ln>
        </p:spPr>
      </p:pic>
      <p:pic>
        <p:nvPicPr>
          <p:cNvPr id="14" name="Picture 13" descr="Text&#10;&#10;Description automatically generated">
            <a:extLst>
              <a:ext uri="{FF2B5EF4-FFF2-40B4-BE49-F238E27FC236}">
                <a16:creationId xmlns:a16="http://schemas.microsoft.com/office/drawing/2014/main" id="{0DFC26D2-8267-4B03-B233-8E8F0A3C51AF}"/>
              </a:ext>
            </a:extLst>
          </p:cNvPr>
          <p:cNvPicPr>
            <a:picLocks noChangeAspect="1"/>
          </p:cNvPicPr>
          <p:nvPr/>
        </p:nvPicPr>
        <p:blipFill>
          <a:blip r:embed="rId6"/>
          <a:stretch>
            <a:fillRect/>
          </a:stretch>
        </p:blipFill>
        <p:spPr>
          <a:xfrm>
            <a:off x="1162450" y="4903857"/>
            <a:ext cx="3316523" cy="1735308"/>
          </a:xfrm>
          <a:prstGeom prst="rect">
            <a:avLst/>
          </a:prstGeom>
          <a:ln w="6350">
            <a:solidFill>
              <a:srgbClr val="2F8662"/>
            </a:solidFill>
          </a:ln>
        </p:spPr>
      </p:pic>
      <p:pic>
        <p:nvPicPr>
          <p:cNvPr id="16" name="Picture 15" descr="Text&#10;&#10;Description automatically generated">
            <a:extLst>
              <a:ext uri="{FF2B5EF4-FFF2-40B4-BE49-F238E27FC236}">
                <a16:creationId xmlns:a16="http://schemas.microsoft.com/office/drawing/2014/main" id="{4F368928-E885-4BC8-894C-39CBEB57EE38}"/>
              </a:ext>
            </a:extLst>
          </p:cNvPr>
          <p:cNvPicPr>
            <a:picLocks noChangeAspect="1"/>
          </p:cNvPicPr>
          <p:nvPr/>
        </p:nvPicPr>
        <p:blipFill>
          <a:blip r:embed="rId7"/>
          <a:stretch>
            <a:fillRect/>
          </a:stretch>
        </p:blipFill>
        <p:spPr>
          <a:xfrm>
            <a:off x="4663694" y="3059697"/>
            <a:ext cx="3130477" cy="1648392"/>
          </a:xfrm>
          <a:prstGeom prst="rect">
            <a:avLst/>
          </a:prstGeom>
          <a:ln w="6350">
            <a:solidFill>
              <a:srgbClr val="2F8662"/>
            </a:solidFill>
          </a:ln>
        </p:spPr>
      </p:pic>
      <p:pic>
        <p:nvPicPr>
          <p:cNvPr id="18" name="Picture 17" descr="Text&#10;&#10;Description automatically generated">
            <a:extLst>
              <a:ext uri="{FF2B5EF4-FFF2-40B4-BE49-F238E27FC236}">
                <a16:creationId xmlns:a16="http://schemas.microsoft.com/office/drawing/2014/main" id="{E77D6405-1E9C-430B-8BD4-7120E8828677}"/>
              </a:ext>
            </a:extLst>
          </p:cNvPr>
          <p:cNvPicPr>
            <a:picLocks noChangeAspect="1"/>
          </p:cNvPicPr>
          <p:nvPr/>
        </p:nvPicPr>
        <p:blipFill>
          <a:blip r:embed="rId8"/>
          <a:stretch>
            <a:fillRect/>
          </a:stretch>
        </p:blipFill>
        <p:spPr>
          <a:xfrm>
            <a:off x="4663694" y="4903858"/>
            <a:ext cx="3109673" cy="1613325"/>
          </a:xfrm>
          <a:prstGeom prst="rect">
            <a:avLst/>
          </a:prstGeom>
          <a:ln w="6350">
            <a:solidFill>
              <a:srgbClr val="2F8662"/>
            </a:solidFill>
          </a:ln>
        </p:spPr>
      </p:pic>
      <p:pic>
        <p:nvPicPr>
          <p:cNvPr id="38" name="Picture 37" descr="Text&#10;&#10;Description automatically generated">
            <a:extLst>
              <a:ext uri="{FF2B5EF4-FFF2-40B4-BE49-F238E27FC236}">
                <a16:creationId xmlns:a16="http://schemas.microsoft.com/office/drawing/2014/main" id="{2DF479C4-EDDA-4850-B19F-DA7557B49051}"/>
              </a:ext>
            </a:extLst>
          </p:cNvPr>
          <p:cNvPicPr>
            <a:picLocks noChangeAspect="1"/>
          </p:cNvPicPr>
          <p:nvPr/>
        </p:nvPicPr>
        <p:blipFill>
          <a:blip r:embed="rId9"/>
          <a:stretch>
            <a:fillRect/>
          </a:stretch>
        </p:blipFill>
        <p:spPr>
          <a:xfrm>
            <a:off x="7944827" y="3056020"/>
            <a:ext cx="3089996" cy="1627076"/>
          </a:xfrm>
          <a:prstGeom prst="rect">
            <a:avLst/>
          </a:prstGeom>
          <a:ln w="6350">
            <a:solidFill>
              <a:srgbClr val="2F8662"/>
            </a:solidFill>
          </a:ln>
        </p:spPr>
      </p:pic>
      <p:pic>
        <p:nvPicPr>
          <p:cNvPr id="40" name="Picture 39" descr="Text&#10;&#10;Description automatically generated">
            <a:extLst>
              <a:ext uri="{FF2B5EF4-FFF2-40B4-BE49-F238E27FC236}">
                <a16:creationId xmlns:a16="http://schemas.microsoft.com/office/drawing/2014/main" id="{5FDA9ADB-09B6-4BC2-A5DF-64BC01898105}"/>
              </a:ext>
            </a:extLst>
          </p:cNvPr>
          <p:cNvPicPr>
            <a:picLocks noChangeAspect="1"/>
          </p:cNvPicPr>
          <p:nvPr/>
        </p:nvPicPr>
        <p:blipFill>
          <a:blip r:embed="rId10"/>
          <a:stretch>
            <a:fillRect/>
          </a:stretch>
        </p:blipFill>
        <p:spPr>
          <a:xfrm>
            <a:off x="7944827" y="4904457"/>
            <a:ext cx="3091140" cy="1627075"/>
          </a:xfrm>
          <a:prstGeom prst="rect">
            <a:avLst/>
          </a:prstGeom>
          <a:ln w="6350">
            <a:solidFill>
              <a:srgbClr val="2F8662"/>
            </a:solidFill>
          </a:ln>
        </p:spPr>
      </p:pic>
      <p:pic>
        <p:nvPicPr>
          <p:cNvPr id="42" name="Picture 41" descr="Text&#10;&#10;Description automatically generated">
            <a:extLst>
              <a:ext uri="{FF2B5EF4-FFF2-40B4-BE49-F238E27FC236}">
                <a16:creationId xmlns:a16="http://schemas.microsoft.com/office/drawing/2014/main" id="{07F3D07E-D686-4F3A-9803-22F4F957ECCB}"/>
              </a:ext>
            </a:extLst>
          </p:cNvPr>
          <p:cNvPicPr>
            <a:picLocks noChangeAspect="1"/>
          </p:cNvPicPr>
          <p:nvPr/>
        </p:nvPicPr>
        <p:blipFill>
          <a:blip r:embed="rId11"/>
          <a:stretch>
            <a:fillRect/>
          </a:stretch>
        </p:blipFill>
        <p:spPr>
          <a:xfrm>
            <a:off x="7938213" y="1274125"/>
            <a:ext cx="3091140" cy="1627679"/>
          </a:xfrm>
          <a:prstGeom prst="rect">
            <a:avLst/>
          </a:prstGeom>
          <a:ln w="6350">
            <a:solidFill>
              <a:srgbClr val="2F8662"/>
            </a:solidFill>
          </a:ln>
        </p:spPr>
      </p:pic>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a:solidFill>
                  <a:srgbClr val="FFFFFF"/>
                </a:solidFill>
                <a:latin typeface="Arial Black" panose="020B0A04020102020204" pitchFamily="34" charset="0"/>
              </a:rPr>
              <a:t>Library Map data as development metric</a:t>
            </a:r>
            <a:r>
              <a:rPr lang="en-GB" sz="2400" b="1">
                <a:solidFill>
                  <a:prstClr val="white"/>
                </a:solidFill>
                <a:latin typeface="Arial Black" panose="020B0A04020102020204" pitchFamily="34" charset="0"/>
              </a:rPr>
              <a:t> #</a:t>
            </a:r>
            <a:r>
              <a:rPr lang="en-GB" sz="2400" b="1">
                <a:solidFill>
                  <a:prstClr val="white"/>
                </a:solidFill>
                <a:latin typeface="Arial Black" panose="020B0A04020102020204" pitchFamily="34" charset="0"/>
                <a:hlinkClick r:id="rId12">
                  <a:extLst>
                    <a:ext uri="{A12FA001-AC4F-418D-AE19-62706E023703}">
                      <ahyp:hlinkClr xmlns:ahyp="http://schemas.microsoft.com/office/drawing/2018/hyperlinkcolor" val="tx"/>
                    </a:ext>
                  </a:extLst>
                </a:hlinkClick>
              </a:rPr>
              <a:t>LibraryStatOfTheWeek</a:t>
            </a:r>
            <a:endParaRPr lang="en-GB" sz="2400" b="1">
              <a:solidFill>
                <a:srgbClr val="FFFFFF"/>
              </a:solidFill>
              <a:latin typeface="Arial Black" panose="020B0A04020102020204" pitchFamily="34" charset="0"/>
            </a:endParaRPr>
          </a:p>
        </p:txBody>
      </p:sp>
    </p:spTree>
    <p:extLst>
      <p:ext uri="{BB962C8B-B14F-4D97-AF65-F5344CB8AC3E}">
        <p14:creationId xmlns:p14="http://schemas.microsoft.com/office/powerpoint/2010/main" val="29485709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a:solidFill>
                  <a:schemeClr val="bg1"/>
                </a:solidFill>
                <a:latin typeface="Arial Black" panose="020B0A04020102020204" pitchFamily="34" charset="0"/>
                <a:hlinkClick r:id="rId3">
                  <a:extLst>
                    <a:ext uri="{A12FA001-AC4F-418D-AE19-62706E023703}">
                      <ahyp:hlinkClr xmlns:ahyp="http://schemas.microsoft.com/office/drawing/2018/hyperlinkcolor" val="tx"/>
                    </a:ext>
                  </a:extLst>
                </a:hlinkClick>
              </a:rPr>
              <a:t>YouTube playlist </a:t>
            </a:r>
            <a:r>
              <a:rPr lang="en-GB" sz="2400" b="1">
                <a:solidFill>
                  <a:srgbClr val="FFFFFF"/>
                </a:solidFill>
                <a:latin typeface="Arial Black" panose="020B0A04020102020204" pitchFamily="34" charset="0"/>
              </a:rPr>
              <a:t>– IFLA LMW SDG Stories</a:t>
            </a:r>
          </a:p>
        </p:txBody>
      </p:sp>
      <p:grpSp>
        <p:nvGrpSpPr>
          <p:cNvPr id="6" name="Group 5">
            <a:extLst>
              <a:ext uri="{FF2B5EF4-FFF2-40B4-BE49-F238E27FC236}">
                <a16:creationId xmlns:a16="http://schemas.microsoft.com/office/drawing/2014/main" id="{9E2D3176-B078-3C06-EC63-0CE2AB998917}"/>
              </a:ext>
            </a:extLst>
          </p:cNvPr>
          <p:cNvGrpSpPr/>
          <p:nvPr/>
        </p:nvGrpSpPr>
        <p:grpSpPr>
          <a:xfrm>
            <a:off x="1673858" y="1346200"/>
            <a:ext cx="8844285" cy="5363517"/>
            <a:chOff x="2296486" y="2085720"/>
            <a:chExt cx="13266427" cy="8045275"/>
          </a:xfrm>
        </p:grpSpPr>
        <p:pic>
          <p:nvPicPr>
            <p:cNvPr id="7" name="Picture 6">
              <a:extLst>
                <a:ext uri="{FF2B5EF4-FFF2-40B4-BE49-F238E27FC236}">
                  <a16:creationId xmlns:a16="http://schemas.microsoft.com/office/drawing/2014/main" id="{3FD069CA-946A-6965-F0A9-3B42545525BB}"/>
                </a:ext>
              </a:extLst>
            </p:cNvPr>
            <p:cNvPicPr>
              <a:picLocks noChangeAspect="1"/>
            </p:cNvPicPr>
            <p:nvPr/>
          </p:nvPicPr>
          <p:blipFill>
            <a:blip r:embed="rId4"/>
            <a:stretch>
              <a:fillRect/>
            </a:stretch>
          </p:blipFill>
          <p:spPr>
            <a:xfrm>
              <a:off x="11571915" y="2085720"/>
              <a:ext cx="3990998" cy="3780170"/>
            </a:xfrm>
            <a:prstGeom prst="rect">
              <a:avLst/>
            </a:prstGeom>
            <a:ln w="3175">
              <a:solidFill>
                <a:srgbClr val="2F8662"/>
              </a:solidFill>
            </a:ln>
          </p:spPr>
        </p:pic>
        <p:pic>
          <p:nvPicPr>
            <p:cNvPr id="8" name="Picture 7">
              <a:extLst>
                <a:ext uri="{FF2B5EF4-FFF2-40B4-BE49-F238E27FC236}">
                  <a16:creationId xmlns:a16="http://schemas.microsoft.com/office/drawing/2014/main" id="{88D7C2A8-43D5-79F8-1264-8A19A37E99D1}"/>
                </a:ext>
              </a:extLst>
            </p:cNvPr>
            <p:cNvPicPr>
              <a:picLocks noChangeAspect="1"/>
            </p:cNvPicPr>
            <p:nvPr/>
          </p:nvPicPr>
          <p:blipFill>
            <a:blip r:embed="rId5"/>
            <a:stretch>
              <a:fillRect/>
            </a:stretch>
          </p:blipFill>
          <p:spPr>
            <a:xfrm>
              <a:off x="6934200" y="2095500"/>
              <a:ext cx="3980672" cy="3780170"/>
            </a:xfrm>
            <a:prstGeom prst="rect">
              <a:avLst/>
            </a:prstGeom>
            <a:ln w="3175">
              <a:solidFill>
                <a:srgbClr val="2F8662"/>
              </a:solidFill>
            </a:ln>
          </p:spPr>
        </p:pic>
        <p:pic>
          <p:nvPicPr>
            <p:cNvPr id="11" name="Picture 10">
              <a:extLst>
                <a:ext uri="{FF2B5EF4-FFF2-40B4-BE49-F238E27FC236}">
                  <a16:creationId xmlns:a16="http://schemas.microsoft.com/office/drawing/2014/main" id="{63D48CF5-196D-A5A9-89BC-E606B45B71BE}"/>
                </a:ext>
              </a:extLst>
            </p:cNvPr>
            <p:cNvPicPr>
              <a:picLocks noChangeAspect="1"/>
            </p:cNvPicPr>
            <p:nvPr/>
          </p:nvPicPr>
          <p:blipFill>
            <a:blip r:embed="rId6"/>
            <a:stretch>
              <a:fillRect/>
            </a:stretch>
          </p:blipFill>
          <p:spPr>
            <a:xfrm>
              <a:off x="2296486" y="2095500"/>
              <a:ext cx="3980672" cy="3779430"/>
            </a:xfrm>
            <a:prstGeom prst="rect">
              <a:avLst/>
            </a:prstGeom>
            <a:solidFill>
              <a:schemeClr val="lt1"/>
            </a:solidFill>
            <a:ln w="3175">
              <a:solidFill>
                <a:srgbClr val="2F8662"/>
              </a:solidFill>
            </a:ln>
          </p:spPr>
        </p:pic>
        <p:pic>
          <p:nvPicPr>
            <p:cNvPr id="13" name="Picture 12">
              <a:extLst>
                <a:ext uri="{FF2B5EF4-FFF2-40B4-BE49-F238E27FC236}">
                  <a16:creationId xmlns:a16="http://schemas.microsoft.com/office/drawing/2014/main" id="{6D3845A3-6F9B-7BCC-CC55-2B0BD311E63E}"/>
                </a:ext>
              </a:extLst>
            </p:cNvPr>
            <p:cNvPicPr>
              <a:picLocks noChangeAspect="1"/>
            </p:cNvPicPr>
            <p:nvPr/>
          </p:nvPicPr>
          <p:blipFill>
            <a:blip r:embed="rId7"/>
            <a:stretch>
              <a:fillRect/>
            </a:stretch>
          </p:blipFill>
          <p:spPr>
            <a:xfrm>
              <a:off x="2296486" y="6366291"/>
              <a:ext cx="3980672" cy="3764704"/>
            </a:xfrm>
            <a:prstGeom prst="rect">
              <a:avLst/>
            </a:prstGeom>
            <a:ln w="3175">
              <a:solidFill>
                <a:srgbClr val="2F8662"/>
              </a:solidFill>
            </a:ln>
          </p:spPr>
        </p:pic>
        <p:pic>
          <p:nvPicPr>
            <p:cNvPr id="15" name="Picture 14">
              <a:extLst>
                <a:ext uri="{FF2B5EF4-FFF2-40B4-BE49-F238E27FC236}">
                  <a16:creationId xmlns:a16="http://schemas.microsoft.com/office/drawing/2014/main" id="{4801359B-EB94-EC15-6D17-C21719A9CF35}"/>
                </a:ext>
              </a:extLst>
            </p:cNvPr>
            <p:cNvPicPr>
              <a:picLocks noChangeAspect="1"/>
            </p:cNvPicPr>
            <p:nvPr/>
          </p:nvPicPr>
          <p:blipFill>
            <a:blip r:embed="rId8"/>
            <a:stretch>
              <a:fillRect/>
            </a:stretch>
          </p:blipFill>
          <p:spPr>
            <a:xfrm>
              <a:off x="11581723" y="6350826"/>
              <a:ext cx="3981188" cy="3780168"/>
            </a:xfrm>
            <a:prstGeom prst="rect">
              <a:avLst/>
            </a:prstGeom>
            <a:ln w="3175">
              <a:solidFill>
                <a:srgbClr val="2F8662"/>
              </a:solidFill>
            </a:ln>
          </p:spPr>
        </p:pic>
        <p:pic>
          <p:nvPicPr>
            <p:cNvPr id="17" name="Picture 16">
              <a:extLst>
                <a:ext uri="{FF2B5EF4-FFF2-40B4-BE49-F238E27FC236}">
                  <a16:creationId xmlns:a16="http://schemas.microsoft.com/office/drawing/2014/main" id="{BC27240C-824D-46D7-F638-B66AACE100F4}"/>
                </a:ext>
              </a:extLst>
            </p:cNvPr>
            <p:cNvPicPr>
              <a:picLocks noChangeAspect="1"/>
            </p:cNvPicPr>
            <p:nvPr/>
          </p:nvPicPr>
          <p:blipFill>
            <a:blip r:embed="rId9"/>
            <a:stretch>
              <a:fillRect/>
            </a:stretch>
          </p:blipFill>
          <p:spPr>
            <a:xfrm>
              <a:off x="6934201" y="6366290"/>
              <a:ext cx="3973853" cy="3764704"/>
            </a:xfrm>
            <a:prstGeom prst="rect">
              <a:avLst/>
            </a:prstGeom>
            <a:ln w="3175">
              <a:solidFill>
                <a:srgbClr val="2F8662"/>
              </a:solidFill>
            </a:ln>
          </p:spPr>
        </p:pic>
      </p:grpSp>
    </p:spTree>
    <p:extLst>
      <p:ext uri="{BB962C8B-B14F-4D97-AF65-F5344CB8AC3E}">
        <p14:creationId xmlns:p14="http://schemas.microsoft.com/office/powerpoint/2010/main" val="3678383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M = Measurable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does success of the action will look like?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data and evidence will measure the goal?</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How much? How well?</a:t>
            </a:r>
          </a:p>
        </p:txBody>
      </p:sp>
      <p:pic>
        <p:nvPicPr>
          <p:cNvPr id="9" name="Picture 8" descr="Icon&#10;&#10;Description automatically generated">
            <a:extLst>
              <a:ext uri="{FF2B5EF4-FFF2-40B4-BE49-F238E27FC236}">
                <a16:creationId xmlns:a16="http://schemas.microsoft.com/office/drawing/2014/main" id="{9707B032-E8FA-718C-8DC5-40373E8B49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0963" y="552999"/>
            <a:ext cx="1471450" cy="1471450"/>
          </a:xfrm>
          <a:prstGeom prst="rect">
            <a:avLst/>
          </a:prstGeom>
        </p:spPr>
      </p:pic>
    </p:spTree>
    <p:extLst>
      <p:ext uri="{BB962C8B-B14F-4D97-AF65-F5344CB8AC3E}">
        <p14:creationId xmlns:p14="http://schemas.microsoft.com/office/powerpoint/2010/main" val="411545900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291571" y="1394294"/>
            <a:ext cx="3658065" cy="554447"/>
          </a:xfrm>
          <a:prstGeom prst="rect">
            <a:avLst/>
          </a:prstGeom>
        </p:spPr>
        <p:txBody>
          <a:bodyPr wrap="square" lIns="0" tIns="0" rIns="0" bIns="0" rtlCol="0" anchor="t">
            <a:spAutoFit/>
          </a:bodyPr>
          <a:lstStyle/>
          <a:p>
            <a:pPr>
              <a:lnSpc>
                <a:spcPts val="4510"/>
              </a:lnSpc>
            </a:pPr>
            <a:r>
              <a:rPr lang="en-US" sz="3600" b="1" spc="22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4" y="1284559"/>
            <a:ext cx="6885213"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Potential of the Library Map of the World</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146555331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DISCUSSION: Potential of the Library Map of the World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58439"/>
            <a:ext cx="10338968" cy="3262432"/>
          </a:xfrm>
          <a:prstGeom prst="rect">
            <a:avLst/>
          </a:prstGeom>
        </p:spPr>
        <p:txBody>
          <a:bodyPr wrap="square" lIns="0" tIns="0" rIns="0" bIns="0" rtlCol="0" anchor="t">
            <a:spAutoFit/>
          </a:bodyPr>
          <a:lstStyle/>
          <a:p>
            <a:pPr>
              <a:spcBef>
                <a:spcPts val="600"/>
              </a:spcBef>
              <a:spcAft>
                <a:spcPts val="600"/>
              </a:spcAft>
            </a:pPr>
            <a:r>
              <a:rPr lang="en-US" sz="3200" b="1" spc="30">
                <a:solidFill>
                  <a:srgbClr val="49403C"/>
                </a:solidFill>
                <a:latin typeface="Arial" panose="020B0604020202020204" pitchFamily="34" charset="0"/>
              </a:rPr>
              <a:t>Let’s discuss: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How can we more effectively use the Library Map of the World to strengthen the voice of libraries and to build a sustainable library field in Europe region and each country within it?</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can you do to help achieving it?</a:t>
            </a:r>
          </a:p>
        </p:txBody>
      </p:sp>
    </p:spTree>
    <p:extLst>
      <p:ext uri="{BB962C8B-B14F-4D97-AF65-F5344CB8AC3E}">
        <p14:creationId xmlns:p14="http://schemas.microsoft.com/office/powerpoint/2010/main" val="10199042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07726260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910295"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Lunch</a:t>
            </a:r>
          </a:p>
        </p:txBody>
      </p:sp>
      <p:pic>
        <p:nvPicPr>
          <p:cNvPr id="9" name="Picture 8">
            <a:extLst>
              <a:ext uri="{FF2B5EF4-FFF2-40B4-BE49-F238E27FC236}">
                <a16:creationId xmlns:a16="http://schemas.microsoft.com/office/drawing/2014/main" id="{E1FBCBE7-C929-C807-ADB7-87298A6C939B}"/>
              </a:ext>
            </a:extLst>
          </p:cNvPr>
          <p:cNvPicPr>
            <a:picLocks noChangeAspect="1"/>
          </p:cNvPicPr>
          <p:nvPr/>
        </p:nvPicPr>
        <p:blipFill rotWithShape="1">
          <a:blip r:embed="rId2"/>
          <a:srcRect l="16787" r="23030"/>
          <a:stretch/>
        </p:blipFill>
        <p:spPr>
          <a:xfrm>
            <a:off x="6688844" y="0"/>
            <a:ext cx="5503158" cy="6858000"/>
          </a:xfrm>
          <a:prstGeom prst="rect">
            <a:avLst/>
          </a:prstGeom>
        </p:spPr>
      </p:pic>
      <p:sp>
        <p:nvSpPr>
          <p:cNvPr id="11" name="TextBox 10">
            <a:extLst>
              <a:ext uri="{FF2B5EF4-FFF2-40B4-BE49-F238E27FC236}">
                <a16:creationId xmlns:a16="http://schemas.microsoft.com/office/drawing/2014/main" id="{55FB8DB2-D546-AE74-4300-75F2DA693058}"/>
              </a:ext>
            </a:extLst>
          </p:cNvPr>
          <p:cNvSpPr txBox="1"/>
          <p:nvPr/>
        </p:nvSpPr>
        <p:spPr>
          <a:xfrm>
            <a:off x="6935730" y="6119337"/>
            <a:ext cx="5256270" cy="73866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Photo by Saurav Rastogi on </a:t>
            </a:r>
            <a:r>
              <a:rPr kumimoji="0" lang="en-US"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Unsplash</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 unsplash.com/photos/cooked-waffles-with-ice-cream-rxF0YH7sNTo</a:t>
            </a:r>
          </a:p>
        </p:txBody>
      </p:sp>
    </p:spTree>
    <p:extLst>
      <p:ext uri="{BB962C8B-B14F-4D97-AF65-F5344CB8AC3E}">
        <p14:creationId xmlns:p14="http://schemas.microsoft.com/office/powerpoint/2010/main" val="188148643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Why advocacy matters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64147978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0" y="0"/>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579247" y="1065362"/>
            <a:ext cx="3658065" cy="554447"/>
          </a:xfrm>
          <a:prstGeom prst="rect">
            <a:avLst/>
          </a:prstGeom>
        </p:spPr>
        <p:txBody>
          <a:bodyPr wrap="square" lIns="0" tIns="0" rIns="0" bIns="0" rtlCol="0" anchor="t">
            <a:spAutoFit/>
          </a:bodyPr>
          <a:lstStyle/>
          <a:p>
            <a:pPr>
              <a:lnSpc>
                <a:spcPts val="4510"/>
              </a:lnSpc>
            </a:pPr>
            <a:r>
              <a:rPr lang="en-US" sz="36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99758" y="2198959"/>
            <a:ext cx="6885213"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Testing advocacy assumptions</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1" name="Picture 10" descr="A person jumping over a pink object&#10;&#10;Description automatically generated">
            <a:extLst>
              <a:ext uri="{FF2B5EF4-FFF2-40B4-BE49-F238E27FC236}">
                <a16:creationId xmlns:a16="http://schemas.microsoft.com/office/drawing/2014/main" id="{60311036-BD71-F369-6AC9-012B00A5B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4977" y="2173194"/>
            <a:ext cx="1979679" cy="1979679"/>
          </a:xfrm>
          <a:prstGeom prst="rect">
            <a:avLst/>
          </a:prstGeom>
        </p:spPr>
      </p:pic>
    </p:spTree>
    <p:extLst>
      <p:ext uri="{BB962C8B-B14F-4D97-AF65-F5344CB8AC3E}">
        <p14:creationId xmlns:p14="http://schemas.microsoft.com/office/powerpoint/2010/main" val="241293958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Testing advocacy assumptions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45585"/>
            <a:ext cx="10338968" cy="2677656"/>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Decide where you stand (literally) on the following:</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In my country, does lobbying have a good or a bad reputation?</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Are lobbying and advocacy the same thing?</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Is advocacy just a job for senior librarians?</a:t>
            </a:r>
          </a:p>
        </p:txBody>
      </p:sp>
    </p:spTree>
    <p:extLst>
      <p:ext uri="{BB962C8B-B14F-4D97-AF65-F5344CB8AC3E}">
        <p14:creationId xmlns:p14="http://schemas.microsoft.com/office/powerpoint/2010/main" val="153403420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177884" y="2690336"/>
            <a:ext cx="3403600" cy="1477328"/>
          </a:xfrm>
          <a:prstGeom prst="rect">
            <a:avLst/>
          </a:prstGeom>
        </p:spPr>
        <p:txBody>
          <a:bodyPr wrap="square" lIns="0" tIns="0" rIns="0" bIns="0" rtlCol="0" anchor="t">
            <a:spAutoFit/>
          </a:bodyPr>
          <a:lstStyle/>
          <a:p>
            <a:pPr defTabSz="609630"/>
            <a:r>
              <a:rPr lang="en-US" sz="4800" b="1" spc="140">
                <a:solidFill>
                  <a:srgbClr val="49403C"/>
                </a:solidFill>
                <a:latin typeface="Arial Black" panose="020B0604020202020204" pitchFamily="34" charset="0"/>
              </a:rPr>
              <a:t>Why we advocate</a:t>
            </a:r>
          </a:p>
        </p:txBody>
      </p:sp>
      <p:grpSp>
        <p:nvGrpSpPr>
          <p:cNvPr id="9" name="Group 3">
            <a:extLst>
              <a:ext uri="{FF2B5EF4-FFF2-40B4-BE49-F238E27FC236}">
                <a16:creationId xmlns:a16="http://schemas.microsoft.com/office/drawing/2014/main" id="{14BB0DA9-642D-02AE-3B4F-C8D4DE6420BF}"/>
              </a:ext>
            </a:extLst>
          </p:cNvPr>
          <p:cNvGrpSpPr/>
          <p:nvPr/>
        </p:nvGrpSpPr>
        <p:grpSpPr>
          <a:xfrm rot="10800000">
            <a:off x="5806489" y="0"/>
            <a:ext cx="1778548" cy="6858000"/>
            <a:chOff x="0" y="0"/>
            <a:chExt cx="3422705" cy="14540791"/>
          </a:xfrm>
        </p:grpSpPr>
        <p:sp>
          <p:nvSpPr>
            <p:cNvPr id="10" name="AutoShape 4">
              <a:extLst>
                <a:ext uri="{FF2B5EF4-FFF2-40B4-BE49-F238E27FC236}">
                  <a16:creationId xmlns:a16="http://schemas.microsoft.com/office/drawing/2014/main" id="{357E0957-BEE4-BFB7-2CF3-D88A4D87926E}"/>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1" name="AutoShape 5">
              <a:extLst>
                <a:ext uri="{FF2B5EF4-FFF2-40B4-BE49-F238E27FC236}">
                  <a16:creationId xmlns:a16="http://schemas.microsoft.com/office/drawing/2014/main" id="{3FA422ED-C734-B2E1-6B5D-1853EA8C3071}"/>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2" name="AutoShape 6">
              <a:extLst>
                <a:ext uri="{FF2B5EF4-FFF2-40B4-BE49-F238E27FC236}">
                  <a16:creationId xmlns:a16="http://schemas.microsoft.com/office/drawing/2014/main" id="{BF8F1121-BC4C-CF93-2B39-99C7DCE9DF04}"/>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pic>
        <p:nvPicPr>
          <p:cNvPr id="5" name="Picture 4" descr="A person holding a megaphone&#10;&#10;Description automatically generated">
            <a:extLst>
              <a:ext uri="{FF2B5EF4-FFF2-40B4-BE49-F238E27FC236}">
                <a16:creationId xmlns:a16="http://schemas.microsoft.com/office/drawing/2014/main" id="{124DF39C-5402-2CFB-074C-C80AC4C815F4}"/>
              </a:ext>
            </a:extLst>
          </p:cNvPr>
          <p:cNvPicPr>
            <a:picLocks noChangeAspect="1"/>
          </p:cNvPicPr>
          <p:nvPr/>
        </p:nvPicPr>
        <p:blipFill rotWithShape="1">
          <a:blip r:embed="rId3">
            <a:extLst>
              <a:ext uri="{28A0092B-C50C-407E-A947-70E740481C1C}">
                <a14:useLocalDpi xmlns:a14="http://schemas.microsoft.com/office/drawing/2010/main" val="0"/>
              </a:ext>
            </a:extLst>
          </a:blip>
          <a:srcRect l="37289" r="6406"/>
          <a:stretch/>
        </p:blipFill>
        <p:spPr>
          <a:xfrm>
            <a:off x="1" y="0"/>
            <a:ext cx="5792663" cy="6858000"/>
          </a:xfrm>
          <a:prstGeom prst="rect">
            <a:avLst/>
          </a:prstGeom>
        </p:spPr>
      </p:pic>
    </p:spTree>
    <p:extLst>
      <p:ext uri="{BB962C8B-B14F-4D97-AF65-F5344CB8AC3E}">
        <p14:creationId xmlns:p14="http://schemas.microsoft.com/office/powerpoint/2010/main" val="42715566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96710"/>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Why we advocate?</a:t>
            </a:r>
          </a:p>
        </p:txBody>
      </p:sp>
      <p:sp>
        <p:nvSpPr>
          <p:cNvPr id="6" name="TextBox 4">
            <a:extLst>
              <a:ext uri="{FF2B5EF4-FFF2-40B4-BE49-F238E27FC236}">
                <a16:creationId xmlns:a16="http://schemas.microsoft.com/office/drawing/2014/main" id="{F880D4E1-A4A6-1DA9-7A81-652971BF6D6B}"/>
              </a:ext>
            </a:extLst>
          </p:cNvPr>
          <p:cNvSpPr txBox="1"/>
          <p:nvPr/>
        </p:nvSpPr>
        <p:spPr>
          <a:xfrm>
            <a:off x="846035" y="1618969"/>
            <a:ext cx="10338968" cy="1477328"/>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Because we rely on the support of our funders and communities in order, in turn, to be able to give back to them</a:t>
            </a:r>
          </a:p>
        </p:txBody>
      </p:sp>
      <p:sp>
        <p:nvSpPr>
          <p:cNvPr id="8" name="Oval 7">
            <a:extLst>
              <a:ext uri="{FF2B5EF4-FFF2-40B4-BE49-F238E27FC236}">
                <a16:creationId xmlns:a16="http://schemas.microsoft.com/office/drawing/2014/main" id="{B7ED9F9E-A4AC-48A7-07F2-C6FF533F3BAF}"/>
              </a:ext>
            </a:extLst>
          </p:cNvPr>
          <p:cNvSpPr/>
          <p:nvPr/>
        </p:nvSpPr>
        <p:spPr>
          <a:xfrm>
            <a:off x="2506894" y="3570502"/>
            <a:ext cx="2427415" cy="2296330"/>
          </a:xfrm>
          <a:prstGeom prst="ellipse">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b="1">
                <a:latin typeface="Arial Black" panose="020B0A04020102020204" pitchFamily="34" charset="0"/>
              </a:rPr>
              <a:t>Libraries</a:t>
            </a:r>
            <a:endParaRPr lang="en-GB" sz="2000" b="1">
              <a:latin typeface="Arial Black" panose="020B0A04020102020204" pitchFamily="34" charset="0"/>
            </a:endParaRPr>
          </a:p>
        </p:txBody>
      </p:sp>
      <p:sp>
        <p:nvSpPr>
          <p:cNvPr id="9" name="Oval 8">
            <a:extLst>
              <a:ext uri="{FF2B5EF4-FFF2-40B4-BE49-F238E27FC236}">
                <a16:creationId xmlns:a16="http://schemas.microsoft.com/office/drawing/2014/main" id="{8D135680-3AAD-50CB-8D0F-74E5CBC0AB0F}"/>
              </a:ext>
            </a:extLst>
          </p:cNvPr>
          <p:cNvSpPr/>
          <p:nvPr/>
        </p:nvSpPr>
        <p:spPr>
          <a:xfrm>
            <a:off x="6665981" y="3570501"/>
            <a:ext cx="2427415" cy="2296331"/>
          </a:xfrm>
          <a:prstGeom prst="ellipse">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600" b="1">
                <a:latin typeface="Arial Black" panose="020B0A04020102020204" pitchFamily="34" charset="0"/>
              </a:rPr>
              <a:t>Communities</a:t>
            </a:r>
            <a:endParaRPr lang="en-GB" sz="1400" b="1">
              <a:latin typeface="Arial Black" panose="020B0A04020102020204" pitchFamily="34" charset="0"/>
            </a:endParaRPr>
          </a:p>
        </p:txBody>
      </p:sp>
      <p:sp>
        <p:nvSpPr>
          <p:cNvPr id="10" name="Arrow: Curved Up 9">
            <a:extLst>
              <a:ext uri="{FF2B5EF4-FFF2-40B4-BE49-F238E27FC236}">
                <a16:creationId xmlns:a16="http://schemas.microsoft.com/office/drawing/2014/main" id="{6782FC8A-B980-BD79-50C1-B003F8A4C4B3}"/>
              </a:ext>
            </a:extLst>
          </p:cNvPr>
          <p:cNvSpPr/>
          <p:nvPr/>
        </p:nvSpPr>
        <p:spPr>
          <a:xfrm>
            <a:off x="4934309" y="5386443"/>
            <a:ext cx="1890445" cy="441789"/>
          </a:xfrm>
          <a:prstGeom prst="curvedUpArrow">
            <a:avLst>
              <a:gd name="adj1" fmla="val 61627"/>
              <a:gd name="adj2" fmla="val 127358"/>
              <a:gd name="adj3" fmla="val 25000"/>
            </a:avLst>
          </a:prstGeom>
          <a:solidFill>
            <a:schemeClr val="bg1"/>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Arrow: Curved Up 10">
            <a:extLst>
              <a:ext uri="{FF2B5EF4-FFF2-40B4-BE49-F238E27FC236}">
                <a16:creationId xmlns:a16="http://schemas.microsoft.com/office/drawing/2014/main" id="{D9B22CF2-C79C-33D2-3512-AC7673A0D72A}"/>
              </a:ext>
            </a:extLst>
          </p:cNvPr>
          <p:cNvSpPr/>
          <p:nvPr/>
        </p:nvSpPr>
        <p:spPr>
          <a:xfrm rot="10800000">
            <a:off x="4845978" y="3731786"/>
            <a:ext cx="1890445" cy="441789"/>
          </a:xfrm>
          <a:prstGeom prst="curvedUpArrow">
            <a:avLst>
              <a:gd name="adj1" fmla="val 61627"/>
              <a:gd name="adj2" fmla="val 127358"/>
              <a:gd name="adj3" fmla="val 25000"/>
            </a:avLst>
          </a:prstGeom>
          <a:solidFill>
            <a:schemeClr val="bg1"/>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a:extLst>
              <a:ext uri="{FF2B5EF4-FFF2-40B4-BE49-F238E27FC236}">
                <a16:creationId xmlns:a16="http://schemas.microsoft.com/office/drawing/2014/main" id="{A6B37152-0160-BABD-C104-E1EE10D3A684}"/>
              </a:ext>
            </a:extLst>
          </p:cNvPr>
          <p:cNvSpPr txBox="1"/>
          <p:nvPr/>
        </p:nvSpPr>
        <p:spPr>
          <a:xfrm>
            <a:off x="5013789" y="3155635"/>
            <a:ext cx="2003460" cy="461665"/>
          </a:xfrm>
          <a:prstGeom prst="rect">
            <a:avLst/>
          </a:prstGeom>
          <a:noFill/>
        </p:spPr>
        <p:txBody>
          <a:bodyPr wrap="square" rtlCol="0">
            <a:spAutoFit/>
          </a:bodyPr>
          <a:lstStyle/>
          <a:p>
            <a:r>
              <a:rPr lang="nl-NL" sz="2400">
                <a:latin typeface="Arial Black" panose="020B0A04020102020204" pitchFamily="34" charset="0"/>
              </a:rPr>
              <a:t>invest in</a:t>
            </a:r>
            <a:endParaRPr lang="en-GB" sz="2400">
              <a:latin typeface="Arial Black" panose="020B0A04020102020204" pitchFamily="34" charset="0"/>
            </a:endParaRPr>
          </a:p>
        </p:txBody>
      </p:sp>
      <p:sp>
        <p:nvSpPr>
          <p:cNvPr id="13" name="TextBox 12">
            <a:extLst>
              <a:ext uri="{FF2B5EF4-FFF2-40B4-BE49-F238E27FC236}">
                <a16:creationId xmlns:a16="http://schemas.microsoft.com/office/drawing/2014/main" id="{BE51B4F9-85D0-C888-E570-49D4057F5A2C}"/>
              </a:ext>
            </a:extLst>
          </p:cNvPr>
          <p:cNvSpPr txBox="1"/>
          <p:nvPr/>
        </p:nvSpPr>
        <p:spPr>
          <a:xfrm>
            <a:off x="5094270" y="5942718"/>
            <a:ext cx="2003460" cy="461665"/>
          </a:xfrm>
          <a:prstGeom prst="rect">
            <a:avLst/>
          </a:prstGeom>
          <a:noFill/>
        </p:spPr>
        <p:txBody>
          <a:bodyPr wrap="square" rtlCol="0">
            <a:spAutoFit/>
          </a:bodyPr>
          <a:lstStyle/>
          <a:p>
            <a:r>
              <a:rPr lang="nl-NL" sz="2400">
                <a:latin typeface="Arial Black" panose="020B0A04020102020204" pitchFamily="34" charset="0"/>
              </a:rPr>
              <a:t>invest in</a:t>
            </a:r>
            <a:endParaRPr lang="en-GB" sz="2400">
              <a:latin typeface="Arial Black" panose="020B0A04020102020204" pitchFamily="34" charset="0"/>
            </a:endParaRPr>
          </a:p>
        </p:txBody>
      </p:sp>
    </p:spTree>
    <p:extLst>
      <p:ext uri="{BB962C8B-B14F-4D97-AF65-F5344CB8AC3E}">
        <p14:creationId xmlns:p14="http://schemas.microsoft.com/office/powerpoint/2010/main" val="275555166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1231106"/>
          </a:xfrm>
          <a:prstGeom prst="rect">
            <a:avLst/>
          </a:prstGeom>
        </p:spPr>
        <p:txBody>
          <a:bodyPr wrap="square" lIns="0" tIns="0" rIns="0" bIns="0" rtlCol="0" anchor="t">
            <a:spAutoFit/>
          </a:bodyPr>
          <a:lstStyle/>
          <a:p>
            <a:r>
              <a:rPr lang="en-US" sz="4000" spc="210">
                <a:solidFill>
                  <a:schemeClr val="tx1">
                    <a:lumMod val="75000"/>
                    <a:lumOff val="25000"/>
                  </a:schemeClr>
                </a:solidFill>
                <a:latin typeface="Arial Black" panose="020B0604020202020204" pitchFamily="34" charset="0"/>
              </a:rPr>
              <a:t>Securing and diversifying sources of support for libraries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296251"/>
            <a:ext cx="10338968" cy="326243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As ‘external’ factors, libraries rely on both laws and funding in order to succeed</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Decision-makers need to make trade-offs (sympathy isn’t enough)</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Our future is safest when we can rely both on champions and broad alliances that support libraries</a:t>
            </a:r>
          </a:p>
        </p:txBody>
      </p:sp>
    </p:spTree>
    <p:extLst>
      <p:ext uri="{BB962C8B-B14F-4D97-AF65-F5344CB8AC3E}">
        <p14:creationId xmlns:p14="http://schemas.microsoft.com/office/powerpoint/2010/main" val="1410318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A = 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40587"/>
            <a:ext cx="10338968" cy="406265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Is it doable?</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Do you have the necessary skills, resources and tools?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If not, how can you obtain them?</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Do you have the motivation to achieve the goal?</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Is the amount of effort required feasible with what the action will achieve?</a:t>
            </a:r>
          </a:p>
        </p:txBody>
      </p:sp>
      <p:pic>
        <p:nvPicPr>
          <p:cNvPr id="6" name="Picture 5" descr="Icon&#10;&#10;Description automatically generated">
            <a:extLst>
              <a:ext uri="{FF2B5EF4-FFF2-40B4-BE49-F238E27FC236}">
                <a16:creationId xmlns:a16="http://schemas.microsoft.com/office/drawing/2014/main" id="{B9EB7E07-2004-68D9-F4A1-79D6B00448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1801" y="580582"/>
            <a:ext cx="1460005" cy="1460005"/>
          </a:xfrm>
          <a:prstGeom prst="rect">
            <a:avLst/>
          </a:prstGeom>
        </p:spPr>
      </p:pic>
    </p:spTree>
    <p:extLst>
      <p:ext uri="{BB962C8B-B14F-4D97-AF65-F5344CB8AC3E}">
        <p14:creationId xmlns:p14="http://schemas.microsoft.com/office/powerpoint/2010/main" val="1684756583"/>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57DBDF-EFB5-C3FA-8E07-DC976B6A8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6989" y="-2119"/>
            <a:ext cx="6862239" cy="6862239"/>
          </a:xfrm>
          <a:prstGeom prst="rect">
            <a:avLst/>
          </a:prstGeom>
        </p:spPr>
      </p:pic>
      <p:sp>
        <p:nvSpPr>
          <p:cNvPr id="3" name="TextBox 7">
            <a:extLst>
              <a:ext uri="{FF2B5EF4-FFF2-40B4-BE49-F238E27FC236}">
                <a16:creationId xmlns:a16="http://schemas.microsoft.com/office/drawing/2014/main" id="{135B3292-82CA-7E48-6AF6-66461D5A2ABF}"/>
              </a:ext>
            </a:extLst>
          </p:cNvPr>
          <p:cNvSpPr txBox="1"/>
          <p:nvPr/>
        </p:nvSpPr>
        <p:spPr>
          <a:xfrm>
            <a:off x="282157" y="2688134"/>
            <a:ext cx="2444832"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2400" b="1">
                <a:solidFill>
                  <a:schemeClr val="tx1">
                    <a:lumMod val="75000"/>
                    <a:lumOff val="25000"/>
                  </a:schemeClr>
                </a:solidFill>
                <a:latin typeface="Arial Black" panose="020B0A04020102020204" pitchFamily="34" charset="0"/>
              </a:rPr>
              <a:t>Contribution of different ministries/ agencies</a:t>
            </a:r>
          </a:p>
        </p:txBody>
      </p:sp>
      <p:sp>
        <p:nvSpPr>
          <p:cNvPr id="4" name="TextBox 8">
            <a:extLst>
              <a:ext uri="{FF2B5EF4-FFF2-40B4-BE49-F238E27FC236}">
                <a16:creationId xmlns:a16="http://schemas.microsoft.com/office/drawing/2014/main" id="{7925625A-7A44-5DC5-4554-A11B9E3E70CE}"/>
              </a:ext>
            </a:extLst>
          </p:cNvPr>
          <p:cNvSpPr txBox="1"/>
          <p:nvPr/>
        </p:nvSpPr>
        <p:spPr>
          <a:xfrm>
            <a:off x="9827564" y="2828835"/>
            <a:ext cx="195580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solidFill>
                  <a:schemeClr val="tx1">
                    <a:lumMod val="75000"/>
                    <a:lumOff val="25000"/>
                  </a:schemeClr>
                </a:solidFill>
                <a:latin typeface="Arial Black" panose="020B0A04020102020204" pitchFamily="34" charset="0"/>
              </a:rPr>
              <a:t>Benefits in policy terms</a:t>
            </a:r>
          </a:p>
        </p:txBody>
      </p:sp>
      <p:sp>
        <p:nvSpPr>
          <p:cNvPr id="5" name="TextBox 9">
            <a:extLst>
              <a:ext uri="{FF2B5EF4-FFF2-40B4-BE49-F238E27FC236}">
                <a16:creationId xmlns:a16="http://schemas.microsoft.com/office/drawing/2014/main" id="{937C73D4-E157-FEC3-0BF3-C51053C6DE6E}"/>
              </a:ext>
            </a:extLst>
          </p:cNvPr>
          <p:cNvSpPr txBox="1"/>
          <p:nvPr/>
        </p:nvSpPr>
        <p:spPr>
          <a:xfrm>
            <a:off x="9954042" y="5838390"/>
            <a:ext cx="1955800"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b="1" i="1">
                <a:solidFill>
                  <a:schemeClr val="tx1">
                    <a:lumMod val="75000"/>
                    <a:lumOff val="25000"/>
                  </a:schemeClr>
                </a:solidFill>
                <a:latin typeface="+mj-lt"/>
              </a:rPr>
              <a:t>*Figures are guesswork!</a:t>
            </a:r>
          </a:p>
        </p:txBody>
      </p:sp>
    </p:spTree>
    <p:extLst>
      <p:ext uri="{BB962C8B-B14F-4D97-AF65-F5344CB8AC3E}">
        <p14:creationId xmlns:p14="http://schemas.microsoft.com/office/powerpoint/2010/main" val="210826928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921F0F1D-1AB9-66E0-CC01-1D84F5978B07}"/>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5D7BFAFB-66B9-6302-0C36-64D9578E3D4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A8B5971-4802-026D-0379-19AFFED32D8D}"/>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CB36698B-3F34-2A29-8850-637651E85B64}"/>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34C27579-2273-E07C-A5A1-1BBC2D140A5D}"/>
              </a:ext>
            </a:extLst>
          </p:cNvPr>
          <p:cNvSpPr txBox="1"/>
          <p:nvPr/>
        </p:nvSpPr>
        <p:spPr>
          <a:xfrm>
            <a:off x="1369623" y="1097041"/>
            <a:ext cx="9873378" cy="452431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400" b="1" i="0" u="none" strike="noStrike" kern="1200" cap="none" spc="0" normalizeH="0" baseline="0" noProof="0">
                <a:ln>
                  <a:noFill/>
                </a:ln>
                <a:solidFill>
                  <a:schemeClr val="tx1">
                    <a:lumMod val="75000"/>
                    <a:lumOff val="25000"/>
                  </a:schemeClr>
                </a:solidFill>
                <a:effectLst/>
                <a:uLnTx/>
                <a:uFillTx/>
                <a:latin typeface="+mj-lt"/>
                <a:ea typeface="+mn-ea"/>
                <a:cs typeface="+mn-cs"/>
              </a:rPr>
              <a:t>From</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3400" b="0" u="none" strike="noStrike" kern="1200" cap="none" spc="0" normalizeH="0" baseline="0" noProof="0">
                <a:ln>
                  <a:noFill/>
                </a:ln>
                <a:solidFill>
                  <a:prstClr val="black"/>
                </a:solidFill>
                <a:effectLst/>
                <a:uLnTx/>
                <a:uFillTx/>
                <a:latin typeface="+mj-lt"/>
                <a:ea typeface="+mn-ea"/>
                <a:cs typeface="+mn-cs"/>
              </a:rPr>
              <a:t>Libraries are the answer. What was the question again?</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400" b="1" i="0" u="none" strike="noStrike" kern="1200" cap="none" spc="0" normalizeH="0" baseline="0" noProof="0">
                <a:ln>
                  <a:noFill/>
                </a:ln>
                <a:solidFill>
                  <a:schemeClr val="tx1">
                    <a:lumMod val="75000"/>
                    <a:lumOff val="25000"/>
                  </a:schemeClr>
                </a:solidFill>
                <a:effectLst/>
                <a:uLnTx/>
                <a:uFillTx/>
                <a:latin typeface="+mj-lt"/>
                <a:ea typeface="+mn-ea"/>
                <a:cs typeface="+mn-cs"/>
              </a:rPr>
              <a:t>To</a:t>
            </a:r>
            <a:endParaRPr kumimoji="0" lang="en-US" sz="3600" b="1" i="0" u="none" strike="noStrike" kern="1200" cap="none" spc="0" normalizeH="0" baseline="0" noProof="0">
              <a:ln>
                <a:noFill/>
              </a:ln>
              <a:solidFill>
                <a:schemeClr val="tx1">
                  <a:lumMod val="75000"/>
                  <a:lumOff val="25000"/>
                </a:schemeClr>
              </a:solidFill>
              <a:effectLst/>
              <a:uLnTx/>
              <a:uFillTx/>
              <a:latin typeface="+mj-lt"/>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3400" b="0" u="none" strike="noStrike" kern="1200" cap="none" spc="0" normalizeH="0" baseline="0" noProof="0">
                <a:ln>
                  <a:noFill/>
                </a:ln>
                <a:solidFill>
                  <a:prstClr val="black"/>
                </a:solidFill>
                <a:effectLst/>
                <a:uLnTx/>
                <a:uFillTx/>
                <a:latin typeface="+mj-lt"/>
                <a:ea typeface="+mn-ea"/>
                <a:cs typeface="+mn-cs"/>
              </a:rPr>
              <a:t>How can we show that libraries are the answer to the questions decision-makers (and those who influence them) are asking?</a:t>
            </a:r>
          </a:p>
        </p:txBody>
      </p:sp>
    </p:spTree>
    <p:extLst>
      <p:ext uri="{BB962C8B-B14F-4D97-AF65-F5344CB8AC3E}">
        <p14:creationId xmlns:p14="http://schemas.microsoft.com/office/powerpoint/2010/main" val="456363395"/>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13F0C5-DC24-3F10-D074-CAAB714502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160"/>
          <a:stretch/>
        </p:blipFill>
        <p:spPr bwMode="auto">
          <a:xfrm>
            <a:off x="6438900" y="-5965"/>
            <a:ext cx="5753100" cy="686396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7">
            <a:extLst>
              <a:ext uri="{FF2B5EF4-FFF2-40B4-BE49-F238E27FC236}">
                <a16:creationId xmlns:a16="http://schemas.microsoft.com/office/drawing/2014/main" id="{A51FC4E8-0BC8-E791-9466-ACCA7CE7509F}"/>
              </a:ext>
            </a:extLst>
          </p:cNvPr>
          <p:cNvSpPr txBox="1"/>
          <p:nvPr/>
        </p:nvSpPr>
        <p:spPr>
          <a:xfrm>
            <a:off x="6880860" y="6550223"/>
            <a:ext cx="531114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00">
                <a:solidFill>
                  <a:schemeClr val="bg1"/>
                </a:solidFill>
                <a:latin typeface="Univers" panose="020B0503020202020204" pitchFamily="34" charset="0"/>
              </a:rPr>
              <a:t>Photo: Seth Anderson, CC-BY-SA 2.0, bit.ly/3zb2vGb</a:t>
            </a:r>
          </a:p>
        </p:txBody>
      </p:sp>
      <p:sp>
        <p:nvSpPr>
          <p:cNvPr id="5" name="TextBox 5">
            <a:extLst>
              <a:ext uri="{FF2B5EF4-FFF2-40B4-BE49-F238E27FC236}">
                <a16:creationId xmlns:a16="http://schemas.microsoft.com/office/drawing/2014/main" id="{23945EC1-9A0B-03B9-D739-098A72620978}"/>
              </a:ext>
            </a:extLst>
          </p:cNvPr>
          <p:cNvSpPr txBox="1"/>
          <p:nvPr/>
        </p:nvSpPr>
        <p:spPr>
          <a:xfrm>
            <a:off x="842838" y="507769"/>
            <a:ext cx="4910263" cy="2215991"/>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What advocacy isn’t</a:t>
            </a:r>
          </a:p>
        </p:txBody>
      </p:sp>
      <p:sp>
        <p:nvSpPr>
          <p:cNvPr id="6" name="TextBox 4">
            <a:extLst>
              <a:ext uri="{FF2B5EF4-FFF2-40B4-BE49-F238E27FC236}">
                <a16:creationId xmlns:a16="http://schemas.microsoft.com/office/drawing/2014/main" id="{4173F2FF-AE89-4A12-0ADF-522C463FDE36}"/>
              </a:ext>
            </a:extLst>
          </p:cNvPr>
          <p:cNvSpPr txBox="1"/>
          <p:nvPr/>
        </p:nvSpPr>
        <p:spPr>
          <a:xfrm>
            <a:off x="842838" y="2945475"/>
            <a:ext cx="5044254" cy="2923877"/>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A solo activity</a:t>
            </a:r>
          </a:p>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Just about lobbying</a:t>
            </a:r>
          </a:p>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A single skill</a:t>
            </a:r>
          </a:p>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Something that you can’t do</a:t>
            </a:r>
          </a:p>
        </p:txBody>
      </p:sp>
    </p:spTree>
    <p:extLst>
      <p:ext uri="{BB962C8B-B14F-4D97-AF65-F5344CB8AC3E}">
        <p14:creationId xmlns:p14="http://schemas.microsoft.com/office/powerpoint/2010/main" val="33884655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0" y="0"/>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414147" y="1088046"/>
            <a:ext cx="3658065" cy="554447"/>
          </a:xfrm>
          <a:prstGeom prst="rect">
            <a:avLst/>
          </a:prstGeom>
        </p:spPr>
        <p:txBody>
          <a:bodyPr wrap="square" lIns="0" tIns="0" rIns="0" bIns="0" rtlCol="0" anchor="t">
            <a:spAutoFit/>
          </a:bodyPr>
          <a:lstStyle/>
          <a:p>
            <a:pPr>
              <a:lnSpc>
                <a:spcPts val="4510"/>
              </a:lnSpc>
            </a:pPr>
            <a:r>
              <a:rPr lang="en-US" sz="3600" b="1" spc="220">
                <a:solidFill>
                  <a:srgbClr val="FFFFFF"/>
                </a:solidFill>
                <a:latin typeface="Arial Black" panose="020B0604020202020204" pitchFamily="34" charset="0"/>
              </a:rPr>
              <a:t>HOMEWORK</a:t>
            </a:r>
          </a:p>
        </p:txBody>
      </p:sp>
      <p:sp>
        <p:nvSpPr>
          <p:cNvPr id="9" name="TextBox 2">
            <a:extLst>
              <a:ext uri="{FF2B5EF4-FFF2-40B4-BE49-F238E27FC236}">
                <a16:creationId xmlns:a16="http://schemas.microsoft.com/office/drawing/2014/main" id="{D0753C13-22CD-429D-F29E-12E1899148CE}"/>
              </a:ext>
            </a:extLst>
          </p:cNvPr>
          <p:cNvSpPr txBox="1"/>
          <p:nvPr/>
        </p:nvSpPr>
        <p:spPr>
          <a:xfrm>
            <a:off x="4799758" y="2198959"/>
            <a:ext cx="6885213" cy="211006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Do the library advocate personality test</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0" name="Picture 9" descr="A black tablet with a blue screen&#10;&#10;Description automatically generated">
            <a:extLst>
              <a:ext uri="{FF2B5EF4-FFF2-40B4-BE49-F238E27FC236}">
                <a16:creationId xmlns:a16="http://schemas.microsoft.com/office/drawing/2014/main" id="{A666296A-7BF7-424A-85EE-49ED7A5EDA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574" y="2388748"/>
            <a:ext cx="1730485" cy="1730485"/>
          </a:xfrm>
          <a:prstGeom prst="rect">
            <a:avLst/>
          </a:prstGeom>
        </p:spPr>
      </p:pic>
    </p:spTree>
    <p:extLst>
      <p:ext uri="{BB962C8B-B14F-4D97-AF65-F5344CB8AC3E}">
        <p14:creationId xmlns:p14="http://schemas.microsoft.com/office/powerpoint/2010/main" val="4200447256"/>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Do the library advocate personality test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793792"/>
            <a:ext cx="6626474" cy="163121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Go to: </a:t>
            </a:r>
            <a:r>
              <a:rPr lang="en-US" sz="3200" spc="30">
                <a:solidFill>
                  <a:srgbClr val="49403C"/>
                </a:solidFill>
                <a:latin typeface="Arial" panose="020B0604020202020204" pitchFamily="34" charset="0"/>
                <a:hlinkClick r:id="rId3"/>
              </a:rPr>
              <a:t>https://bit.ly/LibraryAdvocateQuiz</a:t>
            </a:r>
            <a:r>
              <a:rPr lang="en-US" sz="3200" spc="30">
                <a:solidFill>
                  <a:srgbClr val="49403C"/>
                </a:solidFill>
                <a:latin typeface="Arial" panose="020B0604020202020204" pitchFamily="34" charset="0"/>
              </a:rPr>
              <a:t> </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Take the test</a:t>
            </a:r>
          </a:p>
        </p:txBody>
      </p:sp>
      <p:pic>
        <p:nvPicPr>
          <p:cNvPr id="9" name="Picture 8" descr="A qr code on a white background&#10;&#10;Description automatically generated">
            <a:extLst>
              <a:ext uri="{FF2B5EF4-FFF2-40B4-BE49-F238E27FC236}">
                <a16:creationId xmlns:a16="http://schemas.microsoft.com/office/drawing/2014/main" id="{9493230E-4AA4-0C7D-035A-D4A2BF9513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2682" y="2078529"/>
            <a:ext cx="3786480" cy="3786480"/>
          </a:xfrm>
          <a:prstGeom prst="rect">
            <a:avLst/>
          </a:prstGeom>
        </p:spPr>
      </p:pic>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1468527489"/>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723652"/>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8 Dimensions of Advocacy</a:t>
            </a:r>
          </a:p>
        </p:txBody>
      </p:sp>
      <p:sp>
        <p:nvSpPr>
          <p:cNvPr id="6" name="TextBox 4">
            <a:extLst>
              <a:ext uri="{FF2B5EF4-FFF2-40B4-BE49-F238E27FC236}">
                <a16:creationId xmlns:a16="http://schemas.microsoft.com/office/drawing/2014/main" id="{F880D4E1-A4A6-1DA9-7A81-652971BF6D6B}"/>
              </a:ext>
            </a:extLst>
          </p:cNvPr>
          <p:cNvSpPr txBox="1"/>
          <p:nvPr/>
        </p:nvSpPr>
        <p:spPr>
          <a:xfrm>
            <a:off x="1493502" y="1679295"/>
            <a:ext cx="10338968" cy="4524315"/>
          </a:xfrm>
          <a:prstGeom prst="rect">
            <a:avLst/>
          </a:prstGeom>
        </p:spPr>
        <p:txBody>
          <a:bodyPr wrap="square" lIns="0" tIns="0" rIns="0" bIns="0" rtlCol="0" anchor="t">
            <a:spAutoFit/>
          </a:bodyPr>
          <a:lstStyle/>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Understanding the landscape</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Coordinating your work</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Mobilising the field</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Gathering evidence</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Communication</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Building relations with decision-makers</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Building advocacy partnerships</a:t>
            </a:r>
          </a:p>
          <a:p>
            <a:pPr marL="514350" indent="-514350">
              <a:spcBef>
                <a:spcPts val="600"/>
              </a:spcBef>
              <a:spcAft>
                <a:spcPts val="600"/>
              </a:spcAft>
              <a:buFont typeface="+mj-lt"/>
              <a:buAutoNum type="arabicParenR"/>
            </a:pPr>
            <a:r>
              <a:rPr lang="en-GB" sz="2800" spc="30">
                <a:solidFill>
                  <a:srgbClr val="49403C"/>
                </a:solidFill>
                <a:latin typeface="Arial" panose="020B0604020202020204" pitchFamily="34" charset="0"/>
              </a:rPr>
              <a:t>Evaluation and goal-setting</a:t>
            </a:r>
          </a:p>
        </p:txBody>
      </p:sp>
    </p:spTree>
    <p:extLst>
      <p:ext uri="{BB962C8B-B14F-4D97-AF65-F5344CB8AC3E}">
        <p14:creationId xmlns:p14="http://schemas.microsoft.com/office/powerpoint/2010/main" val="1327230435"/>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E9D68A-1C4B-2C55-FB36-B70F50719F0A}"/>
              </a:ext>
            </a:extLst>
          </p:cNvPr>
          <p:cNvPicPr>
            <a:picLocks noChangeAspect="1"/>
          </p:cNvPicPr>
          <p:nvPr/>
        </p:nvPicPr>
        <p:blipFill>
          <a:blip r:embed="rId2"/>
          <a:stretch>
            <a:fillRect/>
          </a:stretch>
        </p:blipFill>
        <p:spPr>
          <a:xfrm>
            <a:off x="-10274" y="7495"/>
            <a:ext cx="12212548" cy="6843010"/>
          </a:xfrm>
          <a:prstGeom prst="rect">
            <a:avLst/>
          </a:prstGeom>
        </p:spPr>
      </p:pic>
    </p:spTree>
    <p:extLst>
      <p:ext uri="{BB962C8B-B14F-4D97-AF65-F5344CB8AC3E}">
        <p14:creationId xmlns:p14="http://schemas.microsoft.com/office/powerpoint/2010/main" val="245841411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5" y="1284559"/>
            <a:ext cx="6428014"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Library Advocacy Capacities Grid</a:t>
            </a:r>
          </a:p>
        </p:txBody>
      </p:sp>
      <p:pic>
        <p:nvPicPr>
          <p:cNvPr id="10" name="Picture 9" descr="A black tablet with a blue screen&#10;&#10;Description automatically generated">
            <a:extLst>
              <a:ext uri="{FF2B5EF4-FFF2-40B4-BE49-F238E27FC236}">
                <a16:creationId xmlns:a16="http://schemas.microsoft.com/office/drawing/2014/main" id="{EC48C654-842B-78A4-EF15-9D72DAAAD5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574" y="2696372"/>
            <a:ext cx="1730485" cy="1730485"/>
          </a:xfrm>
          <a:prstGeom prst="rect">
            <a:avLst/>
          </a:prstGeom>
        </p:spPr>
      </p:pic>
    </p:spTree>
    <p:extLst>
      <p:ext uri="{BB962C8B-B14F-4D97-AF65-F5344CB8AC3E}">
        <p14:creationId xmlns:p14="http://schemas.microsoft.com/office/powerpoint/2010/main" val="353009280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252376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Library Advocacy Capacities Grid</a:t>
            </a:r>
          </a:p>
          <a:p>
            <a:pPr>
              <a:spcBef>
                <a:spcPts val="600"/>
              </a:spcBef>
              <a:spcAft>
                <a:spcPts val="600"/>
              </a:spcAft>
            </a:pPr>
            <a:endParaRPr lang="en-US" sz="3600" spc="21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94724"/>
            <a:ext cx="10338968" cy="261610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Look at the advocacy capacities grid, and do it for your national library field</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Share with colleagues on your table</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What are your strongest areas? And your weakest?</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If time: discuss what partnerships could you form</a:t>
            </a:r>
          </a:p>
        </p:txBody>
      </p:sp>
    </p:spTree>
    <p:extLst>
      <p:ext uri="{BB962C8B-B14F-4D97-AF65-F5344CB8AC3E}">
        <p14:creationId xmlns:p14="http://schemas.microsoft.com/office/powerpoint/2010/main" val="3809226573"/>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E9D68A-1C4B-2C55-FB36-B70F50719F0A}"/>
              </a:ext>
            </a:extLst>
          </p:cNvPr>
          <p:cNvPicPr>
            <a:picLocks noChangeAspect="1"/>
          </p:cNvPicPr>
          <p:nvPr/>
        </p:nvPicPr>
        <p:blipFill>
          <a:blip r:embed="rId2"/>
          <a:stretch>
            <a:fillRect/>
          </a:stretch>
        </p:blipFill>
        <p:spPr>
          <a:xfrm>
            <a:off x="-10274" y="7495"/>
            <a:ext cx="12212548" cy="6843010"/>
          </a:xfrm>
          <a:prstGeom prst="rect">
            <a:avLst/>
          </a:prstGeom>
        </p:spPr>
      </p:pic>
    </p:spTree>
    <p:extLst>
      <p:ext uri="{BB962C8B-B14F-4D97-AF65-F5344CB8AC3E}">
        <p14:creationId xmlns:p14="http://schemas.microsoft.com/office/powerpoint/2010/main" val="2351119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R = 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Who do you need to take this action now?</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How does your action align with other things you do?</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Why is result important for your community, library field?</a:t>
            </a:r>
          </a:p>
        </p:txBody>
      </p:sp>
      <p:pic>
        <p:nvPicPr>
          <p:cNvPr id="6" name="Picture 5" descr="Icon&#10;&#10;Description automatically generated">
            <a:extLst>
              <a:ext uri="{FF2B5EF4-FFF2-40B4-BE49-F238E27FC236}">
                <a16:creationId xmlns:a16="http://schemas.microsoft.com/office/drawing/2014/main" id="{792AF940-2B13-184B-3AE7-9E40ED8E1E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607" y="446185"/>
            <a:ext cx="1742199" cy="1742199"/>
          </a:xfrm>
          <a:prstGeom prst="rect">
            <a:avLst/>
          </a:prstGeom>
        </p:spPr>
      </p:pic>
    </p:spTree>
    <p:extLst>
      <p:ext uri="{BB962C8B-B14F-4D97-AF65-F5344CB8AC3E}">
        <p14:creationId xmlns:p14="http://schemas.microsoft.com/office/powerpoint/2010/main" val="2084095975"/>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187036466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Defining advocacy goals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726746264"/>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Why make the international part of your (national) work?</a:t>
            </a:r>
          </a:p>
        </p:txBody>
      </p:sp>
      <p:sp>
        <p:nvSpPr>
          <p:cNvPr id="8" name="TextBox 4">
            <a:extLst>
              <a:ext uri="{FF2B5EF4-FFF2-40B4-BE49-F238E27FC236}">
                <a16:creationId xmlns:a16="http://schemas.microsoft.com/office/drawing/2014/main" id="{44C22922-9503-153C-75B6-29468B09D26A}"/>
              </a:ext>
            </a:extLst>
          </p:cNvPr>
          <p:cNvSpPr txBox="1"/>
          <p:nvPr/>
        </p:nvSpPr>
        <p:spPr>
          <a:xfrm>
            <a:off x="842838" y="2716875"/>
            <a:ext cx="10338968" cy="2769989"/>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Engage in projects that raise the profile/status of libraries (and sometimes bring funding)</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Support reports and recommendations that can influence (and be used to influence) decision-makers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Build networks and gain insights</a:t>
            </a:r>
          </a:p>
        </p:txBody>
      </p:sp>
    </p:spTree>
    <p:extLst>
      <p:ext uri="{BB962C8B-B14F-4D97-AF65-F5344CB8AC3E}">
        <p14:creationId xmlns:p14="http://schemas.microsoft.com/office/powerpoint/2010/main" val="98012704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This evening</a:t>
            </a:r>
          </a:p>
        </p:txBody>
      </p:sp>
      <p:sp>
        <p:nvSpPr>
          <p:cNvPr id="8" name="TextBox 4">
            <a:extLst>
              <a:ext uri="{FF2B5EF4-FFF2-40B4-BE49-F238E27FC236}">
                <a16:creationId xmlns:a16="http://schemas.microsoft.com/office/drawing/2014/main" id="{44C22922-9503-153C-75B6-29468B09D26A}"/>
              </a:ext>
            </a:extLst>
          </p:cNvPr>
          <p:cNvSpPr txBox="1"/>
          <p:nvPr/>
        </p:nvSpPr>
        <p:spPr>
          <a:xfrm>
            <a:off x="842838" y="2213282"/>
            <a:ext cx="10338968" cy="3416320"/>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Informal reception at Muntpunt</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Goal: show ‘external’ partners that we are relevant and dynamic</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Invitees: culture, research, education attachés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Format: short opening speeches, a poet, and then chat</a:t>
            </a:r>
          </a:p>
        </p:txBody>
      </p:sp>
    </p:spTree>
    <p:extLst>
      <p:ext uri="{BB962C8B-B14F-4D97-AF65-F5344CB8AC3E}">
        <p14:creationId xmlns:p14="http://schemas.microsoft.com/office/powerpoint/2010/main" val="35711912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The topics we’ll be exploring tomorrow</a:t>
            </a:r>
          </a:p>
        </p:txBody>
      </p:sp>
      <p:sp>
        <p:nvSpPr>
          <p:cNvPr id="8" name="TextBox 4">
            <a:extLst>
              <a:ext uri="{FF2B5EF4-FFF2-40B4-BE49-F238E27FC236}">
                <a16:creationId xmlns:a16="http://schemas.microsoft.com/office/drawing/2014/main" id="{44C22922-9503-153C-75B6-29468B09D26A}"/>
              </a:ext>
            </a:extLst>
          </p:cNvPr>
          <p:cNvSpPr txBox="1"/>
          <p:nvPr/>
        </p:nvSpPr>
        <p:spPr>
          <a:xfrm>
            <a:off x="842838" y="2213282"/>
            <a:ext cx="10338968" cy="292387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Libraries as part of wider culture policy </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Sustainable urbanization and local government engagement</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Digital skills for inclusion and </a:t>
            </a:r>
            <a:r>
              <a:rPr lang="en-US" sz="3200" spc="30" err="1">
                <a:solidFill>
                  <a:srgbClr val="49403C"/>
                </a:solidFill>
                <a:latin typeface="Arial" panose="020B0604020202020204" pitchFamily="34" charset="0"/>
              </a:rPr>
              <a:t>labour</a:t>
            </a:r>
            <a:r>
              <a:rPr lang="en-US" sz="3200" spc="30">
                <a:solidFill>
                  <a:srgbClr val="49403C"/>
                </a:solidFill>
                <a:latin typeface="Arial" panose="020B0604020202020204" pitchFamily="34" charset="0"/>
              </a:rPr>
              <a:t> market success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Opportunities to engage with UNESCO</a:t>
            </a:r>
          </a:p>
        </p:txBody>
      </p:sp>
    </p:spTree>
    <p:extLst>
      <p:ext uri="{BB962C8B-B14F-4D97-AF65-F5344CB8AC3E}">
        <p14:creationId xmlns:p14="http://schemas.microsoft.com/office/powerpoint/2010/main" val="1364873132"/>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How can we</a:t>
            </a:r>
          </a:p>
        </p:txBody>
      </p:sp>
      <p:sp>
        <p:nvSpPr>
          <p:cNvPr id="6" name="TextBox 4">
            <a:extLst>
              <a:ext uri="{FF2B5EF4-FFF2-40B4-BE49-F238E27FC236}">
                <a16:creationId xmlns:a16="http://schemas.microsoft.com/office/drawing/2014/main" id="{F880D4E1-A4A6-1DA9-7A81-652971BF6D6B}"/>
              </a:ext>
            </a:extLst>
          </p:cNvPr>
          <p:cNvSpPr txBox="1"/>
          <p:nvPr/>
        </p:nvSpPr>
        <p:spPr>
          <a:xfrm>
            <a:off x="842838" y="2646335"/>
            <a:ext cx="10338968" cy="1846659"/>
          </a:xfrm>
          <a:prstGeom prst="rect">
            <a:avLst/>
          </a:prstGeom>
        </p:spPr>
        <p:txBody>
          <a:bodyPr wrap="square" lIns="0" tIns="0" rIns="0" bIns="0" rtlCol="0" anchor="t">
            <a:spAutoFit/>
          </a:bodyPr>
          <a:lstStyle/>
          <a:p>
            <a:pPr>
              <a:spcBef>
                <a:spcPts val="600"/>
              </a:spcBef>
              <a:spcAft>
                <a:spcPts val="600"/>
              </a:spcAft>
            </a:pPr>
            <a:r>
              <a:rPr lang="en-US" sz="4000" spc="30">
                <a:solidFill>
                  <a:srgbClr val="49403C"/>
                </a:solidFill>
                <a:latin typeface="Arial" panose="020B0604020202020204" pitchFamily="34" charset="0"/>
              </a:rPr>
              <a:t>How can we show that libraries are the answer to the questions the EU, Eurocities and UNESCO are asking in Europe?</a:t>
            </a:r>
          </a:p>
        </p:txBody>
      </p:sp>
    </p:spTree>
    <p:extLst>
      <p:ext uri="{BB962C8B-B14F-4D97-AF65-F5344CB8AC3E}">
        <p14:creationId xmlns:p14="http://schemas.microsoft.com/office/powerpoint/2010/main" val="413314335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64621" y="2755225"/>
            <a:ext cx="6428014" cy="673774"/>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Identifying an ask</a:t>
            </a:r>
          </a:p>
        </p:txBody>
      </p:sp>
      <p:pic>
        <p:nvPicPr>
          <p:cNvPr id="10" name="Picture 9" descr="A black tablet with a blue screen&#10;&#10;Description automatically generated">
            <a:extLst>
              <a:ext uri="{FF2B5EF4-FFF2-40B4-BE49-F238E27FC236}">
                <a16:creationId xmlns:a16="http://schemas.microsoft.com/office/drawing/2014/main" id="{014732E4-0570-FC09-4C1B-1A648CBE30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135007564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969770"/>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Identifying an ask</a:t>
            </a:r>
            <a:endParaRPr lang="en-US" sz="3600" spc="210">
              <a:solidFill>
                <a:schemeClr val="tx1">
                  <a:lumMod val="75000"/>
                  <a:lumOff val="25000"/>
                </a:schemeClr>
              </a:solidFill>
              <a:highlight>
                <a:srgbClr val="FFFF00"/>
              </a:highlight>
              <a:latin typeface="Arial Black" panose="020B0604020202020204" pitchFamily="34" charset="0"/>
            </a:endParaRPr>
          </a:p>
          <a:p>
            <a:pPr>
              <a:spcBef>
                <a:spcPts val="600"/>
              </a:spcBef>
              <a:spcAft>
                <a:spcPts val="600"/>
              </a:spcAft>
            </a:pPr>
            <a:endParaRPr lang="en-US" sz="3600" spc="21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573974"/>
            <a:ext cx="10338968" cy="3631763"/>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en-US" sz="2800" spc="30">
                <a:solidFill>
                  <a:srgbClr val="49403C"/>
                </a:solidFill>
                <a:latin typeface="Arial" panose="020B0604020202020204" pitchFamily="34" charset="0"/>
              </a:rPr>
              <a:t>Tables 1 and 4 visit the DG Education and Culture website</a:t>
            </a:r>
          </a:p>
          <a:p>
            <a:pPr marL="457200" indent="-457200">
              <a:spcBef>
                <a:spcPts val="600"/>
              </a:spcBef>
              <a:spcAft>
                <a:spcPts val="600"/>
              </a:spcAft>
              <a:buBlip>
                <a:blip r:embed="rId3"/>
              </a:buBlip>
            </a:pPr>
            <a:r>
              <a:rPr lang="en-US" sz="2800" spc="30">
                <a:solidFill>
                  <a:srgbClr val="49403C"/>
                </a:solidFill>
                <a:latin typeface="Arial" panose="020B0604020202020204" pitchFamily="34" charset="0"/>
              </a:rPr>
              <a:t>Tables 2 and 6 visit the DG Employment and Social Affairs website</a:t>
            </a:r>
          </a:p>
          <a:p>
            <a:pPr marL="457200" indent="-457200">
              <a:spcBef>
                <a:spcPts val="600"/>
              </a:spcBef>
              <a:spcAft>
                <a:spcPts val="600"/>
              </a:spcAft>
              <a:buBlip>
                <a:blip r:embed="rId3"/>
              </a:buBlip>
            </a:pPr>
            <a:r>
              <a:rPr lang="en-US" sz="2800" spc="30">
                <a:solidFill>
                  <a:srgbClr val="49403C"/>
                </a:solidFill>
                <a:latin typeface="Arial" panose="020B0604020202020204" pitchFamily="34" charset="0"/>
              </a:rPr>
              <a:t>Tables 3 and 7 visit the UNESCO (culture and information) website</a:t>
            </a:r>
          </a:p>
          <a:p>
            <a:pPr marL="457200" indent="-457200">
              <a:spcBef>
                <a:spcPts val="600"/>
              </a:spcBef>
              <a:spcAft>
                <a:spcPts val="600"/>
              </a:spcAft>
              <a:buBlip>
                <a:blip r:embed="rId3"/>
              </a:buBlip>
            </a:pPr>
            <a:r>
              <a:rPr lang="en-US" sz="2800" spc="30">
                <a:solidFill>
                  <a:srgbClr val="49403C"/>
                </a:solidFill>
                <a:latin typeface="Arial" panose="020B0604020202020204" pitchFamily="34" charset="0"/>
              </a:rPr>
              <a:t>Table </a:t>
            </a:r>
            <a:r>
              <a:rPr lang="lv-LV" sz="2800" spc="30">
                <a:solidFill>
                  <a:srgbClr val="49403C"/>
                </a:solidFill>
                <a:latin typeface="Arial" panose="020B0604020202020204" pitchFamily="34" charset="0"/>
              </a:rPr>
              <a:t>5</a:t>
            </a:r>
            <a:r>
              <a:rPr lang="en-US" sz="2800" spc="30">
                <a:solidFill>
                  <a:srgbClr val="49403C"/>
                </a:solidFill>
                <a:latin typeface="Arial" panose="020B0604020202020204" pitchFamily="34" charset="0"/>
              </a:rPr>
              <a:t> visits the </a:t>
            </a:r>
            <a:r>
              <a:rPr lang="en-US" sz="2800" spc="30" err="1">
                <a:solidFill>
                  <a:srgbClr val="49403C"/>
                </a:solidFill>
                <a:latin typeface="Arial" panose="020B0604020202020204" pitchFamily="34" charset="0"/>
              </a:rPr>
              <a:t>Eurocities</a:t>
            </a:r>
            <a:r>
              <a:rPr lang="en-US" sz="2800" spc="30">
                <a:solidFill>
                  <a:srgbClr val="49403C"/>
                </a:solidFill>
                <a:latin typeface="Arial" panose="020B0604020202020204" pitchFamily="34" charset="0"/>
              </a:rPr>
              <a:t> website. </a:t>
            </a:r>
          </a:p>
          <a:p>
            <a:pPr marL="457200" indent="-457200">
              <a:spcBef>
                <a:spcPts val="600"/>
              </a:spcBef>
              <a:spcAft>
                <a:spcPts val="600"/>
              </a:spcAft>
              <a:buBlip>
                <a:blip r:embed="rId3"/>
              </a:buBlip>
            </a:pPr>
            <a:r>
              <a:rPr lang="en-US" sz="2800" spc="30">
                <a:solidFill>
                  <a:srgbClr val="49403C"/>
                </a:solidFill>
                <a:latin typeface="Arial" panose="020B0604020202020204" pitchFamily="34" charset="0"/>
              </a:rPr>
              <a:t>Identify a project you might want to carry out with them</a:t>
            </a:r>
          </a:p>
        </p:txBody>
      </p:sp>
    </p:spTree>
    <p:extLst>
      <p:ext uri="{BB962C8B-B14F-4D97-AF65-F5344CB8AC3E}">
        <p14:creationId xmlns:p14="http://schemas.microsoft.com/office/powerpoint/2010/main" val="396000091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260338"/>
            <a:ext cx="3941890" cy="2492990"/>
          </a:xfrm>
          <a:prstGeom prst="rect">
            <a:avLst/>
          </a:prstGeom>
        </p:spPr>
        <p:txBody>
          <a:bodyPr wrap="square" lIns="0" tIns="0" rIns="0" bIns="0" rtlCol="0" anchor="t">
            <a:spAutoFit/>
          </a:bodyPr>
          <a:lstStyle/>
          <a:p>
            <a:pPr defTabSz="609630"/>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10889218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v-LV" sz="5400"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Opportunities to engage</a:t>
            </a:r>
            <a:endParaRPr kumimoji="0" lang="en-US" sz="5400" b="1" i="0" u="none" strike="noStrike" kern="1200" cap="none" spc="0" normalizeH="0" baseline="0" noProof="0">
              <a:ln>
                <a:noFill/>
              </a:ln>
              <a:solidFill>
                <a:prstClr val="white"/>
              </a:solidFill>
              <a:effectLst/>
              <a:uLnTx/>
              <a:uFillTx/>
              <a:latin typeface="Arial Black" panose="020B0604020202020204" pitchFamily="34" charset="0"/>
              <a:ea typeface="+mn-ea"/>
              <a:cs typeface="+mn-cs"/>
            </a:endParaRP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717988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a:solidFill>
                  <a:schemeClr val="tx1">
                    <a:lumMod val="75000"/>
                    <a:lumOff val="25000"/>
                  </a:schemeClr>
                </a:solidFill>
                <a:latin typeface="Arial Black" panose="020B0604020202020204" pitchFamily="34" charset="0"/>
              </a:rPr>
              <a:t>T = 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is the timeframe for accomplishing the goal of the action?</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are the deadlines and milestones?</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Is it realistic?</a:t>
            </a:r>
          </a:p>
        </p:txBody>
      </p:sp>
      <p:pic>
        <p:nvPicPr>
          <p:cNvPr id="9" name="Picture 8" descr="Circle&#10;&#10;Description automatically generated with medium confidence">
            <a:extLst>
              <a:ext uri="{FF2B5EF4-FFF2-40B4-BE49-F238E27FC236}">
                <a16:creationId xmlns:a16="http://schemas.microsoft.com/office/drawing/2014/main" id="{E684625D-E29D-66F6-BDD9-8C1D8336BF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9801" y="611136"/>
            <a:ext cx="1529361" cy="1529361"/>
          </a:xfrm>
          <a:prstGeom prst="rect">
            <a:avLst/>
          </a:prstGeom>
        </p:spPr>
      </p:pic>
    </p:spTree>
    <p:extLst>
      <p:ext uri="{BB962C8B-B14F-4D97-AF65-F5344CB8AC3E}">
        <p14:creationId xmlns:p14="http://schemas.microsoft.com/office/powerpoint/2010/main" val="198279153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198"/>
            <a:ext cx="3546501" cy="7270395"/>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pPr defTabSz="609630"/>
              <a:endParaRPr lang="en-NL" sz="1200">
                <a:solidFill>
                  <a:prstClr val="black"/>
                </a:solidFill>
                <a:latin typeface="Arial" panose="020B0604020202020204"/>
              </a:endParaRPr>
            </a:p>
          </p:txBody>
        </p:sp>
        <p:sp>
          <p:nvSpPr>
            <p:cNvPr id="4" name="AutoShape 4"/>
            <p:cNvSpPr/>
            <p:nvPr/>
          </p:nvSpPr>
          <p:spPr>
            <a:xfrm>
              <a:off x="3670296" y="0"/>
              <a:ext cx="1140902" cy="14540791"/>
            </a:xfrm>
            <a:prstGeom prst="rect">
              <a:avLst/>
            </a:prstGeom>
            <a:solidFill>
              <a:srgbClr val="2F8662">
                <a:alpha val="69804"/>
              </a:srgbClr>
            </a:solidFill>
          </p:spPr>
          <p:txBody>
            <a:bodyPr/>
            <a:lstStyle/>
            <a:p>
              <a:pPr defTabSz="609630"/>
              <a:endParaRPr lang="en-NL" sz="1200">
                <a:solidFill>
                  <a:prstClr val="black"/>
                </a:solidFill>
                <a:latin typeface="Arial" panose="020B0604020202020204"/>
              </a:endParaRPr>
            </a:p>
          </p:txBody>
        </p:sp>
        <p:sp>
          <p:nvSpPr>
            <p:cNvPr id="5" name="AutoShape 5"/>
            <p:cNvSpPr/>
            <p:nvPr/>
          </p:nvSpPr>
          <p:spPr>
            <a:xfrm>
              <a:off x="4811198" y="0"/>
              <a:ext cx="1140902" cy="14540791"/>
            </a:xfrm>
            <a:prstGeom prst="rect">
              <a:avLst/>
            </a:prstGeom>
            <a:solidFill>
              <a:srgbClr val="2F8662">
                <a:alpha val="40000"/>
              </a:srgbClr>
            </a:solidFill>
          </p:spPr>
          <p:txBody>
            <a:bodyPr/>
            <a:lstStyle/>
            <a:p>
              <a:pPr defTabSz="609630"/>
              <a:endParaRPr lang="en-NL" sz="1200">
                <a:solidFill>
                  <a:prstClr val="black"/>
                </a:solidFill>
                <a:latin typeface="Arial" panose="020B0604020202020204"/>
              </a:endParaRPr>
            </a:p>
          </p:txBody>
        </p:sp>
        <p:sp>
          <p:nvSpPr>
            <p:cNvPr id="6" name="AutoShape 6"/>
            <p:cNvSpPr/>
            <p:nvPr/>
          </p:nvSpPr>
          <p:spPr>
            <a:xfrm>
              <a:off x="5952100" y="0"/>
              <a:ext cx="1140902" cy="14540791"/>
            </a:xfrm>
            <a:prstGeom prst="rect">
              <a:avLst/>
            </a:prstGeom>
            <a:solidFill>
              <a:srgbClr val="2F8662">
                <a:alpha val="9804"/>
              </a:srgbClr>
            </a:solidFill>
          </p:spPr>
          <p:txBody>
            <a:bodyPr/>
            <a:lstStyle/>
            <a:p>
              <a:pPr defTabSz="609630"/>
              <a:endParaRPr lang="en-NL" sz="1200">
                <a:solidFill>
                  <a:prstClr val="black"/>
                </a:solidFill>
                <a:latin typeface="Arial" panose="020B0604020202020204"/>
              </a:endParaRPr>
            </a:p>
          </p:txBody>
        </p:sp>
      </p:grpSp>
      <p:grpSp>
        <p:nvGrpSpPr>
          <p:cNvPr id="8" name="Group 8"/>
          <p:cNvGrpSpPr/>
          <p:nvPr/>
        </p:nvGrpSpPr>
        <p:grpSpPr>
          <a:xfrm>
            <a:off x="3797644" y="1287998"/>
            <a:ext cx="7567746" cy="4842945"/>
            <a:chOff x="-733845" y="123825"/>
            <a:chExt cx="15135492" cy="10133200"/>
          </a:xfrm>
        </p:grpSpPr>
        <p:sp>
          <p:nvSpPr>
            <p:cNvPr id="9" name="TextBox 9"/>
            <p:cNvSpPr txBox="1"/>
            <p:nvPr/>
          </p:nvSpPr>
          <p:spPr>
            <a:xfrm>
              <a:off x="-733845" y="123825"/>
              <a:ext cx="15135492" cy="5667027"/>
            </a:xfrm>
            <a:prstGeom prst="rect">
              <a:avLst/>
            </a:prstGeom>
          </p:spPr>
          <p:txBody>
            <a:bodyPr wrap="square" lIns="0" tIns="0" rIns="0" bIns="0" rtlCol="0" anchor="t">
              <a:spAutoFit/>
            </a:bodyPr>
            <a:lstStyle/>
            <a:p>
              <a:pPr defTabSz="609630"/>
              <a:r>
                <a:rPr lang="en-US" sz="4400" b="1">
                  <a:solidFill>
                    <a:srgbClr val="49403C"/>
                  </a:solidFill>
                  <a:latin typeface="Arial Black" panose="020B0604020202020204" pitchFamily="34" charset="0"/>
                  <a:cs typeface="Arial Black" panose="020B0604020202020204" pitchFamily="34" charset="0"/>
                </a:rPr>
                <a:t>Engagement in Media and Information Literacy &amp; Digital Literacy projects </a:t>
              </a:r>
            </a:p>
          </p:txBody>
        </p:sp>
        <p:sp>
          <p:nvSpPr>
            <p:cNvPr id="10" name="TextBox 10"/>
            <p:cNvSpPr txBox="1"/>
            <p:nvPr/>
          </p:nvSpPr>
          <p:spPr>
            <a:xfrm>
              <a:off x="-609599" y="9226655"/>
              <a:ext cx="14187804" cy="1030370"/>
            </a:xfrm>
            <a:prstGeom prst="rect">
              <a:avLst/>
            </a:prstGeom>
          </p:spPr>
          <p:txBody>
            <a:bodyPr lIns="0" tIns="0" rIns="0" bIns="0" rtlCol="0" anchor="t">
              <a:spAutoFit/>
            </a:bodyPr>
            <a:lstStyle/>
            <a:p>
              <a:pPr defTabSz="609630"/>
              <a:r>
                <a:rPr lang="en-US" sz="1600" i="1" spc="96">
                  <a:solidFill>
                    <a:srgbClr val="49403C"/>
                  </a:solidFill>
                  <a:latin typeface="Arial" panose="020B0604020202020204" pitchFamily="34" charset="0"/>
                  <a:cs typeface="Arial" panose="020B0604020202020204" pitchFamily="34" charset="0"/>
                </a:rPr>
                <a:t>Maria De Brasdefer</a:t>
              </a:r>
              <a:br>
                <a:rPr lang="en-US" sz="1600" i="1" spc="96">
                  <a:solidFill>
                    <a:srgbClr val="49403C"/>
                  </a:solidFill>
                  <a:latin typeface="Arial" panose="020B0604020202020204" pitchFamily="34" charset="0"/>
                  <a:cs typeface="Arial" panose="020B0604020202020204" pitchFamily="34" charset="0"/>
                </a:rPr>
              </a:br>
              <a:r>
                <a:rPr lang="en-US" sz="1600" i="1" spc="96">
                  <a:solidFill>
                    <a:srgbClr val="49403C"/>
                  </a:solidFill>
                  <a:latin typeface="Arial" panose="020B0604020202020204" pitchFamily="34" charset="0"/>
                  <a:cs typeface="Arial" panose="020B0604020202020204" pitchFamily="34" charset="0"/>
                </a:rPr>
                <a:t>Policy &amp; Research Officer – Digital Affairs</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5500" y="5544773"/>
            <a:ext cx="2160021" cy="589281"/>
          </a:xfrm>
          <a:prstGeom prst="rect">
            <a:avLst/>
          </a:prstGeom>
        </p:spPr>
      </p:pic>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80966" y="2845981"/>
            <a:ext cx="3124790" cy="3162019"/>
          </a:xfrm>
          <a:prstGeom prst="rect">
            <a:avLst/>
          </a:prstGeom>
        </p:spPr>
        <p:txBody>
          <a:bodyPr wrap="square" lIns="0" tIns="0" rIns="0" bIns="0" rtlCol="0" anchor="t">
            <a:spAutoFit/>
          </a:bodyPr>
          <a:lstStyle/>
          <a:p>
            <a:pPr marL="495325" indent="-495325" defTabSz="609630">
              <a:lnSpc>
                <a:spcPts val="3120"/>
              </a:lnSpc>
              <a:buFontTx/>
              <a:buAutoNum type="arabicParenR"/>
            </a:pPr>
            <a:r>
              <a:rPr lang="en-US" sz="2400" b="1" spc="71">
                <a:solidFill>
                  <a:srgbClr val="49403C"/>
                </a:solidFill>
                <a:latin typeface="Arial Black" panose="020B0604020202020204" pitchFamily="34" charset="0"/>
              </a:rPr>
              <a:t>EU Media Literacy</a:t>
            </a:r>
          </a:p>
          <a:p>
            <a:pPr marL="495325" indent="-495325" defTabSz="609630">
              <a:lnSpc>
                <a:spcPts val="3120"/>
              </a:lnSpc>
              <a:buFontTx/>
              <a:buAutoNum type="arabicParenR"/>
            </a:pPr>
            <a:endParaRPr lang="en-US" sz="2400" b="1" spc="71">
              <a:solidFill>
                <a:srgbClr val="49403C"/>
              </a:solidFill>
              <a:latin typeface="Arial Black" panose="020B0604020202020204" pitchFamily="34" charset="0"/>
            </a:endParaRPr>
          </a:p>
          <a:p>
            <a:pPr marL="495325" indent="-495325" defTabSz="609630">
              <a:lnSpc>
                <a:spcPts val="3120"/>
              </a:lnSpc>
              <a:buFontTx/>
              <a:buAutoNum type="arabicParenR"/>
            </a:pPr>
            <a:r>
              <a:rPr lang="en-US" sz="2400" b="1" spc="71">
                <a:solidFill>
                  <a:srgbClr val="49403C"/>
                </a:solidFill>
                <a:latin typeface="Arial Black" panose="020B0604020202020204" pitchFamily="34" charset="0"/>
              </a:rPr>
              <a:t>The Glass Room: Misinformation Edition</a:t>
            </a:r>
          </a:p>
          <a:p>
            <a:pPr marL="495325" indent="-495325" defTabSz="609630">
              <a:lnSpc>
                <a:spcPts val="3120"/>
              </a:lnSpc>
              <a:buFontTx/>
              <a:buAutoNum type="arabicParenR"/>
            </a:pPr>
            <a:endParaRPr lang="en-US" sz="2400" b="1" spc="71">
              <a:solidFill>
                <a:srgbClr val="49403C"/>
              </a:solidFill>
              <a:latin typeface="Arial Black" panose="020B0604020202020204" pitchFamily="34" charset="0"/>
            </a:endParaRPr>
          </a:p>
        </p:txBody>
      </p:sp>
      <p:sp>
        <p:nvSpPr>
          <p:cNvPr id="4" name="TextBox 4"/>
          <p:cNvSpPr txBox="1"/>
          <p:nvPr/>
        </p:nvSpPr>
        <p:spPr>
          <a:xfrm>
            <a:off x="5613261" y="285458"/>
            <a:ext cx="5754955" cy="1881605"/>
          </a:xfrm>
          <a:prstGeom prst="rect">
            <a:avLst/>
          </a:prstGeom>
        </p:spPr>
        <p:txBody>
          <a:bodyPr wrap="square" lIns="0" tIns="0" rIns="0" bIns="0" rtlCol="0" anchor="t">
            <a:spAutoFit/>
          </a:bodyPr>
          <a:lstStyle/>
          <a:p>
            <a:pPr defTabSz="609630">
              <a:lnSpc>
                <a:spcPts val="3000"/>
              </a:lnSpc>
            </a:pPr>
            <a:r>
              <a:rPr lang="en-US" sz="2133" b="1" spc="107">
                <a:solidFill>
                  <a:srgbClr val="49403C"/>
                </a:solidFill>
                <a:latin typeface="Arial Narrow" panose="020B0604020202020204" pitchFamily="34" charset="0"/>
              </a:rPr>
              <a:t>Both projects:</a:t>
            </a:r>
            <a:endParaRPr lang="en-US" sz="2000" b="1" spc="20">
              <a:solidFill>
                <a:srgbClr val="49403C"/>
              </a:solidFill>
              <a:latin typeface="Arial" panose="020B0604020202020204" pitchFamily="34" charset="0"/>
            </a:endParaRPr>
          </a:p>
          <a:p>
            <a:pPr defTabSz="609630">
              <a:lnSpc>
                <a:spcPts val="3000"/>
              </a:lnSpc>
            </a:pPr>
            <a:r>
              <a:rPr lang="en-US" sz="1867" b="1" spc="107">
                <a:solidFill>
                  <a:srgbClr val="49403C"/>
                </a:solidFill>
                <a:latin typeface="Arial Narrow" panose="020B0604020202020204" pitchFamily="34" charset="0"/>
              </a:rPr>
              <a:t>-Co-funded by the European Union</a:t>
            </a:r>
            <a:endParaRPr lang="en-US" sz="2000" b="1" spc="20">
              <a:solidFill>
                <a:srgbClr val="49403C"/>
              </a:solidFill>
              <a:latin typeface="Arial" panose="020B0604020202020204" pitchFamily="34" charset="0"/>
            </a:endParaRPr>
          </a:p>
          <a:p>
            <a:pPr defTabSz="609630">
              <a:lnSpc>
                <a:spcPts val="3000"/>
              </a:lnSpc>
            </a:pPr>
            <a:r>
              <a:rPr lang="en-US" sz="1867" b="1" spc="107">
                <a:solidFill>
                  <a:srgbClr val="49403C"/>
                </a:solidFill>
                <a:latin typeface="Arial Narrow" panose="020B0604020202020204" pitchFamily="34" charset="0"/>
              </a:rPr>
              <a:t>-Implemented with lead partner organization Tactical Tech + other orgs (e.g. EUN, STC and more)</a:t>
            </a:r>
          </a:p>
          <a:p>
            <a:pPr defTabSz="609630">
              <a:lnSpc>
                <a:spcPts val="3000"/>
              </a:lnSpc>
            </a:pPr>
            <a:r>
              <a:rPr lang="en-US" sz="1867" b="1" spc="107">
                <a:solidFill>
                  <a:srgbClr val="49403C"/>
                </a:solidFill>
                <a:latin typeface="Arial Narrow" panose="020B0604020202020204" pitchFamily="34" charset="0"/>
              </a:rPr>
              <a:t>-Over 10 Library participants</a:t>
            </a:r>
            <a:endParaRPr lang="en-US" sz="2000" b="1" spc="20">
              <a:solidFill>
                <a:srgbClr val="49403C"/>
              </a:solidFill>
              <a:latin typeface="Arial" panose="020B0604020202020204" pitchFamily="34" charset="0"/>
            </a:endParaRPr>
          </a:p>
        </p:txBody>
      </p:sp>
      <p:grpSp>
        <p:nvGrpSpPr>
          <p:cNvPr id="5" name="Group 5"/>
          <p:cNvGrpSpPr/>
          <p:nvPr/>
        </p:nvGrpSpPr>
        <p:grpSpPr>
          <a:xfrm rot="-10800000">
            <a:off x="3533262" y="-206198"/>
            <a:ext cx="1711353" cy="7270395"/>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pic>
        <p:nvPicPr>
          <p:cNvPr id="14" name="Picture 13" descr="A yellow circle with black text&#10;&#10;Description automatically generated">
            <a:extLst>
              <a:ext uri="{FF2B5EF4-FFF2-40B4-BE49-F238E27FC236}">
                <a16:creationId xmlns:a16="http://schemas.microsoft.com/office/drawing/2014/main" id="{3A0782FB-3D79-9A74-4314-627CF3A50E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2787" y="5592899"/>
            <a:ext cx="1150980" cy="1150980"/>
          </a:xfrm>
          <a:prstGeom prst="rect">
            <a:avLst/>
          </a:prstGeom>
        </p:spPr>
      </p:pic>
      <p:sp>
        <p:nvSpPr>
          <p:cNvPr id="15" name="TextBox 3">
            <a:extLst>
              <a:ext uri="{FF2B5EF4-FFF2-40B4-BE49-F238E27FC236}">
                <a16:creationId xmlns:a16="http://schemas.microsoft.com/office/drawing/2014/main" id="{61CD78B4-71B4-DB37-0EA2-3BE5A6B375DE}"/>
              </a:ext>
            </a:extLst>
          </p:cNvPr>
          <p:cNvSpPr txBox="1"/>
          <p:nvPr/>
        </p:nvSpPr>
        <p:spPr>
          <a:xfrm>
            <a:off x="215202" y="841380"/>
            <a:ext cx="3647938" cy="397545"/>
          </a:xfrm>
          <a:prstGeom prst="rect">
            <a:avLst/>
          </a:prstGeom>
        </p:spPr>
        <p:txBody>
          <a:bodyPr wrap="square" lIns="0" tIns="0" rIns="0" bIns="0" rtlCol="0" anchor="t">
            <a:spAutoFit/>
          </a:bodyPr>
          <a:lstStyle/>
          <a:p>
            <a:pPr defTabSz="609630">
              <a:lnSpc>
                <a:spcPts val="3120"/>
              </a:lnSpc>
            </a:pPr>
            <a:r>
              <a:rPr lang="en-US" sz="2667" b="1" spc="71">
                <a:solidFill>
                  <a:srgbClr val="49403C"/>
                </a:solidFill>
                <a:latin typeface="Arial Black" panose="020B0604020202020204" pitchFamily="34" charset="0"/>
              </a:rPr>
              <a:t>Previous projects:</a:t>
            </a:r>
          </a:p>
        </p:txBody>
      </p:sp>
      <p:pic>
        <p:nvPicPr>
          <p:cNvPr id="16" name="Picture 15" descr="Text&#10;&#10;Description automatically generated">
            <a:extLst>
              <a:ext uri="{FF2B5EF4-FFF2-40B4-BE49-F238E27FC236}">
                <a16:creationId xmlns:a16="http://schemas.microsoft.com/office/drawing/2014/main" id="{5999F275-97DC-7A23-59C6-1491514BD0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3228" y="6124596"/>
            <a:ext cx="2160021" cy="589281"/>
          </a:xfrm>
          <a:prstGeom prst="rect">
            <a:avLst/>
          </a:prstGeom>
        </p:spPr>
      </p:pic>
      <p:sp>
        <p:nvSpPr>
          <p:cNvPr id="17" name="TextBox 4">
            <a:extLst>
              <a:ext uri="{FF2B5EF4-FFF2-40B4-BE49-F238E27FC236}">
                <a16:creationId xmlns:a16="http://schemas.microsoft.com/office/drawing/2014/main" id="{E14E5D9C-434D-9287-6E76-FBB734301C39}"/>
              </a:ext>
            </a:extLst>
          </p:cNvPr>
          <p:cNvSpPr txBox="1"/>
          <p:nvPr/>
        </p:nvSpPr>
        <p:spPr>
          <a:xfrm>
            <a:off x="5613261" y="2715390"/>
            <a:ext cx="6389269" cy="1501117"/>
          </a:xfrm>
          <a:prstGeom prst="rect">
            <a:avLst/>
          </a:prstGeom>
        </p:spPr>
        <p:txBody>
          <a:bodyPr wrap="square" lIns="0" tIns="0" rIns="0" bIns="0" rtlCol="0" anchor="t">
            <a:spAutoFit/>
          </a:bodyPr>
          <a:lstStyle/>
          <a:p>
            <a:pPr marL="304815" indent="-304815" defTabSz="609630">
              <a:lnSpc>
                <a:spcPts val="3000"/>
              </a:lnSpc>
              <a:buBlip>
                <a:blip r:embed="rId5"/>
              </a:buBlip>
            </a:pPr>
            <a:r>
              <a:rPr lang="en-US" sz="2000" b="1" spc="20">
                <a:solidFill>
                  <a:srgbClr val="49403C"/>
                </a:solidFill>
                <a:latin typeface="Arial" panose="020B0604020202020204" pitchFamily="34" charset="0"/>
              </a:rPr>
              <a:t>Focus: Media and Information Literacy</a:t>
            </a:r>
          </a:p>
          <a:p>
            <a:pPr marL="304815" indent="-304815" defTabSz="609630">
              <a:lnSpc>
                <a:spcPts val="3000"/>
              </a:lnSpc>
              <a:buBlip>
                <a:blip r:embed="rId5"/>
              </a:buBlip>
            </a:pPr>
            <a:r>
              <a:rPr lang="en-US" sz="2000" b="1" spc="20">
                <a:solidFill>
                  <a:srgbClr val="49403C"/>
                </a:solidFill>
                <a:latin typeface="Arial" panose="020B0604020202020204" pitchFamily="34" charset="0"/>
              </a:rPr>
              <a:t>Approx. 12 months </a:t>
            </a:r>
          </a:p>
          <a:p>
            <a:pPr marL="304815" indent="-304815" defTabSz="609630">
              <a:lnSpc>
                <a:spcPts val="3000"/>
              </a:lnSpc>
              <a:buBlip>
                <a:blip r:embed="rId5"/>
              </a:buBlip>
            </a:pPr>
            <a:r>
              <a:rPr lang="en-US" sz="2000" b="1" spc="20">
                <a:solidFill>
                  <a:srgbClr val="49403C"/>
                </a:solidFill>
                <a:latin typeface="Arial" panose="020B0604020202020204" pitchFamily="34" charset="0"/>
              </a:rPr>
              <a:t>Structure: Workshops, exhibitions, activities</a:t>
            </a:r>
          </a:p>
          <a:p>
            <a:pPr marL="304815" indent="-304815" defTabSz="609630">
              <a:lnSpc>
                <a:spcPts val="3000"/>
              </a:lnSpc>
              <a:buBlip>
                <a:blip r:embed="rId5"/>
              </a:buBlip>
            </a:pPr>
            <a:endParaRPr lang="en-US" sz="2000" b="1" spc="20">
              <a:solidFill>
                <a:srgbClr val="49403C"/>
              </a:solidFill>
              <a:latin typeface="Arial" panose="020B0604020202020204" pitchFamily="34" charset="0"/>
            </a:endParaRPr>
          </a:p>
        </p:txBody>
      </p:sp>
      <p:sp>
        <p:nvSpPr>
          <p:cNvPr id="18" name="Arrow: Right 17">
            <a:extLst>
              <a:ext uri="{FF2B5EF4-FFF2-40B4-BE49-F238E27FC236}">
                <a16:creationId xmlns:a16="http://schemas.microsoft.com/office/drawing/2014/main" id="{C69AC4CA-34F1-D304-630C-98E1AB811E14}"/>
              </a:ext>
            </a:extLst>
          </p:cNvPr>
          <p:cNvSpPr/>
          <p:nvPr/>
        </p:nvSpPr>
        <p:spPr>
          <a:xfrm>
            <a:off x="4131218" y="3004747"/>
            <a:ext cx="967173" cy="4790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endParaRPr lang="en-NL" sz="1200">
              <a:solidFill>
                <a:prstClr val="white"/>
              </a:solidFill>
              <a:latin typeface="Arial" panose="020B0604020202020204"/>
            </a:endParaRPr>
          </a:p>
        </p:txBody>
      </p:sp>
      <p:sp>
        <p:nvSpPr>
          <p:cNvPr id="19" name="Arrow: Right 18">
            <a:extLst>
              <a:ext uri="{FF2B5EF4-FFF2-40B4-BE49-F238E27FC236}">
                <a16:creationId xmlns:a16="http://schemas.microsoft.com/office/drawing/2014/main" id="{16CF34F6-A037-44B8-F939-15F72BB0BD8C}"/>
              </a:ext>
            </a:extLst>
          </p:cNvPr>
          <p:cNvSpPr/>
          <p:nvPr/>
        </p:nvSpPr>
        <p:spPr>
          <a:xfrm>
            <a:off x="4102396" y="4532509"/>
            <a:ext cx="967173" cy="4790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09630"/>
            <a:endParaRPr lang="en-NL" sz="1200">
              <a:solidFill>
                <a:prstClr val="white"/>
              </a:solidFill>
              <a:latin typeface="Arial" panose="020B0604020202020204"/>
            </a:endParaRPr>
          </a:p>
        </p:txBody>
      </p:sp>
      <p:sp>
        <p:nvSpPr>
          <p:cNvPr id="20" name="TextBox 4">
            <a:extLst>
              <a:ext uri="{FF2B5EF4-FFF2-40B4-BE49-F238E27FC236}">
                <a16:creationId xmlns:a16="http://schemas.microsoft.com/office/drawing/2014/main" id="{860BD457-0D23-BDFE-BA0E-AD659C643D28}"/>
              </a:ext>
            </a:extLst>
          </p:cNvPr>
          <p:cNvSpPr txBox="1"/>
          <p:nvPr/>
        </p:nvSpPr>
        <p:spPr>
          <a:xfrm>
            <a:off x="5613262" y="4192535"/>
            <a:ext cx="5369630" cy="1501117"/>
          </a:xfrm>
          <a:prstGeom prst="rect">
            <a:avLst/>
          </a:prstGeom>
        </p:spPr>
        <p:txBody>
          <a:bodyPr wrap="square" lIns="0" tIns="0" rIns="0" bIns="0" rtlCol="0" anchor="t">
            <a:spAutoFit/>
          </a:bodyPr>
          <a:lstStyle/>
          <a:p>
            <a:pPr marL="304815" indent="-304815" defTabSz="609630">
              <a:lnSpc>
                <a:spcPts val="3000"/>
              </a:lnSpc>
              <a:buBlip>
                <a:blip r:embed="rId5"/>
              </a:buBlip>
            </a:pPr>
            <a:r>
              <a:rPr lang="en-US" sz="2000" b="1" spc="20">
                <a:solidFill>
                  <a:srgbClr val="49403C"/>
                </a:solidFill>
                <a:latin typeface="Arial" panose="020B0604020202020204" pitchFamily="34" charset="0"/>
              </a:rPr>
              <a:t>Focus: Digital Literacy/Misinformation</a:t>
            </a:r>
          </a:p>
          <a:p>
            <a:pPr marL="304815" indent="-304815" defTabSz="609630">
              <a:lnSpc>
                <a:spcPts val="3000"/>
              </a:lnSpc>
              <a:buBlip>
                <a:blip r:embed="rId5"/>
              </a:buBlip>
            </a:pPr>
            <a:r>
              <a:rPr lang="en-US" sz="2000" b="1" spc="20">
                <a:solidFill>
                  <a:srgbClr val="49403C"/>
                </a:solidFill>
                <a:latin typeface="Arial" panose="020B0604020202020204" pitchFamily="34" charset="0"/>
              </a:rPr>
              <a:t>Approx. 24 months</a:t>
            </a:r>
          </a:p>
          <a:p>
            <a:pPr marL="304815" indent="-304815" defTabSz="609630">
              <a:lnSpc>
                <a:spcPts val="3000"/>
              </a:lnSpc>
              <a:buBlip>
                <a:blip r:embed="rId5"/>
              </a:buBlip>
            </a:pPr>
            <a:r>
              <a:rPr lang="en-US" sz="2000" b="1" spc="20">
                <a:solidFill>
                  <a:srgbClr val="49403C"/>
                </a:solidFill>
                <a:latin typeface="Arial" panose="020B0604020202020204" pitchFamily="34" charset="0"/>
              </a:rPr>
              <a:t>Structure: Exhibitions, toolkits, workshops, hybrid activities</a:t>
            </a:r>
          </a:p>
        </p:txBody>
      </p:sp>
      <p:pic>
        <p:nvPicPr>
          <p:cNvPr id="22" name="Picture 21" descr="A close-up of a logo&#10;&#10;Description automatically generated">
            <a:extLst>
              <a:ext uri="{FF2B5EF4-FFF2-40B4-BE49-F238E27FC236}">
                <a16:creationId xmlns:a16="http://schemas.microsoft.com/office/drawing/2014/main" id="{A0EE46AF-F672-83A2-ABB0-5E7868C4CA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29367" y="6280561"/>
            <a:ext cx="2063410" cy="433316"/>
          </a:xfrm>
          <a:prstGeom prst="rect">
            <a:avLst/>
          </a:prstGeom>
        </p:spPr>
      </p:pic>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46485" y="544747"/>
            <a:ext cx="3639855" cy="844334"/>
          </a:xfrm>
          <a:prstGeom prst="rect">
            <a:avLst/>
          </a:prstGeom>
        </p:spPr>
        <p:txBody>
          <a:bodyPr wrap="square" lIns="0" tIns="0" rIns="0" bIns="0" rtlCol="0" anchor="t">
            <a:spAutoFit/>
          </a:bodyPr>
          <a:lstStyle/>
          <a:p>
            <a:pPr defTabSz="609630">
              <a:lnSpc>
                <a:spcPts val="3120"/>
              </a:lnSpc>
            </a:pPr>
            <a:r>
              <a:rPr lang="en-US" sz="4400" b="1" spc="71">
                <a:solidFill>
                  <a:srgbClr val="49403C"/>
                </a:solidFill>
                <a:latin typeface="Arial Black" panose="020B0604020202020204" pitchFamily="34" charset="0"/>
              </a:rPr>
              <a:t>EU Media Literacy</a:t>
            </a:r>
          </a:p>
        </p:txBody>
      </p:sp>
      <p:sp>
        <p:nvSpPr>
          <p:cNvPr id="5" name="TextBox 5"/>
          <p:cNvSpPr txBox="1"/>
          <p:nvPr/>
        </p:nvSpPr>
        <p:spPr>
          <a:xfrm>
            <a:off x="75156" y="4687513"/>
            <a:ext cx="3554204" cy="2031325"/>
          </a:xfrm>
          <a:prstGeom prst="rect">
            <a:avLst/>
          </a:prstGeom>
        </p:spPr>
        <p:txBody>
          <a:bodyPr wrap="square" lIns="0" tIns="0" rIns="0" bIns="0" rtlCol="0" anchor="t">
            <a:spAutoFit/>
          </a:bodyPr>
          <a:lstStyle/>
          <a:p>
            <a:pPr marL="190510" indent="-190510" defTabSz="609630">
              <a:buFont typeface="Wingdings" panose="05000000000000000000" pitchFamily="2" charset="2"/>
              <a:buChar char="Ø"/>
            </a:pPr>
            <a:r>
              <a:rPr lang="en-US" sz="1200" b="1" i="1" spc="20">
                <a:solidFill>
                  <a:srgbClr val="49403C"/>
                </a:solidFill>
                <a:latin typeface="Arial" panose="020B0604020202020204" pitchFamily="34" charset="0"/>
              </a:rPr>
              <a:t>Over 20 exhibitions across Europe</a:t>
            </a:r>
            <a:br>
              <a:rPr lang="en-US" sz="1200" b="1" i="1" spc="20">
                <a:solidFill>
                  <a:srgbClr val="49403C"/>
                </a:solidFill>
                <a:latin typeface="Arial" panose="020B0604020202020204" pitchFamily="34" charset="0"/>
              </a:rPr>
            </a:br>
            <a:endParaRPr lang="en-US" sz="1200" b="1" i="1" spc="20">
              <a:solidFill>
                <a:srgbClr val="49403C"/>
              </a:solidFill>
              <a:latin typeface="Arial" panose="020B0604020202020204" pitchFamily="34" charset="0"/>
            </a:endParaRPr>
          </a:p>
          <a:p>
            <a:pPr marL="190510" indent="-190510" defTabSz="609630">
              <a:buFont typeface="Wingdings" panose="05000000000000000000" pitchFamily="2" charset="2"/>
              <a:buChar char="Ø"/>
            </a:pPr>
            <a:r>
              <a:rPr lang="en-US" sz="1200" b="1" i="1" spc="20">
                <a:solidFill>
                  <a:srgbClr val="49403C"/>
                </a:solidFill>
                <a:latin typeface="Arial" panose="020B0604020202020204" pitchFamily="34" charset="0"/>
              </a:rPr>
              <a:t>Resources: 11 </a:t>
            </a:r>
            <a:r>
              <a:rPr lang="en-US" sz="1200" b="1" i="1" spc="20" err="1">
                <a:solidFill>
                  <a:srgbClr val="49403C"/>
                </a:solidFill>
                <a:latin typeface="Arial" panose="020B0604020202020204" pitchFamily="34" charset="0"/>
              </a:rPr>
              <a:t>curriculas</a:t>
            </a:r>
            <a:r>
              <a:rPr lang="en-US" sz="1200" b="1" i="1" spc="20">
                <a:solidFill>
                  <a:srgbClr val="49403C"/>
                </a:solidFill>
                <a:latin typeface="Arial" panose="020B0604020202020204" pitchFamily="34" charset="0"/>
              </a:rPr>
              <a:t>, 4 youth activities,  1 digital education platform, 14 posters, 6 short film animations, 2 virtual exhibitions &amp; 10 self-learning resources</a:t>
            </a:r>
            <a:br>
              <a:rPr lang="en-US" sz="1200" b="1" i="1" spc="20">
                <a:solidFill>
                  <a:srgbClr val="49403C"/>
                </a:solidFill>
                <a:latin typeface="Arial" panose="020B0604020202020204" pitchFamily="34" charset="0"/>
              </a:rPr>
            </a:br>
            <a:endParaRPr lang="en-US" sz="1200" b="1" i="1" spc="20">
              <a:solidFill>
                <a:srgbClr val="49403C"/>
              </a:solidFill>
              <a:latin typeface="Arial" panose="020B0604020202020204" pitchFamily="34" charset="0"/>
            </a:endParaRPr>
          </a:p>
          <a:p>
            <a:pPr marL="190510" indent="-190510" defTabSz="609630">
              <a:buFont typeface="Wingdings" panose="05000000000000000000" pitchFamily="2" charset="2"/>
              <a:buChar char="Ø"/>
            </a:pPr>
            <a:r>
              <a:rPr lang="en-US" sz="1200" b="1" i="1" spc="20">
                <a:solidFill>
                  <a:srgbClr val="49403C"/>
                </a:solidFill>
                <a:latin typeface="Arial" panose="020B0604020202020204" pitchFamily="34" charset="0"/>
              </a:rPr>
              <a:t>Translation to over 10 languages</a:t>
            </a:r>
            <a:br>
              <a:rPr lang="en-US" sz="1200" b="1" i="1" spc="20">
                <a:solidFill>
                  <a:srgbClr val="49403C"/>
                </a:solidFill>
                <a:latin typeface="Arial" panose="020B0604020202020204" pitchFamily="34" charset="0"/>
              </a:rPr>
            </a:br>
            <a:endParaRPr lang="en-US" sz="1200" b="1" i="1" spc="20">
              <a:solidFill>
                <a:srgbClr val="49403C"/>
              </a:solidFill>
              <a:latin typeface="Arial" panose="020B0604020202020204" pitchFamily="34" charset="0"/>
            </a:endParaRPr>
          </a:p>
          <a:p>
            <a:pPr marL="190510" indent="-190510" defTabSz="609630">
              <a:buFont typeface="Wingdings" panose="05000000000000000000" pitchFamily="2" charset="2"/>
              <a:buChar char="Ø"/>
            </a:pPr>
            <a:r>
              <a:rPr lang="en-US" sz="1200" b="1" i="1" spc="20">
                <a:solidFill>
                  <a:srgbClr val="49403C"/>
                </a:solidFill>
                <a:latin typeface="Arial" panose="020B0604020202020204" pitchFamily="34" charset="0"/>
              </a:rPr>
              <a:t>About 353 MIL champions trained and 200k people reached over 3 years</a:t>
            </a: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p>
              <a:pPr defTabSz="609630"/>
              <a:endParaRPr lang="en-NL" sz="1200">
                <a:solidFill>
                  <a:prstClr val="black"/>
                </a:solidFill>
                <a:latin typeface="Arial" panose="020B0604020202020204"/>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p>
              <a:pPr defTabSz="609630"/>
              <a:endParaRPr lang="en-NL" sz="1200">
                <a:solidFill>
                  <a:prstClr val="black"/>
                </a:solidFill>
                <a:latin typeface="Arial" panose="020B0604020202020204"/>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p>
              <a:pPr defTabSz="609630"/>
              <a:endParaRPr lang="en-NL" sz="1200">
                <a:solidFill>
                  <a:prstClr val="black"/>
                </a:solidFill>
                <a:latin typeface="Arial" panose="020B0604020202020204"/>
              </a:endParaRPr>
            </a:p>
          </p:txBody>
        </p:sp>
      </p:grpSp>
      <p:sp>
        <p:nvSpPr>
          <p:cNvPr id="11" name="TextBox 11"/>
          <p:cNvSpPr txBox="1"/>
          <p:nvPr/>
        </p:nvSpPr>
        <p:spPr>
          <a:xfrm rot="5400000">
            <a:off x="9696570" y="4195797"/>
            <a:ext cx="3755392" cy="221664"/>
          </a:xfrm>
          <a:prstGeom prst="rect">
            <a:avLst/>
          </a:prstGeom>
        </p:spPr>
        <p:txBody>
          <a:bodyPr lIns="0" tIns="0" rIns="0" bIns="0" rtlCol="0" anchor="t">
            <a:spAutoFit/>
          </a:bodyPr>
          <a:lstStyle/>
          <a:p>
            <a:pPr algn="r" defTabSz="609630">
              <a:lnSpc>
                <a:spcPts val="1867"/>
              </a:lnSpc>
            </a:pPr>
            <a:r>
              <a:rPr lang="en-US" sz="1333" b="1" spc="107">
                <a:solidFill>
                  <a:srgbClr val="FFFFFF"/>
                </a:solidFill>
                <a:latin typeface="Arial" panose="020B0604020202020204" pitchFamily="34" charset="0"/>
              </a:rPr>
              <a:t>IFLA HEADQUARTERS | 2023</a:t>
            </a:r>
          </a:p>
        </p:txBody>
      </p:sp>
      <p:sp>
        <p:nvSpPr>
          <p:cNvPr id="12" name="TextBox 2">
            <a:extLst>
              <a:ext uri="{FF2B5EF4-FFF2-40B4-BE49-F238E27FC236}">
                <a16:creationId xmlns:a16="http://schemas.microsoft.com/office/drawing/2014/main" id="{4B695D64-09C2-F576-67A6-5E18330089B6}"/>
              </a:ext>
            </a:extLst>
          </p:cNvPr>
          <p:cNvSpPr txBox="1"/>
          <p:nvPr/>
        </p:nvSpPr>
        <p:spPr>
          <a:xfrm>
            <a:off x="2966383" y="378162"/>
            <a:ext cx="6769351" cy="1241878"/>
          </a:xfrm>
          <a:prstGeom prst="rect">
            <a:avLst/>
          </a:prstGeom>
        </p:spPr>
        <p:txBody>
          <a:bodyPr wrap="square" lIns="0" tIns="0" rIns="0" bIns="0" rtlCol="0" anchor="t">
            <a:spAutoFit/>
          </a:bodyPr>
          <a:lstStyle/>
          <a:p>
            <a:pPr algn="r" defTabSz="609630">
              <a:lnSpc>
                <a:spcPts val="3120"/>
              </a:lnSpc>
            </a:pPr>
            <a:r>
              <a:rPr lang="en-US" sz="4400" b="1" spc="71">
                <a:solidFill>
                  <a:srgbClr val="49403C"/>
                </a:solidFill>
                <a:latin typeface="Arial Black" panose="020B0604020202020204" pitchFamily="34" charset="0"/>
              </a:rPr>
              <a:t>The Glass Room: Misinformation Edition</a:t>
            </a:r>
          </a:p>
        </p:txBody>
      </p:sp>
      <p:pic>
        <p:nvPicPr>
          <p:cNvPr id="14" name="Picture 13" descr="A group of people looking at a piece of paper&#10;&#10;Description automatically generated">
            <a:extLst>
              <a:ext uri="{FF2B5EF4-FFF2-40B4-BE49-F238E27FC236}">
                <a16:creationId xmlns:a16="http://schemas.microsoft.com/office/drawing/2014/main" id="{886944E2-1438-2CFA-754C-878F858C6E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15966"/>
            <a:ext cx="4331064" cy="2887376"/>
          </a:xfrm>
          <a:prstGeom prst="rect">
            <a:avLst/>
          </a:prstGeom>
        </p:spPr>
      </p:pic>
      <p:pic>
        <p:nvPicPr>
          <p:cNvPr id="16" name="Picture 15" descr="A group of people looking at a poster&#10;&#10;Description automatically generated">
            <a:extLst>
              <a:ext uri="{FF2B5EF4-FFF2-40B4-BE49-F238E27FC236}">
                <a16:creationId xmlns:a16="http://schemas.microsoft.com/office/drawing/2014/main" id="{1BCBE1E6-36CD-81DF-9EB8-3D80ABCB31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2505" y="3805927"/>
            <a:ext cx="4950391" cy="2785808"/>
          </a:xfrm>
          <a:prstGeom prst="rect">
            <a:avLst/>
          </a:prstGeom>
        </p:spPr>
      </p:pic>
      <p:pic>
        <p:nvPicPr>
          <p:cNvPr id="22" name="Picture 21" descr="A person writing on a wall&#10;&#10;Description automatically generated">
            <a:extLst>
              <a:ext uri="{FF2B5EF4-FFF2-40B4-BE49-F238E27FC236}">
                <a16:creationId xmlns:a16="http://schemas.microsoft.com/office/drawing/2014/main" id="{4B29FEE3-3745-4E73-5B75-F883614D75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7653" y="2227285"/>
            <a:ext cx="5084347" cy="3389565"/>
          </a:xfrm>
          <a:prstGeom prst="rect">
            <a:avLst/>
          </a:prstGeom>
        </p:spPr>
      </p:pic>
      <p:pic>
        <p:nvPicPr>
          <p:cNvPr id="20" name="Picture 19" descr="A paper and scissors on a table&#10;&#10;Description automatically generated">
            <a:extLst>
              <a:ext uri="{FF2B5EF4-FFF2-40B4-BE49-F238E27FC236}">
                <a16:creationId xmlns:a16="http://schemas.microsoft.com/office/drawing/2014/main" id="{57C5FB6D-AFB5-D097-A4A6-114D58359D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9361" y="1396562"/>
            <a:ext cx="3677967" cy="2451978"/>
          </a:xfrm>
          <a:prstGeom prst="rect">
            <a:avLst/>
          </a:prstGeom>
        </p:spPr>
      </p:pic>
      <p:sp>
        <p:nvSpPr>
          <p:cNvPr id="24" name="TextBox 23">
            <a:extLst>
              <a:ext uri="{FF2B5EF4-FFF2-40B4-BE49-F238E27FC236}">
                <a16:creationId xmlns:a16="http://schemas.microsoft.com/office/drawing/2014/main" id="{AAF03351-42FE-79F8-99D4-9401362B1224}"/>
              </a:ext>
            </a:extLst>
          </p:cNvPr>
          <p:cNvSpPr txBox="1"/>
          <p:nvPr/>
        </p:nvSpPr>
        <p:spPr>
          <a:xfrm>
            <a:off x="3379273" y="528558"/>
            <a:ext cx="760203" cy="769441"/>
          </a:xfrm>
          <a:prstGeom prst="rect">
            <a:avLst/>
          </a:prstGeom>
          <a:noFill/>
        </p:spPr>
        <p:txBody>
          <a:bodyPr wrap="square">
            <a:spAutoFit/>
          </a:bodyPr>
          <a:lstStyle/>
          <a:p>
            <a:pPr defTabSz="609630"/>
            <a:r>
              <a:rPr lang="en-US" sz="4400" b="1" spc="71">
                <a:solidFill>
                  <a:srgbClr val="49403C"/>
                </a:solidFill>
                <a:latin typeface="Arial Black" panose="020B0604020202020204" pitchFamily="34" charset="0"/>
              </a:rPr>
              <a:t>&amp;</a:t>
            </a:r>
            <a:endParaRPr lang="en-NL" sz="4400">
              <a:solidFill>
                <a:prstClr val="black"/>
              </a:solidFill>
              <a:latin typeface="Arial" panose="020B0604020202020204"/>
            </a:endParaRPr>
          </a:p>
        </p:txBody>
      </p:sp>
      <p:sp>
        <p:nvSpPr>
          <p:cNvPr id="27" name="TextBox 2">
            <a:extLst>
              <a:ext uri="{FF2B5EF4-FFF2-40B4-BE49-F238E27FC236}">
                <a16:creationId xmlns:a16="http://schemas.microsoft.com/office/drawing/2014/main" id="{8C7EEF95-F991-6E3A-E984-249C7BD78D82}"/>
              </a:ext>
            </a:extLst>
          </p:cNvPr>
          <p:cNvSpPr txBox="1"/>
          <p:nvPr/>
        </p:nvSpPr>
        <p:spPr>
          <a:xfrm>
            <a:off x="7960424" y="1759781"/>
            <a:ext cx="4072913" cy="433324"/>
          </a:xfrm>
          <a:prstGeom prst="rect">
            <a:avLst/>
          </a:prstGeom>
        </p:spPr>
        <p:txBody>
          <a:bodyPr wrap="square" lIns="0" tIns="0" rIns="0" bIns="0" rtlCol="0" anchor="t">
            <a:spAutoFit/>
          </a:bodyPr>
          <a:lstStyle/>
          <a:p>
            <a:pPr defTabSz="609630">
              <a:lnSpc>
                <a:spcPts val="3120"/>
              </a:lnSpc>
            </a:pPr>
            <a:r>
              <a:rPr lang="en-US" sz="4000" b="1" spc="71">
                <a:solidFill>
                  <a:srgbClr val="49403C"/>
                </a:solidFill>
                <a:latin typeface="Arial Black" panose="020B0604020202020204" pitchFamily="34" charset="0"/>
              </a:rPr>
              <a:t>In numbers…</a:t>
            </a:r>
          </a:p>
        </p:txBody>
      </p:sp>
      <p:sp>
        <p:nvSpPr>
          <p:cNvPr id="29" name="TextBox 28">
            <a:extLst>
              <a:ext uri="{FF2B5EF4-FFF2-40B4-BE49-F238E27FC236}">
                <a16:creationId xmlns:a16="http://schemas.microsoft.com/office/drawing/2014/main" id="{E67C76CD-E62A-062D-B0DE-481F70A557A4}"/>
              </a:ext>
            </a:extLst>
          </p:cNvPr>
          <p:cNvSpPr txBox="1"/>
          <p:nvPr/>
        </p:nvSpPr>
        <p:spPr>
          <a:xfrm>
            <a:off x="8840901" y="5996895"/>
            <a:ext cx="3275943" cy="584775"/>
          </a:xfrm>
          <a:prstGeom prst="rect">
            <a:avLst/>
          </a:prstGeom>
          <a:noFill/>
        </p:spPr>
        <p:txBody>
          <a:bodyPr wrap="square">
            <a:spAutoFit/>
          </a:bodyPr>
          <a:lstStyle/>
          <a:p>
            <a:pPr defTabSz="609630"/>
            <a:r>
              <a:rPr lang="en-US" sz="1600" b="1" spc="20">
                <a:solidFill>
                  <a:srgbClr val="49403C"/>
                </a:solidFill>
                <a:latin typeface="Arial" panose="020B0604020202020204" pitchFamily="34" charset="0"/>
              </a:rPr>
              <a:t>A total number of 252 on and offline interventions</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281715" y="-1364487"/>
            <a:ext cx="1711353" cy="3902763"/>
            <a:chOff x="0" y="0"/>
            <a:chExt cx="3422705" cy="14540791"/>
          </a:xfrm>
        </p:grpSpPr>
        <p:sp>
          <p:nvSpPr>
            <p:cNvPr id="3" name="AutoShape 3"/>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4" name="AutoShape 4"/>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5" name="AutoShape 5"/>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grpSp>
        <p:nvGrpSpPr>
          <p:cNvPr id="13" name="Group 13"/>
          <p:cNvGrpSpPr/>
          <p:nvPr/>
        </p:nvGrpSpPr>
        <p:grpSpPr>
          <a:xfrm>
            <a:off x="709491" y="514772"/>
            <a:ext cx="7656534" cy="2720783"/>
            <a:chOff x="47381" y="-8165300"/>
            <a:chExt cx="15313068" cy="5441563"/>
          </a:xfrm>
        </p:grpSpPr>
        <p:sp>
          <p:nvSpPr>
            <p:cNvPr id="14" name="TextBox 14"/>
            <p:cNvSpPr txBox="1"/>
            <p:nvPr/>
          </p:nvSpPr>
          <p:spPr>
            <a:xfrm>
              <a:off x="47381" y="-6015791"/>
              <a:ext cx="15313068" cy="3292054"/>
            </a:xfrm>
            <a:prstGeom prst="rect">
              <a:avLst/>
            </a:prstGeom>
          </p:spPr>
          <p:txBody>
            <a:bodyPr wrap="square" lIns="0" tIns="0" rIns="0" bIns="0" rtlCol="0" anchor="t">
              <a:spAutoFit/>
            </a:bodyPr>
            <a:lstStyle/>
            <a:p>
              <a:pPr marL="342917" indent="-342917" defTabSz="609630">
                <a:lnSpc>
                  <a:spcPts val="2600"/>
                </a:lnSpc>
                <a:spcBef>
                  <a:spcPct val="0"/>
                </a:spcBef>
                <a:buFontTx/>
                <a:buAutoNum type="arabicParenR"/>
              </a:pPr>
              <a:r>
                <a:rPr lang="en-US" sz="2133" b="1" spc="17">
                  <a:solidFill>
                    <a:srgbClr val="49403C"/>
                  </a:solidFill>
                  <a:latin typeface="Arial" panose="020B0604020202020204" pitchFamily="34" charset="0"/>
                </a:rPr>
                <a:t>Media Literacy Case for Educators – MLCE</a:t>
              </a:r>
            </a:p>
            <a:p>
              <a:pPr marL="342917" indent="-342917" defTabSz="609630">
                <a:lnSpc>
                  <a:spcPts val="2600"/>
                </a:lnSpc>
                <a:spcBef>
                  <a:spcPct val="0"/>
                </a:spcBef>
                <a:buFontTx/>
                <a:buAutoNum type="arabicParenR"/>
              </a:pPr>
              <a:endParaRPr lang="en-US" sz="2133" b="1" spc="17">
                <a:solidFill>
                  <a:srgbClr val="49403C"/>
                </a:solidFill>
                <a:latin typeface="Arial" panose="020B0604020202020204" pitchFamily="34" charset="0"/>
              </a:endParaRPr>
            </a:p>
            <a:p>
              <a:pPr marL="342917" indent="-342917" defTabSz="609630">
                <a:lnSpc>
                  <a:spcPts val="2600"/>
                </a:lnSpc>
                <a:spcBef>
                  <a:spcPct val="0"/>
                </a:spcBef>
                <a:buFontTx/>
                <a:buAutoNum type="arabicParenR"/>
              </a:pPr>
              <a:r>
                <a:rPr lang="en-US" sz="2133" b="1" spc="17">
                  <a:solidFill>
                    <a:srgbClr val="49403C"/>
                  </a:solidFill>
                  <a:latin typeface="Arial" panose="020B0604020202020204" pitchFamily="34" charset="0"/>
                </a:rPr>
                <a:t>Media and Information Literacy </a:t>
              </a:r>
            </a:p>
            <a:p>
              <a:pPr defTabSz="609630">
                <a:lnSpc>
                  <a:spcPts val="2600"/>
                </a:lnSpc>
                <a:spcBef>
                  <a:spcPct val="0"/>
                </a:spcBef>
              </a:pPr>
              <a:r>
                <a:rPr lang="en-US" sz="2133" b="1" spc="17">
                  <a:solidFill>
                    <a:srgbClr val="49403C"/>
                  </a:solidFill>
                  <a:latin typeface="Arial" panose="020B0604020202020204" pitchFamily="34" charset="0"/>
                </a:rPr>
                <a:t>    for Societal Resilience – MILSR</a:t>
              </a:r>
            </a:p>
            <a:p>
              <a:pPr defTabSz="609630">
                <a:lnSpc>
                  <a:spcPts val="2600"/>
                </a:lnSpc>
                <a:spcBef>
                  <a:spcPct val="0"/>
                </a:spcBef>
              </a:pPr>
              <a:endParaRPr lang="en-US" sz="2133" b="1" spc="17">
                <a:solidFill>
                  <a:srgbClr val="49403C"/>
                </a:solidFill>
                <a:latin typeface="Arial" panose="020B0604020202020204" pitchFamily="34" charset="0"/>
              </a:endParaRPr>
            </a:p>
          </p:txBody>
        </p:sp>
        <p:sp>
          <p:nvSpPr>
            <p:cNvPr id="15" name="TextBox 15"/>
            <p:cNvSpPr txBox="1"/>
            <p:nvPr/>
          </p:nvSpPr>
          <p:spPr>
            <a:xfrm>
              <a:off x="1233179" y="-8165300"/>
              <a:ext cx="12941476" cy="1374477"/>
            </a:xfrm>
            <a:prstGeom prst="rect">
              <a:avLst/>
            </a:prstGeom>
          </p:spPr>
          <p:txBody>
            <a:bodyPr wrap="square" lIns="0" tIns="0" rIns="0" bIns="0" rtlCol="0" anchor="t">
              <a:spAutoFit/>
            </a:bodyPr>
            <a:lstStyle/>
            <a:p>
              <a:pPr defTabSz="609630">
                <a:lnSpc>
                  <a:spcPts val="5600"/>
                </a:lnSpc>
                <a:spcBef>
                  <a:spcPct val="0"/>
                </a:spcBef>
              </a:pPr>
              <a:r>
                <a:rPr lang="en-US" sz="4400" b="1" spc="139">
                  <a:solidFill>
                    <a:srgbClr val="49403C"/>
                  </a:solidFill>
                  <a:latin typeface="Arial Black" panose="020B0604020202020204" pitchFamily="34" charset="0"/>
                </a:rPr>
                <a:t>Current projects</a:t>
              </a:r>
              <a:endParaRPr lang="en-US" sz="4666" b="1" spc="139">
                <a:solidFill>
                  <a:srgbClr val="49403C"/>
                </a:solidFill>
                <a:latin typeface="Arial Black" panose="020B0604020202020204" pitchFamily="34" charset="0"/>
              </a:endParaRPr>
            </a:p>
          </p:txBody>
        </p:sp>
      </p:grpSp>
      <p:pic>
        <p:nvPicPr>
          <p:cNvPr id="21" name="Picture 20" descr="A bird and a map&#10;&#10;Description automatically generated">
            <a:extLst>
              <a:ext uri="{FF2B5EF4-FFF2-40B4-BE49-F238E27FC236}">
                <a16:creationId xmlns:a16="http://schemas.microsoft.com/office/drawing/2014/main" id="{5A2AEA05-BD6B-8BE2-9ACE-DDE81983FD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4200" y="-3354"/>
            <a:ext cx="5257800" cy="2959100"/>
          </a:xfrm>
          <a:prstGeom prst="rect">
            <a:avLst/>
          </a:prstGeom>
        </p:spPr>
      </p:pic>
      <p:pic>
        <p:nvPicPr>
          <p:cNvPr id="29" name="Picture 28" descr="A yellow box with black text&#10;&#10;Description automatically generated">
            <a:extLst>
              <a:ext uri="{FF2B5EF4-FFF2-40B4-BE49-F238E27FC236}">
                <a16:creationId xmlns:a16="http://schemas.microsoft.com/office/drawing/2014/main" id="{D1BABFFC-4E86-F8C7-16B3-2D83985A6E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1439" y="3010952"/>
            <a:ext cx="8843375" cy="3882847"/>
          </a:xfrm>
          <a:prstGeom prst="rect">
            <a:avLst/>
          </a:prstGeom>
        </p:spPr>
      </p:pic>
      <p:sp>
        <p:nvSpPr>
          <p:cNvPr id="31" name="TextBox 30">
            <a:extLst>
              <a:ext uri="{FF2B5EF4-FFF2-40B4-BE49-F238E27FC236}">
                <a16:creationId xmlns:a16="http://schemas.microsoft.com/office/drawing/2014/main" id="{86E4257A-72F2-EDDC-B119-5ECF14DEB52D}"/>
              </a:ext>
            </a:extLst>
          </p:cNvPr>
          <p:cNvSpPr txBox="1"/>
          <p:nvPr/>
        </p:nvSpPr>
        <p:spPr>
          <a:xfrm>
            <a:off x="417792" y="3387388"/>
            <a:ext cx="2668641" cy="1071512"/>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3) </a:t>
            </a:r>
            <a:r>
              <a:rPr lang="en-US" sz="2133" b="1" spc="17" err="1">
                <a:solidFill>
                  <a:srgbClr val="49403C"/>
                </a:solidFill>
                <a:latin typeface="Arial" panose="020B0604020202020204" pitchFamily="34" charset="0"/>
              </a:rPr>
              <a:t>TwinTransition</a:t>
            </a:r>
            <a:r>
              <a:rPr lang="en-US" sz="2133" b="1" spc="17">
                <a:solidFill>
                  <a:srgbClr val="49403C"/>
                </a:solidFill>
                <a:latin typeface="Arial" panose="020B0604020202020204" pitchFamily="34" charset="0"/>
              </a:rPr>
              <a:t> </a:t>
            </a:r>
            <a:br>
              <a:rPr lang="en-US" sz="2133" b="1" spc="17">
                <a:solidFill>
                  <a:srgbClr val="49403C"/>
                </a:solidFill>
                <a:latin typeface="Arial" panose="020B0604020202020204" pitchFamily="34" charset="0"/>
              </a:rPr>
            </a:br>
            <a:r>
              <a:rPr lang="en-US" sz="2133" b="1" spc="17">
                <a:solidFill>
                  <a:srgbClr val="49403C"/>
                </a:solidFill>
                <a:latin typeface="Arial" panose="020B0604020202020204" pitchFamily="34" charset="0"/>
              </a:rPr>
              <a:t>(Digital and Green</a:t>
            </a:r>
          </a:p>
          <a:p>
            <a:pPr defTabSz="609630">
              <a:lnSpc>
                <a:spcPts val="2600"/>
              </a:lnSpc>
              <a:spcBef>
                <a:spcPct val="0"/>
              </a:spcBef>
            </a:pPr>
            <a:r>
              <a:rPr lang="en-US" sz="2133" b="1" spc="17">
                <a:solidFill>
                  <a:srgbClr val="49403C"/>
                </a:solidFill>
                <a:latin typeface="Arial" panose="020B0604020202020204" pitchFamily="34" charset="0"/>
              </a:rPr>
              <a:t>Transitions) - TT</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802865" y="3460759"/>
            <a:ext cx="1703246" cy="5075024"/>
            <a:chOff x="16213" y="0"/>
            <a:chExt cx="3406492" cy="14540791"/>
          </a:xfrm>
        </p:grpSpPr>
        <p:sp>
          <p:nvSpPr>
            <p:cNvPr id="3" name="AutoShape 3"/>
            <p:cNvSpPr/>
            <p:nvPr/>
          </p:nvSpPr>
          <p:spPr>
            <a:xfrm>
              <a:off x="16213" y="0"/>
              <a:ext cx="1140903" cy="14540791"/>
            </a:xfrm>
            <a:prstGeom prst="rect">
              <a:avLst/>
            </a:prstGeom>
            <a:solidFill>
              <a:srgbClr val="D94B47">
                <a:alpha val="69804"/>
              </a:srgbClr>
            </a:solidFill>
          </p:spPr>
          <p:txBody>
            <a:bodyPr/>
            <a:lstStyle/>
            <a:p>
              <a:pPr defTabSz="609630"/>
              <a:endParaRPr lang="en-NL" sz="1200">
                <a:solidFill>
                  <a:prstClr val="black"/>
                </a:solidFill>
                <a:latin typeface="Arial" panose="020B0604020202020204"/>
              </a:endParaRPr>
            </a:p>
          </p:txBody>
        </p:sp>
        <p:sp>
          <p:nvSpPr>
            <p:cNvPr id="4" name="AutoShape 4"/>
            <p:cNvSpPr/>
            <p:nvPr/>
          </p:nvSpPr>
          <p:spPr>
            <a:xfrm>
              <a:off x="1140902" y="0"/>
              <a:ext cx="1140902" cy="14540791"/>
            </a:xfrm>
            <a:prstGeom prst="rect">
              <a:avLst/>
            </a:prstGeom>
            <a:solidFill>
              <a:srgbClr val="D94B47">
                <a:alpha val="40000"/>
              </a:srgbClr>
            </a:solidFill>
          </p:spPr>
          <p:txBody>
            <a:bodyPr/>
            <a:lstStyle/>
            <a:p>
              <a:pPr defTabSz="609630"/>
              <a:endParaRPr lang="en-NL" sz="1200">
                <a:solidFill>
                  <a:prstClr val="black"/>
                </a:solidFill>
                <a:latin typeface="Arial" panose="020B0604020202020204"/>
              </a:endParaRPr>
            </a:p>
          </p:txBody>
        </p:sp>
        <p:sp>
          <p:nvSpPr>
            <p:cNvPr id="5" name="AutoShape 5"/>
            <p:cNvSpPr/>
            <p:nvPr/>
          </p:nvSpPr>
          <p:spPr>
            <a:xfrm>
              <a:off x="2281803" y="0"/>
              <a:ext cx="1140902" cy="14540791"/>
            </a:xfrm>
            <a:prstGeom prst="rect">
              <a:avLst/>
            </a:prstGeom>
            <a:solidFill>
              <a:srgbClr val="D94B47">
                <a:alpha val="9804"/>
              </a:srgbClr>
            </a:solidFill>
          </p:spPr>
          <p:txBody>
            <a:bodyPr/>
            <a:lstStyle/>
            <a:p>
              <a:pPr defTabSz="609630"/>
              <a:endParaRPr lang="en-NL" sz="1200">
                <a:solidFill>
                  <a:prstClr val="black"/>
                </a:solidFill>
                <a:latin typeface="Arial" panose="020B0604020202020204"/>
              </a:endParaRPr>
            </a:p>
          </p:txBody>
        </p:sp>
      </p:grpSp>
      <p:sp>
        <p:nvSpPr>
          <p:cNvPr id="7" name="TextBox 7"/>
          <p:cNvSpPr txBox="1"/>
          <p:nvPr/>
        </p:nvSpPr>
        <p:spPr>
          <a:xfrm>
            <a:off x="224506" y="274319"/>
            <a:ext cx="7630236" cy="718145"/>
          </a:xfrm>
          <a:prstGeom prst="rect">
            <a:avLst/>
          </a:prstGeom>
        </p:spPr>
        <p:txBody>
          <a:bodyPr wrap="square" lIns="0" tIns="0" rIns="0" bIns="0" rtlCol="0" anchor="t">
            <a:spAutoFit/>
          </a:bodyPr>
          <a:lstStyle/>
          <a:p>
            <a:pPr defTabSz="609630">
              <a:lnSpc>
                <a:spcPts val="5600"/>
              </a:lnSpc>
            </a:pPr>
            <a:r>
              <a:rPr lang="en-US" sz="4667" b="1" spc="140">
                <a:solidFill>
                  <a:srgbClr val="49403C"/>
                </a:solidFill>
                <a:latin typeface="Arial Black" panose="020B0604020202020204" pitchFamily="34" charset="0"/>
              </a:rPr>
              <a:t>Timeline &amp; Process</a:t>
            </a:r>
          </a:p>
        </p:txBody>
      </p:sp>
      <p:sp>
        <p:nvSpPr>
          <p:cNvPr id="8" name="TextBox 8"/>
          <p:cNvSpPr txBox="1"/>
          <p:nvPr/>
        </p:nvSpPr>
        <p:spPr>
          <a:xfrm>
            <a:off x="685800" y="3415979"/>
            <a:ext cx="5778309" cy="323615"/>
          </a:xfrm>
          <a:prstGeom prst="rect">
            <a:avLst/>
          </a:prstGeom>
        </p:spPr>
        <p:txBody>
          <a:bodyPr lIns="0" tIns="0" rIns="0" bIns="0" rtlCol="0" anchor="t">
            <a:spAutoFit/>
          </a:bodyPr>
          <a:lstStyle/>
          <a:p>
            <a:pPr defTabSz="609630">
              <a:lnSpc>
                <a:spcPts val="3000"/>
              </a:lnSpc>
            </a:pPr>
            <a:endParaRPr sz="1200">
              <a:solidFill>
                <a:prstClr val="black"/>
              </a:solidFill>
              <a:latin typeface="Arial" panose="020B0604020202020204"/>
            </a:endParaRPr>
          </a:p>
        </p:txBody>
      </p:sp>
      <p:sp>
        <p:nvSpPr>
          <p:cNvPr id="11" name="TextBox 10">
            <a:extLst>
              <a:ext uri="{FF2B5EF4-FFF2-40B4-BE49-F238E27FC236}">
                <a16:creationId xmlns:a16="http://schemas.microsoft.com/office/drawing/2014/main" id="{89E75B67-F37C-C81C-0566-3EFD83340CAE}"/>
              </a:ext>
            </a:extLst>
          </p:cNvPr>
          <p:cNvSpPr txBox="1"/>
          <p:nvPr/>
        </p:nvSpPr>
        <p:spPr>
          <a:xfrm>
            <a:off x="321762" y="1282297"/>
            <a:ext cx="6529414" cy="722505"/>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1) Resource </a:t>
            </a:r>
            <a:r>
              <a:rPr lang="en-US" sz="1867" b="1" spc="17">
                <a:solidFill>
                  <a:srgbClr val="49403C"/>
                </a:solidFill>
                <a:latin typeface="Arial" panose="020B0604020202020204" pitchFamily="34" charset="0"/>
              </a:rPr>
              <a:t>development                    3-6 months</a:t>
            </a:r>
            <a:br>
              <a:rPr lang="en-US" sz="2133" b="1" spc="17">
                <a:solidFill>
                  <a:srgbClr val="49403C"/>
                </a:solidFill>
                <a:latin typeface="Arial" panose="020B0604020202020204" pitchFamily="34" charset="0"/>
              </a:rPr>
            </a:br>
            <a:r>
              <a:rPr lang="en-US" sz="1600" b="1" i="1" spc="17">
                <a:solidFill>
                  <a:srgbClr val="49403C"/>
                </a:solidFill>
                <a:latin typeface="Arial" panose="020B0604020202020204" pitchFamily="34" charset="0"/>
              </a:rPr>
              <a:t>[Previous resources + Focus group + Needs assessment]</a:t>
            </a:r>
          </a:p>
        </p:txBody>
      </p:sp>
      <p:sp>
        <p:nvSpPr>
          <p:cNvPr id="12" name="TextBox 11">
            <a:extLst>
              <a:ext uri="{FF2B5EF4-FFF2-40B4-BE49-F238E27FC236}">
                <a16:creationId xmlns:a16="http://schemas.microsoft.com/office/drawing/2014/main" id="{38CFA19D-2990-D23C-020B-C83006D9612B}"/>
              </a:ext>
            </a:extLst>
          </p:cNvPr>
          <p:cNvSpPr txBox="1"/>
          <p:nvPr/>
        </p:nvSpPr>
        <p:spPr>
          <a:xfrm>
            <a:off x="310248" y="2372661"/>
            <a:ext cx="6529413" cy="1055930"/>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2) Training of Trainers (</a:t>
            </a:r>
            <a:r>
              <a:rPr lang="en-US" sz="2133" b="1" spc="17" err="1">
                <a:solidFill>
                  <a:srgbClr val="49403C"/>
                </a:solidFill>
                <a:latin typeface="Arial" panose="020B0604020202020204" pitchFamily="34" charset="0"/>
              </a:rPr>
              <a:t>ToT</a:t>
            </a:r>
            <a:r>
              <a:rPr lang="en-US" sz="2133" b="1" spc="17">
                <a:solidFill>
                  <a:srgbClr val="49403C"/>
                </a:solidFill>
                <a:latin typeface="Arial" panose="020B0604020202020204" pitchFamily="34" charset="0"/>
              </a:rPr>
              <a:t>)                </a:t>
            </a:r>
            <a:r>
              <a:rPr lang="en-US" sz="1600" b="1" spc="17">
                <a:solidFill>
                  <a:srgbClr val="49403C"/>
                </a:solidFill>
                <a:latin typeface="Arial" panose="020B0604020202020204" pitchFamily="34" charset="0"/>
              </a:rPr>
              <a:t>1</a:t>
            </a:r>
            <a:r>
              <a:rPr lang="en-US" sz="1867" b="1" spc="17">
                <a:solidFill>
                  <a:srgbClr val="49403C"/>
                </a:solidFill>
                <a:latin typeface="Arial" panose="020B0604020202020204" pitchFamily="34" charset="0"/>
              </a:rPr>
              <a:t>-3 months</a:t>
            </a:r>
            <a:br>
              <a:rPr lang="en-US" sz="2133" b="1" spc="17">
                <a:solidFill>
                  <a:srgbClr val="49403C"/>
                </a:solidFill>
                <a:latin typeface="Arial" panose="020B0604020202020204" pitchFamily="34" charset="0"/>
              </a:rPr>
            </a:br>
            <a:r>
              <a:rPr lang="en-US" sz="1600" b="1" i="1" spc="17">
                <a:solidFill>
                  <a:srgbClr val="49403C"/>
                </a:solidFill>
                <a:latin typeface="Arial" panose="020B0604020202020204" pitchFamily="34" charset="0"/>
              </a:rPr>
              <a:t>[By TT for IFLA </a:t>
            </a:r>
            <a:r>
              <a:rPr lang="en-US" sz="1600" b="1" i="1" spc="17">
                <a:solidFill>
                  <a:srgbClr val="49403C"/>
                </a:solidFill>
                <a:latin typeface="Arial" panose="020B0604020202020204" pitchFamily="34" charset="0"/>
                <a:sym typeface="Wingdings" panose="05000000000000000000" pitchFamily="2" charset="2"/>
              </a:rPr>
              <a:t></a:t>
            </a:r>
            <a:r>
              <a:rPr lang="en-US" sz="1600" b="1" i="1" spc="17">
                <a:solidFill>
                  <a:srgbClr val="49403C"/>
                </a:solidFill>
                <a:latin typeface="Arial" panose="020B0604020202020204" pitchFamily="34" charset="0"/>
              </a:rPr>
              <a:t> by IFLA for libraries </a:t>
            </a:r>
            <a:r>
              <a:rPr lang="en-US" sz="1600" b="1" i="1" spc="17">
                <a:solidFill>
                  <a:srgbClr val="49403C"/>
                </a:solidFill>
                <a:latin typeface="Arial" panose="020B0604020202020204" pitchFamily="34" charset="0"/>
                <a:sym typeface="Wingdings" panose="05000000000000000000" pitchFamily="2" charset="2"/>
              </a:rPr>
              <a:t> by libraries for sub-branches]</a:t>
            </a:r>
            <a:endParaRPr lang="en-US" sz="1600" b="1" i="1" spc="17">
              <a:solidFill>
                <a:srgbClr val="49403C"/>
              </a:solidFill>
              <a:latin typeface="Arial" panose="020B0604020202020204" pitchFamily="34" charset="0"/>
            </a:endParaRPr>
          </a:p>
        </p:txBody>
      </p:sp>
      <p:sp>
        <p:nvSpPr>
          <p:cNvPr id="13" name="TextBox 12">
            <a:extLst>
              <a:ext uri="{FF2B5EF4-FFF2-40B4-BE49-F238E27FC236}">
                <a16:creationId xmlns:a16="http://schemas.microsoft.com/office/drawing/2014/main" id="{753AF322-69E6-029D-6EC7-B181D417F63C}"/>
              </a:ext>
            </a:extLst>
          </p:cNvPr>
          <p:cNvSpPr txBox="1"/>
          <p:nvPr/>
        </p:nvSpPr>
        <p:spPr>
          <a:xfrm>
            <a:off x="321762" y="3752150"/>
            <a:ext cx="6392937" cy="1055930"/>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3) Implementation                                </a:t>
            </a:r>
            <a:r>
              <a:rPr lang="en-US" sz="1867" b="1" spc="17">
                <a:solidFill>
                  <a:srgbClr val="49403C"/>
                </a:solidFill>
                <a:latin typeface="Arial" panose="020B0604020202020204" pitchFamily="34" charset="0"/>
              </a:rPr>
              <a:t>6-12 months</a:t>
            </a:r>
          </a:p>
          <a:p>
            <a:pPr defTabSz="609630">
              <a:lnSpc>
                <a:spcPts val="2600"/>
              </a:lnSpc>
              <a:spcBef>
                <a:spcPct val="0"/>
              </a:spcBef>
            </a:pPr>
            <a:r>
              <a:rPr lang="en-US" sz="1600" b="1" i="1" spc="17">
                <a:solidFill>
                  <a:srgbClr val="49403C"/>
                </a:solidFill>
                <a:latin typeface="Arial" panose="020B0604020202020204" pitchFamily="34" charset="0"/>
              </a:rPr>
              <a:t>[Led by focal point libraries &amp; sub-branches]</a:t>
            </a:r>
          </a:p>
        </p:txBody>
      </p:sp>
      <p:sp>
        <p:nvSpPr>
          <p:cNvPr id="14" name="TextBox 13">
            <a:extLst>
              <a:ext uri="{FF2B5EF4-FFF2-40B4-BE49-F238E27FC236}">
                <a16:creationId xmlns:a16="http://schemas.microsoft.com/office/drawing/2014/main" id="{CE9B3E87-73EC-34D2-0D74-325019251B9E}"/>
              </a:ext>
            </a:extLst>
          </p:cNvPr>
          <p:cNvSpPr txBox="1"/>
          <p:nvPr/>
        </p:nvSpPr>
        <p:spPr>
          <a:xfrm>
            <a:off x="321761" y="4813817"/>
            <a:ext cx="6392937" cy="722505"/>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4) Data gathering/Analysis of results    </a:t>
            </a:r>
            <a:r>
              <a:rPr lang="en-US" sz="1867" b="1" spc="17">
                <a:solidFill>
                  <a:srgbClr val="49403C"/>
                </a:solidFill>
                <a:latin typeface="Arial" panose="020B0604020202020204" pitchFamily="34" charset="0"/>
              </a:rPr>
              <a:t>1 month</a:t>
            </a:r>
          </a:p>
          <a:p>
            <a:pPr defTabSz="609630">
              <a:lnSpc>
                <a:spcPts val="2600"/>
              </a:lnSpc>
              <a:spcBef>
                <a:spcPct val="0"/>
              </a:spcBef>
            </a:pPr>
            <a:r>
              <a:rPr lang="en-US" sz="1600" b="1" i="1" spc="17">
                <a:solidFill>
                  <a:srgbClr val="49403C"/>
                </a:solidFill>
                <a:latin typeface="Arial" panose="020B0604020202020204" pitchFamily="34" charset="0"/>
              </a:rPr>
              <a:t>[Led by Tactical Tech with partner support] </a:t>
            </a:r>
          </a:p>
        </p:txBody>
      </p:sp>
      <p:sp>
        <p:nvSpPr>
          <p:cNvPr id="15" name="TextBox 14">
            <a:extLst>
              <a:ext uri="{FF2B5EF4-FFF2-40B4-BE49-F238E27FC236}">
                <a16:creationId xmlns:a16="http://schemas.microsoft.com/office/drawing/2014/main" id="{08CB37A0-A9DE-3DE4-AD50-8DF59338BACA}"/>
              </a:ext>
            </a:extLst>
          </p:cNvPr>
          <p:cNvSpPr txBox="1"/>
          <p:nvPr/>
        </p:nvSpPr>
        <p:spPr>
          <a:xfrm>
            <a:off x="310248" y="5925777"/>
            <a:ext cx="6540927" cy="722505"/>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5) Final report and dissemination        </a:t>
            </a:r>
            <a:r>
              <a:rPr lang="en-US" sz="1867" b="1" spc="17">
                <a:solidFill>
                  <a:srgbClr val="49403C"/>
                </a:solidFill>
                <a:latin typeface="Arial" panose="020B0604020202020204" pitchFamily="34" charset="0"/>
              </a:rPr>
              <a:t>1-2 months</a:t>
            </a:r>
          </a:p>
          <a:p>
            <a:pPr defTabSz="609630">
              <a:lnSpc>
                <a:spcPts val="2600"/>
              </a:lnSpc>
              <a:spcBef>
                <a:spcPct val="0"/>
              </a:spcBef>
            </a:pPr>
            <a:r>
              <a:rPr lang="en-US" sz="1600" b="1" i="1" spc="17">
                <a:solidFill>
                  <a:srgbClr val="49403C"/>
                </a:solidFill>
                <a:latin typeface="Arial" panose="020B0604020202020204" pitchFamily="34" charset="0"/>
              </a:rPr>
              <a:t>[Individual &amp; collective report + dissemination]</a:t>
            </a:r>
          </a:p>
        </p:txBody>
      </p:sp>
      <p:pic>
        <p:nvPicPr>
          <p:cNvPr id="17" name="Picture 16">
            <a:extLst>
              <a:ext uri="{FF2B5EF4-FFF2-40B4-BE49-F238E27FC236}">
                <a16:creationId xmlns:a16="http://schemas.microsoft.com/office/drawing/2014/main" id="{B70C2538-E093-D3D5-7F27-24F0985CA2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3372" y="8106"/>
            <a:ext cx="5075025" cy="5138541"/>
          </a:xfrm>
          <a:prstGeom prst="rect">
            <a:avLst/>
          </a:prstGeom>
        </p:spPr>
      </p:pic>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rot="10800000">
            <a:off x="10941311" y="0"/>
            <a:ext cx="1835148" cy="6858000"/>
          </a:xfrm>
          <a:prstGeom prst="rect">
            <a:avLst/>
          </a:prstGeom>
          <a:solidFill>
            <a:srgbClr val="2F8662"/>
          </a:solidFill>
        </p:spPr>
        <p:txBody>
          <a:bodyPr/>
          <a:lstStyle/>
          <a:p>
            <a:pPr defTabSz="609630"/>
            <a:endParaRPr lang="en-NL" sz="1200">
              <a:solidFill>
                <a:prstClr val="black"/>
              </a:solidFill>
              <a:latin typeface="Arial" panose="020B0604020202020204"/>
            </a:endParaRPr>
          </a:p>
        </p:txBody>
      </p:sp>
      <p:grpSp>
        <p:nvGrpSpPr>
          <p:cNvPr id="11" name="Group 10">
            <a:extLst>
              <a:ext uri="{FF2B5EF4-FFF2-40B4-BE49-F238E27FC236}">
                <a16:creationId xmlns:a16="http://schemas.microsoft.com/office/drawing/2014/main" id="{3251B45F-EB1E-5DF3-CCF2-E0771203C1FF}"/>
              </a:ext>
            </a:extLst>
          </p:cNvPr>
          <p:cNvGrpSpPr/>
          <p:nvPr/>
        </p:nvGrpSpPr>
        <p:grpSpPr>
          <a:xfrm>
            <a:off x="9179623" y="0"/>
            <a:ext cx="1711353" cy="6858000"/>
            <a:chOff x="13769434" y="-309297"/>
            <a:chExt cx="2567030" cy="10905593"/>
          </a:xfrm>
        </p:grpSpPr>
        <p:sp>
          <p:nvSpPr>
            <p:cNvPr id="4" name="AutoShape 4"/>
            <p:cNvSpPr/>
            <p:nvPr/>
          </p:nvSpPr>
          <p:spPr>
            <a:xfrm rot="10800000">
              <a:off x="15480787" y="-309297"/>
              <a:ext cx="855677" cy="10905593"/>
            </a:xfrm>
            <a:prstGeom prst="rect">
              <a:avLst/>
            </a:prstGeom>
            <a:solidFill>
              <a:srgbClr val="2F8662">
                <a:alpha val="69804"/>
              </a:srgbClr>
            </a:solidFill>
          </p:spPr>
          <p:txBody>
            <a:bodyPr/>
            <a:lstStyle/>
            <a:p>
              <a:pPr defTabSz="609630"/>
              <a:endParaRPr lang="en-NL" sz="1200">
                <a:solidFill>
                  <a:prstClr val="black"/>
                </a:solidFill>
                <a:latin typeface="Arial" panose="020B0604020202020204"/>
              </a:endParaRPr>
            </a:p>
          </p:txBody>
        </p:sp>
        <p:sp>
          <p:nvSpPr>
            <p:cNvPr id="5" name="AutoShape 5"/>
            <p:cNvSpPr/>
            <p:nvPr/>
          </p:nvSpPr>
          <p:spPr>
            <a:xfrm rot="10800000">
              <a:off x="14625111" y="-309297"/>
              <a:ext cx="855677" cy="10905593"/>
            </a:xfrm>
            <a:prstGeom prst="rect">
              <a:avLst/>
            </a:prstGeom>
            <a:solidFill>
              <a:srgbClr val="2F8662">
                <a:alpha val="40000"/>
              </a:srgbClr>
            </a:solidFill>
          </p:spPr>
          <p:txBody>
            <a:bodyPr/>
            <a:lstStyle/>
            <a:p>
              <a:pPr defTabSz="609630"/>
              <a:endParaRPr lang="en-NL" sz="1200">
                <a:solidFill>
                  <a:prstClr val="black"/>
                </a:solidFill>
                <a:latin typeface="Arial" panose="020B0604020202020204"/>
              </a:endParaRPr>
            </a:p>
          </p:txBody>
        </p:sp>
        <p:sp>
          <p:nvSpPr>
            <p:cNvPr id="6" name="AutoShape 6"/>
            <p:cNvSpPr/>
            <p:nvPr/>
          </p:nvSpPr>
          <p:spPr>
            <a:xfrm rot="10800000">
              <a:off x="13769434" y="-309297"/>
              <a:ext cx="855677" cy="10905593"/>
            </a:xfrm>
            <a:prstGeom prst="rect">
              <a:avLst/>
            </a:prstGeom>
            <a:solidFill>
              <a:srgbClr val="2F8662">
                <a:alpha val="9804"/>
              </a:srgbClr>
            </a:solidFill>
          </p:spPr>
          <p:txBody>
            <a:bodyPr/>
            <a:lstStyle/>
            <a:p>
              <a:pPr defTabSz="609630"/>
              <a:endParaRPr lang="en-NL" sz="1200">
                <a:solidFill>
                  <a:prstClr val="black"/>
                </a:solidFill>
                <a:latin typeface="Arial" panose="020B0604020202020204"/>
              </a:endParaRPr>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defTabSz="609630">
              <a:lnSpc>
                <a:spcPts val="2664"/>
              </a:lnSpc>
            </a:pPr>
            <a:r>
              <a:rPr lang="en-US" sz="2400" spc="216">
                <a:solidFill>
                  <a:srgbClr val="FFFFFF"/>
                </a:solidFill>
                <a:latin typeface="Arial" panose="020B0604020202020204" pitchFamily="34" charset="0"/>
              </a:rPr>
              <a:t>IFLA HEADQUARTERS 2023</a:t>
            </a:r>
          </a:p>
        </p:txBody>
      </p:sp>
      <p:grpSp>
        <p:nvGrpSpPr>
          <p:cNvPr id="8" name="Group 8"/>
          <p:cNvGrpSpPr/>
          <p:nvPr/>
        </p:nvGrpSpPr>
        <p:grpSpPr>
          <a:xfrm>
            <a:off x="880491" y="932231"/>
            <a:ext cx="7264889" cy="2025501"/>
            <a:chOff x="25400" y="-2925610"/>
            <a:chExt cx="14529779" cy="4051003"/>
          </a:xfrm>
        </p:grpSpPr>
        <p:sp>
          <p:nvSpPr>
            <p:cNvPr id="9" name="TextBox 9"/>
            <p:cNvSpPr txBox="1"/>
            <p:nvPr/>
          </p:nvSpPr>
          <p:spPr>
            <a:xfrm>
              <a:off x="25400" y="-2925610"/>
              <a:ext cx="14401647" cy="2377705"/>
            </a:xfrm>
            <a:prstGeom prst="rect">
              <a:avLst/>
            </a:prstGeom>
          </p:spPr>
          <p:txBody>
            <a:bodyPr lIns="0" tIns="0" rIns="0" bIns="0" rtlCol="0" anchor="t">
              <a:spAutoFit/>
            </a:bodyPr>
            <a:lstStyle/>
            <a:p>
              <a:pPr defTabSz="609630">
                <a:lnSpc>
                  <a:spcPts val="10267"/>
                </a:lnSpc>
              </a:pPr>
              <a:r>
                <a:rPr lang="en-US" sz="5867" b="1">
                  <a:solidFill>
                    <a:prstClr val="black">
                      <a:lumMod val="75000"/>
                      <a:lumOff val="25000"/>
                    </a:prstClr>
                  </a:solidFill>
                  <a:latin typeface="Arial Black" panose="020B0604020202020204" pitchFamily="34" charset="0"/>
                </a:rPr>
                <a:t>THANK</a:t>
              </a:r>
              <a:r>
                <a:rPr lang="en-US" sz="5867" b="1">
                  <a:solidFill>
                    <a:srgbClr val="49403C"/>
                  </a:solidFill>
                  <a:latin typeface="Arial Black" panose="020B0604020202020204" pitchFamily="34" charset="0"/>
                </a:rPr>
                <a:t> YOU!</a:t>
              </a:r>
            </a:p>
          </p:txBody>
        </p:sp>
        <p:sp>
          <p:nvSpPr>
            <p:cNvPr id="10" name="TextBox 10"/>
            <p:cNvSpPr txBox="1"/>
            <p:nvPr/>
          </p:nvSpPr>
          <p:spPr>
            <a:xfrm>
              <a:off x="367374" y="423789"/>
              <a:ext cx="14187805" cy="701604"/>
            </a:xfrm>
            <a:prstGeom prst="rect">
              <a:avLst/>
            </a:prstGeom>
          </p:spPr>
          <p:txBody>
            <a:bodyPr lIns="0" tIns="0" rIns="0" bIns="0" rtlCol="0" anchor="t">
              <a:spAutoFit/>
            </a:bodyPr>
            <a:lstStyle/>
            <a:p>
              <a:pPr defTabSz="609630">
                <a:lnSpc>
                  <a:spcPts val="2987"/>
                </a:lnSpc>
              </a:pPr>
              <a:endParaRPr lang="en-US" sz="2133" b="1" spc="96">
                <a:solidFill>
                  <a:srgbClr val="49403C"/>
                </a:solidFill>
                <a:latin typeface="Arial" panose="020B0604020202020204" pitchFamily="34" charset="0"/>
              </a:endParaRPr>
            </a:p>
          </p:txBody>
        </p:sp>
      </p:grpSp>
      <p:pic>
        <p:nvPicPr>
          <p:cNvPr id="16" name="Picture 15" descr="A picture containing icon&#10;&#10;Description automatically generated">
            <a:extLst>
              <a:ext uri="{FF2B5EF4-FFF2-40B4-BE49-F238E27FC236}">
                <a16:creationId xmlns:a16="http://schemas.microsoft.com/office/drawing/2014/main" id="{72ED7B19-234F-1319-E832-692D9E61B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050" y="5631330"/>
            <a:ext cx="753439" cy="787301"/>
          </a:xfrm>
          <a:prstGeom prst="rect">
            <a:avLst/>
          </a:prstGeom>
        </p:spPr>
      </p:pic>
      <p:sp>
        <p:nvSpPr>
          <p:cNvPr id="2" name="TextBox 1">
            <a:extLst>
              <a:ext uri="{FF2B5EF4-FFF2-40B4-BE49-F238E27FC236}">
                <a16:creationId xmlns:a16="http://schemas.microsoft.com/office/drawing/2014/main" id="{599C92CF-19FC-E75F-DE49-8D89FCFD9F84}"/>
              </a:ext>
            </a:extLst>
          </p:cNvPr>
          <p:cNvSpPr txBox="1"/>
          <p:nvPr/>
        </p:nvSpPr>
        <p:spPr>
          <a:xfrm>
            <a:off x="1111466" y="3071139"/>
            <a:ext cx="7981734" cy="404663"/>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rPr>
              <a:t> </a:t>
            </a:r>
          </a:p>
        </p:txBody>
      </p:sp>
      <p:sp>
        <p:nvSpPr>
          <p:cNvPr id="12" name="TextBox 11">
            <a:extLst>
              <a:ext uri="{FF2B5EF4-FFF2-40B4-BE49-F238E27FC236}">
                <a16:creationId xmlns:a16="http://schemas.microsoft.com/office/drawing/2014/main" id="{3031D431-ABC7-D616-0279-4870B13F39FE}"/>
              </a:ext>
            </a:extLst>
          </p:cNvPr>
          <p:cNvSpPr txBox="1"/>
          <p:nvPr/>
        </p:nvSpPr>
        <p:spPr>
          <a:xfrm>
            <a:off x="4214851" y="5738817"/>
            <a:ext cx="4004083" cy="404663"/>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hlinkClick r:id="rId3"/>
              </a:rPr>
              <a:t>Maria.debrasdefer@ifla.org</a:t>
            </a:r>
            <a:r>
              <a:rPr lang="en-US" sz="2133" b="1" spc="17">
                <a:solidFill>
                  <a:srgbClr val="49403C"/>
                </a:solidFill>
                <a:latin typeface="Arial" panose="020B0604020202020204" pitchFamily="34" charset="0"/>
              </a:rPr>
              <a:t> </a:t>
            </a:r>
          </a:p>
        </p:txBody>
      </p:sp>
      <p:sp>
        <p:nvSpPr>
          <p:cNvPr id="13" name="TextBox 12">
            <a:extLst>
              <a:ext uri="{FF2B5EF4-FFF2-40B4-BE49-F238E27FC236}">
                <a16:creationId xmlns:a16="http://schemas.microsoft.com/office/drawing/2014/main" id="{B256FB18-A287-8FB8-79AE-781B0716F714}"/>
              </a:ext>
            </a:extLst>
          </p:cNvPr>
          <p:cNvSpPr txBox="1"/>
          <p:nvPr/>
        </p:nvSpPr>
        <p:spPr>
          <a:xfrm>
            <a:off x="1343932" y="3586319"/>
            <a:ext cx="7048553" cy="738087"/>
          </a:xfrm>
          <a:prstGeom prst="rect">
            <a:avLst/>
          </a:prstGeom>
          <a:noFill/>
        </p:spPr>
        <p:txBody>
          <a:bodyPr wrap="square">
            <a:spAutoFit/>
          </a:bodyPr>
          <a:lstStyle/>
          <a:p>
            <a:pPr defTabSz="609630">
              <a:lnSpc>
                <a:spcPts val="2600"/>
              </a:lnSpc>
              <a:spcBef>
                <a:spcPct val="0"/>
              </a:spcBef>
            </a:pPr>
            <a:r>
              <a:rPr lang="en-US" sz="2133" b="1" spc="17">
                <a:solidFill>
                  <a:srgbClr val="49403C"/>
                </a:solidFill>
                <a:latin typeface="Arial" panose="020B0604020202020204" pitchFamily="34" charset="0"/>
                <a:hlinkClick r:id="rId4"/>
              </a:rPr>
              <a:t>www.tacticaltech.org</a:t>
            </a:r>
            <a:r>
              <a:rPr lang="en-US" sz="2133" b="1" spc="17">
                <a:solidFill>
                  <a:srgbClr val="49403C"/>
                </a:solidFill>
                <a:latin typeface="Arial" panose="020B0604020202020204" pitchFamily="34" charset="0"/>
              </a:rPr>
              <a:t> </a:t>
            </a:r>
            <a:br>
              <a:rPr lang="en-US" sz="2133" b="1" spc="17">
                <a:solidFill>
                  <a:srgbClr val="49403C"/>
                </a:solidFill>
                <a:latin typeface="Arial" panose="020B0604020202020204" pitchFamily="34" charset="0"/>
              </a:rPr>
            </a:br>
            <a:r>
              <a:rPr lang="en-US" sz="2133" b="1" spc="17">
                <a:solidFill>
                  <a:srgbClr val="49403C"/>
                </a:solidFill>
                <a:latin typeface="Arial" panose="020B0604020202020204" pitchFamily="34" charset="0"/>
              </a:rPr>
              <a:t>(</a:t>
            </a:r>
            <a:r>
              <a:rPr lang="en-US" sz="2133" b="1" spc="17" err="1">
                <a:solidFill>
                  <a:srgbClr val="49403C"/>
                </a:solidFill>
                <a:latin typeface="Arial" panose="020B0604020202020204" pitchFamily="34" charset="0"/>
              </a:rPr>
              <a:t>Glassroom</a:t>
            </a:r>
            <a:r>
              <a:rPr lang="en-US" sz="2133" b="1" spc="17">
                <a:solidFill>
                  <a:srgbClr val="49403C"/>
                </a:solidFill>
                <a:latin typeface="Arial" panose="020B0604020202020204" pitchFamily="34" charset="0"/>
              </a:rPr>
              <a:t> &amp; EU Media literacy website) </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198"/>
            <a:ext cx="3546501" cy="7270395"/>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a:off x="3670296"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4811198"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5952100"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8" name="Group 8"/>
          <p:cNvGrpSpPr/>
          <p:nvPr/>
        </p:nvGrpSpPr>
        <p:grpSpPr>
          <a:xfrm>
            <a:off x="4283811" y="1474862"/>
            <a:ext cx="7200823" cy="3231474"/>
            <a:chOff x="0" y="123825"/>
            <a:chExt cx="14401647" cy="6462948"/>
          </a:xfrm>
        </p:grpSpPr>
        <p:sp>
          <p:nvSpPr>
            <p:cNvPr id="9" name="TextBox 9"/>
            <p:cNvSpPr txBox="1"/>
            <p:nvPr/>
          </p:nvSpPr>
          <p:spPr>
            <a:xfrm>
              <a:off x="0" y="123825"/>
              <a:ext cx="14401647" cy="4925194"/>
            </a:xfrm>
            <a:prstGeom prst="rect">
              <a:avLst/>
            </a:prstGeom>
          </p:spPr>
          <p:txBody>
            <a:bodyPr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5334" b="1" i="0" u="none" strike="noStrike" kern="1200" cap="none" spc="0" normalizeH="0" baseline="0" noProof="0">
                  <a:ln>
                    <a:noFill/>
                  </a:ln>
                  <a:solidFill>
                    <a:srgbClr val="49403C"/>
                  </a:solidFill>
                  <a:effectLst/>
                  <a:uLnTx/>
                  <a:uFillTx/>
                  <a:latin typeface="Arial Black" panose="020B0604020202020204" pitchFamily="34" charset="0"/>
                  <a:ea typeface="+mn-ea"/>
                  <a:cs typeface="Arial Black" panose="020B0604020202020204" pitchFamily="34" charset="0"/>
                </a:rPr>
                <a:t>Taking Advocacy from International to National</a:t>
              </a:r>
            </a:p>
          </p:txBody>
        </p:sp>
        <p:sp>
          <p:nvSpPr>
            <p:cNvPr id="10" name="TextBox 10"/>
            <p:cNvSpPr txBox="1"/>
            <p:nvPr/>
          </p:nvSpPr>
          <p:spPr>
            <a:xfrm>
              <a:off x="0" y="5888696"/>
              <a:ext cx="14187804" cy="698077"/>
            </a:xfrm>
            <a:prstGeom prst="rect">
              <a:avLst/>
            </a:prstGeom>
          </p:spPr>
          <p:txBody>
            <a:bodyPr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987"/>
                </a:lnSpc>
                <a:spcBef>
                  <a:spcPts val="0"/>
                </a:spcBef>
                <a:spcAft>
                  <a:spcPts val="0"/>
                </a:spcAft>
                <a:buClrTx/>
                <a:buSzTx/>
                <a:buFontTx/>
                <a:buNone/>
                <a:tabLst/>
                <a:defRPr/>
              </a:pPr>
              <a:r>
                <a:rPr kumimoji="0" lang="en-US" sz="2133" b="0" i="0" u="none" strike="noStrike" kern="1200" cap="none" spc="96" normalizeH="0" baseline="0" noProof="0">
                  <a:ln>
                    <a:noFill/>
                  </a:ln>
                  <a:solidFill>
                    <a:srgbClr val="49403C"/>
                  </a:solidFill>
                  <a:effectLst/>
                  <a:uLnTx/>
                  <a:uFillTx/>
                  <a:latin typeface="Arial" panose="020B0604020202020204" pitchFamily="34" charset="0"/>
                  <a:ea typeface="+mn-ea"/>
                  <a:cs typeface="Arial" panose="020B0604020202020204" pitchFamily="34" charset="0"/>
                </a:rPr>
                <a:t>Policy, Advocacy and Practice </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5500" y="5544773"/>
            <a:ext cx="2160021" cy="589281"/>
          </a:xfrm>
          <a:prstGeom prst="rect">
            <a:avLst/>
          </a:prstGeom>
        </p:spPr>
      </p:pic>
    </p:spTree>
    <p:extLst>
      <p:ext uri="{BB962C8B-B14F-4D97-AF65-F5344CB8AC3E}">
        <p14:creationId xmlns:p14="http://schemas.microsoft.com/office/powerpoint/2010/main" val="623759854"/>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red and white object&#10;&#10;Description automatically generated with medium confidence">
            <a:extLst>
              <a:ext uri="{FF2B5EF4-FFF2-40B4-BE49-F238E27FC236}">
                <a16:creationId xmlns:a16="http://schemas.microsoft.com/office/drawing/2014/main" id="{4B8A7C02-6109-4747-3321-19C5787DAE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3" name="TextBox 9">
            <a:extLst>
              <a:ext uri="{FF2B5EF4-FFF2-40B4-BE49-F238E27FC236}">
                <a16:creationId xmlns:a16="http://schemas.microsoft.com/office/drawing/2014/main" id="{B9F2F795-F1C8-C9E7-36E0-2C0287667D08}"/>
              </a:ext>
            </a:extLst>
          </p:cNvPr>
          <p:cNvSpPr txBox="1"/>
          <p:nvPr/>
        </p:nvSpPr>
        <p:spPr>
          <a:xfrm>
            <a:off x="2495589" y="2524495"/>
            <a:ext cx="7200823" cy="18057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ct val="100000"/>
              </a:lnSpc>
              <a:spcBef>
                <a:spcPts val="0"/>
              </a:spcBef>
              <a:spcAft>
                <a:spcPts val="0"/>
              </a:spcAft>
              <a:buClrTx/>
              <a:buSzTx/>
              <a:buFontTx/>
              <a:buNone/>
              <a:tabLst/>
              <a:defRPr/>
            </a:pPr>
            <a:r>
              <a:rPr kumimoji="0" lang="en-US" sz="5867"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IFLA and UNESCO</a:t>
            </a:r>
          </a:p>
        </p:txBody>
      </p:sp>
      <p:pic>
        <p:nvPicPr>
          <p:cNvPr id="5" name="Picture 4" descr="A white grid with black letters&#10;&#10;Description automatically generated">
            <a:extLst>
              <a:ext uri="{FF2B5EF4-FFF2-40B4-BE49-F238E27FC236}">
                <a16:creationId xmlns:a16="http://schemas.microsoft.com/office/drawing/2014/main" id="{245F6DDA-BE7F-8030-F885-3E09439189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4682096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8">
            <a:extLst>
              <a:ext uri="{FF2B5EF4-FFF2-40B4-BE49-F238E27FC236}">
                <a16:creationId xmlns:a16="http://schemas.microsoft.com/office/drawing/2014/main" id="{C3A2FA10-B2CF-BBDB-87BF-12F7678A6F88}"/>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UNESCO </a:t>
            </a:r>
          </a:p>
        </p:txBody>
      </p:sp>
      <p:sp>
        <p:nvSpPr>
          <p:cNvPr id="15" name="TextBox 14">
            <a:extLst>
              <a:ext uri="{FF2B5EF4-FFF2-40B4-BE49-F238E27FC236}">
                <a16:creationId xmlns:a16="http://schemas.microsoft.com/office/drawing/2014/main" id="{9A782359-A4C6-0AED-F22B-81FD15F44F1E}"/>
              </a:ext>
            </a:extLst>
          </p:cNvPr>
          <p:cNvSpPr txBox="1"/>
          <p:nvPr/>
        </p:nvSpPr>
        <p:spPr>
          <a:xfrm>
            <a:off x="1351971" y="2125866"/>
            <a:ext cx="4915179" cy="3901837"/>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Culture</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Communications and Information</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Education</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Natural Science</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Social and Human Sciences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US" sz="2400" b="0" i="0" u="none" strike="noStrike" kern="1200" cap="none" spc="173" normalizeH="0" baseline="0" noProof="0">
              <a:ln>
                <a:noFill/>
              </a:ln>
              <a:solidFill>
                <a:srgbClr val="000000"/>
              </a:solidFill>
              <a:effectLst/>
              <a:uLnTx/>
              <a:uFillTx/>
              <a:latin typeface="Arial "/>
              <a:ea typeface="+mn-ea"/>
              <a:cs typeface="+mn-cs"/>
            </a:endParaRPr>
          </a:p>
        </p:txBody>
      </p:sp>
      <p:pic>
        <p:nvPicPr>
          <p:cNvPr id="11" name="Picture 10" descr="A group of people sitting in chairs in a room with a large screen&#10;&#10;Description automatically generated">
            <a:extLst>
              <a:ext uri="{FF2B5EF4-FFF2-40B4-BE49-F238E27FC236}">
                <a16:creationId xmlns:a16="http://schemas.microsoft.com/office/drawing/2014/main" id="{AA8BC941-9AAB-F4DB-00E4-71155FDDB9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8389" y="1204046"/>
            <a:ext cx="5313145" cy="3984859"/>
          </a:xfrm>
          <a:prstGeom prst="rect">
            <a:avLst/>
          </a:prstGeom>
        </p:spPr>
      </p:pic>
    </p:spTree>
    <p:extLst>
      <p:ext uri="{BB962C8B-B14F-4D97-AF65-F5344CB8AC3E}">
        <p14:creationId xmlns:p14="http://schemas.microsoft.com/office/powerpoint/2010/main" val="75310699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61495" y="2230684"/>
            <a:ext cx="8982655" cy="3347840"/>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Accelerating SDG Progress (4, 11.4, 16.10)</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Fair and inclusive education, protecting the  environment, social  cohesion, technology in service of humankind.</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Crisis preparedness &amp; Response</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Digital Transformation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Mobilizing partnerships </a:t>
            </a:r>
          </a:p>
        </p:txBody>
      </p:sp>
      <p:sp>
        <p:nvSpPr>
          <p:cNvPr id="11" name="TextBox 8">
            <a:extLst>
              <a:ext uri="{FF2B5EF4-FFF2-40B4-BE49-F238E27FC236}">
                <a16:creationId xmlns:a16="http://schemas.microsoft.com/office/drawing/2014/main" id="{79E7552C-09DA-E25B-F10C-166870D44F5B}"/>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Strategy 2024-2025</a:t>
            </a:r>
          </a:p>
        </p:txBody>
      </p:sp>
    </p:spTree>
    <p:extLst>
      <p:ext uri="{BB962C8B-B14F-4D97-AF65-F5344CB8AC3E}">
        <p14:creationId xmlns:p14="http://schemas.microsoft.com/office/powerpoint/2010/main" val="4120102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SMART action – </a:t>
            </a:r>
            <a:r>
              <a:rPr lang="en-US" sz="4400" spc="210">
                <a:solidFill>
                  <a:srgbClr val="2F8662"/>
                </a:solidFill>
                <a:latin typeface="Arial Black" panose="020B0604020202020204" pitchFamily="34" charset="0"/>
              </a:rPr>
              <a:t>Example 1</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815882"/>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Initial statement:</a:t>
            </a:r>
          </a:p>
          <a:p>
            <a:pPr>
              <a:spcBef>
                <a:spcPts val="600"/>
              </a:spcBef>
              <a:spcAft>
                <a:spcPts val="600"/>
              </a:spcAft>
            </a:pPr>
            <a:r>
              <a:rPr lang="en-US" sz="3600" b="1" spc="30">
                <a:solidFill>
                  <a:srgbClr val="49403C"/>
                </a:solidFill>
                <a:latin typeface="Arial" panose="020B0604020202020204" pitchFamily="34" charset="0"/>
              </a:rPr>
              <a:t>To produce a country profile for the Library Map of the World</a:t>
            </a:r>
          </a:p>
        </p:txBody>
      </p:sp>
    </p:spTree>
    <p:extLst>
      <p:ext uri="{BB962C8B-B14F-4D97-AF65-F5344CB8AC3E}">
        <p14:creationId xmlns:p14="http://schemas.microsoft.com/office/powerpoint/2010/main" val="1028387379"/>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61495" y="2230684"/>
            <a:ext cx="8982655" cy="3347840"/>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Culture and climate change</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Culture as a stand-alone goal</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Culture and arts education</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Supporting  cultural  rights,  leveraging  digital  technologies, addressing  the  impact  of AI</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Emergency preparedness and response </a:t>
            </a:r>
          </a:p>
        </p:txBody>
      </p:sp>
      <p:sp>
        <p:nvSpPr>
          <p:cNvPr id="11" name="TextBox 8">
            <a:extLst>
              <a:ext uri="{FF2B5EF4-FFF2-40B4-BE49-F238E27FC236}">
                <a16:creationId xmlns:a16="http://schemas.microsoft.com/office/drawing/2014/main" id="{79E7552C-09DA-E25B-F10C-166870D44F5B}"/>
              </a:ext>
            </a:extLst>
          </p:cNvPr>
          <p:cNvSpPr txBox="1"/>
          <p:nvPr/>
        </p:nvSpPr>
        <p:spPr>
          <a:xfrm>
            <a:off x="1220801" y="1259391"/>
            <a:ext cx="9338113" cy="71821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Major </a:t>
            </a:r>
            <a:r>
              <a:rPr kumimoji="0" lang="en-US" sz="4667" b="1" i="0" u="none" strike="noStrike" kern="1200" cap="none" spc="140" normalizeH="0" baseline="0" noProof="0" err="1">
                <a:ln>
                  <a:noFill/>
                </a:ln>
                <a:solidFill>
                  <a:srgbClr val="49403C"/>
                </a:solidFill>
                <a:effectLst/>
                <a:uLnTx/>
                <a:uFillTx/>
                <a:latin typeface="Arial Black" panose="020B0604020202020204" pitchFamily="34" charset="0"/>
                <a:ea typeface="+mn-ea"/>
                <a:cs typeface="+mn-cs"/>
              </a:rPr>
              <a:t>Programme</a:t>
            </a: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 Culture </a:t>
            </a:r>
          </a:p>
        </p:txBody>
      </p:sp>
    </p:spTree>
    <p:extLst>
      <p:ext uri="{BB962C8B-B14F-4D97-AF65-F5344CB8AC3E}">
        <p14:creationId xmlns:p14="http://schemas.microsoft.com/office/powerpoint/2010/main" val="828065992"/>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61495" y="2230684"/>
            <a:ext cx="8982655" cy="3901837"/>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Identify,  protect  and  manage  tangible &amp; living heritage</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Fight illicit trafficking, promote restitution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Improve disaster/conflict preparedness and response</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Promote, monitor and measure the  contribution  of  culture  to  the  implementation  of  SDGs at the local, national and regional levels</a:t>
            </a:r>
          </a:p>
        </p:txBody>
      </p:sp>
      <p:sp>
        <p:nvSpPr>
          <p:cNvPr id="11" name="TextBox 8">
            <a:extLst>
              <a:ext uri="{FF2B5EF4-FFF2-40B4-BE49-F238E27FC236}">
                <a16:creationId xmlns:a16="http://schemas.microsoft.com/office/drawing/2014/main" id="{79E7552C-09DA-E25B-F10C-166870D44F5B}"/>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Culture </a:t>
            </a:r>
          </a:p>
        </p:txBody>
      </p:sp>
    </p:spTree>
    <p:extLst>
      <p:ext uri="{BB962C8B-B14F-4D97-AF65-F5344CB8AC3E}">
        <p14:creationId xmlns:p14="http://schemas.microsoft.com/office/powerpoint/2010/main" val="3968043302"/>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80745" y="2002218"/>
            <a:ext cx="8982655" cy="3539430"/>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173" normalizeH="0" baseline="0" noProof="0">
                <a:ln>
                  <a:noFill/>
                </a:ln>
                <a:solidFill>
                  <a:srgbClr val="000000"/>
                </a:solidFill>
                <a:effectLst/>
                <a:uLnTx/>
                <a:uFillTx/>
                <a:latin typeface="Arial "/>
                <a:ea typeface="+mn-ea"/>
                <a:cs typeface="+mn-cs"/>
              </a:rPr>
              <a:t>Planning and implementation of culture and arts education should overcome siloed approaches by… establishing more sustained cooperation with </a:t>
            </a:r>
            <a:r>
              <a:rPr kumimoji="0" lang="en-US" sz="2800" b="1" i="0" u="none" strike="noStrike" kern="1200" cap="none" spc="173" normalizeH="0" baseline="0" noProof="0">
                <a:ln>
                  <a:noFill/>
                </a:ln>
                <a:solidFill>
                  <a:srgbClr val="000000"/>
                </a:solidFill>
                <a:effectLst/>
                <a:uLnTx/>
                <a:uFillTx/>
                <a:latin typeface="Arial "/>
                <a:ea typeface="+mn-ea"/>
                <a:cs typeface="+mn-cs"/>
              </a:rPr>
              <a:t>informal and non-formal learning spaces and actors</a:t>
            </a:r>
            <a:r>
              <a:rPr kumimoji="0" lang="en-US" sz="2800" b="0" i="0" u="none" strike="noStrike" kern="1200" cap="none" spc="173" normalizeH="0" baseline="0" noProof="0">
                <a:ln>
                  <a:noFill/>
                </a:ln>
                <a:solidFill>
                  <a:srgbClr val="000000"/>
                </a:solidFill>
                <a:effectLst/>
                <a:uLnTx/>
                <a:uFillTx/>
                <a:latin typeface="Arial "/>
                <a:ea typeface="+mn-ea"/>
                <a:cs typeface="+mn-cs"/>
              </a:rPr>
              <a:t>, such as… </a:t>
            </a:r>
            <a:r>
              <a:rPr kumimoji="0" lang="en-US" sz="2800" b="1" i="0" u="none" strike="noStrike" kern="1200" cap="none" spc="173" normalizeH="0" baseline="0" noProof="0">
                <a:ln>
                  <a:noFill/>
                </a:ln>
                <a:solidFill>
                  <a:srgbClr val="C00000"/>
                </a:solidFill>
                <a:effectLst/>
                <a:uLnTx/>
                <a:uFillTx/>
                <a:latin typeface="Arial "/>
                <a:ea typeface="+mn-ea"/>
                <a:cs typeface="+mn-cs"/>
              </a:rPr>
              <a:t>libraries</a:t>
            </a:r>
            <a:r>
              <a:rPr kumimoji="0" lang="en-US" sz="2800" b="1" i="0" u="none" strike="noStrike" kern="1200" cap="none" spc="173" normalizeH="0" baseline="0" noProof="0">
                <a:ln>
                  <a:noFill/>
                </a:ln>
                <a:solidFill>
                  <a:srgbClr val="000000"/>
                </a:solidFill>
                <a:effectLst/>
                <a:uLnTx/>
                <a:uFillTx/>
                <a:latin typeface="Arial "/>
                <a:ea typeface="+mn-ea"/>
                <a:cs typeface="+mn-cs"/>
              </a:rPr>
              <a:t>… </a:t>
            </a:r>
            <a:r>
              <a:rPr kumimoji="0" lang="en-US" sz="2800" b="0" i="0" u="none" strike="noStrike" kern="1200" cap="none" spc="173" normalizeH="0" baseline="0" noProof="0">
                <a:ln>
                  <a:noFill/>
                </a:ln>
                <a:solidFill>
                  <a:srgbClr val="000000"/>
                </a:solidFill>
                <a:effectLst/>
                <a:uLnTx/>
                <a:uFillTx/>
                <a:latin typeface="Arial "/>
                <a:ea typeface="+mn-ea"/>
                <a:cs typeface="+mn-cs"/>
              </a:rPr>
              <a:t>and other relevant stakeholders in order </a:t>
            </a:r>
            <a:r>
              <a:rPr kumimoji="0" lang="en-US" sz="2800" b="1" i="0" u="none" strike="noStrike" kern="1200" cap="none" spc="173" normalizeH="0" baseline="0" noProof="0">
                <a:ln>
                  <a:noFill/>
                </a:ln>
                <a:solidFill>
                  <a:srgbClr val="000000"/>
                </a:solidFill>
                <a:effectLst/>
                <a:uLnTx/>
                <a:uFillTx/>
                <a:latin typeface="Arial "/>
                <a:ea typeface="+mn-ea"/>
                <a:cs typeface="+mn-cs"/>
              </a:rPr>
              <a:t>to strengthen learning outcomes and address gaps in education curricula and training</a:t>
            </a:r>
            <a:r>
              <a:rPr kumimoji="0" lang="en-US" sz="2800" b="0" i="0" u="none" strike="noStrike" kern="1200" cap="none" spc="173" normalizeH="0" baseline="0" noProof="0">
                <a:ln>
                  <a:noFill/>
                </a:ln>
                <a:solidFill>
                  <a:srgbClr val="000000"/>
                </a:solidFill>
                <a:effectLst/>
                <a:uLnTx/>
                <a:uFillTx/>
                <a:latin typeface="Arial "/>
                <a:ea typeface="+mn-ea"/>
                <a:cs typeface="+mn-cs"/>
              </a:rPr>
              <a:t>.</a:t>
            </a:r>
          </a:p>
        </p:txBody>
      </p:sp>
      <p:sp>
        <p:nvSpPr>
          <p:cNvPr id="11" name="TextBox 8">
            <a:extLst>
              <a:ext uri="{FF2B5EF4-FFF2-40B4-BE49-F238E27FC236}">
                <a16:creationId xmlns:a16="http://schemas.microsoft.com/office/drawing/2014/main" id="{79E7552C-09DA-E25B-F10C-166870D44F5B}"/>
              </a:ext>
            </a:extLst>
          </p:cNvPr>
          <p:cNvSpPr txBox="1"/>
          <p:nvPr/>
        </p:nvSpPr>
        <p:spPr>
          <a:xfrm>
            <a:off x="1188305" y="951782"/>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Culture + Education</a:t>
            </a:r>
          </a:p>
        </p:txBody>
      </p:sp>
      <p:sp>
        <p:nvSpPr>
          <p:cNvPr id="3" name="TextBox 2">
            <a:extLst>
              <a:ext uri="{FF2B5EF4-FFF2-40B4-BE49-F238E27FC236}">
                <a16:creationId xmlns:a16="http://schemas.microsoft.com/office/drawing/2014/main" id="{9D6EBB6F-4126-2114-FD3C-473A4FA66EE3}"/>
              </a:ext>
            </a:extLst>
          </p:cNvPr>
          <p:cNvSpPr txBox="1"/>
          <p:nvPr/>
        </p:nvSpPr>
        <p:spPr>
          <a:xfrm>
            <a:off x="5311338" y="6283859"/>
            <a:ext cx="7458074"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NL" sz="1800" b="0" i="0" u="none" strike="noStrike" kern="1200" cap="none" spc="0" normalizeH="0" baseline="0" noProof="0">
                <a:ln>
                  <a:noFill/>
                </a:ln>
                <a:solidFill>
                  <a:prstClr val="black"/>
                </a:solidFill>
                <a:effectLst/>
                <a:uLnTx/>
                <a:uFillTx/>
                <a:latin typeface="Arial" panose="020B0604020202020204"/>
                <a:ea typeface="+mn-ea"/>
                <a:cs typeface="+mn-cs"/>
              </a:rPr>
              <a:t>https://www.unesco.org/en/wccae2024-framework-consultation</a:t>
            </a:r>
          </a:p>
        </p:txBody>
      </p:sp>
    </p:spTree>
    <p:extLst>
      <p:ext uri="{BB962C8B-B14F-4D97-AF65-F5344CB8AC3E}">
        <p14:creationId xmlns:p14="http://schemas.microsoft.com/office/powerpoint/2010/main" val="138299354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61495" y="2230684"/>
            <a:ext cx="8982655" cy="2677656"/>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marR="0" lvl="0" indent="-342900"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Reach out to Library Associations</a:t>
            </a:r>
          </a:p>
          <a:p>
            <a:pPr marL="342900" marR="0" lvl="0" indent="-342900"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Contact UNESCO National Commission </a:t>
            </a:r>
          </a:p>
          <a:p>
            <a:pPr marL="342900" marR="0" lvl="0" indent="-342900"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Express support, share evidence ahead of  Global Conference</a:t>
            </a:r>
          </a:p>
          <a:p>
            <a:pPr marL="342900" marR="0" lvl="0" indent="-342900"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Assist in monitoring and reporting success</a:t>
            </a:r>
          </a:p>
          <a:p>
            <a:pPr marL="342900" marR="0" lvl="0" indent="-342900"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Connect to calls for culture in sustainable development </a:t>
            </a:r>
          </a:p>
        </p:txBody>
      </p:sp>
      <p:sp>
        <p:nvSpPr>
          <p:cNvPr id="11" name="TextBox 8">
            <a:extLst>
              <a:ext uri="{FF2B5EF4-FFF2-40B4-BE49-F238E27FC236}">
                <a16:creationId xmlns:a16="http://schemas.microsoft.com/office/drawing/2014/main" id="{79E7552C-09DA-E25B-F10C-166870D44F5B}"/>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Actions </a:t>
            </a:r>
          </a:p>
        </p:txBody>
      </p:sp>
    </p:spTree>
    <p:extLst>
      <p:ext uri="{BB962C8B-B14F-4D97-AF65-F5344CB8AC3E}">
        <p14:creationId xmlns:p14="http://schemas.microsoft.com/office/powerpoint/2010/main" val="56922419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8">
            <a:extLst>
              <a:ext uri="{FF2B5EF4-FFF2-40B4-BE49-F238E27FC236}">
                <a16:creationId xmlns:a16="http://schemas.microsoft.com/office/drawing/2014/main" id="{C3A2FA10-B2CF-BBDB-87BF-12F7678A6F88}"/>
              </a:ext>
            </a:extLst>
          </p:cNvPr>
          <p:cNvSpPr txBox="1"/>
          <p:nvPr/>
        </p:nvSpPr>
        <p:spPr>
          <a:xfrm>
            <a:off x="1220801" y="1259391"/>
            <a:ext cx="9619228" cy="6155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Major </a:t>
            </a:r>
            <a:r>
              <a:rPr kumimoji="0" lang="en-US" sz="4000" b="1" i="0" u="none" strike="noStrike" kern="1200" cap="none" spc="140" normalizeH="0" baseline="0" noProof="0" err="1">
                <a:ln>
                  <a:noFill/>
                </a:ln>
                <a:solidFill>
                  <a:srgbClr val="49403C"/>
                </a:solidFill>
                <a:effectLst/>
                <a:uLnTx/>
                <a:uFillTx/>
                <a:latin typeface="Arial Black" panose="020B0604020202020204" pitchFamily="34" charset="0"/>
                <a:ea typeface="+mn-ea"/>
                <a:cs typeface="+mn-cs"/>
              </a:rPr>
              <a:t>Programme</a:t>
            </a: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 CI</a:t>
            </a:r>
          </a:p>
        </p:txBody>
      </p:sp>
      <p:sp>
        <p:nvSpPr>
          <p:cNvPr id="15" name="TextBox 14">
            <a:extLst>
              <a:ext uri="{FF2B5EF4-FFF2-40B4-BE49-F238E27FC236}">
                <a16:creationId xmlns:a16="http://schemas.microsoft.com/office/drawing/2014/main" id="{9A782359-A4C6-0AED-F22B-81FD15F44F1E}"/>
              </a:ext>
            </a:extLst>
          </p:cNvPr>
          <p:cNvSpPr txBox="1"/>
          <p:nvPr/>
        </p:nvSpPr>
        <p:spPr>
          <a:xfrm>
            <a:off x="1351971" y="2125866"/>
            <a:ext cx="9488058" cy="2923877"/>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300" b="0" i="0" u="none" strike="noStrike" kern="1200" cap="none" spc="173" normalizeH="0" baseline="0" noProof="0">
                <a:ln>
                  <a:noFill/>
                </a:ln>
                <a:solidFill>
                  <a:srgbClr val="000000"/>
                </a:solidFill>
                <a:effectLst/>
                <a:uLnTx/>
                <a:uFillTx/>
                <a:latin typeface="Arial "/>
                <a:ea typeface="+mn-ea"/>
                <a:cs typeface="+mn-cs"/>
              </a:rPr>
              <a:t>Promote and protect linguistic diversity and multilingualism</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300" b="0" i="0" u="none" strike="noStrike" kern="1200" cap="none" spc="173" normalizeH="0" baseline="0" noProof="0">
                <a:ln>
                  <a:noFill/>
                </a:ln>
                <a:solidFill>
                  <a:srgbClr val="000000"/>
                </a:solidFill>
                <a:effectLst/>
                <a:uLnTx/>
                <a:uFillTx/>
                <a:latin typeface="Arial "/>
                <a:ea typeface="+mn-ea"/>
                <a:cs typeface="+mn-cs"/>
              </a:rPr>
              <a:t>Enhance norms and policies on freedom of  expression, right to access information </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300" b="0" i="0" u="none" strike="noStrike" kern="1200" cap="none" spc="173" normalizeH="0" baseline="0" noProof="0">
                <a:ln>
                  <a:noFill/>
                </a:ln>
                <a:solidFill>
                  <a:srgbClr val="000000"/>
                </a:solidFill>
                <a:effectLst/>
                <a:uLnTx/>
                <a:uFillTx/>
                <a:latin typeface="Arial "/>
                <a:ea typeface="+mn-ea"/>
                <a:cs typeface="+mn-cs"/>
              </a:rPr>
              <a:t>Strengthen media development and media pluralism</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300" b="0" i="0" u="none" strike="noStrike" kern="1200" cap="none" spc="173" normalizeH="0" baseline="0" noProof="0">
                <a:ln>
                  <a:noFill/>
                </a:ln>
                <a:solidFill>
                  <a:srgbClr val="000000"/>
                </a:solidFill>
                <a:effectLst/>
                <a:uLnTx/>
                <a:uFillTx/>
                <a:latin typeface="Arial "/>
                <a:ea typeface="+mn-ea"/>
                <a:cs typeface="+mn-cs"/>
              </a:rPr>
              <a:t>Foster  universal  access  to  information  and  knowledge, open solutions, documentary heritage</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300" b="0" i="0" u="none" strike="noStrike" kern="1200" cap="none" spc="173" normalizeH="0" baseline="0" noProof="0">
                <a:ln>
                  <a:noFill/>
                </a:ln>
                <a:solidFill>
                  <a:srgbClr val="000000"/>
                </a:solidFill>
                <a:effectLst/>
                <a:uLnTx/>
                <a:uFillTx/>
                <a:latin typeface="Arial "/>
                <a:ea typeface="+mn-ea"/>
                <a:cs typeface="+mn-cs"/>
              </a:rPr>
              <a:t>Strengthen MIL, bridge the digital and knowledge divide</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300" b="0" i="0" u="none" strike="noStrike" kern="1200" cap="none" spc="173" normalizeH="0" baseline="0" noProof="0">
                <a:ln>
                  <a:noFill/>
                </a:ln>
                <a:solidFill>
                  <a:srgbClr val="000000"/>
                </a:solidFill>
                <a:effectLst/>
                <a:uLnTx/>
                <a:uFillTx/>
                <a:latin typeface="Arial "/>
                <a:ea typeface="+mn-ea"/>
                <a:cs typeface="+mn-cs"/>
              </a:rPr>
              <a:t>Ethical norms and standards on digital transformation &amp; AI</a:t>
            </a:r>
          </a:p>
        </p:txBody>
      </p:sp>
    </p:spTree>
    <p:extLst>
      <p:ext uri="{BB962C8B-B14F-4D97-AF65-F5344CB8AC3E}">
        <p14:creationId xmlns:p14="http://schemas.microsoft.com/office/powerpoint/2010/main" val="2610245963"/>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8">
            <a:extLst>
              <a:ext uri="{FF2B5EF4-FFF2-40B4-BE49-F238E27FC236}">
                <a16:creationId xmlns:a16="http://schemas.microsoft.com/office/drawing/2014/main" id="{C3A2FA10-B2CF-BBDB-87BF-12F7678A6F88}"/>
              </a:ext>
            </a:extLst>
          </p:cNvPr>
          <p:cNvSpPr txBox="1"/>
          <p:nvPr/>
        </p:nvSpPr>
        <p:spPr>
          <a:xfrm>
            <a:off x="1220801" y="1259391"/>
            <a:ext cx="9619228" cy="6155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Actions </a:t>
            </a:r>
          </a:p>
        </p:txBody>
      </p:sp>
      <p:sp>
        <p:nvSpPr>
          <p:cNvPr id="15" name="TextBox 14">
            <a:extLst>
              <a:ext uri="{FF2B5EF4-FFF2-40B4-BE49-F238E27FC236}">
                <a16:creationId xmlns:a16="http://schemas.microsoft.com/office/drawing/2014/main" id="{9A782359-A4C6-0AED-F22B-81FD15F44F1E}"/>
              </a:ext>
            </a:extLst>
          </p:cNvPr>
          <p:cNvSpPr txBox="1"/>
          <p:nvPr/>
        </p:nvSpPr>
        <p:spPr>
          <a:xfrm>
            <a:off x="1351971" y="2125866"/>
            <a:ext cx="8982655" cy="3347840"/>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IFAP National Committees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Memory of the World National Committees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Develop and communicate MIL and Open Education/Open Science strategies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2022 IFLA/UNESCO Public Library Manifesto</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US" sz="2400" b="0" i="0" u="none" strike="noStrike" kern="1200" cap="none" spc="173"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357065006"/>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8">
            <a:extLst>
              <a:ext uri="{FF2B5EF4-FFF2-40B4-BE49-F238E27FC236}">
                <a16:creationId xmlns:a16="http://schemas.microsoft.com/office/drawing/2014/main" id="{C3A2FA10-B2CF-BBDB-87BF-12F7678A6F88}"/>
              </a:ext>
            </a:extLst>
          </p:cNvPr>
          <p:cNvSpPr txBox="1"/>
          <p:nvPr/>
        </p:nvSpPr>
        <p:spPr>
          <a:xfrm>
            <a:off x="1286386" y="1081084"/>
            <a:ext cx="9619228" cy="6155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IFAP National Committees  </a:t>
            </a:r>
          </a:p>
        </p:txBody>
      </p:sp>
      <p:sp>
        <p:nvSpPr>
          <p:cNvPr id="15" name="TextBox 14">
            <a:extLst>
              <a:ext uri="{FF2B5EF4-FFF2-40B4-BE49-F238E27FC236}">
                <a16:creationId xmlns:a16="http://schemas.microsoft.com/office/drawing/2014/main" id="{9A782359-A4C6-0AED-F22B-81FD15F44F1E}"/>
              </a:ext>
            </a:extLst>
          </p:cNvPr>
          <p:cNvSpPr txBox="1"/>
          <p:nvPr/>
        </p:nvSpPr>
        <p:spPr>
          <a:xfrm>
            <a:off x="1286386" y="1863153"/>
            <a:ext cx="8982655" cy="4524315"/>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Goal: Help Member States develop and implement national information policies and knowledge strategies </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Meeting point for diverse stakeholders</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Transfer knowledge &amp; expertise from international to national </a:t>
            </a: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Consolidate plans &amp; strategies </a:t>
            </a:r>
          </a:p>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173" normalizeH="0" baseline="0" noProof="0">
              <a:ln>
                <a:noFill/>
              </a:ln>
              <a:solidFill>
                <a:srgbClr val="000000"/>
              </a:solidFill>
              <a:effectLst/>
              <a:uLnTx/>
              <a:uFillTx/>
              <a:latin typeface="Arial "/>
              <a:ea typeface="+mn-ea"/>
              <a:cs typeface="+mn-cs"/>
            </a:endParaRP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173" normalizeH="0" baseline="0" noProof="0">
                <a:ln>
                  <a:noFill/>
                </a:ln>
                <a:solidFill>
                  <a:srgbClr val="000000"/>
                </a:solidFill>
                <a:effectLst/>
                <a:uLnTx/>
                <a:uFillTx/>
                <a:latin typeface="Arial "/>
                <a:ea typeface="+mn-ea"/>
                <a:cs typeface="+mn-cs"/>
              </a:rPr>
              <a:t>Europe: Lithuania, Poland, Russian Federation, Slovakia</a:t>
            </a:r>
          </a:p>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173" normalizeH="0" baseline="0" noProof="0">
              <a:ln>
                <a:noFill/>
              </a:ln>
              <a:solidFill>
                <a:srgbClr val="000000"/>
              </a:solidFill>
              <a:effectLst/>
              <a:uLnTx/>
              <a:uFillTx/>
              <a:latin typeface="Arial "/>
              <a:ea typeface="+mn-ea"/>
              <a:cs typeface="+mn-cs"/>
            </a:endParaRPr>
          </a:p>
          <a:p>
            <a:pPr marL="304815" marR="0" lvl="0" indent="-304815"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hlinkClick r:id="rId3"/>
              </a:rPr>
              <a:t>www.unesco.org/en/ifap/national-committees</a:t>
            </a:r>
            <a:r>
              <a:rPr kumimoji="0" lang="en-US" sz="2400" b="0" i="0" u="none" strike="noStrike" kern="1200" cap="none" spc="173" normalizeH="0" baseline="0" noProof="0">
                <a:ln>
                  <a:noFill/>
                </a:ln>
                <a:solidFill>
                  <a:srgbClr val="000000"/>
                </a:solidFill>
                <a:effectLst/>
                <a:uLnTx/>
                <a:uFillTx/>
                <a:latin typeface="Arial "/>
                <a:ea typeface="+mn-ea"/>
                <a:cs typeface="+mn-cs"/>
              </a:rPr>
              <a:t> </a:t>
            </a:r>
          </a:p>
        </p:txBody>
      </p:sp>
    </p:spTree>
    <p:extLst>
      <p:ext uri="{BB962C8B-B14F-4D97-AF65-F5344CB8AC3E}">
        <p14:creationId xmlns:p14="http://schemas.microsoft.com/office/powerpoint/2010/main" val="574632274"/>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ue and white square&#10;&#10;Description automatically generated with medium confidence">
            <a:extLst>
              <a:ext uri="{FF2B5EF4-FFF2-40B4-BE49-F238E27FC236}">
                <a16:creationId xmlns:a16="http://schemas.microsoft.com/office/drawing/2014/main" id="{BEC10DBA-3C83-85A8-2D44-D82D7CB84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3" name="TextBox 9">
            <a:extLst>
              <a:ext uri="{FF2B5EF4-FFF2-40B4-BE49-F238E27FC236}">
                <a16:creationId xmlns:a16="http://schemas.microsoft.com/office/drawing/2014/main" id="{D16055C6-D124-D909-1A34-63C7588D1918}"/>
              </a:ext>
            </a:extLst>
          </p:cNvPr>
          <p:cNvSpPr txBox="1"/>
          <p:nvPr/>
        </p:nvSpPr>
        <p:spPr>
          <a:xfrm>
            <a:off x="2495589" y="2176195"/>
            <a:ext cx="7200823" cy="270862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ct val="100000"/>
              </a:lnSpc>
              <a:spcBef>
                <a:spcPts val="0"/>
              </a:spcBef>
              <a:spcAft>
                <a:spcPts val="0"/>
              </a:spcAft>
              <a:buClrTx/>
              <a:buSzTx/>
              <a:buFontTx/>
              <a:buNone/>
              <a:tabLst/>
              <a:defRPr/>
            </a:pPr>
            <a:r>
              <a:rPr kumimoji="0" lang="en-US" sz="5867"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Making Space for Libraries in Climate Action</a:t>
            </a:r>
          </a:p>
        </p:txBody>
      </p:sp>
      <p:pic>
        <p:nvPicPr>
          <p:cNvPr id="13" name="Picture 12" descr="A white grid with black letters&#10;&#10;Description automatically generated">
            <a:extLst>
              <a:ext uri="{FF2B5EF4-FFF2-40B4-BE49-F238E27FC236}">
                <a16:creationId xmlns:a16="http://schemas.microsoft.com/office/drawing/2014/main" id="{1F3B2256-A67F-67B6-0457-656BCCB886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2521585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281715" y="-1364487"/>
            <a:ext cx="1711353" cy="3902763"/>
            <a:chOff x="0" y="0"/>
            <a:chExt cx="3422705" cy="14540791"/>
          </a:xfrm>
        </p:grpSpPr>
        <p:sp>
          <p:nvSpPr>
            <p:cNvPr id="3" name="AutoShape 3"/>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1026" name="Picture 2" descr="The logo of Action for Climate Empowerment and its six elements">
            <a:extLst>
              <a:ext uri="{FF2B5EF4-FFF2-40B4-BE49-F238E27FC236}">
                <a16:creationId xmlns:a16="http://schemas.microsoft.com/office/drawing/2014/main" id="{D896F14B-88DF-3A71-4D51-03792A3627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3075" y="669500"/>
            <a:ext cx="8705850" cy="532765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6A50FA10-F866-9A61-CCA8-4E8F09C20785}"/>
              </a:ext>
            </a:extLst>
          </p:cNvPr>
          <p:cNvSpPr txBox="1"/>
          <p:nvPr/>
        </p:nvSpPr>
        <p:spPr>
          <a:xfrm>
            <a:off x="318447" y="6400520"/>
            <a:ext cx="6805683" cy="215444"/>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NL" sz="800" b="0" i="0" u="none" strike="noStrike" kern="1200" cap="none" spc="0" normalizeH="0" baseline="0" noProof="0">
                <a:ln>
                  <a:noFill/>
                </a:ln>
                <a:solidFill>
                  <a:prstClr val="black"/>
                </a:solidFill>
                <a:effectLst/>
                <a:uLnTx/>
                <a:uFillTx/>
                <a:latin typeface="Arial" panose="020B0604020202020204"/>
                <a:ea typeface="+mn-ea"/>
                <a:cs typeface="+mn-cs"/>
              </a:rPr>
              <a:t>https://unfccc.int/topics/education-and-youth/big-picture/ACE</a:t>
            </a:r>
          </a:p>
        </p:txBody>
      </p:sp>
    </p:spTree>
    <p:extLst>
      <p:ext uri="{BB962C8B-B14F-4D97-AF65-F5344CB8AC3E}">
        <p14:creationId xmlns:p14="http://schemas.microsoft.com/office/powerpoint/2010/main" val="185769511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5146647"/>
            <a:ext cx="5052774" cy="1703247"/>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6"/>
          <p:cNvPicPr>
            <a:picLocks noChangeAspect="1"/>
          </p:cNvPicPr>
          <p:nvPr/>
        </p:nvPicPr>
        <p:blipFill>
          <a:blip r:embed="rId2"/>
          <a:srcRect l="11370" r="11370"/>
          <a:stretch>
            <a:fillRect/>
          </a:stretch>
        </p:blipFill>
        <p:spPr>
          <a:xfrm>
            <a:off x="4239472" y="-290812"/>
            <a:ext cx="8289753" cy="7148812"/>
          </a:xfrm>
          <a:prstGeom prst="rect">
            <a:avLst/>
          </a:prstGeom>
        </p:spPr>
      </p:pic>
      <p:sp>
        <p:nvSpPr>
          <p:cNvPr id="7" name="AutoShape 7"/>
          <p:cNvSpPr/>
          <p:nvPr/>
        </p:nvSpPr>
        <p:spPr>
          <a:xfrm>
            <a:off x="4239472" y="0"/>
            <a:ext cx="8150446" cy="7040553"/>
          </a:xfrm>
          <a:prstGeom prst="rect">
            <a:avLst/>
          </a:prstGeom>
          <a:solidFill>
            <a:srgbClr val="008494">
              <a:alpha val="82745"/>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TextBox 10"/>
          <p:cNvSpPr txBox="1"/>
          <p:nvPr/>
        </p:nvSpPr>
        <p:spPr>
          <a:xfrm>
            <a:off x="5292571" y="1373786"/>
            <a:ext cx="6183556" cy="377287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4920"/>
              </a:lnSpc>
              <a:spcBef>
                <a:spcPts val="0"/>
              </a:spcBef>
              <a:spcAft>
                <a:spcPts val="0"/>
              </a:spcAft>
              <a:buClrTx/>
              <a:buSzTx/>
              <a:buFontTx/>
              <a:buNone/>
              <a:tabLst/>
              <a:defRPr/>
            </a:pPr>
            <a:r>
              <a:rPr kumimoji="0" lang="en-US" sz="4000" b="1" i="0" u="none" strike="noStrike" kern="1200" cap="none" spc="239" normalizeH="0" baseline="0" noProof="0">
                <a:ln>
                  <a:noFill/>
                </a:ln>
                <a:solidFill>
                  <a:srgbClr val="FFFFFF"/>
                </a:solidFill>
                <a:effectLst/>
                <a:uLnTx/>
                <a:uFillTx/>
                <a:latin typeface="Arial Black" panose="020B0604020202020204" pitchFamily="34" charset="0"/>
                <a:ea typeface="+mn-ea"/>
                <a:cs typeface="+mn-cs"/>
              </a:rPr>
              <a:t>Everyone must understand and participate in the transition to a low-emission, climate-resilient world.</a:t>
            </a:r>
          </a:p>
        </p:txBody>
      </p:sp>
    </p:spTree>
    <p:extLst>
      <p:ext uri="{BB962C8B-B14F-4D97-AF65-F5344CB8AC3E}">
        <p14:creationId xmlns:p14="http://schemas.microsoft.com/office/powerpoint/2010/main" val="1527279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1 – </a:t>
            </a:r>
            <a:r>
              <a:rPr lang="en-US" sz="3600" spc="210">
                <a:solidFill>
                  <a:srgbClr val="2F8662"/>
                </a:solidFill>
                <a:latin typeface="Arial Black" panose="020B0604020202020204" pitchFamily="34" charset="0"/>
              </a:rPr>
              <a:t>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969770"/>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There is no information on the Library Map website about the library environment in my country. I will work together with partners and volunteers to prepare and submit the content by July 2024.</a:t>
            </a:r>
          </a:p>
        </p:txBody>
      </p:sp>
    </p:spTree>
    <p:extLst>
      <p:ext uri="{BB962C8B-B14F-4D97-AF65-F5344CB8AC3E}">
        <p14:creationId xmlns:p14="http://schemas.microsoft.com/office/powerpoint/2010/main" val="20779650"/>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1166125" y="710455"/>
            <a:ext cx="4929875" cy="87579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7466"/>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Policy on ACE</a:t>
            </a:r>
          </a:p>
        </p:txBody>
      </p:sp>
      <p:pic>
        <p:nvPicPr>
          <p:cNvPr id="11" name="Picture 10" descr="A blue circle with a letter in it&#10;&#10;Description automatically generated">
            <a:extLst>
              <a:ext uri="{FF2B5EF4-FFF2-40B4-BE49-F238E27FC236}">
                <a16:creationId xmlns:a16="http://schemas.microsoft.com/office/drawing/2014/main" id="{8E1724B5-0D53-0153-5BB0-C76D8F3F53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6125" y="2326564"/>
            <a:ext cx="4030071" cy="2686713"/>
          </a:xfrm>
          <a:prstGeom prst="rect">
            <a:avLst/>
          </a:prstGeom>
        </p:spPr>
      </p:pic>
      <p:pic>
        <p:nvPicPr>
          <p:cNvPr id="14" name="Picture 13" descr="A green and yellow logo with a tower&#10;&#10;Description automatically generated">
            <a:extLst>
              <a:ext uri="{FF2B5EF4-FFF2-40B4-BE49-F238E27FC236}">
                <a16:creationId xmlns:a16="http://schemas.microsoft.com/office/drawing/2014/main" id="{29BEA795-4685-650F-E7B3-F868D5D574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7689" y="1985541"/>
            <a:ext cx="1693839" cy="3027737"/>
          </a:xfrm>
          <a:prstGeom prst="rect">
            <a:avLst/>
          </a:prstGeom>
        </p:spPr>
      </p:pic>
      <p:grpSp>
        <p:nvGrpSpPr>
          <p:cNvPr id="9" name="Group 2">
            <a:extLst>
              <a:ext uri="{FF2B5EF4-FFF2-40B4-BE49-F238E27FC236}">
                <a16:creationId xmlns:a16="http://schemas.microsoft.com/office/drawing/2014/main" id="{CA82E153-D54F-190A-5FFB-A1D73C5DBE4E}"/>
              </a:ext>
            </a:extLst>
          </p:cNvPr>
          <p:cNvGrpSpPr/>
          <p:nvPr/>
        </p:nvGrpSpPr>
        <p:grpSpPr>
          <a:xfrm rot="7543726">
            <a:off x="10443434" y="-1526412"/>
            <a:ext cx="1711353" cy="3902763"/>
            <a:chOff x="0" y="0"/>
            <a:chExt cx="3422705" cy="14540791"/>
          </a:xfrm>
        </p:grpSpPr>
        <p:sp>
          <p:nvSpPr>
            <p:cNvPr id="10" name="AutoShape 3">
              <a:extLst>
                <a:ext uri="{FF2B5EF4-FFF2-40B4-BE49-F238E27FC236}">
                  <a16:creationId xmlns:a16="http://schemas.microsoft.com/office/drawing/2014/main" id="{E7F28C10-5882-E253-8145-08CAC6D8550D}"/>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2" name="AutoShape 4">
              <a:extLst>
                <a:ext uri="{FF2B5EF4-FFF2-40B4-BE49-F238E27FC236}">
                  <a16:creationId xmlns:a16="http://schemas.microsoft.com/office/drawing/2014/main" id="{C5832A58-1229-549C-8420-830E06CC0BD9}"/>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5">
              <a:extLst>
                <a:ext uri="{FF2B5EF4-FFF2-40B4-BE49-F238E27FC236}">
                  <a16:creationId xmlns:a16="http://schemas.microsoft.com/office/drawing/2014/main" id="{5D67B931-3DCA-F305-0185-25F562AB03E2}"/>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1204991289"/>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1220801" y="1259391"/>
            <a:ext cx="8181075" cy="143629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Why does ACE Matter for Libraries? </a:t>
            </a:r>
          </a:p>
        </p:txBody>
      </p:sp>
      <p:sp>
        <p:nvSpPr>
          <p:cNvPr id="10" name="TextBox 9">
            <a:extLst>
              <a:ext uri="{FF2B5EF4-FFF2-40B4-BE49-F238E27FC236}">
                <a16:creationId xmlns:a16="http://schemas.microsoft.com/office/drawing/2014/main" id="{BB17DAB1-D987-48C6-DE02-E6C34CF1693B}"/>
              </a:ext>
            </a:extLst>
          </p:cNvPr>
          <p:cNvSpPr txBox="1"/>
          <p:nvPr/>
        </p:nvSpPr>
        <p:spPr>
          <a:xfrm>
            <a:off x="1524000" y="2939215"/>
            <a:ext cx="8077200" cy="2831545"/>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190510" marR="0" lvl="0" indent="-190510"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67" b="0" i="0" u="none" strike="noStrike" kern="1200" cap="none" spc="173" normalizeH="0" baseline="0" noProof="0">
                <a:ln>
                  <a:noFill/>
                </a:ln>
                <a:solidFill>
                  <a:srgbClr val="000000"/>
                </a:solidFill>
                <a:effectLst/>
                <a:uLnTx/>
                <a:uFillTx/>
                <a:latin typeface="Arial "/>
                <a:ea typeface="+mn-ea"/>
                <a:cs typeface="+mn-cs"/>
              </a:rPr>
              <a:t>Lifelong learning – inside and outside formal education </a:t>
            </a:r>
          </a:p>
          <a:p>
            <a:pPr marL="190510" marR="0" lvl="0" indent="-190510"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67" b="0" i="0" u="none" strike="noStrike" kern="1200" cap="none" spc="173" normalizeH="0" baseline="0" noProof="0">
                <a:ln>
                  <a:noFill/>
                </a:ln>
                <a:solidFill>
                  <a:srgbClr val="000000"/>
                </a:solidFill>
                <a:effectLst/>
                <a:uLnTx/>
                <a:uFillTx/>
                <a:latin typeface="Arial "/>
                <a:ea typeface="+mn-ea"/>
                <a:cs typeface="+mn-cs"/>
              </a:rPr>
              <a:t>Openness and access to information</a:t>
            </a:r>
          </a:p>
          <a:p>
            <a:pPr marL="190510" marR="0" lvl="0" indent="-190510"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67" b="0" i="0" u="none" strike="noStrike" kern="1200" cap="none" spc="173" normalizeH="0" baseline="0" noProof="0">
                <a:ln>
                  <a:noFill/>
                </a:ln>
                <a:solidFill>
                  <a:srgbClr val="000000"/>
                </a:solidFill>
                <a:effectLst/>
                <a:uLnTx/>
                <a:uFillTx/>
                <a:latin typeface="Arial "/>
                <a:ea typeface="+mn-ea"/>
                <a:cs typeface="+mn-cs"/>
              </a:rPr>
              <a:t>Research support and sharing</a:t>
            </a:r>
          </a:p>
          <a:p>
            <a:pPr marL="190510" marR="0" lvl="0" indent="-190510"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67" b="0" i="0" u="none" strike="noStrike" kern="1200" cap="none" spc="173" normalizeH="0" baseline="0" noProof="0">
                <a:ln>
                  <a:noFill/>
                </a:ln>
                <a:solidFill>
                  <a:srgbClr val="000000"/>
                </a:solidFill>
                <a:effectLst/>
                <a:uLnTx/>
                <a:uFillTx/>
                <a:latin typeface="Arial "/>
                <a:ea typeface="+mn-ea"/>
                <a:cs typeface="+mn-cs"/>
              </a:rPr>
              <a:t>Awareness-raising, discussion, and action</a:t>
            </a:r>
          </a:p>
          <a:p>
            <a:pPr marL="190510" marR="0" lvl="0" indent="-190510"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67" b="0" i="0" u="none" strike="noStrike" kern="1200" cap="none" spc="173" normalizeH="0" baseline="0" noProof="0">
                <a:ln>
                  <a:noFill/>
                </a:ln>
                <a:solidFill>
                  <a:srgbClr val="000000"/>
                </a:solidFill>
                <a:effectLst/>
                <a:uLnTx/>
                <a:uFillTx/>
                <a:latin typeface="Arial "/>
                <a:ea typeface="+mn-ea"/>
                <a:cs typeface="+mn-cs"/>
              </a:rPr>
              <a:t>Information, research, and policy literacy </a:t>
            </a:r>
          </a:p>
          <a:p>
            <a:pPr marL="190510" marR="0" lvl="0" indent="-190510"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67" b="0" i="0" u="none" strike="noStrike" kern="1200" cap="none" spc="173" normalizeH="0" baseline="0" noProof="0">
                <a:ln>
                  <a:noFill/>
                </a:ln>
                <a:solidFill>
                  <a:srgbClr val="000000"/>
                </a:solidFill>
                <a:effectLst/>
                <a:uLnTx/>
                <a:uFillTx/>
                <a:latin typeface="Arial "/>
                <a:ea typeface="+mn-ea"/>
                <a:cs typeface="+mn-cs"/>
              </a:rPr>
              <a:t>Platforms for connection</a:t>
            </a:r>
          </a:p>
          <a:p>
            <a:pPr marL="190510" marR="0" lvl="0" indent="-190510" algn="l" defTabSz="60953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nvGrpSpPr>
          <p:cNvPr id="9" name="Group 2">
            <a:extLst>
              <a:ext uri="{FF2B5EF4-FFF2-40B4-BE49-F238E27FC236}">
                <a16:creationId xmlns:a16="http://schemas.microsoft.com/office/drawing/2014/main" id="{0B8B4F17-88A7-75D8-9608-EDD677200D93}"/>
              </a:ext>
            </a:extLst>
          </p:cNvPr>
          <p:cNvGrpSpPr/>
          <p:nvPr/>
        </p:nvGrpSpPr>
        <p:grpSpPr>
          <a:xfrm rot="7543726">
            <a:off x="10443434" y="-1526412"/>
            <a:ext cx="1711353" cy="3902763"/>
            <a:chOff x="0" y="0"/>
            <a:chExt cx="3422705" cy="14540791"/>
          </a:xfrm>
        </p:grpSpPr>
        <p:sp>
          <p:nvSpPr>
            <p:cNvPr id="11" name="AutoShape 3">
              <a:extLst>
                <a:ext uri="{FF2B5EF4-FFF2-40B4-BE49-F238E27FC236}">
                  <a16:creationId xmlns:a16="http://schemas.microsoft.com/office/drawing/2014/main" id="{E67D59BD-874D-5FE0-0D7D-821A546E29D5}"/>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2" name="AutoShape 4">
              <a:extLst>
                <a:ext uri="{FF2B5EF4-FFF2-40B4-BE49-F238E27FC236}">
                  <a16:creationId xmlns:a16="http://schemas.microsoft.com/office/drawing/2014/main" id="{B1A69424-C7F0-B3EE-FFEC-A829A6F8CFFC}"/>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5">
              <a:extLst>
                <a:ext uri="{FF2B5EF4-FFF2-40B4-BE49-F238E27FC236}">
                  <a16:creationId xmlns:a16="http://schemas.microsoft.com/office/drawing/2014/main" id="{AFDD8B98-B9EA-6ACE-FE81-415333D33950}"/>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3598707324"/>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2019300"/>
            <a:ext cx="5867400" cy="4827448"/>
          </a:xfrm>
          <a:custGeom>
            <a:avLst/>
            <a:gdLst/>
            <a:ahLst/>
            <a:cxnLst/>
            <a:rect l="l" t="t" r="r" b="b"/>
            <a:pathLst>
              <a:path w="8801100" h="7241172">
                <a:moveTo>
                  <a:pt x="0" y="0"/>
                </a:moveTo>
                <a:lnTo>
                  <a:pt x="8801100" y="0"/>
                </a:lnTo>
                <a:lnTo>
                  <a:pt x="8801100" y="7241172"/>
                </a:lnTo>
                <a:lnTo>
                  <a:pt x="0" y="7241172"/>
                </a:lnTo>
                <a:lnTo>
                  <a:pt x="0" y="0"/>
                </a:lnTo>
                <a:close/>
              </a:path>
            </a:pathLst>
          </a:custGeom>
          <a:solidFill>
            <a:srgbClr val="D94B47"/>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3" name="Freeform 3"/>
          <p:cNvSpPr/>
          <p:nvPr/>
        </p:nvSpPr>
        <p:spPr>
          <a:xfrm>
            <a:off x="6324600" y="2019300"/>
            <a:ext cx="5867400" cy="4827448"/>
          </a:xfrm>
          <a:custGeom>
            <a:avLst/>
            <a:gdLst/>
            <a:ahLst/>
            <a:cxnLst/>
            <a:rect l="l" t="t" r="r" b="b"/>
            <a:pathLst>
              <a:path w="8801100" h="7241172">
                <a:moveTo>
                  <a:pt x="0" y="0"/>
                </a:moveTo>
                <a:lnTo>
                  <a:pt x="8801100" y="0"/>
                </a:lnTo>
                <a:lnTo>
                  <a:pt x="8801100" y="7241172"/>
                </a:lnTo>
                <a:lnTo>
                  <a:pt x="0" y="7241172"/>
                </a:lnTo>
                <a:lnTo>
                  <a:pt x="0" y="0"/>
                </a:lnTo>
                <a:close/>
              </a:path>
            </a:pathLst>
          </a:custGeom>
          <a:solidFill>
            <a:srgbClr val="D94B47"/>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Box 8"/>
          <p:cNvSpPr txBox="1"/>
          <p:nvPr/>
        </p:nvSpPr>
        <p:spPr>
          <a:xfrm>
            <a:off x="923925" y="2253355"/>
            <a:ext cx="1552575" cy="79590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6533"/>
              </a:lnSpc>
              <a:spcBef>
                <a:spcPts val="0"/>
              </a:spcBef>
              <a:spcAft>
                <a:spcPts val="0"/>
              </a:spcAft>
              <a:buClrTx/>
              <a:buSzTx/>
              <a:buFontTx/>
              <a:buNone/>
              <a:tabLst/>
              <a:defRPr/>
            </a:pPr>
            <a:r>
              <a:rPr kumimoji="0" lang="en-US" sz="4666" b="0" i="0" u="none" strike="noStrike" kern="1200" cap="none" spc="233" normalizeH="0" baseline="0" noProof="0">
                <a:ln>
                  <a:noFill/>
                </a:ln>
                <a:solidFill>
                  <a:srgbClr val="FFFFFF"/>
                </a:solidFill>
                <a:effectLst/>
                <a:uLnTx/>
                <a:uFillTx/>
                <a:latin typeface="Arial Black" panose="020B0A04020102020204" pitchFamily="34" charset="0"/>
                <a:ea typeface="+mn-ea"/>
                <a:cs typeface="+mn-cs"/>
              </a:rPr>
              <a:t>One</a:t>
            </a:r>
          </a:p>
        </p:txBody>
      </p:sp>
      <p:sp>
        <p:nvSpPr>
          <p:cNvPr id="9" name="TextBox 9"/>
          <p:cNvSpPr txBox="1"/>
          <p:nvPr/>
        </p:nvSpPr>
        <p:spPr>
          <a:xfrm>
            <a:off x="7232555" y="2253355"/>
            <a:ext cx="1555845" cy="79590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6533"/>
              </a:lnSpc>
              <a:spcBef>
                <a:spcPts val="0"/>
              </a:spcBef>
              <a:spcAft>
                <a:spcPts val="0"/>
              </a:spcAft>
              <a:buClrTx/>
              <a:buSzTx/>
              <a:buFontTx/>
              <a:buNone/>
              <a:tabLst/>
              <a:defRPr/>
            </a:pPr>
            <a:r>
              <a:rPr kumimoji="0" lang="en-US" sz="4666" b="0" i="0" u="none" strike="noStrike" kern="1200" cap="none" spc="233" normalizeH="0" baseline="0" noProof="0">
                <a:ln>
                  <a:noFill/>
                </a:ln>
                <a:solidFill>
                  <a:srgbClr val="FFFFFF"/>
                </a:solidFill>
                <a:effectLst/>
                <a:uLnTx/>
                <a:uFillTx/>
                <a:latin typeface="Arial Black" panose="020B0A04020102020204" pitchFamily="34" charset="0"/>
                <a:ea typeface="+mn-ea"/>
                <a:cs typeface="+mn-cs"/>
              </a:rPr>
              <a:t>Two</a:t>
            </a:r>
          </a:p>
        </p:txBody>
      </p:sp>
      <p:sp>
        <p:nvSpPr>
          <p:cNvPr id="10" name="TextBox 10"/>
          <p:cNvSpPr txBox="1"/>
          <p:nvPr/>
        </p:nvSpPr>
        <p:spPr>
          <a:xfrm>
            <a:off x="1549400" y="569880"/>
            <a:ext cx="9093200" cy="79590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6533"/>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ACE Work Plan Priorities </a:t>
            </a:r>
          </a:p>
        </p:txBody>
      </p:sp>
      <p:sp>
        <p:nvSpPr>
          <p:cNvPr id="11" name="TextBox 11"/>
          <p:cNvSpPr txBox="1"/>
          <p:nvPr/>
        </p:nvSpPr>
        <p:spPr>
          <a:xfrm>
            <a:off x="410413" y="3947728"/>
            <a:ext cx="2331523" cy="6668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600"/>
              </a:lnSpc>
              <a:spcBef>
                <a:spcPts val="0"/>
              </a:spcBef>
              <a:spcAft>
                <a:spcPts val="0"/>
              </a:spcAft>
              <a:buClrTx/>
              <a:buSzTx/>
              <a:buFontTx/>
              <a:buNone/>
              <a:tabLst/>
              <a:defRPr/>
            </a:pPr>
            <a:r>
              <a:rPr kumimoji="0" lang="en-US" sz="2667" b="0" i="0" u="none" strike="noStrike" kern="1200" cap="none" spc="186" normalizeH="0" baseline="0" noProof="0">
                <a:ln>
                  <a:noFill/>
                </a:ln>
                <a:solidFill>
                  <a:srgbClr val="FFFFFF"/>
                </a:solidFill>
                <a:effectLst/>
                <a:uLnTx/>
                <a:uFillTx/>
                <a:latin typeface="Arial "/>
                <a:ea typeface="+mn-ea"/>
                <a:cs typeface="+mn-cs"/>
              </a:rPr>
              <a:t>Policy Coherence</a:t>
            </a:r>
          </a:p>
        </p:txBody>
      </p:sp>
      <p:sp>
        <p:nvSpPr>
          <p:cNvPr id="12" name="TextBox 12"/>
          <p:cNvSpPr txBox="1"/>
          <p:nvPr/>
        </p:nvSpPr>
        <p:spPr>
          <a:xfrm>
            <a:off x="6625689" y="3808744"/>
            <a:ext cx="2331523" cy="6668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600"/>
              </a:lnSpc>
              <a:spcBef>
                <a:spcPts val="0"/>
              </a:spcBef>
              <a:spcAft>
                <a:spcPts val="0"/>
              </a:spcAft>
              <a:buClrTx/>
              <a:buSzTx/>
              <a:buFontTx/>
              <a:buNone/>
              <a:tabLst/>
              <a:defRPr/>
            </a:pPr>
            <a:r>
              <a:rPr kumimoji="0" lang="en-US" sz="2667" b="0" i="0" u="none" strike="noStrike" kern="1200" cap="none" spc="186" normalizeH="0" baseline="0" noProof="0">
                <a:ln>
                  <a:noFill/>
                </a:ln>
                <a:solidFill>
                  <a:srgbClr val="FFFFFF"/>
                </a:solidFill>
                <a:effectLst/>
                <a:uLnTx/>
                <a:uFillTx/>
                <a:latin typeface="Arial "/>
                <a:ea typeface="+mn-ea"/>
                <a:cs typeface="+mn-cs"/>
              </a:rPr>
              <a:t>Coordinated Action</a:t>
            </a:r>
          </a:p>
        </p:txBody>
      </p:sp>
      <p:pic>
        <p:nvPicPr>
          <p:cNvPr id="14" name="Picture 13" descr="A group of people posing for a picture&#10;&#10;Description automatically generated">
            <a:extLst>
              <a:ext uri="{FF2B5EF4-FFF2-40B4-BE49-F238E27FC236}">
                <a16:creationId xmlns:a16="http://schemas.microsoft.com/office/drawing/2014/main" id="{16A3CED0-A6B6-91EB-7B62-CB0FEE500A0C}"/>
              </a:ext>
            </a:extLst>
          </p:cNvPr>
          <p:cNvPicPr>
            <a:picLocks noChangeAspect="1"/>
          </p:cNvPicPr>
          <p:nvPr/>
        </p:nvPicPr>
        <p:blipFill rotWithShape="1">
          <a:blip r:embed="rId2">
            <a:extLst>
              <a:ext uri="{28A0092B-C50C-407E-A947-70E740481C1C}">
                <a14:useLocalDpi xmlns:a14="http://schemas.microsoft.com/office/drawing/2010/main" val="0"/>
              </a:ext>
            </a:extLst>
          </a:blip>
          <a:srcRect l="7343" r="11894"/>
          <a:stretch/>
        </p:blipFill>
        <p:spPr>
          <a:xfrm>
            <a:off x="2881636" y="2239959"/>
            <a:ext cx="2794001" cy="4341579"/>
          </a:xfrm>
          <a:prstGeom prst="rect">
            <a:avLst/>
          </a:prstGeom>
        </p:spPr>
      </p:pic>
      <p:sp>
        <p:nvSpPr>
          <p:cNvPr id="18" name="TextBox 17">
            <a:extLst>
              <a:ext uri="{FF2B5EF4-FFF2-40B4-BE49-F238E27FC236}">
                <a16:creationId xmlns:a16="http://schemas.microsoft.com/office/drawing/2014/main" id="{047BCA27-E1DB-9DF9-EB8E-D21A9357DD8B}"/>
              </a:ext>
            </a:extLst>
          </p:cNvPr>
          <p:cNvSpPr txBox="1"/>
          <p:nvPr/>
        </p:nvSpPr>
        <p:spPr>
          <a:xfrm>
            <a:off x="177018" y="6543006"/>
            <a:ext cx="3120488" cy="215444"/>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prstClr val="white"/>
                </a:solidFill>
                <a:effectLst/>
                <a:uLnTx/>
                <a:uFillTx/>
                <a:latin typeface="Calibri"/>
                <a:ea typeface="+mn-ea"/>
                <a:cs typeface="+mn-cs"/>
              </a:rPr>
              <a:t>La Médiathèque de la Canopée, Paris, France</a:t>
            </a:r>
            <a:endParaRPr kumimoji="0" lang="en-NL" sz="800" b="0" i="0" u="none" strike="noStrike" kern="1200" cap="none" spc="0" normalizeH="0" baseline="0" noProof="0">
              <a:ln>
                <a:noFill/>
              </a:ln>
              <a:solidFill>
                <a:prstClr val="white"/>
              </a:solidFill>
              <a:effectLst/>
              <a:uLnTx/>
              <a:uFillTx/>
              <a:latin typeface="Calibri"/>
              <a:ea typeface="+mn-ea"/>
              <a:cs typeface="+mn-cs"/>
            </a:endParaRPr>
          </a:p>
        </p:txBody>
      </p:sp>
      <p:pic>
        <p:nvPicPr>
          <p:cNvPr id="20" name="Picture 19" descr="A group of people posing for a photo&#10;&#10;Description automatically generated">
            <a:extLst>
              <a:ext uri="{FF2B5EF4-FFF2-40B4-BE49-F238E27FC236}">
                <a16:creationId xmlns:a16="http://schemas.microsoft.com/office/drawing/2014/main" id="{6539210B-8104-D8CA-8306-957B5999F8E9}"/>
              </a:ext>
            </a:extLst>
          </p:cNvPr>
          <p:cNvPicPr>
            <a:picLocks noChangeAspect="1"/>
          </p:cNvPicPr>
          <p:nvPr/>
        </p:nvPicPr>
        <p:blipFill rotWithShape="1">
          <a:blip r:embed="rId3">
            <a:extLst>
              <a:ext uri="{28A0092B-C50C-407E-A947-70E740481C1C}">
                <a14:useLocalDpi xmlns:a14="http://schemas.microsoft.com/office/drawing/2010/main" val="0"/>
              </a:ext>
            </a:extLst>
          </a:blip>
          <a:srcRect l="15331" r="32142"/>
          <a:stretch/>
        </p:blipFill>
        <p:spPr>
          <a:xfrm>
            <a:off x="9093200" y="2264448"/>
            <a:ext cx="2794001" cy="4292600"/>
          </a:xfrm>
          <a:prstGeom prst="rect">
            <a:avLst/>
          </a:prstGeom>
        </p:spPr>
      </p:pic>
      <p:sp>
        <p:nvSpPr>
          <p:cNvPr id="24" name="TextBox 23">
            <a:extLst>
              <a:ext uri="{FF2B5EF4-FFF2-40B4-BE49-F238E27FC236}">
                <a16:creationId xmlns:a16="http://schemas.microsoft.com/office/drawing/2014/main" id="{36FA4464-2238-1889-C625-492B631273AC}"/>
              </a:ext>
            </a:extLst>
          </p:cNvPr>
          <p:cNvSpPr txBox="1"/>
          <p:nvPr/>
        </p:nvSpPr>
        <p:spPr>
          <a:xfrm>
            <a:off x="6324600" y="6568171"/>
            <a:ext cx="3937000" cy="215444"/>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Calibri"/>
                <a:ea typeface="+mn-ea"/>
                <a:cs typeface="+mn-cs"/>
              </a:rPr>
              <a:t>The Hangzhou Public Library’s Environment Branch, China</a:t>
            </a:r>
            <a:endParaRPr kumimoji="0" lang="en-NL" sz="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17442399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2019300"/>
            <a:ext cx="5867400" cy="4827448"/>
          </a:xfrm>
          <a:custGeom>
            <a:avLst/>
            <a:gdLst/>
            <a:ahLst/>
            <a:cxnLst/>
            <a:rect l="l" t="t" r="r" b="b"/>
            <a:pathLst>
              <a:path w="8801100" h="7241172">
                <a:moveTo>
                  <a:pt x="0" y="0"/>
                </a:moveTo>
                <a:lnTo>
                  <a:pt x="8801100" y="0"/>
                </a:lnTo>
                <a:lnTo>
                  <a:pt x="8801100" y="7241172"/>
                </a:lnTo>
                <a:lnTo>
                  <a:pt x="0" y="7241172"/>
                </a:lnTo>
                <a:lnTo>
                  <a:pt x="0" y="0"/>
                </a:lnTo>
                <a:close/>
              </a:path>
            </a:pathLst>
          </a:custGeom>
          <a:solidFill>
            <a:srgbClr val="D94B47"/>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3" name="Freeform 3"/>
          <p:cNvSpPr/>
          <p:nvPr/>
        </p:nvSpPr>
        <p:spPr>
          <a:xfrm>
            <a:off x="6324600" y="2019300"/>
            <a:ext cx="5867400" cy="4827448"/>
          </a:xfrm>
          <a:custGeom>
            <a:avLst/>
            <a:gdLst/>
            <a:ahLst/>
            <a:cxnLst/>
            <a:rect l="l" t="t" r="r" b="b"/>
            <a:pathLst>
              <a:path w="8801100" h="7241172">
                <a:moveTo>
                  <a:pt x="0" y="0"/>
                </a:moveTo>
                <a:lnTo>
                  <a:pt x="8801100" y="0"/>
                </a:lnTo>
                <a:lnTo>
                  <a:pt x="8801100" y="7241172"/>
                </a:lnTo>
                <a:lnTo>
                  <a:pt x="0" y="7241172"/>
                </a:lnTo>
                <a:lnTo>
                  <a:pt x="0" y="0"/>
                </a:lnTo>
                <a:close/>
              </a:path>
            </a:pathLst>
          </a:custGeom>
          <a:solidFill>
            <a:srgbClr val="D94B47"/>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Box 8"/>
          <p:cNvSpPr txBox="1"/>
          <p:nvPr/>
        </p:nvSpPr>
        <p:spPr>
          <a:xfrm>
            <a:off x="410412" y="2253355"/>
            <a:ext cx="2108024" cy="78598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6533"/>
              </a:lnSpc>
              <a:spcBef>
                <a:spcPts val="0"/>
              </a:spcBef>
              <a:spcAft>
                <a:spcPts val="0"/>
              </a:spcAft>
              <a:buClrTx/>
              <a:buSzTx/>
              <a:buFontTx/>
              <a:buNone/>
              <a:tabLst/>
              <a:defRPr/>
            </a:pPr>
            <a:r>
              <a:rPr kumimoji="0" lang="en-US" sz="4666" b="0" i="0" u="none" strike="noStrike" kern="1200" cap="none" spc="233" normalizeH="0" baseline="0" noProof="0">
                <a:ln>
                  <a:noFill/>
                </a:ln>
                <a:solidFill>
                  <a:srgbClr val="FFFFFF"/>
                </a:solidFill>
                <a:effectLst/>
                <a:uLnTx/>
                <a:uFillTx/>
                <a:latin typeface="Arial Black" panose="020B0A04020102020204" pitchFamily="34" charset="0"/>
                <a:ea typeface="+mn-ea"/>
                <a:cs typeface="+mn-cs"/>
              </a:rPr>
              <a:t>Three</a:t>
            </a:r>
          </a:p>
        </p:txBody>
      </p:sp>
      <p:sp>
        <p:nvSpPr>
          <p:cNvPr id="9" name="TextBox 9"/>
          <p:cNvSpPr txBox="1"/>
          <p:nvPr/>
        </p:nvSpPr>
        <p:spPr>
          <a:xfrm>
            <a:off x="7232555" y="2253355"/>
            <a:ext cx="1555845" cy="79590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6533"/>
              </a:lnSpc>
              <a:spcBef>
                <a:spcPts val="0"/>
              </a:spcBef>
              <a:spcAft>
                <a:spcPts val="0"/>
              </a:spcAft>
              <a:buClrTx/>
              <a:buSzTx/>
              <a:buFontTx/>
              <a:buNone/>
              <a:tabLst/>
              <a:defRPr/>
            </a:pPr>
            <a:r>
              <a:rPr kumimoji="0" lang="en-US" sz="4666" b="0" i="0" u="none" strike="noStrike" kern="1200" cap="none" spc="233" normalizeH="0" baseline="0" noProof="0">
                <a:ln>
                  <a:noFill/>
                </a:ln>
                <a:solidFill>
                  <a:srgbClr val="FFFFFF"/>
                </a:solidFill>
                <a:effectLst/>
                <a:uLnTx/>
                <a:uFillTx/>
                <a:latin typeface="Arial Black" panose="020B0A04020102020204" pitchFamily="34" charset="0"/>
                <a:ea typeface="+mn-ea"/>
                <a:cs typeface="+mn-cs"/>
              </a:rPr>
              <a:t>Four</a:t>
            </a:r>
          </a:p>
        </p:txBody>
      </p:sp>
      <p:sp>
        <p:nvSpPr>
          <p:cNvPr id="10" name="TextBox 10"/>
          <p:cNvSpPr txBox="1"/>
          <p:nvPr/>
        </p:nvSpPr>
        <p:spPr>
          <a:xfrm>
            <a:off x="1549400" y="569880"/>
            <a:ext cx="9093200" cy="79590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6533"/>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ACE Work Plan Priorities </a:t>
            </a:r>
          </a:p>
        </p:txBody>
      </p:sp>
      <p:sp>
        <p:nvSpPr>
          <p:cNvPr id="11" name="TextBox 11"/>
          <p:cNvSpPr txBox="1"/>
          <p:nvPr/>
        </p:nvSpPr>
        <p:spPr>
          <a:xfrm>
            <a:off x="410413" y="3947728"/>
            <a:ext cx="2331523" cy="6668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600"/>
              </a:lnSpc>
              <a:spcBef>
                <a:spcPts val="0"/>
              </a:spcBef>
              <a:spcAft>
                <a:spcPts val="0"/>
              </a:spcAft>
              <a:buClrTx/>
              <a:buSzTx/>
              <a:buFontTx/>
              <a:buNone/>
              <a:tabLst/>
              <a:defRPr/>
            </a:pPr>
            <a:r>
              <a:rPr kumimoji="0" lang="en-US" sz="2667" b="0" i="0" u="none" strike="noStrike" kern="1200" cap="none" spc="186" normalizeH="0" baseline="0" noProof="0">
                <a:ln>
                  <a:noFill/>
                </a:ln>
                <a:solidFill>
                  <a:srgbClr val="FFFFFF"/>
                </a:solidFill>
                <a:effectLst/>
                <a:uLnTx/>
                <a:uFillTx/>
                <a:latin typeface="Arial "/>
                <a:ea typeface="+mn-ea"/>
                <a:cs typeface="+mn-cs"/>
              </a:rPr>
              <a:t>Tools and Support</a:t>
            </a:r>
          </a:p>
        </p:txBody>
      </p:sp>
      <p:sp>
        <p:nvSpPr>
          <p:cNvPr id="12" name="TextBox 12"/>
          <p:cNvSpPr txBox="1"/>
          <p:nvPr/>
        </p:nvSpPr>
        <p:spPr>
          <a:xfrm>
            <a:off x="6625689" y="3808744"/>
            <a:ext cx="2331523" cy="1000274"/>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600"/>
              </a:lnSpc>
              <a:spcBef>
                <a:spcPts val="0"/>
              </a:spcBef>
              <a:spcAft>
                <a:spcPts val="0"/>
              </a:spcAft>
              <a:buClrTx/>
              <a:buSzTx/>
              <a:buFontTx/>
              <a:buNone/>
              <a:tabLst/>
              <a:defRPr/>
            </a:pPr>
            <a:r>
              <a:rPr kumimoji="0" lang="en-US" sz="2667" b="0" i="0" u="none" strike="noStrike" kern="1200" cap="none" spc="186" normalizeH="0" baseline="0" noProof="0">
                <a:ln>
                  <a:noFill/>
                </a:ln>
                <a:solidFill>
                  <a:srgbClr val="FFFFFF"/>
                </a:solidFill>
                <a:effectLst/>
                <a:uLnTx/>
                <a:uFillTx/>
                <a:latin typeface="Arial "/>
                <a:ea typeface="+mn-ea"/>
                <a:cs typeface="+mn-cs"/>
              </a:rPr>
              <a:t>Monitoring, Evaluating &amp; Reporting</a:t>
            </a:r>
          </a:p>
        </p:txBody>
      </p:sp>
      <p:pic>
        <p:nvPicPr>
          <p:cNvPr id="14" name="Picture 13" descr="A screenshot of a map&#10;&#10;Description automatically generated">
            <a:extLst>
              <a:ext uri="{FF2B5EF4-FFF2-40B4-BE49-F238E27FC236}">
                <a16:creationId xmlns:a16="http://schemas.microsoft.com/office/drawing/2014/main" id="{6690C4C3-F30D-804E-3B52-824C08050192}"/>
              </a:ext>
            </a:extLst>
          </p:cNvPr>
          <p:cNvPicPr>
            <a:picLocks noChangeAspect="1"/>
          </p:cNvPicPr>
          <p:nvPr/>
        </p:nvPicPr>
        <p:blipFill rotWithShape="1">
          <a:blip r:embed="rId2">
            <a:extLst>
              <a:ext uri="{28A0092B-C50C-407E-A947-70E740481C1C}">
                <a14:useLocalDpi xmlns:a14="http://schemas.microsoft.com/office/drawing/2010/main" val="0"/>
              </a:ext>
            </a:extLst>
          </a:blip>
          <a:srcRect l="29239" r="14355"/>
          <a:stretch/>
        </p:blipFill>
        <p:spPr>
          <a:xfrm>
            <a:off x="2851150" y="2268140"/>
            <a:ext cx="2654300" cy="4292600"/>
          </a:xfrm>
          <a:prstGeom prst="rect">
            <a:avLst/>
          </a:prstGeom>
        </p:spPr>
      </p:pic>
      <p:sp>
        <p:nvSpPr>
          <p:cNvPr id="15" name="TextBox 14">
            <a:extLst>
              <a:ext uri="{FF2B5EF4-FFF2-40B4-BE49-F238E27FC236}">
                <a16:creationId xmlns:a16="http://schemas.microsoft.com/office/drawing/2014/main" id="{FA5FBD62-F611-BEEE-A076-220D8B079943}"/>
              </a:ext>
            </a:extLst>
          </p:cNvPr>
          <p:cNvSpPr txBox="1"/>
          <p:nvPr/>
        </p:nvSpPr>
        <p:spPr>
          <a:xfrm>
            <a:off x="177018" y="6543006"/>
            <a:ext cx="4242582" cy="215444"/>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prstClr val="white"/>
                </a:solidFill>
                <a:effectLst/>
                <a:uLnTx/>
                <a:uFillTx/>
                <a:latin typeface="Calibri"/>
                <a:ea typeface="+mn-ea"/>
                <a:cs typeface="+mn-cs"/>
              </a:rPr>
              <a:t>National Library Scotland </a:t>
            </a:r>
            <a:r>
              <a:rPr kumimoji="0" lang="en-GB" sz="800" b="0" i="0" u="none" strike="noStrike" kern="1200" cap="none" spc="0" normalizeH="0" baseline="0" noProof="0">
                <a:ln>
                  <a:noFill/>
                </a:ln>
                <a:solidFill>
                  <a:prstClr val="white"/>
                </a:solidFill>
                <a:effectLst/>
                <a:uLnTx/>
                <a:uFillTx/>
                <a:latin typeface="Calibri"/>
                <a:ea typeface="+mn-ea"/>
                <a:cs typeface="+mn-cs"/>
              </a:rPr>
              <a:t>Georeferenced</a:t>
            </a:r>
            <a:r>
              <a:rPr kumimoji="0" lang="fr-FR" sz="800" b="0" i="0" u="none" strike="noStrike" kern="1200" cap="none" spc="0" normalizeH="0" baseline="0" noProof="0">
                <a:ln>
                  <a:noFill/>
                </a:ln>
                <a:solidFill>
                  <a:prstClr val="white"/>
                </a:solidFill>
                <a:effectLst/>
                <a:uLnTx/>
                <a:uFillTx/>
                <a:latin typeface="Calibri"/>
                <a:ea typeface="+mn-ea"/>
                <a:cs typeface="+mn-cs"/>
              </a:rPr>
              <a:t> Historic </a:t>
            </a:r>
            <a:r>
              <a:rPr kumimoji="0" lang="fr-FR" sz="800" b="0" i="0" u="none" strike="noStrike" kern="1200" cap="none" spc="0" normalizeH="0" baseline="0" noProof="0" err="1">
                <a:ln>
                  <a:noFill/>
                </a:ln>
                <a:solidFill>
                  <a:prstClr val="white"/>
                </a:solidFill>
                <a:effectLst/>
                <a:uLnTx/>
                <a:uFillTx/>
                <a:latin typeface="Calibri"/>
                <a:ea typeface="+mn-ea"/>
                <a:cs typeface="+mn-cs"/>
              </a:rPr>
              <a:t>Maps</a:t>
            </a:r>
            <a:endParaRPr kumimoji="0" lang="en-NL" sz="800" b="0" i="0" u="none" strike="noStrike" kern="1200" cap="none" spc="0" normalizeH="0" baseline="0" noProof="0">
              <a:ln>
                <a:noFill/>
              </a:ln>
              <a:solidFill>
                <a:prstClr val="white"/>
              </a:solidFill>
              <a:effectLst/>
              <a:uLnTx/>
              <a:uFillTx/>
              <a:latin typeface="Calibri"/>
              <a:ea typeface="+mn-ea"/>
              <a:cs typeface="+mn-cs"/>
            </a:endParaRPr>
          </a:p>
        </p:txBody>
      </p:sp>
      <p:pic>
        <p:nvPicPr>
          <p:cNvPr id="17" name="Picture 16" descr="A person and person holding a piece of paper&#10;&#10;Description automatically generated">
            <a:extLst>
              <a:ext uri="{FF2B5EF4-FFF2-40B4-BE49-F238E27FC236}">
                <a16:creationId xmlns:a16="http://schemas.microsoft.com/office/drawing/2014/main" id="{D6E9DCA7-D82C-F6A2-7076-1683B86590BA}"/>
              </a:ext>
            </a:extLst>
          </p:cNvPr>
          <p:cNvPicPr>
            <a:picLocks noChangeAspect="1"/>
          </p:cNvPicPr>
          <p:nvPr/>
        </p:nvPicPr>
        <p:blipFill rotWithShape="1">
          <a:blip r:embed="rId3">
            <a:extLst>
              <a:ext uri="{28A0092B-C50C-407E-A947-70E740481C1C}">
                <a14:useLocalDpi xmlns:a14="http://schemas.microsoft.com/office/drawing/2010/main" val="0"/>
              </a:ext>
            </a:extLst>
          </a:blip>
          <a:srcRect l="11345" r="17731"/>
          <a:stretch/>
        </p:blipFill>
        <p:spPr>
          <a:xfrm>
            <a:off x="9031108" y="2321970"/>
            <a:ext cx="2750480" cy="4249503"/>
          </a:xfrm>
          <a:prstGeom prst="rect">
            <a:avLst/>
          </a:prstGeom>
        </p:spPr>
      </p:pic>
      <p:sp>
        <p:nvSpPr>
          <p:cNvPr id="18" name="TextBox 17">
            <a:extLst>
              <a:ext uri="{FF2B5EF4-FFF2-40B4-BE49-F238E27FC236}">
                <a16:creationId xmlns:a16="http://schemas.microsoft.com/office/drawing/2014/main" id="{C6CB6C24-088E-392B-D82D-94319D651053}"/>
              </a:ext>
            </a:extLst>
          </p:cNvPr>
          <p:cNvSpPr txBox="1"/>
          <p:nvPr/>
        </p:nvSpPr>
        <p:spPr>
          <a:xfrm>
            <a:off x="6420242" y="6514607"/>
            <a:ext cx="4242582" cy="215444"/>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prstClr val="white"/>
                </a:solidFill>
                <a:effectLst/>
                <a:uLnTx/>
                <a:uFillTx/>
                <a:latin typeface="Calibri"/>
                <a:ea typeface="+mn-ea"/>
                <a:cs typeface="+mn-cs"/>
              </a:rPr>
              <a:t>IFLA Green Library Awards </a:t>
            </a:r>
            <a:endParaRPr kumimoji="0" lang="en-NL" sz="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08587690"/>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p:cNvPicPr>
          <p:nvPr/>
        </p:nvPicPr>
        <p:blipFill rotWithShape="1">
          <a:blip r:embed="rId3">
            <a:extLst>
              <a:ext uri="{28A0092B-C50C-407E-A947-70E740481C1C}">
                <a14:useLocalDpi xmlns:a14="http://schemas.microsoft.com/office/drawing/2010/main" val="0"/>
              </a:ext>
            </a:extLst>
          </a:blip>
          <a:srcRect l="14752" t="-1275" r="18576" b="1275"/>
          <a:stretch/>
        </p:blipFill>
        <p:spPr>
          <a:xfrm>
            <a:off x="7116976" y="0"/>
            <a:ext cx="5075024" cy="5708992"/>
          </a:xfrm>
          <a:prstGeom prst="rect">
            <a:avLst/>
          </a:prstGeom>
        </p:spPr>
      </p:pic>
      <p:sp>
        <p:nvSpPr>
          <p:cNvPr id="8" name="TextBox 8"/>
          <p:cNvSpPr txBox="1"/>
          <p:nvPr/>
        </p:nvSpPr>
        <p:spPr>
          <a:xfrm>
            <a:off x="685800" y="3415979"/>
            <a:ext cx="5778309" cy="36830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000"/>
              </a:lnSpc>
              <a:spcBef>
                <a:spcPts val="0"/>
              </a:spcBef>
              <a:spcAft>
                <a:spcPts val="0"/>
              </a:spcAft>
              <a:buClrTx/>
              <a:buSzTx/>
              <a:buFontTx/>
              <a:buNone/>
              <a:tabLst/>
              <a:defRPr/>
            </a:pPr>
            <a:endParaRPr kumimoji="0"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TextBox 9"/>
          <p:cNvSpPr txBox="1"/>
          <p:nvPr/>
        </p:nvSpPr>
        <p:spPr>
          <a:xfrm>
            <a:off x="822277" y="1899615"/>
            <a:ext cx="4964374" cy="342465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rPr>
              <a:t>Data management</a:t>
            </a: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endPar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rPr>
              <a:t>Reaching all learners/stakeholders</a:t>
            </a: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endPar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rPr>
              <a:t>Language diversity in materials</a:t>
            </a: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endPar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rPr>
              <a:t>In-country coordination between ministries and civil society</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p:txBody>
      </p:sp>
      <p:grpSp>
        <p:nvGrpSpPr>
          <p:cNvPr id="10" name="Group 3">
            <a:extLst>
              <a:ext uri="{FF2B5EF4-FFF2-40B4-BE49-F238E27FC236}">
                <a16:creationId xmlns:a16="http://schemas.microsoft.com/office/drawing/2014/main" id="{AB84988F-0997-CD1A-BF6F-23B49231D56D}"/>
              </a:ext>
            </a:extLst>
          </p:cNvPr>
          <p:cNvGrpSpPr/>
          <p:nvPr/>
        </p:nvGrpSpPr>
        <p:grpSpPr>
          <a:xfrm rot="5400000">
            <a:off x="9061639" y="3727639"/>
            <a:ext cx="1185699" cy="5075024"/>
            <a:chOff x="0" y="0"/>
            <a:chExt cx="3422705" cy="14540791"/>
          </a:xfrm>
        </p:grpSpPr>
        <p:sp>
          <p:nvSpPr>
            <p:cNvPr id="11" name="AutoShape 4">
              <a:extLst>
                <a:ext uri="{FF2B5EF4-FFF2-40B4-BE49-F238E27FC236}">
                  <a16:creationId xmlns:a16="http://schemas.microsoft.com/office/drawing/2014/main" id="{16B0A27A-B398-B323-2BA4-CA7347C62868}"/>
                </a:ext>
              </a:extLst>
            </p:cNvPr>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2" name="AutoShape 5">
              <a:extLst>
                <a:ext uri="{FF2B5EF4-FFF2-40B4-BE49-F238E27FC236}">
                  <a16:creationId xmlns:a16="http://schemas.microsoft.com/office/drawing/2014/main" id="{21A5649D-5FA5-B5F7-33A5-544C0A2DEA45}"/>
                </a:ext>
              </a:extLst>
            </p:cNvPr>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3" name="AutoShape 6">
              <a:extLst>
                <a:ext uri="{FF2B5EF4-FFF2-40B4-BE49-F238E27FC236}">
                  <a16:creationId xmlns:a16="http://schemas.microsoft.com/office/drawing/2014/main" id="{59BE9762-1CC5-1878-EDCA-80F55F2952CE}"/>
                </a:ext>
              </a:extLst>
            </p:cNvPr>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13">
            <a:extLst>
              <a:ext uri="{FF2B5EF4-FFF2-40B4-BE49-F238E27FC236}">
                <a16:creationId xmlns:a16="http://schemas.microsoft.com/office/drawing/2014/main" id="{2048BE3D-F3C0-77CA-CDAB-8EF5C862EB04}"/>
              </a:ext>
            </a:extLst>
          </p:cNvPr>
          <p:cNvSpPr txBox="1"/>
          <p:nvPr/>
        </p:nvSpPr>
        <p:spPr>
          <a:xfrm>
            <a:off x="549133" y="559003"/>
            <a:ext cx="7564224" cy="64671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5600"/>
              </a:lnSpc>
              <a:spcBef>
                <a:spcPts val="0"/>
              </a:spcBef>
              <a:spcAft>
                <a:spcPts val="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Gaps in ACE</a:t>
            </a:r>
          </a:p>
        </p:txBody>
      </p:sp>
    </p:spTree>
    <p:extLst>
      <p:ext uri="{BB962C8B-B14F-4D97-AF65-F5344CB8AC3E}">
        <p14:creationId xmlns:p14="http://schemas.microsoft.com/office/powerpoint/2010/main" val="2402123498"/>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1639030" y="2939328"/>
            <a:ext cx="8913940" cy="135421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ct val="100000"/>
              </a:lnSpc>
              <a:spcBef>
                <a:spcPts val="0"/>
              </a:spcBef>
              <a:spcAft>
                <a:spcPts val="0"/>
              </a:spcAft>
              <a:buClrTx/>
              <a:buSzTx/>
              <a:buFontTx/>
              <a:buNone/>
              <a:tabLst/>
              <a:defRPr/>
            </a:pPr>
            <a:r>
              <a:rPr kumimoji="0" lang="en-US" sz="5867"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Theory of Change </a:t>
            </a:r>
          </a:p>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US" sz="2933" b="1" i="0" u="none" strike="noStrike" kern="1200" cap="none" spc="0" normalizeH="0" baseline="0" noProof="0">
              <a:ln>
                <a:noFill/>
              </a:ln>
              <a:solidFill>
                <a:prstClr val="white"/>
              </a:solidFill>
              <a:effectLst/>
              <a:uLnTx/>
              <a:uFillTx/>
              <a:latin typeface="Arial Black" panose="020B0604020202020204" pitchFamily="34" charset="0"/>
              <a:ea typeface="+mn-ea"/>
              <a:cs typeface="+mn-cs"/>
            </a:endParaRP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3080170391"/>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5" name="Picture 4" descr="A diagram with blue arrows and white text&#10;&#10;Description automatically generated">
            <a:extLst>
              <a:ext uri="{FF2B5EF4-FFF2-40B4-BE49-F238E27FC236}">
                <a16:creationId xmlns:a16="http://schemas.microsoft.com/office/drawing/2014/main" id="{0A39B911-8915-8820-33CC-52CA2E932B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026" y="995638"/>
            <a:ext cx="8056481" cy="4480389"/>
          </a:xfrm>
          <a:prstGeom prst="rect">
            <a:avLst/>
          </a:prstGeom>
        </p:spPr>
      </p:pic>
      <p:sp>
        <p:nvSpPr>
          <p:cNvPr id="7" name="TextBox 6">
            <a:extLst>
              <a:ext uri="{FF2B5EF4-FFF2-40B4-BE49-F238E27FC236}">
                <a16:creationId xmlns:a16="http://schemas.microsoft.com/office/drawing/2014/main" id="{AFAD7A06-6A8C-252A-864E-EEE953669212}"/>
              </a:ext>
            </a:extLst>
          </p:cNvPr>
          <p:cNvSpPr txBox="1"/>
          <p:nvPr/>
        </p:nvSpPr>
        <p:spPr>
          <a:xfrm>
            <a:off x="466725" y="6343649"/>
            <a:ext cx="6896100" cy="276999"/>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rPr>
              <a:t>Source: </a:t>
            </a:r>
            <a:r>
              <a:rPr kumimoji="0" lang="en-US" sz="1200" b="1" i="0" u="none" strike="noStrike" kern="1200" cap="none" spc="20" normalizeH="0" baseline="0" noProof="0">
                <a:ln>
                  <a:noFill/>
                </a:ln>
                <a:solidFill>
                  <a:prstClr val="black">
                    <a:lumMod val="75000"/>
                    <a:lumOff val="25000"/>
                  </a:prstClr>
                </a:solidFill>
                <a:effectLst/>
                <a:uLnTx/>
                <a:uFillTx/>
                <a:latin typeface="Arial" panose="020B0604020202020204" pitchFamily="34" charset="0"/>
                <a:ea typeface="+mn-ea"/>
                <a:cs typeface="+mn-cs"/>
                <a:hlinkClick r:id="rId3"/>
              </a:rPr>
              <a:t>Innovation for Social Change</a:t>
            </a: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99680213"/>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Challenge</a:t>
            </a:r>
          </a:p>
        </p:txBody>
      </p:sp>
      <p:sp>
        <p:nvSpPr>
          <p:cNvPr id="10" name="TextBox 9">
            <a:extLst>
              <a:ext uri="{FF2B5EF4-FFF2-40B4-BE49-F238E27FC236}">
                <a16:creationId xmlns:a16="http://schemas.microsoft.com/office/drawing/2014/main" id="{BB17DAB1-D987-48C6-DE02-E6C34CF1693B}"/>
              </a:ext>
            </a:extLst>
          </p:cNvPr>
          <p:cNvSpPr txBox="1"/>
          <p:nvPr/>
        </p:nvSpPr>
        <p:spPr>
          <a:xfrm>
            <a:off x="1351971" y="2241867"/>
            <a:ext cx="8829259" cy="3879909"/>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Libraries are not recognized as hubs of climate empowerment by national and subnational policy makers.</a:t>
            </a:r>
          </a:p>
          <a:p>
            <a:pPr marL="0" marR="0" lvl="0" indent="0" algn="l" defTabSz="609539" rtl="0" eaLnBrk="1" fontAlgn="auto" latinLnBrk="0" hangingPunct="1">
              <a:lnSpc>
                <a:spcPct val="150000"/>
              </a:lnSpc>
              <a:spcBef>
                <a:spcPts val="0"/>
              </a:spcBef>
              <a:spcAft>
                <a:spcPts val="0"/>
              </a:spcAft>
              <a:buClrTx/>
              <a:buSzTx/>
              <a:buFontTx/>
              <a:buNone/>
              <a:tabLst/>
              <a:defRPr/>
            </a:pPr>
            <a:endParaRPr kumimoji="0" lang="en-US" sz="2400" b="0" i="0" u="none" strike="noStrike" kern="1200" cap="none" spc="173" normalizeH="0" baseline="0" noProof="0">
              <a:ln>
                <a:noFill/>
              </a:ln>
              <a:solidFill>
                <a:srgbClr val="000000"/>
              </a:solidFill>
              <a:effectLst/>
              <a:uLnTx/>
              <a:uFillTx/>
              <a:latin typeface="Arial "/>
              <a:ea typeface="+mn-ea"/>
              <a:cs typeface="+mn-cs"/>
            </a:endParaRPr>
          </a:p>
          <a:p>
            <a:pPr marL="0" marR="0" lvl="0" indent="0" algn="l" defTabSz="609539"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The climate work being done in many libraries is due to the dedication of library professionals and is not being supported sustainably.</a:t>
            </a:r>
            <a:endParaRPr kumimoji="0" lang="en-NL" sz="2400" b="0" i="0" u="none" strike="noStrike" kern="1200" cap="none" spc="0" normalizeH="0" baseline="0" noProof="0">
              <a:ln>
                <a:noFill/>
              </a:ln>
              <a:solidFill>
                <a:prstClr val="black"/>
              </a:solidFill>
              <a:effectLst/>
              <a:uLnTx/>
              <a:uFillTx/>
              <a:latin typeface="Calibri"/>
              <a:ea typeface="+mn-ea"/>
              <a:cs typeface="+mn-cs"/>
            </a:endParaRPr>
          </a:p>
        </p:txBody>
      </p:sp>
      <p:grpSp>
        <p:nvGrpSpPr>
          <p:cNvPr id="9" name="Group 2">
            <a:extLst>
              <a:ext uri="{FF2B5EF4-FFF2-40B4-BE49-F238E27FC236}">
                <a16:creationId xmlns:a16="http://schemas.microsoft.com/office/drawing/2014/main" id="{0B8B4F17-88A7-75D8-9608-EDD677200D93}"/>
              </a:ext>
            </a:extLst>
          </p:cNvPr>
          <p:cNvGrpSpPr/>
          <p:nvPr/>
        </p:nvGrpSpPr>
        <p:grpSpPr>
          <a:xfrm rot="7543726">
            <a:off x="10443434" y="-1526412"/>
            <a:ext cx="1711353" cy="3902763"/>
            <a:chOff x="0" y="0"/>
            <a:chExt cx="3422705" cy="14540791"/>
          </a:xfrm>
        </p:grpSpPr>
        <p:sp>
          <p:nvSpPr>
            <p:cNvPr id="11" name="AutoShape 3">
              <a:extLst>
                <a:ext uri="{FF2B5EF4-FFF2-40B4-BE49-F238E27FC236}">
                  <a16:creationId xmlns:a16="http://schemas.microsoft.com/office/drawing/2014/main" id="{E67D59BD-874D-5FE0-0D7D-821A546E29D5}"/>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2" name="AutoShape 4">
              <a:extLst>
                <a:ext uri="{FF2B5EF4-FFF2-40B4-BE49-F238E27FC236}">
                  <a16:creationId xmlns:a16="http://schemas.microsoft.com/office/drawing/2014/main" id="{B1A69424-C7F0-B3EE-FFEC-A829A6F8CFFC}"/>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5">
              <a:extLst>
                <a:ext uri="{FF2B5EF4-FFF2-40B4-BE49-F238E27FC236}">
                  <a16:creationId xmlns:a16="http://schemas.microsoft.com/office/drawing/2014/main" id="{AFDD8B98-B9EA-6ACE-FE81-415333D33950}"/>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516968969"/>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8">
            <a:extLst>
              <a:ext uri="{FF2B5EF4-FFF2-40B4-BE49-F238E27FC236}">
                <a16:creationId xmlns:a16="http://schemas.microsoft.com/office/drawing/2014/main" id="{C3A2FA10-B2CF-BBDB-87BF-12F7678A6F88}"/>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Goals</a:t>
            </a:r>
          </a:p>
        </p:txBody>
      </p:sp>
      <p:sp>
        <p:nvSpPr>
          <p:cNvPr id="15" name="TextBox 14">
            <a:extLst>
              <a:ext uri="{FF2B5EF4-FFF2-40B4-BE49-F238E27FC236}">
                <a16:creationId xmlns:a16="http://schemas.microsoft.com/office/drawing/2014/main" id="{9A782359-A4C6-0AED-F22B-81FD15F44F1E}"/>
              </a:ext>
            </a:extLst>
          </p:cNvPr>
          <p:cNvSpPr txBox="1"/>
          <p:nvPr/>
        </p:nvSpPr>
        <p:spPr>
          <a:xfrm>
            <a:off x="1351971" y="2125866"/>
            <a:ext cx="8982655" cy="3871103"/>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Library professionals can </a:t>
            </a:r>
            <a:r>
              <a:rPr kumimoji="0" lang="en-US" sz="2400" b="1" i="0" u="none" strike="noStrike" kern="1200" cap="none" spc="173" normalizeH="0" baseline="0" noProof="0">
                <a:ln>
                  <a:noFill/>
                </a:ln>
                <a:solidFill>
                  <a:srgbClr val="000000"/>
                </a:solidFill>
                <a:effectLst/>
                <a:uLnTx/>
                <a:uFillTx/>
                <a:latin typeface="Arial "/>
                <a:ea typeface="+mn-ea"/>
                <a:cs typeface="+mn-cs"/>
              </a:rPr>
              <a:t>advocate</a:t>
            </a:r>
            <a:r>
              <a:rPr kumimoji="0" lang="en-US" sz="2400" b="0" i="0" u="none" strike="noStrike" kern="1200" cap="none" spc="173" normalizeH="0" baseline="0" noProof="0">
                <a:ln>
                  <a:noFill/>
                </a:ln>
                <a:solidFill>
                  <a:srgbClr val="000000"/>
                </a:solidFill>
                <a:effectLst/>
                <a:uLnTx/>
                <a:uFillTx/>
                <a:latin typeface="Arial "/>
                <a:ea typeface="+mn-ea"/>
                <a:cs typeface="+mn-cs"/>
              </a:rPr>
              <a:t> for themselves as climate empowerment hubs.</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Climate policymakers proactively </a:t>
            </a:r>
            <a:r>
              <a:rPr kumimoji="0" lang="en-US" sz="2400" b="1" i="0" u="none" strike="noStrike" kern="1200" cap="none" spc="173" normalizeH="0" baseline="0" noProof="0">
                <a:ln>
                  <a:noFill/>
                </a:ln>
                <a:solidFill>
                  <a:srgbClr val="000000"/>
                </a:solidFill>
                <a:effectLst/>
                <a:uLnTx/>
                <a:uFillTx/>
                <a:latin typeface="Arial "/>
                <a:ea typeface="+mn-ea"/>
                <a:cs typeface="+mn-cs"/>
              </a:rPr>
              <a:t>include libraries </a:t>
            </a:r>
            <a:r>
              <a:rPr kumimoji="0" lang="en-US" sz="2400" b="0" i="0" u="none" strike="noStrike" kern="1200" cap="none" spc="173" normalizeH="0" baseline="0" noProof="0">
                <a:ln>
                  <a:noFill/>
                </a:ln>
                <a:solidFill>
                  <a:srgbClr val="000000"/>
                </a:solidFill>
                <a:effectLst/>
                <a:uLnTx/>
                <a:uFillTx/>
                <a:latin typeface="Arial "/>
                <a:ea typeface="+mn-ea"/>
                <a:cs typeface="+mn-cs"/>
              </a:rPr>
              <a:t>in their climate plans and support accordingly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Libraries can continue and expand their work as </a:t>
            </a:r>
            <a:r>
              <a:rPr kumimoji="0" lang="en-US" sz="2400" b="1" i="0" u="none" strike="noStrike" kern="1200" cap="none" spc="173" normalizeH="0" baseline="0" noProof="0">
                <a:ln>
                  <a:noFill/>
                </a:ln>
                <a:solidFill>
                  <a:srgbClr val="000000"/>
                </a:solidFill>
                <a:effectLst/>
                <a:uLnTx/>
                <a:uFillTx/>
                <a:latin typeface="Arial "/>
                <a:ea typeface="+mn-ea"/>
                <a:cs typeface="+mn-cs"/>
              </a:rPr>
              <a:t>climate</a:t>
            </a:r>
            <a:r>
              <a:rPr kumimoji="0" lang="en-US" sz="2400" b="0" i="0" u="none" strike="noStrike" kern="1200" cap="none" spc="173" normalizeH="0" baseline="0" noProof="0">
                <a:ln>
                  <a:noFill/>
                </a:ln>
                <a:solidFill>
                  <a:srgbClr val="000000"/>
                </a:solidFill>
                <a:effectLst/>
                <a:uLnTx/>
                <a:uFillTx/>
                <a:latin typeface="Arial "/>
                <a:ea typeface="+mn-ea"/>
                <a:cs typeface="+mn-cs"/>
              </a:rPr>
              <a:t> </a:t>
            </a:r>
            <a:r>
              <a:rPr kumimoji="0" lang="en-US" sz="2400" b="1" i="0" u="none" strike="noStrike" kern="1200" cap="none" spc="173" normalizeH="0" baseline="0" noProof="0">
                <a:ln>
                  <a:noFill/>
                </a:ln>
                <a:solidFill>
                  <a:srgbClr val="000000"/>
                </a:solidFill>
                <a:effectLst/>
                <a:uLnTx/>
                <a:uFillTx/>
                <a:latin typeface="Arial "/>
                <a:ea typeface="+mn-ea"/>
                <a:cs typeface="+mn-cs"/>
              </a:rPr>
              <a:t>empowerment hubs</a:t>
            </a:r>
            <a:r>
              <a:rPr kumimoji="0" lang="en-US" sz="2400" b="0" i="0" u="none" strike="noStrike" kern="1200" cap="none" spc="173" normalizeH="0" baseline="0" noProof="0">
                <a:ln>
                  <a:noFill/>
                </a:ln>
                <a:solidFill>
                  <a:srgbClr val="000000"/>
                </a:solidFill>
                <a:effectLst/>
                <a:uLnTx/>
                <a:uFillTx/>
                <a:latin typeface="Arial "/>
                <a:ea typeface="+mn-ea"/>
                <a:cs typeface="+mn-cs"/>
              </a:rPr>
              <a:t>.</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US" sz="2400" b="0" i="0" u="none" strike="noStrike" kern="1200" cap="none" spc="173"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867148622"/>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61495" y="2230684"/>
            <a:ext cx="8982655" cy="3317105"/>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Evidence and information</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Support to participate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Communications/awareness raising materials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IFLA HQ staff, IFLA volunteer groups, </a:t>
            </a:r>
            <a:r>
              <a:rPr kumimoji="0" lang="en-US" sz="2400" b="1" i="0" u="none" strike="noStrike" kern="1200" cap="none" spc="173" normalizeH="0" baseline="0" noProof="0">
                <a:ln>
                  <a:noFill/>
                </a:ln>
                <a:solidFill>
                  <a:srgbClr val="000000"/>
                </a:solidFill>
                <a:effectLst/>
                <a:uLnTx/>
                <a:uFillTx/>
                <a:latin typeface="Arial "/>
                <a:ea typeface="+mn-ea"/>
                <a:cs typeface="+mn-cs"/>
              </a:rPr>
              <a:t>libraries around the world</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Relationships with external partners </a:t>
            </a:r>
          </a:p>
        </p:txBody>
      </p:sp>
      <p:sp>
        <p:nvSpPr>
          <p:cNvPr id="11" name="TextBox 8">
            <a:extLst>
              <a:ext uri="{FF2B5EF4-FFF2-40B4-BE49-F238E27FC236}">
                <a16:creationId xmlns:a16="http://schemas.microsoft.com/office/drawing/2014/main" id="{79E7552C-09DA-E25B-F10C-166870D44F5B}"/>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Resources</a:t>
            </a:r>
          </a:p>
        </p:txBody>
      </p:sp>
    </p:spTree>
    <p:extLst>
      <p:ext uri="{BB962C8B-B14F-4D97-AF65-F5344CB8AC3E}">
        <p14:creationId xmlns:p14="http://schemas.microsoft.com/office/powerpoint/2010/main" val="3749493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462213"/>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Creating content is time consuming, so I want to make sure the content is used. It’d like to have at least 500 visitors to our country profile within 12 months after its launch, to make sure that people are more aware about libraries in my country.</a:t>
            </a:r>
          </a:p>
        </p:txBody>
      </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1 – </a:t>
            </a:r>
            <a:r>
              <a:rPr lang="en-US" sz="3600" spc="210">
                <a:solidFill>
                  <a:srgbClr val="2F8662"/>
                </a:solidFill>
                <a:latin typeface="Arial Black" panose="020B0604020202020204" pitchFamily="34" charset="0"/>
              </a:rPr>
              <a:t>Measurable</a:t>
            </a:r>
          </a:p>
        </p:txBody>
      </p:sp>
    </p:spTree>
    <p:extLst>
      <p:ext uri="{BB962C8B-B14F-4D97-AF65-F5344CB8AC3E}">
        <p14:creationId xmlns:p14="http://schemas.microsoft.com/office/powerpoint/2010/main" val="2444987619"/>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rot="5400000">
            <a:off x="2060760" y="-2060760"/>
            <a:ext cx="1703246" cy="5824766"/>
            <a:chOff x="16213" y="0"/>
            <a:chExt cx="3406492" cy="14540791"/>
          </a:xfrm>
        </p:grpSpPr>
        <p:sp>
          <p:nvSpPr>
            <p:cNvPr id="5" name="AutoShape 5"/>
            <p:cNvSpPr/>
            <p:nvPr/>
          </p:nvSpPr>
          <p:spPr>
            <a:xfrm>
              <a:off x="16213" y="0"/>
              <a:ext cx="1140903"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8" name="Group 8"/>
          <p:cNvGrpSpPr/>
          <p:nvPr/>
        </p:nvGrpSpPr>
        <p:grpSpPr>
          <a:xfrm rot="-5400000">
            <a:off x="10054118" y="4720116"/>
            <a:ext cx="1703246" cy="2572521"/>
            <a:chOff x="16213" y="0"/>
            <a:chExt cx="3406492" cy="14540791"/>
          </a:xfrm>
        </p:grpSpPr>
        <p:sp>
          <p:nvSpPr>
            <p:cNvPr id="9" name="AutoShape 9"/>
            <p:cNvSpPr/>
            <p:nvPr/>
          </p:nvSpPr>
          <p:spPr>
            <a:xfrm>
              <a:off x="16213" y="0"/>
              <a:ext cx="1140903"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AutoShape 11"/>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12" name="Group 12"/>
          <p:cNvGrpSpPr/>
          <p:nvPr/>
        </p:nvGrpSpPr>
        <p:grpSpPr>
          <a:xfrm>
            <a:off x="4254230" y="0"/>
            <a:ext cx="5943600" cy="6858000"/>
            <a:chOff x="0" y="0"/>
            <a:chExt cx="11887200" cy="13716000"/>
          </a:xfrm>
        </p:grpSpPr>
        <p:pic>
          <p:nvPicPr>
            <p:cNvPr id="13" name="Picture 13"/>
            <p:cNvPicPr>
              <a:picLocks noChangeAspect="1"/>
            </p:cNvPicPr>
            <p:nvPr/>
          </p:nvPicPr>
          <p:blipFill rotWithShape="1">
            <a:blip r:embed="rId2">
              <a:extLst>
                <a:ext uri="{28A0092B-C50C-407E-A947-70E740481C1C}">
                  <a14:useLocalDpi xmlns:a14="http://schemas.microsoft.com/office/drawing/2010/main" val="0"/>
                </a:ext>
              </a:extLst>
            </a:blip>
            <a:srcRect l="26190" r="37010"/>
            <a:stretch/>
          </p:blipFill>
          <p:spPr>
            <a:xfrm>
              <a:off x="0" y="0"/>
              <a:ext cx="5880100" cy="13716000"/>
            </a:xfrm>
            <a:prstGeom prst="rect">
              <a:avLst/>
            </a:prstGeom>
          </p:spPr>
        </p:pic>
        <p:pic>
          <p:nvPicPr>
            <p:cNvPr id="14" name="Picture 14"/>
            <p:cNvPicPr>
              <a:picLocks noChangeAspect="1"/>
            </p:cNvPicPr>
            <p:nvPr/>
          </p:nvPicPr>
          <p:blipFill rotWithShape="1">
            <a:blip r:embed="rId3">
              <a:extLst>
                <a:ext uri="{28A0092B-C50C-407E-A947-70E740481C1C}">
                  <a14:useLocalDpi xmlns:a14="http://schemas.microsoft.com/office/drawing/2010/main" val="0"/>
                </a:ext>
              </a:extLst>
            </a:blip>
            <a:srcRect l="7291" t="390" r="43129" b="-390"/>
            <a:stretch/>
          </p:blipFill>
          <p:spPr>
            <a:xfrm>
              <a:off x="6007100" y="0"/>
              <a:ext cx="5880100" cy="6794500"/>
            </a:xfrm>
            <a:prstGeom prst="rect">
              <a:avLst/>
            </a:prstGeom>
          </p:spPr>
        </p:pic>
        <p:pic>
          <p:nvPicPr>
            <p:cNvPr id="15" name="Picture 15"/>
            <p:cNvPicPr>
              <a:picLocks noChangeAspect="1"/>
            </p:cNvPicPr>
            <p:nvPr/>
          </p:nvPicPr>
          <p:blipFill>
            <a:blip r:embed="rId4">
              <a:extLst>
                <a:ext uri="{28A0092B-C50C-407E-A947-70E740481C1C}">
                  <a14:useLocalDpi xmlns:a14="http://schemas.microsoft.com/office/drawing/2010/main" val="0"/>
                </a:ext>
              </a:extLst>
            </a:blip>
            <a:srcRect t="1659" b="1659"/>
            <a:stretch/>
          </p:blipFill>
          <p:spPr>
            <a:xfrm>
              <a:off x="6007100" y="6921500"/>
              <a:ext cx="5880100" cy="6794500"/>
            </a:xfrm>
            <a:prstGeom prst="rect">
              <a:avLst/>
            </a:prstGeom>
          </p:spPr>
        </p:pic>
      </p:grpSp>
      <p:sp>
        <p:nvSpPr>
          <p:cNvPr id="2" name="TextBox 8">
            <a:extLst>
              <a:ext uri="{FF2B5EF4-FFF2-40B4-BE49-F238E27FC236}">
                <a16:creationId xmlns:a16="http://schemas.microsoft.com/office/drawing/2014/main" id="{4A910848-2675-69D0-7B00-A2DDBB721701}"/>
              </a:ext>
            </a:extLst>
          </p:cNvPr>
          <p:cNvSpPr txBox="1"/>
          <p:nvPr/>
        </p:nvSpPr>
        <p:spPr>
          <a:xfrm>
            <a:off x="320049" y="1887188"/>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Process</a:t>
            </a:r>
          </a:p>
        </p:txBody>
      </p:sp>
      <p:sp>
        <p:nvSpPr>
          <p:cNvPr id="18" name="TextBox 17">
            <a:extLst>
              <a:ext uri="{FF2B5EF4-FFF2-40B4-BE49-F238E27FC236}">
                <a16:creationId xmlns:a16="http://schemas.microsoft.com/office/drawing/2014/main" id="{9F7E4CD1-CBC1-2D3A-88B1-BD4624B0A7FA}"/>
              </a:ext>
            </a:extLst>
          </p:cNvPr>
          <p:cNvSpPr txBox="1"/>
          <p:nvPr/>
        </p:nvSpPr>
        <p:spPr>
          <a:xfrm>
            <a:off x="442894" y="2942105"/>
            <a:ext cx="3514957" cy="3317105"/>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Awareness-raising</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Direct advocacy</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Indirect advocacy</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Research</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Relationship-development</a:t>
            </a:r>
          </a:p>
        </p:txBody>
      </p:sp>
    </p:spTree>
    <p:extLst>
      <p:ext uri="{BB962C8B-B14F-4D97-AF65-F5344CB8AC3E}">
        <p14:creationId xmlns:p14="http://schemas.microsoft.com/office/powerpoint/2010/main" val="4129142438"/>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Outcomes – short term</a:t>
            </a:r>
          </a:p>
        </p:txBody>
      </p:sp>
      <p:sp>
        <p:nvSpPr>
          <p:cNvPr id="10" name="TextBox 9">
            <a:extLst>
              <a:ext uri="{FF2B5EF4-FFF2-40B4-BE49-F238E27FC236}">
                <a16:creationId xmlns:a16="http://schemas.microsoft.com/office/drawing/2014/main" id="{BB17DAB1-D987-48C6-DE02-E6C34CF1693B}"/>
              </a:ext>
            </a:extLst>
          </p:cNvPr>
          <p:cNvSpPr txBox="1"/>
          <p:nvPr/>
        </p:nvSpPr>
        <p:spPr>
          <a:xfrm>
            <a:off x="1361069" y="2469330"/>
            <a:ext cx="8829259" cy="1685846"/>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More awareness of ACE</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Confident in planning ACE activities and advocacy</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Recognition of IFLA &amp; libraries as key partners</a:t>
            </a:r>
          </a:p>
        </p:txBody>
      </p:sp>
      <p:grpSp>
        <p:nvGrpSpPr>
          <p:cNvPr id="9" name="Group 2">
            <a:extLst>
              <a:ext uri="{FF2B5EF4-FFF2-40B4-BE49-F238E27FC236}">
                <a16:creationId xmlns:a16="http://schemas.microsoft.com/office/drawing/2014/main" id="{0B8B4F17-88A7-75D8-9608-EDD677200D93}"/>
              </a:ext>
            </a:extLst>
          </p:cNvPr>
          <p:cNvGrpSpPr/>
          <p:nvPr/>
        </p:nvGrpSpPr>
        <p:grpSpPr>
          <a:xfrm rot="7543726">
            <a:off x="10443434" y="-1526412"/>
            <a:ext cx="1711353" cy="3902763"/>
            <a:chOff x="0" y="0"/>
            <a:chExt cx="3422705" cy="14540791"/>
          </a:xfrm>
        </p:grpSpPr>
        <p:sp>
          <p:nvSpPr>
            <p:cNvPr id="11" name="AutoShape 3">
              <a:extLst>
                <a:ext uri="{FF2B5EF4-FFF2-40B4-BE49-F238E27FC236}">
                  <a16:creationId xmlns:a16="http://schemas.microsoft.com/office/drawing/2014/main" id="{E67D59BD-874D-5FE0-0D7D-821A546E29D5}"/>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2" name="AutoShape 4">
              <a:extLst>
                <a:ext uri="{FF2B5EF4-FFF2-40B4-BE49-F238E27FC236}">
                  <a16:creationId xmlns:a16="http://schemas.microsoft.com/office/drawing/2014/main" id="{B1A69424-C7F0-B3EE-FFEC-A829A6F8CFFC}"/>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5">
              <a:extLst>
                <a:ext uri="{FF2B5EF4-FFF2-40B4-BE49-F238E27FC236}">
                  <a16:creationId xmlns:a16="http://schemas.microsoft.com/office/drawing/2014/main" id="{AFDD8B98-B9EA-6ACE-FE81-415333D33950}"/>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2760148089"/>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1" y="4387319"/>
            <a:ext cx="5263915" cy="3870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120"/>
              </a:lnSpc>
              <a:spcBef>
                <a:spcPts val="0"/>
              </a:spcBef>
              <a:spcAft>
                <a:spcPts val="0"/>
              </a:spcAft>
              <a:buClrTx/>
              <a:buSzTx/>
              <a:buFontTx/>
              <a:buNone/>
              <a:tabLst/>
              <a:defRPr/>
            </a:pPr>
            <a:endPar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7" name="Group 7"/>
          <p:cNvGrpSpPr/>
          <p:nvPr/>
        </p:nvGrpSpPr>
        <p:grpSpPr>
          <a:xfrm rot="8100000">
            <a:off x="10882492" y="-2936650"/>
            <a:ext cx="1711353" cy="7270395"/>
            <a:chOff x="0" y="0"/>
            <a:chExt cx="3422705" cy="14540791"/>
          </a:xfrm>
        </p:grpSpPr>
        <p:sp>
          <p:nvSpPr>
            <p:cNvPr id="8" name="AutoShape 8"/>
            <p:cNvSpPr/>
            <p:nvPr/>
          </p:nvSpPr>
          <p:spPr>
            <a:xfrm>
              <a:off x="0" y="0"/>
              <a:ext cx="1140902" cy="14540791"/>
            </a:xfrm>
            <a:prstGeom prst="rect">
              <a:avLst/>
            </a:prstGeom>
            <a:solidFill>
              <a:srgbClr val="D94B47">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D94B47">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D94B47">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9DCD444-6FAB-4A2C-3B07-F670C3326B4E}"/>
              </a:ext>
            </a:extLst>
          </p:cNvPr>
          <p:cNvSpPr txBox="1"/>
          <p:nvPr/>
        </p:nvSpPr>
        <p:spPr>
          <a:xfrm>
            <a:off x="1361495" y="2230684"/>
            <a:ext cx="8982655" cy="1685846"/>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Some countries include libraries in ACE</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See libraries in national reports </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New opportunities to engage further	</a:t>
            </a:r>
          </a:p>
        </p:txBody>
      </p:sp>
      <p:sp>
        <p:nvSpPr>
          <p:cNvPr id="11" name="TextBox 8">
            <a:extLst>
              <a:ext uri="{FF2B5EF4-FFF2-40B4-BE49-F238E27FC236}">
                <a16:creationId xmlns:a16="http://schemas.microsoft.com/office/drawing/2014/main" id="{79E7552C-09DA-E25B-F10C-166870D44F5B}"/>
              </a:ext>
            </a:extLst>
          </p:cNvPr>
          <p:cNvSpPr txBox="1"/>
          <p:nvPr/>
        </p:nvSpPr>
        <p:spPr>
          <a:xfrm>
            <a:off x="1220801" y="1259391"/>
            <a:ext cx="898265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Outcomes – medium term</a:t>
            </a:r>
          </a:p>
        </p:txBody>
      </p:sp>
    </p:spTree>
    <p:extLst>
      <p:ext uri="{BB962C8B-B14F-4D97-AF65-F5344CB8AC3E}">
        <p14:creationId xmlns:p14="http://schemas.microsoft.com/office/powerpoint/2010/main" val="1508183519"/>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14" name="TextBox 8">
            <a:extLst>
              <a:ext uri="{FF2B5EF4-FFF2-40B4-BE49-F238E27FC236}">
                <a16:creationId xmlns:a16="http://schemas.microsoft.com/office/drawing/2014/main" id="{C3A2FA10-B2CF-BBDB-87BF-12F7678A6F88}"/>
              </a:ext>
            </a:extLst>
          </p:cNvPr>
          <p:cNvSpPr txBox="1"/>
          <p:nvPr/>
        </p:nvSpPr>
        <p:spPr>
          <a:xfrm>
            <a:off x="1220801" y="1259391"/>
            <a:ext cx="8181075"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Impact</a:t>
            </a:r>
          </a:p>
        </p:txBody>
      </p:sp>
      <p:sp>
        <p:nvSpPr>
          <p:cNvPr id="15" name="TextBox 14">
            <a:extLst>
              <a:ext uri="{FF2B5EF4-FFF2-40B4-BE49-F238E27FC236}">
                <a16:creationId xmlns:a16="http://schemas.microsoft.com/office/drawing/2014/main" id="{9A782359-A4C6-0AED-F22B-81FD15F44F1E}"/>
              </a:ext>
            </a:extLst>
          </p:cNvPr>
          <p:cNvSpPr txBox="1"/>
          <p:nvPr/>
        </p:nvSpPr>
        <p:spPr>
          <a:xfrm>
            <a:off x="1351971" y="2125867"/>
            <a:ext cx="8982655" cy="2793842"/>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ACE strategies include libraries &amp; report on success</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Policymakers allocate support</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Libraries can maintain and expand their work</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400" b="0" i="0" u="none" strike="noStrike" kern="1200" cap="none" spc="173" normalizeH="0" baseline="0" noProof="0">
                <a:ln>
                  <a:noFill/>
                </a:ln>
                <a:solidFill>
                  <a:srgbClr val="000000"/>
                </a:solidFill>
                <a:effectLst/>
                <a:uLnTx/>
                <a:uFillTx/>
                <a:latin typeface="Arial "/>
                <a:ea typeface="+mn-ea"/>
                <a:cs typeface="+mn-cs"/>
              </a:rPr>
              <a:t>ACE impact is accelerated </a:t>
            </a:r>
          </a:p>
          <a:p>
            <a:pPr marL="304815" marR="0" lvl="0" indent="-304815"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US" sz="2400" b="0" i="0" u="none" strike="noStrike" kern="1200" cap="none" spc="173"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3692848218"/>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0437841" y="-190500"/>
            <a:ext cx="1930400" cy="7264400"/>
          </a:xfrm>
          <a:prstGeom prst="rect">
            <a:avLst/>
          </a:prstGeom>
          <a:solidFill>
            <a:srgbClr val="2F866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3" name="Group 3"/>
          <p:cNvGrpSpPr/>
          <p:nvPr/>
        </p:nvGrpSpPr>
        <p:grpSpPr>
          <a:xfrm rot="-5400000">
            <a:off x="-512777" y="1198576"/>
            <a:ext cx="1711353" cy="685800"/>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7"/>
          <p:cNvSpPr txBox="1"/>
          <p:nvPr/>
        </p:nvSpPr>
        <p:spPr>
          <a:xfrm>
            <a:off x="7186986" y="5073926"/>
            <a:ext cx="1736139" cy="7316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3000"/>
              </a:lnSpc>
              <a:spcBef>
                <a:spcPts val="0"/>
              </a:spcBef>
              <a:spcAft>
                <a:spcPts val="0"/>
              </a:spcAft>
              <a:buClrTx/>
              <a:buSzTx/>
              <a:buFontTx/>
              <a:buNone/>
              <a:tabLst/>
              <a:defRPr/>
            </a:pPr>
            <a:r>
              <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Policy change</a:t>
            </a:r>
          </a:p>
        </p:txBody>
      </p:sp>
      <p:pic>
        <p:nvPicPr>
          <p:cNvPr id="9" name="Picture 9" descr="Handshake outline"/>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4464693" y="3314367"/>
            <a:ext cx="1354167" cy="1354167"/>
          </a:xfrm>
          <a:prstGeom prst="rect">
            <a:avLst/>
          </a:prstGeom>
        </p:spPr>
      </p:pic>
      <p:pic>
        <p:nvPicPr>
          <p:cNvPr id="10" name="Picture 10" descr="Scroll outline"/>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395374" y="3555059"/>
            <a:ext cx="1134532" cy="1134532"/>
          </a:xfrm>
          <a:prstGeom prst="rect">
            <a:avLst/>
          </a:prstGeom>
        </p:spPr>
      </p:pic>
      <p:sp>
        <p:nvSpPr>
          <p:cNvPr id="11" name="TextBox 11"/>
          <p:cNvSpPr txBox="1"/>
          <p:nvPr/>
        </p:nvSpPr>
        <p:spPr>
          <a:xfrm>
            <a:off x="4272943" y="5073926"/>
            <a:ext cx="1736139" cy="7316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3000"/>
              </a:lnSpc>
              <a:spcBef>
                <a:spcPts val="0"/>
              </a:spcBef>
              <a:spcAft>
                <a:spcPts val="0"/>
              </a:spcAft>
              <a:buClrTx/>
              <a:buSzTx/>
              <a:buFontTx/>
              <a:buNone/>
              <a:tabLst/>
              <a:defRPr/>
            </a:pPr>
            <a:r>
              <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Advocacy Opportunities</a:t>
            </a:r>
          </a:p>
        </p:txBody>
      </p:sp>
      <p:sp>
        <p:nvSpPr>
          <p:cNvPr id="12" name="TextBox 12"/>
          <p:cNvSpPr txBox="1"/>
          <p:nvPr/>
        </p:nvSpPr>
        <p:spPr>
          <a:xfrm>
            <a:off x="1358900" y="5073926"/>
            <a:ext cx="1736139" cy="7316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3000"/>
              </a:lnSpc>
              <a:spcBef>
                <a:spcPts val="0"/>
              </a:spcBef>
              <a:spcAft>
                <a:spcPts val="0"/>
              </a:spcAft>
              <a:buClrTx/>
              <a:buSzTx/>
              <a:buFontTx/>
              <a:buNone/>
              <a:tabLst/>
              <a:defRPr/>
            </a:pPr>
            <a:r>
              <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Engagement in ACE</a:t>
            </a:r>
          </a:p>
        </p:txBody>
      </p:sp>
      <p:sp>
        <p:nvSpPr>
          <p:cNvPr id="13" name="TextBox 13"/>
          <p:cNvSpPr txBox="1"/>
          <p:nvPr/>
        </p:nvSpPr>
        <p:spPr>
          <a:xfrm>
            <a:off x="1358900" y="1182701"/>
            <a:ext cx="7564224" cy="71120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56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Assess Progress</a:t>
            </a:r>
          </a:p>
        </p:txBody>
      </p:sp>
      <p:pic>
        <p:nvPicPr>
          <p:cNvPr id="16" name="Graphic 15" descr="Hockey Stick Curve Graph outline">
            <a:extLst>
              <a:ext uri="{FF2B5EF4-FFF2-40B4-BE49-F238E27FC236}">
                <a16:creationId xmlns:a16="http://schemas.microsoft.com/office/drawing/2014/main" id="{7E4D2DFE-6D2B-E3DF-A5E0-B8FA7F30A3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632121" y="3429000"/>
            <a:ext cx="1124901" cy="1124901"/>
          </a:xfrm>
          <a:prstGeom prst="rect">
            <a:avLst/>
          </a:prstGeom>
        </p:spPr>
      </p:pic>
    </p:spTree>
    <p:extLst>
      <p:ext uri="{BB962C8B-B14F-4D97-AF65-F5344CB8AC3E}">
        <p14:creationId xmlns:p14="http://schemas.microsoft.com/office/powerpoint/2010/main" val="3966393731"/>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a:extLst>
              <a:ext uri="{FF2B5EF4-FFF2-40B4-BE49-F238E27FC236}">
                <a16:creationId xmlns:a16="http://schemas.microsoft.com/office/drawing/2014/main" id="{C077BEBF-24D8-CC00-5FC1-8935E8E91807}"/>
              </a:ext>
            </a:extLst>
          </p:cNvPr>
          <p:cNvSpPr/>
          <p:nvPr/>
        </p:nvSpPr>
        <p:spPr>
          <a:xfrm>
            <a:off x="10437841" y="-190500"/>
            <a:ext cx="1930400" cy="7264400"/>
          </a:xfrm>
          <a:prstGeom prst="rect">
            <a:avLst/>
          </a:prstGeom>
          <a:solidFill>
            <a:srgbClr val="2F866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nvGrpSpPr>
          <p:cNvPr id="10" name="Group 3">
            <a:extLst>
              <a:ext uri="{FF2B5EF4-FFF2-40B4-BE49-F238E27FC236}">
                <a16:creationId xmlns:a16="http://schemas.microsoft.com/office/drawing/2014/main" id="{5003FE36-9972-10D7-508E-1F20D43D9B8F}"/>
              </a:ext>
            </a:extLst>
          </p:cNvPr>
          <p:cNvGrpSpPr/>
          <p:nvPr/>
        </p:nvGrpSpPr>
        <p:grpSpPr>
          <a:xfrm rot="-5400000">
            <a:off x="-512777" y="1198576"/>
            <a:ext cx="1711353" cy="685800"/>
            <a:chOff x="0" y="0"/>
            <a:chExt cx="3422705" cy="14540791"/>
          </a:xfrm>
        </p:grpSpPr>
        <p:sp>
          <p:nvSpPr>
            <p:cNvPr id="11" name="AutoShape 4">
              <a:extLst>
                <a:ext uri="{FF2B5EF4-FFF2-40B4-BE49-F238E27FC236}">
                  <a16:creationId xmlns:a16="http://schemas.microsoft.com/office/drawing/2014/main" id="{57095432-B259-93A6-08B3-4AA6AC807596}"/>
                </a:ext>
              </a:extLst>
            </p:cNvPr>
            <p:cNvSpPr/>
            <p:nvPr/>
          </p:nvSpPr>
          <p:spPr>
            <a:xfrm>
              <a:off x="0" y="0"/>
              <a:ext cx="1140902" cy="14540791"/>
            </a:xfrm>
            <a:prstGeom prst="rect">
              <a:avLst/>
            </a:prstGeom>
            <a:solidFill>
              <a:srgbClr val="2F8662">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2" name="AutoShape 5">
              <a:extLst>
                <a:ext uri="{FF2B5EF4-FFF2-40B4-BE49-F238E27FC236}">
                  <a16:creationId xmlns:a16="http://schemas.microsoft.com/office/drawing/2014/main" id="{E8EF1A54-F7FA-2DD4-A8B7-8348A775F5F8}"/>
                </a:ext>
              </a:extLst>
            </p:cNvPr>
            <p:cNvSpPr/>
            <p:nvPr/>
          </p:nvSpPr>
          <p:spPr>
            <a:xfrm>
              <a:off x="1140902" y="0"/>
              <a:ext cx="1140902" cy="14540791"/>
            </a:xfrm>
            <a:prstGeom prst="rect">
              <a:avLst/>
            </a:prstGeom>
            <a:solidFill>
              <a:srgbClr val="2F8662">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6">
              <a:extLst>
                <a:ext uri="{FF2B5EF4-FFF2-40B4-BE49-F238E27FC236}">
                  <a16:creationId xmlns:a16="http://schemas.microsoft.com/office/drawing/2014/main" id="{BBD4BEDF-1229-D3D0-C247-EE92BD688F11}"/>
                </a:ext>
              </a:extLst>
            </p:cNvPr>
            <p:cNvSpPr/>
            <p:nvPr/>
          </p:nvSpPr>
          <p:spPr>
            <a:xfrm>
              <a:off x="2281803" y="0"/>
              <a:ext cx="1140902" cy="14540791"/>
            </a:xfrm>
            <a:prstGeom prst="rect">
              <a:avLst/>
            </a:prstGeom>
            <a:solidFill>
              <a:srgbClr val="2F8662">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
        <p:nvSpPr>
          <p:cNvPr id="2" name="TextBox 13">
            <a:extLst>
              <a:ext uri="{FF2B5EF4-FFF2-40B4-BE49-F238E27FC236}">
                <a16:creationId xmlns:a16="http://schemas.microsoft.com/office/drawing/2014/main" id="{40AE88EC-B180-1B4C-84CC-39FDDB4B18E2}"/>
              </a:ext>
            </a:extLst>
          </p:cNvPr>
          <p:cNvSpPr txBox="1"/>
          <p:nvPr/>
        </p:nvSpPr>
        <p:spPr>
          <a:xfrm>
            <a:off x="1358900" y="1182702"/>
            <a:ext cx="8048957" cy="71814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56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Why is this important?</a:t>
            </a:r>
          </a:p>
        </p:txBody>
      </p:sp>
      <p:sp>
        <p:nvSpPr>
          <p:cNvPr id="3" name="TextBox 12">
            <a:extLst>
              <a:ext uri="{FF2B5EF4-FFF2-40B4-BE49-F238E27FC236}">
                <a16:creationId xmlns:a16="http://schemas.microsoft.com/office/drawing/2014/main" id="{B4F61259-62BC-56A5-4D0E-847FB1C013C9}"/>
              </a:ext>
            </a:extLst>
          </p:cNvPr>
          <p:cNvSpPr txBox="1"/>
          <p:nvPr/>
        </p:nvSpPr>
        <p:spPr>
          <a:xfrm>
            <a:off x="1568679" y="2397153"/>
            <a:ext cx="7629397" cy="238616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19" marR="0" lvl="0" indent="-381019" algn="just"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667" b="0" i="0" u="none" strike="noStrike" kern="1200" cap="none" spc="173" normalizeH="0" baseline="0" noProof="0">
                <a:ln>
                  <a:noFill/>
                </a:ln>
                <a:solidFill>
                  <a:srgbClr val="000000"/>
                </a:solidFill>
                <a:effectLst/>
                <a:uLnTx/>
                <a:uFillTx/>
                <a:latin typeface="Arial "/>
                <a:ea typeface="+mn-ea"/>
                <a:cs typeface="+mn-cs"/>
              </a:rPr>
              <a:t>Think boldly </a:t>
            </a:r>
          </a:p>
          <a:p>
            <a:pPr marL="381019" marR="0" lvl="0" indent="-381019" algn="just"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667" b="0" i="0" u="none" strike="noStrike" kern="1200" cap="none" spc="173" normalizeH="0" baseline="0" noProof="0">
                <a:ln>
                  <a:noFill/>
                </a:ln>
                <a:solidFill>
                  <a:srgbClr val="000000"/>
                </a:solidFill>
                <a:effectLst/>
                <a:uLnTx/>
                <a:uFillTx/>
                <a:latin typeface="Arial "/>
                <a:ea typeface="+mn-ea"/>
                <a:cs typeface="+mn-cs"/>
              </a:rPr>
              <a:t>Use a framework</a:t>
            </a:r>
          </a:p>
          <a:p>
            <a:pPr marL="381019" marR="0" lvl="0" indent="-381019" algn="l"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667" b="0" i="0" u="none" strike="noStrike" kern="1200" cap="none" spc="173" normalizeH="0" baseline="0" noProof="0">
                <a:ln>
                  <a:noFill/>
                </a:ln>
                <a:solidFill>
                  <a:srgbClr val="000000"/>
                </a:solidFill>
                <a:effectLst/>
                <a:uLnTx/>
                <a:uFillTx/>
                <a:latin typeface="Arial "/>
                <a:ea typeface="+mn-ea"/>
                <a:cs typeface="+mn-cs"/>
              </a:rPr>
              <a:t>You do not have to work alone</a:t>
            </a:r>
          </a:p>
          <a:p>
            <a:pPr marL="381019" marR="0" lvl="0" indent="-381019" algn="just" defTabSz="609539"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667" b="0" i="0" u="none" strike="noStrike" kern="1200" cap="none" spc="173" normalizeH="0" baseline="0" noProof="0">
                <a:ln>
                  <a:noFill/>
                </a:ln>
                <a:solidFill>
                  <a:srgbClr val="000000"/>
                </a:solidFill>
                <a:effectLst/>
                <a:uLnTx/>
                <a:uFillTx/>
                <a:latin typeface="Arial "/>
                <a:ea typeface="+mn-ea"/>
                <a:cs typeface="+mn-cs"/>
              </a:rPr>
              <a:t>Think in terms of impact</a:t>
            </a:r>
          </a:p>
        </p:txBody>
      </p:sp>
    </p:spTree>
    <p:extLst>
      <p:ext uri="{BB962C8B-B14F-4D97-AF65-F5344CB8AC3E}">
        <p14:creationId xmlns:p14="http://schemas.microsoft.com/office/powerpoint/2010/main" val="3115910780"/>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8"/>
          <p:cNvSpPr txBox="1"/>
          <p:nvPr/>
        </p:nvSpPr>
        <p:spPr>
          <a:xfrm>
            <a:off x="983481" y="1401680"/>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1</a:t>
            </a:r>
          </a:p>
        </p:txBody>
      </p:sp>
      <p:sp>
        <p:nvSpPr>
          <p:cNvPr id="9" name="TextBox 9"/>
          <p:cNvSpPr txBox="1"/>
          <p:nvPr/>
        </p:nvSpPr>
        <p:spPr>
          <a:xfrm>
            <a:off x="983481" y="2979249"/>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2</a:t>
            </a:r>
          </a:p>
        </p:txBody>
      </p:sp>
      <p:sp>
        <p:nvSpPr>
          <p:cNvPr id="10" name="TextBox 10"/>
          <p:cNvSpPr txBox="1"/>
          <p:nvPr/>
        </p:nvSpPr>
        <p:spPr>
          <a:xfrm>
            <a:off x="983481" y="4560926"/>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3</a:t>
            </a:r>
          </a:p>
        </p:txBody>
      </p:sp>
      <p:sp>
        <p:nvSpPr>
          <p:cNvPr id="15" name="TextBox 14">
            <a:extLst>
              <a:ext uri="{FF2B5EF4-FFF2-40B4-BE49-F238E27FC236}">
                <a16:creationId xmlns:a16="http://schemas.microsoft.com/office/drawing/2014/main" id="{3BC3565E-0187-EB4E-B0D1-092DC4B069B2}"/>
              </a:ext>
            </a:extLst>
          </p:cNvPr>
          <p:cNvSpPr txBox="1"/>
          <p:nvPr/>
        </p:nvSpPr>
        <p:spPr>
          <a:xfrm>
            <a:off x="983482" y="633260"/>
            <a:ext cx="6534037" cy="865558"/>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64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Goals: COP28</a:t>
            </a:r>
          </a:p>
        </p:txBody>
      </p:sp>
      <p:grpSp>
        <p:nvGrpSpPr>
          <p:cNvPr id="4" name="Group 2">
            <a:extLst>
              <a:ext uri="{FF2B5EF4-FFF2-40B4-BE49-F238E27FC236}">
                <a16:creationId xmlns:a16="http://schemas.microsoft.com/office/drawing/2014/main" id="{D36614FA-7929-12C0-BC9A-4F40805F197F}"/>
              </a:ext>
            </a:extLst>
          </p:cNvPr>
          <p:cNvGrpSpPr/>
          <p:nvPr/>
        </p:nvGrpSpPr>
        <p:grpSpPr>
          <a:xfrm rot="7543726">
            <a:off x="10443434" y="-1526412"/>
            <a:ext cx="1711353" cy="3902763"/>
            <a:chOff x="0" y="0"/>
            <a:chExt cx="3422705" cy="14540791"/>
          </a:xfrm>
        </p:grpSpPr>
        <p:sp>
          <p:nvSpPr>
            <p:cNvPr id="5" name="AutoShape 3">
              <a:extLst>
                <a:ext uri="{FF2B5EF4-FFF2-40B4-BE49-F238E27FC236}">
                  <a16:creationId xmlns:a16="http://schemas.microsoft.com/office/drawing/2014/main" id="{33AB3371-C609-1ED2-1108-0EAC53115BA6}"/>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4" name="AutoShape 4">
              <a:extLst>
                <a:ext uri="{FF2B5EF4-FFF2-40B4-BE49-F238E27FC236}">
                  <a16:creationId xmlns:a16="http://schemas.microsoft.com/office/drawing/2014/main" id="{A002D600-28FC-A3B2-42E7-9AD88584437D}"/>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6" name="AutoShape 5">
              <a:extLst>
                <a:ext uri="{FF2B5EF4-FFF2-40B4-BE49-F238E27FC236}">
                  <a16:creationId xmlns:a16="http://schemas.microsoft.com/office/drawing/2014/main" id="{23EAFE55-2E92-0CD3-0D25-A3B96CAFE4D6}"/>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pic>
        <p:nvPicPr>
          <p:cNvPr id="7" name="Picture 6" descr="A green circle with white text&#10;&#10;Description automatically generated">
            <a:extLst>
              <a:ext uri="{FF2B5EF4-FFF2-40B4-BE49-F238E27FC236}">
                <a16:creationId xmlns:a16="http://schemas.microsoft.com/office/drawing/2014/main" id="{005E9194-B8EB-2CDD-40B0-3F4C84CB5C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5558" y="2136673"/>
            <a:ext cx="3253309" cy="3253309"/>
          </a:xfrm>
          <a:prstGeom prst="rect">
            <a:avLst/>
          </a:prstGeom>
        </p:spPr>
      </p:pic>
      <p:sp>
        <p:nvSpPr>
          <p:cNvPr id="17" name="TextBox 3">
            <a:extLst>
              <a:ext uri="{FF2B5EF4-FFF2-40B4-BE49-F238E27FC236}">
                <a16:creationId xmlns:a16="http://schemas.microsoft.com/office/drawing/2014/main" id="{10658BA3-F7EC-612B-F811-19B76F7C2F73}"/>
              </a:ext>
            </a:extLst>
          </p:cNvPr>
          <p:cNvSpPr txBox="1"/>
          <p:nvPr/>
        </p:nvSpPr>
        <p:spPr>
          <a:xfrm>
            <a:off x="648895" y="2204942"/>
            <a:ext cx="4532705" cy="41940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000"/>
              </a:lnSpc>
              <a:spcBef>
                <a:spcPts val="0"/>
              </a:spcBef>
              <a:spcAft>
                <a:spcPts val="0"/>
              </a:spcAft>
              <a:buClrTx/>
              <a:buSzTx/>
              <a:buFontTx/>
              <a:buNone/>
              <a:tabLst/>
              <a:defRPr/>
            </a:pPr>
            <a:r>
              <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Advocate for a Joint Work </a:t>
            </a:r>
            <a:r>
              <a:rPr kumimoji="0" lang="en-US" sz="2400" b="1" i="0" u="none" strike="noStrike" kern="1200" cap="none" spc="20" normalizeH="0" baseline="0" noProof="0" err="1">
                <a:ln>
                  <a:noFill/>
                </a:ln>
                <a:solidFill>
                  <a:srgbClr val="49403C"/>
                </a:solidFill>
                <a:effectLst/>
                <a:uLnTx/>
                <a:uFillTx/>
                <a:latin typeface="Arial" panose="020B0604020202020204" pitchFamily="34" charset="0"/>
                <a:ea typeface="+mn-ea"/>
                <a:cs typeface="+mn-cs"/>
              </a:rPr>
              <a:t>Programme</a:t>
            </a:r>
            <a:r>
              <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 on Culture and Climate </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r>
              <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Connect with ACE stakeholders </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r>
              <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Gain momentum towards library indicators</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65590692"/>
      </p:ext>
    </p:extLst>
  </p:cSld>
  <p:clrMapOvr>
    <a:overrideClrMapping bg1="lt1" tx1="dk1" bg2="lt2" tx2="dk2" accent1="accent1" accent2="accent2" accent3="accent3" accent4="accent4" accent5="accent5" accent6="accent6" hlink="hlink" folHlink="folHlink"/>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1639030" y="2939328"/>
            <a:ext cx="8913940" cy="135421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ct val="100000"/>
              </a:lnSpc>
              <a:spcBef>
                <a:spcPts val="0"/>
              </a:spcBef>
              <a:spcAft>
                <a:spcPts val="0"/>
              </a:spcAft>
              <a:buClrTx/>
              <a:buSzTx/>
              <a:buFontTx/>
              <a:buNone/>
              <a:tabLst/>
              <a:defRPr/>
            </a:pPr>
            <a:r>
              <a:rPr kumimoji="0" lang="en-US" sz="5867"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What can you do?</a:t>
            </a:r>
          </a:p>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US" sz="2933" b="1" i="0" u="none" strike="noStrike" kern="1200" cap="none" spc="0" normalizeH="0" baseline="0" noProof="0">
              <a:ln>
                <a:noFill/>
              </a:ln>
              <a:solidFill>
                <a:prstClr val="white"/>
              </a:solidFill>
              <a:effectLst/>
              <a:uLnTx/>
              <a:uFillTx/>
              <a:latin typeface="Arial Black" panose="020B0604020202020204" pitchFamily="34" charset="0"/>
              <a:ea typeface="+mn-ea"/>
              <a:cs typeface="+mn-cs"/>
            </a:endParaRP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58476144"/>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8"/>
          <p:cNvSpPr txBox="1"/>
          <p:nvPr/>
        </p:nvSpPr>
        <p:spPr>
          <a:xfrm>
            <a:off x="983481" y="1401680"/>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1</a:t>
            </a:r>
          </a:p>
        </p:txBody>
      </p:sp>
      <p:sp>
        <p:nvSpPr>
          <p:cNvPr id="9" name="TextBox 9"/>
          <p:cNvSpPr txBox="1"/>
          <p:nvPr/>
        </p:nvSpPr>
        <p:spPr>
          <a:xfrm>
            <a:off x="983481" y="2979249"/>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2</a:t>
            </a:r>
          </a:p>
        </p:txBody>
      </p:sp>
      <p:sp>
        <p:nvSpPr>
          <p:cNvPr id="10" name="TextBox 10"/>
          <p:cNvSpPr txBox="1"/>
          <p:nvPr/>
        </p:nvSpPr>
        <p:spPr>
          <a:xfrm>
            <a:off x="983481" y="4560926"/>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3</a:t>
            </a:r>
          </a:p>
        </p:txBody>
      </p:sp>
      <p:sp>
        <p:nvSpPr>
          <p:cNvPr id="15" name="TextBox 14">
            <a:extLst>
              <a:ext uri="{FF2B5EF4-FFF2-40B4-BE49-F238E27FC236}">
                <a16:creationId xmlns:a16="http://schemas.microsoft.com/office/drawing/2014/main" id="{3BC3565E-0187-EB4E-B0D1-092DC4B069B2}"/>
              </a:ext>
            </a:extLst>
          </p:cNvPr>
          <p:cNvSpPr txBox="1"/>
          <p:nvPr/>
        </p:nvSpPr>
        <p:spPr>
          <a:xfrm>
            <a:off x="983482" y="633260"/>
            <a:ext cx="6534037" cy="865558"/>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539" rtl="0" eaLnBrk="1" fontAlgn="auto" latinLnBrk="0" hangingPunct="1">
              <a:lnSpc>
                <a:spcPts val="64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Climate Survey </a:t>
            </a:r>
          </a:p>
        </p:txBody>
      </p:sp>
      <p:grpSp>
        <p:nvGrpSpPr>
          <p:cNvPr id="4" name="Group 2">
            <a:extLst>
              <a:ext uri="{FF2B5EF4-FFF2-40B4-BE49-F238E27FC236}">
                <a16:creationId xmlns:a16="http://schemas.microsoft.com/office/drawing/2014/main" id="{D36614FA-7929-12C0-BC9A-4F40805F197F}"/>
              </a:ext>
            </a:extLst>
          </p:cNvPr>
          <p:cNvGrpSpPr/>
          <p:nvPr/>
        </p:nvGrpSpPr>
        <p:grpSpPr>
          <a:xfrm rot="7543726">
            <a:off x="10443434" y="-1526412"/>
            <a:ext cx="1711353" cy="3902763"/>
            <a:chOff x="0" y="0"/>
            <a:chExt cx="3422705" cy="14540791"/>
          </a:xfrm>
        </p:grpSpPr>
        <p:sp>
          <p:nvSpPr>
            <p:cNvPr id="5" name="AutoShape 3">
              <a:extLst>
                <a:ext uri="{FF2B5EF4-FFF2-40B4-BE49-F238E27FC236}">
                  <a16:creationId xmlns:a16="http://schemas.microsoft.com/office/drawing/2014/main" id="{33AB3371-C609-1ED2-1108-0EAC53115BA6}"/>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4" name="AutoShape 4">
              <a:extLst>
                <a:ext uri="{FF2B5EF4-FFF2-40B4-BE49-F238E27FC236}">
                  <a16:creationId xmlns:a16="http://schemas.microsoft.com/office/drawing/2014/main" id="{A002D600-28FC-A3B2-42E7-9AD88584437D}"/>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6" name="AutoShape 5">
              <a:extLst>
                <a:ext uri="{FF2B5EF4-FFF2-40B4-BE49-F238E27FC236}">
                  <a16:creationId xmlns:a16="http://schemas.microsoft.com/office/drawing/2014/main" id="{23EAFE55-2E92-0CD3-0D25-A3B96CAFE4D6}"/>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7" name="TextBox 3">
            <a:extLst>
              <a:ext uri="{FF2B5EF4-FFF2-40B4-BE49-F238E27FC236}">
                <a16:creationId xmlns:a16="http://schemas.microsoft.com/office/drawing/2014/main" id="{10658BA3-F7EC-612B-F811-19B76F7C2F73}"/>
              </a:ext>
            </a:extLst>
          </p:cNvPr>
          <p:cNvSpPr txBox="1"/>
          <p:nvPr/>
        </p:nvSpPr>
        <p:spPr>
          <a:xfrm>
            <a:off x="1858227" y="2164029"/>
            <a:ext cx="1880491" cy="111633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000"/>
              </a:lnSpc>
              <a:spcBef>
                <a:spcPts val="0"/>
              </a:spcBef>
              <a:spcAft>
                <a:spcPts val="0"/>
              </a:spcAft>
              <a:buClrTx/>
              <a:buSzTx/>
              <a:buFontTx/>
              <a:buNone/>
              <a:tabLst/>
              <a:defRPr/>
            </a:pPr>
            <a:r>
              <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Libraries</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p:txBody>
      </p:sp>
      <p:sp>
        <p:nvSpPr>
          <p:cNvPr id="3" name="TextBox 2">
            <a:extLst>
              <a:ext uri="{FF2B5EF4-FFF2-40B4-BE49-F238E27FC236}">
                <a16:creationId xmlns:a16="http://schemas.microsoft.com/office/drawing/2014/main" id="{4DD5AF67-986A-D842-A89D-BD6AFBF1590C}"/>
              </a:ext>
            </a:extLst>
          </p:cNvPr>
          <p:cNvSpPr txBox="1"/>
          <p:nvPr/>
        </p:nvSpPr>
        <p:spPr>
          <a:xfrm>
            <a:off x="7289961" y="5490852"/>
            <a:ext cx="4342263" cy="584775"/>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NL" sz="1600" b="0" i="0" u="none" strike="noStrike" kern="1200" cap="none" spc="0" normalizeH="0" baseline="0" noProof="0">
                <a:ln>
                  <a:noFill/>
                </a:ln>
                <a:solidFill>
                  <a:prstClr val="black"/>
                </a:solidFill>
                <a:effectLst/>
                <a:uLnTx/>
                <a:uFillTx/>
                <a:latin typeface="Arial "/>
                <a:ea typeface="+mn-ea"/>
                <a:cs typeface="+mn-cs"/>
              </a:rPr>
              <a:t>survey.alchemer.com/s3/7375520/Library-Associations-CCE</a:t>
            </a:r>
          </a:p>
        </p:txBody>
      </p:sp>
      <p:pic>
        <p:nvPicPr>
          <p:cNvPr id="11" name="Picture 10" descr="A qr code with black squares&#10;&#10;Description automatically generated">
            <a:extLst>
              <a:ext uri="{FF2B5EF4-FFF2-40B4-BE49-F238E27FC236}">
                <a16:creationId xmlns:a16="http://schemas.microsoft.com/office/drawing/2014/main" id="{E43B8C17-5AA3-CA85-DE11-7F08722891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7155" y="2722195"/>
            <a:ext cx="2582571" cy="2582571"/>
          </a:xfrm>
          <a:prstGeom prst="rect">
            <a:avLst/>
          </a:prstGeom>
        </p:spPr>
      </p:pic>
      <p:sp>
        <p:nvSpPr>
          <p:cNvPr id="13" name="TextBox 3">
            <a:extLst>
              <a:ext uri="{FF2B5EF4-FFF2-40B4-BE49-F238E27FC236}">
                <a16:creationId xmlns:a16="http://schemas.microsoft.com/office/drawing/2014/main" id="{BBCC04D4-A7A7-6414-A49C-9A8DFFBE89B6}"/>
              </a:ext>
            </a:extLst>
          </p:cNvPr>
          <p:cNvSpPr txBox="1"/>
          <p:nvPr/>
        </p:nvSpPr>
        <p:spPr>
          <a:xfrm>
            <a:off x="8463283" y="2113004"/>
            <a:ext cx="2170313" cy="111633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000"/>
              </a:lnSpc>
              <a:spcBef>
                <a:spcPts val="0"/>
              </a:spcBef>
              <a:spcAft>
                <a:spcPts val="0"/>
              </a:spcAft>
              <a:buClrTx/>
              <a:buSzTx/>
              <a:buFontTx/>
              <a:buNone/>
              <a:tabLst/>
              <a:defRPr/>
            </a:pPr>
            <a:r>
              <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rPr>
              <a:t>Associations</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p:txBody>
      </p:sp>
      <p:pic>
        <p:nvPicPr>
          <p:cNvPr id="19" name="Picture 18" descr="A qr code with black squares&#10;&#10;Description automatically generated">
            <a:extLst>
              <a:ext uri="{FF2B5EF4-FFF2-40B4-BE49-F238E27FC236}">
                <a16:creationId xmlns:a16="http://schemas.microsoft.com/office/drawing/2014/main" id="{D0DFA5ED-771F-711D-AA97-4A5630CFBF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2705" y="2722195"/>
            <a:ext cx="2582571" cy="2582571"/>
          </a:xfrm>
          <a:prstGeom prst="rect">
            <a:avLst/>
          </a:prstGeom>
        </p:spPr>
      </p:pic>
      <p:sp>
        <p:nvSpPr>
          <p:cNvPr id="21" name="TextBox 20">
            <a:extLst>
              <a:ext uri="{FF2B5EF4-FFF2-40B4-BE49-F238E27FC236}">
                <a16:creationId xmlns:a16="http://schemas.microsoft.com/office/drawing/2014/main" id="{8E0BC351-FCBD-5207-599C-F7619B4C602C}"/>
              </a:ext>
            </a:extLst>
          </p:cNvPr>
          <p:cNvSpPr txBox="1"/>
          <p:nvPr/>
        </p:nvSpPr>
        <p:spPr>
          <a:xfrm>
            <a:off x="842578" y="5555155"/>
            <a:ext cx="3944981" cy="584775"/>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r>
              <a:rPr kumimoji="0" lang="en-NL" sz="1600" b="0" i="0" u="none" strike="noStrike" kern="1200" cap="none" spc="0" normalizeH="0" baseline="0" noProof="0">
                <a:ln>
                  <a:noFill/>
                </a:ln>
                <a:solidFill>
                  <a:prstClr val="black"/>
                </a:solidFill>
                <a:effectLst/>
                <a:uLnTx/>
                <a:uFillTx/>
                <a:latin typeface="Arial "/>
                <a:ea typeface="+mn-ea"/>
                <a:cs typeface="+mn-cs"/>
              </a:rPr>
              <a:t>survey.alchemer.com/s3/7245814/IFLA-Libraries-CCE</a:t>
            </a:r>
          </a:p>
        </p:txBody>
      </p:sp>
    </p:spTree>
    <p:extLst>
      <p:ext uri="{BB962C8B-B14F-4D97-AF65-F5344CB8AC3E}">
        <p14:creationId xmlns:p14="http://schemas.microsoft.com/office/powerpoint/2010/main" val="3869910699"/>
      </p:ext>
    </p:extLst>
  </p:cSld>
  <p:clrMapOvr>
    <a:overrideClrMapping bg1="lt1" tx1="dk1" bg2="lt2" tx2="dk2" accent1="accent1" accent2="accent2" accent3="accent3" accent4="accent4" accent5="accent5" accent6="accent6" hlink="hlink" folHlink="folHlink"/>
  </p:clrMapOvr>
</p:sld>
</file>

<file path=ppt/slides/slide19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8"/>
          <p:cNvSpPr txBox="1"/>
          <p:nvPr/>
        </p:nvSpPr>
        <p:spPr>
          <a:xfrm>
            <a:off x="983481" y="1401680"/>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1</a:t>
            </a:r>
          </a:p>
        </p:txBody>
      </p:sp>
      <p:sp>
        <p:nvSpPr>
          <p:cNvPr id="9" name="TextBox 9"/>
          <p:cNvSpPr txBox="1"/>
          <p:nvPr/>
        </p:nvSpPr>
        <p:spPr>
          <a:xfrm>
            <a:off x="983481" y="2979249"/>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2</a:t>
            </a:r>
          </a:p>
        </p:txBody>
      </p:sp>
      <p:sp>
        <p:nvSpPr>
          <p:cNvPr id="10" name="TextBox 10"/>
          <p:cNvSpPr txBox="1"/>
          <p:nvPr/>
        </p:nvSpPr>
        <p:spPr>
          <a:xfrm>
            <a:off x="983481" y="4560926"/>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3</a:t>
            </a:r>
          </a:p>
        </p:txBody>
      </p:sp>
      <p:sp>
        <p:nvSpPr>
          <p:cNvPr id="15" name="TextBox 14">
            <a:extLst>
              <a:ext uri="{FF2B5EF4-FFF2-40B4-BE49-F238E27FC236}">
                <a16:creationId xmlns:a16="http://schemas.microsoft.com/office/drawing/2014/main" id="{3BC3565E-0187-EB4E-B0D1-092DC4B069B2}"/>
              </a:ext>
            </a:extLst>
          </p:cNvPr>
          <p:cNvSpPr txBox="1"/>
          <p:nvPr/>
        </p:nvSpPr>
        <p:spPr>
          <a:xfrm>
            <a:off x="983482" y="633260"/>
            <a:ext cx="8041985" cy="865558"/>
          </a:xfrm>
          <a:prstGeom prst="rect">
            <a:avLst/>
          </a:prstGeom>
          <a:noFill/>
        </p:spPr>
        <p:txBody>
          <a:bodyPr wrap="square">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6400"/>
              </a:lnSpc>
              <a:spcBef>
                <a:spcPts val="0"/>
              </a:spcBef>
              <a:spcAft>
                <a:spcPts val="0"/>
              </a:spcAft>
              <a:buClrTx/>
              <a:buSzTx/>
              <a:buFontTx/>
              <a:buNone/>
              <a:tabLst/>
              <a:defRPr/>
            </a:pPr>
            <a:r>
              <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Advocacy at all levels</a:t>
            </a:r>
          </a:p>
        </p:txBody>
      </p:sp>
      <p:grpSp>
        <p:nvGrpSpPr>
          <p:cNvPr id="4" name="Group 2">
            <a:extLst>
              <a:ext uri="{FF2B5EF4-FFF2-40B4-BE49-F238E27FC236}">
                <a16:creationId xmlns:a16="http://schemas.microsoft.com/office/drawing/2014/main" id="{D36614FA-7929-12C0-BC9A-4F40805F197F}"/>
              </a:ext>
            </a:extLst>
          </p:cNvPr>
          <p:cNvGrpSpPr/>
          <p:nvPr/>
        </p:nvGrpSpPr>
        <p:grpSpPr>
          <a:xfrm rot="7543726">
            <a:off x="10443434" y="-1526412"/>
            <a:ext cx="1711353" cy="3902763"/>
            <a:chOff x="0" y="0"/>
            <a:chExt cx="3422705" cy="14540791"/>
          </a:xfrm>
        </p:grpSpPr>
        <p:sp>
          <p:nvSpPr>
            <p:cNvPr id="5" name="AutoShape 3">
              <a:extLst>
                <a:ext uri="{FF2B5EF4-FFF2-40B4-BE49-F238E27FC236}">
                  <a16:creationId xmlns:a16="http://schemas.microsoft.com/office/drawing/2014/main" id="{33AB3371-C609-1ED2-1108-0EAC53115BA6}"/>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4" name="AutoShape 4">
              <a:extLst>
                <a:ext uri="{FF2B5EF4-FFF2-40B4-BE49-F238E27FC236}">
                  <a16:creationId xmlns:a16="http://schemas.microsoft.com/office/drawing/2014/main" id="{A002D600-28FC-A3B2-42E7-9AD88584437D}"/>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6" name="AutoShape 5">
              <a:extLst>
                <a:ext uri="{FF2B5EF4-FFF2-40B4-BE49-F238E27FC236}">
                  <a16:creationId xmlns:a16="http://schemas.microsoft.com/office/drawing/2014/main" id="{23EAFE55-2E92-0CD3-0D25-A3B96CAFE4D6}"/>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3" name="TextBox 3">
            <a:extLst>
              <a:ext uri="{FF2B5EF4-FFF2-40B4-BE49-F238E27FC236}">
                <a16:creationId xmlns:a16="http://schemas.microsoft.com/office/drawing/2014/main" id="{BBCC04D4-A7A7-6414-A49C-9A8DFFBE89B6}"/>
              </a:ext>
            </a:extLst>
          </p:cNvPr>
          <p:cNvSpPr txBox="1"/>
          <p:nvPr/>
        </p:nvSpPr>
        <p:spPr>
          <a:xfrm>
            <a:off x="1839569" y="2037542"/>
            <a:ext cx="8041985" cy="419416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342900" marR="0" lvl="0" indent="-342900" algn="l" defTabSz="609539" rtl="0" eaLnBrk="1" fontAlgn="auto" latinLnBrk="0" hangingPunct="1">
              <a:lnSpc>
                <a:spcPts val="3000"/>
              </a:lnSpc>
              <a:spcBef>
                <a:spcPts val="0"/>
              </a:spcBef>
              <a:spcAft>
                <a:spcPts val="0"/>
              </a:spcAft>
              <a:buClrTx/>
              <a:buSzTx/>
              <a:buFontTx/>
              <a:buAutoNum type="arabicPeriod"/>
              <a:tabLst/>
              <a:defRPr/>
            </a:pPr>
            <a:r>
              <a:rPr kumimoji="0" lang="en-US" sz="2100" b="1" i="0" u="none" strike="noStrike" kern="1200" cap="none" spc="20" normalizeH="0" baseline="0" noProof="0">
                <a:ln>
                  <a:noFill/>
                </a:ln>
                <a:solidFill>
                  <a:srgbClr val="49403C"/>
                </a:solidFill>
                <a:effectLst/>
                <a:uLnTx/>
                <a:uFillTx/>
                <a:latin typeface="Arial"/>
                <a:cs typeface="Arial"/>
              </a:rPr>
              <a:t>Carry out a theory of change exercise for your library/city/community</a:t>
            </a:r>
            <a:endParaRPr lang="en-US" sz="2100" b="1" i="0" u="none" strike="noStrike" kern="1200" cap="none" spc="20" normalizeH="0" baseline="0" noProof="0">
              <a:ln>
                <a:noFill/>
              </a:ln>
              <a:solidFill>
                <a:srgbClr val="49403C"/>
              </a:solidFill>
              <a:effectLst/>
              <a:uLnTx/>
              <a:uFillTx/>
              <a:latin typeface="Arial"/>
              <a:cs typeface="Arial"/>
            </a:endParaRPr>
          </a:p>
          <a:p>
            <a:pPr marL="342900" marR="0" lvl="0" indent="-342900" algn="l" defTabSz="609539" rtl="0" eaLnBrk="1" fontAlgn="auto" latinLnBrk="0" hangingPunct="1">
              <a:lnSpc>
                <a:spcPts val="3000"/>
              </a:lnSpc>
              <a:spcBef>
                <a:spcPts val="0"/>
              </a:spcBef>
              <a:spcAft>
                <a:spcPts val="0"/>
              </a:spcAft>
              <a:buClrTx/>
              <a:buSzTx/>
              <a:buFontTx/>
              <a:buAutoNum type="arabicPeriod"/>
              <a:tabLst/>
              <a:defRPr/>
            </a:pPr>
            <a:r>
              <a:rPr kumimoji="0" lang="en-US" sz="2100" b="1" i="0" u="none" strike="noStrike" kern="1200" cap="none" spc="20" normalizeH="0" baseline="0" noProof="0">
                <a:ln>
                  <a:noFill/>
                </a:ln>
                <a:solidFill>
                  <a:srgbClr val="49403C"/>
                </a:solidFill>
                <a:effectLst/>
                <a:uLnTx/>
                <a:uFillTx/>
                <a:latin typeface="Arial"/>
                <a:cs typeface="Arial"/>
              </a:rPr>
              <a:t>Determine who is working in this space</a:t>
            </a:r>
            <a:endParaRPr lang="en-US" sz="2100" b="1" i="0" u="none" strike="noStrike" kern="1200" cap="none" spc="20" normalizeH="0" baseline="0" noProof="0">
              <a:ln>
                <a:noFill/>
              </a:ln>
              <a:solidFill>
                <a:srgbClr val="49403C"/>
              </a:solidFill>
              <a:effectLst/>
              <a:uLnTx/>
              <a:uFillTx/>
              <a:latin typeface="Arial"/>
              <a:cs typeface="Arial"/>
            </a:endParaRPr>
          </a:p>
          <a:p>
            <a:pPr marL="342900" indent="-342900">
              <a:lnSpc>
                <a:spcPts val="3000"/>
              </a:lnSpc>
              <a:buFontTx/>
              <a:buAutoNum type="arabicPeriod"/>
              <a:defRPr/>
            </a:pPr>
            <a:r>
              <a:rPr kumimoji="0" lang="en-US" sz="2100" b="1" i="0" u="none" strike="noStrike" kern="1200" cap="none" spc="20" normalizeH="0" baseline="0" noProof="0">
                <a:ln>
                  <a:noFill/>
                </a:ln>
                <a:solidFill>
                  <a:srgbClr val="49403C"/>
                </a:solidFill>
                <a:effectLst/>
                <a:uLnTx/>
                <a:uFillTx/>
                <a:latin typeface="Arial"/>
                <a:cs typeface="Arial"/>
              </a:rPr>
              <a:t>Connect with local CCE non-profits, city/municipal government agencies responsible for climate action</a:t>
            </a:r>
            <a:r>
              <a:rPr lang="en-US" sz="2100" b="1" spc="20">
                <a:solidFill>
                  <a:srgbClr val="49403C"/>
                </a:solidFill>
                <a:latin typeface="Arial"/>
                <a:cs typeface="Arial"/>
              </a:rPr>
              <a:t> </a:t>
            </a:r>
            <a:endParaRPr lang="en-US" sz="2100" b="1" i="0" u="none" strike="noStrike" kern="1200" cap="none" spc="20" normalizeH="0" baseline="0" noProof="0">
              <a:ln>
                <a:noFill/>
              </a:ln>
              <a:solidFill>
                <a:srgbClr val="49403C"/>
              </a:solidFill>
              <a:effectLst/>
              <a:uLnTx/>
              <a:uFillTx/>
              <a:latin typeface="Arial" panose="020B0604020202020204" pitchFamily="34" charset="0"/>
              <a:cs typeface="Arial"/>
            </a:endParaRPr>
          </a:p>
          <a:p>
            <a:pPr marL="342900" indent="-342900">
              <a:lnSpc>
                <a:spcPts val="3000"/>
              </a:lnSpc>
              <a:buFontTx/>
              <a:buAutoNum type="arabicPeriod"/>
              <a:defRPr/>
            </a:pPr>
            <a:r>
              <a:rPr kumimoji="0" lang="en-US" sz="2100" b="1" i="0" u="none" strike="noStrike" kern="1200" cap="none" spc="20" normalizeH="0" baseline="0" noProof="0">
                <a:ln>
                  <a:noFill/>
                </a:ln>
                <a:solidFill>
                  <a:srgbClr val="49403C"/>
                </a:solidFill>
                <a:effectLst/>
                <a:uLnTx/>
                <a:uFillTx/>
                <a:latin typeface="Arial"/>
                <a:cs typeface="Arial"/>
              </a:rPr>
              <a:t>Contact your </a:t>
            </a:r>
            <a:r>
              <a:rPr kumimoji="0" lang="en-US" sz="2100" b="1" i="0" u="none" strike="noStrike" kern="1200" cap="none" spc="20" normalizeH="0" baseline="0" noProof="0">
                <a:ln>
                  <a:noFill/>
                </a:ln>
                <a:solidFill>
                  <a:srgbClr val="49403C"/>
                </a:solidFill>
                <a:effectLst/>
                <a:uLnTx/>
                <a:uFillTx/>
                <a:latin typeface="Arial"/>
                <a:cs typeface="Arial"/>
                <a:hlinkClick r:id="rId3"/>
              </a:rPr>
              <a:t>ACE Focal point</a:t>
            </a:r>
            <a:r>
              <a:rPr lang="en-US" sz="2100" b="1" spc="20">
                <a:solidFill>
                  <a:srgbClr val="49403C"/>
                </a:solidFill>
                <a:latin typeface="Arial"/>
                <a:cs typeface="Arial"/>
              </a:rPr>
              <a:t>: </a:t>
            </a:r>
            <a:endParaRPr lang="en-US" sz="2000" b="1" spc="20">
              <a:solidFill>
                <a:srgbClr val="49403C"/>
              </a:solidFill>
              <a:latin typeface="Arial" panose="020B0604020202020204" pitchFamily="34" charset="0"/>
              <a:ea typeface="+mn-lt"/>
              <a:cs typeface="Arial" panose="020B0604020202020204" pitchFamily="34" charset="0"/>
            </a:endParaRPr>
          </a:p>
          <a:p>
            <a:pPr>
              <a:lnSpc>
                <a:spcPts val="3000"/>
              </a:lnSpc>
              <a:defRPr/>
            </a:pPr>
            <a:r>
              <a:rPr lang="en-US" sz="2100" spc="20">
                <a:solidFill>
                  <a:srgbClr val="49403C"/>
                </a:solidFill>
                <a:ea typeface="+mn-lt"/>
                <a:cs typeface="+mn-lt"/>
                <a:hlinkClick r:id="rId3"/>
              </a:rPr>
              <a:t>https://unfccc.int/topics/education-youth/national-ace-focal-points</a:t>
            </a:r>
            <a:r>
              <a:rPr lang="en-US" sz="2100" spc="20">
                <a:solidFill>
                  <a:srgbClr val="49403C"/>
                </a:solidFill>
                <a:latin typeface="Calibri"/>
                <a:cs typeface="Calibri"/>
              </a:rPr>
              <a:t> </a:t>
            </a:r>
            <a:r>
              <a:rPr lang="en-US" sz="2100" b="1" spc="20">
                <a:solidFill>
                  <a:srgbClr val="49403C"/>
                </a:solidFill>
                <a:latin typeface="Arial"/>
                <a:cs typeface="Arial"/>
              </a:rPr>
              <a:t> </a:t>
            </a:r>
            <a:endParaRPr lang="en-US" sz="2000" b="1" i="0" u="none" strike="noStrike" kern="1200" cap="none" spc="20" normalizeH="0" baseline="0" noProof="0">
              <a:ln>
                <a:noFill/>
              </a:ln>
              <a:solidFill>
                <a:srgbClr val="49403C"/>
              </a:solidFill>
              <a:effectLst/>
              <a:uLnTx/>
              <a:uFillTx/>
              <a:latin typeface="Arial" panose="020B0604020202020204" pitchFamily="34" charset="0"/>
              <a:cs typeface="Arial" panose="020B0604020202020204" pitchFamily="34" charset="0"/>
            </a:endParaRPr>
          </a:p>
          <a:p>
            <a:pPr marL="342900" marR="0" lvl="0" indent="-342900" algn="l" defTabSz="609539" rtl="0" eaLnBrk="1" fontAlgn="auto" latinLnBrk="0" hangingPunct="1">
              <a:lnSpc>
                <a:spcPts val="3000"/>
              </a:lnSpc>
              <a:spcBef>
                <a:spcPts val="0"/>
              </a:spcBef>
              <a:spcAft>
                <a:spcPts val="0"/>
              </a:spcAft>
              <a:buClrTx/>
              <a:buSzTx/>
              <a:buFontTx/>
              <a:buAutoNum type="arabicPeriod"/>
              <a:tabLst/>
              <a:defRPr/>
            </a:pPr>
            <a:endParaRPr lang="en-US" sz="2133" b="1" i="0" u="none" strike="noStrike" kern="1200" cap="none" spc="20" normalizeH="0" baseline="0" noProof="0">
              <a:ln>
                <a:noFill/>
              </a:ln>
              <a:solidFill>
                <a:srgbClr val="49403C"/>
              </a:solidFill>
              <a:effectLst/>
              <a:uLnTx/>
              <a:uFillTx/>
              <a:latin typeface="Arial" panose="020B0604020202020204" pitchFamily="34" charset="0"/>
              <a:cs typeface="Arial" panose="020B0604020202020204" pitchFamily="34" charset="0"/>
            </a:endParaRPr>
          </a:p>
          <a:p>
            <a:pPr marL="342900" marR="0" lvl="0" indent="-342900" algn="l" defTabSz="609539" rtl="0" eaLnBrk="1" fontAlgn="auto" latinLnBrk="0" hangingPunct="1">
              <a:lnSpc>
                <a:spcPts val="3000"/>
              </a:lnSpc>
              <a:spcBef>
                <a:spcPts val="0"/>
              </a:spcBef>
              <a:spcAft>
                <a:spcPts val="0"/>
              </a:spcAft>
              <a:buClrTx/>
              <a:buSzTx/>
              <a:buFontTx/>
              <a:buAutoNum type="arabicPeriod"/>
              <a:tabLst/>
              <a:defRPr/>
            </a:pPr>
            <a:endParaRPr lang="en-US" sz="2133" b="1" i="0" u="none" strike="noStrike" kern="1200" cap="none" spc="20" normalizeH="0" baseline="0" noProof="0">
              <a:ln>
                <a:noFill/>
              </a:ln>
              <a:solidFill>
                <a:srgbClr val="49403C"/>
              </a:solidFill>
              <a:effectLst/>
              <a:uLnTx/>
              <a:uFillTx/>
              <a:latin typeface="Arial" panose="020B0604020202020204" pitchFamily="34" charset="0"/>
              <a:cs typeface="Arial" panose="020B0604020202020204" pitchFamily="34" charset="0"/>
            </a:endParaRP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9222772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Welcome back!</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3002035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1 – </a:t>
            </a:r>
            <a:r>
              <a:rPr lang="en-US" sz="3600" spc="210">
                <a:solidFill>
                  <a:srgbClr val="2F8662"/>
                </a:solidFill>
                <a:latin typeface="Arial Black" panose="020B0604020202020204" pitchFamily="34" charset="0"/>
              </a:rPr>
              <a:t>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969770"/>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Compiling content requires human resources, time and English language skills. I will set up a team of volunteers and students and will manage them to achieve milestones; and I will keep everyone motivated.</a:t>
            </a:r>
          </a:p>
        </p:txBody>
      </p:sp>
    </p:spTree>
    <p:extLst>
      <p:ext uri="{BB962C8B-B14F-4D97-AF65-F5344CB8AC3E}">
        <p14:creationId xmlns:p14="http://schemas.microsoft.com/office/powerpoint/2010/main" val="4155129755"/>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8"/>
          <p:cNvSpPr txBox="1"/>
          <p:nvPr/>
        </p:nvSpPr>
        <p:spPr>
          <a:xfrm>
            <a:off x="983481" y="1401680"/>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1</a:t>
            </a:r>
          </a:p>
        </p:txBody>
      </p:sp>
      <p:sp>
        <p:nvSpPr>
          <p:cNvPr id="9" name="TextBox 9"/>
          <p:cNvSpPr txBox="1"/>
          <p:nvPr/>
        </p:nvSpPr>
        <p:spPr>
          <a:xfrm>
            <a:off x="983481" y="2979249"/>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2</a:t>
            </a:r>
          </a:p>
        </p:txBody>
      </p:sp>
      <p:sp>
        <p:nvSpPr>
          <p:cNvPr id="10" name="TextBox 10"/>
          <p:cNvSpPr txBox="1"/>
          <p:nvPr/>
        </p:nvSpPr>
        <p:spPr>
          <a:xfrm>
            <a:off x="983481" y="4560926"/>
            <a:ext cx="147320" cy="32739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28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Lato 2 Bold"/>
                <a:ea typeface="+mn-ea"/>
                <a:cs typeface="+mn-cs"/>
              </a:rPr>
              <a:t>3</a:t>
            </a:r>
          </a:p>
        </p:txBody>
      </p:sp>
      <p:sp>
        <p:nvSpPr>
          <p:cNvPr id="15" name="TextBox 14">
            <a:extLst>
              <a:ext uri="{FF2B5EF4-FFF2-40B4-BE49-F238E27FC236}">
                <a16:creationId xmlns:a16="http://schemas.microsoft.com/office/drawing/2014/main" id="{3BC3565E-0187-EB4E-B0D1-092DC4B069B2}"/>
              </a:ext>
            </a:extLst>
          </p:cNvPr>
          <p:cNvSpPr txBox="1"/>
          <p:nvPr/>
        </p:nvSpPr>
        <p:spPr>
          <a:xfrm>
            <a:off x="983482" y="633260"/>
            <a:ext cx="6534037" cy="865558"/>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6400"/>
              </a:lnSpc>
              <a:defRPr/>
            </a:pPr>
            <a:r>
              <a:rPr kumimoji="0" lang="en-US" sz="4650" b="1" i="0" u="none" strike="noStrike" kern="1200" cap="none" spc="140" normalizeH="0" baseline="0" noProof="0">
                <a:ln>
                  <a:noFill/>
                </a:ln>
                <a:solidFill>
                  <a:srgbClr val="49403C"/>
                </a:solidFill>
                <a:effectLst/>
                <a:uLnTx/>
                <a:uFillTx/>
                <a:latin typeface="Arial Black"/>
              </a:rPr>
              <a:t>COP28</a:t>
            </a:r>
            <a:r>
              <a:rPr lang="en-US" sz="4650" b="1" spc="140">
                <a:solidFill>
                  <a:srgbClr val="49403C"/>
                </a:solidFill>
                <a:latin typeface="Arial Black"/>
              </a:rPr>
              <a:t> Actions </a:t>
            </a:r>
            <a:endParaRPr kumimoji="0" lang="en-US" sz="4667" b="1" i="0" u="none" strike="noStrike" kern="1200" cap="none" spc="140" normalizeH="0" baseline="0" noProof="0">
              <a:ln>
                <a:noFill/>
              </a:ln>
              <a:solidFill>
                <a:srgbClr val="49403C"/>
              </a:solidFill>
              <a:effectLst/>
              <a:uLnTx/>
              <a:uFillTx/>
              <a:latin typeface="Arial Black" panose="020B0604020202020204" pitchFamily="34" charset="0"/>
              <a:ea typeface="+mn-ea"/>
              <a:cs typeface="+mn-cs"/>
            </a:endParaRPr>
          </a:p>
        </p:txBody>
      </p:sp>
      <p:grpSp>
        <p:nvGrpSpPr>
          <p:cNvPr id="4" name="Group 2">
            <a:extLst>
              <a:ext uri="{FF2B5EF4-FFF2-40B4-BE49-F238E27FC236}">
                <a16:creationId xmlns:a16="http://schemas.microsoft.com/office/drawing/2014/main" id="{D36614FA-7929-12C0-BC9A-4F40805F197F}"/>
              </a:ext>
            </a:extLst>
          </p:cNvPr>
          <p:cNvGrpSpPr/>
          <p:nvPr/>
        </p:nvGrpSpPr>
        <p:grpSpPr>
          <a:xfrm rot="7543726">
            <a:off x="10443434" y="-1526412"/>
            <a:ext cx="1711353" cy="3902763"/>
            <a:chOff x="0" y="0"/>
            <a:chExt cx="3422705" cy="14540791"/>
          </a:xfrm>
        </p:grpSpPr>
        <p:sp>
          <p:nvSpPr>
            <p:cNvPr id="5" name="AutoShape 3">
              <a:extLst>
                <a:ext uri="{FF2B5EF4-FFF2-40B4-BE49-F238E27FC236}">
                  <a16:creationId xmlns:a16="http://schemas.microsoft.com/office/drawing/2014/main" id="{33AB3371-C609-1ED2-1108-0EAC53115BA6}"/>
                </a:ext>
              </a:extLst>
            </p:cNvPr>
            <p:cNvSpPr/>
            <p:nvPr/>
          </p:nvSpPr>
          <p:spPr>
            <a:xfrm>
              <a:off x="0" y="0"/>
              <a:ext cx="1140902" cy="14540791"/>
            </a:xfrm>
            <a:prstGeom prst="rect">
              <a:avLst/>
            </a:prstGeom>
            <a:solidFill>
              <a:srgbClr val="008494">
                <a:alpha val="6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4" name="AutoShape 4">
              <a:extLst>
                <a:ext uri="{FF2B5EF4-FFF2-40B4-BE49-F238E27FC236}">
                  <a16:creationId xmlns:a16="http://schemas.microsoft.com/office/drawing/2014/main" id="{A002D600-28FC-A3B2-42E7-9AD88584437D}"/>
                </a:ext>
              </a:extLst>
            </p:cNvPr>
            <p:cNvSpPr/>
            <p:nvPr/>
          </p:nvSpPr>
          <p:spPr>
            <a:xfrm>
              <a:off x="1140902" y="0"/>
              <a:ext cx="1140902" cy="14540791"/>
            </a:xfrm>
            <a:prstGeom prst="rect">
              <a:avLst/>
            </a:prstGeom>
            <a:solidFill>
              <a:srgbClr val="008494">
                <a:alpha val="40000"/>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sp>
          <p:nvSpPr>
            <p:cNvPr id="16" name="AutoShape 5">
              <a:extLst>
                <a:ext uri="{FF2B5EF4-FFF2-40B4-BE49-F238E27FC236}">
                  <a16:creationId xmlns:a16="http://schemas.microsoft.com/office/drawing/2014/main" id="{23EAFE55-2E92-0CD3-0D25-A3B96CAFE4D6}"/>
                </a:ext>
              </a:extLst>
            </p:cNvPr>
            <p:cNvSpPr/>
            <p:nvPr/>
          </p:nvSpPr>
          <p:spPr>
            <a:xfrm>
              <a:off x="2281803" y="0"/>
              <a:ext cx="1140902" cy="14540791"/>
            </a:xfrm>
            <a:prstGeom prst="rect">
              <a:avLst/>
            </a:prstGeom>
            <a:solidFill>
              <a:srgbClr val="008494">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ct val="100000"/>
                </a:lnSpc>
                <a:spcBef>
                  <a:spcPts val="0"/>
                </a:spcBef>
                <a:spcAft>
                  <a:spcPts val="0"/>
                </a:spcAft>
                <a:buClrTx/>
                <a:buSzTx/>
                <a:buFontTx/>
                <a:buNone/>
                <a:tabLst/>
                <a:defRPr/>
              </a:pPr>
              <a:endParaRPr kumimoji="0" lang="en-NL" sz="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3" name="TextBox 3">
            <a:extLst>
              <a:ext uri="{FF2B5EF4-FFF2-40B4-BE49-F238E27FC236}">
                <a16:creationId xmlns:a16="http://schemas.microsoft.com/office/drawing/2014/main" id="{BBCC04D4-A7A7-6414-A49C-9A8DFFBE89B6}"/>
              </a:ext>
            </a:extLst>
          </p:cNvPr>
          <p:cNvSpPr txBox="1"/>
          <p:nvPr/>
        </p:nvSpPr>
        <p:spPr>
          <a:xfrm>
            <a:off x="1130801" y="1750930"/>
            <a:ext cx="8932148" cy="457881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4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rPr>
              <a:t>Plan a climate/environment themed event in your library </a:t>
            </a: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endPar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rPr>
              <a:t>Share information about COP and your country’s climate work</a:t>
            </a: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endPar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rPr>
              <a:t>Engage students and learners in climate action </a:t>
            </a: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endPar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342917" marR="0" lvl="0" indent="-342917" algn="l" defTabSz="609539" rtl="0" eaLnBrk="1" fontAlgn="auto" latinLnBrk="0" hangingPunct="1">
              <a:lnSpc>
                <a:spcPts val="3000"/>
              </a:lnSpc>
              <a:spcBef>
                <a:spcPts val="0"/>
              </a:spcBef>
              <a:spcAft>
                <a:spcPts val="0"/>
              </a:spcAft>
              <a:buClrTx/>
              <a:buSzTx/>
              <a:buFont typeface="+mj-lt"/>
              <a:buAutoNum type="arabicPeriod"/>
              <a:tabLst/>
              <a:defRPr/>
            </a:pPr>
            <a:r>
              <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rPr>
              <a:t>Communicate with others in your community </a:t>
            </a: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r>
              <a:rPr kumimoji="0" lang="en-US" sz="2133" b="1" i="0" u="none" strike="noStrike" kern="1200" cap="none" spc="20" normalizeH="0" baseline="0" noProof="0">
                <a:ln>
                  <a:noFill/>
                </a:ln>
                <a:solidFill>
                  <a:srgbClr val="49403C"/>
                </a:solidFill>
                <a:effectLst/>
                <a:uLnTx/>
                <a:uFillTx/>
                <a:latin typeface="Arial" panose="020B0604020202020204" pitchFamily="34" charset="0"/>
                <a:ea typeface="+mn-ea"/>
                <a:cs typeface="+mn-cs"/>
              </a:rPr>
              <a:t>5. Contact your ACE focal point and let them know libraries are 	interested in ACE outcomes at COP28</a:t>
            </a: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a:p>
            <a:pPr marL="0" marR="0" lvl="0" indent="0" algn="l" defTabSz="609539" rtl="0" eaLnBrk="1" fontAlgn="auto" latinLnBrk="0" hangingPunct="1">
              <a:lnSpc>
                <a:spcPts val="3000"/>
              </a:lnSpc>
              <a:spcBef>
                <a:spcPts val="0"/>
              </a:spcBef>
              <a:spcAft>
                <a:spcPts val="0"/>
              </a:spcAft>
              <a:buClrTx/>
              <a:buSzTx/>
              <a:buFontTx/>
              <a:buNone/>
              <a:tabLst/>
              <a:defRPr/>
            </a:pPr>
            <a:endParaRPr kumimoji="0" lang="en-US" sz="2000" b="1" i="0" u="none" strike="noStrike" kern="1200" cap="none" spc="20" normalizeH="0" baseline="0" noProof="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96464124"/>
      </p:ext>
    </p:extLst>
  </p:cSld>
  <p:clrMapOvr>
    <a:overrideClrMapping bg1="lt1" tx1="dk1" bg2="lt2" tx2="dk2" accent1="accent1" accent2="accent2" accent3="accent3" accent4="accent4" accent5="accent5" accent6="accent6" hlink="hlink" folHlink="folHlink"/>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Practicing advocacy skills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959850189"/>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5" y="1284559"/>
            <a:ext cx="6428014" cy="687239"/>
          </a:xfrm>
          <a:prstGeom prst="rect">
            <a:avLst/>
          </a:prstGeom>
        </p:spPr>
        <p:txBody>
          <a:bodyPr wrap="square" lIns="0" tIns="0" rIns="0" bIns="0" rtlCol="0" anchor="t">
            <a:spAutoFit/>
          </a:bodyPr>
          <a:lstStyle/>
          <a:p>
            <a:pPr defTabSz="609630">
              <a:lnSpc>
                <a:spcPts val="5600"/>
              </a:lnSpc>
            </a:pPr>
            <a:r>
              <a:rPr lang="en-US" sz="4400" b="1" spc="140">
                <a:solidFill>
                  <a:srgbClr val="49403C"/>
                </a:solidFill>
                <a:latin typeface="Arial Black" panose="020B0604020202020204" pitchFamily="34" charset="0"/>
              </a:rPr>
              <a:t>Advocacy role-play</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1" name="Picture 10" descr="A group of colorful speech bubbles&#10;&#10;Description automatically generated">
            <a:extLst>
              <a:ext uri="{FF2B5EF4-FFF2-40B4-BE49-F238E27FC236}">
                <a16:creationId xmlns:a16="http://schemas.microsoft.com/office/drawing/2014/main" id="{844E24B2-B76A-B68D-DA92-16BDF6ED94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787" y="2389658"/>
            <a:ext cx="1988600" cy="1988600"/>
          </a:xfrm>
          <a:prstGeom prst="rect">
            <a:avLst/>
          </a:prstGeom>
        </p:spPr>
      </p:pic>
    </p:spTree>
    <p:extLst>
      <p:ext uri="{BB962C8B-B14F-4D97-AF65-F5344CB8AC3E}">
        <p14:creationId xmlns:p14="http://schemas.microsoft.com/office/powerpoint/2010/main" val="1104689791"/>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Mike Kenneally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343803738"/>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Practicing advocacy skills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436009307"/>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15553"/>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EXERCISE: Advocacy role-play</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825476"/>
            <a:ext cx="10338968" cy="357020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Use the project you identified earlier</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Choose ONE person to be the director/official, and ONE other to be their advisor/colleague. Everyone else is the library delegation</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The role of the library delegation is to convince the director/official to support library involvement in the project</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Read the description of the director/official’s role and personality – plan how you will approach the meeting</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Hold a 3-4min meeting, and then assess how it went!</a:t>
            </a:r>
          </a:p>
        </p:txBody>
      </p:sp>
    </p:spTree>
    <p:extLst>
      <p:ext uri="{BB962C8B-B14F-4D97-AF65-F5344CB8AC3E}">
        <p14:creationId xmlns:p14="http://schemas.microsoft.com/office/powerpoint/2010/main" val="490522555"/>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2282953736"/>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Preparing for Day 3</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62145066"/>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Important information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061769"/>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Meet at 6:20pm at reception!</a:t>
            </a:r>
            <a:endParaRPr lang="en-US" sz="3200" b="1"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Reception: Muntpunt</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Tomorrow: meet at 8:45am at reception</a:t>
            </a:r>
          </a:p>
        </p:txBody>
      </p:sp>
    </p:spTree>
    <p:extLst>
      <p:ext uri="{BB962C8B-B14F-4D97-AF65-F5344CB8AC3E}">
        <p14:creationId xmlns:p14="http://schemas.microsoft.com/office/powerpoint/2010/main" val="3352521000"/>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Wrap up</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50477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1 – </a:t>
            </a:r>
            <a:r>
              <a:rPr lang="en-US" sz="3600" spc="210">
                <a:solidFill>
                  <a:srgbClr val="2F8662"/>
                </a:solidFill>
                <a:latin typeface="Arial Black" panose="020B0604020202020204" pitchFamily="34" charset="0"/>
              </a:rPr>
              <a:t>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447098"/>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The Library map is a hub of information about the library landscape in each country. It is important that my country is represented with up-to-date information, so that our achievements can be seen by stakeholders and inspire other librarians. This aligns with other actions we take to increase visibility of contribution of libraries to the sustainable development.</a:t>
            </a:r>
          </a:p>
        </p:txBody>
      </p:sp>
    </p:spTree>
    <p:extLst>
      <p:ext uri="{BB962C8B-B14F-4D97-AF65-F5344CB8AC3E}">
        <p14:creationId xmlns:p14="http://schemas.microsoft.com/office/powerpoint/2010/main" val="185355381"/>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Thank you!</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390381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1 – </a:t>
            </a:r>
            <a:r>
              <a:rPr lang="en-US" sz="3600" spc="210">
                <a:solidFill>
                  <a:srgbClr val="2F8662"/>
                </a:solidFill>
                <a:latin typeface="Arial Black" panose="020B0604020202020204" pitchFamily="34" charset="0"/>
              </a:rPr>
              <a:t>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In order to be able to submit the content by July 2024, I need to set up a team as soon as possible and hold regular meetings to track progress. In addition, to achieve at least 500 user sessions in one year after launch, we need to think about a communications plan over the year following the launch of the country profile.</a:t>
            </a:r>
          </a:p>
        </p:txBody>
      </p:sp>
    </p:spTree>
    <p:extLst>
      <p:ext uri="{BB962C8B-B14F-4D97-AF65-F5344CB8AC3E}">
        <p14:creationId xmlns:p14="http://schemas.microsoft.com/office/powerpoint/2010/main" val="2596431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526057"/>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Example 1 – </a:t>
            </a:r>
            <a:r>
              <a:rPr lang="en-US" sz="4400" spc="210">
                <a:solidFill>
                  <a:srgbClr val="2F8662"/>
                </a:solidFill>
                <a:latin typeface="Arial Black" panose="020B0604020202020204" pitchFamily="34" charset="0"/>
              </a:rPr>
              <a:t>SMART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350319"/>
            <a:ext cx="10338968" cy="2739211"/>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To make people more aware about our library field, we will produce the country profile containing comprehensive information. We will prepare content and make sure it is published by the end of 2024, and through communications, achieves 500 visits within a year.</a:t>
            </a:r>
          </a:p>
          <a:p>
            <a:pPr>
              <a:spcBef>
                <a:spcPts val="600"/>
              </a:spcBef>
              <a:spcAft>
                <a:spcPts val="600"/>
              </a:spcAft>
            </a:pPr>
            <a:r>
              <a:rPr lang="en-US" sz="2800" b="1" spc="30">
                <a:solidFill>
                  <a:srgbClr val="49403C"/>
                </a:solidFill>
                <a:latin typeface="Arial" panose="020B0604020202020204" pitchFamily="34" charset="0"/>
              </a:rPr>
              <a:t>What does success look like?</a:t>
            </a:r>
          </a:p>
        </p:txBody>
      </p:sp>
      <p:sp>
        <p:nvSpPr>
          <p:cNvPr id="6" name="TextBox 4">
            <a:extLst>
              <a:ext uri="{FF2B5EF4-FFF2-40B4-BE49-F238E27FC236}">
                <a16:creationId xmlns:a16="http://schemas.microsoft.com/office/drawing/2014/main" id="{1A703611-88C3-DA04-33BA-161EF19CFC1C}"/>
              </a:ext>
            </a:extLst>
          </p:cNvPr>
          <p:cNvSpPr txBox="1"/>
          <p:nvPr/>
        </p:nvSpPr>
        <p:spPr>
          <a:xfrm>
            <a:off x="842838" y="4236684"/>
            <a:ext cx="10338968" cy="16004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Country Profile published by the end of 2024</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500 visits to our country profile by the end of 2025</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People are more aware about the library field in my country</a:t>
            </a:r>
          </a:p>
        </p:txBody>
      </p:sp>
    </p:spTree>
    <p:extLst>
      <p:ext uri="{BB962C8B-B14F-4D97-AF65-F5344CB8AC3E}">
        <p14:creationId xmlns:p14="http://schemas.microsoft.com/office/powerpoint/2010/main" val="2346393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SMART action – </a:t>
            </a:r>
            <a:r>
              <a:rPr lang="en-US" sz="4400" spc="210">
                <a:solidFill>
                  <a:srgbClr val="2F8662"/>
                </a:solidFill>
                <a:latin typeface="Arial Black" panose="020B0604020202020204" pitchFamily="34" charset="0"/>
              </a:rPr>
              <a:t>Example 2</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815882"/>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Initial statement:</a:t>
            </a:r>
          </a:p>
          <a:p>
            <a:pPr>
              <a:spcBef>
                <a:spcPts val="600"/>
              </a:spcBef>
              <a:spcAft>
                <a:spcPts val="600"/>
              </a:spcAft>
            </a:pPr>
            <a:r>
              <a:rPr lang="en-US" sz="3600" b="1" spc="30">
                <a:solidFill>
                  <a:srgbClr val="49403C"/>
                </a:solidFill>
                <a:latin typeface="Arial" panose="020B0604020202020204" pitchFamily="34" charset="0"/>
              </a:rPr>
              <a:t>To engage with government in preparation of my country’s Voluntary National Review</a:t>
            </a:r>
          </a:p>
        </p:txBody>
      </p:sp>
    </p:spTree>
    <p:extLst>
      <p:ext uri="{BB962C8B-B14F-4D97-AF65-F5344CB8AC3E}">
        <p14:creationId xmlns:p14="http://schemas.microsoft.com/office/powerpoint/2010/main" val="2223340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SMART action – </a:t>
            </a:r>
            <a:r>
              <a:rPr lang="en-US" sz="4400" spc="210">
                <a:solidFill>
                  <a:srgbClr val="2F8662"/>
                </a:solidFill>
                <a:latin typeface="Arial Black" panose="020B0604020202020204" pitchFamily="34" charset="0"/>
              </a:rPr>
              <a:t>Example 2</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913661"/>
            <a:ext cx="10338968" cy="1446550"/>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Initial statement:</a:t>
            </a:r>
          </a:p>
          <a:p>
            <a:pPr>
              <a:spcBef>
                <a:spcPts val="600"/>
              </a:spcBef>
              <a:spcAft>
                <a:spcPts val="600"/>
              </a:spcAft>
            </a:pPr>
            <a:r>
              <a:rPr lang="en-US" sz="2800" b="1" spc="30">
                <a:solidFill>
                  <a:srgbClr val="49403C"/>
                </a:solidFill>
                <a:latin typeface="Arial" panose="020B0604020202020204" pitchFamily="34" charset="0"/>
              </a:rPr>
              <a:t>To engage with government in preparation of my country’s Voluntary National Review</a:t>
            </a:r>
          </a:p>
        </p:txBody>
      </p:sp>
      <p:pic>
        <p:nvPicPr>
          <p:cNvPr id="4" name="Picture 3">
            <a:extLst>
              <a:ext uri="{FF2B5EF4-FFF2-40B4-BE49-F238E27FC236}">
                <a16:creationId xmlns:a16="http://schemas.microsoft.com/office/drawing/2014/main" id="{B4A604C5-F21C-024D-F1C8-6FC91386C09C}"/>
              </a:ext>
            </a:extLst>
          </p:cNvPr>
          <p:cNvPicPr>
            <a:picLocks noChangeAspect="1"/>
          </p:cNvPicPr>
          <p:nvPr/>
        </p:nvPicPr>
        <p:blipFill>
          <a:blip r:embed="rId2"/>
          <a:stretch>
            <a:fillRect/>
          </a:stretch>
        </p:blipFill>
        <p:spPr>
          <a:xfrm>
            <a:off x="842838" y="4140811"/>
            <a:ext cx="1800000" cy="900000"/>
          </a:xfrm>
          <a:prstGeom prst="rect">
            <a:avLst/>
          </a:prstGeom>
        </p:spPr>
      </p:pic>
      <p:pic>
        <p:nvPicPr>
          <p:cNvPr id="5" name="Picture 4">
            <a:extLst>
              <a:ext uri="{FF2B5EF4-FFF2-40B4-BE49-F238E27FC236}">
                <a16:creationId xmlns:a16="http://schemas.microsoft.com/office/drawing/2014/main" id="{ABD70E0E-BEB5-3122-4E8D-195D48C41167}"/>
              </a:ext>
            </a:extLst>
          </p:cNvPr>
          <p:cNvPicPr>
            <a:picLocks noChangeAspect="1"/>
          </p:cNvPicPr>
          <p:nvPr/>
        </p:nvPicPr>
        <p:blipFill>
          <a:blip r:embed="rId3"/>
          <a:stretch>
            <a:fillRect/>
          </a:stretch>
        </p:blipFill>
        <p:spPr>
          <a:xfrm>
            <a:off x="2840037" y="4140811"/>
            <a:ext cx="1350000" cy="900000"/>
          </a:xfrm>
          <a:prstGeom prst="rect">
            <a:avLst/>
          </a:prstGeom>
          <a:ln>
            <a:solidFill>
              <a:schemeClr val="tx1">
                <a:lumMod val="50000"/>
                <a:lumOff val="50000"/>
              </a:schemeClr>
            </a:solidFill>
          </a:ln>
        </p:spPr>
      </p:pic>
      <p:pic>
        <p:nvPicPr>
          <p:cNvPr id="6" name="Picture 5">
            <a:extLst>
              <a:ext uri="{FF2B5EF4-FFF2-40B4-BE49-F238E27FC236}">
                <a16:creationId xmlns:a16="http://schemas.microsoft.com/office/drawing/2014/main" id="{2D25CD21-C075-C691-8BF4-C47088F2B3BA}"/>
              </a:ext>
            </a:extLst>
          </p:cNvPr>
          <p:cNvPicPr>
            <a:picLocks noChangeAspect="1"/>
          </p:cNvPicPr>
          <p:nvPr/>
        </p:nvPicPr>
        <p:blipFill>
          <a:blip r:embed="rId4"/>
          <a:stretch>
            <a:fillRect/>
          </a:stretch>
        </p:blipFill>
        <p:spPr>
          <a:xfrm>
            <a:off x="4387236" y="4140811"/>
            <a:ext cx="1800000" cy="900000"/>
          </a:xfrm>
          <a:prstGeom prst="rect">
            <a:avLst/>
          </a:prstGeom>
        </p:spPr>
      </p:pic>
      <p:pic>
        <p:nvPicPr>
          <p:cNvPr id="9" name="Picture 8">
            <a:extLst>
              <a:ext uri="{FF2B5EF4-FFF2-40B4-BE49-F238E27FC236}">
                <a16:creationId xmlns:a16="http://schemas.microsoft.com/office/drawing/2014/main" id="{1E592E16-75F3-8630-D63B-2510374E242F}"/>
              </a:ext>
            </a:extLst>
          </p:cNvPr>
          <p:cNvPicPr>
            <a:picLocks noChangeAspect="1"/>
          </p:cNvPicPr>
          <p:nvPr/>
        </p:nvPicPr>
        <p:blipFill>
          <a:blip r:embed="rId5"/>
          <a:stretch>
            <a:fillRect/>
          </a:stretch>
        </p:blipFill>
        <p:spPr>
          <a:xfrm>
            <a:off x="6384435" y="4144402"/>
            <a:ext cx="1416000" cy="900000"/>
          </a:xfrm>
          <a:prstGeom prst="rect">
            <a:avLst/>
          </a:prstGeom>
          <a:ln>
            <a:solidFill>
              <a:schemeClr val="tx1">
                <a:lumMod val="50000"/>
                <a:lumOff val="50000"/>
              </a:schemeClr>
            </a:solidFill>
          </a:ln>
        </p:spPr>
      </p:pic>
      <p:pic>
        <p:nvPicPr>
          <p:cNvPr id="11" name="Picture 10">
            <a:extLst>
              <a:ext uri="{FF2B5EF4-FFF2-40B4-BE49-F238E27FC236}">
                <a16:creationId xmlns:a16="http://schemas.microsoft.com/office/drawing/2014/main" id="{096A250E-638E-ADA3-A179-92B7F721174F}"/>
              </a:ext>
            </a:extLst>
          </p:cNvPr>
          <p:cNvPicPr>
            <a:picLocks noChangeAspect="1"/>
          </p:cNvPicPr>
          <p:nvPr/>
        </p:nvPicPr>
        <p:blipFill>
          <a:blip r:embed="rId6"/>
          <a:stretch>
            <a:fillRect/>
          </a:stretch>
        </p:blipFill>
        <p:spPr>
          <a:xfrm>
            <a:off x="8001963" y="4154562"/>
            <a:ext cx="1350000" cy="900000"/>
          </a:xfrm>
          <a:prstGeom prst="rect">
            <a:avLst/>
          </a:prstGeom>
          <a:ln>
            <a:solidFill>
              <a:schemeClr val="tx1">
                <a:lumMod val="50000"/>
                <a:lumOff val="50000"/>
              </a:schemeClr>
            </a:solidFill>
          </a:ln>
        </p:spPr>
      </p:pic>
      <p:pic>
        <p:nvPicPr>
          <p:cNvPr id="13" name="Picture 12">
            <a:extLst>
              <a:ext uri="{FF2B5EF4-FFF2-40B4-BE49-F238E27FC236}">
                <a16:creationId xmlns:a16="http://schemas.microsoft.com/office/drawing/2014/main" id="{769DA7E5-65F2-4AF5-2B51-DFC41CE86BEB}"/>
              </a:ext>
            </a:extLst>
          </p:cNvPr>
          <p:cNvPicPr>
            <a:picLocks noChangeAspect="1"/>
          </p:cNvPicPr>
          <p:nvPr/>
        </p:nvPicPr>
        <p:blipFill>
          <a:blip r:embed="rId7"/>
          <a:stretch>
            <a:fillRect/>
          </a:stretch>
        </p:blipFill>
        <p:spPr>
          <a:xfrm>
            <a:off x="9549162" y="4154562"/>
            <a:ext cx="1350000" cy="900000"/>
          </a:xfrm>
          <a:prstGeom prst="rect">
            <a:avLst/>
          </a:prstGeom>
        </p:spPr>
      </p:pic>
    </p:spTree>
    <p:extLst>
      <p:ext uri="{BB962C8B-B14F-4D97-AF65-F5344CB8AC3E}">
        <p14:creationId xmlns:p14="http://schemas.microsoft.com/office/powerpoint/2010/main" val="1058460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2 – </a:t>
            </a:r>
            <a:r>
              <a:rPr lang="en-US" sz="3600" spc="210">
                <a:solidFill>
                  <a:srgbClr val="2F8662"/>
                </a:solidFill>
                <a:latin typeface="Arial Black" panose="020B0604020202020204" pitchFamily="34" charset="0"/>
              </a:rPr>
              <a:t>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913661"/>
            <a:ext cx="10338968" cy="3600986"/>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The SDGs represent a commitment by governments to promote and report on policies which will favor stronger, fairer, more sustainable growth. We want to engage with government in the preparation of the Voluntary National Review; we want libraries to be mentioned in this report.</a:t>
            </a:r>
          </a:p>
          <a:p>
            <a:pPr>
              <a:spcBef>
                <a:spcPts val="600"/>
              </a:spcBef>
              <a:spcAft>
                <a:spcPts val="600"/>
              </a:spcAft>
            </a:pPr>
            <a:r>
              <a:rPr lang="en-US" sz="3200" spc="30">
                <a:solidFill>
                  <a:srgbClr val="49403C"/>
                </a:solidFill>
                <a:latin typeface="Arial" panose="020B0604020202020204" pitchFamily="34" charset="0"/>
              </a:rPr>
              <a:t>This should lead to better recognition of libraries as key partners in delivering development.</a:t>
            </a:r>
          </a:p>
        </p:txBody>
      </p:sp>
    </p:spTree>
    <p:extLst>
      <p:ext uri="{BB962C8B-B14F-4D97-AF65-F5344CB8AC3E}">
        <p14:creationId xmlns:p14="http://schemas.microsoft.com/office/powerpoint/2010/main" val="5226766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a:cs typeface="Arial"/>
              </a:rPr>
              <a:t>I want to get libraries mentioned in the VNR at least once in relation to the SDGs. I want my association/ library to be invited to at least one meeting, and follow-up online, leading to both opportunities to input into the creation of the official report and improve relationships with policy makers.</a:t>
            </a:r>
          </a:p>
        </p:txBody>
      </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2 – </a:t>
            </a:r>
            <a:r>
              <a:rPr lang="en-US" sz="3600" spc="210">
                <a:solidFill>
                  <a:srgbClr val="2F8662"/>
                </a:solidFill>
                <a:latin typeface="Arial Black" panose="020B0604020202020204" pitchFamily="34" charset="0"/>
              </a:rPr>
              <a:t>Measurable</a:t>
            </a:r>
          </a:p>
        </p:txBody>
      </p:sp>
    </p:spTree>
    <p:extLst>
      <p:ext uri="{BB962C8B-B14F-4D97-AF65-F5344CB8AC3E}">
        <p14:creationId xmlns:p14="http://schemas.microsoft.com/office/powerpoint/2010/main" val="23989440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2 – </a:t>
            </a:r>
            <a:r>
              <a:rPr lang="en-US" sz="3600" spc="210">
                <a:solidFill>
                  <a:srgbClr val="2F8662"/>
                </a:solidFill>
                <a:latin typeface="Arial Black" panose="020B0604020202020204" pitchFamily="34" charset="0"/>
              </a:rPr>
              <a:t>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462213"/>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Governments have engaged to work with all stakeholders, including civil society, to deliver on the SDGs, and libraries are usually seen as friendly. We can use submissions to VNRs, meetings with officials, and cooperation with local UN offices to go further.</a:t>
            </a:r>
          </a:p>
        </p:txBody>
      </p:sp>
    </p:spTree>
    <p:extLst>
      <p:ext uri="{BB962C8B-B14F-4D97-AF65-F5344CB8AC3E}">
        <p14:creationId xmlns:p14="http://schemas.microsoft.com/office/powerpoint/2010/main" val="2705112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2 – </a:t>
            </a:r>
            <a:r>
              <a:rPr lang="en-US" sz="3600" spc="210">
                <a:solidFill>
                  <a:srgbClr val="2F8662"/>
                </a:solidFill>
                <a:latin typeface="Arial Black" panose="020B0604020202020204" pitchFamily="34" charset="0"/>
              </a:rPr>
              <a:t>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The SDGs as a whole are important because governments have committed to taking steps to deliver them, and to report on progress to their peers at the UN. Better recognition of libraries within this context could lead to libraries benefiting from new policies and laws in my country.</a:t>
            </a:r>
          </a:p>
        </p:txBody>
      </p:sp>
    </p:spTree>
    <p:extLst>
      <p:ext uri="{BB962C8B-B14F-4D97-AF65-F5344CB8AC3E}">
        <p14:creationId xmlns:p14="http://schemas.microsoft.com/office/powerpoint/2010/main" val="1738810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673774"/>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a:rPr>
              <a:t>Share your experience!</a:t>
            </a:r>
            <a:endParaRPr lang="en-US" sz="4000" b="1" spc="140">
              <a:solidFill>
                <a:srgbClr val="49403C"/>
              </a:solidFill>
              <a:latin typeface="Arial Black" panose="020B0604020202020204" pitchFamily="34" charset="0"/>
            </a:endParaRP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243143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a:cs typeface="Arial"/>
              </a:rPr>
              <a:t>Use #IFLAWorkshop</a:t>
            </a:r>
            <a:endParaRPr lang="en-US" sz="32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a:solidFill>
                  <a:srgbClr val="49403C"/>
                </a:solidFill>
                <a:latin typeface="Arial"/>
                <a:cs typeface="Arial"/>
              </a:rPr>
              <a:t>Tag @IFLA (Twitter) or @iflaglobal (Instagram)</a:t>
            </a:r>
            <a:endParaRPr lang="en-US" sz="3200" spc="30">
              <a:solidFill>
                <a:srgbClr val="49403C"/>
              </a:solidFill>
              <a:latin typeface="Arial" panose="020B0604020202020204" pitchFamily="34" charset="0"/>
              <a:cs typeface="Arial"/>
            </a:endParaRPr>
          </a:p>
          <a:p>
            <a:pPr>
              <a:spcBef>
                <a:spcPts val="600"/>
              </a:spcBef>
              <a:spcAft>
                <a:spcPts val="600"/>
              </a:spcAft>
            </a:pPr>
            <a:endParaRPr lang="en-US" sz="3200" spc="30">
              <a:solidFill>
                <a:srgbClr val="49403C"/>
              </a:solidFill>
              <a:latin typeface="Arial" panose="020B0604020202020204" pitchFamily="34" charset="0"/>
              <a:cs typeface="Arial"/>
            </a:endParaRPr>
          </a:p>
          <a:p>
            <a:pPr>
              <a:spcBef>
                <a:spcPts val="600"/>
              </a:spcBef>
              <a:spcAft>
                <a:spcPts val="600"/>
              </a:spcAft>
            </a:pPr>
            <a:endParaRPr lang="en-US" sz="3200" spc="30">
              <a:solidFill>
                <a:srgbClr val="49403C"/>
              </a:solidFill>
              <a:latin typeface="Arial" panose="020B0604020202020204" pitchFamily="34" charset="0"/>
              <a:cs typeface="Arial"/>
            </a:endParaRPr>
          </a:p>
        </p:txBody>
      </p:sp>
      <p:grpSp>
        <p:nvGrpSpPr>
          <p:cNvPr id="8" name="Group 7">
            <a:extLst>
              <a:ext uri="{FF2B5EF4-FFF2-40B4-BE49-F238E27FC236}">
                <a16:creationId xmlns:a16="http://schemas.microsoft.com/office/drawing/2014/main" id="{955500D7-0419-C07C-2305-30CE1F55AB05}"/>
              </a:ext>
            </a:extLst>
          </p:cNvPr>
          <p:cNvGrpSpPr/>
          <p:nvPr/>
        </p:nvGrpSpPr>
        <p:grpSpPr>
          <a:xfrm rot="14993752" flipH="1">
            <a:off x="10000949" y="3653021"/>
            <a:ext cx="1441890" cy="5998533"/>
            <a:chOff x="0" y="0"/>
            <a:chExt cx="3422705" cy="14540791"/>
          </a:xfrm>
        </p:grpSpPr>
        <p:sp>
          <p:nvSpPr>
            <p:cNvPr id="5" name="AutoShape 8">
              <a:extLst>
                <a:ext uri="{FF2B5EF4-FFF2-40B4-BE49-F238E27FC236}">
                  <a16:creationId xmlns:a16="http://schemas.microsoft.com/office/drawing/2014/main" id="{489717F8-D389-C86C-0D07-FACFD017CBE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EF0AE934-1227-2B1A-7E4B-65B4E59F468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39E498CA-763E-1DA2-AE45-93154D7B26EC}"/>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1821978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2 – </a:t>
            </a:r>
            <a:r>
              <a:rPr lang="en-US" sz="3600" spc="210">
                <a:solidFill>
                  <a:srgbClr val="2F8662"/>
                </a:solidFill>
                <a:latin typeface="Arial Black" panose="020B0604020202020204" pitchFamily="34" charset="0"/>
              </a:rPr>
              <a:t>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We will need to act quickly to identify key contacts and opportunities by the end of the year, especially if we will undertake a VNR. We will respect the deadlines set by governments for contributions and consultation meetings in Q1 2024. We will be able to assess success once the report is published in July 2024.</a:t>
            </a:r>
          </a:p>
        </p:txBody>
      </p:sp>
    </p:spTree>
    <p:extLst>
      <p:ext uri="{BB962C8B-B14F-4D97-AF65-F5344CB8AC3E}">
        <p14:creationId xmlns:p14="http://schemas.microsoft.com/office/powerpoint/2010/main" val="3152651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526057"/>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Example 2 – </a:t>
            </a:r>
            <a:r>
              <a:rPr lang="en-US" sz="4400" spc="210">
                <a:solidFill>
                  <a:srgbClr val="2F8662"/>
                </a:solidFill>
                <a:latin typeface="Arial Black" panose="020B0604020202020204" pitchFamily="34" charset="0"/>
              </a:rPr>
              <a:t>SMART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350319"/>
            <a:ext cx="10338968" cy="3108543"/>
          </a:xfrm>
          <a:prstGeom prst="rect">
            <a:avLst/>
          </a:prstGeom>
        </p:spPr>
        <p:txBody>
          <a:bodyPr wrap="square" lIns="0" tIns="0" rIns="0" bIns="0" rtlCol="0" anchor="t">
            <a:spAutoFit/>
          </a:bodyPr>
          <a:lstStyle/>
          <a:p>
            <a:pPr>
              <a:spcBef>
                <a:spcPts val="600"/>
              </a:spcBef>
              <a:spcAft>
                <a:spcPts val="600"/>
              </a:spcAft>
            </a:pPr>
            <a:r>
              <a:rPr lang="en-US" sz="2400" spc="30">
                <a:solidFill>
                  <a:srgbClr val="49403C"/>
                </a:solidFill>
                <a:latin typeface="Arial" panose="020B0604020202020204" pitchFamily="34" charset="0"/>
              </a:rPr>
              <a:t>We will look to get libraries recognized as key partners in delivering the SDGs, in order to help secure the laws and funding our institutions need to serve our communities better. We will identify key opportunities and contacts for engagement, as part of the VNR process, using the opportunities this offers to highlight what libraries can contribute within the time frame set by the process. We will aim to get libraries’ role recognized in the official report and be invited to continue to deepen our relationship.</a:t>
            </a:r>
          </a:p>
          <a:p>
            <a:pPr>
              <a:spcBef>
                <a:spcPts val="600"/>
              </a:spcBef>
              <a:spcAft>
                <a:spcPts val="600"/>
              </a:spcAft>
            </a:pPr>
            <a:r>
              <a:rPr lang="en-US" sz="2400" b="1" spc="30">
                <a:solidFill>
                  <a:srgbClr val="49403C"/>
                </a:solidFill>
                <a:latin typeface="Arial" panose="020B0604020202020204" pitchFamily="34" charset="0"/>
              </a:rPr>
              <a:t>What does success look like?</a:t>
            </a:r>
          </a:p>
        </p:txBody>
      </p:sp>
      <p:sp>
        <p:nvSpPr>
          <p:cNvPr id="6" name="TextBox 4">
            <a:extLst>
              <a:ext uri="{FF2B5EF4-FFF2-40B4-BE49-F238E27FC236}">
                <a16:creationId xmlns:a16="http://schemas.microsoft.com/office/drawing/2014/main" id="{1A703611-88C3-DA04-33BA-161EF19CFC1C}"/>
              </a:ext>
            </a:extLst>
          </p:cNvPr>
          <p:cNvSpPr txBox="1"/>
          <p:nvPr/>
        </p:nvSpPr>
        <p:spPr>
          <a:xfrm>
            <a:off x="796130" y="4595465"/>
            <a:ext cx="10338968" cy="193899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At least one meeting held with officials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Formal contributions made to consultations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At least one significant reference to libraries in the official report</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Greater recognition and support for libraries</a:t>
            </a:r>
          </a:p>
        </p:txBody>
      </p:sp>
    </p:spTree>
    <p:extLst>
      <p:ext uri="{BB962C8B-B14F-4D97-AF65-F5344CB8AC3E}">
        <p14:creationId xmlns:p14="http://schemas.microsoft.com/office/powerpoint/2010/main" val="16429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SMART action – </a:t>
            </a:r>
            <a:r>
              <a:rPr lang="en-US" sz="4400" spc="210">
                <a:solidFill>
                  <a:srgbClr val="2F8662"/>
                </a:solidFill>
                <a:latin typeface="Arial Black" panose="020B0604020202020204" pitchFamily="34" charset="0"/>
              </a:rPr>
              <a:t>Example 3</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261884"/>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Initial statement:</a:t>
            </a:r>
          </a:p>
          <a:p>
            <a:pPr>
              <a:spcBef>
                <a:spcPts val="600"/>
              </a:spcBef>
              <a:spcAft>
                <a:spcPts val="600"/>
              </a:spcAft>
            </a:pPr>
            <a:r>
              <a:rPr lang="en-US" sz="3600" b="1" spc="30">
                <a:solidFill>
                  <a:srgbClr val="49403C"/>
                </a:solidFill>
                <a:latin typeface="Arial" panose="020B0604020202020204" pitchFamily="34" charset="0"/>
              </a:rPr>
              <a:t>To provide advocacy training for librarians</a:t>
            </a:r>
          </a:p>
        </p:txBody>
      </p:sp>
    </p:spTree>
    <p:extLst>
      <p:ext uri="{BB962C8B-B14F-4D97-AF65-F5344CB8AC3E}">
        <p14:creationId xmlns:p14="http://schemas.microsoft.com/office/powerpoint/2010/main" val="35200579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3 – </a:t>
            </a:r>
            <a:r>
              <a:rPr lang="en-US" sz="3600" spc="210">
                <a:solidFill>
                  <a:srgbClr val="2F8662"/>
                </a:solidFill>
                <a:latin typeface="Arial Black" panose="020B0604020202020204" pitchFamily="34" charset="0"/>
              </a:rPr>
              <a:t>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939540"/>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We need more and better library advocates in our country, but not every librarian has the skills or confidence to do this. Therefore, within the next 6 months, we will translate and adapt IFLA’s “10-Minute Library Advocate” series, will compile them into a training pack, and will pilot it through training of 30 members of our association. This should increase advocacy skills of librarians.</a:t>
            </a:r>
          </a:p>
        </p:txBody>
      </p:sp>
    </p:spTree>
    <p:extLst>
      <p:ext uri="{BB962C8B-B14F-4D97-AF65-F5344CB8AC3E}">
        <p14:creationId xmlns:p14="http://schemas.microsoft.com/office/powerpoint/2010/main" val="21465746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8" name="TextBox 4">
            <a:extLst>
              <a:ext uri="{FF2B5EF4-FFF2-40B4-BE49-F238E27FC236}">
                <a16:creationId xmlns:a16="http://schemas.microsoft.com/office/drawing/2014/main" id="{9E0AD43B-1EB8-C221-F5F8-6F67C18C1D98}"/>
              </a:ext>
            </a:extLst>
          </p:cNvPr>
          <p:cNvSpPr txBox="1"/>
          <p:nvPr/>
        </p:nvSpPr>
        <p:spPr>
          <a:xfrm>
            <a:off x="842838" y="2100127"/>
            <a:ext cx="10338968" cy="3877985"/>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Translation and adaptation of IFLA’s materials will be time consuming, so we want to make sure that more librarians are aware that it is published and available to be downloaded and used for self-learning. We will make the 30 trainees into ambassadors for the material in order to promote it to a total of 300 other librarians and library workers, who will each download a copy for their own use during the first year after the training. This should lead to an overall increase in advocacy skills in the library community.</a:t>
            </a:r>
          </a:p>
        </p:txBody>
      </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3 – </a:t>
            </a:r>
            <a:r>
              <a:rPr lang="en-US" sz="3600" spc="210">
                <a:solidFill>
                  <a:srgbClr val="2F8662"/>
                </a:solidFill>
                <a:latin typeface="Arial Black" panose="020B0604020202020204" pitchFamily="34" charset="0"/>
              </a:rPr>
              <a:t>Measurable</a:t>
            </a:r>
          </a:p>
        </p:txBody>
      </p:sp>
    </p:spTree>
    <p:extLst>
      <p:ext uri="{BB962C8B-B14F-4D97-AF65-F5344CB8AC3E}">
        <p14:creationId xmlns:p14="http://schemas.microsoft.com/office/powerpoint/2010/main" val="2382744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3 – </a:t>
            </a:r>
            <a:r>
              <a:rPr lang="en-US" sz="3600" spc="210">
                <a:solidFill>
                  <a:srgbClr val="2F8662"/>
                </a:solidFill>
                <a:latin typeface="Arial Black" panose="020B0604020202020204" pitchFamily="34" charset="0"/>
              </a:rPr>
              <a:t>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447098"/>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We would need about 3 months for translation and adaptation, and we can conduct the pilot training of selected librarians in another 3 months. We will engage with the library schools, both in order to accelerate translation (by students as an assignment of their English class), and teachers can be engaged in piloting the material with librarians.</a:t>
            </a:r>
          </a:p>
        </p:txBody>
      </p:sp>
    </p:spTree>
    <p:extLst>
      <p:ext uri="{BB962C8B-B14F-4D97-AF65-F5344CB8AC3E}">
        <p14:creationId xmlns:p14="http://schemas.microsoft.com/office/powerpoint/2010/main" val="10818926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3 – </a:t>
            </a:r>
            <a:r>
              <a:rPr lang="en-US" sz="3600" spc="210">
                <a:solidFill>
                  <a:srgbClr val="2F8662"/>
                </a:solidFill>
                <a:latin typeface="Arial Black" panose="020B0604020202020204" pitchFamily="34" charset="0"/>
              </a:rPr>
              <a:t>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969770"/>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Every librarian an advocate! It’s what we need to aim for. More and better advocates at all levels will help us to better demonstrate the value and contribution of libraries to our stakeholders.</a:t>
            </a:r>
          </a:p>
        </p:txBody>
      </p:sp>
    </p:spTree>
    <p:extLst>
      <p:ext uri="{BB962C8B-B14F-4D97-AF65-F5344CB8AC3E}">
        <p14:creationId xmlns:p14="http://schemas.microsoft.com/office/powerpoint/2010/main" val="25585458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SMART action – Example 3 – </a:t>
            </a:r>
            <a:r>
              <a:rPr lang="en-US" sz="3600" spc="210">
                <a:solidFill>
                  <a:srgbClr val="2F8662"/>
                </a:solidFill>
                <a:latin typeface="Arial Black" panose="020B0604020202020204" pitchFamily="34" charset="0"/>
              </a:rPr>
              <a:t>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447098"/>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The timeframe of 6 months may sound ambitious, but we will be using “10-Minute Library Advocate” materials provided by IFLA. All we need to do is to translate and adapt it to the local context, e.g., adding local examples and resources. We will use time before the academic year to engage with the LIS school. After setting up a team, we will spend 3 months to translate/adapt the material and other 3 months to prepare for and deliver the pilot training.</a:t>
            </a:r>
          </a:p>
        </p:txBody>
      </p:sp>
    </p:spTree>
    <p:extLst>
      <p:ext uri="{BB962C8B-B14F-4D97-AF65-F5344CB8AC3E}">
        <p14:creationId xmlns:p14="http://schemas.microsoft.com/office/powerpoint/2010/main" val="464234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526057"/>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Example 3 – </a:t>
            </a:r>
            <a:r>
              <a:rPr lang="en-US" sz="4400" spc="210">
                <a:solidFill>
                  <a:srgbClr val="2F8662"/>
                </a:solidFill>
                <a:latin typeface="Arial Black" panose="020B0604020202020204" pitchFamily="34" charset="0"/>
              </a:rPr>
              <a:t>SMART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350319"/>
            <a:ext cx="10338968" cy="3108543"/>
          </a:xfrm>
          <a:prstGeom prst="rect">
            <a:avLst/>
          </a:prstGeom>
        </p:spPr>
        <p:txBody>
          <a:bodyPr wrap="square" lIns="0" tIns="0" rIns="0" bIns="0" rtlCol="0" anchor="t">
            <a:spAutoFit/>
          </a:bodyPr>
          <a:lstStyle/>
          <a:p>
            <a:pPr>
              <a:spcBef>
                <a:spcPts val="600"/>
              </a:spcBef>
              <a:spcAft>
                <a:spcPts val="600"/>
              </a:spcAft>
            </a:pPr>
            <a:r>
              <a:rPr lang="en-US" sz="2400" spc="30">
                <a:solidFill>
                  <a:srgbClr val="49403C"/>
                </a:solidFill>
                <a:latin typeface="Arial" panose="020B0604020202020204" pitchFamily="34" charset="0"/>
              </a:rPr>
              <a:t>We need more and better library advocates in our country, but not every librarian has sufficient advocacy skills. Therefore, within 6 months, we will translate and adapt IFLA’s “10-Minute Library Advocate” series and pilot it by training of 30 members of our association. These trainees will act as ambassadors and spread the word about this training material for self-learning to other 300 librarians in our country, which should ultimately lead to increased advocacy skills.</a:t>
            </a:r>
          </a:p>
          <a:p>
            <a:pPr>
              <a:spcBef>
                <a:spcPts val="600"/>
              </a:spcBef>
              <a:spcAft>
                <a:spcPts val="600"/>
              </a:spcAft>
            </a:pPr>
            <a:r>
              <a:rPr lang="en-US" sz="2400" b="1" spc="30">
                <a:solidFill>
                  <a:srgbClr val="49403C"/>
                </a:solidFill>
                <a:latin typeface="Arial" panose="020B0604020202020204" pitchFamily="34" charset="0"/>
              </a:rPr>
              <a:t>What does success look like?</a:t>
            </a:r>
          </a:p>
        </p:txBody>
      </p:sp>
      <p:sp>
        <p:nvSpPr>
          <p:cNvPr id="6" name="TextBox 4">
            <a:extLst>
              <a:ext uri="{FF2B5EF4-FFF2-40B4-BE49-F238E27FC236}">
                <a16:creationId xmlns:a16="http://schemas.microsoft.com/office/drawing/2014/main" id="{1A703611-88C3-DA04-33BA-161EF19CFC1C}"/>
              </a:ext>
            </a:extLst>
          </p:cNvPr>
          <p:cNvSpPr txBox="1"/>
          <p:nvPr/>
        </p:nvSpPr>
        <p:spPr>
          <a:xfrm>
            <a:off x="842838" y="4606016"/>
            <a:ext cx="10338968" cy="153888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Translated and adapted advocacy training materials uploaded to our website by [month] 2024</a:t>
            </a:r>
          </a:p>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300 downloads within the next year after publication on website</a:t>
            </a:r>
          </a:p>
          <a:p>
            <a:pPr marL="457200" indent="-457200">
              <a:spcBef>
                <a:spcPts val="600"/>
              </a:spcBef>
              <a:spcAft>
                <a:spcPts val="600"/>
              </a:spcAft>
              <a:buBlip>
                <a:blip r:embed="rId2"/>
              </a:buBlip>
            </a:pPr>
            <a:r>
              <a:rPr lang="en-US" sz="2000" spc="30">
                <a:solidFill>
                  <a:srgbClr val="49403C"/>
                </a:solidFill>
                <a:latin typeface="Arial" panose="020B0604020202020204" pitchFamily="34" charset="0"/>
              </a:rPr>
              <a:t>Increased advocacy skills among members of our association and other librarians</a:t>
            </a:r>
          </a:p>
        </p:txBody>
      </p:sp>
    </p:spTree>
    <p:extLst>
      <p:ext uri="{BB962C8B-B14F-4D97-AF65-F5344CB8AC3E}">
        <p14:creationId xmlns:p14="http://schemas.microsoft.com/office/powerpoint/2010/main" val="19090839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5" y="1284559"/>
            <a:ext cx="6428014" cy="139192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Define an Impactful Collaborative Action</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2702456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a:solidFill>
                  <a:schemeClr val="tx1">
                    <a:lumMod val="75000"/>
                    <a:lumOff val="25000"/>
                  </a:schemeClr>
                </a:solidFill>
                <a:latin typeface="Arial Black" panose="020B0604020202020204" pitchFamily="34" charset="0"/>
              </a:rPr>
              <a:t>Our Agenda (Day 2) - KBR</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From priorities to plans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IFLA Strategy reminder</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Evaluating and demonstrating value and impact</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Library Map of the World – your advocacy tool</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Introduction – why advocacy matters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Defining advocacy goals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Practicing advocacy skills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Dinner</a:t>
            </a:r>
          </a:p>
        </p:txBody>
      </p:sp>
    </p:spTree>
    <p:extLst>
      <p:ext uri="{BB962C8B-B14F-4D97-AF65-F5344CB8AC3E}">
        <p14:creationId xmlns:p14="http://schemas.microsoft.com/office/powerpoint/2010/main" val="37788129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1217742" y="613800"/>
            <a:ext cx="10946391" cy="252376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Define an Impactful Collaborative Action</a:t>
            </a:r>
          </a:p>
          <a:p>
            <a:pPr>
              <a:spcBef>
                <a:spcPts val="600"/>
              </a:spcBef>
              <a:spcAft>
                <a:spcPts val="600"/>
              </a:spcAft>
            </a:pPr>
            <a:endParaRPr lang="en-US" sz="3600" spc="21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1217742" y="1875684"/>
            <a:ext cx="10338968" cy="418576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b="1" spc="30">
                <a:solidFill>
                  <a:srgbClr val="49403C"/>
                </a:solidFill>
                <a:latin typeface="Arial" panose="020B0604020202020204" pitchFamily="34" charset="0"/>
              </a:rPr>
              <a:t>Individually</a:t>
            </a:r>
            <a:r>
              <a:rPr lang="en-US" sz="2800" spc="30">
                <a:solidFill>
                  <a:srgbClr val="49403C"/>
                </a:solidFill>
                <a:latin typeface="Arial" panose="020B0604020202020204" pitchFamily="34" charset="0"/>
              </a:rPr>
              <a:t> – within a topic of advocacy or sustainability, reflect and identify </a:t>
            </a:r>
            <a:r>
              <a:rPr lang="en-US" sz="2800" b="1" spc="30">
                <a:solidFill>
                  <a:srgbClr val="49403C"/>
                </a:solidFill>
                <a:latin typeface="Arial" panose="020B0604020202020204" pitchFamily="34" charset="0"/>
              </a:rPr>
              <a:t>one national action</a:t>
            </a:r>
          </a:p>
          <a:p>
            <a:pPr marL="457200" indent="-457200">
              <a:spcBef>
                <a:spcPts val="600"/>
              </a:spcBef>
              <a:spcAft>
                <a:spcPts val="600"/>
              </a:spcAft>
              <a:buBlip>
                <a:blip r:embed="rId2"/>
              </a:buBlip>
            </a:pPr>
            <a:r>
              <a:rPr lang="en-US" sz="2800" b="1" spc="30">
                <a:solidFill>
                  <a:srgbClr val="49403C"/>
                </a:solidFill>
                <a:latin typeface="Arial" panose="020B0604020202020204" pitchFamily="34" charset="0"/>
              </a:rPr>
              <a:t>At your table </a:t>
            </a:r>
            <a:r>
              <a:rPr lang="en-US" sz="2800" spc="30">
                <a:solidFill>
                  <a:srgbClr val="49403C"/>
                </a:solidFill>
                <a:latin typeface="Arial" panose="020B0604020202020204" pitchFamily="34" charset="0"/>
              </a:rPr>
              <a:t>– within a topic of advocacy or sustainability, discuss and identify </a:t>
            </a:r>
            <a:r>
              <a:rPr lang="en-US" sz="2800" b="1" spc="30">
                <a:solidFill>
                  <a:srgbClr val="49403C"/>
                </a:solidFill>
                <a:latin typeface="Arial" panose="020B0604020202020204" pitchFamily="34" charset="0"/>
              </a:rPr>
              <a:t>one collaborative strategic action</a:t>
            </a:r>
            <a:r>
              <a:rPr lang="en-US" sz="2800" spc="30">
                <a:solidFill>
                  <a:srgbClr val="49403C"/>
                </a:solidFill>
                <a:latin typeface="Arial" panose="020B0604020202020204" pitchFamily="34" charset="0"/>
              </a:rPr>
              <a:t>.</a:t>
            </a:r>
          </a:p>
          <a:p>
            <a:pPr marL="914400" lvl="1" indent="-457200">
              <a:spcBef>
                <a:spcPts val="600"/>
              </a:spcBef>
              <a:spcAft>
                <a:spcPts val="600"/>
              </a:spcAft>
              <a:buBlip>
                <a:blip r:embed="rId2"/>
              </a:buBlip>
            </a:pPr>
            <a:r>
              <a:rPr lang="en-US" sz="2400" spc="30">
                <a:solidFill>
                  <a:srgbClr val="49403C"/>
                </a:solidFill>
                <a:latin typeface="Arial" panose="020B0604020202020204" pitchFamily="34" charset="0"/>
              </a:rPr>
              <a:t>What would be the </a:t>
            </a:r>
            <a:r>
              <a:rPr lang="en-US" sz="2400" b="1" spc="30">
                <a:solidFill>
                  <a:srgbClr val="49403C"/>
                </a:solidFill>
                <a:latin typeface="Arial" panose="020B0604020202020204" pitchFamily="34" charset="0"/>
              </a:rPr>
              <a:t>action with the biggest impact </a:t>
            </a:r>
            <a:r>
              <a:rPr lang="en-US" sz="2400" spc="30">
                <a:solidFill>
                  <a:srgbClr val="49403C"/>
                </a:solidFill>
                <a:latin typeface="Arial" panose="020B0604020202020204" pitchFamily="34" charset="0"/>
              </a:rPr>
              <a:t>and the least amount of effort?</a:t>
            </a:r>
            <a:r>
              <a:rPr lang="en-US" sz="2400" b="1" spc="30">
                <a:solidFill>
                  <a:srgbClr val="49403C"/>
                </a:solidFill>
                <a:latin typeface="Arial" panose="020B0604020202020204" pitchFamily="34" charset="0"/>
              </a:rPr>
              <a:t> </a:t>
            </a:r>
            <a:endParaRPr lang="en-US" sz="2400" spc="30">
              <a:solidFill>
                <a:srgbClr val="49403C"/>
              </a:solidFill>
              <a:latin typeface="Arial" panose="020B0604020202020204" pitchFamily="34" charset="0"/>
            </a:endParaRPr>
          </a:p>
          <a:p>
            <a:pPr marL="914400" lvl="1" indent="-457200">
              <a:spcBef>
                <a:spcPts val="600"/>
              </a:spcBef>
              <a:spcAft>
                <a:spcPts val="600"/>
              </a:spcAft>
              <a:buBlip>
                <a:blip r:embed="rId2"/>
              </a:buBlip>
            </a:pPr>
            <a:r>
              <a:rPr lang="en-US" sz="2400" spc="30">
                <a:solidFill>
                  <a:srgbClr val="49403C"/>
                </a:solidFill>
                <a:latin typeface="Arial" panose="020B0604020202020204" pitchFamily="34" charset="0"/>
              </a:rPr>
              <a:t>What would be the </a:t>
            </a:r>
            <a:r>
              <a:rPr lang="en-US" sz="2400" b="1" spc="30">
                <a:solidFill>
                  <a:srgbClr val="49403C"/>
                </a:solidFill>
                <a:latin typeface="Arial" panose="020B0604020202020204" pitchFamily="34" charset="0"/>
              </a:rPr>
              <a:t>target group </a:t>
            </a:r>
            <a:r>
              <a:rPr lang="en-US" sz="2400" spc="30">
                <a:solidFill>
                  <a:srgbClr val="49403C"/>
                </a:solidFill>
                <a:latin typeface="Arial" panose="020B0604020202020204" pitchFamily="34" charset="0"/>
              </a:rPr>
              <a:t>and some milestones of your action?</a:t>
            </a:r>
          </a:p>
          <a:p>
            <a:pPr marL="914400" lvl="1" indent="-457200">
              <a:spcBef>
                <a:spcPts val="600"/>
              </a:spcBef>
              <a:spcAft>
                <a:spcPts val="600"/>
              </a:spcAft>
              <a:buBlip>
                <a:blip r:embed="rId2"/>
              </a:buBlip>
            </a:pPr>
            <a:r>
              <a:rPr lang="en-US" sz="2400" spc="30">
                <a:solidFill>
                  <a:srgbClr val="49403C"/>
                </a:solidFill>
                <a:latin typeface="Arial" panose="020B0604020202020204" pitchFamily="34" charset="0"/>
              </a:rPr>
              <a:t>Can you make it </a:t>
            </a:r>
            <a:r>
              <a:rPr lang="en-US" sz="2400" spc="30" err="1">
                <a:solidFill>
                  <a:srgbClr val="49403C"/>
                </a:solidFill>
                <a:latin typeface="Arial" panose="020B0604020202020204" pitchFamily="34" charset="0"/>
              </a:rPr>
              <a:t>SMARTer</a:t>
            </a:r>
            <a:r>
              <a:rPr lang="en-US" sz="2400" spc="30">
                <a:solidFill>
                  <a:srgbClr val="49403C"/>
                </a:solidFill>
                <a:latin typeface="Arial" panose="020B0604020202020204" pitchFamily="34" charset="0"/>
              </a:rPr>
              <a:t>?</a:t>
            </a:r>
          </a:p>
        </p:txBody>
      </p:sp>
    </p:spTree>
    <p:extLst>
      <p:ext uri="{BB962C8B-B14F-4D97-AF65-F5344CB8AC3E}">
        <p14:creationId xmlns:p14="http://schemas.microsoft.com/office/powerpoint/2010/main" val="35292454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Yesterday’s ideas (</a:t>
            </a:r>
            <a:r>
              <a:rPr lang="en-US" sz="4400" spc="210" err="1">
                <a:solidFill>
                  <a:schemeClr val="tx1">
                    <a:lumMod val="75000"/>
                    <a:lumOff val="25000"/>
                  </a:schemeClr>
                </a:solidFill>
                <a:latin typeface="Arial Black" panose="020B0604020202020204" pitchFamily="34" charset="0"/>
              </a:rPr>
              <a:t>summarised</a:t>
            </a:r>
            <a:r>
              <a:rPr lang="en-US" sz="4400" spc="210">
                <a:solidFill>
                  <a:schemeClr val="tx1">
                    <a:lumMod val="75000"/>
                    <a:lumOff val="25000"/>
                  </a:schemeClr>
                </a:solidFill>
                <a:latin typeface="Arial Black" panose="020B0604020202020204" pitchFamily="34" charset="0"/>
              </a:rPr>
              <a: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102566"/>
            <a:ext cx="5253162" cy="3654718"/>
          </a:xfrm>
          <a:prstGeom prst="rect">
            <a:avLst/>
          </a:prstGeom>
        </p:spPr>
        <p:txBody>
          <a:bodyPr wrap="square" lIns="0" tIns="0" rIns="0" bIns="0" rtlCol="0" anchor="t">
            <a:spAutoFit/>
          </a:bodyPr>
          <a:lstStyle/>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Strong digital infrastructure</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Community connection and public perceptions</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Connection with policy-makers</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Climate resilience</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Strong, diverse and motivated workforce</a:t>
            </a:r>
          </a:p>
          <a:p>
            <a:pPr marL="342900" lvl="0" indent="-342900" fontAlgn="base">
              <a:lnSpc>
                <a:spcPct val="107000"/>
              </a:lnSpc>
              <a:buFont typeface="+mj-lt"/>
              <a:buAutoNum type="arabicPeriod"/>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Strong partnership base</a:t>
            </a:r>
          </a:p>
        </p:txBody>
      </p:sp>
      <p:sp>
        <p:nvSpPr>
          <p:cNvPr id="9" name="TextBox 8">
            <a:extLst>
              <a:ext uri="{FF2B5EF4-FFF2-40B4-BE49-F238E27FC236}">
                <a16:creationId xmlns:a16="http://schemas.microsoft.com/office/drawing/2014/main" id="{FCD1C70B-60BE-40BC-24AA-26D35DD0125F}"/>
              </a:ext>
            </a:extLst>
          </p:cNvPr>
          <p:cNvSpPr txBox="1"/>
          <p:nvPr/>
        </p:nvSpPr>
        <p:spPr>
          <a:xfrm>
            <a:off x="6665414" y="2102566"/>
            <a:ext cx="4944384" cy="4208075"/>
          </a:xfrm>
          <a:prstGeom prst="rect">
            <a:avLst/>
          </a:prstGeom>
          <a:noFill/>
        </p:spPr>
        <p:txBody>
          <a:bodyPr wrap="square">
            <a:spAutoFit/>
          </a:bodyPr>
          <a:lstStyle/>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Strategy, evaluation and leadership</a:t>
            </a:r>
          </a:p>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Relevant and resilient collections</a:t>
            </a:r>
          </a:p>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Accessibility to all</a:t>
            </a:r>
          </a:p>
          <a:p>
            <a:pPr marL="342900" lvl="0" indent="-342900" fontAlgn="base">
              <a:lnSpc>
                <a:spcPct val="107000"/>
              </a:lnSpc>
              <a:buFont typeface="+mj-lt"/>
              <a:buAutoNum type="arabicPeriod" startAt="7"/>
              <a:tabLst>
                <a:tab pos="457200" algn="l"/>
              </a:tabLst>
            </a:pPr>
            <a:r>
              <a:rPr lang="en-GB" sz="2800" kern="100">
                <a:effectLst/>
                <a:latin typeface="Arial" panose="020B0604020202020204" pitchFamily="34" charset="0"/>
                <a:ea typeface="Calibri" panose="020F0502020204030204" pitchFamily="34" charset="0"/>
                <a:cs typeface="Arial" panose="020B0604020202020204" pitchFamily="34" charset="0"/>
              </a:rPr>
              <a:t>Healthy and open information environment</a:t>
            </a:r>
          </a:p>
          <a:p>
            <a:pPr marL="342900" lvl="0" indent="-342900">
              <a:lnSpc>
                <a:spcPct val="107000"/>
              </a:lnSpc>
              <a:spcAft>
                <a:spcPts val="800"/>
              </a:spcAft>
              <a:buFont typeface="+mj-lt"/>
              <a:buAutoNum type="arabicPeriod" startAt="7"/>
            </a:pPr>
            <a:r>
              <a:rPr lang="en-GB" sz="2800" kern="100">
                <a:effectLst/>
                <a:latin typeface="Arial" panose="020B0604020202020204" pitchFamily="34" charset="0"/>
                <a:ea typeface="Calibri" panose="020F0502020204030204" pitchFamily="34" charset="0"/>
                <a:cs typeface="Arial" panose="020B0604020202020204" pitchFamily="34" charset="0"/>
              </a:rPr>
              <a:t>Strong democratic societies</a:t>
            </a:r>
          </a:p>
        </p:txBody>
      </p:sp>
    </p:spTree>
    <p:extLst>
      <p:ext uri="{BB962C8B-B14F-4D97-AF65-F5344CB8AC3E}">
        <p14:creationId xmlns:p14="http://schemas.microsoft.com/office/powerpoint/2010/main" val="20312695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0304839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IFLA Strategy Reminder</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4563233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7" name="TextBox 5">
            <a:extLst>
              <a:ext uri="{FF2B5EF4-FFF2-40B4-BE49-F238E27FC236}">
                <a16:creationId xmlns:a16="http://schemas.microsoft.com/office/drawing/2014/main" id="{EE5DA737-32F1-18C5-F889-20E13FE5714A}"/>
              </a:ext>
            </a:extLst>
          </p:cNvPr>
          <p:cNvSpPr txBox="1"/>
          <p:nvPr/>
        </p:nvSpPr>
        <p:spPr>
          <a:xfrm>
            <a:off x="384047" y="2598003"/>
            <a:ext cx="3119321" cy="1661993"/>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IFLA Strategy 2019-2024</a:t>
            </a:r>
          </a:p>
        </p:txBody>
      </p:sp>
      <p:pic>
        <p:nvPicPr>
          <p:cNvPr id="8" name="Picture 7" descr="A close up of a logo&#10;&#10;Description automatically generated">
            <a:extLst>
              <a:ext uri="{FF2B5EF4-FFF2-40B4-BE49-F238E27FC236}">
                <a16:creationId xmlns:a16="http://schemas.microsoft.com/office/drawing/2014/main" id="{543F14F0-43E2-F7BE-79B6-C9E473D4B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2574" y="2765176"/>
            <a:ext cx="1816612" cy="1859284"/>
          </a:xfrm>
          <a:prstGeom prst="rect">
            <a:avLst/>
          </a:prstGeom>
        </p:spPr>
      </p:pic>
      <p:pic>
        <p:nvPicPr>
          <p:cNvPr id="9" name="Picture 8" descr="A picture containing iPod&#10;&#10;Description automatically generated">
            <a:extLst>
              <a:ext uri="{FF2B5EF4-FFF2-40B4-BE49-F238E27FC236}">
                <a16:creationId xmlns:a16="http://schemas.microsoft.com/office/drawing/2014/main" id="{B5378896-A169-11B6-E47E-FED9DC087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2314" y="3563459"/>
            <a:ext cx="1807468" cy="1853188"/>
          </a:xfrm>
          <a:prstGeom prst="rect">
            <a:avLst/>
          </a:prstGeom>
        </p:spPr>
      </p:pic>
      <p:pic>
        <p:nvPicPr>
          <p:cNvPr id="10" name="Picture 9" descr="A close up of text on a black background&#10;&#10;Description automatically generated">
            <a:extLst>
              <a:ext uri="{FF2B5EF4-FFF2-40B4-BE49-F238E27FC236}">
                <a16:creationId xmlns:a16="http://schemas.microsoft.com/office/drawing/2014/main" id="{37721496-C579-A85B-D0E6-D53D298D97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5478" y="2756032"/>
            <a:ext cx="1844044" cy="1868428"/>
          </a:xfrm>
          <a:prstGeom prst="rect">
            <a:avLst/>
          </a:prstGeom>
        </p:spPr>
      </p:pic>
      <p:pic>
        <p:nvPicPr>
          <p:cNvPr id="11" name="Picture 10" descr="A close up of a sign&#10;&#10;Description automatically generated">
            <a:extLst>
              <a:ext uri="{FF2B5EF4-FFF2-40B4-BE49-F238E27FC236}">
                <a16:creationId xmlns:a16="http://schemas.microsoft.com/office/drawing/2014/main" id="{D8CC2F8E-AD63-2ED2-7BEA-45C1A9E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0615" y="1651597"/>
            <a:ext cx="1773940" cy="1892812"/>
          </a:xfrm>
          <a:prstGeom prst="rect">
            <a:avLst/>
          </a:prstGeom>
        </p:spPr>
      </p:pic>
    </p:spTree>
    <p:extLst>
      <p:ext uri="{BB962C8B-B14F-4D97-AF65-F5344CB8AC3E}">
        <p14:creationId xmlns:p14="http://schemas.microsoft.com/office/powerpoint/2010/main" val="39582880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7" name="TextBox 5">
            <a:extLst>
              <a:ext uri="{FF2B5EF4-FFF2-40B4-BE49-F238E27FC236}">
                <a16:creationId xmlns:a16="http://schemas.microsoft.com/office/drawing/2014/main" id="{EE5DA737-32F1-18C5-F889-20E13FE5714A}"/>
              </a:ext>
            </a:extLst>
          </p:cNvPr>
          <p:cNvSpPr txBox="1"/>
          <p:nvPr/>
        </p:nvSpPr>
        <p:spPr>
          <a:xfrm>
            <a:off x="384047" y="2598003"/>
            <a:ext cx="3119321" cy="1661993"/>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IFLA Strategy 2019-2024</a:t>
            </a:r>
          </a:p>
        </p:txBody>
      </p:sp>
      <p:pic>
        <p:nvPicPr>
          <p:cNvPr id="8" name="Picture 7" descr="A close up of a logo&#10;&#10;Description automatically generated">
            <a:extLst>
              <a:ext uri="{FF2B5EF4-FFF2-40B4-BE49-F238E27FC236}">
                <a16:creationId xmlns:a16="http://schemas.microsoft.com/office/drawing/2014/main" id="{543F14F0-43E2-F7BE-79B6-C9E473D4B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1990" y="5616692"/>
            <a:ext cx="654305" cy="669675"/>
          </a:xfrm>
          <a:prstGeom prst="rect">
            <a:avLst/>
          </a:prstGeom>
        </p:spPr>
      </p:pic>
      <p:pic>
        <p:nvPicPr>
          <p:cNvPr id="9" name="Picture 8" descr="A picture containing iPod&#10;&#10;Description automatically generated">
            <a:extLst>
              <a:ext uri="{FF2B5EF4-FFF2-40B4-BE49-F238E27FC236}">
                <a16:creationId xmlns:a16="http://schemas.microsoft.com/office/drawing/2014/main" id="{B5378896-A169-11B6-E47E-FED9DC087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9095" y="5920770"/>
            <a:ext cx="651012" cy="667479"/>
          </a:xfrm>
          <a:prstGeom prst="rect">
            <a:avLst/>
          </a:prstGeom>
        </p:spPr>
      </p:pic>
      <p:pic>
        <p:nvPicPr>
          <p:cNvPr id="10" name="Picture 9" descr="A close up of text on a black background&#10;&#10;Description automatically generated">
            <a:extLst>
              <a:ext uri="{FF2B5EF4-FFF2-40B4-BE49-F238E27FC236}">
                <a16:creationId xmlns:a16="http://schemas.microsoft.com/office/drawing/2014/main" id="{37721496-C579-A85B-D0E6-D53D298D97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2867" y="5613399"/>
            <a:ext cx="664185" cy="672968"/>
          </a:xfrm>
          <a:prstGeom prst="rect">
            <a:avLst/>
          </a:prstGeom>
        </p:spPr>
      </p:pic>
      <p:pic>
        <p:nvPicPr>
          <p:cNvPr id="11" name="Picture 10" descr="A close up of a sign&#10;&#10;Description automatically generated">
            <a:extLst>
              <a:ext uri="{FF2B5EF4-FFF2-40B4-BE49-F238E27FC236}">
                <a16:creationId xmlns:a16="http://schemas.microsoft.com/office/drawing/2014/main" id="{D8CC2F8E-AD63-2ED2-7BEA-45C1A9E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6091" y="5208348"/>
            <a:ext cx="638936" cy="681751"/>
          </a:xfrm>
          <a:prstGeom prst="rect">
            <a:avLst/>
          </a:prstGeom>
        </p:spPr>
      </p:pic>
      <p:sp>
        <p:nvSpPr>
          <p:cNvPr id="6" name="TextBox 2">
            <a:extLst>
              <a:ext uri="{FF2B5EF4-FFF2-40B4-BE49-F238E27FC236}">
                <a16:creationId xmlns:a16="http://schemas.microsoft.com/office/drawing/2014/main" id="{ECE5BC9C-F6C7-3D17-B27D-54F54E073EAF}"/>
              </a:ext>
            </a:extLst>
          </p:cNvPr>
          <p:cNvSpPr txBox="1"/>
          <p:nvPr/>
        </p:nvSpPr>
        <p:spPr>
          <a:xfrm>
            <a:off x="5913740" y="693223"/>
            <a:ext cx="5758254" cy="4001095"/>
          </a:xfrm>
          <a:prstGeom prst="rect">
            <a:avLst/>
          </a:prstGeom>
        </p:spPr>
        <p:txBody>
          <a:bodyPr wrap="square" lIns="0" tIns="0" rIns="0" bIns="0" rtlCol="0" anchor="t">
            <a:spAutoFit/>
          </a:bodyPr>
          <a:lstStyle/>
          <a:p>
            <a:pPr defTabSz="609630"/>
            <a:r>
              <a:rPr lang="en-US" sz="4400" b="1" spc="140">
                <a:solidFill>
                  <a:srgbClr val="49403C"/>
                </a:solidFill>
                <a:latin typeface="Arial Black" panose="020B0604020202020204" pitchFamily="34" charset="0"/>
              </a:rPr>
              <a:t>Vision</a:t>
            </a:r>
          </a:p>
          <a:p>
            <a:pPr defTabSz="609630"/>
            <a:r>
              <a:rPr lang="en-US" sz="2800" spc="140">
                <a:solidFill>
                  <a:srgbClr val="49403C"/>
                </a:solidFill>
                <a:latin typeface="+mj-lt"/>
              </a:rPr>
              <a:t>A strong and united library field powering literate, informed and participatory societies</a:t>
            </a:r>
          </a:p>
          <a:p>
            <a:pPr defTabSz="609630"/>
            <a:endParaRPr lang="en-US" sz="3200" spc="140">
              <a:solidFill>
                <a:srgbClr val="49403C"/>
              </a:solidFill>
              <a:latin typeface="+mj-lt"/>
            </a:endParaRPr>
          </a:p>
          <a:p>
            <a:pPr defTabSz="609630"/>
            <a:r>
              <a:rPr lang="en-US" sz="4400" b="1" spc="140">
                <a:solidFill>
                  <a:srgbClr val="49403C"/>
                </a:solidFill>
                <a:latin typeface="Arial Black" panose="020B0604020202020204" pitchFamily="34" charset="0"/>
              </a:rPr>
              <a:t>Mission</a:t>
            </a:r>
          </a:p>
          <a:p>
            <a:pPr defTabSz="609630"/>
            <a:r>
              <a:rPr lang="en-US" sz="2800" spc="140">
                <a:solidFill>
                  <a:srgbClr val="49403C"/>
                </a:solidFill>
                <a:latin typeface="+mj-lt"/>
              </a:rPr>
              <a:t>To inspire, engage, enable and connect the global library field</a:t>
            </a:r>
          </a:p>
        </p:txBody>
      </p:sp>
    </p:spTree>
    <p:extLst>
      <p:ext uri="{BB962C8B-B14F-4D97-AF65-F5344CB8AC3E}">
        <p14:creationId xmlns:p14="http://schemas.microsoft.com/office/powerpoint/2010/main" val="38869590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78830" y="434617"/>
            <a:ext cx="10946391" cy="677108"/>
          </a:xfrm>
          <a:prstGeom prst="rect">
            <a:avLst/>
          </a:prstGeom>
        </p:spPr>
        <p:txBody>
          <a:bodyPr wrap="square" lIns="0" tIns="0" rIns="0" bIns="0" rtlCol="0" anchor="t">
            <a:spAutoFit/>
          </a:bodyPr>
          <a:lstStyle/>
          <a:p>
            <a:pPr algn="ctr">
              <a:spcBef>
                <a:spcPts val="600"/>
              </a:spcBef>
              <a:spcAft>
                <a:spcPts val="600"/>
              </a:spcAft>
            </a:pPr>
            <a:r>
              <a:rPr lang="en-US" sz="4400" spc="210">
                <a:solidFill>
                  <a:schemeClr val="tx1">
                    <a:lumMod val="75000"/>
                    <a:lumOff val="25000"/>
                  </a:schemeClr>
                </a:solidFill>
                <a:latin typeface="Arial Black" panose="020B0604020202020204" pitchFamily="34" charset="0"/>
              </a:rPr>
              <a:t>Strategic Directions 2019-2024</a:t>
            </a:r>
          </a:p>
        </p:txBody>
      </p:sp>
      <p:sp>
        <p:nvSpPr>
          <p:cNvPr id="17" name="TextBox 2">
            <a:extLst>
              <a:ext uri="{FF2B5EF4-FFF2-40B4-BE49-F238E27FC236}">
                <a16:creationId xmlns:a16="http://schemas.microsoft.com/office/drawing/2014/main" id="{8DC75174-6CA4-AB5C-49BD-B4F0CDB6B826}"/>
              </a:ext>
            </a:extLst>
          </p:cNvPr>
          <p:cNvSpPr txBox="1"/>
          <p:nvPr/>
        </p:nvSpPr>
        <p:spPr>
          <a:xfrm>
            <a:off x="6233252" y="1443842"/>
            <a:ext cx="2721419" cy="3970318"/>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459454"/>
                </a:solidFill>
                <a:effectLst/>
                <a:uLnTx/>
                <a:uFillTx/>
                <a:latin typeface="Franklin Gothic Demi" panose="020B0703020102020204" pitchFamily="34" charset="0"/>
                <a:ea typeface="+mn-ea"/>
                <a:cs typeface="+mn-cs"/>
              </a:rPr>
              <a:t>THREE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459454"/>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a:ln>
                  <a:noFill/>
                </a:ln>
                <a:solidFill>
                  <a:srgbClr val="459454"/>
                </a:solidFill>
                <a:effectLst/>
                <a:uLnTx/>
                <a:uFillTx/>
                <a:latin typeface="Franklin Gothic Demi" panose="020B0703020102020204" pitchFamily="34" charset="0"/>
                <a:ea typeface="+mn-ea"/>
                <a:cs typeface="+mn-cs"/>
              </a:rPr>
              <a:t>Connect and Empower the Field</a:t>
            </a:r>
            <a:endParaRPr kumimoji="0" lang="en-GB" sz="26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p:txBody>
      </p:sp>
      <p:sp>
        <p:nvSpPr>
          <p:cNvPr id="18" name="TextBox 3">
            <a:extLst>
              <a:ext uri="{FF2B5EF4-FFF2-40B4-BE49-F238E27FC236}">
                <a16:creationId xmlns:a16="http://schemas.microsoft.com/office/drawing/2014/main" id="{BF033B58-544B-D65C-09FE-3D5A0E8034A7}"/>
              </a:ext>
            </a:extLst>
          </p:cNvPr>
          <p:cNvSpPr txBox="1"/>
          <p:nvPr/>
        </p:nvSpPr>
        <p:spPr>
          <a:xfrm>
            <a:off x="9073107" y="1443840"/>
            <a:ext cx="2688797" cy="3970317"/>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E76B30"/>
                </a:solidFill>
                <a:effectLst/>
                <a:uLnTx/>
                <a:uFillTx/>
                <a:latin typeface="Franklin Gothic Demi" panose="020B0703020102020204" pitchFamily="34" charset="0"/>
                <a:ea typeface="+mn-ea"/>
                <a:cs typeface="+mn-cs"/>
              </a:rPr>
              <a:t>FOUR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6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a:ln>
                  <a:noFill/>
                </a:ln>
                <a:solidFill>
                  <a:srgbClr val="E76B30"/>
                </a:solidFill>
                <a:effectLst/>
                <a:uLnTx/>
                <a:uFillTx/>
                <a:latin typeface="Franklin Gothic Demi" panose="020B0703020102020204" pitchFamily="34" charset="0"/>
                <a:ea typeface="+mn-ea"/>
                <a:cs typeface="+mn-cs"/>
              </a:rPr>
              <a:t>Optimise our Organisation</a:t>
            </a:r>
            <a:endParaRPr kumimoji="0" lang="en-GB" sz="2600" b="0" i="0" u="none" strike="noStrike" kern="1200" cap="none" spc="0" normalizeH="0" baseline="0" noProof="0">
              <a:ln>
                <a:noFill/>
              </a:ln>
              <a:solidFill>
                <a:srgbClr val="E76B30"/>
              </a:solidFill>
              <a:effectLst/>
              <a:uLnTx/>
              <a:uFillTx/>
              <a:latin typeface="Franklin Gothic Medium" panose="020B0603020102020204" pitchFamily="34" charset="0"/>
              <a:ea typeface="+mn-ea"/>
              <a:cs typeface="+mn-cs"/>
            </a:endParaRPr>
          </a:p>
        </p:txBody>
      </p:sp>
      <p:sp>
        <p:nvSpPr>
          <p:cNvPr id="19" name="TextBox 5">
            <a:extLst>
              <a:ext uri="{FF2B5EF4-FFF2-40B4-BE49-F238E27FC236}">
                <a16:creationId xmlns:a16="http://schemas.microsoft.com/office/drawing/2014/main" id="{865DABCE-307D-8EF9-F7BB-EC2BB9014094}"/>
              </a:ext>
            </a:extLst>
          </p:cNvPr>
          <p:cNvSpPr txBox="1"/>
          <p:nvPr/>
        </p:nvSpPr>
        <p:spPr>
          <a:xfrm>
            <a:off x="430095" y="1443841"/>
            <a:ext cx="2716404" cy="3970317"/>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rPr>
              <a:t>ONE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E76B30"/>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E76B30"/>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a:ln>
                  <a:noFill/>
                </a:ln>
                <a:solidFill>
                  <a:srgbClr val="115F95"/>
                </a:solidFill>
                <a:effectLst/>
                <a:uLnTx/>
                <a:uFillTx/>
                <a:latin typeface="Franklin Gothic Demi" panose="020B0703020102020204" pitchFamily="34" charset="0"/>
                <a:ea typeface="+mn-ea"/>
                <a:cs typeface="+mn-cs"/>
              </a:rPr>
              <a:t>Strengthen the Global Voice of Libraries</a:t>
            </a:r>
          </a:p>
        </p:txBody>
      </p:sp>
      <p:sp>
        <p:nvSpPr>
          <p:cNvPr id="20" name="TextBox 11">
            <a:extLst>
              <a:ext uri="{FF2B5EF4-FFF2-40B4-BE49-F238E27FC236}">
                <a16:creationId xmlns:a16="http://schemas.microsoft.com/office/drawing/2014/main" id="{DAAD6DBA-9B58-5F05-AE38-6DCCD7DCBC7B}"/>
              </a:ext>
            </a:extLst>
          </p:cNvPr>
          <p:cNvSpPr txBox="1"/>
          <p:nvPr/>
        </p:nvSpPr>
        <p:spPr>
          <a:xfrm>
            <a:off x="3269948" y="1443842"/>
            <a:ext cx="2839854" cy="3970318"/>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BA39C"/>
                </a:solidFill>
                <a:effectLst/>
                <a:uLnTx/>
                <a:uFillTx/>
                <a:latin typeface="Franklin Gothic Demi" panose="020B0703020102020204" pitchFamily="34" charset="0"/>
                <a:ea typeface="+mn-ea"/>
                <a:cs typeface="+mn-cs"/>
              </a:rPr>
              <a:t>TWO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0BA39C"/>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a:ln>
                  <a:noFill/>
                </a:ln>
                <a:solidFill>
                  <a:srgbClr val="0BA39C"/>
                </a:solidFill>
                <a:effectLst/>
                <a:uLnTx/>
                <a:uFillTx/>
                <a:latin typeface="Franklin Gothic Demi" panose="020B0703020102020204" pitchFamily="34" charset="0"/>
                <a:ea typeface="+mn-ea"/>
                <a:cs typeface="+mn-cs"/>
              </a:rPr>
              <a:t>Inspire and Enhance Professional Practice</a:t>
            </a:r>
            <a:endParaRPr kumimoji="0" lang="en-GB" sz="2600" b="0" i="0" u="none" strike="noStrike" kern="1200" cap="none" spc="0" normalizeH="0" baseline="0" noProof="0">
              <a:ln>
                <a:noFill/>
              </a:ln>
              <a:solidFill>
                <a:prstClr val="white"/>
              </a:solidFill>
              <a:effectLst/>
              <a:uLnTx/>
              <a:uFillTx/>
              <a:latin typeface="Franklin Gothic Medium" panose="020B0603020102020204" pitchFamily="34" charset="0"/>
              <a:ea typeface="+mn-ea"/>
              <a:cs typeface="+mn-cs"/>
            </a:endParaRPr>
          </a:p>
        </p:txBody>
      </p:sp>
      <p:pic>
        <p:nvPicPr>
          <p:cNvPr id="21" name="Picture 20" descr="A close up of a logo&#10;&#10;Description automatically generated">
            <a:extLst>
              <a:ext uri="{FF2B5EF4-FFF2-40B4-BE49-F238E27FC236}">
                <a16:creationId xmlns:a16="http://schemas.microsoft.com/office/drawing/2014/main" id="{AF1C1013-8884-F598-1DEA-4C264BAB48A5}"/>
              </a:ext>
            </a:extLst>
          </p:cNvPr>
          <p:cNvPicPr>
            <a:picLocks noChangeAspect="1"/>
          </p:cNvPicPr>
          <p:nvPr/>
        </p:nvPicPr>
        <p:blipFill rotWithShape="1">
          <a:blip r:embed="rId2">
            <a:extLst>
              <a:ext uri="{28A0092B-C50C-407E-A947-70E740481C1C}">
                <a14:useLocalDpi xmlns:a14="http://schemas.microsoft.com/office/drawing/2010/main" val="0"/>
              </a:ext>
            </a:extLst>
          </a:blip>
          <a:srcRect b="14813"/>
          <a:stretch/>
        </p:blipFill>
        <p:spPr>
          <a:xfrm>
            <a:off x="6685655" y="2107369"/>
            <a:ext cx="1816612" cy="1583866"/>
          </a:xfrm>
          <a:prstGeom prst="rect">
            <a:avLst/>
          </a:prstGeom>
        </p:spPr>
      </p:pic>
      <p:pic>
        <p:nvPicPr>
          <p:cNvPr id="22" name="Picture 21" descr="A picture containing iPod&#10;&#10;Description automatically generated">
            <a:extLst>
              <a:ext uri="{FF2B5EF4-FFF2-40B4-BE49-F238E27FC236}">
                <a16:creationId xmlns:a16="http://schemas.microsoft.com/office/drawing/2014/main" id="{0BA22FAC-741B-90DC-A3C1-85F8A0F02652}"/>
              </a:ext>
            </a:extLst>
          </p:cNvPr>
          <p:cNvPicPr>
            <a:picLocks noChangeAspect="1"/>
          </p:cNvPicPr>
          <p:nvPr/>
        </p:nvPicPr>
        <p:blipFill rotWithShape="1">
          <a:blip r:embed="rId3">
            <a:extLst>
              <a:ext uri="{28A0092B-C50C-407E-A947-70E740481C1C}">
                <a14:useLocalDpi xmlns:a14="http://schemas.microsoft.com/office/drawing/2010/main" val="0"/>
              </a:ext>
            </a:extLst>
          </a:blip>
          <a:srcRect b="13358"/>
          <a:stretch/>
        </p:blipFill>
        <p:spPr>
          <a:xfrm>
            <a:off x="884563" y="2107369"/>
            <a:ext cx="1807468" cy="1605638"/>
          </a:xfrm>
          <a:prstGeom prst="rect">
            <a:avLst/>
          </a:prstGeom>
        </p:spPr>
      </p:pic>
      <p:pic>
        <p:nvPicPr>
          <p:cNvPr id="23" name="Picture 22" descr="A close up of text on a black background&#10;&#10;Description automatically generated">
            <a:extLst>
              <a:ext uri="{FF2B5EF4-FFF2-40B4-BE49-F238E27FC236}">
                <a16:creationId xmlns:a16="http://schemas.microsoft.com/office/drawing/2014/main" id="{122D7507-5118-3A8E-171C-24C442051BA6}"/>
              </a:ext>
            </a:extLst>
          </p:cNvPr>
          <p:cNvPicPr>
            <a:picLocks noChangeAspect="1"/>
          </p:cNvPicPr>
          <p:nvPr/>
        </p:nvPicPr>
        <p:blipFill rotWithShape="1">
          <a:blip r:embed="rId4">
            <a:extLst>
              <a:ext uri="{28A0092B-C50C-407E-A947-70E740481C1C}">
                <a14:useLocalDpi xmlns:a14="http://schemas.microsoft.com/office/drawing/2010/main" val="0"/>
              </a:ext>
            </a:extLst>
          </a:blip>
          <a:srcRect b="15379"/>
          <a:stretch/>
        </p:blipFill>
        <p:spPr>
          <a:xfrm>
            <a:off x="9490997" y="2119650"/>
            <a:ext cx="1844044" cy="1581075"/>
          </a:xfrm>
          <a:prstGeom prst="rect">
            <a:avLst/>
          </a:prstGeom>
        </p:spPr>
      </p:pic>
      <p:pic>
        <p:nvPicPr>
          <p:cNvPr id="24" name="Picture 23" descr="A close up of a sign&#10;&#10;Description automatically generated">
            <a:extLst>
              <a:ext uri="{FF2B5EF4-FFF2-40B4-BE49-F238E27FC236}">
                <a16:creationId xmlns:a16="http://schemas.microsoft.com/office/drawing/2014/main" id="{93693CCB-B934-6E4E-E1FD-7BF50D700C09}"/>
              </a:ext>
            </a:extLst>
          </p:cNvPr>
          <p:cNvPicPr>
            <a:picLocks noChangeAspect="1"/>
          </p:cNvPicPr>
          <p:nvPr/>
        </p:nvPicPr>
        <p:blipFill rotWithShape="1">
          <a:blip r:embed="rId5">
            <a:extLst>
              <a:ext uri="{28A0092B-C50C-407E-A947-70E740481C1C}">
                <a14:useLocalDpi xmlns:a14="http://schemas.microsoft.com/office/drawing/2010/main" val="0"/>
              </a:ext>
            </a:extLst>
          </a:blip>
          <a:srcRect t="14775"/>
          <a:stretch/>
        </p:blipFill>
        <p:spPr>
          <a:xfrm>
            <a:off x="3798544" y="2078087"/>
            <a:ext cx="1773940" cy="1613148"/>
          </a:xfrm>
          <a:prstGeom prst="rect">
            <a:avLst/>
          </a:prstGeom>
        </p:spPr>
      </p:pic>
    </p:spTree>
    <p:extLst>
      <p:ext uri="{BB962C8B-B14F-4D97-AF65-F5344CB8AC3E}">
        <p14:creationId xmlns:p14="http://schemas.microsoft.com/office/powerpoint/2010/main" val="2414303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1354217"/>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The IFLA Strategy is designed to be…</a:t>
            </a:r>
          </a:p>
        </p:txBody>
      </p:sp>
      <p:sp>
        <p:nvSpPr>
          <p:cNvPr id="6" name="TextBox 4">
            <a:extLst>
              <a:ext uri="{FF2B5EF4-FFF2-40B4-BE49-F238E27FC236}">
                <a16:creationId xmlns:a16="http://schemas.microsoft.com/office/drawing/2014/main" id="{A79102A9-425E-612E-9C47-01516B0916F2}"/>
              </a:ext>
            </a:extLst>
          </p:cNvPr>
          <p:cNvSpPr txBox="1"/>
          <p:nvPr/>
        </p:nvSpPr>
        <p:spPr>
          <a:xfrm>
            <a:off x="842838" y="2406012"/>
            <a:ext cx="10338968" cy="347787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A means of responding to the opportunities highlighted in the Global Vision</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A reference point for all parts of IFLA in their work</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A tool for our Members and beyond in their own strategy-building</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A framework for building cooperation and </a:t>
            </a:r>
            <a:r>
              <a:rPr lang="en-US" sz="2800" spc="30" err="1">
                <a:solidFill>
                  <a:srgbClr val="49403C"/>
                </a:solidFill>
                <a:latin typeface="Arial" panose="020B0604020202020204" pitchFamily="34" charset="0"/>
              </a:rPr>
              <a:t>realising</a:t>
            </a:r>
            <a:r>
              <a:rPr lang="en-US" sz="2800" spc="30">
                <a:solidFill>
                  <a:srgbClr val="49403C"/>
                </a:solidFill>
                <a:latin typeface="Arial" panose="020B0604020202020204" pitchFamily="34" charset="0"/>
              </a:rPr>
              <a:t> synergies within the library field</a:t>
            </a:r>
          </a:p>
        </p:txBody>
      </p:sp>
    </p:spTree>
    <p:extLst>
      <p:ext uri="{BB962C8B-B14F-4D97-AF65-F5344CB8AC3E}">
        <p14:creationId xmlns:p14="http://schemas.microsoft.com/office/powerpoint/2010/main" val="28100102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EAB613B9-BD14-8776-6FBB-2C082402FBDF}"/>
              </a:ext>
            </a:extLst>
          </p:cNvPr>
          <p:cNvGraphicFramePr/>
          <p:nvPr>
            <p:extLst>
              <p:ext uri="{D42A27DB-BD31-4B8C-83A1-F6EECF244321}">
                <p14:modId xmlns:p14="http://schemas.microsoft.com/office/powerpoint/2010/main" val="2389903693"/>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935502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CC31629-085C-4E52-B6BC-28C1E2707CBE}"/>
              </a:ext>
            </a:extLst>
          </p:cNvPr>
          <p:cNvGraphicFramePr/>
          <p:nvPr>
            <p:extLst>
              <p:ext uri="{D42A27DB-BD31-4B8C-83A1-F6EECF244321}">
                <p14:modId xmlns:p14="http://schemas.microsoft.com/office/powerpoint/2010/main" val="3058305325"/>
              </p:ext>
            </p:extLst>
          </p:nvPr>
        </p:nvGraphicFramePr>
        <p:xfrm>
          <a:off x="0" y="0"/>
          <a:ext cx="12191999"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98889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785208"/>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A Challenge for Today…</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810919"/>
            <a:ext cx="10338968" cy="1107996"/>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If you haven’t spoken to the room yet, today is your chance!</a:t>
            </a:r>
          </a:p>
        </p:txBody>
      </p:sp>
      <p:sp>
        <p:nvSpPr>
          <p:cNvPr id="6" name="TextBox 5">
            <a:extLst>
              <a:ext uri="{FF2B5EF4-FFF2-40B4-BE49-F238E27FC236}">
                <a16:creationId xmlns:a16="http://schemas.microsoft.com/office/drawing/2014/main" id="{B43078B8-74EE-8149-F219-BE8A6B6E2688}"/>
              </a:ext>
            </a:extLst>
          </p:cNvPr>
          <p:cNvSpPr txBox="1"/>
          <p:nvPr/>
        </p:nvSpPr>
        <p:spPr>
          <a:xfrm>
            <a:off x="842838" y="346728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 and a question</a:t>
            </a:r>
          </a:p>
        </p:txBody>
      </p:sp>
      <p:sp>
        <p:nvSpPr>
          <p:cNvPr id="9" name="TextBox 4">
            <a:extLst>
              <a:ext uri="{FF2B5EF4-FFF2-40B4-BE49-F238E27FC236}">
                <a16:creationId xmlns:a16="http://schemas.microsoft.com/office/drawing/2014/main" id="{D1F4EBF8-7EB7-1C92-C196-2D543C658E17}"/>
              </a:ext>
            </a:extLst>
          </p:cNvPr>
          <p:cNvSpPr txBox="1"/>
          <p:nvPr/>
        </p:nvSpPr>
        <p:spPr>
          <a:xfrm>
            <a:off x="842838" y="4492994"/>
            <a:ext cx="10338968" cy="1107996"/>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We would be keen to share e-mails – let us know if this is NOT OK with you!</a:t>
            </a:r>
          </a:p>
        </p:txBody>
      </p:sp>
    </p:spTree>
    <p:extLst>
      <p:ext uri="{BB962C8B-B14F-4D97-AF65-F5344CB8AC3E}">
        <p14:creationId xmlns:p14="http://schemas.microsoft.com/office/powerpoint/2010/main" val="19741007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423525" y="2444115"/>
            <a:ext cx="3403600" cy="1969770"/>
          </a:xfrm>
          <a:prstGeom prst="rect">
            <a:avLst/>
          </a:prstGeom>
        </p:spPr>
        <p:txBody>
          <a:bodyPr wrap="square" lIns="0" tIns="0" rIns="0" bIns="0" rtlCol="0" anchor="t">
            <a:spAutoFit/>
          </a:bodyPr>
          <a:lstStyle/>
          <a:p>
            <a:pPr defTabSz="609630"/>
            <a:r>
              <a:rPr lang="en-US" sz="3200" b="1" spc="140">
                <a:solidFill>
                  <a:srgbClr val="49403C"/>
                </a:solidFill>
                <a:latin typeface="Arial Black" panose="020B0604020202020204" pitchFamily="34" charset="0"/>
              </a:rPr>
              <a:t>The road to the IFLA Strategy 2024-2029</a:t>
            </a:r>
          </a:p>
        </p:txBody>
      </p:sp>
      <p:pic>
        <p:nvPicPr>
          <p:cNvPr id="4" name="Picture 3" descr="A road with a yellow line&#10;&#10;Description automatically generated">
            <a:extLst>
              <a:ext uri="{FF2B5EF4-FFF2-40B4-BE49-F238E27FC236}">
                <a16:creationId xmlns:a16="http://schemas.microsoft.com/office/drawing/2014/main" id="{9D865313-D9E6-60A7-13D6-15F6F7551B56}"/>
              </a:ext>
            </a:extLst>
          </p:cNvPr>
          <p:cNvPicPr>
            <a:picLocks noChangeAspect="1"/>
          </p:cNvPicPr>
          <p:nvPr/>
        </p:nvPicPr>
        <p:blipFill rotWithShape="1">
          <a:blip r:embed="rId3">
            <a:extLst>
              <a:ext uri="{28A0092B-C50C-407E-A947-70E740481C1C}">
                <a14:useLocalDpi xmlns:a14="http://schemas.microsoft.com/office/drawing/2010/main" val="0"/>
              </a:ext>
            </a:extLst>
          </a:blip>
          <a:srcRect l="21073" r="22455"/>
          <a:stretch/>
        </p:blipFill>
        <p:spPr>
          <a:xfrm>
            <a:off x="0" y="0"/>
            <a:ext cx="5806489" cy="6858000"/>
          </a:xfrm>
          <a:prstGeom prst="rect">
            <a:avLst/>
          </a:prstGeom>
        </p:spPr>
      </p:pic>
      <p:grpSp>
        <p:nvGrpSpPr>
          <p:cNvPr id="9" name="Group 3">
            <a:extLst>
              <a:ext uri="{FF2B5EF4-FFF2-40B4-BE49-F238E27FC236}">
                <a16:creationId xmlns:a16="http://schemas.microsoft.com/office/drawing/2014/main" id="{14BB0DA9-642D-02AE-3B4F-C8D4DE6420BF}"/>
              </a:ext>
            </a:extLst>
          </p:cNvPr>
          <p:cNvGrpSpPr/>
          <p:nvPr/>
        </p:nvGrpSpPr>
        <p:grpSpPr>
          <a:xfrm rot="10800000">
            <a:off x="5806489" y="0"/>
            <a:ext cx="1778548" cy="6858000"/>
            <a:chOff x="0" y="0"/>
            <a:chExt cx="3422705" cy="14540791"/>
          </a:xfrm>
        </p:grpSpPr>
        <p:sp>
          <p:nvSpPr>
            <p:cNvPr id="10" name="AutoShape 4">
              <a:extLst>
                <a:ext uri="{FF2B5EF4-FFF2-40B4-BE49-F238E27FC236}">
                  <a16:creationId xmlns:a16="http://schemas.microsoft.com/office/drawing/2014/main" id="{357E0957-BEE4-BFB7-2CF3-D88A4D87926E}"/>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1" name="AutoShape 5">
              <a:extLst>
                <a:ext uri="{FF2B5EF4-FFF2-40B4-BE49-F238E27FC236}">
                  <a16:creationId xmlns:a16="http://schemas.microsoft.com/office/drawing/2014/main" id="{3FA422ED-C734-B2E1-6B5D-1853EA8C3071}"/>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2" name="AutoShape 6">
              <a:extLst>
                <a:ext uri="{FF2B5EF4-FFF2-40B4-BE49-F238E27FC236}">
                  <a16:creationId xmlns:a16="http://schemas.microsoft.com/office/drawing/2014/main" id="{BF8F1121-BC4C-CF93-2B39-99C7DCE9DF04}"/>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Tree>
    <p:extLst>
      <p:ext uri="{BB962C8B-B14F-4D97-AF65-F5344CB8AC3E}">
        <p14:creationId xmlns:p14="http://schemas.microsoft.com/office/powerpoint/2010/main" val="39662391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39520" y="1980519"/>
            <a:ext cx="6428014" cy="2110065"/>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Your experience of the IFLA Strategy 2019-2024</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0" name="Picture 9" descr="A black tablet with a blue screen&#10;&#10;Description automatically generated">
            <a:extLst>
              <a:ext uri="{FF2B5EF4-FFF2-40B4-BE49-F238E27FC236}">
                <a16:creationId xmlns:a16="http://schemas.microsoft.com/office/drawing/2014/main" id="{9245FE4A-67B1-90BF-25ED-383F67D73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8963880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32206" y="803378"/>
            <a:ext cx="10946391"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Your experience of the 2019-24 Strategy</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99748"/>
            <a:ext cx="10338968" cy="310854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Say how far you agree with the following questions:</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How far do you agree that IFLA’s Vision and Mission inspire/guide/inform you?</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How far do you agree that IFLA’s Strategic Directions inspire/guide/inform you?</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What changes would you suggest?</a:t>
            </a:r>
          </a:p>
        </p:txBody>
      </p:sp>
    </p:spTree>
    <p:extLst>
      <p:ext uri="{BB962C8B-B14F-4D97-AF65-F5344CB8AC3E}">
        <p14:creationId xmlns:p14="http://schemas.microsoft.com/office/powerpoint/2010/main" val="18316270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a16="http://schemas.microsoft.com/office/drawing/2014/main" id="{EE5DA737-32F1-18C5-F889-20E13FE5714A}"/>
              </a:ext>
            </a:extLst>
          </p:cNvPr>
          <p:cNvSpPr txBox="1"/>
          <p:nvPr/>
        </p:nvSpPr>
        <p:spPr>
          <a:xfrm>
            <a:off x="435417" y="347963"/>
            <a:ext cx="7855827" cy="615553"/>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IFLA Strategy 2019-2024</a:t>
            </a:r>
          </a:p>
        </p:txBody>
      </p:sp>
      <p:pic>
        <p:nvPicPr>
          <p:cNvPr id="8" name="Picture 7" descr="A close up of a logo&#10;&#10;Description automatically generated">
            <a:extLst>
              <a:ext uri="{FF2B5EF4-FFF2-40B4-BE49-F238E27FC236}">
                <a16:creationId xmlns:a16="http://schemas.microsoft.com/office/drawing/2014/main" id="{543F14F0-43E2-F7BE-79B6-C9E473D4B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5595" y="628554"/>
            <a:ext cx="654305" cy="669675"/>
          </a:xfrm>
          <a:prstGeom prst="rect">
            <a:avLst/>
          </a:prstGeom>
        </p:spPr>
      </p:pic>
      <p:pic>
        <p:nvPicPr>
          <p:cNvPr id="9" name="Picture 8" descr="A picture containing iPod&#10;&#10;Description automatically generated">
            <a:extLst>
              <a:ext uri="{FF2B5EF4-FFF2-40B4-BE49-F238E27FC236}">
                <a16:creationId xmlns:a16="http://schemas.microsoft.com/office/drawing/2014/main" id="{B5378896-A169-11B6-E47E-FED9DC087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2700" y="932632"/>
            <a:ext cx="651012" cy="667479"/>
          </a:xfrm>
          <a:prstGeom prst="rect">
            <a:avLst/>
          </a:prstGeom>
        </p:spPr>
      </p:pic>
      <p:pic>
        <p:nvPicPr>
          <p:cNvPr id="10" name="Picture 9" descr="A close up of text on a black background&#10;&#10;Description automatically generated">
            <a:extLst>
              <a:ext uri="{FF2B5EF4-FFF2-40B4-BE49-F238E27FC236}">
                <a16:creationId xmlns:a16="http://schemas.microsoft.com/office/drawing/2014/main" id="{37721496-C579-A85B-D0E6-D53D298D97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76472" y="625261"/>
            <a:ext cx="664185" cy="672968"/>
          </a:xfrm>
          <a:prstGeom prst="rect">
            <a:avLst/>
          </a:prstGeom>
        </p:spPr>
      </p:pic>
      <p:pic>
        <p:nvPicPr>
          <p:cNvPr id="11" name="Picture 10" descr="A close up of a sign&#10;&#10;Description automatically generated">
            <a:extLst>
              <a:ext uri="{FF2B5EF4-FFF2-40B4-BE49-F238E27FC236}">
                <a16:creationId xmlns:a16="http://schemas.microsoft.com/office/drawing/2014/main" id="{D8CC2F8E-AD63-2ED2-7BEA-45C1A9E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9696" y="220210"/>
            <a:ext cx="638936" cy="681751"/>
          </a:xfrm>
          <a:prstGeom prst="rect">
            <a:avLst/>
          </a:prstGeom>
        </p:spPr>
      </p:pic>
      <p:sp>
        <p:nvSpPr>
          <p:cNvPr id="6" name="TextBox 2">
            <a:extLst>
              <a:ext uri="{FF2B5EF4-FFF2-40B4-BE49-F238E27FC236}">
                <a16:creationId xmlns:a16="http://schemas.microsoft.com/office/drawing/2014/main" id="{ECE5BC9C-F6C7-3D17-B27D-54F54E073EAF}"/>
              </a:ext>
            </a:extLst>
          </p:cNvPr>
          <p:cNvSpPr txBox="1"/>
          <p:nvPr/>
        </p:nvSpPr>
        <p:spPr>
          <a:xfrm>
            <a:off x="435418" y="1357269"/>
            <a:ext cx="11246299" cy="4678204"/>
          </a:xfrm>
          <a:prstGeom prst="rect">
            <a:avLst/>
          </a:prstGeom>
        </p:spPr>
        <p:txBody>
          <a:bodyPr wrap="square" lIns="0" tIns="0" rIns="0" bIns="0" rtlCol="0" anchor="t">
            <a:spAutoFit/>
          </a:bodyPr>
          <a:lstStyle/>
          <a:p>
            <a:pPr defTabSz="609630"/>
            <a:r>
              <a:rPr lang="en-US" sz="2800" b="1" spc="140">
                <a:solidFill>
                  <a:srgbClr val="49403C"/>
                </a:solidFill>
                <a:latin typeface="Arial Black" panose="020B0604020202020204" pitchFamily="34" charset="0"/>
              </a:rPr>
              <a:t>Vision</a:t>
            </a:r>
            <a:endParaRPr lang="en-US" sz="4000" b="1" spc="140">
              <a:solidFill>
                <a:srgbClr val="49403C"/>
              </a:solidFill>
              <a:latin typeface="Arial Black" panose="020B0604020202020204" pitchFamily="34" charset="0"/>
            </a:endParaRPr>
          </a:p>
          <a:p>
            <a:pPr defTabSz="609630"/>
            <a:r>
              <a:rPr lang="en-US" sz="2400" spc="140">
                <a:solidFill>
                  <a:srgbClr val="49403C"/>
                </a:solidFill>
                <a:latin typeface="+mj-lt"/>
              </a:rPr>
              <a:t>A strong and united library field powering literate, informed and participatory societies</a:t>
            </a:r>
          </a:p>
          <a:p>
            <a:pPr defTabSz="609630"/>
            <a:endParaRPr lang="en-US" sz="2800" spc="140">
              <a:solidFill>
                <a:srgbClr val="49403C"/>
              </a:solidFill>
              <a:latin typeface="+mj-lt"/>
            </a:endParaRPr>
          </a:p>
          <a:p>
            <a:pPr defTabSz="609630"/>
            <a:r>
              <a:rPr lang="en-US" sz="2800" b="1" spc="140">
                <a:solidFill>
                  <a:srgbClr val="49403C"/>
                </a:solidFill>
                <a:latin typeface="Arial Black" panose="020B0604020202020204" pitchFamily="34" charset="0"/>
              </a:rPr>
              <a:t>Mission</a:t>
            </a:r>
          </a:p>
          <a:p>
            <a:pPr defTabSz="609630"/>
            <a:r>
              <a:rPr lang="en-US" sz="2400" spc="140">
                <a:solidFill>
                  <a:srgbClr val="49403C"/>
                </a:solidFill>
                <a:latin typeface="+mj-lt"/>
              </a:rPr>
              <a:t>To inspire, engage, enable and connect the global library field</a:t>
            </a:r>
          </a:p>
          <a:p>
            <a:pPr defTabSz="609630"/>
            <a:endParaRPr lang="en-US" sz="2400" spc="140">
              <a:solidFill>
                <a:srgbClr val="49403C"/>
              </a:solidFill>
              <a:latin typeface="+mj-lt"/>
            </a:endParaRPr>
          </a:p>
          <a:p>
            <a:pPr defTabSz="609630"/>
            <a:r>
              <a:rPr lang="en-US" sz="2800" b="1" spc="140">
                <a:solidFill>
                  <a:srgbClr val="49403C"/>
                </a:solidFill>
                <a:latin typeface="Arial Black" panose="020B0604020202020204" pitchFamily="34" charset="0"/>
              </a:rPr>
              <a:t>Strategic Directions</a:t>
            </a:r>
          </a:p>
          <a:p>
            <a:pPr marL="457200" indent="-457200" defTabSz="609630">
              <a:buAutoNum type="arabicPeriod"/>
            </a:pPr>
            <a:r>
              <a:rPr lang="en-US" sz="2400" spc="140">
                <a:solidFill>
                  <a:srgbClr val="49403C"/>
                </a:solidFill>
                <a:latin typeface="+mj-lt"/>
              </a:rPr>
              <a:t>Strengthen the global voices of libraries</a:t>
            </a:r>
          </a:p>
          <a:p>
            <a:pPr marL="457200" indent="-457200" defTabSz="609630">
              <a:buAutoNum type="arabicPeriod"/>
            </a:pPr>
            <a:r>
              <a:rPr lang="en-US" sz="2400" spc="140">
                <a:solidFill>
                  <a:srgbClr val="49403C"/>
                </a:solidFill>
                <a:latin typeface="+mj-lt"/>
              </a:rPr>
              <a:t>Inspire and enhance professional practice</a:t>
            </a:r>
          </a:p>
          <a:p>
            <a:pPr marL="457200" indent="-457200" defTabSz="609630">
              <a:buAutoNum type="arabicPeriod"/>
            </a:pPr>
            <a:r>
              <a:rPr lang="en-US" sz="2400" spc="140">
                <a:solidFill>
                  <a:srgbClr val="49403C"/>
                </a:solidFill>
                <a:latin typeface="+mj-lt"/>
              </a:rPr>
              <a:t>Connect and enable the field</a:t>
            </a:r>
          </a:p>
          <a:p>
            <a:pPr marL="457200" indent="-457200" defTabSz="609630">
              <a:buAutoNum type="arabicPeriod"/>
            </a:pPr>
            <a:r>
              <a:rPr lang="en-US" sz="2400" spc="140" err="1">
                <a:solidFill>
                  <a:srgbClr val="49403C"/>
                </a:solidFill>
                <a:latin typeface="+mj-lt"/>
              </a:rPr>
              <a:t>Optimise</a:t>
            </a:r>
            <a:r>
              <a:rPr lang="en-US" sz="2400" spc="140">
                <a:solidFill>
                  <a:srgbClr val="49403C"/>
                </a:solidFill>
                <a:latin typeface="+mj-lt"/>
              </a:rPr>
              <a:t> our organisation </a:t>
            </a:r>
          </a:p>
        </p:txBody>
      </p:sp>
      <p:grpSp>
        <p:nvGrpSpPr>
          <p:cNvPr id="12" name="Group 7">
            <a:extLst>
              <a:ext uri="{FF2B5EF4-FFF2-40B4-BE49-F238E27FC236}">
                <a16:creationId xmlns:a16="http://schemas.microsoft.com/office/drawing/2014/main" id="{FD71977E-73AF-98A1-0A8D-D9BA0C9274A2}"/>
              </a:ext>
            </a:extLst>
          </p:cNvPr>
          <p:cNvGrpSpPr/>
          <p:nvPr/>
        </p:nvGrpSpPr>
        <p:grpSpPr>
          <a:xfrm rot="14993752" flipH="1">
            <a:off x="10000949" y="3653021"/>
            <a:ext cx="1441889" cy="5998533"/>
            <a:chOff x="0" y="0"/>
            <a:chExt cx="3422705" cy="14540791"/>
          </a:xfrm>
        </p:grpSpPr>
        <p:sp>
          <p:nvSpPr>
            <p:cNvPr id="13" name="AutoShape 8">
              <a:extLst>
                <a:ext uri="{FF2B5EF4-FFF2-40B4-BE49-F238E27FC236}">
                  <a16:creationId xmlns:a16="http://schemas.microsoft.com/office/drawing/2014/main" id="{A25E49C6-7F5B-B5CA-20A7-9174B2BDB6D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4" name="AutoShape 9">
              <a:extLst>
                <a:ext uri="{FF2B5EF4-FFF2-40B4-BE49-F238E27FC236}">
                  <a16:creationId xmlns:a16="http://schemas.microsoft.com/office/drawing/2014/main" id="{0FF5A6F6-D2CF-210F-6C8F-76E5ABAACAFB}"/>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5" name="AutoShape 10">
              <a:extLst>
                <a:ext uri="{FF2B5EF4-FFF2-40B4-BE49-F238E27FC236}">
                  <a16:creationId xmlns:a16="http://schemas.microsoft.com/office/drawing/2014/main" id="{FA7A5DBB-2EAD-56AC-16C8-4F455231212B}"/>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753107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EB20D8B-B562-40A4-9244-D36D643C6363}"/>
              </a:ext>
            </a:extLst>
          </p:cNvPr>
          <p:cNvGraphicFramePr/>
          <p:nvPr>
            <p:extLst>
              <p:ext uri="{D42A27DB-BD31-4B8C-83A1-F6EECF244321}">
                <p14:modId xmlns:p14="http://schemas.microsoft.com/office/powerpoint/2010/main" val="115283243"/>
              </p:ext>
            </p:extLst>
          </p:nvPr>
        </p:nvGraphicFramePr>
        <p:xfrm>
          <a:off x="0" y="0"/>
          <a:ext cx="118364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994552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054940" y="1951672"/>
            <a:ext cx="3588190" cy="2954655"/>
          </a:xfrm>
          <a:prstGeom prst="rect">
            <a:avLst/>
          </a:prstGeom>
        </p:spPr>
        <p:txBody>
          <a:bodyPr wrap="square" lIns="0" tIns="0" rIns="0" bIns="0" rtlCol="0" anchor="t">
            <a:spAutoFit/>
          </a:bodyPr>
          <a:lstStyle/>
          <a:p>
            <a:pPr defTabSz="609630"/>
            <a:r>
              <a:rPr lang="en-US" sz="2400" b="1" spc="140">
                <a:solidFill>
                  <a:srgbClr val="49403C"/>
                </a:solidFill>
                <a:latin typeface="Arial Black" panose="020B0604020202020204" pitchFamily="34" charset="0"/>
              </a:rPr>
              <a:t>IFLA Strategy 2024-2029</a:t>
            </a:r>
          </a:p>
          <a:p>
            <a:pPr defTabSz="609630"/>
            <a:endParaRPr lang="en-US" sz="3600" b="1" spc="140">
              <a:solidFill>
                <a:srgbClr val="49403C"/>
              </a:solidFill>
              <a:latin typeface="Arial Black" panose="020B0604020202020204" pitchFamily="34" charset="0"/>
            </a:endParaRPr>
          </a:p>
          <a:p>
            <a:pPr defTabSz="609630"/>
            <a:r>
              <a:rPr lang="en-US" sz="3600" b="1" spc="140">
                <a:solidFill>
                  <a:srgbClr val="49403C"/>
                </a:solidFill>
                <a:latin typeface="Arial Black" panose="020B0604020202020204" pitchFamily="34" charset="0"/>
              </a:rPr>
              <a:t>Look out for opportunities to engage!</a:t>
            </a:r>
          </a:p>
        </p:txBody>
      </p:sp>
      <p:pic>
        <p:nvPicPr>
          <p:cNvPr id="4" name="Picture 3" descr="A road with a yellow line&#10;&#10;Description automatically generated">
            <a:extLst>
              <a:ext uri="{FF2B5EF4-FFF2-40B4-BE49-F238E27FC236}">
                <a16:creationId xmlns:a16="http://schemas.microsoft.com/office/drawing/2014/main" id="{9D865313-D9E6-60A7-13D6-15F6F7551B56}"/>
              </a:ext>
            </a:extLst>
          </p:cNvPr>
          <p:cNvPicPr>
            <a:picLocks noChangeAspect="1"/>
          </p:cNvPicPr>
          <p:nvPr/>
        </p:nvPicPr>
        <p:blipFill rotWithShape="1">
          <a:blip r:embed="rId3">
            <a:extLst>
              <a:ext uri="{28A0092B-C50C-407E-A947-70E740481C1C}">
                <a14:useLocalDpi xmlns:a14="http://schemas.microsoft.com/office/drawing/2010/main" val="0"/>
              </a:ext>
            </a:extLst>
          </a:blip>
          <a:srcRect l="21073" r="22455"/>
          <a:stretch/>
        </p:blipFill>
        <p:spPr>
          <a:xfrm>
            <a:off x="0" y="0"/>
            <a:ext cx="5806489" cy="6858000"/>
          </a:xfrm>
          <a:prstGeom prst="rect">
            <a:avLst/>
          </a:prstGeom>
        </p:spPr>
      </p:pic>
      <p:grpSp>
        <p:nvGrpSpPr>
          <p:cNvPr id="9" name="Group 3">
            <a:extLst>
              <a:ext uri="{FF2B5EF4-FFF2-40B4-BE49-F238E27FC236}">
                <a16:creationId xmlns:a16="http://schemas.microsoft.com/office/drawing/2014/main" id="{14BB0DA9-642D-02AE-3B4F-C8D4DE6420BF}"/>
              </a:ext>
            </a:extLst>
          </p:cNvPr>
          <p:cNvGrpSpPr/>
          <p:nvPr/>
        </p:nvGrpSpPr>
        <p:grpSpPr>
          <a:xfrm rot="10800000">
            <a:off x="5806489" y="0"/>
            <a:ext cx="1778548" cy="6858000"/>
            <a:chOff x="0" y="0"/>
            <a:chExt cx="3422705" cy="14540791"/>
          </a:xfrm>
        </p:grpSpPr>
        <p:sp>
          <p:nvSpPr>
            <p:cNvPr id="10" name="AutoShape 4">
              <a:extLst>
                <a:ext uri="{FF2B5EF4-FFF2-40B4-BE49-F238E27FC236}">
                  <a16:creationId xmlns:a16="http://schemas.microsoft.com/office/drawing/2014/main" id="{357E0957-BEE4-BFB7-2CF3-D88A4D87926E}"/>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1" name="AutoShape 5">
              <a:extLst>
                <a:ext uri="{FF2B5EF4-FFF2-40B4-BE49-F238E27FC236}">
                  <a16:creationId xmlns:a16="http://schemas.microsoft.com/office/drawing/2014/main" id="{3FA422ED-C734-B2E1-6B5D-1853EA8C3071}"/>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2" name="AutoShape 6">
              <a:extLst>
                <a:ext uri="{FF2B5EF4-FFF2-40B4-BE49-F238E27FC236}">
                  <a16:creationId xmlns:a16="http://schemas.microsoft.com/office/drawing/2014/main" id="{BF8F1121-BC4C-CF93-2B39-99C7DCE9DF04}"/>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Tree>
    <p:extLst>
      <p:ext uri="{BB962C8B-B14F-4D97-AF65-F5344CB8AC3E}">
        <p14:creationId xmlns:p14="http://schemas.microsoft.com/office/powerpoint/2010/main" val="3452033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Mike Kenneally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2785679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88642"/>
            <a:ext cx="10519576" cy="1477328"/>
          </a:xfrm>
          <a:prstGeom prst="rect">
            <a:avLst/>
          </a:prstGeom>
        </p:spPr>
        <p:txBody>
          <a:bodyPr wrap="square" lIns="0" tIns="0" rIns="0" bIns="0" rtlCol="0" anchor="t">
            <a:spAutoFit/>
          </a:bodyPr>
          <a:lstStyle/>
          <a:p>
            <a:pPr algn="ctr"/>
            <a:r>
              <a:rPr lang="en-US" sz="4800" b="1">
                <a:solidFill>
                  <a:schemeClr val="bg1"/>
                </a:solidFill>
                <a:latin typeface="Arial Black" panose="020B0604020202020204" pitchFamily="34" charset="0"/>
              </a:rPr>
              <a:t>Evaluating and demonstrating value and impact</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758756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15553"/>
          </a:xfrm>
          <a:prstGeom prst="rect">
            <a:avLst/>
          </a:prstGeom>
        </p:spPr>
        <p:txBody>
          <a:bodyPr wrap="square" lIns="0" tIns="0" rIns="0" bIns="0" rtlCol="0" anchor="t">
            <a:spAutoFit/>
          </a:bodyPr>
          <a:lstStyle/>
          <a:p>
            <a:pPr>
              <a:spcBef>
                <a:spcPts val="600"/>
              </a:spcBef>
              <a:spcAft>
                <a:spcPts val="600"/>
              </a:spcAft>
            </a:pPr>
            <a:r>
              <a:rPr lang="en-US" sz="4000" spc="210">
                <a:solidFill>
                  <a:schemeClr val="tx1">
                    <a:lumMod val="75000"/>
                    <a:lumOff val="25000"/>
                  </a:schemeClr>
                </a:solidFill>
                <a:latin typeface="Arial Black" panose="020B0604020202020204" pitchFamily="34" charset="0"/>
              </a:rPr>
              <a:t>Measurement and Evaluation - Why</a:t>
            </a:r>
          </a:p>
        </p:txBody>
      </p:sp>
      <p:pic>
        <p:nvPicPr>
          <p:cNvPr id="6" name="Picture 5">
            <a:extLst>
              <a:ext uri="{FF2B5EF4-FFF2-40B4-BE49-F238E27FC236}">
                <a16:creationId xmlns:a16="http://schemas.microsoft.com/office/drawing/2014/main" id="{605FB130-8A9C-6B9C-9232-2D79DEA0332F}"/>
              </a:ext>
            </a:extLst>
          </p:cNvPr>
          <p:cNvPicPr>
            <a:picLocks noChangeAspect="1"/>
          </p:cNvPicPr>
          <p:nvPr/>
        </p:nvPicPr>
        <p:blipFill rotWithShape="1">
          <a:blip r:embed="rId2"/>
          <a:srcRect t="15006" b="17356"/>
          <a:stretch/>
        </p:blipFill>
        <p:spPr>
          <a:xfrm>
            <a:off x="1832740" y="2041011"/>
            <a:ext cx="8032743" cy="4074884"/>
          </a:xfrm>
          <a:prstGeom prst="rect">
            <a:avLst/>
          </a:prstGeom>
        </p:spPr>
      </p:pic>
    </p:spTree>
    <p:extLst>
      <p:ext uri="{BB962C8B-B14F-4D97-AF65-F5344CB8AC3E}">
        <p14:creationId xmlns:p14="http://schemas.microsoft.com/office/powerpoint/2010/main" val="42267673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indoor, shelf, book&#10;&#10;Description automatically generated">
            <a:extLst>
              <a:ext uri="{FF2B5EF4-FFF2-40B4-BE49-F238E27FC236}">
                <a16:creationId xmlns:a16="http://schemas.microsoft.com/office/drawing/2014/main" id="{29C93A2B-85A4-4801-9A2D-1A994CD00EB2}"/>
              </a:ext>
            </a:extLst>
          </p:cNvPr>
          <p:cNvPicPr>
            <a:picLocks noChangeAspect="1"/>
          </p:cNvPicPr>
          <p:nvPr/>
        </p:nvPicPr>
        <p:blipFill rotWithShape="1">
          <a:blip r:embed="rId3">
            <a:extLst>
              <a:ext uri="{28A0092B-C50C-407E-A947-70E740481C1C}">
                <a14:useLocalDpi xmlns:a14="http://schemas.microsoft.com/office/drawing/2010/main" val="0"/>
              </a:ext>
            </a:extLst>
          </a:blip>
          <a:srcRect t="19"/>
          <a:stretch/>
        </p:blipFill>
        <p:spPr>
          <a:xfrm>
            <a:off x="20" y="1282"/>
            <a:ext cx="12191980" cy="6856718"/>
          </a:xfrm>
          <a:prstGeom prst="rect">
            <a:avLst/>
          </a:prstGeom>
        </p:spPr>
      </p:pic>
      <p:sp>
        <p:nvSpPr>
          <p:cNvPr id="6" name="Rectangle 5">
            <a:extLst>
              <a:ext uri="{FF2B5EF4-FFF2-40B4-BE49-F238E27FC236}">
                <a16:creationId xmlns:a16="http://schemas.microsoft.com/office/drawing/2014/main" id="{9A0EC110-00B7-45FC-AA1A-42DAE5DDA939}"/>
              </a:ext>
            </a:extLst>
          </p:cNvPr>
          <p:cNvSpPr/>
          <p:nvPr/>
        </p:nvSpPr>
        <p:spPr>
          <a:xfrm>
            <a:off x="2" y="5129562"/>
            <a:ext cx="12191999" cy="1225405"/>
          </a:xfrm>
          <a:prstGeom prst="rect">
            <a:avLst/>
          </a:prstGeom>
          <a:solidFill>
            <a:srgbClr val="7030A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r>
              <a:rPr lang="en-GB" sz="3600" b="1">
                <a:solidFill>
                  <a:prstClr val="white"/>
                </a:solidFill>
                <a:latin typeface="Arial Black" panose="020B0A04020102020204" pitchFamily="34" charset="0"/>
              </a:rPr>
              <a:t>Understanding community needs and designing </a:t>
            </a:r>
          </a:p>
          <a:p>
            <a:pPr algn="ctr" defTabSz="609630"/>
            <a:r>
              <a:rPr lang="en-GB" sz="3600" b="1">
                <a:solidFill>
                  <a:prstClr val="white"/>
                </a:solidFill>
                <a:latin typeface="Arial Black" panose="020B0A04020102020204" pitchFamily="34" charset="0"/>
              </a:rPr>
              <a:t>services for impact</a:t>
            </a:r>
            <a:endParaRPr lang="lv-LV" sz="3600" b="1">
              <a:solidFill>
                <a:prstClr val="white"/>
              </a:solidFill>
              <a:latin typeface="Arial Black" panose="020B0A04020102020204" pitchFamily="34" charset="0"/>
            </a:endParaRPr>
          </a:p>
        </p:txBody>
      </p:sp>
      <p:sp>
        <p:nvSpPr>
          <p:cNvPr id="9" name="TextBox 8">
            <a:extLst>
              <a:ext uri="{FF2B5EF4-FFF2-40B4-BE49-F238E27FC236}">
                <a16:creationId xmlns:a16="http://schemas.microsoft.com/office/drawing/2014/main" id="{45D80FE6-FC87-4630-B6B1-5CB08B8465F5}"/>
              </a:ext>
            </a:extLst>
          </p:cNvPr>
          <p:cNvSpPr txBox="1"/>
          <p:nvPr/>
        </p:nvSpPr>
        <p:spPr>
          <a:xfrm>
            <a:off x="169548" y="6354966"/>
            <a:ext cx="2675253" cy="307777"/>
          </a:xfrm>
          <a:prstGeom prst="rect">
            <a:avLst/>
          </a:prstGeom>
          <a:noFill/>
        </p:spPr>
        <p:txBody>
          <a:bodyPr wrap="square" rtlCol="0">
            <a:spAutoFit/>
          </a:bodyPr>
          <a:lstStyle/>
          <a:p>
            <a:pPr defTabSz="609630"/>
            <a:r>
              <a:rPr lang="lv-LV" sz="1400">
                <a:solidFill>
                  <a:prstClr val="white"/>
                </a:solidFill>
                <a:latin typeface="Univers Condensed Light" panose="020B0306020202040204" pitchFamily="34" charset="0"/>
              </a:rPr>
              <a:t>Foto: bit.ly/3Ds082o</a:t>
            </a:r>
            <a:endParaRPr lang="en-GB" sz="140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2903026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From priorities to plans – defining impactful actions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154964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laying frisbee in a field&#10;&#10;Description automatically generated with medium confidence">
            <a:extLst>
              <a:ext uri="{FF2B5EF4-FFF2-40B4-BE49-F238E27FC236}">
                <a16:creationId xmlns:a16="http://schemas.microsoft.com/office/drawing/2014/main" id="{C79CF4CA-3006-413D-B318-BA9F7855D607}"/>
              </a:ext>
            </a:extLst>
          </p:cNvPr>
          <p:cNvPicPr>
            <a:picLocks noChangeAspect="1"/>
          </p:cNvPicPr>
          <p:nvPr/>
        </p:nvPicPr>
        <p:blipFill rotWithShape="1">
          <a:blip r:embed="rId3"/>
          <a:srcRect t="11417"/>
          <a:stretch/>
        </p:blipFill>
        <p:spPr>
          <a:xfrm>
            <a:off x="27" y="13"/>
            <a:ext cx="12191973" cy="6857987"/>
          </a:xfrm>
          <a:prstGeom prst="rect">
            <a:avLst/>
          </a:prstGeom>
          <a:noFill/>
        </p:spPr>
      </p:pic>
      <p:sp>
        <p:nvSpPr>
          <p:cNvPr id="7" name="Google Shape;78;p15">
            <a:extLst>
              <a:ext uri="{FF2B5EF4-FFF2-40B4-BE49-F238E27FC236}">
                <a16:creationId xmlns:a16="http://schemas.microsoft.com/office/drawing/2014/main" id="{C9560E8A-5D7F-4AE2-865B-609AB5369012}"/>
              </a:ext>
            </a:extLst>
          </p:cNvPr>
          <p:cNvSpPr/>
          <p:nvPr/>
        </p:nvSpPr>
        <p:spPr>
          <a:xfrm>
            <a:off x="0" y="1113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a:solidFill>
                  <a:prstClr val="white"/>
                </a:solidFill>
                <a:latin typeface="Arial Black" panose="020B0A04020102020204" pitchFamily="34" charset="0"/>
              </a:rPr>
              <a:t>Ensuring that </a:t>
            </a:r>
            <a:r>
              <a:rPr lang="lv-LV" sz="3600" b="1">
                <a:solidFill>
                  <a:prstClr val="white"/>
                </a:solidFill>
                <a:latin typeface="Arial Black" panose="020B0A04020102020204" pitchFamily="34" charset="0"/>
              </a:rPr>
              <a:t>stakeholders understand our value and impact </a:t>
            </a:r>
            <a:endParaRPr sz="3600" b="1">
              <a:solidFill>
                <a:prstClr val="white"/>
              </a:solidFill>
              <a:latin typeface="Arial Black" panose="020B0A04020102020204" pitchFamily="34" charset="0"/>
            </a:endParaRPr>
          </a:p>
        </p:txBody>
      </p:sp>
      <p:sp>
        <p:nvSpPr>
          <p:cNvPr id="8" name="TextBox 7">
            <a:extLst>
              <a:ext uri="{FF2B5EF4-FFF2-40B4-BE49-F238E27FC236}">
                <a16:creationId xmlns:a16="http://schemas.microsoft.com/office/drawing/2014/main" id="{23C383B0-19B5-4344-B4F6-DA9D0AE0325F}"/>
              </a:ext>
            </a:extLst>
          </p:cNvPr>
          <p:cNvSpPr txBox="1"/>
          <p:nvPr/>
        </p:nvSpPr>
        <p:spPr>
          <a:xfrm>
            <a:off x="199845" y="6293385"/>
            <a:ext cx="1944631" cy="338554"/>
          </a:xfrm>
          <a:prstGeom prst="rect">
            <a:avLst/>
          </a:prstGeom>
          <a:noFill/>
        </p:spPr>
        <p:txBody>
          <a:bodyPr wrap="square" rtlCol="0">
            <a:spAutoFit/>
          </a:bodyPr>
          <a:lstStyle/>
          <a:p>
            <a:pPr defTabSz="609630"/>
            <a:r>
              <a:rPr lang="lv-LV" sz="1600">
                <a:solidFill>
                  <a:prstClr val="white"/>
                </a:solidFill>
                <a:latin typeface="Univers Condensed" panose="020B0506020202050204" pitchFamily="34" charset="0"/>
              </a:rPr>
              <a:t>Photo: bit.ly/3oeWjth</a:t>
            </a:r>
            <a:endParaRPr lang="en-GB" sz="160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29185419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269228" y="644486"/>
            <a:ext cx="3411177"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QUESTION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745954" y="644486"/>
            <a:ext cx="6885213" cy="2769989"/>
          </a:xfrm>
          <a:prstGeom prst="rect">
            <a:avLst/>
          </a:prstGeom>
        </p:spPr>
        <p:txBody>
          <a:bodyPr wrap="square" lIns="0" tIns="0" rIns="0" bIns="0" rtlCol="0" anchor="t">
            <a:spAutoFit/>
          </a:bodyPr>
          <a:lstStyle/>
          <a:p>
            <a:pPr defTabSz="609630"/>
            <a:r>
              <a:rPr lang="en-US" sz="3600" b="1" spc="140">
                <a:solidFill>
                  <a:srgbClr val="49403C"/>
                </a:solidFill>
                <a:latin typeface="Arial Black" panose="020B0604020202020204" pitchFamily="34" charset="0"/>
              </a:rPr>
              <a:t>What are some of the main challenges for you when it comes to demonstrating value and impact?</a:t>
            </a:r>
          </a:p>
        </p:txBody>
      </p:sp>
      <p:sp>
        <p:nvSpPr>
          <p:cNvPr id="10" name="TextBox 4">
            <a:extLst>
              <a:ext uri="{FF2B5EF4-FFF2-40B4-BE49-F238E27FC236}">
                <a16:creationId xmlns:a16="http://schemas.microsoft.com/office/drawing/2014/main" id="{112BFFFD-F81B-3B5B-78E5-0AE959C253C6}"/>
              </a:ext>
            </a:extLst>
          </p:cNvPr>
          <p:cNvSpPr txBox="1"/>
          <p:nvPr/>
        </p:nvSpPr>
        <p:spPr>
          <a:xfrm>
            <a:off x="4745954" y="4588713"/>
            <a:ext cx="5867476" cy="1107996"/>
          </a:xfrm>
          <a:prstGeom prst="rect">
            <a:avLst/>
          </a:prstGeom>
        </p:spPr>
        <p:txBody>
          <a:bodyPr wrap="square" lIns="0" tIns="0" rIns="0" bIns="0" rtlCol="0" anchor="t">
            <a:spAutoFit/>
          </a:bodyPr>
          <a:lstStyle/>
          <a:p>
            <a:pPr>
              <a:spcBef>
                <a:spcPts val="600"/>
              </a:spcBef>
              <a:spcAft>
                <a:spcPts val="600"/>
              </a:spcAft>
            </a:pPr>
            <a:r>
              <a:rPr lang="en-US" sz="3600" spc="30">
                <a:solidFill>
                  <a:srgbClr val="49403C"/>
                </a:solidFill>
                <a:latin typeface="Arial" panose="020B0604020202020204" pitchFamily="34" charset="0"/>
              </a:rPr>
              <a:t>Go to </a:t>
            </a:r>
            <a:r>
              <a:rPr lang="en-US" sz="3600" b="1" spc="30">
                <a:solidFill>
                  <a:srgbClr val="49403C"/>
                </a:solidFill>
                <a:latin typeface="Arial" panose="020B0604020202020204" pitchFamily="34" charset="0"/>
              </a:rPr>
              <a:t>www.menti.com </a:t>
            </a:r>
            <a:r>
              <a:rPr lang="en-US" sz="3600" spc="30">
                <a:solidFill>
                  <a:srgbClr val="49403C"/>
                </a:solidFill>
                <a:latin typeface="Arial" panose="020B0604020202020204" pitchFamily="34" charset="0"/>
              </a:rPr>
              <a:t>and use the code </a:t>
            </a:r>
            <a:r>
              <a:rPr lang="en-US" sz="3600" b="1" spc="30">
                <a:solidFill>
                  <a:srgbClr val="49403C"/>
                </a:solidFill>
                <a:latin typeface="Arial" panose="020B0604020202020204" pitchFamily="34" charset="0"/>
              </a:rPr>
              <a:t>4101 6690</a:t>
            </a:r>
          </a:p>
        </p:txBody>
      </p:sp>
    </p:spTree>
    <p:extLst>
      <p:ext uri="{BB962C8B-B14F-4D97-AF65-F5344CB8AC3E}">
        <p14:creationId xmlns:p14="http://schemas.microsoft.com/office/powerpoint/2010/main" val="27495289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ky, outdoor&#10;&#10;Description automatically generated">
            <a:extLst>
              <a:ext uri="{FF2B5EF4-FFF2-40B4-BE49-F238E27FC236}">
                <a16:creationId xmlns:a16="http://schemas.microsoft.com/office/drawing/2014/main" id="{829245DC-DA4D-4864-B74E-7B6EECB64E9E}"/>
              </a:ext>
            </a:extLst>
          </p:cNvPr>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8105"/>
                    </a14:imgEffect>
                    <a14:imgEffect>
                      <a14:saturation sat="80000"/>
                    </a14:imgEffect>
                  </a14:imgLayer>
                </a14:imgProps>
              </a:ext>
              <a:ext uri="{28A0092B-C50C-407E-A947-70E740481C1C}">
                <a14:useLocalDpi xmlns:a14="http://schemas.microsoft.com/office/drawing/2010/main" val="0"/>
              </a:ext>
            </a:extLst>
          </a:blip>
          <a:srcRect t="15110"/>
          <a:stretch/>
        </p:blipFill>
        <p:spPr>
          <a:xfrm>
            <a:off x="20" y="1282"/>
            <a:ext cx="12191980" cy="6856718"/>
          </a:xfrm>
          <a:prstGeom prst="rect">
            <a:avLst/>
          </a:prstGeom>
        </p:spPr>
      </p:pic>
      <p:sp>
        <p:nvSpPr>
          <p:cNvPr id="9" name="TextBox 8">
            <a:extLst>
              <a:ext uri="{FF2B5EF4-FFF2-40B4-BE49-F238E27FC236}">
                <a16:creationId xmlns:a16="http://schemas.microsoft.com/office/drawing/2014/main" id="{6A3D8D1F-2332-4C02-9B38-5A29E07B2D0E}"/>
              </a:ext>
            </a:extLst>
          </p:cNvPr>
          <p:cNvSpPr txBox="1"/>
          <p:nvPr/>
        </p:nvSpPr>
        <p:spPr>
          <a:xfrm>
            <a:off x="613611" y="397042"/>
            <a:ext cx="10972800" cy="1446550"/>
          </a:xfrm>
          <a:prstGeom prst="rect">
            <a:avLst/>
          </a:prstGeom>
          <a:noFill/>
        </p:spPr>
        <p:txBody>
          <a:bodyPr wrap="square" rtlCol="0">
            <a:spAutoFit/>
          </a:bodyPr>
          <a:lstStyle/>
          <a:p>
            <a:pPr defTabSz="609630"/>
            <a:r>
              <a:rPr lang="en-GB" sz="4400" b="1">
                <a:solidFill>
                  <a:prstClr val="white"/>
                </a:solidFill>
                <a:latin typeface="Arial Black" panose="020B0A04020102020204" pitchFamily="34" charset="0"/>
              </a:rPr>
              <a:t>Measuring and Demonstrating Impact – Challenges and Solutions </a:t>
            </a:r>
          </a:p>
        </p:txBody>
      </p:sp>
      <p:sp>
        <p:nvSpPr>
          <p:cNvPr id="16" name="TextBox 15">
            <a:extLst>
              <a:ext uri="{FF2B5EF4-FFF2-40B4-BE49-F238E27FC236}">
                <a16:creationId xmlns:a16="http://schemas.microsoft.com/office/drawing/2014/main" id="{F15D63D2-35C7-427B-8B91-8B19C1C3C5C1}"/>
              </a:ext>
            </a:extLst>
          </p:cNvPr>
          <p:cNvSpPr txBox="1"/>
          <p:nvPr/>
        </p:nvSpPr>
        <p:spPr>
          <a:xfrm>
            <a:off x="10411345" y="6534092"/>
            <a:ext cx="1658736" cy="307777"/>
          </a:xfrm>
          <a:prstGeom prst="rect">
            <a:avLst/>
          </a:prstGeom>
          <a:noFill/>
        </p:spPr>
        <p:txBody>
          <a:bodyPr wrap="square" rtlCol="0">
            <a:spAutoFit/>
          </a:bodyPr>
          <a:lstStyle/>
          <a:p>
            <a:pPr defTabSz="609630"/>
            <a:r>
              <a:rPr lang="en-GB" sz="1400">
                <a:solidFill>
                  <a:prstClr val="white"/>
                </a:solidFill>
                <a:latin typeface="Univers Condensed Light" panose="020B0306020202040204" pitchFamily="34" charset="0"/>
              </a:rPr>
              <a:t>Photo: </a:t>
            </a:r>
            <a:r>
              <a:rPr lang="lv-LV" sz="1400">
                <a:solidFill>
                  <a:prstClr val="white"/>
                </a:solidFill>
                <a:latin typeface="Univers Condensed Light" panose="020B0306020202040204" pitchFamily="34" charset="0"/>
              </a:rPr>
              <a:t>bit.ly/3lygq3F</a:t>
            </a:r>
            <a:endParaRPr lang="en-GB" sz="140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27338820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defRPr/>
            </a:pPr>
            <a:endParaRPr lang="en-US">
              <a:solidFill>
                <a:prstClr val="white"/>
              </a:solidFill>
              <a:latin typeface="Calibri" panose="020F0502020204030204"/>
            </a:endParaRPr>
          </a:p>
        </p:txBody>
      </p:sp>
      <p:pic>
        <p:nvPicPr>
          <p:cNvPr id="3" name="Picture 2" descr="A cat with a flower on its head&#10;&#10;Description automatically generated with medium confidence">
            <a:extLst>
              <a:ext uri="{FF2B5EF4-FFF2-40B4-BE49-F238E27FC236}">
                <a16:creationId xmlns:a16="http://schemas.microsoft.com/office/drawing/2014/main" id="{7D2C8680-1A4B-4CFC-8DAD-F1C9FE77D0B0}"/>
              </a:ext>
            </a:extLst>
          </p:cNvPr>
          <p:cNvPicPr>
            <a:picLocks noChangeAspect="1"/>
          </p:cNvPicPr>
          <p:nvPr/>
        </p:nvPicPr>
        <p:blipFill rotWithShape="1">
          <a:blip r:embed="rId3">
            <a:extLst>
              <a:ext uri="{28A0092B-C50C-407E-A947-70E740481C1C}">
                <a14:useLocalDpi xmlns:a14="http://schemas.microsoft.com/office/drawing/2010/main" val="0"/>
              </a:ext>
            </a:extLst>
          </a:blip>
          <a:srcRect t="4840" b="10906"/>
          <a:stretch/>
        </p:blipFill>
        <p:spPr>
          <a:xfrm>
            <a:off x="20" y="1282"/>
            <a:ext cx="12191980" cy="6856718"/>
          </a:xfrm>
          <a:prstGeom prst="rect">
            <a:avLst/>
          </a:prstGeom>
        </p:spPr>
      </p:pic>
      <p:sp>
        <p:nvSpPr>
          <p:cNvPr id="5" name="TextBox 4">
            <a:extLst>
              <a:ext uri="{FF2B5EF4-FFF2-40B4-BE49-F238E27FC236}">
                <a16:creationId xmlns:a16="http://schemas.microsoft.com/office/drawing/2014/main" id="{065DE32F-A2CB-44A2-8FE7-356724FAEF9B}"/>
              </a:ext>
            </a:extLst>
          </p:cNvPr>
          <p:cNvSpPr txBox="1"/>
          <p:nvPr/>
        </p:nvSpPr>
        <p:spPr>
          <a:xfrm>
            <a:off x="10434321" y="6548942"/>
            <a:ext cx="2133600"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bit.ly/2YFFBbp</a:t>
            </a:r>
            <a:endParaRPr lang="en-GB" sz="1400">
              <a:solidFill>
                <a:prstClr val="white"/>
              </a:solidFill>
              <a:latin typeface="Univers Condensed Light" panose="020B0306020202040204" pitchFamily="34" charset="0"/>
            </a:endParaRPr>
          </a:p>
        </p:txBody>
      </p:sp>
      <p:sp>
        <p:nvSpPr>
          <p:cNvPr id="6" name="Google Shape;78;p15">
            <a:extLst>
              <a:ext uri="{FF2B5EF4-FFF2-40B4-BE49-F238E27FC236}">
                <a16:creationId xmlns:a16="http://schemas.microsoft.com/office/drawing/2014/main" id="{D178D614-AD1B-443B-9E9A-07FD81F8BF54}"/>
              </a:ext>
            </a:extLst>
          </p:cNvPr>
          <p:cNvSpPr/>
          <p:nvPr/>
        </p:nvSpPr>
        <p:spPr>
          <a:xfrm>
            <a:off x="-1497" y="5221792"/>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defRPr/>
            </a:pPr>
            <a:r>
              <a:rPr lang="en-GB" sz="3600" b="1" kern="0">
                <a:solidFill>
                  <a:srgbClr val="FFFFFF"/>
                </a:solidFill>
                <a:latin typeface="Arial" panose="020B0604020202020204" pitchFamily="34" charset="0"/>
                <a:cs typeface="Arial" panose="020B0604020202020204" pitchFamily="34" charset="0"/>
                <a:sym typeface="Arial"/>
              </a:rPr>
              <a:t>Knowing your target and setting meaningful measures</a:t>
            </a:r>
            <a:endParaRPr sz="3600" b="1" kern="0">
              <a:solidFill>
                <a:srgbClr val="FFFFFF"/>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27818384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defRPr/>
            </a:pPr>
            <a:endParaRPr lang="en-US">
              <a:solidFill>
                <a:prstClr val="white"/>
              </a:solidFill>
              <a:latin typeface="Calibri" panose="020F0502020204030204"/>
            </a:endParaRPr>
          </a:p>
        </p:txBody>
      </p:sp>
      <p:pic>
        <p:nvPicPr>
          <p:cNvPr id="3" name="Picture 2" descr="A dog and a cat&#10;&#10;Description automatically generated with low confidence">
            <a:extLst>
              <a:ext uri="{FF2B5EF4-FFF2-40B4-BE49-F238E27FC236}">
                <a16:creationId xmlns:a16="http://schemas.microsoft.com/office/drawing/2014/main" id="{4273FBE3-9A3C-41E2-A49D-5B7DF8BD16AE}"/>
              </a:ext>
            </a:extLst>
          </p:cNvPr>
          <p:cNvPicPr>
            <a:picLocks noChangeAspect="1"/>
          </p:cNvPicPr>
          <p:nvPr/>
        </p:nvPicPr>
        <p:blipFill rotWithShape="1">
          <a:blip r:embed="rId3">
            <a:extLst>
              <a:ext uri="{28A0092B-C50C-407E-A947-70E740481C1C}">
                <a14:useLocalDpi xmlns:a14="http://schemas.microsoft.com/office/drawing/2010/main" val="0"/>
              </a:ext>
            </a:extLst>
          </a:blip>
          <a:srcRect t="9973" b="11094"/>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230D497C-54AC-44CD-BD00-E1106431E0FE}"/>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defRPr/>
            </a:pPr>
            <a:r>
              <a:rPr lang="en-GB" sz="3600" b="1" kern="0">
                <a:solidFill>
                  <a:srgbClr val="FFFFFF"/>
                </a:solidFill>
                <a:latin typeface="Arial" panose="020B0604020202020204" pitchFamily="34" charset="0"/>
                <a:cs typeface="Arial" panose="020B0604020202020204" pitchFamily="34" charset="0"/>
                <a:sym typeface="Arial"/>
              </a:rPr>
              <a:t>Understanding stakeholders, their goals, objectives and values</a:t>
            </a:r>
            <a:endParaRPr sz="3600" b="1" kern="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27206FEA-D705-4E0C-8B0B-3CD424DC41C7}"/>
              </a:ext>
            </a:extLst>
          </p:cNvPr>
          <p:cNvSpPr txBox="1"/>
          <p:nvPr/>
        </p:nvSpPr>
        <p:spPr>
          <a:xfrm>
            <a:off x="10533300" y="6509480"/>
            <a:ext cx="1550546" cy="307777"/>
          </a:xfrm>
          <a:prstGeom prst="rect">
            <a:avLst/>
          </a:prstGeom>
          <a:noFill/>
        </p:spPr>
        <p:txBody>
          <a:bodyPr wrap="square" rtlCol="0">
            <a:spAutoFit/>
          </a:bodyPr>
          <a:lstStyle/>
          <a:p>
            <a:pPr defTabSz="914446">
              <a:defRPr/>
            </a:pPr>
            <a:r>
              <a:rPr lang="en-GB" sz="1400">
                <a:solidFill>
                  <a:prstClr val="white"/>
                </a:solidFill>
                <a:latin typeface="Univers Condensed Light" panose="020B0306020202040204" pitchFamily="34" charset="0"/>
              </a:rPr>
              <a:t>Photo: </a:t>
            </a:r>
            <a:r>
              <a:rPr lang="lv-LV" sz="1400">
                <a:solidFill>
                  <a:prstClr val="white"/>
                </a:solidFill>
                <a:latin typeface="Univers Condensed Light" panose="020B0306020202040204" pitchFamily="34" charset="0"/>
              </a:rPr>
              <a:t>bit.ly/3FE69Lu</a:t>
            </a:r>
            <a:endParaRPr lang="en-GB" sz="140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3931963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erson, person, indoor&#10;&#10;Description automatically generated">
            <a:extLst>
              <a:ext uri="{FF2B5EF4-FFF2-40B4-BE49-F238E27FC236}">
                <a16:creationId xmlns:a16="http://schemas.microsoft.com/office/drawing/2014/main" id="{CCAF83AA-E5A4-4B6C-BDB0-97F8D72E139F}"/>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06232788-F45B-4FE9-86CA-C9DE66958482}"/>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a:solidFill>
                  <a:srgbClr val="FFFFFF"/>
                </a:solidFill>
                <a:latin typeface="Arial" panose="020B0604020202020204" pitchFamily="34" charset="0"/>
                <a:cs typeface="Arial" panose="020B0604020202020204" pitchFamily="34" charset="0"/>
                <a:sym typeface="Arial"/>
              </a:rPr>
              <a:t>Defining targeted outcomes and impact into the design</a:t>
            </a:r>
            <a:endParaRPr sz="3600" b="1" kern="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D5B09147-EC79-4C33-B0DF-A89D15DF1CF8}"/>
              </a:ext>
            </a:extLst>
          </p:cNvPr>
          <p:cNvSpPr txBox="1"/>
          <p:nvPr/>
        </p:nvSpPr>
        <p:spPr>
          <a:xfrm>
            <a:off x="10422195" y="6509480"/>
            <a:ext cx="1661651" cy="307777"/>
          </a:xfrm>
          <a:prstGeom prst="rect">
            <a:avLst/>
          </a:prstGeom>
          <a:noFill/>
        </p:spPr>
        <p:txBody>
          <a:bodyPr wrap="square" rtlCol="0">
            <a:spAutoFit/>
          </a:bodyPr>
          <a:lstStyle/>
          <a:p>
            <a:pPr defTabSz="914446"/>
            <a:r>
              <a:rPr lang="en-GB" sz="1400">
                <a:solidFill>
                  <a:prstClr val="white"/>
                </a:solidFill>
                <a:latin typeface="Univers Condensed Light" panose="020B0306020202040204" pitchFamily="34" charset="0"/>
              </a:rPr>
              <a:t>Photo: </a:t>
            </a:r>
            <a:r>
              <a:rPr lang="lv-LV" sz="1400">
                <a:solidFill>
                  <a:prstClr val="white"/>
                </a:solidFill>
                <a:latin typeface="Univers Condensed Light" panose="020B0306020202040204" pitchFamily="34" charset="0"/>
              </a:rPr>
              <a:t>bit.ly/3mLaLGR</a:t>
            </a:r>
            <a:endParaRPr lang="en-GB" sz="140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40962744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erson, person, indoor&#10;&#10;Description automatically generated">
            <a:extLst>
              <a:ext uri="{FF2B5EF4-FFF2-40B4-BE49-F238E27FC236}">
                <a16:creationId xmlns:a16="http://schemas.microsoft.com/office/drawing/2014/main" id="{CCAF83AA-E5A4-4B6C-BDB0-97F8D72E139F}"/>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06232788-F45B-4FE9-86CA-C9DE66958482}"/>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a:solidFill>
                  <a:srgbClr val="FFFFFF"/>
                </a:solidFill>
                <a:latin typeface="Arial" panose="020B0604020202020204" pitchFamily="34" charset="0"/>
                <a:cs typeface="Arial" panose="020B0604020202020204" pitchFamily="34" charset="0"/>
                <a:sym typeface="Arial"/>
              </a:rPr>
              <a:t>Defining targeted outcomes and impact into the design</a:t>
            </a:r>
            <a:endParaRPr sz="3600" b="1" kern="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D5B09147-EC79-4C33-B0DF-A89D15DF1CF8}"/>
              </a:ext>
            </a:extLst>
          </p:cNvPr>
          <p:cNvSpPr txBox="1"/>
          <p:nvPr/>
        </p:nvSpPr>
        <p:spPr>
          <a:xfrm>
            <a:off x="10422195" y="6509480"/>
            <a:ext cx="1661651" cy="307777"/>
          </a:xfrm>
          <a:prstGeom prst="rect">
            <a:avLst/>
          </a:prstGeom>
          <a:noFill/>
        </p:spPr>
        <p:txBody>
          <a:bodyPr wrap="square" rtlCol="0">
            <a:spAutoFit/>
          </a:bodyPr>
          <a:lstStyle/>
          <a:p>
            <a:pPr defTabSz="914446"/>
            <a:r>
              <a:rPr lang="en-GB" sz="1400">
                <a:solidFill>
                  <a:prstClr val="white"/>
                </a:solidFill>
                <a:latin typeface="Univers Condensed Light" panose="020B0306020202040204" pitchFamily="34" charset="0"/>
              </a:rPr>
              <a:t>Photo: </a:t>
            </a:r>
            <a:r>
              <a:rPr lang="lv-LV" sz="1400">
                <a:solidFill>
                  <a:prstClr val="white"/>
                </a:solidFill>
                <a:latin typeface="Univers Condensed Light" panose="020B0306020202040204" pitchFamily="34" charset="0"/>
              </a:rPr>
              <a:t>bit.ly/3mLaLGR</a:t>
            </a:r>
            <a:endParaRPr lang="en-GB" sz="1400">
              <a:solidFill>
                <a:prstClr val="white"/>
              </a:solidFill>
              <a:latin typeface="Univers Condensed Light" panose="020B0306020202040204" pitchFamily="34" charset="0"/>
            </a:endParaRPr>
          </a:p>
        </p:txBody>
      </p:sp>
      <p:grpSp>
        <p:nvGrpSpPr>
          <p:cNvPr id="19" name="Group 18">
            <a:extLst>
              <a:ext uri="{FF2B5EF4-FFF2-40B4-BE49-F238E27FC236}">
                <a16:creationId xmlns:a16="http://schemas.microsoft.com/office/drawing/2014/main" id="{143CD604-D203-4243-B91C-B852E792875B}"/>
              </a:ext>
            </a:extLst>
          </p:cNvPr>
          <p:cNvGrpSpPr/>
          <p:nvPr/>
        </p:nvGrpSpPr>
        <p:grpSpPr>
          <a:xfrm>
            <a:off x="507520" y="1529880"/>
            <a:ext cx="3282480" cy="1801800"/>
            <a:chOff x="507520" y="1529880"/>
            <a:chExt cx="3282480" cy="1801800"/>
          </a:xfrm>
        </p:grpSpPr>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FA7A51DE-0940-4E48-B806-AFC3B5403675}"/>
                    </a:ext>
                  </a:extLst>
                </p14:cNvPr>
                <p14:cNvContentPartPr/>
                <p14:nvPr/>
              </p14:nvContentPartPr>
              <p14:xfrm>
                <a:off x="507520" y="1838760"/>
                <a:ext cx="123120" cy="1492920"/>
              </p14:xfrm>
            </p:contentPart>
          </mc:Choice>
          <mc:Fallback xmlns="">
            <p:pic>
              <p:nvPicPr>
                <p:cNvPr id="2" name="Ink 1">
                  <a:extLst>
                    <a:ext uri="{FF2B5EF4-FFF2-40B4-BE49-F238E27FC236}">
                      <a16:creationId xmlns:a16="http://schemas.microsoft.com/office/drawing/2014/main" id="{FA7A51DE-0940-4E48-B806-AFC3B5403675}"/>
                    </a:ext>
                  </a:extLst>
                </p:cNvPr>
                <p:cNvPicPr/>
                <p:nvPr/>
              </p:nvPicPr>
              <p:blipFill>
                <a:blip r:embed="rId5"/>
                <a:stretch>
                  <a:fillRect/>
                </a:stretch>
              </p:blipFill>
              <p:spPr>
                <a:xfrm>
                  <a:off x="444520" y="1775760"/>
                  <a:ext cx="248760" cy="1618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7C288DD9-7726-4D0D-A707-7B9C7BB90ADF}"/>
                    </a:ext>
                  </a:extLst>
                </p14:cNvPr>
                <p14:cNvContentPartPr/>
                <p14:nvPr/>
              </p14:nvContentPartPr>
              <p14:xfrm>
                <a:off x="588880" y="2610600"/>
                <a:ext cx="437760" cy="360"/>
              </p14:xfrm>
            </p:contentPart>
          </mc:Choice>
          <mc:Fallback xmlns="">
            <p:pic>
              <p:nvPicPr>
                <p:cNvPr id="7" name="Ink 6">
                  <a:extLst>
                    <a:ext uri="{FF2B5EF4-FFF2-40B4-BE49-F238E27FC236}">
                      <a16:creationId xmlns:a16="http://schemas.microsoft.com/office/drawing/2014/main" id="{7C288DD9-7726-4D0D-A707-7B9C7BB90ADF}"/>
                    </a:ext>
                  </a:extLst>
                </p:cNvPr>
                <p:cNvPicPr/>
                <p:nvPr/>
              </p:nvPicPr>
              <p:blipFill>
                <a:blip r:embed="rId7"/>
                <a:stretch>
                  <a:fillRect/>
                </a:stretch>
              </p:blipFill>
              <p:spPr>
                <a:xfrm>
                  <a:off x="525880" y="2547600"/>
                  <a:ext cx="5634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46BC47F5-773E-4202-A86A-698CE992599C}"/>
                    </a:ext>
                  </a:extLst>
                </p14:cNvPr>
                <p14:cNvContentPartPr/>
                <p14:nvPr/>
              </p14:nvContentPartPr>
              <p14:xfrm>
                <a:off x="1095760" y="1808160"/>
                <a:ext cx="126000" cy="1401480"/>
              </p14:xfrm>
            </p:contentPart>
          </mc:Choice>
          <mc:Fallback xmlns="">
            <p:pic>
              <p:nvPicPr>
                <p:cNvPr id="8" name="Ink 7">
                  <a:extLst>
                    <a:ext uri="{FF2B5EF4-FFF2-40B4-BE49-F238E27FC236}">
                      <a16:creationId xmlns:a16="http://schemas.microsoft.com/office/drawing/2014/main" id="{46BC47F5-773E-4202-A86A-698CE992599C}"/>
                    </a:ext>
                  </a:extLst>
                </p:cNvPr>
                <p:cNvPicPr/>
                <p:nvPr/>
              </p:nvPicPr>
              <p:blipFill>
                <a:blip r:embed="rId9"/>
                <a:stretch>
                  <a:fillRect/>
                </a:stretch>
              </p:blipFill>
              <p:spPr>
                <a:xfrm>
                  <a:off x="1032939" y="1745160"/>
                  <a:ext cx="251282" cy="15271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EF6C72C6-F8CA-41D6-9669-2A8C270C11E2}"/>
                    </a:ext>
                  </a:extLst>
                </p14:cNvPr>
                <p14:cNvContentPartPr/>
                <p14:nvPr/>
              </p14:nvContentPartPr>
              <p14:xfrm>
                <a:off x="1420840" y="2528880"/>
                <a:ext cx="531720" cy="734760"/>
              </p14:xfrm>
            </p:contentPart>
          </mc:Choice>
          <mc:Fallback xmlns="">
            <p:pic>
              <p:nvPicPr>
                <p:cNvPr id="12" name="Ink 11">
                  <a:extLst>
                    <a:ext uri="{FF2B5EF4-FFF2-40B4-BE49-F238E27FC236}">
                      <a16:creationId xmlns:a16="http://schemas.microsoft.com/office/drawing/2014/main" id="{EF6C72C6-F8CA-41D6-9669-2A8C270C11E2}"/>
                    </a:ext>
                  </a:extLst>
                </p:cNvPr>
                <p:cNvPicPr/>
                <p:nvPr/>
              </p:nvPicPr>
              <p:blipFill>
                <a:blip r:embed="rId11"/>
                <a:stretch>
                  <a:fillRect/>
                </a:stretch>
              </p:blipFill>
              <p:spPr>
                <a:xfrm>
                  <a:off x="1357797" y="2465880"/>
                  <a:ext cx="657445" cy="8604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4" name="Ink 13">
                  <a:extLst>
                    <a:ext uri="{FF2B5EF4-FFF2-40B4-BE49-F238E27FC236}">
                      <a16:creationId xmlns:a16="http://schemas.microsoft.com/office/drawing/2014/main" id="{E2DE36BA-FCEB-4147-967F-442AFA4FA3C2}"/>
                    </a:ext>
                  </a:extLst>
                </p14:cNvPr>
                <p14:cNvContentPartPr/>
                <p14:nvPr/>
              </p14:nvContentPartPr>
              <p14:xfrm>
                <a:off x="2152720" y="2499000"/>
                <a:ext cx="627840" cy="739080"/>
              </p14:xfrm>
            </p:contentPart>
          </mc:Choice>
          <mc:Fallback xmlns="">
            <p:pic>
              <p:nvPicPr>
                <p:cNvPr id="14" name="Ink 13">
                  <a:extLst>
                    <a:ext uri="{FF2B5EF4-FFF2-40B4-BE49-F238E27FC236}">
                      <a16:creationId xmlns:a16="http://schemas.microsoft.com/office/drawing/2014/main" id="{E2DE36BA-FCEB-4147-967F-442AFA4FA3C2}"/>
                    </a:ext>
                  </a:extLst>
                </p:cNvPr>
                <p:cNvPicPr/>
                <p:nvPr/>
              </p:nvPicPr>
              <p:blipFill>
                <a:blip r:embed="rId13"/>
                <a:stretch>
                  <a:fillRect/>
                </a:stretch>
              </p:blipFill>
              <p:spPr>
                <a:xfrm>
                  <a:off x="2089756" y="2436000"/>
                  <a:ext cx="753408" cy="8647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Ink 15">
                  <a:extLst>
                    <a:ext uri="{FF2B5EF4-FFF2-40B4-BE49-F238E27FC236}">
                      <a16:creationId xmlns:a16="http://schemas.microsoft.com/office/drawing/2014/main" id="{B5C05F32-EBEF-4483-A5C5-000E01AC375A}"/>
                    </a:ext>
                  </a:extLst>
                </p14:cNvPr>
                <p14:cNvContentPartPr/>
                <p14:nvPr/>
              </p14:nvContentPartPr>
              <p14:xfrm>
                <a:off x="3067840" y="1529880"/>
                <a:ext cx="722160" cy="1347120"/>
              </p14:xfrm>
            </p:contentPart>
          </mc:Choice>
          <mc:Fallback xmlns="">
            <p:pic>
              <p:nvPicPr>
                <p:cNvPr id="16" name="Ink 15">
                  <a:extLst>
                    <a:ext uri="{FF2B5EF4-FFF2-40B4-BE49-F238E27FC236}">
                      <a16:creationId xmlns:a16="http://schemas.microsoft.com/office/drawing/2014/main" id="{B5C05F32-EBEF-4483-A5C5-000E01AC375A}"/>
                    </a:ext>
                  </a:extLst>
                </p:cNvPr>
                <p:cNvPicPr/>
                <p:nvPr/>
              </p:nvPicPr>
              <p:blipFill>
                <a:blip r:embed="rId15"/>
                <a:stretch>
                  <a:fillRect/>
                </a:stretch>
              </p:blipFill>
              <p:spPr>
                <a:xfrm>
                  <a:off x="3004840" y="1466880"/>
                  <a:ext cx="847800" cy="14727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8" name="Ink 17">
                  <a:extLst>
                    <a:ext uri="{FF2B5EF4-FFF2-40B4-BE49-F238E27FC236}">
                      <a16:creationId xmlns:a16="http://schemas.microsoft.com/office/drawing/2014/main" id="{09342D42-A7F5-4184-97F6-3E4ABA1F8D12}"/>
                    </a:ext>
                  </a:extLst>
                </p14:cNvPr>
                <p14:cNvContentPartPr/>
                <p14:nvPr/>
              </p14:nvContentPartPr>
              <p14:xfrm>
                <a:off x="3362320" y="3152760"/>
                <a:ext cx="41400" cy="32760"/>
              </p14:xfrm>
            </p:contentPart>
          </mc:Choice>
          <mc:Fallback xmlns="">
            <p:pic>
              <p:nvPicPr>
                <p:cNvPr id="18" name="Ink 17">
                  <a:extLst>
                    <a:ext uri="{FF2B5EF4-FFF2-40B4-BE49-F238E27FC236}">
                      <a16:creationId xmlns:a16="http://schemas.microsoft.com/office/drawing/2014/main" id="{09342D42-A7F5-4184-97F6-3E4ABA1F8D12}"/>
                    </a:ext>
                  </a:extLst>
                </p:cNvPr>
                <p:cNvPicPr/>
                <p:nvPr/>
              </p:nvPicPr>
              <p:blipFill>
                <a:blip r:embed="rId17"/>
                <a:stretch>
                  <a:fillRect/>
                </a:stretch>
              </p:blipFill>
              <p:spPr>
                <a:xfrm>
                  <a:off x="3299320" y="3089760"/>
                  <a:ext cx="167040" cy="158400"/>
                </a:xfrm>
                <a:prstGeom prst="rect">
                  <a:avLst/>
                </a:prstGeom>
              </p:spPr>
            </p:pic>
          </mc:Fallback>
        </mc:AlternateContent>
      </p:grpSp>
      <p:grpSp>
        <p:nvGrpSpPr>
          <p:cNvPr id="28" name="Group 27">
            <a:extLst>
              <a:ext uri="{FF2B5EF4-FFF2-40B4-BE49-F238E27FC236}">
                <a16:creationId xmlns:a16="http://schemas.microsoft.com/office/drawing/2014/main" id="{66EC5D62-93DF-4DE6-BCC5-341393A75144}"/>
              </a:ext>
            </a:extLst>
          </p:cNvPr>
          <p:cNvGrpSpPr/>
          <p:nvPr/>
        </p:nvGrpSpPr>
        <p:grpSpPr>
          <a:xfrm>
            <a:off x="8930080" y="1552200"/>
            <a:ext cx="2003400" cy="2104560"/>
            <a:chOff x="8930080" y="1552200"/>
            <a:chExt cx="2003400" cy="2104560"/>
          </a:xfrm>
        </p:grpSpPr>
        <mc:AlternateContent xmlns:mc="http://schemas.openxmlformats.org/markup-compatibility/2006" xmlns:p14="http://schemas.microsoft.com/office/powerpoint/2010/main">
          <mc:Choice Requires="p14">
            <p:contentPart p14:bwMode="auto" r:id="rId18">
              <p14:nvContentPartPr>
                <p14:cNvPr id="21" name="Ink 20">
                  <a:extLst>
                    <a:ext uri="{FF2B5EF4-FFF2-40B4-BE49-F238E27FC236}">
                      <a16:creationId xmlns:a16="http://schemas.microsoft.com/office/drawing/2014/main" id="{9B4BF20C-C376-44FB-8288-EAA6ED5ABBB5}"/>
                    </a:ext>
                  </a:extLst>
                </p14:cNvPr>
                <p14:cNvContentPartPr/>
                <p14:nvPr/>
              </p14:nvContentPartPr>
              <p14:xfrm>
                <a:off x="8930080" y="1552200"/>
                <a:ext cx="743040" cy="1337040"/>
              </p14:xfrm>
            </p:contentPart>
          </mc:Choice>
          <mc:Fallback xmlns="">
            <p:pic>
              <p:nvPicPr>
                <p:cNvPr id="21" name="Ink 20">
                  <a:extLst>
                    <a:ext uri="{FF2B5EF4-FFF2-40B4-BE49-F238E27FC236}">
                      <a16:creationId xmlns:a16="http://schemas.microsoft.com/office/drawing/2014/main" id="{9B4BF20C-C376-44FB-8288-EAA6ED5ABBB5}"/>
                    </a:ext>
                  </a:extLst>
                </p:cNvPr>
                <p:cNvPicPr/>
                <p:nvPr/>
              </p:nvPicPr>
              <p:blipFill>
                <a:blip r:embed="rId19"/>
                <a:stretch>
                  <a:fillRect/>
                </a:stretch>
              </p:blipFill>
              <p:spPr>
                <a:xfrm>
                  <a:off x="8912080" y="1534195"/>
                  <a:ext cx="778680" cy="137269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2" name="Ink 21">
                  <a:extLst>
                    <a:ext uri="{FF2B5EF4-FFF2-40B4-BE49-F238E27FC236}">
                      <a16:creationId xmlns:a16="http://schemas.microsoft.com/office/drawing/2014/main" id="{3280B097-9183-4210-9866-F9F37ACC7E8A}"/>
                    </a:ext>
                  </a:extLst>
                </p14:cNvPr>
                <p14:cNvContentPartPr/>
                <p14:nvPr/>
              </p14:nvContentPartPr>
              <p14:xfrm>
                <a:off x="9723880" y="1665960"/>
                <a:ext cx="101160" cy="997560"/>
              </p14:xfrm>
            </p:contentPart>
          </mc:Choice>
          <mc:Fallback xmlns="">
            <p:pic>
              <p:nvPicPr>
                <p:cNvPr id="22" name="Ink 21">
                  <a:extLst>
                    <a:ext uri="{FF2B5EF4-FFF2-40B4-BE49-F238E27FC236}">
                      <a16:creationId xmlns:a16="http://schemas.microsoft.com/office/drawing/2014/main" id="{3280B097-9183-4210-9866-F9F37ACC7E8A}"/>
                    </a:ext>
                  </a:extLst>
                </p:cNvPr>
                <p:cNvPicPr/>
                <p:nvPr/>
              </p:nvPicPr>
              <p:blipFill>
                <a:blip r:embed="rId21"/>
                <a:stretch>
                  <a:fillRect/>
                </a:stretch>
              </p:blipFill>
              <p:spPr>
                <a:xfrm>
                  <a:off x="9705880" y="1647954"/>
                  <a:ext cx="136800" cy="1033213"/>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3" name="Ink 22">
                  <a:extLst>
                    <a:ext uri="{FF2B5EF4-FFF2-40B4-BE49-F238E27FC236}">
                      <a16:creationId xmlns:a16="http://schemas.microsoft.com/office/drawing/2014/main" id="{936FAAA7-98DA-46C7-AF3F-85184CD77F8C}"/>
                    </a:ext>
                  </a:extLst>
                </p14:cNvPr>
                <p14:cNvContentPartPr/>
                <p14:nvPr/>
              </p14:nvContentPartPr>
              <p14:xfrm>
                <a:off x="9742960" y="2171400"/>
                <a:ext cx="236520" cy="552600"/>
              </p14:xfrm>
            </p:contentPart>
          </mc:Choice>
          <mc:Fallback xmlns="">
            <p:pic>
              <p:nvPicPr>
                <p:cNvPr id="23" name="Ink 22">
                  <a:extLst>
                    <a:ext uri="{FF2B5EF4-FFF2-40B4-BE49-F238E27FC236}">
                      <a16:creationId xmlns:a16="http://schemas.microsoft.com/office/drawing/2014/main" id="{936FAAA7-98DA-46C7-AF3F-85184CD77F8C}"/>
                    </a:ext>
                  </a:extLst>
                </p:cNvPr>
                <p:cNvPicPr/>
                <p:nvPr/>
              </p:nvPicPr>
              <p:blipFill>
                <a:blip r:embed="rId23"/>
                <a:stretch>
                  <a:fillRect/>
                </a:stretch>
              </p:blipFill>
              <p:spPr>
                <a:xfrm>
                  <a:off x="9724960" y="2153400"/>
                  <a:ext cx="272160" cy="5882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4" name="Ink 23">
                  <a:extLst>
                    <a:ext uri="{FF2B5EF4-FFF2-40B4-BE49-F238E27FC236}">
                      <a16:creationId xmlns:a16="http://schemas.microsoft.com/office/drawing/2014/main" id="{FDB2D490-C26E-40EA-B883-5642A6CCFEA9}"/>
                    </a:ext>
                  </a:extLst>
                </p14:cNvPr>
                <p14:cNvContentPartPr/>
                <p14:nvPr/>
              </p14:nvContentPartPr>
              <p14:xfrm>
                <a:off x="10100080" y="2204520"/>
                <a:ext cx="364680" cy="1452240"/>
              </p14:xfrm>
            </p:contentPart>
          </mc:Choice>
          <mc:Fallback xmlns="">
            <p:pic>
              <p:nvPicPr>
                <p:cNvPr id="24" name="Ink 23">
                  <a:extLst>
                    <a:ext uri="{FF2B5EF4-FFF2-40B4-BE49-F238E27FC236}">
                      <a16:creationId xmlns:a16="http://schemas.microsoft.com/office/drawing/2014/main" id="{FDB2D490-C26E-40EA-B883-5642A6CCFEA9}"/>
                    </a:ext>
                  </a:extLst>
                </p:cNvPr>
                <p:cNvPicPr/>
                <p:nvPr/>
              </p:nvPicPr>
              <p:blipFill>
                <a:blip r:embed="rId25"/>
                <a:stretch>
                  <a:fillRect/>
                </a:stretch>
              </p:blipFill>
              <p:spPr>
                <a:xfrm>
                  <a:off x="10082080" y="2186520"/>
                  <a:ext cx="400320" cy="148788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6" name="Ink 25">
                  <a:extLst>
                    <a:ext uri="{FF2B5EF4-FFF2-40B4-BE49-F238E27FC236}">
                      <a16:creationId xmlns:a16="http://schemas.microsoft.com/office/drawing/2014/main" id="{917FEE75-3B45-4F37-99B0-BD8E32E7EA6C}"/>
                    </a:ext>
                  </a:extLst>
                </p14:cNvPr>
                <p14:cNvContentPartPr/>
                <p14:nvPr/>
              </p14:nvContentPartPr>
              <p14:xfrm>
                <a:off x="10677880" y="1673880"/>
                <a:ext cx="255600" cy="735480"/>
              </p14:xfrm>
            </p:contentPart>
          </mc:Choice>
          <mc:Fallback xmlns="">
            <p:pic>
              <p:nvPicPr>
                <p:cNvPr id="26" name="Ink 25">
                  <a:extLst>
                    <a:ext uri="{FF2B5EF4-FFF2-40B4-BE49-F238E27FC236}">
                      <a16:creationId xmlns:a16="http://schemas.microsoft.com/office/drawing/2014/main" id="{917FEE75-3B45-4F37-99B0-BD8E32E7EA6C}"/>
                    </a:ext>
                  </a:extLst>
                </p:cNvPr>
                <p:cNvPicPr/>
                <p:nvPr/>
              </p:nvPicPr>
              <p:blipFill>
                <a:blip r:embed="rId27"/>
                <a:stretch>
                  <a:fillRect/>
                </a:stretch>
              </p:blipFill>
              <p:spPr>
                <a:xfrm>
                  <a:off x="10659880" y="1655880"/>
                  <a:ext cx="291240" cy="77112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7" name="Ink 26">
                  <a:extLst>
                    <a:ext uri="{FF2B5EF4-FFF2-40B4-BE49-F238E27FC236}">
                      <a16:creationId xmlns:a16="http://schemas.microsoft.com/office/drawing/2014/main" id="{1428B7A5-7144-4D56-A5B2-173F77D26CFD}"/>
                    </a:ext>
                  </a:extLst>
                </p14:cNvPr>
                <p14:cNvContentPartPr/>
                <p14:nvPr/>
              </p14:nvContentPartPr>
              <p14:xfrm>
                <a:off x="10708480" y="2646600"/>
                <a:ext cx="50760" cy="81720"/>
              </p14:xfrm>
            </p:contentPart>
          </mc:Choice>
          <mc:Fallback xmlns="">
            <p:pic>
              <p:nvPicPr>
                <p:cNvPr id="27" name="Ink 26">
                  <a:extLst>
                    <a:ext uri="{FF2B5EF4-FFF2-40B4-BE49-F238E27FC236}">
                      <a16:creationId xmlns:a16="http://schemas.microsoft.com/office/drawing/2014/main" id="{1428B7A5-7144-4D56-A5B2-173F77D26CFD}"/>
                    </a:ext>
                  </a:extLst>
                </p:cNvPr>
                <p:cNvPicPr/>
                <p:nvPr/>
              </p:nvPicPr>
              <p:blipFill>
                <a:blip r:embed="rId29"/>
                <a:stretch>
                  <a:fillRect/>
                </a:stretch>
              </p:blipFill>
              <p:spPr>
                <a:xfrm>
                  <a:off x="10690480" y="2628600"/>
                  <a:ext cx="86400" cy="117360"/>
                </a:xfrm>
                <a:prstGeom prst="rect">
                  <a:avLst/>
                </a:prstGeom>
              </p:spPr>
            </p:pic>
          </mc:Fallback>
        </mc:AlternateContent>
      </p:grpSp>
      <p:grpSp>
        <p:nvGrpSpPr>
          <p:cNvPr id="40" name="Group 39">
            <a:extLst>
              <a:ext uri="{FF2B5EF4-FFF2-40B4-BE49-F238E27FC236}">
                <a16:creationId xmlns:a16="http://schemas.microsoft.com/office/drawing/2014/main" id="{ADC0AE9F-720A-4C8A-8032-7C95E9AD7FAC}"/>
              </a:ext>
            </a:extLst>
          </p:cNvPr>
          <p:cNvGrpSpPr/>
          <p:nvPr/>
        </p:nvGrpSpPr>
        <p:grpSpPr>
          <a:xfrm>
            <a:off x="8808400" y="3636960"/>
            <a:ext cx="2369160" cy="1158480"/>
            <a:chOff x="8808400" y="3636960"/>
            <a:chExt cx="2369160" cy="1158480"/>
          </a:xfrm>
        </p:grpSpPr>
        <mc:AlternateContent xmlns:mc="http://schemas.openxmlformats.org/markup-compatibility/2006" xmlns:p14="http://schemas.microsoft.com/office/powerpoint/2010/main">
          <mc:Choice Requires="p14">
            <p:contentPart p14:bwMode="auto" r:id="rId30">
              <p14:nvContentPartPr>
                <p14:cNvPr id="29" name="Ink 28">
                  <a:extLst>
                    <a:ext uri="{FF2B5EF4-FFF2-40B4-BE49-F238E27FC236}">
                      <a16:creationId xmlns:a16="http://schemas.microsoft.com/office/drawing/2014/main" id="{79ECB8F5-34BA-4605-BA38-D9FD94759504}"/>
                    </a:ext>
                  </a:extLst>
                </p14:cNvPr>
                <p14:cNvContentPartPr/>
                <p14:nvPr/>
              </p14:nvContentPartPr>
              <p14:xfrm>
                <a:off x="8808400" y="3703920"/>
                <a:ext cx="583560" cy="924840"/>
              </p14:xfrm>
            </p:contentPart>
          </mc:Choice>
          <mc:Fallback xmlns="">
            <p:pic>
              <p:nvPicPr>
                <p:cNvPr id="29" name="Ink 28">
                  <a:extLst>
                    <a:ext uri="{FF2B5EF4-FFF2-40B4-BE49-F238E27FC236}">
                      <a16:creationId xmlns:a16="http://schemas.microsoft.com/office/drawing/2014/main" id="{79ECB8F5-34BA-4605-BA38-D9FD94759504}"/>
                    </a:ext>
                  </a:extLst>
                </p:cNvPr>
                <p:cNvPicPr/>
                <p:nvPr/>
              </p:nvPicPr>
              <p:blipFill>
                <a:blip r:embed="rId31"/>
                <a:stretch>
                  <a:fillRect/>
                </a:stretch>
              </p:blipFill>
              <p:spPr>
                <a:xfrm>
                  <a:off x="8790400" y="3685920"/>
                  <a:ext cx="619200" cy="9604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0" name="Ink 29">
                  <a:extLst>
                    <a:ext uri="{FF2B5EF4-FFF2-40B4-BE49-F238E27FC236}">
                      <a16:creationId xmlns:a16="http://schemas.microsoft.com/office/drawing/2014/main" id="{250920B9-3154-43E5-BB72-A6153C956DB5}"/>
                    </a:ext>
                  </a:extLst>
                </p14:cNvPr>
                <p14:cNvContentPartPr/>
                <p14:nvPr/>
              </p14:nvContentPartPr>
              <p14:xfrm>
                <a:off x="9467560" y="3717960"/>
                <a:ext cx="133920" cy="871920"/>
              </p14:xfrm>
            </p:contentPart>
          </mc:Choice>
          <mc:Fallback xmlns="">
            <p:pic>
              <p:nvPicPr>
                <p:cNvPr id="30" name="Ink 29">
                  <a:extLst>
                    <a:ext uri="{FF2B5EF4-FFF2-40B4-BE49-F238E27FC236}">
                      <a16:creationId xmlns:a16="http://schemas.microsoft.com/office/drawing/2014/main" id="{250920B9-3154-43E5-BB72-A6153C956DB5}"/>
                    </a:ext>
                  </a:extLst>
                </p:cNvPr>
                <p:cNvPicPr/>
                <p:nvPr/>
              </p:nvPicPr>
              <p:blipFill>
                <a:blip r:embed="rId33"/>
                <a:stretch>
                  <a:fillRect/>
                </a:stretch>
              </p:blipFill>
              <p:spPr>
                <a:xfrm>
                  <a:off x="9449560" y="3699953"/>
                  <a:ext cx="169560" cy="907575"/>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1" name="Ink 30">
                  <a:extLst>
                    <a:ext uri="{FF2B5EF4-FFF2-40B4-BE49-F238E27FC236}">
                      <a16:creationId xmlns:a16="http://schemas.microsoft.com/office/drawing/2014/main" id="{4293E275-E1C4-4BB9-AA40-9007498FA665}"/>
                    </a:ext>
                  </a:extLst>
                </p14:cNvPr>
                <p14:cNvContentPartPr/>
                <p14:nvPr/>
              </p14:nvContentPartPr>
              <p14:xfrm>
                <a:off x="9499240" y="4126200"/>
                <a:ext cx="194400" cy="466920"/>
              </p14:xfrm>
            </p:contentPart>
          </mc:Choice>
          <mc:Fallback xmlns="">
            <p:pic>
              <p:nvPicPr>
                <p:cNvPr id="31" name="Ink 30">
                  <a:extLst>
                    <a:ext uri="{FF2B5EF4-FFF2-40B4-BE49-F238E27FC236}">
                      <a16:creationId xmlns:a16="http://schemas.microsoft.com/office/drawing/2014/main" id="{4293E275-E1C4-4BB9-AA40-9007498FA665}"/>
                    </a:ext>
                  </a:extLst>
                </p:cNvPr>
                <p:cNvPicPr/>
                <p:nvPr/>
              </p:nvPicPr>
              <p:blipFill>
                <a:blip r:embed="rId35"/>
                <a:stretch>
                  <a:fillRect/>
                </a:stretch>
              </p:blipFill>
              <p:spPr>
                <a:xfrm>
                  <a:off x="9481273" y="4108200"/>
                  <a:ext cx="229974" cy="5025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2" name="Ink 31">
                  <a:extLst>
                    <a:ext uri="{FF2B5EF4-FFF2-40B4-BE49-F238E27FC236}">
                      <a16:creationId xmlns:a16="http://schemas.microsoft.com/office/drawing/2014/main" id="{C7D0EE3A-07E7-4962-9974-00C72AB3A4E7}"/>
                    </a:ext>
                  </a:extLst>
                </p14:cNvPr>
                <p14:cNvContentPartPr/>
                <p14:nvPr/>
              </p14:nvContentPartPr>
              <p14:xfrm>
                <a:off x="9823600" y="4184520"/>
                <a:ext cx="326160" cy="424800"/>
              </p14:xfrm>
            </p:contentPart>
          </mc:Choice>
          <mc:Fallback xmlns="">
            <p:pic>
              <p:nvPicPr>
                <p:cNvPr id="32" name="Ink 31">
                  <a:extLst>
                    <a:ext uri="{FF2B5EF4-FFF2-40B4-BE49-F238E27FC236}">
                      <a16:creationId xmlns:a16="http://schemas.microsoft.com/office/drawing/2014/main" id="{C7D0EE3A-07E7-4962-9974-00C72AB3A4E7}"/>
                    </a:ext>
                  </a:extLst>
                </p:cNvPr>
                <p:cNvPicPr/>
                <p:nvPr/>
              </p:nvPicPr>
              <p:blipFill>
                <a:blip r:embed="rId37"/>
                <a:stretch>
                  <a:fillRect/>
                </a:stretch>
              </p:blipFill>
              <p:spPr>
                <a:xfrm>
                  <a:off x="9805580" y="4166520"/>
                  <a:ext cx="361839" cy="46044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3" name="Ink 32">
                  <a:extLst>
                    <a:ext uri="{FF2B5EF4-FFF2-40B4-BE49-F238E27FC236}">
                      <a16:creationId xmlns:a16="http://schemas.microsoft.com/office/drawing/2014/main" id="{60243719-E660-44AC-B607-14FC11C0E2E1}"/>
                    </a:ext>
                  </a:extLst>
                </p14:cNvPr>
                <p14:cNvContentPartPr/>
                <p14:nvPr/>
              </p14:nvContentPartPr>
              <p14:xfrm>
                <a:off x="10148320" y="4134840"/>
                <a:ext cx="88920" cy="509040"/>
              </p14:xfrm>
            </p:contentPart>
          </mc:Choice>
          <mc:Fallback xmlns="">
            <p:pic>
              <p:nvPicPr>
                <p:cNvPr id="33" name="Ink 32">
                  <a:extLst>
                    <a:ext uri="{FF2B5EF4-FFF2-40B4-BE49-F238E27FC236}">
                      <a16:creationId xmlns:a16="http://schemas.microsoft.com/office/drawing/2014/main" id="{60243719-E660-44AC-B607-14FC11C0E2E1}"/>
                    </a:ext>
                  </a:extLst>
                </p:cNvPr>
                <p:cNvPicPr/>
                <p:nvPr/>
              </p:nvPicPr>
              <p:blipFill>
                <a:blip r:embed="rId39"/>
                <a:stretch>
                  <a:fillRect/>
                </a:stretch>
              </p:blipFill>
              <p:spPr>
                <a:xfrm>
                  <a:off x="10130320" y="4116840"/>
                  <a:ext cx="124560" cy="5446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35" name="Ink 34">
                  <a:extLst>
                    <a:ext uri="{FF2B5EF4-FFF2-40B4-BE49-F238E27FC236}">
                      <a16:creationId xmlns:a16="http://schemas.microsoft.com/office/drawing/2014/main" id="{6F67E1C2-BB71-4156-A046-5784A9DF9FAE}"/>
                    </a:ext>
                  </a:extLst>
                </p14:cNvPr>
                <p14:cNvContentPartPr/>
                <p14:nvPr/>
              </p14:nvContentPartPr>
              <p14:xfrm>
                <a:off x="10412200" y="3636960"/>
                <a:ext cx="133560" cy="1037880"/>
              </p14:xfrm>
            </p:contentPart>
          </mc:Choice>
          <mc:Fallback xmlns="">
            <p:pic>
              <p:nvPicPr>
                <p:cNvPr id="35" name="Ink 34">
                  <a:extLst>
                    <a:ext uri="{FF2B5EF4-FFF2-40B4-BE49-F238E27FC236}">
                      <a16:creationId xmlns:a16="http://schemas.microsoft.com/office/drawing/2014/main" id="{6F67E1C2-BB71-4156-A046-5784A9DF9FAE}"/>
                    </a:ext>
                  </a:extLst>
                </p:cNvPr>
                <p:cNvPicPr/>
                <p:nvPr/>
              </p:nvPicPr>
              <p:blipFill>
                <a:blip r:embed="rId41"/>
                <a:stretch>
                  <a:fillRect/>
                </a:stretch>
              </p:blipFill>
              <p:spPr>
                <a:xfrm>
                  <a:off x="10394200" y="3618954"/>
                  <a:ext cx="169200" cy="1073532"/>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36" name="Ink 35">
                  <a:extLst>
                    <a:ext uri="{FF2B5EF4-FFF2-40B4-BE49-F238E27FC236}">
                      <a16:creationId xmlns:a16="http://schemas.microsoft.com/office/drawing/2014/main" id="{5D74049D-989B-484C-89F1-E4D9385C924C}"/>
                    </a:ext>
                  </a:extLst>
                </p14:cNvPr>
                <p14:cNvContentPartPr/>
                <p14:nvPr/>
              </p14:nvContentPartPr>
              <p14:xfrm>
                <a:off x="10322200" y="3911280"/>
                <a:ext cx="386280" cy="46080"/>
              </p14:xfrm>
            </p:contentPart>
          </mc:Choice>
          <mc:Fallback xmlns="">
            <p:pic>
              <p:nvPicPr>
                <p:cNvPr id="36" name="Ink 35">
                  <a:extLst>
                    <a:ext uri="{FF2B5EF4-FFF2-40B4-BE49-F238E27FC236}">
                      <a16:creationId xmlns:a16="http://schemas.microsoft.com/office/drawing/2014/main" id="{5D74049D-989B-484C-89F1-E4D9385C924C}"/>
                    </a:ext>
                  </a:extLst>
                </p:cNvPr>
                <p:cNvPicPr/>
                <p:nvPr/>
              </p:nvPicPr>
              <p:blipFill>
                <a:blip r:embed="rId43"/>
                <a:stretch>
                  <a:fillRect/>
                </a:stretch>
              </p:blipFill>
              <p:spPr>
                <a:xfrm>
                  <a:off x="10304200" y="3893280"/>
                  <a:ext cx="42192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8" name="Ink 37">
                  <a:extLst>
                    <a:ext uri="{FF2B5EF4-FFF2-40B4-BE49-F238E27FC236}">
                      <a16:creationId xmlns:a16="http://schemas.microsoft.com/office/drawing/2014/main" id="{3A0AECE5-E6E3-4C67-931C-05CA568B28ED}"/>
                    </a:ext>
                  </a:extLst>
                </p14:cNvPr>
                <p14:cNvContentPartPr/>
                <p14:nvPr/>
              </p14:nvContentPartPr>
              <p14:xfrm>
                <a:off x="10838800" y="3806880"/>
                <a:ext cx="338760" cy="756360"/>
              </p14:xfrm>
            </p:contentPart>
          </mc:Choice>
          <mc:Fallback xmlns="">
            <p:pic>
              <p:nvPicPr>
                <p:cNvPr id="38" name="Ink 37">
                  <a:extLst>
                    <a:ext uri="{FF2B5EF4-FFF2-40B4-BE49-F238E27FC236}">
                      <a16:creationId xmlns:a16="http://schemas.microsoft.com/office/drawing/2014/main" id="{3A0AECE5-E6E3-4C67-931C-05CA568B28ED}"/>
                    </a:ext>
                  </a:extLst>
                </p:cNvPr>
                <p:cNvPicPr/>
                <p:nvPr/>
              </p:nvPicPr>
              <p:blipFill>
                <a:blip r:embed="rId45"/>
                <a:stretch>
                  <a:fillRect/>
                </a:stretch>
              </p:blipFill>
              <p:spPr>
                <a:xfrm>
                  <a:off x="10820800" y="3788889"/>
                  <a:ext cx="374400" cy="791983"/>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9" name="Ink 38">
                  <a:extLst>
                    <a:ext uri="{FF2B5EF4-FFF2-40B4-BE49-F238E27FC236}">
                      <a16:creationId xmlns:a16="http://schemas.microsoft.com/office/drawing/2014/main" id="{F088B402-1D92-4E6D-979A-B8F13826D350}"/>
                    </a:ext>
                  </a:extLst>
                </p14:cNvPr>
                <p14:cNvContentPartPr/>
                <p14:nvPr/>
              </p14:nvContentPartPr>
              <p14:xfrm>
                <a:off x="10830880" y="4735680"/>
                <a:ext cx="38160" cy="59760"/>
              </p14:xfrm>
            </p:contentPart>
          </mc:Choice>
          <mc:Fallback xmlns="">
            <p:pic>
              <p:nvPicPr>
                <p:cNvPr id="39" name="Ink 38">
                  <a:extLst>
                    <a:ext uri="{FF2B5EF4-FFF2-40B4-BE49-F238E27FC236}">
                      <a16:creationId xmlns:a16="http://schemas.microsoft.com/office/drawing/2014/main" id="{F088B402-1D92-4E6D-979A-B8F13826D350}"/>
                    </a:ext>
                  </a:extLst>
                </p:cNvPr>
                <p:cNvPicPr/>
                <p:nvPr/>
              </p:nvPicPr>
              <p:blipFill>
                <a:blip r:embed="rId47"/>
                <a:stretch>
                  <a:fillRect/>
                </a:stretch>
              </p:blipFill>
              <p:spPr>
                <a:xfrm>
                  <a:off x="10812880" y="4717680"/>
                  <a:ext cx="73800" cy="95400"/>
                </a:xfrm>
                <a:prstGeom prst="rect">
                  <a:avLst/>
                </a:prstGeom>
              </p:spPr>
            </p:pic>
          </mc:Fallback>
        </mc:AlternateContent>
      </p:grpSp>
    </p:spTree>
    <p:extLst>
      <p:ext uri="{BB962C8B-B14F-4D97-AF65-F5344CB8AC3E}">
        <p14:creationId xmlns:p14="http://schemas.microsoft.com/office/powerpoint/2010/main" val="26216011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erson, person, indoor&#10;&#10;Description automatically generated">
            <a:extLst>
              <a:ext uri="{FF2B5EF4-FFF2-40B4-BE49-F238E27FC236}">
                <a16:creationId xmlns:a16="http://schemas.microsoft.com/office/drawing/2014/main" id="{CCAF83AA-E5A4-4B6C-BDB0-97F8D72E139F}"/>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06232788-F45B-4FE9-86CA-C9DE66958482}"/>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a:solidFill>
                  <a:srgbClr val="FFFFFF"/>
                </a:solidFill>
                <a:latin typeface="Arial" panose="020B0604020202020204" pitchFamily="34" charset="0"/>
                <a:cs typeface="Arial" panose="020B0604020202020204" pitchFamily="34" charset="0"/>
                <a:sym typeface="Arial"/>
              </a:rPr>
              <a:t>Defining targeted outcomes and impact into the design</a:t>
            </a:r>
            <a:endParaRPr sz="3600" b="1" kern="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D5B09147-EC79-4C33-B0DF-A89D15DF1CF8}"/>
              </a:ext>
            </a:extLst>
          </p:cNvPr>
          <p:cNvSpPr txBox="1"/>
          <p:nvPr/>
        </p:nvSpPr>
        <p:spPr>
          <a:xfrm>
            <a:off x="10422195" y="6509480"/>
            <a:ext cx="1661651" cy="307777"/>
          </a:xfrm>
          <a:prstGeom prst="rect">
            <a:avLst/>
          </a:prstGeom>
          <a:noFill/>
        </p:spPr>
        <p:txBody>
          <a:bodyPr wrap="square" rtlCol="0">
            <a:spAutoFit/>
          </a:bodyPr>
          <a:lstStyle/>
          <a:p>
            <a:pPr defTabSz="914446"/>
            <a:r>
              <a:rPr lang="en-GB" sz="1400">
                <a:solidFill>
                  <a:prstClr val="white"/>
                </a:solidFill>
                <a:latin typeface="Univers Condensed Light" panose="020B0306020202040204" pitchFamily="34" charset="0"/>
              </a:rPr>
              <a:t>Photo: </a:t>
            </a:r>
            <a:r>
              <a:rPr lang="lv-LV" sz="1400">
                <a:solidFill>
                  <a:prstClr val="white"/>
                </a:solidFill>
                <a:latin typeface="Univers Condensed Light" panose="020B0306020202040204" pitchFamily="34" charset="0"/>
              </a:rPr>
              <a:t>bit.ly/3mLaLGR</a:t>
            </a:r>
            <a:endParaRPr lang="en-GB" sz="1400">
              <a:solidFill>
                <a:prstClr val="white"/>
              </a:solidFill>
              <a:latin typeface="Univers Condensed Light" panose="020B0306020202040204" pitchFamily="34" charset="0"/>
            </a:endParaRPr>
          </a:p>
        </p:txBody>
      </p:sp>
      <p:grpSp>
        <p:nvGrpSpPr>
          <p:cNvPr id="15" name="Group 14">
            <a:extLst>
              <a:ext uri="{FF2B5EF4-FFF2-40B4-BE49-F238E27FC236}">
                <a16:creationId xmlns:a16="http://schemas.microsoft.com/office/drawing/2014/main" id="{F07196BC-EC62-4895-B429-72A93BC7DA57}"/>
              </a:ext>
            </a:extLst>
          </p:cNvPr>
          <p:cNvGrpSpPr/>
          <p:nvPr/>
        </p:nvGrpSpPr>
        <p:grpSpPr>
          <a:xfrm>
            <a:off x="782200" y="342240"/>
            <a:ext cx="3110400" cy="1796760"/>
            <a:chOff x="782200" y="342240"/>
            <a:chExt cx="3110400" cy="1796760"/>
          </a:xfrm>
        </p:grpSpPr>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01593F88-FB2A-47D7-827E-5A1BB744FDE9}"/>
                    </a:ext>
                  </a:extLst>
                </p14:cNvPr>
                <p14:cNvContentPartPr/>
                <p14:nvPr/>
              </p14:nvContentPartPr>
              <p14:xfrm>
                <a:off x="782200" y="411720"/>
                <a:ext cx="901440" cy="1159920"/>
              </p14:xfrm>
            </p:contentPart>
          </mc:Choice>
          <mc:Fallback xmlns="">
            <p:pic>
              <p:nvPicPr>
                <p:cNvPr id="2" name="Ink 1">
                  <a:extLst>
                    <a:ext uri="{FF2B5EF4-FFF2-40B4-BE49-F238E27FC236}">
                      <a16:creationId xmlns:a16="http://schemas.microsoft.com/office/drawing/2014/main" id="{01593F88-FB2A-47D7-827E-5A1BB744FDE9}"/>
                    </a:ext>
                  </a:extLst>
                </p:cNvPr>
                <p:cNvPicPr/>
                <p:nvPr/>
              </p:nvPicPr>
              <p:blipFill>
                <a:blip r:embed="rId5"/>
                <a:stretch>
                  <a:fillRect/>
                </a:stretch>
              </p:blipFill>
              <p:spPr>
                <a:xfrm>
                  <a:off x="719200" y="348720"/>
                  <a:ext cx="1027080" cy="1285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92EF0648-9895-4B59-B5AE-40CC16E7668A}"/>
                    </a:ext>
                  </a:extLst>
                </p14:cNvPr>
                <p14:cNvContentPartPr/>
                <p14:nvPr/>
              </p14:nvContentPartPr>
              <p14:xfrm>
                <a:off x="1787680" y="375720"/>
                <a:ext cx="244440" cy="1103760"/>
              </p14:xfrm>
            </p:contentPart>
          </mc:Choice>
          <mc:Fallback xmlns="">
            <p:pic>
              <p:nvPicPr>
                <p:cNvPr id="7" name="Ink 6">
                  <a:extLst>
                    <a:ext uri="{FF2B5EF4-FFF2-40B4-BE49-F238E27FC236}">
                      <a16:creationId xmlns:a16="http://schemas.microsoft.com/office/drawing/2014/main" id="{92EF0648-9895-4B59-B5AE-40CC16E7668A}"/>
                    </a:ext>
                  </a:extLst>
                </p:cNvPr>
                <p:cNvPicPr/>
                <p:nvPr/>
              </p:nvPicPr>
              <p:blipFill>
                <a:blip r:embed="rId7"/>
                <a:stretch>
                  <a:fillRect/>
                </a:stretch>
              </p:blipFill>
              <p:spPr>
                <a:xfrm>
                  <a:off x="1724680" y="312720"/>
                  <a:ext cx="370080" cy="12294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9E68C87E-ED08-455C-8E71-72968486E407}"/>
                    </a:ext>
                  </a:extLst>
                </p14:cNvPr>
                <p14:cNvContentPartPr/>
                <p14:nvPr/>
              </p14:nvContentPartPr>
              <p14:xfrm>
                <a:off x="1818640" y="831480"/>
                <a:ext cx="506160" cy="695160"/>
              </p14:xfrm>
            </p:contentPart>
          </mc:Choice>
          <mc:Fallback xmlns="">
            <p:pic>
              <p:nvPicPr>
                <p:cNvPr id="8" name="Ink 7">
                  <a:extLst>
                    <a:ext uri="{FF2B5EF4-FFF2-40B4-BE49-F238E27FC236}">
                      <a16:creationId xmlns:a16="http://schemas.microsoft.com/office/drawing/2014/main" id="{9E68C87E-ED08-455C-8E71-72968486E407}"/>
                    </a:ext>
                  </a:extLst>
                </p:cNvPr>
                <p:cNvPicPr/>
                <p:nvPr/>
              </p:nvPicPr>
              <p:blipFill>
                <a:blip r:embed="rId9"/>
                <a:stretch>
                  <a:fillRect/>
                </a:stretch>
              </p:blipFill>
              <p:spPr>
                <a:xfrm>
                  <a:off x="1755640" y="768513"/>
                  <a:ext cx="631800" cy="820735"/>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48255D47-1F53-479F-ADA5-684B953CA352}"/>
                    </a:ext>
                  </a:extLst>
                </p14:cNvPr>
                <p14:cNvContentPartPr/>
                <p14:nvPr/>
              </p14:nvContentPartPr>
              <p14:xfrm>
                <a:off x="2550160" y="822840"/>
                <a:ext cx="448560" cy="1316160"/>
              </p14:xfrm>
            </p:contentPart>
          </mc:Choice>
          <mc:Fallback xmlns="">
            <p:pic>
              <p:nvPicPr>
                <p:cNvPr id="11" name="Ink 10">
                  <a:extLst>
                    <a:ext uri="{FF2B5EF4-FFF2-40B4-BE49-F238E27FC236}">
                      <a16:creationId xmlns:a16="http://schemas.microsoft.com/office/drawing/2014/main" id="{48255D47-1F53-479F-ADA5-684B953CA352}"/>
                    </a:ext>
                  </a:extLst>
                </p:cNvPr>
                <p:cNvPicPr/>
                <p:nvPr/>
              </p:nvPicPr>
              <p:blipFill>
                <a:blip r:embed="rId11"/>
                <a:stretch>
                  <a:fillRect/>
                </a:stretch>
              </p:blipFill>
              <p:spPr>
                <a:xfrm>
                  <a:off x="2487160" y="759840"/>
                  <a:ext cx="574200" cy="1441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8CBA9EDB-4001-4435-B9E5-0039B947CF16}"/>
                    </a:ext>
                  </a:extLst>
                </p14:cNvPr>
                <p14:cNvContentPartPr/>
                <p14:nvPr/>
              </p14:nvContentPartPr>
              <p14:xfrm>
                <a:off x="3513520" y="342240"/>
                <a:ext cx="379080" cy="868680"/>
              </p14:xfrm>
            </p:contentPart>
          </mc:Choice>
          <mc:Fallback xmlns="">
            <p:pic>
              <p:nvPicPr>
                <p:cNvPr id="13" name="Ink 12">
                  <a:extLst>
                    <a:ext uri="{FF2B5EF4-FFF2-40B4-BE49-F238E27FC236}">
                      <a16:creationId xmlns:a16="http://schemas.microsoft.com/office/drawing/2014/main" id="{8CBA9EDB-4001-4435-B9E5-0039B947CF16}"/>
                    </a:ext>
                  </a:extLst>
                </p:cNvPr>
                <p:cNvPicPr/>
                <p:nvPr/>
              </p:nvPicPr>
              <p:blipFill>
                <a:blip r:embed="rId13"/>
                <a:stretch>
                  <a:fillRect/>
                </a:stretch>
              </p:blipFill>
              <p:spPr>
                <a:xfrm>
                  <a:off x="3450520" y="279240"/>
                  <a:ext cx="504720" cy="9943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908F2A29-CF41-422E-A6C7-66E32F3B2DB9}"/>
                    </a:ext>
                  </a:extLst>
                </p14:cNvPr>
                <p14:cNvContentPartPr/>
                <p14:nvPr/>
              </p14:nvContentPartPr>
              <p14:xfrm>
                <a:off x="3484720" y="1583880"/>
                <a:ext cx="360" cy="9720"/>
              </p14:xfrm>
            </p:contentPart>
          </mc:Choice>
          <mc:Fallback xmlns="">
            <p:pic>
              <p:nvPicPr>
                <p:cNvPr id="14" name="Ink 13">
                  <a:extLst>
                    <a:ext uri="{FF2B5EF4-FFF2-40B4-BE49-F238E27FC236}">
                      <a16:creationId xmlns:a16="http://schemas.microsoft.com/office/drawing/2014/main" id="{908F2A29-CF41-422E-A6C7-66E32F3B2DB9}"/>
                    </a:ext>
                  </a:extLst>
                </p:cNvPr>
                <p:cNvPicPr/>
                <p:nvPr/>
              </p:nvPicPr>
              <p:blipFill>
                <a:blip r:embed="rId15"/>
                <a:stretch>
                  <a:fillRect/>
                </a:stretch>
              </p:blipFill>
              <p:spPr>
                <a:xfrm>
                  <a:off x="3421720" y="1518457"/>
                  <a:ext cx="126000" cy="140192"/>
                </a:xfrm>
                <a:prstGeom prst="rect">
                  <a:avLst/>
                </a:prstGeom>
              </p:spPr>
            </p:pic>
          </mc:Fallback>
        </mc:AlternateContent>
      </p:grpSp>
      <p:grpSp>
        <p:nvGrpSpPr>
          <p:cNvPr id="24" name="Group 23">
            <a:extLst>
              <a:ext uri="{FF2B5EF4-FFF2-40B4-BE49-F238E27FC236}">
                <a16:creationId xmlns:a16="http://schemas.microsoft.com/office/drawing/2014/main" id="{149B4B73-01EC-4FC4-806F-E22FFA459AD9}"/>
              </a:ext>
            </a:extLst>
          </p:cNvPr>
          <p:cNvGrpSpPr/>
          <p:nvPr/>
        </p:nvGrpSpPr>
        <p:grpSpPr>
          <a:xfrm>
            <a:off x="416440" y="2539680"/>
            <a:ext cx="2759040" cy="1594080"/>
            <a:chOff x="416440" y="2539680"/>
            <a:chExt cx="2759040" cy="1594080"/>
          </a:xfrm>
        </p:grpSpPr>
        <mc:AlternateContent xmlns:mc="http://schemas.openxmlformats.org/markup-compatibility/2006" xmlns:p14="http://schemas.microsoft.com/office/powerpoint/2010/main">
          <mc:Choice Requires="p14">
            <p:contentPart p14:bwMode="auto" r:id="rId16">
              <p14:nvContentPartPr>
                <p14:cNvPr id="16" name="Ink 15">
                  <a:extLst>
                    <a:ext uri="{FF2B5EF4-FFF2-40B4-BE49-F238E27FC236}">
                      <a16:creationId xmlns:a16="http://schemas.microsoft.com/office/drawing/2014/main" id="{85967A16-B52C-4CB4-AA17-6A12A4DC5928}"/>
                    </a:ext>
                  </a:extLst>
                </p14:cNvPr>
                <p14:cNvContentPartPr/>
                <p14:nvPr/>
              </p14:nvContentPartPr>
              <p14:xfrm>
                <a:off x="416440" y="2723640"/>
                <a:ext cx="946440" cy="1410120"/>
              </p14:xfrm>
            </p:contentPart>
          </mc:Choice>
          <mc:Fallback xmlns="">
            <p:pic>
              <p:nvPicPr>
                <p:cNvPr id="16" name="Ink 15">
                  <a:extLst>
                    <a:ext uri="{FF2B5EF4-FFF2-40B4-BE49-F238E27FC236}">
                      <a16:creationId xmlns:a16="http://schemas.microsoft.com/office/drawing/2014/main" id="{85967A16-B52C-4CB4-AA17-6A12A4DC5928}"/>
                    </a:ext>
                  </a:extLst>
                </p:cNvPr>
                <p:cNvPicPr/>
                <p:nvPr/>
              </p:nvPicPr>
              <p:blipFill>
                <a:blip r:embed="rId17"/>
                <a:stretch>
                  <a:fillRect/>
                </a:stretch>
              </p:blipFill>
              <p:spPr>
                <a:xfrm>
                  <a:off x="353440" y="2660640"/>
                  <a:ext cx="1072080" cy="15357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7" name="Ink 16">
                  <a:extLst>
                    <a:ext uri="{FF2B5EF4-FFF2-40B4-BE49-F238E27FC236}">
                      <a16:creationId xmlns:a16="http://schemas.microsoft.com/office/drawing/2014/main" id="{421410D5-326E-4E46-B693-4DDC70B43C38}"/>
                    </a:ext>
                  </a:extLst>
                </p14:cNvPr>
                <p14:cNvContentPartPr/>
                <p14:nvPr/>
              </p14:nvContentPartPr>
              <p14:xfrm>
                <a:off x="1420120" y="2621040"/>
                <a:ext cx="185400" cy="1458360"/>
              </p14:xfrm>
            </p:contentPart>
          </mc:Choice>
          <mc:Fallback xmlns="">
            <p:pic>
              <p:nvPicPr>
                <p:cNvPr id="17" name="Ink 16">
                  <a:extLst>
                    <a:ext uri="{FF2B5EF4-FFF2-40B4-BE49-F238E27FC236}">
                      <a16:creationId xmlns:a16="http://schemas.microsoft.com/office/drawing/2014/main" id="{421410D5-326E-4E46-B693-4DDC70B43C38}"/>
                    </a:ext>
                  </a:extLst>
                </p:cNvPr>
                <p:cNvPicPr/>
                <p:nvPr/>
              </p:nvPicPr>
              <p:blipFill>
                <a:blip r:embed="rId19"/>
                <a:stretch>
                  <a:fillRect/>
                </a:stretch>
              </p:blipFill>
              <p:spPr>
                <a:xfrm>
                  <a:off x="1357120" y="2558056"/>
                  <a:ext cx="311040" cy="1583969"/>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8" name="Ink 17">
                  <a:extLst>
                    <a:ext uri="{FF2B5EF4-FFF2-40B4-BE49-F238E27FC236}">
                      <a16:creationId xmlns:a16="http://schemas.microsoft.com/office/drawing/2014/main" id="{54501509-BE3A-4F97-9936-5CC6BC09E33A}"/>
                    </a:ext>
                  </a:extLst>
                </p14:cNvPr>
                <p14:cNvContentPartPr/>
                <p14:nvPr/>
              </p14:nvContentPartPr>
              <p14:xfrm>
                <a:off x="1462600" y="3310440"/>
                <a:ext cx="384840" cy="741240"/>
              </p14:xfrm>
            </p:contentPart>
          </mc:Choice>
          <mc:Fallback xmlns="">
            <p:pic>
              <p:nvPicPr>
                <p:cNvPr id="18" name="Ink 17">
                  <a:extLst>
                    <a:ext uri="{FF2B5EF4-FFF2-40B4-BE49-F238E27FC236}">
                      <a16:creationId xmlns:a16="http://schemas.microsoft.com/office/drawing/2014/main" id="{54501509-BE3A-4F97-9936-5CC6BC09E33A}"/>
                    </a:ext>
                  </a:extLst>
                </p:cNvPr>
                <p:cNvPicPr/>
                <p:nvPr/>
              </p:nvPicPr>
              <p:blipFill>
                <a:blip r:embed="rId21"/>
                <a:stretch>
                  <a:fillRect/>
                </a:stretch>
              </p:blipFill>
              <p:spPr>
                <a:xfrm>
                  <a:off x="1399600" y="3247440"/>
                  <a:ext cx="510480" cy="8668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9" name="Ink 18">
                  <a:extLst>
                    <a:ext uri="{FF2B5EF4-FFF2-40B4-BE49-F238E27FC236}">
                      <a16:creationId xmlns:a16="http://schemas.microsoft.com/office/drawing/2014/main" id="{4118825A-5BED-4CC8-9AA6-07A29A751B2F}"/>
                    </a:ext>
                  </a:extLst>
                </p14:cNvPr>
                <p14:cNvContentPartPr/>
                <p14:nvPr/>
              </p14:nvContentPartPr>
              <p14:xfrm>
                <a:off x="2001520" y="3289560"/>
                <a:ext cx="376560" cy="774360"/>
              </p14:xfrm>
            </p:contentPart>
          </mc:Choice>
          <mc:Fallback xmlns="">
            <p:pic>
              <p:nvPicPr>
                <p:cNvPr id="19" name="Ink 18">
                  <a:extLst>
                    <a:ext uri="{FF2B5EF4-FFF2-40B4-BE49-F238E27FC236}">
                      <a16:creationId xmlns:a16="http://schemas.microsoft.com/office/drawing/2014/main" id="{4118825A-5BED-4CC8-9AA6-07A29A751B2F}"/>
                    </a:ext>
                  </a:extLst>
                </p:cNvPr>
                <p:cNvPicPr/>
                <p:nvPr/>
              </p:nvPicPr>
              <p:blipFill>
                <a:blip r:embed="rId23"/>
                <a:stretch>
                  <a:fillRect/>
                </a:stretch>
              </p:blipFill>
              <p:spPr>
                <a:xfrm>
                  <a:off x="1938520" y="3226560"/>
                  <a:ext cx="502200" cy="900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1" name="Ink 20">
                  <a:extLst>
                    <a:ext uri="{FF2B5EF4-FFF2-40B4-BE49-F238E27FC236}">
                      <a16:creationId xmlns:a16="http://schemas.microsoft.com/office/drawing/2014/main" id="{A84FF35A-13C3-449D-8E5C-2AC1FD6EE4D4}"/>
                    </a:ext>
                  </a:extLst>
                </p14:cNvPr>
                <p14:cNvContentPartPr/>
                <p14:nvPr/>
              </p14:nvContentPartPr>
              <p14:xfrm>
                <a:off x="2375200" y="3240600"/>
                <a:ext cx="259920" cy="812520"/>
              </p14:xfrm>
            </p:contentPart>
          </mc:Choice>
          <mc:Fallback xmlns="">
            <p:pic>
              <p:nvPicPr>
                <p:cNvPr id="21" name="Ink 20">
                  <a:extLst>
                    <a:ext uri="{FF2B5EF4-FFF2-40B4-BE49-F238E27FC236}">
                      <a16:creationId xmlns:a16="http://schemas.microsoft.com/office/drawing/2014/main" id="{A84FF35A-13C3-449D-8E5C-2AC1FD6EE4D4}"/>
                    </a:ext>
                  </a:extLst>
                </p:cNvPr>
                <p:cNvPicPr/>
                <p:nvPr/>
              </p:nvPicPr>
              <p:blipFill>
                <a:blip r:embed="rId25"/>
                <a:stretch>
                  <a:fillRect/>
                </a:stretch>
              </p:blipFill>
              <p:spPr>
                <a:xfrm>
                  <a:off x="2312200" y="3177572"/>
                  <a:ext cx="385560" cy="938216"/>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2" name="Ink 21">
                  <a:extLst>
                    <a:ext uri="{FF2B5EF4-FFF2-40B4-BE49-F238E27FC236}">
                      <a16:creationId xmlns:a16="http://schemas.microsoft.com/office/drawing/2014/main" id="{8771A944-99DC-4A87-8850-354C85876570}"/>
                    </a:ext>
                  </a:extLst>
                </p14:cNvPr>
                <p14:cNvContentPartPr/>
                <p14:nvPr/>
              </p14:nvContentPartPr>
              <p14:xfrm>
                <a:off x="2904760" y="2539680"/>
                <a:ext cx="270720" cy="1472760"/>
              </p14:xfrm>
            </p:contentPart>
          </mc:Choice>
          <mc:Fallback xmlns="">
            <p:pic>
              <p:nvPicPr>
                <p:cNvPr id="22" name="Ink 21">
                  <a:extLst>
                    <a:ext uri="{FF2B5EF4-FFF2-40B4-BE49-F238E27FC236}">
                      <a16:creationId xmlns:a16="http://schemas.microsoft.com/office/drawing/2014/main" id="{8771A944-99DC-4A87-8850-354C85876570}"/>
                    </a:ext>
                  </a:extLst>
                </p:cNvPr>
                <p:cNvPicPr/>
                <p:nvPr/>
              </p:nvPicPr>
              <p:blipFill>
                <a:blip r:embed="rId27"/>
                <a:stretch>
                  <a:fillRect/>
                </a:stretch>
              </p:blipFill>
              <p:spPr>
                <a:xfrm>
                  <a:off x="2841676" y="2476680"/>
                  <a:ext cx="396527" cy="15984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3" name="Ink 22">
                  <a:extLst>
                    <a:ext uri="{FF2B5EF4-FFF2-40B4-BE49-F238E27FC236}">
                      <a16:creationId xmlns:a16="http://schemas.microsoft.com/office/drawing/2014/main" id="{729D886F-C4D7-4C67-8B8D-7F507648324D}"/>
                    </a:ext>
                  </a:extLst>
                </p14:cNvPr>
                <p14:cNvContentPartPr/>
                <p14:nvPr/>
              </p14:nvContentPartPr>
              <p14:xfrm>
                <a:off x="2550160" y="2915520"/>
                <a:ext cx="447480" cy="97560"/>
              </p14:xfrm>
            </p:contentPart>
          </mc:Choice>
          <mc:Fallback xmlns="">
            <p:pic>
              <p:nvPicPr>
                <p:cNvPr id="23" name="Ink 22">
                  <a:extLst>
                    <a:ext uri="{FF2B5EF4-FFF2-40B4-BE49-F238E27FC236}">
                      <a16:creationId xmlns:a16="http://schemas.microsoft.com/office/drawing/2014/main" id="{729D886F-C4D7-4C67-8B8D-7F507648324D}"/>
                    </a:ext>
                  </a:extLst>
                </p:cNvPr>
                <p:cNvPicPr/>
                <p:nvPr/>
              </p:nvPicPr>
              <p:blipFill>
                <a:blip r:embed="rId29"/>
                <a:stretch>
                  <a:fillRect/>
                </a:stretch>
              </p:blipFill>
              <p:spPr>
                <a:xfrm>
                  <a:off x="2487160" y="2852520"/>
                  <a:ext cx="573120" cy="223200"/>
                </a:xfrm>
                <a:prstGeom prst="rect">
                  <a:avLst/>
                </a:prstGeom>
              </p:spPr>
            </p:pic>
          </mc:Fallback>
        </mc:AlternateContent>
      </p:grpSp>
      <p:grpSp>
        <p:nvGrpSpPr>
          <p:cNvPr id="27" name="Group 26">
            <a:extLst>
              <a:ext uri="{FF2B5EF4-FFF2-40B4-BE49-F238E27FC236}">
                <a16:creationId xmlns:a16="http://schemas.microsoft.com/office/drawing/2014/main" id="{406B89D0-0982-472D-A15C-2F7E1618A9E8}"/>
              </a:ext>
            </a:extLst>
          </p:cNvPr>
          <p:cNvGrpSpPr/>
          <p:nvPr/>
        </p:nvGrpSpPr>
        <p:grpSpPr>
          <a:xfrm>
            <a:off x="3525400" y="2598000"/>
            <a:ext cx="346680" cy="1425240"/>
            <a:chOff x="3525400" y="2598000"/>
            <a:chExt cx="346680" cy="1425240"/>
          </a:xfrm>
        </p:grpSpPr>
        <mc:AlternateContent xmlns:mc="http://schemas.openxmlformats.org/markup-compatibility/2006" xmlns:p14="http://schemas.microsoft.com/office/powerpoint/2010/main">
          <mc:Choice Requires="p14">
            <p:contentPart p14:bwMode="auto" r:id="rId30">
              <p14:nvContentPartPr>
                <p14:cNvPr id="25" name="Ink 24">
                  <a:extLst>
                    <a:ext uri="{FF2B5EF4-FFF2-40B4-BE49-F238E27FC236}">
                      <a16:creationId xmlns:a16="http://schemas.microsoft.com/office/drawing/2014/main" id="{56F990B3-CA7C-460F-80F5-5B0932ED4E16}"/>
                    </a:ext>
                  </a:extLst>
                </p14:cNvPr>
                <p14:cNvContentPartPr/>
                <p14:nvPr/>
              </p14:nvContentPartPr>
              <p14:xfrm>
                <a:off x="3525400" y="2598000"/>
                <a:ext cx="346680" cy="999360"/>
              </p14:xfrm>
            </p:contentPart>
          </mc:Choice>
          <mc:Fallback xmlns="">
            <p:pic>
              <p:nvPicPr>
                <p:cNvPr id="25" name="Ink 24">
                  <a:extLst>
                    <a:ext uri="{FF2B5EF4-FFF2-40B4-BE49-F238E27FC236}">
                      <a16:creationId xmlns:a16="http://schemas.microsoft.com/office/drawing/2014/main" id="{56F990B3-CA7C-460F-80F5-5B0932ED4E16}"/>
                    </a:ext>
                  </a:extLst>
                </p:cNvPr>
                <p:cNvPicPr/>
                <p:nvPr/>
              </p:nvPicPr>
              <p:blipFill>
                <a:blip r:embed="rId31"/>
                <a:stretch>
                  <a:fillRect/>
                </a:stretch>
              </p:blipFill>
              <p:spPr>
                <a:xfrm>
                  <a:off x="3462400" y="2535000"/>
                  <a:ext cx="472320" cy="1125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6" name="Ink 25">
                  <a:extLst>
                    <a:ext uri="{FF2B5EF4-FFF2-40B4-BE49-F238E27FC236}">
                      <a16:creationId xmlns:a16="http://schemas.microsoft.com/office/drawing/2014/main" id="{EBA2621F-201D-4017-AD26-BC62AE6ACBF4}"/>
                    </a:ext>
                  </a:extLst>
                </p14:cNvPr>
                <p14:cNvContentPartPr/>
                <p14:nvPr/>
              </p14:nvContentPartPr>
              <p14:xfrm>
                <a:off x="3647080" y="3995520"/>
                <a:ext cx="2160" cy="27720"/>
              </p14:xfrm>
            </p:contentPart>
          </mc:Choice>
          <mc:Fallback xmlns="">
            <p:pic>
              <p:nvPicPr>
                <p:cNvPr id="26" name="Ink 25">
                  <a:extLst>
                    <a:ext uri="{FF2B5EF4-FFF2-40B4-BE49-F238E27FC236}">
                      <a16:creationId xmlns:a16="http://schemas.microsoft.com/office/drawing/2014/main" id="{EBA2621F-201D-4017-AD26-BC62AE6ACBF4}"/>
                    </a:ext>
                  </a:extLst>
                </p:cNvPr>
                <p:cNvPicPr/>
                <p:nvPr/>
              </p:nvPicPr>
              <p:blipFill>
                <a:blip r:embed="rId33"/>
                <a:stretch>
                  <a:fillRect/>
                </a:stretch>
              </p:blipFill>
              <p:spPr>
                <a:xfrm>
                  <a:off x="3584080" y="3932520"/>
                  <a:ext cx="127800" cy="153360"/>
                </a:xfrm>
                <a:prstGeom prst="rect">
                  <a:avLst/>
                </a:prstGeom>
              </p:spPr>
            </p:pic>
          </mc:Fallback>
        </mc:AlternateContent>
      </p:grpSp>
      <p:grpSp>
        <p:nvGrpSpPr>
          <p:cNvPr id="47" name="Group 46">
            <a:extLst>
              <a:ext uri="{FF2B5EF4-FFF2-40B4-BE49-F238E27FC236}">
                <a16:creationId xmlns:a16="http://schemas.microsoft.com/office/drawing/2014/main" id="{93FF9801-647E-4F8A-B66F-5B992380E1BE}"/>
              </a:ext>
            </a:extLst>
          </p:cNvPr>
          <p:cNvGrpSpPr/>
          <p:nvPr/>
        </p:nvGrpSpPr>
        <p:grpSpPr>
          <a:xfrm>
            <a:off x="8748640" y="1848840"/>
            <a:ext cx="1005480" cy="1179720"/>
            <a:chOff x="8748640" y="1848840"/>
            <a:chExt cx="1005480" cy="1179720"/>
          </a:xfrm>
        </p:grpSpPr>
        <mc:AlternateContent xmlns:mc="http://schemas.openxmlformats.org/markup-compatibility/2006" xmlns:p14="http://schemas.microsoft.com/office/powerpoint/2010/main">
          <mc:Choice Requires="p14">
            <p:contentPart p14:bwMode="auto" r:id="rId34">
              <p14:nvContentPartPr>
                <p14:cNvPr id="43" name="Ink 42">
                  <a:extLst>
                    <a:ext uri="{FF2B5EF4-FFF2-40B4-BE49-F238E27FC236}">
                      <a16:creationId xmlns:a16="http://schemas.microsoft.com/office/drawing/2014/main" id="{F73B89B1-C547-496E-B9B1-9ED0B6AAA6E2}"/>
                    </a:ext>
                  </a:extLst>
                </p14:cNvPr>
                <p14:cNvContentPartPr/>
                <p14:nvPr/>
              </p14:nvContentPartPr>
              <p14:xfrm>
                <a:off x="8748640" y="1848840"/>
                <a:ext cx="283680" cy="1130760"/>
              </p14:xfrm>
            </p:contentPart>
          </mc:Choice>
          <mc:Fallback xmlns="">
            <p:pic>
              <p:nvPicPr>
                <p:cNvPr id="43" name="Ink 42">
                  <a:extLst>
                    <a:ext uri="{FF2B5EF4-FFF2-40B4-BE49-F238E27FC236}">
                      <a16:creationId xmlns:a16="http://schemas.microsoft.com/office/drawing/2014/main" id="{F73B89B1-C547-496E-B9B1-9ED0B6AAA6E2}"/>
                    </a:ext>
                  </a:extLst>
                </p:cNvPr>
                <p:cNvPicPr/>
                <p:nvPr/>
              </p:nvPicPr>
              <p:blipFill>
                <a:blip r:embed="rId35"/>
                <a:stretch>
                  <a:fillRect/>
                </a:stretch>
              </p:blipFill>
              <p:spPr>
                <a:xfrm>
                  <a:off x="8712640" y="1812851"/>
                  <a:ext cx="355320" cy="1202377"/>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44" name="Ink 43">
                  <a:extLst>
                    <a:ext uri="{FF2B5EF4-FFF2-40B4-BE49-F238E27FC236}">
                      <a16:creationId xmlns:a16="http://schemas.microsoft.com/office/drawing/2014/main" id="{2961C4B2-1ECD-43D1-A72B-C898FBC6B390}"/>
                    </a:ext>
                  </a:extLst>
                </p14:cNvPr>
                <p14:cNvContentPartPr/>
                <p14:nvPr/>
              </p14:nvContentPartPr>
              <p14:xfrm>
                <a:off x="8849080" y="2457240"/>
                <a:ext cx="416880" cy="11880"/>
              </p14:xfrm>
            </p:contentPart>
          </mc:Choice>
          <mc:Fallback xmlns="">
            <p:pic>
              <p:nvPicPr>
                <p:cNvPr id="44" name="Ink 43">
                  <a:extLst>
                    <a:ext uri="{FF2B5EF4-FFF2-40B4-BE49-F238E27FC236}">
                      <a16:creationId xmlns:a16="http://schemas.microsoft.com/office/drawing/2014/main" id="{2961C4B2-1ECD-43D1-A72B-C898FBC6B390}"/>
                    </a:ext>
                  </a:extLst>
                </p:cNvPr>
                <p:cNvPicPr/>
                <p:nvPr/>
              </p:nvPicPr>
              <p:blipFill>
                <a:blip r:embed="rId37"/>
                <a:stretch>
                  <a:fillRect/>
                </a:stretch>
              </p:blipFill>
              <p:spPr>
                <a:xfrm>
                  <a:off x="8813080" y="2421240"/>
                  <a:ext cx="48852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45" name="Ink 44">
                  <a:extLst>
                    <a:ext uri="{FF2B5EF4-FFF2-40B4-BE49-F238E27FC236}">
                      <a16:creationId xmlns:a16="http://schemas.microsoft.com/office/drawing/2014/main" id="{14ED4566-D27C-4F69-A731-347F6A1AE29E}"/>
                    </a:ext>
                  </a:extLst>
                </p14:cNvPr>
                <p14:cNvContentPartPr/>
                <p14:nvPr/>
              </p14:nvContentPartPr>
              <p14:xfrm>
                <a:off x="9143560" y="1888440"/>
                <a:ext cx="273600" cy="1130040"/>
              </p14:xfrm>
            </p:contentPart>
          </mc:Choice>
          <mc:Fallback xmlns="">
            <p:pic>
              <p:nvPicPr>
                <p:cNvPr id="45" name="Ink 44">
                  <a:extLst>
                    <a:ext uri="{FF2B5EF4-FFF2-40B4-BE49-F238E27FC236}">
                      <a16:creationId xmlns:a16="http://schemas.microsoft.com/office/drawing/2014/main" id="{14ED4566-D27C-4F69-A731-347F6A1AE29E}"/>
                    </a:ext>
                  </a:extLst>
                </p:cNvPr>
                <p:cNvPicPr/>
                <p:nvPr/>
              </p:nvPicPr>
              <p:blipFill>
                <a:blip r:embed="rId39"/>
                <a:stretch>
                  <a:fillRect/>
                </a:stretch>
              </p:blipFill>
              <p:spPr>
                <a:xfrm>
                  <a:off x="9107560" y="1852440"/>
                  <a:ext cx="345240" cy="12016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6" name="Ink 45">
                  <a:extLst>
                    <a:ext uri="{FF2B5EF4-FFF2-40B4-BE49-F238E27FC236}">
                      <a16:creationId xmlns:a16="http://schemas.microsoft.com/office/drawing/2014/main" id="{0F6428DD-DED1-46C7-88F3-459E46390D9E}"/>
                    </a:ext>
                  </a:extLst>
                </p14:cNvPr>
                <p14:cNvContentPartPr/>
                <p14:nvPr/>
              </p14:nvContentPartPr>
              <p14:xfrm>
                <a:off x="9394840" y="2385240"/>
                <a:ext cx="359280" cy="643320"/>
              </p14:xfrm>
            </p:contentPart>
          </mc:Choice>
          <mc:Fallback xmlns="">
            <p:pic>
              <p:nvPicPr>
                <p:cNvPr id="46" name="Ink 45">
                  <a:extLst>
                    <a:ext uri="{FF2B5EF4-FFF2-40B4-BE49-F238E27FC236}">
                      <a16:creationId xmlns:a16="http://schemas.microsoft.com/office/drawing/2014/main" id="{0F6428DD-DED1-46C7-88F3-459E46390D9E}"/>
                    </a:ext>
                  </a:extLst>
                </p:cNvPr>
                <p:cNvPicPr/>
                <p:nvPr/>
              </p:nvPicPr>
              <p:blipFill>
                <a:blip r:embed="rId41"/>
                <a:stretch>
                  <a:fillRect/>
                </a:stretch>
              </p:blipFill>
              <p:spPr>
                <a:xfrm>
                  <a:off x="9358840" y="2349260"/>
                  <a:ext cx="430920" cy="714920"/>
                </a:xfrm>
                <a:prstGeom prst="rect">
                  <a:avLst/>
                </a:prstGeom>
              </p:spPr>
            </p:pic>
          </mc:Fallback>
        </mc:AlternateContent>
      </p:grpSp>
      <p:grpSp>
        <p:nvGrpSpPr>
          <p:cNvPr id="51" name="Group 50">
            <a:extLst>
              <a:ext uri="{FF2B5EF4-FFF2-40B4-BE49-F238E27FC236}">
                <a16:creationId xmlns:a16="http://schemas.microsoft.com/office/drawing/2014/main" id="{0A87169E-18B5-4857-8347-EF24571194D0}"/>
              </a:ext>
            </a:extLst>
          </p:cNvPr>
          <p:cNvGrpSpPr/>
          <p:nvPr/>
        </p:nvGrpSpPr>
        <p:grpSpPr>
          <a:xfrm>
            <a:off x="10006120" y="1704120"/>
            <a:ext cx="1405440" cy="1340280"/>
            <a:chOff x="10006120" y="1704120"/>
            <a:chExt cx="1405440" cy="1340280"/>
          </a:xfrm>
        </p:grpSpPr>
        <mc:AlternateContent xmlns:mc="http://schemas.openxmlformats.org/markup-compatibility/2006" xmlns:p14="http://schemas.microsoft.com/office/powerpoint/2010/main">
          <mc:Choice Requires="p14">
            <p:contentPart p14:bwMode="auto" r:id="rId42">
              <p14:nvContentPartPr>
                <p14:cNvPr id="48" name="Ink 47">
                  <a:extLst>
                    <a:ext uri="{FF2B5EF4-FFF2-40B4-BE49-F238E27FC236}">
                      <a16:creationId xmlns:a16="http://schemas.microsoft.com/office/drawing/2014/main" id="{730A0D69-E547-4D8A-A3D7-4105B85364CE}"/>
                    </a:ext>
                  </a:extLst>
                </p14:cNvPr>
                <p14:cNvContentPartPr/>
                <p14:nvPr/>
              </p14:nvContentPartPr>
              <p14:xfrm>
                <a:off x="10006120" y="2335560"/>
                <a:ext cx="601920" cy="708840"/>
              </p14:xfrm>
            </p:contentPart>
          </mc:Choice>
          <mc:Fallback xmlns="">
            <p:pic>
              <p:nvPicPr>
                <p:cNvPr id="48" name="Ink 47">
                  <a:extLst>
                    <a:ext uri="{FF2B5EF4-FFF2-40B4-BE49-F238E27FC236}">
                      <a16:creationId xmlns:a16="http://schemas.microsoft.com/office/drawing/2014/main" id="{730A0D69-E547-4D8A-A3D7-4105B85364CE}"/>
                    </a:ext>
                  </a:extLst>
                </p:cNvPr>
                <p:cNvPicPr/>
                <p:nvPr/>
              </p:nvPicPr>
              <p:blipFill>
                <a:blip r:embed="rId43"/>
                <a:stretch>
                  <a:fillRect/>
                </a:stretch>
              </p:blipFill>
              <p:spPr>
                <a:xfrm>
                  <a:off x="9970120" y="2299560"/>
                  <a:ext cx="673560" cy="7804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9" name="Ink 48">
                  <a:extLst>
                    <a:ext uri="{FF2B5EF4-FFF2-40B4-BE49-F238E27FC236}">
                      <a16:creationId xmlns:a16="http://schemas.microsoft.com/office/drawing/2014/main" id="{4A3CDF70-41D5-4AB2-90AE-FE0333DD6D63}"/>
                    </a:ext>
                  </a:extLst>
                </p14:cNvPr>
                <p14:cNvContentPartPr/>
                <p14:nvPr/>
              </p14:nvContentPartPr>
              <p14:xfrm>
                <a:off x="10909720" y="1704120"/>
                <a:ext cx="501840" cy="1054080"/>
              </p14:xfrm>
            </p:contentPart>
          </mc:Choice>
          <mc:Fallback xmlns="">
            <p:pic>
              <p:nvPicPr>
                <p:cNvPr id="49" name="Ink 48">
                  <a:extLst>
                    <a:ext uri="{FF2B5EF4-FFF2-40B4-BE49-F238E27FC236}">
                      <a16:creationId xmlns:a16="http://schemas.microsoft.com/office/drawing/2014/main" id="{4A3CDF70-41D5-4AB2-90AE-FE0333DD6D63}"/>
                    </a:ext>
                  </a:extLst>
                </p:cNvPr>
                <p:cNvPicPr/>
                <p:nvPr/>
              </p:nvPicPr>
              <p:blipFill>
                <a:blip r:embed="rId45"/>
                <a:stretch>
                  <a:fillRect/>
                </a:stretch>
              </p:blipFill>
              <p:spPr>
                <a:xfrm>
                  <a:off x="10873720" y="1668132"/>
                  <a:ext cx="573480" cy="1125696"/>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50" name="Ink 49">
                  <a:extLst>
                    <a:ext uri="{FF2B5EF4-FFF2-40B4-BE49-F238E27FC236}">
                      <a16:creationId xmlns:a16="http://schemas.microsoft.com/office/drawing/2014/main" id="{E2902D1A-C4F3-40FB-837F-4A290B9DE01A}"/>
                    </a:ext>
                  </a:extLst>
                </p14:cNvPr>
                <p14:cNvContentPartPr/>
                <p14:nvPr/>
              </p14:nvContentPartPr>
              <p14:xfrm>
                <a:off x="10860400" y="2956200"/>
                <a:ext cx="18720" cy="28080"/>
              </p14:xfrm>
            </p:contentPart>
          </mc:Choice>
          <mc:Fallback xmlns="">
            <p:pic>
              <p:nvPicPr>
                <p:cNvPr id="50" name="Ink 49">
                  <a:extLst>
                    <a:ext uri="{FF2B5EF4-FFF2-40B4-BE49-F238E27FC236}">
                      <a16:creationId xmlns:a16="http://schemas.microsoft.com/office/drawing/2014/main" id="{E2902D1A-C4F3-40FB-837F-4A290B9DE01A}"/>
                    </a:ext>
                  </a:extLst>
                </p:cNvPr>
                <p:cNvPicPr/>
                <p:nvPr/>
              </p:nvPicPr>
              <p:blipFill>
                <a:blip r:embed="rId47"/>
                <a:stretch>
                  <a:fillRect/>
                </a:stretch>
              </p:blipFill>
              <p:spPr>
                <a:xfrm>
                  <a:off x="10824400" y="2919732"/>
                  <a:ext cx="90360" cy="100650"/>
                </a:xfrm>
                <a:prstGeom prst="rect">
                  <a:avLst/>
                </a:prstGeom>
              </p:spPr>
            </p:pic>
          </mc:Fallback>
        </mc:AlternateContent>
      </p:grpSp>
    </p:spTree>
    <p:extLst>
      <p:ext uri="{BB962C8B-B14F-4D97-AF65-F5344CB8AC3E}">
        <p14:creationId xmlns:p14="http://schemas.microsoft.com/office/powerpoint/2010/main" val="237910088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defRPr/>
            </a:pPr>
            <a:endParaRPr lang="en-US">
              <a:solidFill>
                <a:prstClr val="white"/>
              </a:solidFill>
              <a:latin typeface="Calibri" panose="020F0502020204030204"/>
            </a:endParaRPr>
          </a:p>
        </p:txBody>
      </p:sp>
      <p:pic>
        <p:nvPicPr>
          <p:cNvPr id="3" name="Picture 2" descr="A picture containing bird, outdoor, ostrich&#10;&#10;Description automatically generated">
            <a:extLst>
              <a:ext uri="{FF2B5EF4-FFF2-40B4-BE49-F238E27FC236}">
                <a16:creationId xmlns:a16="http://schemas.microsoft.com/office/drawing/2014/main" id="{40F9C59A-9BBF-4069-858D-F8D640CFD154}"/>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8F5AEE66-DEEE-487F-9A65-D905DE73DE83}"/>
              </a:ext>
            </a:extLst>
          </p:cNvPr>
          <p:cNvSpPr/>
          <p:nvPr/>
        </p:nvSpPr>
        <p:spPr>
          <a:xfrm>
            <a:off x="-1497" y="21257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defRPr/>
            </a:pPr>
            <a:r>
              <a:rPr lang="en-GB" sz="3600" b="1" kern="0">
                <a:solidFill>
                  <a:srgbClr val="FFFFFF"/>
                </a:solidFill>
                <a:latin typeface="Arial" panose="020B0604020202020204" pitchFamily="34" charset="0"/>
                <a:cs typeface="Arial" panose="020B0604020202020204" pitchFamily="34" charset="0"/>
                <a:sym typeface="Arial"/>
              </a:rPr>
              <a:t>Confusing performance and satisfaction measures with outcome and impact measures</a:t>
            </a:r>
            <a:endParaRPr sz="3600" b="1" kern="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537286B8-E6C9-45CC-95F2-F4D27339FDBD}"/>
              </a:ext>
            </a:extLst>
          </p:cNvPr>
          <p:cNvSpPr txBox="1"/>
          <p:nvPr/>
        </p:nvSpPr>
        <p:spPr>
          <a:xfrm>
            <a:off x="9668610" y="6491538"/>
            <a:ext cx="1729166" cy="307777"/>
          </a:xfrm>
          <a:prstGeom prst="rect">
            <a:avLst/>
          </a:prstGeom>
          <a:noFill/>
        </p:spPr>
        <p:txBody>
          <a:bodyPr wrap="square" rtlCol="0">
            <a:spAutoFit/>
          </a:bodyPr>
          <a:lstStyle/>
          <a:p>
            <a:pPr defTabSz="914446">
              <a:defRPr/>
            </a:pPr>
            <a:r>
              <a:rPr lang="en-GB" sz="1400">
                <a:solidFill>
                  <a:prstClr val="white"/>
                </a:solidFill>
                <a:latin typeface="Univers Condensed Light" panose="020B0306020202040204" pitchFamily="34" charset="0"/>
              </a:rPr>
              <a:t>Photo: </a:t>
            </a:r>
            <a:r>
              <a:rPr lang="lv-LV" sz="1400">
                <a:solidFill>
                  <a:prstClr val="white"/>
                </a:solidFill>
                <a:latin typeface="Univers Condensed Light" panose="020B0306020202040204" pitchFamily="34" charset="0"/>
              </a:rPr>
              <a:t>bit.ly/3v4BJwK</a:t>
            </a:r>
            <a:endParaRPr lang="en-GB" sz="140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27057345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3">
            <a:extLst>
              <a:ext uri="{FF2B5EF4-FFF2-40B4-BE49-F238E27FC236}">
                <a16:creationId xmlns:a16="http://schemas.microsoft.com/office/drawing/2014/main" id="{A36D83A6-95B2-432A-98AF-77E074349D3F}"/>
              </a:ext>
            </a:extLst>
          </p:cNvPr>
          <p:cNvSpPr>
            <a:spLocks noGrp="1"/>
          </p:cNvSpPr>
          <p:nvPr>
            <p:ph idx="1"/>
          </p:nvPr>
        </p:nvSpPr>
        <p:spPr>
          <a:xfrm>
            <a:off x="919456" y="3774919"/>
            <a:ext cx="2482854" cy="1856448"/>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indent="0" algn="ctr">
              <a:buNone/>
            </a:pPr>
            <a:r>
              <a:rPr lang="en-GB" sz="2400" b="1">
                <a:solidFill>
                  <a:schemeClr val="accent6"/>
                </a:solidFill>
                <a:latin typeface="Arial" panose="020B0604020202020204" pitchFamily="34" charset="0"/>
                <a:cs typeface="Arial" panose="020B0604020202020204" pitchFamily="34" charset="0"/>
              </a:rPr>
              <a:t>Community and target group needs</a:t>
            </a:r>
            <a:endParaRPr lang="en-GB" sz="2400">
              <a:solidFill>
                <a:prstClr val="black">
                  <a:lumMod val="85000"/>
                  <a:lumOff val="15000"/>
                </a:prstClr>
              </a:solidFill>
              <a:latin typeface="Arial" panose="020B0604020202020204" pitchFamily="34" charset="0"/>
              <a:cs typeface="Arial" panose="020B0604020202020204" pitchFamily="34" charset="0"/>
            </a:endParaRPr>
          </a:p>
        </p:txBody>
      </p:sp>
      <p:sp>
        <p:nvSpPr>
          <p:cNvPr id="5" name="Rectangle: Rounded Corners 11">
            <a:extLst>
              <a:ext uri="{FF2B5EF4-FFF2-40B4-BE49-F238E27FC236}">
                <a16:creationId xmlns:a16="http://schemas.microsoft.com/office/drawing/2014/main" id="{063DC636-C8B6-463E-8D44-E874BA624093}"/>
              </a:ext>
            </a:extLst>
          </p:cNvPr>
          <p:cNvSpPr/>
          <p:nvPr/>
        </p:nvSpPr>
        <p:spPr>
          <a:xfrm>
            <a:off x="3613147" y="3774917"/>
            <a:ext cx="2430663" cy="1856451"/>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69">
              <a:defRPr/>
            </a:pPr>
            <a:r>
              <a:rPr lang="en-GB" sz="2400" b="1">
                <a:solidFill>
                  <a:srgbClr val="70AD47"/>
                </a:solidFill>
                <a:latin typeface="Arial" panose="020B0604020202020204" pitchFamily="34" charset="0"/>
                <a:cs typeface="Arial" panose="020B0604020202020204" pitchFamily="34" charset="0"/>
                <a:sym typeface="Arial"/>
              </a:rPr>
              <a:t>Library activities, projects, programmes</a:t>
            </a:r>
          </a:p>
        </p:txBody>
      </p:sp>
      <p:sp>
        <p:nvSpPr>
          <p:cNvPr id="6" name="Rectangle: Rounded Corners 12">
            <a:extLst>
              <a:ext uri="{FF2B5EF4-FFF2-40B4-BE49-F238E27FC236}">
                <a16:creationId xmlns:a16="http://schemas.microsoft.com/office/drawing/2014/main" id="{5AF1A037-D1D8-4D13-8312-50ADF16D91DA}"/>
              </a:ext>
            </a:extLst>
          </p:cNvPr>
          <p:cNvSpPr/>
          <p:nvPr/>
        </p:nvSpPr>
        <p:spPr>
          <a:xfrm>
            <a:off x="9000527" y="3702758"/>
            <a:ext cx="2482852" cy="1928609"/>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69">
              <a:defRPr/>
            </a:pPr>
            <a:r>
              <a:rPr lang="en-GB" sz="2400" b="1">
                <a:solidFill>
                  <a:srgbClr val="70AD47"/>
                </a:solidFill>
                <a:latin typeface="Arial" panose="020B0604020202020204" pitchFamily="34" charset="0"/>
                <a:cs typeface="Arial" panose="020B0604020202020204" pitchFamily="34" charset="0"/>
                <a:sym typeface="Arial"/>
              </a:rPr>
              <a:t>Outcomes for people and impact on community</a:t>
            </a:r>
            <a:endParaRPr lang="en-GB" sz="2400">
              <a:solidFill>
                <a:prstClr val="black">
                  <a:lumMod val="85000"/>
                  <a:lumOff val="15000"/>
                </a:prstClr>
              </a:solidFill>
              <a:latin typeface="Arial" panose="020B0604020202020204" pitchFamily="34" charset="0"/>
              <a:cs typeface="Arial" panose="020B0604020202020204" pitchFamily="34" charset="0"/>
              <a:sym typeface="Arial"/>
            </a:endParaRPr>
          </a:p>
        </p:txBody>
      </p:sp>
      <p:sp>
        <p:nvSpPr>
          <p:cNvPr id="7" name="Rectangle: Rounded Corners 8">
            <a:extLst>
              <a:ext uri="{FF2B5EF4-FFF2-40B4-BE49-F238E27FC236}">
                <a16:creationId xmlns:a16="http://schemas.microsoft.com/office/drawing/2014/main" id="{C5223824-2D0E-4474-84FE-F6C7AEA3F6B5}"/>
              </a:ext>
            </a:extLst>
          </p:cNvPr>
          <p:cNvSpPr/>
          <p:nvPr/>
        </p:nvSpPr>
        <p:spPr>
          <a:xfrm>
            <a:off x="919456" y="2843567"/>
            <a:ext cx="2482854"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en-GB" sz="2400" b="1">
                <a:solidFill>
                  <a:prstClr val="white"/>
                </a:solidFill>
                <a:latin typeface="Arial" panose="020B0604020202020204" pitchFamily="34" charset="0"/>
                <a:cs typeface="Arial" panose="020B0604020202020204" pitchFamily="34" charset="0"/>
                <a:sym typeface="Arial"/>
              </a:rPr>
              <a:t>Why?</a:t>
            </a:r>
          </a:p>
        </p:txBody>
      </p:sp>
      <p:sp>
        <p:nvSpPr>
          <p:cNvPr id="8" name="Rectangle: Rounded Corners 10">
            <a:extLst>
              <a:ext uri="{FF2B5EF4-FFF2-40B4-BE49-F238E27FC236}">
                <a16:creationId xmlns:a16="http://schemas.microsoft.com/office/drawing/2014/main" id="{2757D011-56F0-4BFA-AE16-C06D02D5CF16}"/>
              </a:ext>
            </a:extLst>
          </p:cNvPr>
          <p:cNvSpPr/>
          <p:nvPr/>
        </p:nvSpPr>
        <p:spPr>
          <a:xfrm>
            <a:off x="3613146" y="2843566"/>
            <a:ext cx="2430664"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en-GB" sz="2133" b="1">
                <a:solidFill>
                  <a:prstClr val="white"/>
                </a:solidFill>
                <a:latin typeface="Arial" panose="020B0604020202020204" pitchFamily="34" charset="0"/>
                <a:cs typeface="Arial" panose="020B0604020202020204" pitchFamily="34" charset="0"/>
                <a:sym typeface="Arial"/>
              </a:rPr>
              <a:t>How much?</a:t>
            </a:r>
            <a:endParaRPr lang="lv-LV" sz="2133" b="1">
              <a:solidFill>
                <a:prstClr val="white"/>
              </a:solidFill>
              <a:latin typeface="Arial" panose="020B0604020202020204" pitchFamily="34" charset="0"/>
              <a:cs typeface="Arial" panose="020B0604020202020204" pitchFamily="34" charset="0"/>
              <a:sym typeface="Arial"/>
            </a:endParaRPr>
          </a:p>
          <a:p>
            <a:pPr algn="ctr" defTabSz="914469">
              <a:defRPr/>
            </a:pPr>
            <a:r>
              <a:rPr lang="lv-LV" sz="2133" b="1">
                <a:solidFill>
                  <a:prstClr val="white"/>
                </a:solidFill>
                <a:latin typeface="Arial" panose="020B0604020202020204" pitchFamily="34" charset="0"/>
                <a:cs typeface="Arial" panose="020B0604020202020204" pitchFamily="34" charset="0"/>
                <a:sym typeface="Arial"/>
              </a:rPr>
              <a:t>How effective?</a:t>
            </a:r>
            <a:endParaRPr lang="en-GB" sz="2133" b="1">
              <a:solidFill>
                <a:prstClr val="white"/>
              </a:solidFill>
              <a:latin typeface="Arial" panose="020B0604020202020204" pitchFamily="34" charset="0"/>
              <a:cs typeface="Arial" panose="020B0604020202020204" pitchFamily="34" charset="0"/>
              <a:sym typeface="Arial"/>
            </a:endParaRPr>
          </a:p>
        </p:txBody>
      </p:sp>
      <p:sp>
        <p:nvSpPr>
          <p:cNvPr id="9" name="Rectangle: Rounded Corners 9">
            <a:extLst>
              <a:ext uri="{FF2B5EF4-FFF2-40B4-BE49-F238E27FC236}">
                <a16:creationId xmlns:a16="http://schemas.microsoft.com/office/drawing/2014/main" id="{4257500D-40C0-45B7-BB1D-DBC04C8DCCC4}"/>
              </a:ext>
            </a:extLst>
          </p:cNvPr>
          <p:cNvSpPr/>
          <p:nvPr/>
        </p:nvSpPr>
        <p:spPr>
          <a:xfrm>
            <a:off x="9000526" y="2807486"/>
            <a:ext cx="2482853"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lv-LV" sz="1867" b="1">
                <a:solidFill>
                  <a:prstClr val="white"/>
                </a:solidFill>
                <a:latin typeface="Arial" panose="020B0604020202020204" pitchFamily="34" charset="0"/>
                <a:cs typeface="Arial" panose="020B0604020202020204" pitchFamily="34" charset="0"/>
                <a:sym typeface="Arial"/>
              </a:rPr>
              <a:t>What’s the benefit?</a:t>
            </a:r>
          </a:p>
          <a:p>
            <a:pPr algn="ctr" defTabSz="914469">
              <a:defRPr/>
            </a:pPr>
            <a:r>
              <a:rPr lang="en-GB" sz="1867" b="1">
                <a:solidFill>
                  <a:prstClr val="white"/>
                </a:solidFill>
                <a:latin typeface="Arial" panose="020B0604020202020204" pitchFamily="34" charset="0"/>
                <a:cs typeface="Arial" panose="020B0604020202020204" pitchFamily="34" charset="0"/>
                <a:sym typeface="Arial"/>
              </a:rPr>
              <a:t>So what?</a:t>
            </a:r>
          </a:p>
        </p:txBody>
      </p:sp>
      <p:sp>
        <p:nvSpPr>
          <p:cNvPr id="10" name="Rectangle: Rounded Corners 14">
            <a:extLst>
              <a:ext uri="{FF2B5EF4-FFF2-40B4-BE49-F238E27FC236}">
                <a16:creationId xmlns:a16="http://schemas.microsoft.com/office/drawing/2014/main" id="{20620D86-2341-42B2-9324-256AD3D13665}"/>
              </a:ext>
            </a:extLst>
          </p:cNvPr>
          <p:cNvSpPr/>
          <p:nvPr/>
        </p:nvSpPr>
        <p:spPr>
          <a:xfrm>
            <a:off x="919456" y="1596750"/>
            <a:ext cx="2482854"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en-GB" sz="2133" b="1">
                <a:solidFill>
                  <a:prstClr val="white"/>
                </a:solidFill>
                <a:latin typeface="Arial" panose="020B0604020202020204" pitchFamily="34" charset="0"/>
                <a:cs typeface="Arial" panose="020B0604020202020204" pitchFamily="34" charset="0"/>
                <a:sym typeface="Arial"/>
              </a:rPr>
              <a:t>Community &amp; Needs data</a:t>
            </a:r>
          </a:p>
        </p:txBody>
      </p:sp>
      <p:sp>
        <p:nvSpPr>
          <p:cNvPr id="11" name="Rectangle: Rounded Corners 16">
            <a:extLst>
              <a:ext uri="{FF2B5EF4-FFF2-40B4-BE49-F238E27FC236}">
                <a16:creationId xmlns:a16="http://schemas.microsoft.com/office/drawing/2014/main" id="{91F8F0CD-44F4-47DA-B350-CEBE8F8B9832}"/>
              </a:ext>
            </a:extLst>
          </p:cNvPr>
          <p:cNvSpPr/>
          <p:nvPr/>
        </p:nvSpPr>
        <p:spPr>
          <a:xfrm>
            <a:off x="3613146" y="1596751"/>
            <a:ext cx="2430664"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lv-LV" sz="2133" b="1">
                <a:solidFill>
                  <a:prstClr val="white"/>
                </a:solidFill>
                <a:latin typeface="Arial" panose="020B0604020202020204" pitchFamily="34" charset="0"/>
                <a:cs typeface="Arial" panose="020B0604020202020204" pitchFamily="34" charset="0"/>
                <a:sym typeface="Arial"/>
              </a:rPr>
              <a:t>Outputs &amp; Performance data</a:t>
            </a:r>
            <a:endParaRPr lang="en-GB" sz="2133" b="1">
              <a:solidFill>
                <a:prstClr val="white"/>
              </a:solidFill>
              <a:latin typeface="Arial" panose="020B0604020202020204" pitchFamily="34" charset="0"/>
              <a:cs typeface="Arial" panose="020B0604020202020204" pitchFamily="34" charset="0"/>
              <a:sym typeface="Arial"/>
            </a:endParaRPr>
          </a:p>
        </p:txBody>
      </p:sp>
      <p:sp>
        <p:nvSpPr>
          <p:cNvPr id="12" name="Rectangle: Rounded Corners 15">
            <a:extLst>
              <a:ext uri="{FF2B5EF4-FFF2-40B4-BE49-F238E27FC236}">
                <a16:creationId xmlns:a16="http://schemas.microsoft.com/office/drawing/2014/main" id="{46E44190-97B9-4970-8F57-0EB67B66FA9D}"/>
              </a:ext>
            </a:extLst>
          </p:cNvPr>
          <p:cNvSpPr/>
          <p:nvPr/>
        </p:nvSpPr>
        <p:spPr>
          <a:xfrm>
            <a:off x="8946170" y="1596750"/>
            <a:ext cx="2537209"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en-GB" sz="2133" b="1">
                <a:solidFill>
                  <a:prstClr val="white"/>
                </a:solidFill>
                <a:latin typeface="Arial" panose="020B0604020202020204" pitchFamily="34" charset="0"/>
                <a:cs typeface="Arial" panose="020B0604020202020204" pitchFamily="34" charset="0"/>
                <a:sym typeface="Arial"/>
              </a:rPr>
              <a:t>Outcomes data</a:t>
            </a:r>
          </a:p>
        </p:txBody>
      </p:sp>
      <p:sp>
        <p:nvSpPr>
          <p:cNvPr id="13" name="Rectangle: Rounded Corners 11">
            <a:extLst>
              <a:ext uri="{FF2B5EF4-FFF2-40B4-BE49-F238E27FC236}">
                <a16:creationId xmlns:a16="http://schemas.microsoft.com/office/drawing/2014/main" id="{95C2995C-2B7C-42C5-8673-AD33819C18B7}"/>
              </a:ext>
            </a:extLst>
          </p:cNvPr>
          <p:cNvSpPr/>
          <p:nvPr/>
        </p:nvSpPr>
        <p:spPr>
          <a:xfrm>
            <a:off x="6280742" y="3744661"/>
            <a:ext cx="2482853" cy="1886707"/>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69">
              <a:defRPr/>
            </a:pPr>
            <a:r>
              <a:rPr lang="en-GB" sz="2400" b="1">
                <a:solidFill>
                  <a:srgbClr val="70AD47"/>
                </a:solidFill>
                <a:latin typeface="Arial" panose="020B0604020202020204" pitchFamily="34" charset="0"/>
                <a:cs typeface="Arial" panose="020B0604020202020204" pitchFamily="34" charset="0"/>
                <a:sym typeface="Arial"/>
              </a:rPr>
              <a:t>Satisfaction of users and participants</a:t>
            </a:r>
          </a:p>
        </p:txBody>
      </p:sp>
      <p:sp>
        <p:nvSpPr>
          <p:cNvPr id="15" name="Rectangle: Rounded Corners 10">
            <a:extLst>
              <a:ext uri="{FF2B5EF4-FFF2-40B4-BE49-F238E27FC236}">
                <a16:creationId xmlns:a16="http://schemas.microsoft.com/office/drawing/2014/main" id="{29E340CA-2592-4709-BEC6-C50E36797581}"/>
              </a:ext>
            </a:extLst>
          </p:cNvPr>
          <p:cNvSpPr/>
          <p:nvPr/>
        </p:nvSpPr>
        <p:spPr>
          <a:xfrm>
            <a:off x="6280743" y="2843565"/>
            <a:ext cx="2482855"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en-GB" sz="2400" b="1">
                <a:solidFill>
                  <a:prstClr val="white"/>
                </a:solidFill>
                <a:latin typeface="Arial" panose="020B0604020202020204" pitchFamily="34" charset="0"/>
                <a:cs typeface="Arial" panose="020B0604020202020204" pitchFamily="34" charset="0"/>
                <a:sym typeface="Arial"/>
              </a:rPr>
              <a:t>How well?</a:t>
            </a:r>
          </a:p>
        </p:txBody>
      </p:sp>
      <p:sp>
        <p:nvSpPr>
          <p:cNvPr id="16" name="Rectangle: Rounded Corners 16">
            <a:extLst>
              <a:ext uri="{FF2B5EF4-FFF2-40B4-BE49-F238E27FC236}">
                <a16:creationId xmlns:a16="http://schemas.microsoft.com/office/drawing/2014/main" id="{DB435324-F9F6-4F0F-9992-54413FC8A381}"/>
              </a:ext>
            </a:extLst>
          </p:cNvPr>
          <p:cNvSpPr/>
          <p:nvPr/>
        </p:nvSpPr>
        <p:spPr>
          <a:xfrm>
            <a:off x="6254649" y="1596750"/>
            <a:ext cx="2482855"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69">
              <a:defRPr/>
            </a:pPr>
            <a:r>
              <a:rPr lang="en-GB" sz="2133" b="1">
                <a:solidFill>
                  <a:prstClr val="white"/>
                </a:solidFill>
                <a:latin typeface="Arial" panose="020B0604020202020204" pitchFamily="34" charset="0"/>
                <a:cs typeface="Arial" panose="020B0604020202020204" pitchFamily="34" charset="0"/>
                <a:sym typeface="Arial"/>
              </a:rPr>
              <a:t>Satisfaction data</a:t>
            </a:r>
          </a:p>
        </p:txBody>
      </p:sp>
      <p:sp>
        <p:nvSpPr>
          <p:cNvPr id="17" name="TextBox 5">
            <a:extLst>
              <a:ext uri="{FF2B5EF4-FFF2-40B4-BE49-F238E27FC236}">
                <a16:creationId xmlns:a16="http://schemas.microsoft.com/office/drawing/2014/main" id="{5D7AE05C-9C9B-B497-4048-0177E66C4393}"/>
              </a:ext>
            </a:extLst>
          </p:cNvPr>
          <p:cNvSpPr txBox="1"/>
          <p:nvPr/>
        </p:nvSpPr>
        <p:spPr>
          <a:xfrm>
            <a:off x="807546" y="480306"/>
            <a:ext cx="10946391" cy="677108"/>
          </a:xfrm>
          <a:prstGeom prst="rect">
            <a:avLst/>
          </a:prstGeom>
        </p:spPr>
        <p:txBody>
          <a:bodyPr wrap="square" lIns="0" tIns="0" rIns="0" bIns="0" rtlCol="0" anchor="t">
            <a:spAutoFit/>
          </a:bodyPr>
          <a:lstStyle/>
          <a:p>
            <a:pPr algn="ctr" defTabSz="914446">
              <a:spcBef>
                <a:spcPts val="600"/>
              </a:spcBef>
              <a:spcAft>
                <a:spcPts val="600"/>
              </a:spcAft>
              <a:defRPr/>
            </a:pPr>
            <a:r>
              <a:rPr lang="en-US" sz="4400" spc="210">
                <a:solidFill>
                  <a:prstClr val="black">
                    <a:lumMod val="75000"/>
                    <a:lumOff val="25000"/>
                  </a:prstClr>
                </a:solidFill>
                <a:latin typeface="Arial Black" panose="020B0604020202020204" pitchFamily="34" charset="0"/>
              </a:rPr>
              <a:t>Shortly about measures</a:t>
            </a:r>
          </a:p>
        </p:txBody>
      </p:sp>
      <p:grpSp>
        <p:nvGrpSpPr>
          <p:cNvPr id="18" name="Group 7">
            <a:extLst>
              <a:ext uri="{FF2B5EF4-FFF2-40B4-BE49-F238E27FC236}">
                <a16:creationId xmlns:a16="http://schemas.microsoft.com/office/drawing/2014/main" id="{4F303010-6F46-0BB8-0CBF-A9A40A5FBA8E}"/>
              </a:ext>
            </a:extLst>
          </p:cNvPr>
          <p:cNvGrpSpPr/>
          <p:nvPr/>
        </p:nvGrpSpPr>
        <p:grpSpPr>
          <a:xfrm rot="14993752" flipH="1">
            <a:off x="10000950" y="3653022"/>
            <a:ext cx="1441889" cy="5998533"/>
            <a:chOff x="0" y="0"/>
            <a:chExt cx="3422705" cy="14540791"/>
          </a:xfrm>
        </p:grpSpPr>
        <p:sp>
          <p:nvSpPr>
            <p:cNvPr id="19" name="AutoShape 8">
              <a:extLst>
                <a:ext uri="{FF2B5EF4-FFF2-40B4-BE49-F238E27FC236}">
                  <a16:creationId xmlns:a16="http://schemas.microsoft.com/office/drawing/2014/main" id="{E99C54DE-CF2D-5B3F-9A78-3B6A53A72F5A}"/>
                </a:ext>
              </a:extLst>
            </p:cNvPr>
            <p:cNvSpPr/>
            <p:nvPr/>
          </p:nvSpPr>
          <p:spPr>
            <a:xfrm>
              <a:off x="0" y="0"/>
              <a:ext cx="1140902" cy="14540791"/>
            </a:xfrm>
            <a:prstGeom prst="rect">
              <a:avLst/>
            </a:prstGeom>
            <a:solidFill>
              <a:srgbClr val="2F8662">
                <a:alpha val="69804"/>
              </a:srgbClr>
            </a:solidFill>
          </p:spPr>
          <p:txBody>
            <a:bodyPr/>
            <a:lstStyle/>
            <a:p>
              <a:pPr defTabSz="914446">
                <a:defRPr/>
              </a:pPr>
              <a:endParaRPr lang="en-NL" sz="1200">
                <a:solidFill>
                  <a:prstClr val="black"/>
                </a:solidFill>
                <a:latin typeface="Calibri" panose="020F0502020204030204"/>
              </a:endParaRPr>
            </a:p>
          </p:txBody>
        </p:sp>
        <p:sp>
          <p:nvSpPr>
            <p:cNvPr id="20" name="AutoShape 9">
              <a:extLst>
                <a:ext uri="{FF2B5EF4-FFF2-40B4-BE49-F238E27FC236}">
                  <a16:creationId xmlns:a16="http://schemas.microsoft.com/office/drawing/2014/main" id="{31448184-7E5B-D033-E145-518B17ABBA2C}"/>
                </a:ext>
              </a:extLst>
            </p:cNvPr>
            <p:cNvSpPr/>
            <p:nvPr/>
          </p:nvSpPr>
          <p:spPr>
            <a:xfrm>
              <a:off x="1140902" y="0"/>
              <a:ext cx="1140902" cy="14540791"/>
            </a:xfrm>
            <a:prstGeom prst="rect">
              <a:avLst/>
            </a:prstGeom>
            <a:solidFill>
              <a:srgbClr val="2F8662">
                <a:alpha val="40000"/>
              </a:srgbClr>
            </a:solidFill>
          </p:spPr>
          <p:txBody>
            <a:bodyPr/>
            <a:lstStyle/>
            <a:p>
              <a:pPr defTabSz="914446">
                <a:defRPr/>
              </a:pPr>
              <a:endParaRPr lang="en-NL" sz="1200">
                <a:solidFill>
                  <a:prstClr val="black"/>
                </a:solidFill>
                <a:latin typeface="Calibri" panose="020F0502020204030204"/>
              </a:endParaRPr>
            </a:p>
          </p:txBody>
        </p:sp>
        <p:sp>
          <p:nvSpPr>
            <p:cNvPr id="21" name="AutoShape 10">
              <a:extLst>
                <a:ext uri="{FF2B5EF4-FFF2-40B4-BE49-F238E27FC236}">
                  <a16:creationId xmlns:a16="http://schemas.microsoft.com/office/drawing/2014/main" id="{EB2C8033-0929-47B6-5EED-9182187664AD}"/>
                </a:ext>
              </a:extLst>
            </p:cNvPr>
            <p:cNvSpPr/>
            <p:nvPr/>
          </p:nvSpPr>
          <p:spPr>
            <a:xfrm>
              <a:off x="2281803" y="0"/>
              <a:ext cx="1140902" cy="14540791"/>
            </a:xfrm>
            <a:prstGeom prst="rect">
              <a:avLst/>
            </a:prstGeom>
            <a:solidFill>
              <a:srgbClr val="2F8662">
                <a:alpha val="9804"/>
              </a:srgbClr>
            </a:solidFill>
          </p:spPr>
          <p:txBody>
            <a:bodyPr/>
            <a:lstStyle/>
            <a:p>
              <a:pPr defTabSz="914446">
                <a:defRPr/>
              </a:pPr>
              <a:endParaRPr lang="en-NL" sz="1200">
                <a:solidFill>
                  <a:prstClr val="black"/>
                </a:solidFill>
                <a:latin typeface="Calibri" panose="020F0502020204030204"/>
              </a:endParaRPr>
            </a:p>
          </p:txBody>
        </p:sp>
      </p:grpSp>
    </p:spTree>
    <p:extLst>
      <p:ext uri="{BB962C8B-B14F-4D97-AF65-F5344CB8AC3E}">
        <p14:creationId xmlns:p14="http://schemas.microsoft.com/office/powerpoint/2010/main" val="1904278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87070" y="1450349"/>
            <a:ext cx="3164180" cy="540917"/>
          </a:xfrm>
          <a:prstGeom prst="rect">
            <a:avLst/>
          </a:prstGeom>
        </p:spPr>
        <p:txBody>
          <a:bodyPr wrap="square" lIns="0" tIns="0" rIns="0" bIns="0" rtlCol="0" anchor="t">
            <a:spAutoFit/>
          </a:bodyPr>
          <a:lstStyle/>
          <a:p>
            <a:pPr>
              <a:lnSpc>
                <a:spcPts val="4510"/>
              </a:lnSpc>
            </a:pPr>
            <a:r>
              <a:rPr lang="en-US" sz="3200" b="1" spc="22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904566" y="2690336"/>
            <a:ext cx="6428014" cy="1477328"/>
          </a:xfrm>
          <a:prstGeom prst="rect">
            <a:avLst/>
          </a:prstGeom>
        </p:spPr>
        <p:txBody>
          <a:bodyPr wrap="square" lIns="0" tIns="0" rIns="0" bIns="0" rtlCol="0" anchor="t">
            <a:spAutoFit/>
          </a:bodyPr>
          <a:lstStyle/>
          <a:p>
            <a:pPr defTabSz="609630"/>
            <a:r>
              <a:rPr lang="en-US" sz="4800" b="1" spc="140">
                <a:solidFill>
                  <a:srgbClr val="49403C"/>
                </a:solidFill>
                <a:latin typeface="Arial Black" panose="020B0604020202020204" pitchFamily="34" charset="0"/>
              </a:rPr>
              <a:t>Talk about your strategies</a:t>
            </a:r>
          </a:p>
        </p:txBody>
      </p:sp>
      <p:pic>
        <p:nvPicPr>
          <p:cNvPr id="11" name="Picture 10" descr="A group of colorful speech bubbles&#10;&#10;Description automatically generated">
            <a:extLst>
              <a:ext uri="{FF2B5EF4-FFF2-40B4-BE49-F238E27FC236}">
                <a16:creationId xmlns:a16="http://schemas.microsoft.com/office/drawing/2014/main" id="{33FEFDEF-8410-CB86-120D-348FD4089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0706" y="2359739"/>
            <a:ext cx="1636908" cy="1636908"/>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endParaRPr lang="en-US">
              <a:solidFill>
                <a:prstClr val="white"/>
              </a:solidFill>
              <a:latin typeface="Calibri" panose="020F0502020204030204"/>
            </a:endParaRPr>
          </a:p>
        </p:txBody>
      </p:sp>
      <p:pic>
        <p:nvPicPr>
          <p:cNvPr id="3" name="Picture 2" descr="A picture containing ground, outdoor, group&#10;&#10;Description automatically generated">
            <a:extLst>
              <a:ext uri="{FF2B5EF4-FFF2-40B4-BE49-F238E27FC236}">
                <a16:creationId xmlns:a16="http://schemas.microsoft.com/office/drawing/2014/main" id="{DDB74439-EF56-4080-B7F1-9B2F8ACE865F}"/>
              </a:ext>
            </a:extLst>
          </p:cNvPr>
          <p:cNvPicPr>
            <a:picLocks noChangeAspect="1"/>
          </p:cNvPicPr>
          <p:nvPr/>
        </p:nvPicPr>
        <p:blipFill rotWithShape="1">
          <a:blip r:embed="rId3">
            <a:extLst>
              <a:ext uri="{28A0092B-C50C-407E-A947-70E740481C1C}">
                <a14:useLocalDpi xmlns:a14="http://schemas.microsoft.com/office/drawing/2010/main" val="0"/>
              </a:ext>
            </a:extLst>
          </a:blip>
          <a:srcRect l="426" r="-1" b="-1"/>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7E5F6DF4-DE25-4062-A5C5-167870B990D7}"/>
              </a:ext>
            </a:extLst>
          </p:cNvPr>
          <p:cNvSpPr/>
          <p:nvPr/>
        </p:nvSpPr>
        <p:spPr>
          <a:xfrm>
            <a:off x="28" y="5030381"/>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a:solidFill>
                  <a:srgbClr val="FFFFFF"/>
                </a:solidFill>
                <a:latin typeface="Arial" panose="020B0604020202020204" pitchFamily="34" charset="0"/>
                <a:cs typeface="Arial" panose="020B0604020202020204" pitchFamily="34" charset="0"/>
                <a:sym typeface="Arial"/>
              </a:rPr>
              <a:t>Having a role responsible for managing library’s measures</a:t>
            </a:r>
            <a:endParaRPr sz="3600" b="1" kern="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8DEB4374-9FCA-4B3E-AEBE-E75F959AD907}"/>
              </a:ext>
            </a:extLst>
          </p:cNvPr>
          <p:cNvSpPr txBox="1"/>
          <p:nvPr/>
        </p:nvSpPr>
        <p:spPr>
          <a:xfrm>
            <a:off x="10462834" y="6462702"/>
            <a:ext cx="1729166" cy="307777"/>
          </a:xfrm>
          <a:prstGeom prst="rect">
            <a:avLst/>
          </a:prstGeom>
          <a:noFill/>
        </p:spPr>
        <p:txBody>
          <a:bodyPr wrap="square" rtlCol="0">
            <a:spAutoFit/>
          </a:bodyPr>
          <a:lstStyle/>
          <a:p>
            <a:pPr defTabSz="914446"/>
            <a:r>
              <a:rPr lang="en-GB" sz="1400">
                <a:solidFill>
                  <a:prstClr val="black">
                    <a:lumMod val="75000"/>
                    <a:lumOff val="25000"/>
                  </a:prstClr>
                </a:solidFill>
                <a:latin typeface="Univers Condensed Light" panose="020B0306020202040204" pitchFamily="34" charset="0"/>
              </a:rPr>
              <a:t>Photo: </a:t>
            </a:r>
            <a:r>
              <a:rPr lang="lv-LV" sz="1400">
                <a:solidFill>
                  <a:prstClr val="black">
                    <a:lumMod val="75000"/>
                    <a:lumOff val="25000"/>
                  </a:prstClr>
                </a:solidFill>
                <a:latin typeface="Univers Condensed Light" panose="020B0306020202040204" pitchFamily="34" charset="0"/>
              </a:rPr>
              <a:t>bit.ly/3v4Yd0D</a:t>
            </a:r>
            <a:endParaRPr lang="en-GB" sz="1400">
              <a:solidFill>
                <a:prstClr val="black">
                  <a:lumMod val="75000"/>
                  <a:lumOff val="25000"/>
                </a:prstClr>
              </a:solidFill>
              <a:latin typeface="Univers Condensed Light" panose="020B0306020202040204" pitchFamily="34" charset="0"/>
            </a:endParaRPr>
          </a:p>
        </p:txBody>
      </p:sp>
    </p:spTree>
    <p:extLst>
      <p:ext uri="{BB962C8B-B14F-4D97-AF65-F5344CB8AC3E}">
        <p14:creationId xmlns:p14="http://schemas.microsoft.com/office/powerpoint/2010/main" val="21819723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hand holding a card&#10;&#10;Description automatically generated with medium confidence">
            <a:extLst>
              <a:ext uri="{FF2B5EF4-FFF2-40B4-BE49-F238E27FC236}">
                <a16:creationId xmlns:a16="http://schemas.microsoft.com/office/drawing/2014/main" id="{2BB471B2-4157-4D46-93C0-8136F4D8BDB1}"/>
              </a:ext>
            </a:extLst>
          </p:cNvPr>
          <p:cNvPicPr>
            <a:picLocks noChangeAspect="1"/>
          </p:cNvPicPr>
          <p:nvPr/>
        </p:nvPicPr>
        <p:blipFill rotWithShape="1">
          <a:blip r:embed="rId3"/>
          <a:srcRect t="12002" b="3092"/>
          <a:stretch/>
        </p:blipFill>
        <p:spPr>
          <a:xfrm>
            <a:off x="28" y="14"/>
            <a:ext cx="12191973" cy="6857987"/>
          </a:xfrm>
          <a:prstGeom prst="rect">
            <a:avLst/>
          </a:prstGeom>
          <a:noFill/>
        </p:spPr>
      </p:pic>
      <p:sp>
        <p:nvSpPr>
          <p:cNvPr id="6" name="Google Shape;78;p15">
            <a:extLst>
              <a:ext uri="{FF2B5EF4-FFF2-40B4-BE49-F238E27FC236}">
                <a16:creationId xmlns:a16="http://schemas.microsoft.com/office/drawing/2014/main" id="{5EF7315B-A844-43BB-8EC9-5B2A5454DFFA}"/>
              </a:ext>
            </a:extLst>
          </p:cNvPr>
          <p:cNvSpPr/>
          <p:nvPr/>
        </p:nvSpPr>
        <p:spPr>
          <a:xfrm>
            <a:off x="28" y="43785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a:solidFill>
                  <a:prstClr val="white"/>
                </a:solidFill>
                <a:latin typeface="Arial" panose="020B0604020202020204" pitchFamily="34" charset="0"/>
                <a:cs typeface="Arial" panose="020B0604020202020204" pitchFamily="34" charset="0"/>
              </a:rPr>
              <a:t>		    Positioning our actions for impact – How?</a:t>
            </a:r>
          </a:p>
        </p:txBody>
      </p:sp>
      <p:sp>
        <p:nvSpPr>
          <p:cNvPr id="8" name="TextBox 7">
            <a:extLst>
              <a:ext uri="{FF2B5EF4-FFF2-40B4-BE49-F238E27FC236}">
                <a16:creationId xmlns:a16="http://schemas.microsoft.com/office/drawing/2014/main" id="{E2B627CF-A78D-45D2-82EF-B1E157212376}"/>
              </a:ext>
            </a:extLst>
          </p:cNvPr>
          <p:cNvSpPr txBox="1"/>
          <p:nvPr/>
        </p:nvSpPr>
        <p:spPr>
          <a:xfrm>
            <a:off x="119028" y="6429442"/>
            <a:ext cx="1772119" cy="307777"/>
          </a:xfrm>
          <a:prstGeom prst="rect">
            <a:avLst/>
          </a:prstGeom>
          <a:noFill/>
        </p:spPr>
        <p:txBody>
          <a:bodyPr wrap="square" rtlCol="0">
            <a:spAutoFit/>
          </a:bodyPr>
          <a:lstStyle/>
          <a:p>
            <a:pPr defTabSz="609630"/>
            <a:r>
              <a:rPr lang="lv-LV" sz="1400">
                <a:solidFill>
                  <a:prstClr val="white"/>
                </a:solidFill>
                <a:latin typeface="Univers Condensed" panose="020B0506020202050204" pitchFamily="34" charset="0"/>
              </a:rPr>
              <a:t>Photo: bit.ly/3lV3Qu6</a:t>
            </a:r>
            <a:endParaRPr lang="en-GB" sz="140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19007744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grpSp>
        <p:nvGrpSpPr>
          <p:cNvPr id="30" name="Group 29">
            <a:extLst>
              <a:ext uri="{FF2B5EF4-FFF2-40B4-BE49-F238E27FC236}">
                <a16:creationId xmlns:a16="http://schemas.microsoft.com/office/drawing/2014/main" id="{66479D08-BD5F-492F-9C3D-FB54016D2D34}"/>
              </a:ext>
            </a:extLst>
          </p:cNvPr>
          <p:cNvGrpSpPr/>
          <p:nvPr/>
        </p:nvGrpSpPr>
        <p:grpSpPr>
          <a:xfrm>
            <a:off x="1408964" y="1401528"/>
            <a:ext cx="9374074" cy="806246"/>
            <a:chOff x="1236899" y="884903"/>
            <a:chExt cx="9374074" cy="806246"/>
          </a:xfrm>
        </p:grpSpPr>
        <p:sp>
          <p:nvSpPr>
            <p:cNvPr id="31" name="Rectangle: Rounded Corners 30">
              <a:extLst>
                <a:ext uri="{FF2B5EF4-FFF2-40B4-BE49-F238E27FC236}">
                  <a16:creationId xmlns:a16="http://schemas.microsoft.com/office/drawing/2014/main" id="{19FBAA93-94DC-4F5C-A682-C61FFEF8D24C}"/>
                </a:ext>
              </a:extLst>
            </p:cNvPr>
            <p:cNvSpPr/>
            <p:nvPr/>
          </p:nvSpPr>
          <p:spPr>
            <a:xfrm>
              <a:off x="1236899" y="884903"/>
              <a:ext cx="191728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a:solidFill>
                    <a:prstClr val="black">
                      <a:lumMod val="85000"/>
                      <a:lumOff val="15000"/>
                    </a:prstClr>
                  </a:solidFill>
                  <a:latin typeface="Univers Condensed" panose="020B0506020202050204" pitchFamily="34" charset="0"/>
                </a:rPr>
                <a:t>Inputs</a:t>
              </a:r>
            </a:p>
          </p:txBody>
        </p:sp>
        <p:sp>
          <p:nvSpPr>
            <p:cNvPr id="32" name="Rectangle: Rounded Corners 31">
              <a:extLst>
                <a:ext uri="{FF2B5EF4-FFF2-40B4-BE49-F238E27FC236}">
                  <a16:creationId xmlns:a16="http://schemas.microsoft.com/office/drawing/2014/main" id="{B5BAEBCF-838D-45A6-8533-7F8746721ABF}"/>
                </a:ext>
              </a:extLst>
            </p:cNvPr>
            <p:cNvSpPr/>
            <p:nvPr/>
          </p:nvSpPr>
          <p:spPr>
            <a:xfrm>
              <a:off x="3722493" y="884903"/>
              <a:ext cx="191729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a:solidFill>
                    <a:prstClr val="black">
                      <a:lumMod val="85000"/>
                      <a:lumOff val="15000"/>
                    </a:prstClr>
                  </a:solidFill>
                  <a:latin typeface="Univers Condensed" panose="020B0506020202050204" pitchFamily="34" charset="0"/>
                </a:rPr>
                <a:t>Outputs</a:t>
              </a:r>
            </a:p>
          </p:txBody>
        </p:sp>
        <p:sp>
          <p:nvSpPr>
            <p:cNvPr id="33" name="Rectangle: Rounded Corners 32">
              <a:extLst>
                <a:ext uri="{FF2B5EF4-FFF2-40B4-BE49-F238E27FC236}">
                  <a16:creationId xmlns:a16="http://schemas.microsoft.com/office/drawing/2014/main" id="{39D7D712-28A1-420E-80DA-BD0447F2DF8E}"/>
                </a:ext>
              </a:extLst>
            </p:cNvPr>
            <p:cNvSpPr/>
            <p:nvPr/>
          </p:nvSpPr>
          <p:spPr>
            <a:xfrm>
              <a:off x="6208088" y="884903"/>
              <a:ext cx="191729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a:solidFill>
                    <a:prstClr val="black">
                      <a:lumMod val="85000"/>
                      <a:lumOff val="15000"/>
                    </a:prstClr>
                  </a:solidFill>
                  <a:latin typeface="Univers Condensed" panose="020B0506020202050204" pitchFamily="34" charset="0"/>
                </a:rPr>
                <a:t>Outcomes</a:t>
              </a:r>
            </a:p>
          </p:txBody>
        </p:sp>
        <p:sp>
          <p:nvSpPr>
            <p:cNvPr id="34" name="Rectangle: Rounded Corners 33">
              <a:extLst>
                <a:ext uri="{FF2B5EF4-FFF2-40B4-BE49-F238E27FC236}">
                  <a16:creationId xmlns:a16="http://schemas.microsoft.com/office/drawing/2014/main" id="{8618386A-7384-485A-A718-9C05E5D383A8}"/>
                </a:ext>
              </a:extLst>
            </p:cNvPr>
            <p:cNvSpPr/>
            <p:nvPr/>
          </p:nvSpPr>
          <p:spPr>
            <a:xfrm>
              <a:off x="8693683" y="884903"/>
              <a:ext cx="191729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a:solidFill>
                    <a:prstClr val="black">
                      <a:lumMod val="85000"/>
                      <a:lumOff val="15000"/>
                    </a:prstClr>
                  </a:solidFill>
                  <a:latin typeface="Univers Condensed" panose="020B0506020202050204" pitchFamily="34" charset="0"/>
                </a:rPr>
                <a:t>Impact</a:t>
              </a:r>
            </a:p>
          </p:txBody>
        </p:sp>
        <p:sp>
          <p:nvSpPr>
            <p:cNvPr id="35" name="Arrow: Right 34">
              <a:extLst>
                <a:ext uri="{FF2B5EF4-FFF2-40B4-BE49-F238E27FC236}">
                  <a16:creationId xmlns:a16="http://schemas.microsoft.com/office/drawing/2014/main" id="{BB9E579B-A9E9-46DE-BF63-AB091A134570}"/>
                </a:ext>
              </a:extLst>
            </p:cNvPr>
            <p:cNvSpPr/>
            <p:nvPr/>
          </p:nvSpPr>
          <p:spPr>
            <a:xfrm>
              <a:off x="3222031" y="1096297"/>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36" name="Arrow: Right 35">
              <a:extLst>
                <a:ext uri="{FF2B5EF4-FFF2-40B4-BE49-F238E27FC236}">
                  <a16:creationId xmlns:a16="http://schemas.microsoft.com/office/drawing/2014/main" id="{04BF5E94-B6A9-4F82-828B-A2288F8D4851}"/>
                </a:ext>
              </a:extLst>
            </p:cNvPr>
            <p:cNvSpPr/>
            <p:nvPr/>
          </p:nvSpPr>
          <p:spPr>
            <a:xfrm>
              <a:off x="5707626" y="1096297"/>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37" name="Arrow: Right 36">
              <a:extLst>
                <a:ext uri="{FF2B5EF4-FFF2-40B4-BE49-F238E27FC236}">
                  <a16:creationId xmlns:a16="http://schemas.microsoft.com/office/drawing/2014/main" id="{9A3D47A1-C01B-499C-9B3D-E9F3848E5F38}"/>
                </a:ext>
              </a:extLst>
            </p:cNvPr>
            <p:cNvSpPr/>
            <p:nvPr/>
          </p:nvSpPr>
          <p:spPr>
            <a:xfrm>
              <a:off x="8193221" y="1096297"/>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grpSp>
      <p:grpSp>
        <p:nvGrpSpPr>
          <p:cNvPr id="25" name="Group 24">
            <a:extLst>
              <a:ext uri="{FF2B5EF4-FFF2-40B4-BE49-F238E27FC236}">
                <a16:creationId xmlns:a16="http://schemas.microsoft.com/office/drawing/2014/main" id="{1440844B-8EF3-4963-96E8-5AF35D5BDA38}"/>
              </a:ext>
            </a:extLst>
          </p:cNvPr>
          <p:cNvGrpSpPr/>
          <p:nvPr/>
        </p:nvGrpSpPr>
        <p:grpSpPr>
          <a:xfrm>
            <a:off x="7139577" y="3397415"/>
            <a:ext cx="3552120" cy="1550880"/>
            <a:chOff x="7139577" y="3397415"/>
            <a:chExt cx="3552120" cy="1550880"/>
          </a:xfrm>
        </p:grpSpPr>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0092A7CF-12BF-4C53-A371-8FBEA1617D1A}"/>
                    </a:ext>
                  </a:extLst>
                </p14:cNvPr>
                <p14:cNvContentPartPr/>
                <p14:nvPr/>
              </p14:nvContentPartPr>
              <p14:xfrm>
                <a:off x="7139577" y="3397415"/>
                <a:ext cx="529920" cy="723240"/>
              </p14:xfrm>
            </p:contentPart>
          </mc:Choice>
          <mc:Fallback xmlns="">
            <p:pic>
              <p:nvPicPr>
                <p:cNvPr id="5" name="Ink 4">
                  <a:extLst>
                    <a:ext uri="{FF2B5EF4-FFF2-40B4-BE49-F238E27FC236}">
                      <a16:creationId xmlns:a16="http://schemas.microsoft.com/office/drawing/2014/main" id="{0092A7CF-12BF-4C53-A371-8FBEA1617D1A}"/>
                    </a:ext>
                  </a:extLst>
                </p:cNvPr>
                <p:cNvPicPr/>
                <p:nvPr/>
              </p:nvPicPr>
              <p:blipFill>
                <a:blip r:embed="rId5"/>
                <a:stretch>
                  <a:fillRect/>
                </a:stretch>
              </p:blipFill>
              <p:spPr>
                <a:xfrm>
                  <a:off x="7103577" y="3361415"/>
                  <a:ext cx="601560" cy="79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E98C13DB-39BF-47B8-9F8D-58A452040FBF}"/>
                    </a:ext>
                  </a:extLst>
                </p14:cNvPr>
                <p14:cNvContentPartPr/>
                <p14:nvPr/>
              </p14:nvContentPartPr>
              <p14:xfrm>
                <a:off x="7824657" y="3763175"/>
                <a:ext cx="329760" cy="347400"/>
              </p14:xfrm>
            </p:contentPart>
          </mc:Choice>
          <mc:Fallback xmlns="">
            <p:pic>
              <p:nvPicPr>
                <p:cNvPr id="6" name="Ink 5">
                  <a:extLst>
                    <a:ext uri="{FF2B5EF4-FFF2-40B4-BE49-F238E27FC236}">
                      <a16:creationId xmlns:a16="http://schemas.microsoft.com/office/drawing/2014/main" id="{E98C13DB-39BF-47B8-9F8D-58A452040FBF}"/>
                    </a:ext>
                  </a:extLst>
                </p:cNvPr>
                <p:cNvPicPr/>
                <p:nvPr/>
              </p:nvPicPr>
              <p:blipFill>
                <a:blip r:embed="rId7"/>
                <a:stretch>
                  <a:fillRect/>
                </a:stretch>
              </p:blipFill>
              <p:spPr>
                <a:xfrm>
                  <a:off x="7788657" y="3727175"/>
                  <a:ext cx="401400" cy="419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E1B8533F-18FD-4C11-87CE-51A66C0DCF23}"/>
                    </a:ext>
                  </a:extLst>
                </p14:cNvPr>
                <p14:cNvContentPartPr/>
                <p14:nvPr/>
              </p14:nvContentPartPr>
              <p14:xfrm>
                <a:off x="8294457" y="3808535"/>
                <a:ext cx="349200" cy="303120"/>
              </p14:xfrm>
            </p:contentPart>
          </mc:Choice>
          <mc:Fallback xmlns="">
            <p:pic>
              <p:nvPicPr>
                <p:cNvPr id="8" name="Ink 7">
                  <a:extLst>
                    <a:ext uri="{FF2B5EF4-FFF2-40B4-BE49-F238E27FC236}">
                      <a16:creationId xmlns:a16="http://schemas.microsoft.com/office/drawing/2014/main" id="{E1B8533F-18FD-4C11-87CE-51A66C0DCF23}"/>
                    </a:ext>
                  </a:extLst>
                </p:cNvPr>
                <p:cNvPicPr/>
                <p:nvPr/>
              </p:nvPicPr>
              <p:blipFill>
                <a:blip r:embed="rId9"/>
                <a:stretch>
                  <a:fillRect/>
                </a:stretch>
              </p:blipFill>
              <p:spPr>
                <a:xfrm>
                  <a:off x="8258457" y="3772535"/>
                  <a:ext cx="42084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C2258AA6-105D-440A-8AD6-E2A5EB71EF5F}"/>
                    </a:ext>
                  </a:extLst>
                </p14:cNvPr>
                <p14:cNvContentPartPr/>
                <p14:nvPr/>
              </p14:nvContentPartPr>
              <p14:xfrm>
                <a:off x="8139657" y="3743735"/>
                <a:ext cx="532800" cy="839880"/>
              </p14:xfrm>
            </p:contentPart>
          </mc:Choice>
          <mc:Fallback xmlns="">
            <p:pic>
              <p:nvPicPr>
                <p:cNvPr id="9" name="Ink 8">
                  <a:extLst>
                    <a:ext uri="{FF2B5EF4-FFF2-40B4-BE49-F238E27FC236}">
                      <a16:creationId xmlns:a16="http://schemas.microsoft.com/office/drawing/2014/main" id="{C2258AA6-105D-440A-8AD6-E2A5EB71EF5F}"/>
                    </a:ext>
                  </a:extLst>
                </p:cNvPr>
                <p:cNvPicPr/>
                <p:nvPr/>
              </p:nvPicPr>
              <p:blipFill>
                <a:blip r:embed="rId11"/>
                <a:stretch>
                  <a:fillRect/>
                </a:stretch>
              </p:blipFill>
              <p:spPr>
                <a:xfrm>
                  <a:off x="8103633" y="3707735"/>
                  <a:ext cx="604488" cy="911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1" name="Ink 10">
                  <a:extLst>
                    <a:ext uri="{FF2B5EF4-FFF2-40B4-BE49-F238E27FC236}">
                      <a16:creationId xmlns:a16="http://schemas.microsoft.com/office/drawing/2014/main" id="{9420AB22-4EB6-485B-94CB-25E74EC94E1E}"/>
                    </a:ext>
                  </a:extLst>
                </p14:cNvPr>
                <p14:cNvContentPartPr/>
                <p14:nvPr/>
              </p14:nvContentPartPr>
              <p14:xfrm>
                <a:off x="8698737" y="3715295"/>
                <a:ext cx="165240" cy="395280"/>
              </p14:xfrm>
            </p:contentPart>
          </mc:Choice>
          <mc:Fallback xmlns="">
            <p:pic>
              <p:nvPicPr>
                <p:cNvPr id="11" name="Ink 10">
                  <a:extLst>
                    <a:ext uri="{FF2B5EF4-FFF2-40B4-BE49-F238E27FC236}">
                      <a16:creationId xmlns:a16="http://schemas.microsoft.com/office/drawing/2014/main" id="{9420AB22-4EB6-485B-94CB-25E74EC94E1E}"/>
                    </a:ext>
                  </a:extLst>
                </p:cNvPr>
                <p:cNvPicPr/>
                <p:nvPr/>
              </p:nvPicPr>
              <p:blipFill>
                <a:blip r:embed="rId13"/>
                <a:stretch>
                  <a:fillRect/>
                </a:stretch>
              </p:blipFill>
              <p:spPr>
                <a:xfrm>
                  <a:off x="8662815" y="3679295"/>
                  <a:ext cx="236724" cy="46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9612034D-7F15-4C82-BAFB-9BCCDA65B9D8}"/>
                    </a:ext>
                  </a:extLst>
                </p14:cNvPr>
                <p14:cNvContentPartPr/>
                <p14:nvPr/>
              </p14:nvContentPartPr>
              <p14:xfrm>
                <a:off x="8903217" y="3474455"/>
                <a:ext cx="44640" cy="47160"/>
              </p14:xfrm>
            </p:contentPart>
          </mc:Choice>
          <mc:Fallback xmlns="">
            <p:pic>
              <p:nvPicPr>
                <p:cNvPr id="12" name="Ink 11">
                  <a:extLst>
                    <a:ext uri="{FF2B5EF4-FFF2-40B4-BE49-F238E27FC236}">
                      <a16:creationId xmlns:a16="http://schemas.microsoft.com/office/drawing/2014/main" id="{9612034D-7F15-4C82-BAFB-9BCCDA65B9D8}"/>
                    </a:ext>
                  </a:extLst>
                </p:cNvPr>
                <p:cNvPicPr/>
                <p:nvPr/>
              </p:nvPicPr>
              <p:blipFill>
                <a:blip r:embed="rId15"/>
                <a:stretch>
                  <a:fillRect/>
                </a:stretch>
              </p:blipFill>
              <p:spPr>
                <a:xfrm>
                  <a:off x="8867217" y="3438455"/>
                  <a:ext cx="1162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4" name="Ink 13">
                  <a:extLst>
                    <a:ext uri="{FF2B5EF4-FFF2-40B4-BE49-F238E27FC236}">
                      <a16:creationId xmlns:a16="http://schemas.microsoft.com/office/drawing/2014/main" id="{AC537BD5-29D1-4B1B-A070-AAB6F635135D}"/>
                    </a:ext>
                  </a:extLst>
                </p14:cNvPr>
                <p14:cNvContentPartPr/>
                <p14:nvPr/>
              </p14:nvContentPartPr>
              <p14:xfrm>
                <a:off x="9027417" y="3735455"/>
                <a:ext cx="270720" cy="386640"/>
              </p14:xfrm>
            </p:contentPart>
          </mc:Choice>
          <mc:Fallback xmlns="">
            <p:pic>
              <p:nvPicPr>
                <p:cNvPr id="14" name="Ink 13">
                  <a:extLst>
                    <a:ext uri="{FF2B5EF4-FFF2-40B4-BE49-F238E27FC236}">
                      <a16:creationId xmlns:a16="http://schemas.microsoft.com/office/drawing/2014/main" id="{AC537BD5-29D1-4B1B-A070-AAB6F635135D}"/>
                    </a:ext>
                  </a:extLst>
                </p:cNvPr>
                <p:cNvPicPr/>
                <p:nvPr/>
              </p:nvPicPr>
              <p:blipFill>
                <a:blip r:embed="rId17"/>
                <a:stretch>
                  <a:fillRect/>
                </a:stretch>
              </p:blipFill>
              <p:spPr>
                <a:xfrm>
                  <a:off x="8991417" y="3699455"/>
                  <a:ext cx="342360" cy="458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F29753C9-8B3C-43AB-8656-335C40554549}"/>
                    </a:ext>
                  </a:extLst>
                </p14:cNvPr>
                <p14:cNvContentPartPr/>
                <p14:nvPr/>
              </p14:nvContentPartPr>
              <p14:xfrm>
                <a:off x="8725017" y="4648775"/>
                <a:ext cx="62640" cy="276120"/>
              </p14:xfrm>
            </p:contentPart>
          </mc:Choice>
          <mc:Fallback xmlns="">
            <p:pic>
              <p:nvPicPr>
                <p:cNvPr id="16" name="Ink 15">
                  <a:extLst>
                    <a:ext uri="{FF2B5EF4-FFF2-40B4-BE49-F238E27FC236}">
                      <a16:creationId xmlns:a16="http://schemas.microsoft.com/office/drawing/2014/main" id="{F29753C9-8B3C-43AB-8656-335C40554549}"/>
                    </a:ext>
                  </a:extLst>
                </p:cNvPr>
                <p:cNvPicPr/>
                <p:nvPr/>
              </p:nvPicPr>
              <p:blipFill>
                <a:blip r:embed="rId19"/>
                <a:stretch>
                  <a:fillRect/>
                </a:stretch>
              </p:blipFill>
              <p:spPr>
                <a:xfrm>
                  <a:off x="8689223" y="4612775"/>
                  <a:ext cx="133871" cy="347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7" name="Ink 16">
                  <a:extLst>
                    <a:ext uri="{FF2B5EF4-FFF2-40B4-BE49-F238E27FC236}">
                      <a16:creationId xmlns:a16="http://schemas.microsoft.com/office/drawing/2014/main" id="{1C23FE3C-E0F2-458F-B0C7-48E98D0A539A}"/>
                    </a:ext>
                  </a:extLst>
                </p14:cNvPr>
                <p14:cNvContentPartPr/>
                <p14:nvPr/>
              </p14:nvContentPartPr>
              <p14:xfrm>
                <a:off x="8749137" y="4591175"/>
                <a:ext cx="213840" cy="260640"/>
              </p14:xfrm>
            </p:contentPart>
          </mc:Choice>
          <mc:Fallback xmlns="">
            <p:pic>
              <p:nvPicPr>
                <p:cNvPr id="17" name="Ink 16">
                  <a:extLst>
                    <a:ext uri="{FF2B5EF4-FFF2-40B4-BE49-F238E27FC236}">
                      <a16:creationId xmlns:a16="http://schemas.microsoft.com/office/drawing/2014/main" id="{1C23FE3C-E0F2-458F-B0C7-48E98D0A539A}"/>
                    </a:ext>
                  </a:extLst>
                </p:cNvPr>
                <p:cNvPicPr/>
                <p:nvPr/>
              </p:nvPicPr>
              <p:blipFill>
                <a:blip r:embed="rId21"/>
                <a:stretch>
                  <a:fillRect/>
                </a:stretch>
              </p:blipFill>
              <p:spPr>
                <a:xfrm>
                  <a:off x="8713137" y="4555175"/>
                  <a:ext cx="285480" cy="332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8" name="Ink 17">
                  <a:extLst>
                    <a:ext uri="{FF2B5EF4-FFF2-40B4-BE49-F238E27FC236}">
                      <a16:creationId xmlns:a16="http://schemas.microsoft.com/office/drawing/2014/main" id="{31B92C52-8320-40AE-A8B5-C10AD2EF0B68}"/>
                    </a:ext>
                  </a:extLst>
                </p14:cNvPr>
                <p14:cNvContentPartPr/>
                <p14:nvPr/>
              </p14:nvContentPartPr>
              <p14:xfrm>
                <a:off x="8931657" y="4612775"/>
                <a:ext cx="214200" cy="328320"/>
              </p14:xfrm>
            </p:contentPart>
          </mc:Choice>
          <mc:Fallback xmlns="">
            <p:pic>
              <p:nvPicPr>
                <p:cNvPr id="18" name="Ink 17">
                  <a:extLst>
                    <a:ext uri="{FF2B5EF4-FFF2-40B4-BE49-F238E27FC236}">
                      <a16:creationId xmlns:a16="http://schemas.microsoft.com/office/drawing/2014/main" id="{31B92C52-8320-40AE-A8B5-C10AD2EF0B68}"/>
                    </a:ext>
                  </a:extLst>
                </p:cNvPr>
                <p:cNvPicPr/>
                <p:nvPr/>
              </p:nvPicPr>
              <p:blipFill>
                <a:blip r:embed="rId23"/>
                <a:stretch>
                  <a:fillRect/>
                </a:stretch>
              </p:blipFill>
              <p:spPr>
                <a:xfrm>
                  <a:off x="8895657" y="4576775"/>
                  <a:ext cx="285840" cy="399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9" name="Ink 18">
                  <a:extLst>
                    <a:ext uri="{FF2B5EF4-FFF2-40B4-BE49-F238E27FC236}">
                      <a16:creationId xmlns:a16="http://schemas.microsoft.com/office/drawing/2014/main" id="{27243213-1BA7-45C8-B3CD-343D9434EA95}"/>
                    </a:ext>
                  </a:extLst>
                </p14:cNvPr>
                <p14:cNvContentPartPr/>
                <p14:nvPr/>
              </p14:nvContentPartPr>
              <p14:xfrm>
                <a:off x="9241977" y="4578575"/>
                <a:ext cx="249480" cy="349560"/>
              </p14:xfrm>
            </p:contentPart>
          </mc:Choice>
          <mc:Fallback xmlns="">
            <p:pic>
              <p:nvPicPr>
                <p:cNvPr id="19" name="Ink 18">
                  <a:extLst>
                    <a:ext uri="{FF2B5EF4-FFF2-40B4-BE49-F238E27FC236}">
                      <a16:creationId xmlns:a16="http://schemas.microsoft.com/office/drawing/2014/main" id="{27243213-1BA7-45C8-B3CD-343D9434EA95}"/>
                    </a:ext>
                  </a:extLst>
                </p:cNvPr>
                <p:cNvPicPr/>
                <p:nvPr/>
              </p:nvPicPr>
              <p:blipFill>
                <a:blip r:embed="rId25"/>
                <a:stretch>
                  <a:fillRect/>
                </a:stretch>
              </p:blipFill>
              <p:spPr>
                <a:xfrm>
                  <a:off x="9205977" y="4542575"/>
                  <a:ext cx="32112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0" name="Ink 19">
                  <a:extLst>
                    <a:ext uri="{FF2B5EF4-FFF2-40B4-BE49-F238E27FC236}">
                      <a16:creationId xmlns:a16="http://schemas.microsoft.com/office/drawing/2014/main" id="{660FFB6B-94A7-48E0-B147-CA2930FF72D3}"/>
                    </a:ext>
                  </a:extLst>
                </p14:cNvPr>
                <p14:cNvContentPartPr/>
                <p14:nvPr/>
              </p14:nvContentPartPr>
              <p14:xfrm>
                <a:off x="9623937" y="4626455"/>
                <a:ext cx="262440" cy="273240"/>
              </p14:xfrm>
            </p:contentPart>
          </mc:Choice>
          <mc:Fallback xmlns="">
            <p:pic>
              <p:nvPicPr>
                <p:cNvPr id="20" name="Ink 19">
                  <a:extLst>
                    <a:ext uri="{FF2B5EF4-FFF2-40B4-BE49-F238E27FC236}">
                      <a16:creationId xmlns:a16="http://schemas.microsoft.com/office/drawing/2014/main" id="{660FFB6B-94A7-48E0-B147-CA2930FF72D3}"/>
                    </a:ext>
                  </a:extLst>
                </p:cNvPr>
                <p:cNvPicPr/>
                <p:nvPr/>
              </p:nvPicPr>
              <p:blipFill>
                <a:blip r:embed="rId27"/>
                <a:stretch>
                  <a:fillRect/>
                </a:stretch>
              </p:blipFill>
              <p:spPr>
                <a:xfrm>
                  <a:off x="9587937" y="4590408"/>
                  <a:ext cx="334080" cy="34497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1" name="Ink 20">
                  <a:extLst>
                    <a:ext uri="{FF2B5EF4-FFF2-40B4-BE49-F238E27FC236}">
                      <a16:creationId xmlns:a16="http://schemas.microsoft.com/office/drawing/2014/main" id="{76DD97B8-CF1A-4BC1-B4B6-6ED2AD2EA2BA}"/>
                    </a:ext>
                  </a:extLst>
                </p14:cNvPr>
                <p14:cNvContentPartPr/>
                <p14:nvPr/>
              </p14:nvContentPartPr>
              <p14:xfrm>
                <a:off x="9892497" y="4311815"/>
                <a:ext cx="118080" cy="628920"/>
              </p14:xfrm>
            </p:contentPart>
          </mc:Choice>
          <mc:Fallback xmlns="">
            <p:pic>
              <p:nvPicPr>
                <p:cNvPr id="21" name="Ink 20">
                  <a:extLst>
                    <a:ext uri="{FF2B5EF4-FFF2-40B4-BE49-F238E27FC236}">
                      <a16:creationId xmlns:a16="http://schemas.microsoft.com/office/drawing/2014/main" id="{76DD97B8-CF1A-4BC1-B4B6-6ED2AD2EA2BA}"/>
                    </a:ext>
                  </a:extLst>
                </p:cNvPr>
                <p:cNvPicPr/>
                <p:nvPr/>
              </p:nvPicPr>
              <p:blipFill>
                <a:blip r:embed="rId29"/>
                <a:stretch>
                  <a:fillRect/>
                </a:stretch>
              </p:blipFill>
              <p:spPr>
                <a:xfrm>
                  <a:off x="9856387" y="4275836"/>
                  <a:ext cx="189939" cy="700519"/>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2" name="Ink 21">
                  <a:extLst>
                    <a:ext uri="{FF2B5EF4-FFF2-40B4-BE49-F238E27FC236}">
                      <a16:creationId xmlns:a16="http://schemas.microsoft.com/office/drawing/2014/main" id="{AB6C7CD9-1FAA-41A2-881C-64622E8CC040}"/>
                    </a:ext>
                  </a:extLst>
                </p14:cNvPr>
                <p14:cNvContentPartPr/>
                <p14:nvPr/>
              </p14:nvContentPartPr>
              <p14:xfrm>
                <a:off x="10086177" y="4563455"/>
                <a:ext cx="291600" cy="345960"/>
              </p14:xfrm>
            </p:contentPart>
          </mc:Choice>
          <mc:Fallback xmlns="">
            <p:pic>
              <p:nvPicPr>
                <p:cNvPr id="22" name="Ink 21">
                  <a:extLst>
                    <a:ext uri="{FF2B5EF4-FFF2-40B4-BE49-F238E27FC236}">
                      <a16:creationId xmlns:a16="http://schemas.microsoft.com/office/drawing/2014/main" id="{AB6C7CD9-1FAA-41A2-881C-64622E8CC040}"/>
                    </a:ext>
                  </a:extLst>
                </p:cNvPr>
                <p:cNvPicPr/>
                <p:nvPr/>
              </p:nvPicPr>
              <p:blipFill>
                <a:blip r:embed="rId31"/>
                <a:stretch>
                  <a:fillRect/>
                </a:stretch>
              </p:blipFill>
              <p:spPr>
                <a:xfrm>
                  <a:off x="10050177" y="4527455"/>
                  <a:ext cx="36324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4" name="Ink 23">
                  <a:extLst>
                    <a:ext uri="{FF2B5EF4-FFF2-40B4-BE49-F238E27FC236}">
                      <a16:creationId xmlns:a16="http://schemas.microsoft.com/office/drawing/2014/main" id="{9864C01B-361C-4F57-A7C8-D455AD015A4E}"/>
                    </a:ext>
                  </a:extLst>
                </p14:cNvPr>
                <p14:cNvContentPartPr/>
                <p14:nvPr/>
              </p14:nvContentPartPr>
              <p14:xfrm>
                <a:off x="10460937" y="4215695"/>
                <a:ext cx="230760" cy="732600"/>
              </p14:xfrm>
            </p:contentPart>
          </mc:Choice>
          <mc:Fallback xmlns="">
            <p:pic>
              <p:nvPicPr>
                <p:cNvPr id="24" name="Ink 23">
                  <a:extLst>
                    <a:ext uri="{FF2B5EF4-FFF2-40B4-BE49-F238E27FC236}">
                      <a16:creationId xmlns:a16="http://schemas.microsoft.com/office/drawing/2014/main" id="{9864C01B-361C-4F57-A7C8-D455AD015A4E}"/>
                    </a:ext>
                  </a:extLst>
                </p:cNvPr>
                <p:cNvPicPr/>
                <p:nvPr/>
              </p:nvPicPr>
              <p:blipFill>
                <a:blip r:embed="rId33"/>
                <a:stretch>
                  <a:fillRect/>
                </a:stretch>
              </p:blipFill>
              <p:spPr>
                <a:xfrm>
                  <a:off x="10424937" y="4179677"/>
                  <a:ext cx="302400" cy="8042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26" name="Ink 25">
                <a:extLst>
                  <a:ext uri="{FF2B5EF4-FFF2-40B4-BE49-F238E27FC236}">
                    <a16:creationId xmlns:a16="http://schemas.microsoft.com/office/drawing/2014/main" id="{53342406-D5D4-4784-9DE5-D431DCDECB84}"/>
                  </a:ext>
                </a:extLst>
              </p14:cNvPr>
              <p14:cNvContentPartPr/>
              <p14:nvPr/>
            </p14:nvContentPartPr>
            <p14:xfrm>
              <a:off x="7478337" y="5319095"/>
              <a:ext cx="4240440" cy="407520"/>
            </p14:xfrm>
          </p:contentPart>
        </mc:Choice>
        <mc:Fallback xmlns="">
          <p:pic>
            <p:nvPicPr>
              <p:cNvPr id="26" name="Ink 25">
                <a:extLst>
                  <a:ext uri="{FF2B5EF4-FFF2-40B4-BE49-F238E27FC236}">
                    <a16:creationId xmlns:a16="http://schemas.microsoft.com/office/drawing/2014/main" id="{53342406-D5D4-4784-9DE5-D431DCDECB84}"/>
                  </a:ext>
                </a:extLst>
              </p:cNvPr>
              <p:cNvPicPr/>
              <p:nvPr/>
            </p:nvPicPr>
            <p:blipFill>
              <a:blip r:embed="rId35"/>
              <a:stretch>
                <a:fillRect/>
              </a:stretch>
            </p:blipFill>
            <p:spPr>
              <a:xfrm>
                <a:off x="7442337" y="5283095"/>
                <a:ext cx="4312080" cy="479160"/>
              </a:xfrm>
              <a:prstGeom prst="rect">
                <a:avLst/>
              </a:prstGeom>
            </p:spPr>
          </p:pic>
        </mc:Fallback>
      </mc:AlternateContent>
    </p:spTree>
    <p:extLst>
      <p:ext uri="{BB962C8B-B14F-4D97-AF65-F5344CB8AC3E}">
        <p14:creationId xmlns:p14="http://schemas.microsoft.com/office/powerpoint/2010/main" val="27690009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14" name="Group 14">
            <a:extLst>
              <a:ext uri="{FF2B5EF4-FFF2-40B4-BE49-F238E27FC236}">
                <a16:creationId xmlns:a16="http://schemas.microsoft.com/office/drawing/2014/main" id="{D8AB8721-0FA8-4275-825A-AF6DB434F3B6}"/>
              </a:ext>
            </a:extLst>
          </p:cNvPr>
          <p:cNvGrpSpPr/>
          <p:nvPr/>
        </p:nvGrpSpPr>
        <p:grpSpPr>
          <a:xfrm>
            <a:off x="609727" y="546931"/>
            <a:ext cx="10972546" cy="889693"/>
            <a:chOff x="0" y="50424"/>
            <a:chExt cx="10425491" cy="1672780"/>
          </a:xfrm>
        </p:grpSpPr>
        <p:sp>
          <p:nvSpPr>
            <p:cNvPr id="15" name="AutoShape 15">
              <a:extLst>
                <a:ext uri="{FF2B5EF4-FFF2-40B4-BE49-F238E27FC236}">
                  <a16:creationId xmlns:a16="http://schemas.microsoft.com/office/drawing/2014/main" id="{12FB43E9-0B19-4CD5-A2B4-9B9D31C2EB83}"/>
                </a:ext>
              </a:extLst>
            </p:cNvPr>
            <p:cNvSpPr/>
            <p:nvPr/>
          </p:nvSpPr>
          <p:spPr>
            <a:xfrm>
              <a:off x="0" y="50424"/>
              <a:ext cx="10425491" cy="1672780"/>
            </a:xfrm>
            <a:prstGeom prst="rect">
              <a:avLst/>
            </a:prstGeom>
            <a:solidFill>
              <a:srgbClr val="2F8662"/>
            </a:solidFill>
          </p:spPr>
          <p:txBody>
            <a:bodyPr/>
            <a:lstStyle/>
            <a:p>
              <a:endParaRPr lang="en-NL" sz="1200"/>
            </a:p>
          </p:txBody>
        </p:sp>
        <p:sp>
          <p:nvSpPr>
            <p:cNvPr id="16" name="TextBox 16">
              <a:extLst>
                <a:ext uri="{FF2B5EF4-FFF2-40B4-BE49-F238E27FC236}">
                  <a16:creationId xmlns:a16="http://schemas.microsoft.com/office/drawing/2014/main" id="{9D6235A4-CEB2-4D67-B8E2-FC73FE702D9F}"/>
                </a:ext>
              </a:extLst>
            </p:cNvPr>
            <p:cNvSpPr txBox="1"/>
            <p:nvPr/>
          </p:nvSpPr>
          <p:spPr>
            <a:xfrm>
              <a:off x="0" y="178795"/>
              <a:ext cx="10425491" cy="1292131"/>
            </a:xfrm>
            <a:prstGeom prst="rect">
              <a:avLst/>
            </a:prstGeom>
          </p:spPr>
          <p:txBody>
            <a:bodyPr wrap="square" lIns="0" tIns="0" rIns="0" bIns="0" rtlCol="0" anchor="t">
              <a:spAutoFit/>
            </a:bodyPr>
            <a:lstStyle/>
            <a:p>
              <a:pPr algn="ctr" defTabSz="609630">
                <a:lnSpc>
                  <a:spcPts val="5634"/>
                </a:lnSpc>
                <a:defRPr/>
              </a:pPr>
              <a:r>
                <a:rPr lang="en-GB" sz="4400" b="1">
                  <a:solidFill>
                    <a:srgbClr val="FFFFFF"/>
                  </a:solidFill>
                  <a:latin typeface="Arial Black" panose="020B0A04020102020204" pitchFamily="34" charset="0"/>
                </a:rPr>
                <a:t>Logic Model</a:t>
              </a:r>
            </a:p>
          </p:txBody>
        </p:sp>
      </p:grpSp>
      <p:pic>
        <p:nvPicPr>
          <p:cNvPr id="3" name="Picture 2">
            <a:extLst>
              <a:ext uri="{FF2B5EF4-FFF2-40B4-BE49-F238E27FC236}">
                <a16:creationId xmlns:a16="http://schemas.microsoft.com/office/drawing/2014/main" id="{07624741-57E8-5467-43F7-5311CE5077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165" y="1590173"/>
            <a:ext cx="7781669" cy="4080817"/>
          </a:xfrm>
          <a:prstGeom prst="rect">
            <a:avLst/>
          </a:prstGeom>
        </p:spPr>
      </p:pic>
      <p:sp>
        <p:nvSpPr>
          <p:cNvPr id="4" name="TextBox 3">
            <a:extLst>
              <a:ext uri="{FF2B5EF4-FFF2-40B4-BE49-F238E27FC236}">
                <a16:creationId xmlns:a16="http://schemas.microsoft.com/office/drawing/2014/main" id="{20D9847A-BB66-4D3D-595F-F5D7EB01B658}"/>
              </a:ext>
            </a:extLst>
          </p:cNvPr>
          <p:cNvSpPr txBox="1"/>
          <p:nvPr/>
        </p:nvSpPr>
        <p:spPr>
          <a:xfrm>
            <a:off x="508000" y="6391466"/>
            <a:ext cx="3305048" cy="235898"/>
          </a:xfrm>
          <a:prstGeom prst="rect">
            <a:avLst/>
          </a:prstGeom>
          <a:noFill/>
        </p:spPr>
        <p:txBody>
          <a:bodyPr wrap="square" rtlCol="0">
            <a:spAutoFit/>
          </a:bodyPr>
          <a:lstStyle/>
          <a:p>
            <a:r>
              <a:rPr lang="en-GB" sz="933" i="1">
                <a:latin typeface="Arial" panose="020B0604020202020204" pitchFamily="34" charset="0"/>
                <a:cs typeface="Arial" panose="020B0604020202020204" pitchFamily="34" charset="0"/>
              </a:rPr>
              <a:t>https://freshspectrum.com/charts-and-illustration/</a:t>
            </a:r>
          </a:p>
        </p:txBody>
      </p:sp>
      <p:grpSp>
        <p:nvGrpSpPr>
          <p:cNvPr id="5" name="Group 7">
            <a:extLst>
              <a:ext uri="{FF2B5EF4-FFF2-40B4-BE49-F238E27FC236}">
                <a16:creationId xmlns:a16="http://schemas.microsoft.com/office/drawing/2014/main" id="{C2FF8D03-71AB-C2CA-4DCE-8A3E083C209B}"/>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4A38E1D4-1A2D-C6AE-D017-FCA2CBFC7032}"/>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7" name="AutoShape 9">
              <a:extLst>
                <a:ext uri="{FF2B5EF4-FFF2-40B4-BE49-F238E27FC236}">
                  <a16:creationId xmlns:a16="http://schemas.microsoft.com/office/drawing/2014/main" id="{DAC4A08C-6D08-E62A-B65B-23908BE9D70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8" name="AutoShape 10">
              <a:extLst>
                <a:ext uri="{FF2B5EF4-FFF2-40B4-BE49-F238E27FC236}">
                  <a16:creationId xmlns:a16="http://schemas.microsoft.com/office/drawing/2014/main" id="{FAD56EC5-CCE1-6987-3B63-3FC617B1139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50239603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grpSp>
        <p:nvGrpSpPr>
          <p:cNvPr id="17" name="Group 16">
            <a:extLst>
              <a:ext uri="{FF2B5EF4-FFF2-40B4-BE49-F238E27FC236}">
                <a16:creationId xmlns:a16="http://schemas.microsoft.com/office/drawing/2014/main" id="{D305D2EF-A8DC-4ABF-9265-EA5FDA84CD59}"/>
              </a:ext>
            </a:extLst>
          </p:cNvPr>
          <p:cNvGrpSpPr/>
          <p:nvPr/>
        </p:nvGrpSpPr>
        <p:grpSpPr>
          <a:xfrm>
            <a:off x="929151" y="1401528"/>
            <a:ext cx="10519531" cy="806246"/>
            <a:chOff x="270389" y="1401527"/>
            <a:chExt cx="10519531" cy="806246"/>
          </a:xfrm>
        </p:grpSpPr>
        <p:sp>
          <p:nvSpPr>
            <p:cNvPr id="18" name="Rectangle: Rounded Corners 17">
              <a:extLst>
                <a:ext uri="{FF2B5EF4-FFF2-40B4-BE49-F238E27FC236}">
                  <a16:creationId xmlns:a16="http://schemas.microsoft.com/office/drawing/2014/main" id="{D9AAB8F9-E08B-4A10-9891-4BA1C3837720}"/>
                </a:ext>
              </a:extLst>
            </p:cNvPr>
            <p:cNvSpPr/>
            <p:nvPr/>
          </p:nvSpPr>
          <p:spPr>
            <a:xfrm>
              <a:off x="1984956" y="1401527"/>
              <a:ext cx="1055003"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Inputs</a:t>
              </a:r>
              <a:endParaRPr lang="en-GB" sz="320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5587771" y="1401527"/>
              <a:ext cx="1245337"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Outputs</a:t>
              </a:r>
              <a:endParaRPr lang="en-GB" sz="320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7382624" y="1401527"/>
              <a:ext cx="1515725"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Outcomes</a:t>
              </a:r>
              <a:endParaRPr lang="en-GB" sz="320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9459916" y="1401527"/>
              <a:ext cx="1330004"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Impact</a:t>
              </a:r>
              <a:endParaRPr lang="en-GB" sz="2800">
                <a:solidFill>
                  <a:prstClr val="black">
                    <a:lumMod val="85000"/>
                    <a:lumOff val="15000"/>
                  </a:prstClr>
                </a:solidFill>
                <a:latin typeface="Univers Condensed" panose="020B0506020202050204" pitchFamily="34" charset="0"/>
              </a:endParaRPr>
            </a:p>
          </p:txBody>
        </p:sp>
        <p:sp>
          <p:nvSpPr>
            <p:cNvPr id="23" name="Arrow: Right 22">
              <a:extLst>
                <a:ext uri="{FF2B5EF4-FFF2-40B4-BE49-F238E27FC236}">
                  <a16:creationId xmlns:a16="http://schemas.microsoft.com/office/drawing/2014/main" id="{7B37574D-F34B-4E2B-834A-2316ABB3769B}"/>
                </a:ext>
              </a:extLst>
            </p:cNvPr>
            <p:cNvSpPr/>
            <p:nvPr/>
          </p:nvSpPr>
          <p:spPr>
            <a:xfrm>
              <a:off x="1495164" y="1618596"/>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4" name="Arrow: Right 23">
              <a:extLst>
                <a:ext uri="{FF2B5EF4-FFF2-40B4-BE49-F238E27FC236}">
                  <a16:creationId xmlns:a16="http://schemas.microsoft.com/office/drawing/2014/main" id="{5BEE41EB-ACAC-485A-B5E8-2C8DEBA9B84A}"/>
                </a:ext>
              </a:extLst>
            </p:cNvPr>
            <p:cNvSpPr/>
            <p:nvPr/>
          </p:nvSpPr>
          <p:spPr>
            <a:xfrm>
              <a:off x="3097132"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5" name="Arrow: Right 24">
              <a:extLst>
                <a:ext uri="{FF2B5EF4-FFF2-40B4-BE49-F238E27FC236}">
                  <a16:creationId xmlns:a16="http://schemas.microsoft.com/office/drawing/2014/main" id="{07CDCFCE-3FD9-41CD-81C5-47E749844EFA}"/>
                </a:ext>
              </a:extLst>
            </p:cNvPr>
            <p:cNvSpPr/>
            <p:nvPr/>
          </p:nvSpPr>
          <p:spPr>
            <a:xfrm>
              <a:off x="509670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270389" y="1401527"/>
              <a:ext cx="116505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3589475"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Activities</a:t>
              </a:r>
              <a:endParaRPr lang="en-GB" sz="3200">
                <a:solidFill>
                  <a:prstClr val="black">
                    <a:lumMod val="85000"/>
                    <a:lumOff val="15000"/>
                  </a:prstClr>
                </a:solidFill>
                <a:latin typeface="Univers Condensed" panose="020B0506020202050204" pitchFamily="34" charset="0"/>
              </a:endParaRPr>
            </a:p>
          </p:txBody>
        </p:sp>
        <p:sp>
          <p:nvSpPr>
            <p:cNvPr id="28" name="Arrow: Right 27">
              <a:extLst>
                <a:ext uri="{FF2B5EF4-FFF2-40B4-BE49-F238E27FC236}">
                  <a16:creationId xmlns:a16="http://schemas.microsoft.com/office/drawing/2014/main" id="{89E9B298-C4EC-4B37-B18C-61CF44A8A1BF}"/>
                </a:ext>
              </a:extLst>
            </p:cNvPr>
            <p:cNvSpPr/>
            <p:nvPr/>
          </p:nvSpPr>
          <p:spPr>
            <a:xfrm>
              <a:off x="6891557"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9" name="Arrow: Right 28">
              <a:extLst>
                <a:ext uri="{FF2B5EF4-FFF2-40B4-BE49-F238E27FC236}">
                  <a16:creationId xmlns:a16="http://schemas.microsoft.com/office/drawing/2014/main" id="{DF10B532-4F99-4DAC-806D-98985FFEE80D}"/>
                </a:ext>
              </a:extLst>
            </p:cNvPr>
            <p:cNvSpPr/>
            <p:nvPr/>
          </p:nvSpPr>
          <p:spPr>
            <a:xfrm>
              <a:off x="896282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grpSp>
      <p:grpSp>
        <p:nvGrpSpPr>
          <p:cNvPr id="14" name="Group 13">
            <a:extLst>
              <a:ext uri="{FF2B5EF4-FFF2-40B4-BE49-F238E27FC236}">
                <a16:creationId xmlns:a16="http://schemas.microsoft.com/office/drawing/2014/main" id="{DE0E37CF-7729-C086-1C40-9AD59D0087A8}"/>
              </a:ext>
            </a:extLst>
          </p:cNvPr>
          <p:cNvGrpSpPr/>
          <p:nvPr/>
        </p:nvGrpSpPr>
        <p:grpSpPr>
          <a:xfrm>
            <a:off x="7139577" y="3397415"/>
            <a:ext cx="3552120" cy="1550880"/>
            <a:chOff x="7139577" y="3397415"/>
            <a:chExt cx="3552120" cy="1550880"/>
          </a:xfrm>
        </p:grpSpPr>
        <mc:AlternateContent xmlns:mc="http://schemas.openxmlformats.org/markup-compatibility/2006" xmlns:p14="http://schemas.microsoft.com/office/powerpoint/2010/main">
          <mc:Choice Requires="p14">
            <p:contentPart p14:bwMode="auto" r:id="rId4">
              <p14:nvContentPartPr>
                <p14:cNvPr id="33" name="Ink 32">
                  <a:extLst>
                    <a:ext uri="{FF2B5EF4-FFF2-40B4-BE49-F238E27FC236}">
                      <a16:creationId xmlns:a16="http://schemas.microsoft.com/office/drawing/2014/main" id="{538F1009-F293-8D55-099D-C042150BC25C}"/>
                    </a:ext>
                  </a:extLst>
                </p14:cNvPr>
                <p14:cNvContentPartPr/>
                <p14:nvPr/>
              </p14:nvContentPartPr>
              <p14:xfrm>
                <a:off x="7139577" y="3397415"/>
                <a:ext cx="529920" cy="723240"/>
              </p14:xfrm>
            </p:contentPart>
          </mc:Choice>
          <mc:Fallback xmlns="">
            <p:pic>
              <p:nvPicPr>
                <p:cNvPr id="33" name="Ink 32">
                  <a:extLst>
                    <a:ext uri="{FF2B5EF4-FFF2-40B4-BE49-F238E27FC236}">
                      <a16:creationId xmlns:a16="http://schemas.microsoft.com/office/drawing/2014/main" id="{538F1009-F293-8D55-099D-C042150BC25C}"/>
                    </a:ext>
                  </a:extLst>
                </p:cNvPr>
                <p:cNvPicPr/>
                <p:nvPr/>
              </p:nvPicPr>
              <p:blipFill>
                <a:blip r:embed="rId5"/>
                <a:stretch>
                  <a:fillRect/>
                </a:stretch>
              </p:blipFill>
              <p:spPr>
                <a:xfrm>
                  <a:off x="7103577" y="3361415"/>
                  <a:ext cx="601560" cy="79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7" name="Ink 36">
                  <a:extLst>
                    <a:ext uri="{FF2B5EF4-FFF2-40B4-BE49-F238E27FC236}">
                      <a16:creationId xmlns:a16="http://schemas.microsoft.com/office/drawing/2014/main" id="{74ECF25C-5FAF-C153-8C94-B90DD45E5FE7}"/>
                    </a:ext>
                  </a:extLst>
                </p14:cNvPr>
                <p14:cNvContentPartPr/>
                <p14:nvPr/>
              </p14:nvContentPartPr>
              <p14:xfrm>
                <a:off x="7824657" y="3763175"/>
                <a:ext cx="329760" cy="347400"/>
              </p14:xfrm>
            </p:contentPart>
          </mc:Choice>
          <mc:Fallback xmlns="">
            <p:pic>
              <p:nvPicPr>
                <p:cNvPr id="37" name="Ink 36">
                  <a:extLst>
                    <a:ext uri="{FF2B5EF4-FFF2-40B4-BE49-F238E27FC236}">
                      <a16:creationId xmlns:a16="http://schemas.microsoft.com/office/drawing/2014/main" id="{74ECF25C-5FAF-C153-8C94-B90DD45E5FE7}"/>
                    </a:ext>
                  </a:extLst>
                </p:cNvPr>
                <p:cNvPicPr/>
                <p:nvPr/>
              </p:nvPicPr>
              <p:blipFill>
                <a:blip r:embed="rId7"/>
                <a:stretch>
                  <a:fillRect/>
                </a:stretch>
              </p:blipFill>
              <p:spPr>
                <a:xfrm>
                  <a:off x="7788657" y="3727175"/>
                  <a:ext cx="401400" cy="419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8" name="Ink 47">
                  <a:extLst>
                    <a:ext uri="{FF2B5EF4-FFF2-40B4-BE49-F238E27FC236}">
                      <a16:creationId xmlns:a16="http://schemas.microsoft.com/office/drawing/2014/main" id="{456D6AFF-6403-F657-0C0F-6458F0CB7532}"/>
                    </a:ext>
                  </a:extLst>
                </p14:cNvPr>
                <p14:cNvContentPartPr/>
                <p14:nvPr/>
              </p14:nvContentPartPr>
              <p14:xfrm>
                <a:off x="8294457" y="3808535"/>
                <a:ext cx="349200" cy="303120"/>
              </p14:xfrm>
            </p:contentPart>
          </mc:Choice>
          <mc:Fallback xmlns="">
            <p:pic>
              <p:nvPicPr>
                <p:cNvPr id="48" name="Ink 47">
                  <a:extLst>
                    <a:ext uri="{FF2B5EF4-FFF2-40B4-BE49-F238E27FC236}">
                      <a16:creationId xmlns:a16="http://schemas.microsoft.com/office/drawing/2014/main" id="{456D6AFF-6403-F657-0C0F-6458F0CB7532}"/>
                    </a:ext>
                  </a:extLst>
                </p:cNvPr>
                <p:cNvPicPr/>
                <p:nvPr/>
              </p:nvPicPr>
              <p:blipFill>
                <a:blip r:embed="rId9"/>
                <a:stretch>
                  <a:fillRect/>
                </a:stretch>
              </p:blipFill>
              <p:spPr>
                <a:xfrm>
                  <a:off x="8258457" y="3772535"/>
                  <a:ext cx="42084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9" name="Ink 48">
                  <a:extLst>
                    <a:ext uri="{FF2B5EF4-FFF2-40B4-BE49-F238E27FC236}">
                      <a16:creationId xmlns:a16="http://schemas.microsoft.com/office/drawing/2014/main" id="{9BF9EB40-4870-2861-FCC3-001F27D908E2}"/>
                    </a:ext>
                  </a:extLst>
                </p14:cNvPr>
                <p14:cNvContentPartPr/>
                <p14:nvPr/>
              </p14:nvContentPartPr>
              <p14:xfrm>
                <a:off x="8139657" y="3743735"/>
                <a:ext cx="532800" cy="839880"/>
              </p14:xfrm>
            </p:contentPart>
          </mc:Choice>
          <mc:Fallback xmlns="">
            <p:pic>
              <p:nvPicPr>
                <p:cNvPr id="49" name="Ink 48">
                  <a:extLst>
                    <a:ext uri="{FF2B5EF4-FFF2-40B4-BE49-F238E27FC236}">
                      <a16:creationId xmlns:a16="http://schemas.microsoft.com/office/drawing/2014/main" id="{9BF9EB40-4870-2861-FCC3-001F27D908E2}"/>
                    </a:ext>
                  </a:extLst>
                </p:cNvPr>
                <p:cNvPicPr/>
                <p:nvPr/>
              </p:nvPicPr>
              <p:blipFill>
                <a:blip r:embed="rId11"/>
                <a:stretch>
                  <a:fillRect/>
                </a:stretch>
              </p:blipFill>
              <p:spPr>
                <a:xfrm>
                  <a:off x="8103633" y="3707735"/>
                  <a:ext cx="604488" cy="911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0" name="Ink 49">
                  <a:extLst>
                    <a:ext uri="{FF2B5EF4-FFF2-40B4-BE49-F238E27FC236}">
                      <a16:creationId xmlns:a16="http://schemas.microsoft.com/office/drawing/2014/main" id="{9D0E0F0F-6644-15D2-52E2-6A6A62A16B39}"/>
                    </a:ext>
                  </a:extLst>
                </p14:cNvPr>
                <p14:cNvContentPartPr/>
                <p14:nvPr/>
              </p14:nvContentPartPr>
              <p14:xfrm>
                <a:off x="8698737" y="3715295"/>
                <a:ext cx="165240" cy="395280"/>
              </p14:xfrm>
            </p:contentPart>
          </mc:Choice>
          <mc:Fallback xmlns="">
            <p:pic>
              <p:nvPicPr>
                <p:cNvPr id="50" name="Ink 49">
                  <a:extLst>
                    <a:ext uri="{FF2B5EF4-FFF2-40B4-BE49-F238E27FC236}">
                      <a16:creationId xmlns:a16="http://schemas.microsoft.com/office/drawing/2014/main" id="{9D0E0F0F-6644-15D2-52E2-6A6A62A16B39}"/>
                    </a:ext>
                  </a:extLst>
                </p:cNvPr>
                <p:cNvPicPr/>
                <p:nvPr/>
              </p:nvPicPr>
              <p:blipFill>
                <a:blip r:embed="rId13"/>
                <a:stretch>
                  <a:fillRect/>
                </a:stretch>
              </p:blipFill>
              <p:spPr>
                <a:xfrm>
                  <a:off x="8662815" y="3679295"/>
                  <a:ext cx="236724" cy="46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1" name="Ink 50">
                  <a:extLst>
                    <a:ext uri="{FF2B5EF4-FFF2-40B4-BE49-F238E27FC236}">
                      <a16:creationId xmlns:a16="http://schemas.microsoft.com/office/drawing/2014/main" id="{55FAAB7E-2B3D-F318-D717-CF07A1031FFC}"/>
                    </a:ext>
                  </a:extLst>
                </p14:cNvPr>
                <p14:cNvContentPartPr/>
                <p14:nvPr/>
              </p14:nvContentPartPr>
              <p14:xfrm>
                <a:off x="8903217" y="3474455"/>
                <a:ext cx="44640" cy="47160"/>
              </p14:xfrm>
            </p:contentPart>
          </mc:Choice>
          <mc:Fallback xmlns="">
            <p:pic>
              <p:nvPicPr>
                <p:cNvPr id="51" name="Ink 50">
                  <a:extLst>
                    <a:ext uri="{FF2B5EF4-FFF2-40B4-BE49-F238E27FC236}">
                      <a16:creationId xmlns:a16="http://schemas.microsoft.com/office/drawing/2014/main" id="{55FAAB7E-2B3D-F318-D717-CF07A1031FFC}"/>
                    </a:ext>
                  </a:extLst>
                </p:cNvPr>
                <p:cNvPicPr/>
                <p:nvPr/>
              </p:nvPicPr>
              <p:blipFill>
                <a:blip r:embed="rId15"/>
                <a:stretch>
                  <a:fillRect/>
                </a:stretch>
              </p:blipFill>
              <p:spPr>
                <a:xfrm>
                  <a:off x="8867217" y="3438455"/>
                  <a:ext cx="1162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52" name="Ink 51">
                  <a:extLst>
                    <a:ext uri="{FF2B5EF4-FFF2-40B4-BE49-F238E27FC236}">
                      <a16:creationId xmlns:a16="http://schemas.microsoft.com/office/drawing/2014/main" id="{56C6563C-7066-B5AB-4EF0-94A4F79A4806}"/>
                    </a:ext>
                  </a:extLst>
                </p14:cNvPr>
                <p14:cNvContentPartPr/>
                <p14:nvPr/>
              </p14:nvContentPartPr>
              <p14:xfrm>
                <a:off x="9027417" y="3735455"/>
                <a:ext cx="270720" cy="386640"/>
              </p14:xfrm>
            </p:contentPart>
          </mc:Choice>
          <mc:Fallback xmlns="">
            <p:pic>
              <p:nvPicPr>
                <p:cNvPr id="52" name="Ink 51">
                  <a:extLst>
                    <a:ext uri="{FF2B5EF4-FFF2-40B4-BE49-F238E27FC236}">
                      <a16:creationId xmlns:a16="http://schemas.microsoft.com/office/drawing/2014/main" id="{56C6563C-7066-B5AB-4EF0-94A4F79A4806}"/>
                    </a:ext>
                  </a:extLst>
                </p:cNvPr>
                <p:cNvPicPr/>
                <p:nvPr/>
              </p:nvPicPr>
              <p:blipFill>
                <a:blip r:embed="rId17"/>
                <a:stretch>
                  <a:fillRect/>
                </a:stretch>
              </p:blipFill>
              <p:spPr>
                <a:xfrm>
                  <a:off x="8991417" y="3699455"/>
                  <a:ext cx="342360" cy="458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53" name="Ink 52">
                  <a:extLst>
                    <a:ext uri="{FF2B5EF4-FFF2-40B4-BE49-F238E27FC236}">
                      <a16:creationId xmlns:a16="http://schemas.microsoft.com/office/drawing/2014/main" id="{DB900006-B59F-C57B-C2E6-1BD8F904D685}"/>
                    </a:ext>
                  </a:extLst>
                </p14:cNvPr>
                <p14:cNvContentPartPr/>
                <p14:nvPr/>
              </p14:nvContentPartPr>
              <p14:xfrm>
                <a:off x="8725017" y="4648775"/>
                <a:ext cx="62640" cy="276120"/>
              </p14:xfrm>
            </p:contentPart>
          </mc:Choice>
          <mc:Fallback xmlns="">
            <p:pic>
              <p:nvPicPr>
                <p:cNvPr id="53" name="Ink 52">
                  <a:extLst>
                    <a:ext uri="{FF2B5EF4-FFF2-40B4-BE49-F238E27FC236}">
                      <a16:creationId xmlns:a16="http://schemas.microsoft.com/office/drawing/2014/main" id="{DB900006-B59F-C57B-C2E6-1BD8F904D685}"/>
                    </a:ext>
                  </a:extLst>
                </p:cNvPr>
                <p:cNvPicPr/>
                <p:nvPr/>
              </p:nvPicPr>
              <p:blipFill>
                <a:blip r:embed="rId19"/>
                <a:stretch>
                  <a:fillRect/>
                </a:stretch>
              </p:blipFill>
              <p:spPr>
                <a:xfrm>
                  <a:off x="8689223" y="4612775"/>
                  <a:ext cx="133871" cy="347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4" name="Ink 53">
                  <a:extLst>
                    <a:ext uri="{FF2B5EF4-FFF2-40B4-BE49-F238E27FC236}">
                      <a16:creationId xmlns:a16="http://schemas.microsoft.com/office/drawing/2014/main" id="{5FE081C0-D141-9D2A-9360-7568AA0428FB}"/>
                    </a:ext>
                  </a:extLst>
                </p14:cNvPr>
                <p14:cNvContentPartPr/>
                <p14:nvPr/>
              </p14:nvContentPartPr>
              <p14:xfrm>
                <a:off x="8749137" y="4591175"/>
                <a:ext cx="213840" cy="260640"/>
              </p14:xfrm>
            </p:contentPart>
          </mc:Choice>
          <mc:Fallback xmlns="">
            <p:pic>
              <p:nvPicPr>
                <p:cNvPr id="54" name="Ink 53">
                  <a:extLst>
                    <a:ext uri="{FF2B5EF4-FFF2-40B4-BE49-F238E27FC236}">
                      <a16:creationId xmlns:a16="http://schemas.microsoft.com/office/drawing/2014/main" id="{5FE081C0-D141-9D2A-9360-7568AA0428FB}"/>
                    </a:ext>
                  </a:extLst>
                </p:cNvPr>
                <p:cNvPicPr/>
                <p:nvPr/>
              </p:nvPicPr>
              <p:blipFill>
                <a:blip r:embed="rId21"/>
                <a:stretch>
                  <a:fillRect/>
                </a:stretch>
              </p:blipFill>
              <p:spPr>
                <a:xfrm>
                  <a:off x="8713137" y="4555175"/>
                  <a:ext cx="285480" cy="332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55" name="Ink 54">
                  <a:extLst>
                    <a:ext uri="{FF2B5EF4-FFF2-40B4-BE49-F238E27FC236}">
                      <a16:creationId xmlns:a16="http://schemas.microsoft.com/office/drawing/2014/main" id="{D97D2E04-9462-E8E6-694C-3ADB135F9AC6}"/>
                    </a:ext>
                  </a:extLst>
                </p14:cNvPr>
                <p14:cNvContentPartPr/>
                <p14:nvPr/>
              </p14:nvContentPartPr>
              <p14:xfrm>
                <a:off x="8931657" y="4612775"/>
                <a:ext cx="214200" cy="328320"/>
              </p14:xfrm>
            </p:contentPart>
          </mc:Choice>
          <mc:Fallback xmlns="">
            <p:pic>
              <p:nvPicPr>
                <p:cNvPr id="55" name="Ink 54">
                  <a:extLst>
                    <a:ext uri="{FF2B5EF4-FFF2-40B4-BE49-F238E27FC236}">
                      <a16:creationId xmlns:a16="http://schemas.microsoft.com/office/drawing/2014/main" id="{D97D2E04-9462-E8E6-694C-3ADB135F9AC6}"/>
                    </a:ext>
                  </a:extLst>
                </p:cNvPr>
                <p:cNvPicPr/>
                <p:nvPr/>
              </p:nvPicPr>
              <p:blipFill>
                <a:blip r:embed="rId23"/>
                <a:stretch>
                  <a:fillRect/>
                </a:stretch>
              </p:blipFill>
              <p:spPr>
                <a:xfrm>
                  <a:off x="8895657" y="4576775"/>
                  <a:ext cx="285840" cy="399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6" name="Ink 55">
                  <a:extLst>
                    <a:ext uri="{FF2B5EF4-FFF2-40B4-BE49-F238E27FC236}">
                      <a16:creationId xmlns:a16="http://schemas.microsoft.com/office/drawing/2014/main" id="{55C74A0C-D1F2-E4BC-B0B3-EA087FEF1CAE}"/>
                    </a:ext>
                  </a:extLst>
                </p14:cNvPr>
                <p14:cNvContentPartPr/>
                <p14:nvPr/>
              </p14:nvContentPartPr>
              <p14:xfrm>
                <a:off x="9241977" y="4578575"/>
                <a:ext cx="249480" cy="349560"/>
              </p14:xfrm>
            </p:contentPart>
          </mc:Choice>
          <mc:Fallback xmlns="">
            <p:pic>
              <p:nvPicPr>
                <p:cNvPr id="56" name="Ink 55">
                  <a:extLst>
                    <a:ext uri="{FF2B5EF4-FFF2-40B4-BE49-F238E27FC236}">
                      <a16:creationId xmlns:a16="http://schemas.microsoft.com/office/drawing/2014/main" id="{55C74A0C-D1F2-E4BC-B0B3-EA087FEF1CAE}"/>
                    </a:ext>
                  </a:extLst>
                </p:cNvPr>
                <p:cNvPicPr/>
                <p:nvPr/>
              </p:nvPicPr>
              <p:blipFill>
                <a:blip r:embed="rId25"/>
                <a:stretch>
                  <a:fillRect/>
                </a:stretch>
              </p:blipFill>
              <p:spPr>
                <a:xfrm>
                  <a:off x="9205977" y="4542575"/>
                  <a:ext cx="32112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7" name="Ink 56">
                  <a:extLst>
                    <a:ext uri="{FF2B5EF4-FFF2-40B4-BE49-F238E27FC236}">
                      <a16:creationId xmlns:a16="http://schemas.microsoft.com/office/drawing/2014/main" id="{3582F5CD-0FA7-90D6-7A7A-BDB351BB30E9}"/>
                    </a:ext>
                  </a:extLst>
                </p14:cNvPr>
                <p14:cNvContentPartPr/>
                <p14:nvPr/>
              </p14:nvContentPartPr>
              <p14:xfrm>
                <a:off x="9623937" y="4626455"/>
                <a:ext cx="262440" cy="273240"/>
              </p14:xfrm>
            </p:contentPart>
          </mc:Choice>
          <mc:Fallback xmlns="">
            <p:pic>
              <p:nvPicPr>
                <p:cNvPr id="57" name="Ink 56">
                  <a:extLst>
                    <a:ext uri="{FF2B5EF4-FFF2-40B4-BE49-F238E27FC236}">
                      <a16:creationId xmlns:a16="http://schemas.microsoft.com/office/drawing/2014/main" id="{3582F5CD-0FA7-90D6-7A7A-BDB351BB30E9}"/>
                    </a:ext>
                  </a:extLst>
                </p:cNvPr>
                <p:cNvPicPr/>
                <p:nvPr/>
              </p:nvPicPr>
              <p:blipFill>
                <a:blip r:embed="rId27"/>
                <a:stretch>
                  <a:fillRect/>
                </a:stretch>
              </p:blipFill>
              <p:spPr>
                <a:xfrm>
                  <a:off x="9587937" y="4590408"/>
                  <a:ext cx="334080" cy="34497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8" name="Ink 57">
                  <a:extLst>
                    <a:ext uri="{FF2B5EF4-FFF2-40B4-BE49-F238E27FC236}">
                      <a16:creationId xmlns:a16="http://schemas.microsoft.com/office/drawing/2014/main" id="{27437449-6D9D-A3A5-80A8-8BA87A400890}"/>
                    </a:ext>
                  </a:extLst>
                </p14:cNvPr>
                <p14:cNvContentPartPr/>
                <p14:nvPr/>
              </p14:nvContentPartPr>
              <p14:xfrm>
                <a:off x="9892497" y="4311815"/>
                <a:ext cx="118080" cy="628920"/>
              </p14:xfrm>
            </p:contentPart>
          </mc:Choice>
          <mc:Fallback xmlns="">
            <p:pic>
              <p:nvPicPr>
                <p:cNvPr id="58" name="Ink 57">
                  <a:extLst>
                    <a:ext uri="{FF2B5EF4-FFF2-40B4-BE49-F238E27FC236}">
                      <a16:creationId xmlns:a16="http://schemas.microsoft.com/office/drawing/2014/main" id="{27437449-6D9D-A3A5-80A8-8BA87A400890}"/>
                    </a:ext>
                  </a:extLst>
                </p:cNvPr>
                <p:cNvPicPr/>
                <p:nvPr/>
              </p:nvPicPr>
              <p:blipFill>
                <a:blip r:embed="rId29"/>
                <a:stretch>
                  <a:fillRect/>
                </a:stretch>
              </p:blipFill>
              <p:spPr>
                <a:xfrm>
                  <a:off x="9856387" y="4275836"/>
                  <a:ext cx="189939" cy="700519"/>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9" name="Ink 58">
                  <a:extLst>
                    <a:ext uri="{FF2B5EF4-FFF2-40B4-BE49-F238E27FC236}">
                      <a16:creationId xmlns:a16="http://schemas.microsoft.com/office/drawing/2014/main" id="{0D65EF81-2CF4-2EF6-4083-7D61DA0E6A74}"/>
                    </a:ext>
                  </a:extLst>
                </p14:cNvPr>
                <p14:cNvContentPartPr/>
                <p14:nvPr/>
              </p14:nvContentPartPr>
              <p14:xfrm>
                <a:off x="10086177" y="4563455"/>
                <a:ext cx="291600" cy="345960"/>
              </p14:xfrm>
            </p:contentPart>
          </mc:Choice>
          <mc:Fallback xmlns="">
            <p:pic>
              <p:nvPicPr>
                <p:cNvPr id="59" name="Ink 58">
                  <a:extLst>
                    <a:ext uri="{FF2B5EF4-FFF2-40B4-BE49-F238E27FC236}">
                      <a16:creationId xmlns:a16="http://schemas.microsoft.com/office/drawing/2014/main" id="{0D65EF81-2CF4-2EF6-4083-7D61DA0E6A74}"/>
                    </a:ext>
                  </a:extLst>
                </p:cNvPr>
                <p:cNvPicPr/>
                <p:nvPr/>
              </p:nvPicPr>
              <p:blipFill>
                <a:blip r:embed="rId31"/>
                <a:stretch>
                  <a:fillRect/>
                </a:stretch>
              </p:blipFill>
              <p:spPr>
                <a:xfrm>
                  <a:off x="10050177" y="4527455"/>
                  <a:ext cx="36324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60" name="Ink 59">
                  <a:extLst>
                    <a:ext uri="{FF2B5EF4-FFF2-40B4-BE49-F238E27FC236}">
                      <a16:creationId xmlns:a16="http://schemas.microsoft.com/office/drawing/2014/main" id="{7FD430DF-0CE4-CA33-44A1-A76586300AE8}"/>
                    </a:ext>
                  </a:extLst>
                </p14:cNvPr>
                <p14:cNvContentPartPr/>
                <p14:nvPr/>
              </p14:nvContentPartPr>
              <p14:xfrm>
                <a:off x="10460937" y="4215695"/>
                <a:ext cx="230760" cy="732600"/>
              </p14:xfrm>
            </p:contentPart>
          </mc:Choice>
          <mc:Fallback xmlns="">
            <p:pic>
              <p:nvPicPr>
                <p:cNvPr id="60" name="Ink 59">
                  <a:extLst>
                    <a:ext uri="{FF2B5EF4-FFF2-40B4-BE49-F238E27FC236}">
                      <a16:creationId xmlns:a16="http://schemas.microsoft.com/office/drawing/2014/main" id="{7FD430DF-0CE4-CA33-44A1-A76586300AE8}"/>
                    </a:ext>
                  </a:extLst>
                </p:cNvPr>
                <p:cNvPicPr/>
                <p:nvPr/>
              </p:nvPicPr>
              <p:blipFill>
                <a:blip r:embed="rId33"/>
                <a:stretch>
                  <a:fillRect/>
                </a:stretch>
              </p:blipFill>
              <p:spPr>
                <a:xfrm>
                  <a:off x="10424937" y="4179677"/>
                  <a:ext cx="302400" cy="8042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61" name="Ink 60">
                <a:extLst>
                  <a:ext uri="{FF2B5EF4-FFF2-40B4-BE49-F238E27FC236}">
                    <a16:creationId xmlns:a16="http://schemas.microsoft.com/office/drawing/2014/main" id="{D045F61B-4A8C-FDD1-2FB8-9379A1D70500}"/>
                  </a:ext>
                </a:extLst>
              </p14:cNvPr>
              <p14:cNvContentPartPr/>
              <p14:nvPr/>
            </p14:nvContentPartPr>
            <p14:xfrm>
              <a:off x="7478337" y="5319095"/>
              <a:ext cx="4240440" cy="407520"/>
            </p14:xfrm>
          </p:contentPart>
        </mc:Choice>
        <mc:Fallback xmlns="">
          <p:pic>
            <p:nvPicPr>
              <p:cNvPr id="61" name="Ink 60">
                <a:extLst>
                  <a:ext uri="{FF2B5EF4-FFF2-40B4-BE49-F238E27FC236}">
                    <a16:creationId xmlns:a16="http://schemas.microsoft.com/office/drawing/2014/main" id="{D045F61B-4A8C-FDD1-2FB8-9379A1D70500}"/>
                  </a:ext>
                </a:extLst>
              </p:cNvPr>
              <p:cNvPicPr/>
              <p:nvPr/>
            </p:nvPicPr>
            <p:blipFill>
              <a:blip r:embed="rId35"/>
              <a:stretch>
                <a:fillRect/>
              </a:stretch>
            </p:blipFill>
            <p:spPr>
              <a:xfrm>
                <a:off x="7442337" y="5283095"/>
                <a:ext cx="4312080" cy="479160"/>
              </a:xfrm>
              <a:prstGeom prst="rect">
                <a:avLst/>
              </a:prstGeom>
            </p:spPr>
          </p:pic>
        </mc:Fallback>
      </mc:AlternateContent>
    </p:spTree>
    <p:extLst>
      <p:ext uri="{BB962C8B-B14F-4D97-AF65-F5344CB8AC3E}">
        <p14:creationId xmlns:p14="http://schemas.microsoft.com/office/powerpoint/2010/main" val="20563845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3409BEA-01F7-5E1C-053B-5A185DEFDB58}"/>
              </a:ext>
            </a:extLst>
          </p:cNvPr>
          <p:cNvGraphicFramePr/>
          <p:nvPr>
            <p:extLst>
              <p:ext uri="{D42A27DB-BD31-4B8C-83A1-F6EECF244321}">
                <p14:modId xmlns:p14="http://schemas.microsoft.com/office/powerpoint/2010/main" val="153722482"/>
              </p:ext>
            </p:extLst>
          </p:nvPr>
        </p:nvGraphicFramePr>
        <p:xfrm>
          <a:off x="2489200" y="719667"/>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14">
            <a:extLst>
              <a:ext uri="{FF2B5EF4-FFF2-40B4-BE49-F238E27FC236}">
                <a16:creationId xmlns:a16="http://schemas.microsoft.com/office/drawing/2014/main" id="{B75F4F15-E8DB-ECAE-B316-6A76541E29F7}"/>
              </a:ext>
            </a:extLst>
          </p:cNvPr>
          <p:cNvGrpSpPr/>
          <p:nvPr/>
        </p:nvGrpSpPr>
        <p:grpSpPr>
          <a:xfrm>
            <a:off x="899095" y="1244601"/>
            <a:ext cx="4165600" cy="1315720"/>
            <a:chOff x="0" y="50424"/>
            <a:chExt cx="10425491" cy="1672780"/>
          </a:xfrm>
        </p:grpSpPr>
        <p:sp>
          <p:nvSpPr>
            <p:cNvPr id="9" name="AutoShape 15">
              <a:extLst>
                <a:ext uri="{FF2B5EF4-FFF2-40B4-BE49-F238E27FC236}">
                  <a16:creationId xmlns:a16="http://schemas.microsoft.com/office/drawing/2014/main" id="{D559BD46-96E0-A5FD-9AA5-74314F73148B}"/>
                </a:ext>
              </a:extLst>
            </p:cNvPr>
            <p:cNvSpPr/>
            <p:nvPr/>
          </p:nvSpPr>
          <p:spPr>
            <a:xfrm>
              <a:off x="0" y="50424"/>
              <a:ext cx="10425491" cy="1672780"/>
            </a:xfrm>
            <a:prstGeom prst="rect">
              <a:avLst/>
            </a:prstGeom>
            <a:solidFill>
              <a:srgbClr val="2F8662"/>
            </a:solidFill>
          </p:spPr>
          <p:txBody>
            <a:bodyPr/>
            <a:lstStyle/>
            <a:p>
              <a:endParaRPr lang="en-NL"/>
            </a:p>
          </p:txBody>
        </p:sp>
        <p:sp>
          <p:nvSpPr>
            <p:cNvPr id="10" name="TextBox 16">
              <a:extLst>
                <a:ext uri="{FF2B5EF4-FFF2-40B4-BE49-F238E27FC236}">
                  <a16:creationId xmlns:a16="http://schemas.microsoft.com/office/drawing/2014/main" id="{054CED8C-C8FC-06AD-7B1B-65ED5B7DF6AC}"/>
                </a:ext>
              </a:extLst>
            </p:cNvPr>
            <p:cNvSpPr txBox="1"/>
            <p:nvPr/>
          </p:nvSpPr>
          <p:spPr>
            <a:xfrm>
              <a:off x="0" y="178795"/>
              <a:ext cx="10425491" cy="1081721"/>
            </a:xfrm>
            <a:prstGeom prst="rect">
              <a:avLst/>
            </a:prstGeom>
          </p:spPr>
          <p:txBody>
            <a:bodyPr wrap="square" lIns="0" tIns="0" rIns="0" bIns="0" rtlCol="0" anchor="t">
              <a:spAutoFit/>
            </a:bodyPr>
            <a:lstStyle/>
            <a:p>
              <a:pPr algn="ctr" defTabSz="609630">
                <a:defRPr/>
              </a:pPr>
              <a:r>
                <a:rPr lang="en-GB" sz="2800" b="1">
                  <a:solidFill>
                    <a:srgbClr val="FFFFFF"/>
                  </a:solidFill>
                  <a:latin typeface="Arial Black" panose="020B0A04020102020204" pitchFamily="34" charset="0"/>
                </a:rPr>
                <a:t>Community-centred</a:t>
              </a:r>
            </a:p>
            <a:p>
              <a:pPr algn="ctr" defTabSz="609630">
                <a:defRPr/>
              </a:pPr>
              <a:r>
                <a:rPr lang="en-GB" sz="2800" b="1">
                  <a:solidFill>
                    <a:srgbClr val="FFFFFF"/>
                  </a:solidFill>
                  <a:latin typeface="Arial Black" panose="020B0A04020102020204" pitchFamily="34" charset="0"/>
                </a:rPr>
                <a:t>Logic Model</a:t>
              </a:r>
            </a:p>
          </p:txBody>
        </p:sp>
      </p:grpSp>
      <p:sp>
        <p:nvSpPr>
          <p:cNvPr id="12" name="Explosion: 14 Points 11">
            <a:extLst>
              <a:ext uri="{FF2B5EF4-FFF2-40B4-BE49-F238E27FC236}">
                <a16:creationId xmlns:a16="http://schemas.microsoft.com/office/drawing/2014/main" id="{CCB22D4A-FDDA-BF73-E2C2-BF9605D9A329}"/>
              </a:ext>
            </a:extLst>
          </p:cNvPr>
          <p:cNvSpPr/>
          <p:nvPr/>
        </p:nvSpPr>
        <p:spPr>
          <a:xfrm>
            <a:off x="1117601" y="3225800"/>
            <a:ext cx="4474803" cy="2578897"/>
          </a:xfrm>
          <a:prstGeom prst="irregularSeal2">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Aligning activities to meet community needs</a:t>
            </a:r>
          </a:p>
        </p:txBody>
      </p:sp>
      <p:grpSp>
        <p:nvGrpSpPr>
          <p:cNvPr id="2" name="Group 7">
            <a:extLst>
              <a:ext uri="{FF2B5EF4-FFF2-40B4-BE49-F238E27FC236}">
                <a16:creationId xmlns:a16="http://schemas.microsoft.com/office/drawing/2014/main" id="{0E2D1692-AFF9-5B07-0EB2-FE2B58EA6938}"/>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862ABF5E-24F2-0B6A-A354-17F054B8EA5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9">
              <a:extLst>
                <a:ext uri="{FF2B5EF4-FFF2-40B4-BE49-F238E27FC236}">
                  <a16:creationId xmlns:a16="http://schemas.microsoft.com/office/drawing/2014/main" id="{40C6083F-B72B-2865-9E75-11631E56C95C}"/>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10">
              <a:extLst>
                <a:ext uri="{FF2B5EF4-FFF2-40B4-BE49-F238E27FC236}">
                  <a16:creationId xmlns:a16="http://schemas.microsoft.com/office/drawing/2014/main" id="{C41D18F7-DC9D-F315-C39C-8CB16022553D}"/>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7873743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3409BEA-01F7-5E1C-053B-5A185DEFDB58}"/>
              </a:ext>
            </a:extLst>
          </p:cNvPr>
          <p:cNvGraphicFramePr/>
          <p:nvPr>
            <p:extLst>
              <p:ext uri="{D42A27DB-BD31-4B8C-83A1-F6EECF244321}">
                <p14:modId xmlns:p14="http://schemas.microsoft.com/office/powerpoint/2010/main" val="2964750862"/>
              </p:ext>
            </p:extLst>
          </p:nvPr>
        </p:nvGraphicFramePr>
        <p:xfrm>
          <a:off x="2981895" y="70781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14">
            <a:extLst>
              <a:ext uri="{FF2B5EF4-FFF2-40B4-BE49-F238E27FC236}">
                <a16:creationId xmlns:a16="http://schemas.microsoft.com/office/drawing/2014/main" id="{21924A37-A59C-B3A8-84BF-6EC8CD27837B}"/>
              </a:ext>
            </a:extLst>
          </p:cNvPr>
          <p:cNvGrpSpPr/>
          <p:nvPr/>
        </p:nvGrpSpPr>
        <p:grpSpPr>
          <a:xfrm>
            <a:off x="899095" y="1244600"/>
            <a:ext cx="4165600" cy="1332653"/>
            <a:chOff x="0" y="50424"/>
            <a:chExt cx="10425491" cy="1672780"/>
          </a:xfrm>
        </p:grpSpPr>
        <p:sp>
          <p:nvSpPr>
            <p:cNvPr id="6" name="AutoShape 15">
              <a:extLst>
                <a:ext uri="{FF2B5EF4-FFF2-40B4-BE49-F238E27FC236}">
                  <a16:creationId xmlns:a16="http://schemas.microsoft.com/office/drawing/2014/main" id="{9B5C5BB8-340E-827A-389F-039087309927}"/>
                </a:ext>
              </a:extLst>
            </p:cNvPr>
            <p:cNvSpPr/>
            <p:nvPr/>
          </p:nvSpPr>
          <p:spPr>
            <a:xfrm>
              <a:off x="0" y="50424"/>
              <a:ext cx="10425491" cy="1672780"/>
            </a:xfrm>
            <a:prstGeom prst="rect">
              <a:avLst/>
            </a:prstGeom>
            <a:solidFill>
              <a:srgbClr val="2F8662"/>
            </a:solidFill>
          </p:spPr>
          <p:txBody>
            <a:bodyPr/>
            <a:lstStyle/>
            <a:p>
              <a:endParaRPr lang="en-NL"/>
            </a:p>
          </p:txBody>
        </p:sp>
        <p:sp>
          <p:nvSpPr>
            <p:cNvPr id="7" name="TextBox 16">
              <a:extLst>
                <a:ext uri="{FF2B5EF4-FFF2-40B4-BE49-F238E27FC236}">
                  <a16:creationId xmlns:a16="http://schemas.microsoft.com/office/drawing/2014/main" id="{B2947CEE-3087-2A52-C2CB-A1103C2CE825}"/>
                </a:ext>
              </a:extLst>
            </p:cNvPr>
            <p:cNvSpPr txBox="1"/>
            <p:nvPr/>
          </p:nvSpPr>
          <p:spPr>
            <a:xfrm>
              <a:off x="0" y="178795"/>
              <a:ext cx="10425491" cy="1081721"/>
            </a:xfrm>
            <a:prstGeom prst="rect">
              <a:avLst/>
            </a:prstGeom>
          </p:spPr>
          <p:txBody>
            <a:bodyPr wrap="square" lIns="0" tIns="0" rIns="0" bIns="0" rtlCol="0" anchor="t">
              <a:spAutoFit/>
            </a:bodyPr>
            <a:lstStyle/>
            <a:p>
              <a:pPr algn="ctr" defTabSz="609630">
                <a:defRPr/>
              </a:pPr>
              <a:r>
                <a:rPr lang="en-GB" sz="2800" b="1">
                  <a:solidFill>
                    <a:srgbClr val="FFFFFF"/>
                  </a:solidFill>
                  <a:latin typeface="Arial Black" panose="020B0A04020102020204" pitchFamily="34" charset="0"/>
                </a:rPr>
                <a:t>Community-centred</a:t>
              </a:r>
            </a:p>
            <a:p>
              <a:pPr algn="ctr" defTabSz="609630">
                <a:defRPr/>
              </a:pPr>
              <a:r>
                <a:rPr lang="en-GB" sz="2800" b="1">
                  <a:solidFill>
                    <a:srgbClr val="FFFFFF"/>
                  </a:solidFill>
                  <a:latin typeface="Arial Black" panose="020B0A04020102020204" pitchFamily="34" charset="0"/>
                </a:rPr>
                <a:t>Logic Model</a:t>
              </a:r>
            </a:p>
          </p:txBody>
        </p:sp>
      </p:grpSp>
      <p:sp>
        <p:nvSpPr>
          <p:cNvPr id="2" name="Explosion: 14 Points 1">
            <a:extLst>
              <a:ext uri="{FF2B5EF4-FFF2-40B4-BE49-F238E27FC236}">
                <a16:creationId xmlns:a16="http://schemas.microsoft.com/office/drawing/2014/main" id="{22F1D7FF-6AE5-86A7-30E7-BADFB4F74160}"/>
              </a:ext>
            </a:extLst>
          </p:cNvPr>
          <p:cNvSpPr/>
          <p:nvPr/>
        </p:nvSpPr>
        <p:spPr>
          <a:xfrm>
            <a:off x="1117601" y="3225800"/>
            <a:ext cx="4474803" cy="2578897"/>
          </a:xfrm>
          <a:prstGeom prst="irregularSeal2">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Aligning activities to meet community needs</a:t>
            </a:r>
          </a:p>
        </p:txBody>
      </p:sp>
      <p:grpSp>
        <p:nvGrpSpPr>
          <p:cNvPr id="3" name="Group 7">
            <a:extLst>
              <a:ext uri="{FF2B5EF4-FFF2-40B4-BE49-F238E27FC236}">
                <a16:creationId xmlns:a16="http://schemas.microsoft.com/office/drawing/2014/main" id="{EB8180A5-DB09-9104-915D-9A0DCE85CCA1}"/>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2264A010-B3BC-0A5F-4002-03EFE093A21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BB825204-58C0-8F7F-E514-F121D77F964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B34263C6-31B8-F061-86BF-6C9F591347C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2420111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0D6742"/>
        </a:solidFill>
        <a:effectLst/>
      </p:bgPr>
    </p:bg>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93D518EF-80BE-FAC8-A519-77990578CB7F}"/>
              </a:ext>
            </a:extLst>
          </p:cNvPr>
          <p:cNvGrpSpPr/>
          <p:nvPr/>
        </p:nvGrpSpPr>
        <p:grpSpPr>
          <a:xfrm>
            <a:off x="312015" y="1166941"/>
            <a:ext cx="11567971" cy="4524119"/>
            <a:chOff x="467450" y="876300"/>
            <a:chExt cx="17351956" cy="6786178"/>
          </a:xfrm>
        </p:grpSpPr>
        <p:sp>
          <p:nvSpPr>
            <p:cNvPr id="5" name="Rectangle: Rounded Corners 4">
              <a:extLst>
                <a:ext uri="{FF2B5EF4-FFF2-40B4-BE49-F238E27FC236}">
                  <a16:creationId xmlns:a16="http://schemas.microsoft.com/office/drawing/2014/main" id="{CBBA913A-AEBA-E127-A3D6-76889995E10D}"/>
                </a:ext>
              </a:extLst>
            </p:cNvPr>
            <p:cNvSpPr/>
            <p:nvPr/>
          </p:nvSpPr>
          <p:spPr>
            <a:xfrm>
              <a:off x="9471000" y="876306"/>
              <a:ext cx="2340000" cy="1209369"/>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133" b="1">
                  <a:solidFill>
                    <a:prstClr val="black">
                      <a:lumMod val="75000"/>
                      <a:lumOff val="25000"/>
                    </a:prstClr>
                  </a:solidFill>
                  <a:latin typeface="Univers Condensed" panose="020B0506020202050204" pitchFamily="34" charset="0"/>
                </a:rPr>
                <a:t>Outputs</a:t>
              </a:r>
              <a:endParaRPr lang="en-GB" sz="3600" b="1">
                <a:solidFill>
                  <a:prstClr val="black">
                    <a:lumMod val="75000"/>
                    <a:lumOff val="25000"/>
                  </a:prstClr>
                </a:solidFill>
                <a:latin typeface="Univers Condensed" panose="020B0506020202050204" pitchFamily="34" charset="0"/>
              </a:endParaRPr>
            </a:p>
          </p:txBody>
        </p:sp>
        <p:sp>
          <p:nvSpPr>
            <p:cNvPr id="14" name="Arrow: Right 13">
              <a:extLst>
                <a:ext uri="{FF2B5EF4-FFF2-40B4-BE49-F238E27FC236}">
                  <a16:creationId xmlns:a16="http://schemas.microsoft.com/office/drawing/2014/main" id="{66CA2045-F9EF-3F5E-56CB-6815C1EDF30B}"/>
                </a:ext>
              </a:extLst>
            </p:cNvPr>
            <p:cNvSpPr/>
            <p:nvPr/>
          </p:nvSpPr>
          <p:spPr>
            <a:xfrm>
              <a:off x="11810877" y="1193396"/>
              <a:ext cx="654559" cy="575187"/>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sz="2133">
                <a:solidFill>
                  <a:prstClr val="black">
                    <a:lumMod val="75000"/>
                    <a:lumOff val="25000"/>
                  </a:prstClr>
                </a:solidFill>
                <a:latin typeface="Calibri" panose="020F0502020204030204"/>
              </a:endParaRPr>
            </a:p>
          </p:txBody>
        </p:sp>
        <p:sp>
          <p:nvSpPr>
            <p:cNvPr id="19" name="Rectangle: Rounded Corners 18">
              <a:extLst>
                <a:ext uri="{FF2B5EF4-FFF2-40B4-BE49-F238E27FC236}">
                  <a16:creationId xmlns:a16="http://schemas.microsoft.com/office/drawing/2014/main" id="{CC534CAC-E0D5-41D0-2878-B861F99B957C}"/>
                </a:ext>
              </a:extLst>
            </p:cNvPr>
            <p:cNvSpPr/>
            <p:nvPr/>
          </p:nvSpPr>
          <p:spPr>
            <a:xfrm>
              <a:off x="467450" y="2400300"/>
              <a:ext cx="2339877" cy="5257800"/>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46">
                <a:defRPr/>
              </a:pPr>
              <a:r>
                <a:rPr lang="en-GB" sz="1753">
                  <a:solidFill>
                    <a:prstClr val="black">
                      <a:lumMod val="75000"/>
                      <a:lumOff val="25000"/>
                    </a:prstClr>
                  </a:solidFill>
                  <a:latin typeface="Univers Condensed" panose="020B0506020202050204" pitchFamily="34" charset="0"/>
                </a:rPr>
                <a:t>There is a </a:t>
              </a:r>
              <a:r>
                <a:rPr lang="en-GB" sz="1753" b="1">
                  <a:solidFill>
                    <a:srgbClr val="2F8662"/>
                  </a:solidFill>
                  <a:latin typeface="Univers Condensed" panose="020B0506020202050204" pitchFamily="34" charset="0"/>
                </a:rPr>
                <a:t>challenge or a problem in community</a:t>
              </a:r>
              <a:r>
                <a:rPr lang="en-GB" sz="1753">
                  <a:solidFill>
                    <a:prstClr val="black">
                      <a:lumMod val="75000"/>
                      <a:lumOff val="25000"/>
                    </a:prstClr>
                  </a:solidFill>
                  <a:latin typeface="Univers Condensed" panose="020B0506020202050204" pitchFamily="34" charset="0"/>
                </a:rPr>
                <a:t>, which library can help addressing through a programme that meets the </a:t>
              </a:r>
              <a:r>
                <a:rPr lang="en-GB" sz="1753" b="1">
                  <a:solidFill>
                    <a:srgbClr val="2F8662"/>
                  </a:solidFill>
                  <a:latin typeface="Univers Condensed" panose="020B0506020202050204" pitchFamily="34" charset="0"/>
                </a:rPr>
                <a:t>needs</a:t>
              </a:r>
            </a:p>
          </p:txBody>
        </p:sp>
        <p:sp>
          <p:nvSpPr>
            <p:cNvPr id="25" name="Rectangle: Rounded Corners 24">
              <a:extLst>
                <a:ext uri="{FF2B5EF4-FFF2-40B4-BE49-F238E27FC236}">
                  <a16:creationId xmlns:a16="http://schemas.microsoft.com/office/drawing/2014/main" id="{3CA803DE-61D4-B04F-3BC5-35BF34201D5F}"/>
                </a:ext>
              </a:extLst>
            </p:cNvPr>
            <p:cNvSpPr/>
            <p:nvPr/>
          </p:nvSpPr>
          <p:spPr>
            <a:xfrm>
              <a:off x="12473622" y="876300"/>
              <a:ext cx="2340000" cy="1209369"/>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133" b="1">
                  <a:solidFill>
                    <a:schemeClr val="tx1">
                      <a:lumMod val="75000"/>
                      <a:lumOff val="25000"/>
                    </a:schemeClr>
                  </a:solidFill>
                  <a:latin typeface="Univers Condensed" panose="020B0506020202050204" pitchFamily="34" charset="0"/>
                </a:rPr>
                <a:t>Outcomes</a:t>
              </a:r>
              <a:endParaRPr lang="en-GB" sz="3600" b="1">
                <a:solidFill>
                  <a:schemeClr val="tx1">
                    <a:lumMod val="75000"/>
                    <a:lumOff val="25000"/>
                  </a:schemeClr>
                </a:solidFill>
                <a:latin typeface="Univers Condensed" panose="020B0506020202050204" pitchFamily="34" charset="0"/>
              </a:endParaRPr>
            </a:p>
          </p:txBody>
        </p:sp>
        <p:sp>
          <p:nvSpPr>
            <p:cNvPr id="26" name="Arrow: Right 25">
              <a:extLst>
                <a:ext uri="{FF2B5EF4-FFF2-40B4-BE49-F238E27FC236}">
                  <a16:creationId xmlns:a16="http://schemas.microsoft.com/office/drawing/2014/main" id="{6F7245EC-8817-A411-EB1A-0CE2C75AC938}"/>
                </a:ext>
              </a:extLst>
            </p:cNvPr>
            <p:cNvSpPr/>
            <p:nvPr/>
          </p:nvSpPr>
          <p:spPr>
            <a:xfrm>
              <a:off x="14813499" y="1193390"/>
              <a:ext cx="654559" cy="575187"/>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sz="2133">
                <a:solidFill>
                  <a:prstClr val="black">
                    <a:lumMod val="75000"/>
                    <a:lumOff val="25000"/>
                  </a:prstClr>
                </a:solidFill>
                <a:latin typeface="Calibri" panose="020F0502020204030204"/>
              </a:endParaRPr>
            </a:p>
          </p:txBody>
        </p:sp>
        <p:sp>
          <p:nvSpPr>
            <p:cNvPr id="27" name="Rectangle: Rounded Corners 26">
              <a:extLst>
                <a:ext uri="{FF2B5EF4-FFF2-40B4-BE49-F238E27FC236}">
                  <a16:creationId xmlns:a16="http://schemas.microsoft.com/office/drawing/2014/main" id="{F5EAD3D1-01C0-CEC0-9DC2-48472DE46C5E}"/>
                </a:ext>
              </a:extLst>
            </p:cNvPr>
            <p:cNvSpPr/>
            <p:nvPr/>
          </p:nvSpPr>
          <p:spPr>
            <a:xfrm>
              <a:off x="15479406" y="876300"/>
              <a:ext cx="2340000" cy="1209369"/>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133" b="1">
                  <a:solidFill>
                    <a:schemeClr val="tx1">
                      <a:lumMod val="75000"/>
                      <a:lumOff val="25000"/>
                    </a:schemeClr>
                  </a:solidFill>
                  <a:latin typeface="Univers Condensed" panose="020B0506020202050204" pitchFamily="34" charset="0"/>
                </a:rPr>
                <a:t>Impact</a:t>
              </a:r>
              <a:endParaRPr lang="en-GB" sz="3600" b="1">
                <a:solidFill>
                  <a:schemeClr val="tx1">
                    <a:lumMod val="75000"/>
                    <a:lumOff val="25000"/>
                  </a:schemeClr>
                </a:solidFill>
                <a:latin typeface="Univers Condensed" panose="020B0506020202050204" pitchFamily="34" charset="0"/>
              </a:endParaRPr>
            </a:p>
          </p:txBody>
        </p:sp>
        <p:sp>
          <p:nvSpPr>
            <p:cNvPr id="28" name="Rectangle: Rounded Corners 27">
              <a:extLst>
                <a:ext uri="{FF2B5EF4-FFF2-40B4-BE49-F238E27FC236}">
                  <a16:creationId xmlns:a16="http://schemas.microsoft.com/office/drawing/2014/main" id="{7F7796C2-8A05-46E3-0595-1139C8508F29}"/>
                </a:ext>
              </a:extLst>
            </p:cNvPr>
            <p:cNvSpPr/>
            <p:nvPr/>
          </p:nvSpPr>
          <p:spPr>
            <a:xfrm>
              <a:off x="6465216" y="876300"/>
              <a:ext cx="2340000" cy="1209369"/>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133" b="1">
                  <a:solidFill>
                    <a:prstClr val="black">
                      <a:lumMod val="75000"/>
                      <a:lumOff val="25000"/>
                    </a:prstClr>
                  </a:solidFill>
                  <a:latin typeface="Univers Condensed" panose="020B0506020202050204" pitchFamily="34" charset="0"/>
                </a:rPr>
                <a:t>Activities</a:t>
              </a:r>
              <a:endParaRPr lang="en-GB" sz="3600" b="1">
                <a:solidFill>
                  <a:prstClr val="black">
                    <a:lumMod val="75000"/>
                    <a:lumOff val="25000"/>
                  </a:prstClr>
                </a:solidFill>
                <a:latin typeface="Univers Condensed" panose="020B0506020202050204" pitchFamily="34" charset="0"/>
              </a:endParaRPr>
            </a:p>
          </p:txBody>
        </p:sp>
        <p:sp>
          <p:nvSpPr>
            <p:cNvPr id="29" name="Arrow: Right 28">
              <a:extLst>
                <a:ext uri="{FF2B5EF4-FFF2-40B4-BE49-F238E27FC236}">
                  <a16:creationId xmlns:a16="http://schemas.microsoft.com/office/drawing/2014/main" id="{C7E30211-A699-B43E-F9DD-8AB176C7A3D1}"/>
                </a:ext>
              </a:extLst>
            </p:cNvPr>
            <p:cNvSpPr/>
            <p:nvPr/>
          </p:nvSpPr>
          <p:spPr>
            <a:xfrm>
              <a:off x="8805093" y="1193390"/>
              <a:ext cx="654559" cy="575187"/>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sz="2133">
                <a:solidFill>
                  <a:prstClr val="black">
                    <a:lumMod val="75000"/>
                    <a:lumOff val="25000"/>
                  </a:prstClr>
                </a:solidFill>
                <a:latin typeface="Calibri" panose="020F0502020204030204"/>
              </a:endParaRPr>
            </a:p>
          </p:txBody>
        </p:sp>
        <p:sp>
          <p:nvSpPr>
            <p:cNvPr id="30" name="Rectangle: Rounded Corners 29">
              <a:extLst>
                <a:ext uri="{FF2B5EF4-FFF2-40B4-BE49-F238E27FC236}">
                  <a16:creationId xmlns:a16="http://schemas.microsoft.com/office/drawing/2014/main" id="{79931970-A46F-EE38-C9CF-0CD53BC6C194}"/>
                </a:ext>
              </a:extLst>
            </p:cNvPr>
            <p:cNvSpPr/>
            <p:nvPr/>
          </p:nvSpPr>
          <p:spPr>
            <a:xfrm>
              <a:off x="3474378" y="876300"/>
              <a:ext cx="2340000" cy="1209369"/>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133" b="1">
                  <a:solidFill>
                    <a:prstClr val="black">
                      <a:lumMod val="75000"/>
                      <a:lumOff val="25000"/>
                    </a:prstClr>
                  </a:solidFill>
                  <a:latin typeface="Univers Condensed" panose="020B0506020202050204" pitchFamily="34" charset="0"/>
                </a:rPr>
                <a:t>Inputs Resources</a:t>
              </a:r>
              <a:endParaRPr lang="en-GB" sz="3600" b="1">
                <a:solidFill>
                  <a:prstClr val="black">
                    <a:lumMod val="75000"/>
                    <a:lumOff val="25000"/>
                  </a:prstClr>
                </a:solidFill>
                <a:latin typeface="Univers Condensed" panose="020B0506020202050204" pitchFamily="34" charset="0"/>
              </a:endParaRPr>
            </a:p>
          </p:txBody>
        </p:sp>
        <p:sp>
          <p:nvSpPr>
            <p:cNvPr id="31" name="Arrow: Right 30">
              <a:extLst>
                <a:ext uri="{FF2B5EF4-FFF2-40B4-BE49-F238E27FC236}">
                  <a16:creationId xmlns:a16="http://schemas.microsoft.com/office/drawing/2014/main" id="{9477B11B-B301-364C-5CB4-D204DDD40FAB}"/>
                </a:ext>
              </a:extLst>
            </p:cNvPr>
            <p:cNvSpPr/>
            <p:nvPr/>
          </p:nvSpPr>
          <p:spPr>
            <a:xfrm>
              <a:off x="5814255" y="1193390"/>
              <a:ext cx="654559" cy="575187"/>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sz="2133">
                <a:solidFill>
                  <a:prstClr val="black">
                    <a:lumMod val="75000"/>
                    <a:lumOff val="25000"/>
                  </a:prstClr>
                </a:solidFill>
                <a:latin typeface="Calibri" panose="020F0502020204030204"/>
              </a:endParaRPr>
            </a:p>
          </p:txBody>
        </p:sp>
        <p:sp>
          <p:nvSpPr>
            <p:cNvPr id="32" name="Rectangle: Rounded Corners 31">
              <a:extLst>
                <a:ext uri="{FF2B5EF4-FFF2-40B4-BE49-F238E27FC236}">
                  <a16:creationId xmlns:a16="http://schemas.microsoft.com/office/drawing/2014/main" id="{935334B9-9282-6443-5B59-66567DEF44E9}"/>
                </a:ext>
              </a:extLst>
            </p:cNvPr>
            <p:cNvSpPr/>
            <p:nvPr/>
          </p:nvSpPr>
          <p:spPr>
            <a:xfrm>
              <a:off x="479942" y="876300"/>
              <a:ext cx="2340000" cy="1209369"/>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133" b="1">
                  <a:solidFill>
                    <a:prstClr val="black">
                      <a:lumMod val="75000"/>
                      <a:lumOff val="25000"/>
                    </a:prstClr>
                  </a:solidFill>
                  <a:latin typeface="Univers Condensed" panose="020B0506020202050204" pitchFamily="34" charset="0"/>
                </a:rPr>
                <a:t>Conditions Needs</a:t>
              </a:r>
              <a:endParaRPr lang="en-GB" sz="3600" b="1">
                <a:solidFill>
                  <a:prstClr val="black">
                    <a:lumMod val="75000"/>
                    <a:lumOff val="25000"/>
                  </a:prstClr>
                </a:solidFill>
                <a:latin typeface="Univers Condensed" panose="020B0506020202050204" pitchFamily="34" charset="0"/>
              </a:endParaRPr>
            </a:p>
          </p:txBody>
        </p:sp>
        <p:sp>
          <p:nvSpPr>
            <p:cNvPr id="33" name="Arrow: Right 32">
              <a:extLst>
                <a:ext uri="{FF2B5EF4-FFF2-40B4-BE49-F238E27FC236}">
                  <a16:creationId xmlns:a16="http://schemas.microsoft.com/office/drawing/2014/main" id="{2BEF1DDF-D2F6-5241-E52C-6E9951F26F40}"/>
                </a:ext>
              </a:extLst>
            </p:cNvPr>
            <p:cNvSpPr/>
            <p:nvPr/>
          </p:nvSpPr>
          <p:spPr>
            <a:xfrm>
              <a:off x="2819819" y="1193390"/>
              <a:ext cx="654559" cy="575187"/>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sz="2133">
                <a:solidFill>
                  <a:prstClr val="black">
                    <a:lumMod val="75000"/>
                    <a:lumOff val="25000"/>
                  </a:prstClr>
                </a:solidFill>
                <a:latin typeface="Calibri" panose="020F0502020204030204"/>
              </a:endParaRPr>
            </a:p>
          </p:txBody>
        </p:sp>
        <p:sp>
          <p:nvSpPr>
            <p:cNvPr id="34" name="Rectangle: Rounded Corners 33">
              <a:extLst>
                <a:ext uri="{FF2B5EF4-FFF2-40B4-BE49-F238E27FC236}">
                  <a16:creationId xmlns:a16="http://schemas.microsoft.com/office/drawing/2014/main" id="{5FDCC267-DCA1-A430-BB24-B2F6B61ECC6C}"/>
                </a:ext>
              </a:extLst>
            </p:cNvPr>
            <p:cNvSpPr/>
            <p:nvPr/>
          </p:nvSpPr>
          <p:spPr>
            <a:xfrm>
              <a:off x="3474378" y="2404672"/>
              <a:ext cx="2339877" cy="525780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92">
                <a:defRPr/>
              </a:pPr>
              <a:r>
                <a:rPr lang="en-GB" sz="1753" b="1">
                  <a:solidFill>
                    <a:srgbClr val="2F8662"/>
                  </a:solidFill>
                  <a:latin typeface="Univers Condensed" panose="020B0506020202050204" pitchFamily="34" charset="0"/>
                  <a:cs typeface="Arial" panose="020B0604020202020204" pitchFamily="34" charset="0"/>
                </a:rPr>
                <a:t>Certain resources </a:t>
              </a:r>
              <a:r>
                <a:rPr lang="en-GB" sz="1753">
                  <a:solidFill>
                    <a:prstClr val="black">
                      <a:lumMod val="75000"/>
                      <a:lumOff val="25000"/>
                    </a:prstClr>
                  </a:solidFill>
                  <a:latin typeface="Univers Condensed" panose="020B0506020202050204" pitchFamily="34" charset="0"/>
                  <a:cs typeface="Arial" panose="020B0604020202020204" pitchFamily="34" charset="0"/>
                </a:rPr>
                <a:t>are needed to operate your programme</a:t>
              </a:r>
            </a:p>
          </p:txBody>
        </p:sp>
        <p:sp>
          <p:nvSpPr>
            <p:cNvPr id="35" name="Rectangle: Rounded Corners 34">
              <a:extLst>
                <a:ext uri="{FF2B5EF4-FFF2-40B4-BE49-F238E27FC236}">
                  <a16:creationId xmlns:a16="http://schemas.microsoft.com/office/drawing/2014/main" id="{03174F26-3422-643B-B6F1-7232312055FE}"/>
                </a:ext>
              </a:extLst>
            </p:cNvPr>
            <p:cNvSpPr/>
            <p:nvPr/>
          </p:nvSpPr>
          <p:spPr>
            <a:xfrm>
              <a:off x="6465216" y="2400300"/>
              <a:ext cx="2339877" cy="525780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92">
                <a:defRPr/>
              </a:pPr>
              <a:r>
                <a:rPr lang="en-GB" sz="1753">
                  <a:solidFill>
                    <a:prstClr val="black">
                      <a:lumMod val="75000"/>
                      <a:lumOff val="25000"/>
                    </a:prstClr>
                  </a:solidFill>
                  <a:latin typeface="Univers Condensed" panose="020B0506020202050204" pitchFamily="34" charset="0"/>
                  <a:cs typeface="Arial" panose="020B0604020202020204" pitchFamily="34" charset="0"/>
                </a:rPr>
                <a:t>If you have access to them, then you can use them to accomplish your </a:t>
              </a:r>
              <a:r>
                <a:rPr lang="en-GB" sz="1753" b="1">
                  <a:solidFill>
                    <a:srgbClr val="2F8662"/>
                  </a:solidFill>
                  <a:latin typeface="Univers Condensed" panose="020B0506020202050204" pitchFamily="34" charset="0"/>
                  <a:cs typeface="Arial" panose="020B0604020202020204" pitchFamily="34" charset="0"/>
                </a:rPr>
                <a:t>planned</a:t>
              </a:r>
              <a:r>
                <a:rPr lang="en-GB" sz="1753">
                  <a:solidFill>
                    <a:prstClr val="black">
                      <a:lumMod val="75000"/>
                      <a:lumOff val="25000"/>
                    </a:prstClr>
                  </a:solidFill>
                  <a:latin typeface="Univers Condensed" panose="020B0506020202050204" pitchFamily="34" charset="0"/>
                  <a:cs typeface="Arial" panose="020B0604020202020204" pitchFamily="34" charset="0"/>
                </a:rPr>
                <a:t> </a:t>
              </a:r>
              <a:r>
                <a:rPr lang="en-GB" sz="1753" b="1">
                  <a:solidFill>
                    <a:srgbClr val="2F8662"/>
                  </a:solidFill>
                  <a:latin typeface="Univers Condensed" panose="020B0506020202050204" pitchFamily="34" charset="0"/>
                  <a:cs typeface="Arial" panose="020B0604020202020204" pitchFamily="34" charset="0"/>
                </a:rPr>
                <a:t>activities</a:t>
              </a:r>
            </a:p>
          </p:txBody>
        </p:sp>
        <p:sp>
          <p:nvSpPr>
            <p:cNvPr id="36" name="Rectangle: Rounded Corners 35">
              <a:extLst>
                <a:ext uri="{FF2B5EF4-FFF2-40B4-BE49-F238E27FC236}">
                  <a16:creationId xmlns:a16="http://schemas.microsoft.com/office/drawing/2014/main" id="{3FEA9E37-3AA9-B7B3-02B4-6A58A85FF9C3}"/>
                </a:ext>
              </a:extLst>
            </p:cNvPr>
            <p:cNvSpPr/>
            <p:nvPr/>
          </p:nvSpPr>
          <p:spPr>
            <a:xfrm>
              <a:off x="9456054" y="2400294"/>
              <a:ext cx="2339877" cy="525780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92">
                <a:defRPr/>
              </a:pPr>
              <a:r>
                <a:rPr lang="en-GB" sz="1753">
                  <a:solidFill>
                    <a:prstClr val="black">
                      <a:lumMod val="75000"/>
                      <a:lumOff val="25000"/>
                    </a:prstClr>
                  </a:solidFill>
                  <a:latin typeface="Univers Condensed" panose="020B0506020202050204" pitchFamily="34" charset="0"/>
                  <a:cs typeface="Arial" panose="020B0604020202020204" pitchFamily="34" charset="0"/>
                </a:rPr>
                <a:t>If you accomplish your planned activities, then you will hopefully deliver the </a:t>
              </a:r>
              <a:r>
                <a:rPr lang="en-GB" sz="1753" b="1">
                  <a:solidFill>
                    <a:srgbClr val="2F8662"/>
                  </a:solidFill>
                  <a:latin typeface="Univers Condensed" panose="020B0506020202050204" pitchFamily="34" charset="0"/>
                  <a:cs typeface="Arial" panose="020B0604020202020204" pitchFamily="34" charset="0"/>
                </a:rPr>
                <a:t>amount of product and/or service </a:t>
              </a:r>
              <a:r>
                <a:rPr lang="en-GB" sz="1753">
                  <a:solidFill>
                    <a:prstClr val="black">
                      <a:lumMod val="75000"/>
                      <a:lumOff val="25000"/>
                    </a:prstClr>
                  </a:solidFill>
                  <a:latin typeface="Univers Condensed" panose="020B0506020202050204" pitchFamily="34" charset="0"/>
                  <a:cs typeface="Arial" panose="020B0604020202020204" pitchFamily="34" charset="0"/>
                </a:rPr>
                <a:t>that you intended</a:t>
              </a:r>
            </a:p>
          </p:txBody>
        </p:sp>
        <p:sp>
          <p:nvSpPr>
            <p:cNvPr id="37" name="Rectangle: Rounded Corners 36">
              <a:extLst>
                <a:ext uri="{FF2B5EF4-FFF2-40B4-BE49-F238E27FC236}">
                  <a16:creationId xmlns:a16="http://schemas.microsoft.com/office/drawing/2014/main" id="{7F75E4E6-2C19-F1FD-AE7C-56173126F977}"/>
                </a:ext>
              </a:extLst>
            </p:cNvPr>
            <p:cNvSpPr/>
            <p:nvPr/>
          </p:nvSpPr>
          <p:spPr>
            <a:xfrm>
              <a:off x="12473622" y="2400294"/>
              <a:ext cx="2339877" cy="525780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92">
                <a:defRPr/>
              </a:pPr>
              <a:r>
                <a:rPr lang="en-GB" sz="1753">
                  <a:solidFill>
                    <a:prstClr val="black">
                      <a:lumMod val="75000"/>
                      <a:lumOff val="25000"/>
                    </a:prstClr>
                  </a:solidFill>
                  <a:latin typeface="Univers Condensed" panose="020B0506020202050204" pitchFamily="34" charset="0"/>
                  <a:cs typeface="Arial" panose="020B0604020202020204" pitchFamily="34" charset="0"/>
                </a:rPr>
                <a:t>If you accomplish your planned activities, to the extent you intended, then your </a:t>
              </a:r>
              <a:r>
                <a:rPr lang="en-GB" sz="1753" b="1">
                  <a:solidFill>
                    <a:srgbClr val="2F8662"/>
                  </a:solidFill>
                  <a:latin typeface="Univers Condensed" panose="020B0506020202050204" pitchFamily="34" charset="0"/>
                  <a:cs typeface="Arial" panose="020B0604020202020204" pitchFamily="34" charset="0"/>
                </a:rPr>
                <a:t>participants will benefit </a:t>
              </a:r>
              <a:r>
                <a:rPr lang="en-GB" sz="1753">
                  <a:solidFill>
                    <a:prstClr val="black">
                      <a:lumMod val="75000"/>
                      <a:lumOff val="25000"/>
                    </a:prstClr>
                  </a:solidFill>
                  <a:latin typeface="Univers Condensed" panose="020B0506020202050204" pitchFamily="34" charset="0"/>
                  <a:cs typeface="Arial" panose="020B0604020202020204" pitchFamily="34" charset="0"/>
                </a:rPr>
                <a:t>in certain ways</a:t>
              </a:r>
            </a:p>
          </p:txBody>
        </p:sp>
        <p:sp>
          <p:nvSpPr>
            <p:cNvPr id="38" name="Rectangle: Rounded Corners 37">
              <a:extLst>
                <a:ext uri="{FF2B5EF4-FFF2-40B4-BE49-F238E27FC236}">
                  <a16:creationId xmlns:a16="http://schemas.microsoft.com/office/drawing/2014/main" id="{C8527E07-2FAC-E0BE-ABA0-43791B43517D}"/>
                </a:ext>
              </a:extLst>
            </p:cNvPr>
            <p:cNvSpPr/>
            <p:nvPr/>
          </p:nvSpPr>
          <p:spPr>
            <a:xfrm>
              <a:off x="15474409" y="2400294"/>
              <a:ext cx="2339877" cy="525780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14492">
                <a:defRPr/>
              </a:pPr>
              <a:r>
                <a:rPr lang="en-GB" sz="1753">
                  <a:solidFill>
                    <a:prstClr val="black">
                      <a:lumMod val="75000"/>
                      <a:lumOff val="25000"/>
                    </a:prstClr>
                  </a:solidFill>
                  <a:latin typeface="Univers Condensed" panose="020B0506020202050204" pitchFamily="34" charset="0"/>
                  <a:cs typeface="Arial" panose="020B0604020202020204" pitchFamily="34" charset="0"/>
                </a:rPr>
                <a:t>If these benefits to participants are achieved, then certain </a:t>
              </a:r>
              <a:r>
                <a:rPr lang="en-GB" sz="1753" b="1">
                  <a:solidFill>
                    <a:srgbClr val="2F8662"/>
                  </a:solidFill>
                  <a:latin typeface="Univers Condensed" panose="020B0506020202050204" pitchFamily="34" charset="0"/>
                  <a:cs typeface="Arial" panose="020B0604020202020204" pitchFamily="34" charset="0"/>
                </a:rPr>
                <a:t>changes in organisations, communities, or systems </a:t>
              </a:r>
              <a:r>
                <a:rPr lang="en-GB" sz="1753">
                  <a:solidFill>
                    <a:prstClr val="black">
                      <a:lumMod val="75000"/>
                      <a:lumOff val="25000"/>
                    </a:prstClr>
                  </a:solidFill>
                  <a:latin typeface="Univers Condensed" panose="020B0506020202050204" pitchFamily="34" charset="0"/>
                  <a:cs typeface="Arial" panose="020B0604020202020204" pitchFamily="34" charset="0"/>
                </a:rPr>
                <a:t>might be expected to occur</a:t>
              </a:r>
            </a:p>
          </p:txBody>
        </p:sp>
      </p:grpSp>
    </p:spTree>
    <p:extLst>
      <p:ext uri="{BB962C8B-B14F-4D97-AF65-F5344CB8AC3E}">
        <p14:creationId xmlns:p14="http://schemas.microsoft.com/office/powerpoint/2010/main" val="142813086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grpSp>
        <p:nvGrpSpPr>
          <p:cNvPr id="17" name="Group 16">
            <a:extLst>
              <a:ext uri="{FF2B5EF4-FFF2-40B4-BE49-F238E27FC236}">
                <a16:creationId xmlns:a16="http://schemas.microsoft.com/office/drawing/2014/main" id="{D305D2EF-A8DC-4ABF-9265-EA5FDA84CD59}"/>
              </a:ext>
            </a:extLst>
          </p:cNvPr>
          <p:cNvGrpSpPr/>
          <p:nvPr/>
        </p:nvGrpSpPr>
        <p:grpSpPr>
          <a:xfrm>
            <a:off x="929151" y="1401528"/>
            <a:ext cx="10519531" cy="806246"/>
            <a:chOff x="270389" y="1401527"/>
            <a:chExt cx="10519531" cy="806246"/>
          </a:xfrm>
        </p:grpSpPr>
        <p:sp>
          <p:nvSpPr>
            <p:cNvPr id="18" name="Rectangle: Rounded Corners 17">
              <a:extLst>
                <a:ext uri="{FF2B5EF4-FFF2-40B4-BE49-F238E27FC236}">
                  <a16:creationId xmlns:a16="http://schemas.microsoft.com/office/drawing/2014/main" id="{D9AAB8F9-E08B-4A10-9891-4BA1C3837720}"/>
                </a:ext>
              </a:extLst>
            </p:cNvPr>
            <p:cNvSpPr/>
            <p:nvPr/>
          </p:nvSpPr>
          <p:spPr>
            <a:xfrm>
              <a:off x="1984956" y="1401527"/>
              <a:ext cx="1055003"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Inputs</a:t>
              </a:r>
              <a:endParaRPr lang="en-GB" sz="320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5587771" y="1401527"/>
              <a:ext cx="1245337"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Outputs</a:t>
              </a:r>
              <a:endParaRPr lang="en-GB" sz="320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7382624" y="1401527"/>
              <a:ext cx="1515725"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Outcomes</a:t>
              </a:r>
              <a:endParaRPr lang="en-GB" sz="320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9459916" y="1401527"/>
              <a:ext cx="1330004"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Impact</a:t>
              </a:r>
              <a:endParaRPr lang="en-GB" sz="2800">
                <a:solidFill>
                  <a:prstClr val="black">
                    <a:lumMod val="85000"/>
                    <a:lumOff val="15000"/>
                  </a:prstClr>
                </a:solidFill>
                <a:latin typeface="Univers Condensed" panose="020B0506020202050204" pitchFamily="34" charset="0"/>
              </a:endParaRPr>
            </a:p>
          </p:txBody>
        </p:sp>
        <p:sp>
          <p:nvSpPr>
            <p:cNvPr id="23" name="Arrow: Right 22">
              <a:extLst>
                <a:ext uri="{FF2B5EF4-FFF2-40B4-BE49-F238E27FC236}">
                  <a16:creationId xmlns:a16="http://schemas.microsoft.com/office/drawing/2014/main" id="{7B37574D-F34B-4E2B-834A-2316ABB3769B}"/>
                </a:ext>
              </a:extLst>
            </p:cNvPr>
            <p:cNvSpPr/>
            <p:nvPr/>
          </p:nvSpPr>
          <p:spPr>
            <a:xfrm>
              <a:off x="1495164" y="1618596"/>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4" name="Arrow: Right 23">
              <a:extLst>
                <a:ext uri="{FF2B5EF4-FFF2-40B4-BE49-F238E27FC236}">
                  <a16:creationId xmlns:a16="http://schemas.microsoft.com/office/drawing/2014/main" id="{5BEE41EB-ACAC-485A-B5E8-2C8DEBA9B84A}"/>
                </a:ext>
              </a:extLst>
            </p:cNvPr>
            <p:cNvSpPr/>
            <p:nvPr/>
          </p:nvSpPr>
          <p:spPr>
            <a:xfrm>
              <a:off x="3097132"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5" name="Arrow: Right 24">
              <a:extLst>
                <a:ext uri="{FF2B5EF4-FFF2-40B4-BE49-F238E27FC236}">
                  <a16:creationId xmlns:a16="http://schemas.microsoft.com/office/drawing/2014/main" id="{07CDCFCE-3FD9-41CD-81C5-47E749844EFA}"/>
                </a:ext>
              </a:extLst>
            </p:cNvPr>
            <p:cNvSpPr/>
            <p:nvPr/>
          </p:nvSpPr>
          <p:spPr>
            <a:xfrm>
              <a:off x="509670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270389" y="1401527"/>
              <a:ext cx="116505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3589475"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Univers Condensed" panose="020B0506020202050204" pitchFamily="34" charset="0"/>
                </a:rPr>
                <a:t>Activities</a:t>
              </a:r>
              <a:endParaRPr lang="en-GB" sz="3200">
                <a:solidFill>
                  <a:prstClr val="black">
                    <a:lumMod val="85000"/>
                    <a:lumOff val="15000"/>
                  </a:prstClr>
                </a:solidFill>
                <a:latin typeface="Univers Condensed" panose="020B0506020202050204" pitchFamily="34" charset="0"/>
              </a:endParaRPr>
            </a:p>
          </p:txBody>
        </p:sp>
        <p:sp>
          <p:nvSpPr>
            <p:cNvPr id="28" name="Arrow: Right 27">
              <a:extLst>
                <a:ext uri="{FF2B5EF4-FFF2-40B4-BE49-F238E27FC236}">
                  <a16:creationId xmlns:a16="http://schemas.microsoft.com/office/drawing/2014/main" id="{89E9B298-C4EC-4B37-B18C-61CF44A8A1BF}"/>
                </a:ext>
              </a:extLst>
            </p:cNvPr>
            <p:cNvSpPr/>
            <p:nvPr/>
          </p:nvSpPr>
          <p:spPr>
            <a:xfrm>
              <a:off x="6891557"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9" name="Arrow: Right 28">
              <a:extLst>
                <a:ext uri="{FF2B5EF4-FFF2-40B4-BE49-F238E27FC236}">
                  <a16:creationId xmlns:a16="http://schemas.microsoft.com/office/drawing/2014/main" id="{DF10B532-4F99-4DAC-806D-98985FFEE80D}"/>
                </a:ext>
              </a:extLst>
            </p:cNvPr>
            <p:cNvSpPr/>
            <p:nvPr/>
          </p:nvSpPr>
          <p:spPr>
            <a:xfrm>
              <a:off x="896282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grpSp>
      <p:grpSp>
        <p:nvGrpSpPr>
          <p:cNvPr id="14" name="Group 13">
            <a:extLst>
              <a:ext uri="{FF2B5EF4-FFF2-40B4-BE49-F238E27FC236}">
                <a16:creationId xmlns:a16="http://schemas.microsoft.com/office/drawing/2014/main" id="{DE0E37CF-7729-C086-1C40-9AD59D0087A8}"/>
              </a:ext>
            </a:extLst>
          </p:cNvPr>
          <p:cNvGrpSpPr/>
          <p:nvPr/>
        </p:nvGrpSpPr>
        <p:grpSpPr>
          <a:xfrm>
            <a:off x="7139577" y="3397415"/>
            <a:ext cx="3552120" cy="1550880"/>
            <a:chOff x="7139577" y="3397415"/>
            <a:chExt cx="3552120" cy="1550880"/>
          </a:xfrm>
        </p:grpSpPr>
        <mc:AlternateContent xmlns:mc="http://schemas.openxmlformats.org/markup-compatibility/2006" xmlns:p14="http://schemas.microsoft.com/office/powerpoint/2010/main">
          <mc:Choice Requires="p14">
            <p:contentPart p14:bwMode="auto" r:id="rId4">
              <p14:nvContentPartPr>
                <p14:cNvPr id="33" name="Ink 32">
                  <a:extLst>
                    <a:ext uri="{FF2B5EF4-FFF2-40B4-BE49-F238E27FC236}">
                      <a16:creationId xmlns:a16="http://schemas.microsoft.com/office/drawing/2014/main" id="{538F1009-F293-8D55-099D-C042150BC25C}"/>
                    </a:ext>
                  </a:extLst>
                </p14:cNvPr>
                <p14:cNvContentPartPr/>
                <p14:nvPr/>
              </p14:nvContentPartPr>
              <p14:xfrm>
                <a:off x="7139577" y="3397415"/>
                <a:ext cx="529920" cy="723240"/>
              </p14:xfrm>
            </p:contentPart>
          </mc:Choice>
          <mc:Fallback xmlns="">
            <p:pic>
              <p:nvPicPr>
                <p:cNvPr id="33" name="Ink 32">
                  <a:extLst>
                    <a:ext uri="{FF2B5EF4-FFF2-40B4-BE49-F238E27FC236}">
                      <a16:creationId xmlns:a16="http://schemas.microsoft.com/office/drawing/2014/main" id="{538F1009-F293-8D55-099D-C042150BC25C}"/>
                    </a:ext>
                  </a:extLst>
                </p:cNvPr>
                <p:cNvPicPr/>
                <p:nvPr/>
              </p:nvPicPr>
              <p:blipFill>
                <a:blip r:embed="rId5"/>
                <a:stretch>
                  <a:fillRect/>
                </a:stretch>
              </p:blipFill>
              <p:spPr>
                <a:xfrm>
                  <a:off x="7103577" y="3361415"/>
                  <a:ext cx="601560" cy="79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7" name="Ink 36">
                  <a:extLst>
                    <a:ext uri="{FF2B5EF4-FFF2-40B4-BE49-F238E27FC236}">
                      <a16:creationId xmlns:a16="http://schemas.microsoft.com/office/drawing/2014/main" id="{74ECF25C-5FAF-C153-8C94-B90DD45E5FE7}"/>
                    </a:ext>
                  </a:extLst>
                </p14:cNvPr>
                <p14:cNvContentPartPr/>
                <p14:nvPr/>
              </p14:nvContentPartPr>
              <p14:xfrm>
                <a:off x="7824657" y="3763175"/>
                <a:ext cx="329760" cy="347400"/>
              </p14:xfrm>
            </p:contentPart>
          </mc:Choice>
          <mc:Fallback xmlns="">
            <p:pic>
              <p:nvPicPr>
                <p:cNvPr id="37" name="Ink 36">
                  <a:extLst>
                    <a:ext uri="{FF2B5EF4-FFF2-40B4-BE49-F238E27FC236}">
                      <a16:creationId xmlns:a16="http://schemas.microsoft.com/office/drawing/2014/main" id="{74ECF25C-5FAF-C153-8C94-B90DD45E5FE7}"/>
                    </a:ext>
                  </a:extLst>
                </p:cNvPr>
                <p:cNvPicPr/>
                <p:nvPr/>
              </p:nvPicPr>
              <p:blipFill>
                <a:blip r:embed="rId7"/>
                <a:stretch>
                  <a:fillRect/>
                </a:stretch>
              </p:blipFill>
              <p:spPr>
                <a:xfrm>
                  <a:off x="7788657" y="3727175"/>
                  <a:ext cx="401400" cy="419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8" name="Ink 47">
                  <a:extLst>
                    <a:ext uri="{FF2B5EF4-FFF2-40B4-BE49-F238E27FC236}">
                      <a16:creationId xmlns:a16="http://schemas.microsoft.com/office/drawing/2014/main" id="{456D6AFF-6403-F657-0C0F-6458F0CB7532}"/>
                    </a:ext>
                  </a:extLst>
                </p14:cNvPr>
                <p14:cNvContentPartPr/>
                <p14:nvPr/>
              </p14:nvContentPartPr>
              <p14:xfrm>
                <a:off x="8294457" y="3808535"/>
                <a:ext cx="349200" cy="303120"/>
              </p14:xfrm>
            </p:contentPart>
          </mc:Choice>
          <mc:Fallback xmlns="">
            <p:pic>
              <p:nvPicPr>
                <p:cNvPr id="48" name="Ink 47">
                  <a:extLst>
                    <a:ext uri="{FF2B5EF4-FFF2-40B4-BE49-F238E27FC236}">
                      <a16:creationId xmlns:a16="http://schemas.microsoft.com/office/drawing/2014/main" id="{456D6AFF-6403-F657-0C0F-6458F0CB7532}"/>
                    </a:ext>
                  </a:extLst>
                </p:cNvPr>
                <p:cNvPicPr/>
                <p:nvPr/>
              </p:nvPicPr>
              <p:blipFill>
                <a:blip r:embed="rId9"/>
                <a:stretch>
                  <a:fillRect/>
                </a:stretch>
              </p:blipFill>
              <p:spPr>
                <a:xfrm>
                  <a:off x="8258457" y="3772535"/>
                  <a:ext cx="42084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9" name="Ink 48">
                  <a:extLst>
                    <a:ext uri="{FF2B5EF4-FFF2-40B4-BE49-F238E27FC236}">
                      <a16:creationId xmlns:a16="http://schemas.microsoft.com/office/drawing/2014/main" id="{9BF9EB40-4870-2861-FCC3-001F27D908E2}"/>
                    </a:ext>
                  </a:extLst>
                </p14:cNvPr>
                <p14:cNvContentPartPr/>
                <p14:nvPr/>
              </p14:nvContentPartPr>
              <p14:xfrm>
                <a:off x="8139657" y="3743735"/>
                <a:ext cx="532800" cy="839880"/>
              </p14:xfrm>
            </p:contentPart>
          </mc:Choice>
          <mc:Fallback xmlns="">
            <p:pic>
              <p:nvPicPr>
                <p:cNvPr id="49" name="Ink 48">
                  <a:extLst>
                    <a:ext uri="{FF2B5EF4-FFF2-40B4-BE49-F238E27FC236}">
                      <a16:creationId xmlns:a16="http://schemas.microsoft.com/office/drawing/2014/main" id="{9BF9EB40-4870-2861-FCC3-001F27D908E2}"/>
                    </a:ext>
                  </a:extLst>
                </p:cNvPr>
                <p:cNvPicPr/>
                <p:nvPr/>
              </p:nvPicPr>
              <p:blipFill>
                <a:blip r:embed="rId11"/>
                <a:stretch>
                  <a:fillRect/>
                </a:stretch>
              </p:blipFill>
              <p:spPr>
                <a:xfrm>
                  <a:off x="8103633" y="3707735"/>
                  <a:ext cx="604488" cy="911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0" name="Ink 49">
                  <a:extLst>
                    <a:ext uri="{FF2B5EF4-FFF2-40B4-BE49-F238E27FC236}">
                      <a16:creationId xmlns:a16="http://schemas.microsoft.com/office/drawing/2014/main" id="{9D0E0F0F-6644-15D2-52E2-6A6A62A16B39}"/>
                    </a:ext>
                  </a:extLst>
                </p14:cNvPr>
                <p14:cNvContentPartPr/>
                <p14:nvPr/>
              </p14:nvContentPartPr>
              <p14:xfrm>
                <a:off x="8698737" y="3715295"/>
                <a:ext cx="165240" cy="395280"/>
              </p14:xfrm>
            </p:contentPart>
          </mc:Choice>
          <mc:Fallback xmlns="">
            <p:pic>
              <p:nvPicPr>
                <p:cNvPr id="50" name="Ink 49">
                  <a:extLst>
                    <a:ext uri="{FF2B5EF4-FFF2-40B4-BE49-F238E27FC236}">
                      <a16:creationId xmlns:a16="http://schemas.microsoft.com/office/drawing/2014/main" id="{9D0E0F0F-6644-15D2-52E2-6A6A62A16B39}"/>
                    </a:ext>
                  </a:extLst>
                </p:cNvPr>
                <p:cNvPicPr/>
                <p:nvPr/>
              </p:nvPicPr>
              <p:blipFill>
                <a:blip r:embed="rId13"/>
                <a:stretch>
                  <a:fillRect/>
                </a:stretch>
              </p:blipFill>
              <p:spPr>
                <a:xfrm>
                  <a:off x="8662815" y="3679295"/>
                  <a:ext cx="236724" cy="46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1" name="Ink 50">
                  <a:extLst>
                    <a:ext uri="{FF2B5EF4-FFF2-40B4-BE49-F238E27FC236}">
                      <a16:creationId xmlns:a16="http://schemas.microsoft.com/office/drawing/2014/main" id="{55FAAB7E-2B3D-F318-D717-CF07A1031FFC}"/>
                    </a:ext>
                  </a:extLst>
                </p14:cNvPr>
                <p14:cNvContentPartPr/>
                <p14:nvPr/>
              </p14:nvContentPartPr>
              <p14:xfrm>
                <a:off x="8903217" y="3474455"/>
                <a:ext cx="44640" cy="47160"/>
              </p14:xfrm>
            </p:contentPart>
          </mc:Choice>
          <mc:Fallback xmlns="">
            <p:pic>
              <p:nvPicPr>
                <p:cNvPr id="51" name="Ink 50">
                  <a:extLst>
                    <a:ext uri="{FF2B5EF4-FFF2-40B4-BE49-F238E27FC236}">
                      <a16:creationId xmlns:a16="http://schemas.microsoft.com/office/drawing/2014/main" id="{55FAAB7E-2B3D-F318-D717-CF07A1031FFC}"/>
                    </a:ext>
                  </a:extLst>
                </p:cNvPr>
                <p:cNvPicPr/>
                <p:nvPr/>
              </p:nvPicPr>
              <p:blipFill>
                <a:blip r:embed="rId15"/>
                <a:stretch>
                  <a:fillRect/>
                </a:stretch>
              </p:blipFill>
              <p:spPr>
                <a:xfrm>
                  <a:off x="8867217" y="3438455"/>
                  <a:ext cx="1162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52" name="Ink 51">
                  <a:extLst>
                    <a:ext uri="{FF2B5EF4-FFF2-40B4-BE49-F238E27FC236}">
                      <a16:creationId xmlns:a16="http://schemas.microsoft.com/office/drawing/2014/main" id="{56C6563C-7066-B5AB-4EF0-94A4F79A4806}"/>
                    </a:ext>
                  </a:extLst>
                </p14:cNvPr>
                <p14:cNvContentPartPr/>
                <p14:nvPr/>
              </p14:nvContentPartPr>
              <p14:xfrm>
                <a:off x="9027417" y="3735455"/>
                <a:ext cx="270720" cy="386640"/>
              </p14:xfrm>
            </p:contentPart>
          </mc:Choice>
          <mc:Fallback xmlns="">
            <p:pic>
              <p:nvPicPr>
                <p:cNvPr id="52" name="Ink 51">
                  <a:extLst>
                    <a:ext uri="{FF2B5EF4-FFF2-40B4-BE49-F238E27FC236}">
                      <a16:creationId xmlns:a16="http://schemas.microsoft.com/office/drawing/2014/main" id="{56C6563C-7066-B5AB-4EF0-94A4F79A4806}"/>
                    </a:ext>
                  </a:extLst>
                </p:cNvPr>
                <p:cNvPicPr/>
                <p:nvPr/>
              </p:nvPicPr>
              <p:blipFill>
                <a:blip r:embed="rId17"/>
                <a:stretch>
                  <a:fillRect/>
                </a:stretch>
              </p:blipFill>
              <p:spPr>
                <a:xfrm>
                  <a:off x="8991417" y="3699455"/>
                  <a:ext cx="342360" cy="458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53" name="Ink 52">
                  <a:extLst>
                    <a:ext uri="{FF2B5EF4-FFF2-40B4-BE49-F238E27FC236}">
                      <a16:creationId xmlns:a16="http://schemas.microsoft.com/office/drawing/2014/main" id="{DB900006-B59F-C57B-C2E6-1BD8F904D685}"/>
                    </a:ext>
                  </a:extLst>
                </p14:cNvPr>
                <p14:cNvContentPartPr/>
                <p14:nvPr/>
              </p14:nvContentPartPr>
              <p14:xfrm>
                <a:off x="8725017" y="4648775"/>
                <a:ext cx="62640" cy="276120"/>
              </p14:xfrm>
            </p:contentPart>
          </mc:Choice>
          <mc:Fallback xmlns="">
            <p:pic>
              <p:nvPicPr>
                <p:cNvPr id="53" name="Ink 52">
                  <a:extLst>
                    <a:ext uri="{FF2B5EF4-FFF2-40B4-BE49-F238E27FC236}">
                      <a16:creationId xmlns:a16="http://schemas.microsoft.com/office/drawing/2014/main" id="{DB900006-B59F-C57B-C2E6-1BD8F904D685}"/>
                    </a:ext>
                  </a:extLst>
                </p:cNvPr>
                <p:cNvPicPr/>
                <p:nvPr/>
              </p:nvPicPr>
              <p:blipFill>
                <a:blip r:embed="rId19"/>
                <a:stretch>
                  <a:fillRect/>
                </a:stretch>
              </p:blipFill>
              <p:spPr>
                <a:xfrm>
                  <a:off x="8689223" y="4612775"/>
                  <a:ext cx="133871" cy="347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4" name="Ink 53">
                  <a:extLst>
                    <a:ext uri="{FF2B5EF4-FFF2-40B4-BE49-F238E27FC236}">
                      <a16:creationId xmlns:a16="http://schemas.microsoft.com/office/drawing/2014/main" id="{5FE081C0-D141-9D2A-9360-7568AA0428FB}"/>
                    </a:ext>
                  </a:extLst>
                </p14:cNvPr>
                <p14:cNvContentPartPr/>
                <p14:nvPr/>
              </p14:nvContentPartPr>
              <p14:xfrm>
                <a:off x="8749137" y="4591175"/>
                <a:ext cx="213840" cy="260640"/>
              </p14:xfrm>
            </p:contentPart>
          </mc:Choice>
          <mc:Fallback xmlns="">
            <p:pic>
              <p:nvPicPr>
                <p:cNvPr id="54" name="Ink 53">
                  <a:extLst>
                    <a:ext uri="{FF2B5EF4-FFF2-40B4-BE49-F238E27FC236}">
                      <a16:creationId xmlns:a16="http://schemas.microsoft.com/office/drawing/2014/main" id="{5FE081C0-D141-9D2A-9360-7568AA0428FB}"/>
                    </a:ext>
                  </a:extLst>
                </p:cNvPr>
                <p:cNvPicPr/>
                <p:nvPr/>
              </p:nvPicPr>
              <p:blipFill>
                <a:blip r:embed="rId21"/>
                <a:stretch>
                  <a:fillRect/>
                </a:stretch>
              </p:blipFill>
              <p:spPr>
                <a:xfrm>
                  <a:off x="8713137" y="4555175"/>
                  <a:ext cx="285480" cy="332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55" name="Ink 54">
                  <a:extLst>
                    <a:ext uri="{FF2B5EF4-FFF2-40B4-BE49-F238E27FC236}">
                      <a16:creationId xmlns:a16="http://schemas.microsoft.com/office/drawing/2014/main" id="{D97D2E04-9462-E8E6-694C-3ADB135F9AC6}"/>
                    </a:ext>
                  </a:extLst>
                </p14:cNvPr>
                <p14:cNvContentPartPr/>
                <p14:nvPr/>
              </p14:nvContentPartPr>
              <p14:xfrm>
                <a:off x="8931657" y="4612775"/>
                <a:ext cx="214200" cy="328320"/>
              </p14:xfrm>
            </p:contentPart>
          </mc:Choice>
          <mc:Fallback xmlns="">
            <p:pic>
              <p:nvPicPr>
                <p:cNvPr id="55" name="Ink 54">
                  <a:extLst>
                    <a:ext uri="{FF2B5EF4-FFF2-40B4-BE49-F238E27FC236}">
                      <a16:creationId xmlns:a16="http://schemas.microsoft.com/office/drawing/2014/main" id="{D97D2E04-9462-E8E6-694C-3ADB135F9AC6}"/>
                    </a:ext>
                  </a:extLst>
                </p:cNvPr>
                <p:cNvPicPr/>
                <p:nvPr/>
              </p:nvPicPr>
              <p:blipFill>
                <a:blip r:embed="rId23"/>
                <a:stretch>
                  <a:fillRect/>
                </a:stretch>
              </p:blipFill>
              <p:spPr>
                <a:xfrm>
                  <a:off x="8895657" y="4576775"/>
                  <a:ext cx="285840" cy="399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6" name="Ink 55">
                  <a:extLst>
                    <a:ext uri="{FF2B5EF4-FFF2-40B4-BE49-F238E27FC236}">
                      <a16:creationId xmlns:a16="http://schemas.microsoft.com/office/drawing/2014/main" id="{55C74A0C-D1F2-E4BC-B0B3-EA087FEF1CAE}"/>
                    </a:ext>
                  </a:extLst>
                </p14:cNvPr>
                <p14:cNvContentPartPr/>
                <p14:nvPr/>
              </p14:nvContentPartPr>
              <p14:xfrm>
                <a:off x="9241977" y="4578575"/>
                <a:ext cx="249480" cy="349560"/>
              </p14:xfrm>
            </p:contentPart>
          </mc:Choice>
          <mc:Fallback xmlns="">
            <p:pic>
              <p:nvPicPr>
                <p:cNvPr id="56" name="Ink 55">
                  <a:extLst>
                    <a:ext uri="{FF2B5EF4-FFF2-40B4-BE49-F238E27FC236}">
                      <a16:creationId xmlns:a16="http://schemas.microsoft.com/office/drawing/2014/main" id="{55C74A0C-D1F2-E4BC-B0B3-EA087FEF1CAE}"/>
                    </a:ext>
                  </a:extLst>
                </p:cNvPr>
                <p:cNvPicPr/>
                <p:nvPr/>
              </p:nvPicPr>
              <p:blipFill>
                <a:blip r:embed="rId25"/>
                <a:stretch>
                  <a:fillRect/>
                </a:stretch>
              </p:blipFill>
              <p:spPr>
                <a:xfrm>
                  <a:off x="9205977" y="4542575"/>
                  <a:ext cx="32112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7" name="Ink 56">
                  <a:extLst>
                    <a:ext uri="{FF2B5EF4-FFF2-40B4-BE49-F238E27FC236}">
                      <a16:creationId xmlns:a16="http://schemas.microsoft.com/office/drawing/2014/main" id="{3582F5CD-0FA7-90D6-7A7A-BDB351BB30E9}"/>
                    </a:ext>
                  </a:extLst>
                </p14:cNvPr>
                <p14:cNvContentPartPr/>
                <p14:nvPr/>
              </p14:nvContentPartPr>
              <p14:xfrm>
                <a:off x="9623937" y="4626455"/>
                <a:ext cx="262440" cy="273240"/>
              </p14:xfrm>
            </p:contentPart>
          </mc:Choice>
          <mc:Fallback xmlns="">
            <p:pic>
              <p:nvPicPr>
                <p:cNvPr id="57" name="Ink 56">
                  <a:extLst>
                    <a:ext uri="{FF2B5EF4-FFF2-40B4-BE49-F238E27FC236}">
                      <a16:creationId xmlns:a16="http://schemas.microsoft.com/office/drawing/2014/main" id="{3582F5CD-0FA7-90D6-7A7A-BDB351BB30E9}"/>
                    </a:ext>
                  </a:extLst>
                </p:cNvPr>
                <p:cNvPicPr/>
                <p:nvPr/>
              </p:nvPicPr>
              <p:blipFill>
                <a:blip r:embed="rId27"/>
                <a:stretch>
                  <a:fillRect/>
                </a:stretch>
              </p:blipFill>
              <p:spPr>
                <a:xfrm>
                  <a:off x="9587937" y="4590408"/>
                  <a:ext cx="334080" cy="34497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8" name="Ink 57">
                  <a:extLst>
                    <a:ext uri="{FF2B5EF4-FFF2-40B4-BE49-F238E27FC236}">
                      <a16:creationId xmlns:a16="http://schemas.microsoft.com/office/drawing/2014/main" id="{27437449-6D9D-A3A5-80A8-8BA87A400890}"/>
                    </a:ext>
                  </a:extLst>
                </p14:cNvPr>
                <p14:cNvContentPartPr/>
                <p14:nvPr/>
              </p14:nvContentPartPr>
              <p14:xfrm>
                <a:off x="9892497" y="4311815"/>
                <a:ext cx="118080" cy="628920"/>
              </p14:xfrm>
            </p:contentPart>
          </mc:Choice>
          <mc:Fallback xmlns="">
            <p:pic>
              <p:nvPicPr>
                <p:cNvPr id="58" name="Ink 57">
                  <a:extLst>
                    <a:ext uri="{FF2B5EF4-FFF2-40B4-BE49-F238E27FC236}">
                      <a16:creationId xmlns:a16="http://schemas.microsoft.com/office/drawing/2014/main" id="{27437449-6D9D-A3A5-80A8-8BA87A400890}"/>
                    </a:ext>
                  </a:extLst>
                </p:cNvPr>
                <p:cNvPicPr/>
                <p:nvPr/>
              </p:nvPicPr>
              <p:blipFill>
                <a:blip r:embed="rId29"/>
                <a:stretch>
                  <a:fillRect/>
                </a:stretch>
              </p:blipFill>
              <p:spPr>
                <a:xfrm>
                  <a:off x="9856387" y="4275836"/>
                  <a:ext cx="189939" cy="700519"/>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9" name="Ink 58">
                  <a:extLst>
                    <a:ext uri="{FF2B5EF4-FFF2-40B4-BE49-F238E27FC236}">
                      <a16:creationId xmlns:a16="http://schemas.microsoft.com/office/drawing/2014/main" id="{0D65EF81-2CF4-2EF6-4083-7D61DA0E6A74}"/>
                    </a:ext>
                  </a:extLst>
                </p14:cNvPr>
                <p14:cNvContentPartPr/>
                <p14:nvPr/>
              </p14:nvContentPartPr>
              <p14:xfrm>
                <a:off x="10086177" y="4563455"/>
                <a:ext cx="291600" cy="345960"/>
              </p14:xfrm>
            </p:contentPart>
          </mc:Choice>
          <mc:Fallback xmlns="">
            <p:pic>
              <p:nvPicPr>
                <p:cNvPr id="59" name="Ink 58">
                  <a:extLst>
                    <a:ext uri="{FF2B5EF4-FFF2-40B4-BE49-F238E27FC236}">
                      <a16:creationId xmlns:a16="http://schemas.microsoft.com/office/drawing/2014/main" id="{0D65EF81-2CF4-2EF6-4083-7D61DA0E6A74}"/>
                    </a:ext>
                  </a:extLst>
                </p:cNvPr>
                <p:cNvPicPr/>
                <p:nvPr/>
              </p:nvPicPr>
              <p:blipFill>
                <a:blip r:embed="rId31"/>
                <a:stretch>
                  <a:fillRect/>
                </a:stretch>
              </p:blipFill>
              <p:spPr>
                <a:xfrm>
                  <a:off x="10050177" y="4527455"/>
                  <a:ext cx="36324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60" name="Ink 59">
                  <a:extLst>
                    <a:ext uri="{FF2B5EF4-FFF2-40B4-BE49-F238E27FC236}">
                      <a16:creationId xmlns:a16="http://schemas.microsoft.com/office/drawing/2014/main" id="{7FD430DF-0CE4-CA33-44A1-A76586300AE8}"/>
                    </a:ext>
                  </a:extLst>
                </p14:cNvPr>
                <p14:cNvContentPartPr/>
                <p14:nvPr/>
              </p14:nvContentPartPr>
              <p14:xfrm>
                <a:off x="10460937" y="4215695"/>
                <a:ext cx="230760" cy="732600"/>
              </p14:xfrm>
            </p:contentPart>
          </mc:Choice>
          <mc:Fallback xmlns="">
            <p:pic>
              <p:nvPicPr>
                <p:cNvPr id="60" name="Ink 59">
                  <a:extLst>
                    <a:ext uri="{FF2B5EF4-FFF2-40B4-BE49-F238E27FC236}">
                      <a16:creationId xmlns:a16="http://schemas.microsoft.com/office/drawing/2014/main" id="{7FD430DF-0CE4-CA33-44A1-A76586300AE8}"/>
                    </a:ext>
                  </a:extLst>
                </p:cNvPr>
                <p:cNvPicPr/>
                <p:nvPr/>
              </p:nvPicPr>
              <p:blipFill>
                <a:blip r:embed="rId33"/>
                <a:stretch>
                  <a:fillRect/>
                </a:stretch>
              </p:blipFill>
              <p:spPr>
                <a:xfrm>
                  <a:off x="10424937" y="4179677"/>
                  <a:ext cx="302400" cy="8042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61" name="Ink 60">
                <a:extLst>
                  <a:ext uri="{FF2B5EF4-FFF2-40B4-BE49-F238E27FC236}">
                    <a16:creationId xmlns:a16="http://schemas.microsoft.com/office/drawing/2014/main" id="{D045F61B-4A8C-FDD1-2FB8-9379A1D70500}"/>
                  </a:ext>
                </a:extLst>
              </p14:cNvPr>
              <p14:cNvContentPartPr/>
              <p14:nvPr/>
            </p14:nvContentPartPr>
            <p14:xfrm>
              <a:off x="7478337" y="5319095"/>
              <a:ext cx="4240440" cy="407520"/>
            </p14:xfrm>
          </p:contentPart>
        </mc:Choice>
        <mc:Fallback xmlns="">
          <p:pic>
            <p:nvPicPr>
              <p:cNvPr id="61" name="Ink 60">
                <a:extLst>
                  <a:ext uri="{FF2B5EF4-FFF2-40B4-BE49-F238E27FC236}">
                    <a16:creationId xmlns:a16="http://schemas.microsoft.com/office/drawing/2014/main" id="{D045F61B-4A8C-FDD1-2FB8-9379A1D70500}"/>
                  </a:ext>
                </a:extLst>
              </p:cNvPr>
              <p:cNvPicPr/>
              <p:nvPr/>
            </p:nvPicPr>
            <p:blipFill>
              <a:blip r:embed="rId35"/>
              <a:stretch>
                <a:fillRect/>
              </a:stretch>
            </p:blipFill>
            <p:spPr>
              <a:xfrm>
                <a:off x="7442337" y="5283095"/>
                <a:ext cx="4312080" cy="479160"/>
              </a:xfrm>
              <a:prstGeom prst="rect">
                <a:avLst/>
              </a:prstGeom>
            </p:spPr>
          </p:pic>
        </mc:Fallback>
      </mc:AlternateContent>
    </p:spTree>
    <p:extLst>
      <p:ext uri="{BB962C8B-B14F-4D97-AF65-F5344CB8AC3E}">
        <p14:creationId xmlns:p14="http://schemas.microsoft.com/office/powerpoint/2010/main" val="299664626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2" y="3383544"/>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Arial" panose="020B0604020202020204" pitchFamily="34" charset="0"/>
                <a:cs typeface="Arial" panose="020B0604020202020204" pitchFamily="34" charset="0"/>
              </a:rPr>
              <a:t>Inputs</a:t>
            </a:r>
            <a:endParaRPr lang="en-GB" sz="3200">
              <a:solidFill>
                <a:prstClr val="black">
                  <a:lumMod val="85000"/>
                  <a:lumOff val="15000"/>
                </a:prstClr>
              </a:solidFill>
              <a:latin typeface="Arial" panose="020B0604020202020204" pitchFamily="34" charset="0"/>
              <a:cs typeface="Arial" panose="020B060402020202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Arial" panose="020B0604020202020204" pitchFamily="34" charset="0"/>
                <a:cs typeface="Arial" panose="020B0604020202020204" pitchFamily="34" charset="0"/>
              </a:rPr>
              <a:t>Outputs</a:t>
            </a:r>
            <a:endParaRPr lang="en-GB" sz="3200">
              <a:solidFill>
                <a:prstClr val="black">
                  <a:lumMod val="85000"/>
                  <a:lumOff val="15000"/>
                </a:prstClr>
              </a:solidFill>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Arial" panose="020B0604020202020204" pitchFamily="34" charset="0"/>
                <a:cs typeface="Arial" panose="020B0604020202020204" pitchFamily="34" charset="0"/>
              </a:rPr>
              <a:t>Outcomes</a:t>
            </a:r>
            <a:endParaRPr lang="en-GB" sz="3200">
              <a:solidFill>
                <a:prstClr val="black">
                  <a:lumMod val="85000"/>
                  <a:lumOff val="15000"/>
                </a:prstClr>
              </a:solidFill>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Arial" panose="020B0604020202020204" pitchFamily="34" charset="0"/>
                <a:cs typeface="Arial" panose="020B0604020202020204" pitchFamily="34" charset="0"/>
              </a:rPr>
              <a:t>Impact</a:t>
            </a:r>
            <a:endParaRPr lang="en-GB" sz="2800">
              <a:solidFill>
                <a:prstClr val="black">
                  <a:lumMod val="85000"/>
                  <a:lumOff val="15000"/>
                </a:prstClr>
              </a:solidFill>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Arial" panose="020B0604020202020204" pitchFamily="34" charset="0"/>
                <a:cs typeface="Arial" panose="020B060402020202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a:solidFill>
                  <a:prstClr val="black">
                    <a:lumMod val="85000"/>
                    <a:lumOff val="15000"/>
                  </a:prstClr>
                </a:solidFill>
                <a:latin typeface="Arial" panose="020B0604020202020204" pitchFamily="34" charset="0"/>
                <a:cs typeface="Arial" panose="020B0604020202020204" pitchFamily="34" charset="0"/>
              </a:rPr>
              <a:t>Activities</a:t>
            </a:r>
            <a:endParaRPr lang="en-GB" sz="3200">
              <a:solidFill>
                <a:prstClr val="black">
                  <a:lumMod val="85000"/>
                  <a:lumOff val="15000"/>
                </a:prstClr>
              </a:solidFill>
              <a:latin typeface="Arial" panose="020B0604020202020204" pitchFamily="34" charset="0"/>
              <a:cs typeface="Arial" panose="020B060402020202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p:grpSp>
        <p:nvGrpSpPr>
          <p:cNvPr id="63" name="Group 62">
            <a:extLst>
              <a:ext uri="{FF2B5EF4-FFF2-40B4-BE49-F238E27FC236}">
                <a16:creationId xmlns:a16="http://schemas.microsoft.com/office/drawing/2014/main" id="{C936B899-B80C-49FA-B7A2-296AE87E4549}"/>
              </a:ext>
            </a:extLst>
          </p:cNvPr>
          <p:cNvGrpSpPr/>
          <p:nvPr/>
        </p:nvGrpSpPr>
        <p:grpSpPr>
          <a:xfrm>
            <a:off x="498657" y="586895"/>
            <a:ext cx="4140000" cy="2355840"/>
            <a:chOff x="498657" y="586895"/>
            <a:chExt cx="4140000" cy="2355840"/>
          </a:xfrm>
        </p:grpSpPr>
        <mc:AlternateContent xmlns:mc="http://schemas.openxmlformats.org/markup-compatibility/2006" xmlns:p14="http://schemas.microsoft.com/office/powerpoint/2010/main">
          <mc:Choice Requires="p14">
            <p:contentPart p14:bwMode="auto" r:id="rId32">
              <p14:nvContentPartPr>
                <p14:cNvPr id="2" name="Ink 1">
                  <a:extLst>
                    <a:ext uri="{FF2B5EF4-FFF2-40B4-BE49-F238E27FC236}">
                      <a16:creationId xmlns:a16="http://schemas.microsoft.com/office/drawing/2014/main" id="{2ED5315A-F2BF-4C64-BBD5-A2C22C6582ED}"/>
                    </a:ext>
                  </a:extLst>
                </p14:cNvPr>
                <p14:cNvContentPartPr/>
                <p14:nvPr/>
              </p14:nvContentPartPr>
              <p14:xfrm>
                <a:off x="576057" y="712175"/>
                <a:ext cx="140400" cy="682200"/>
              </p14:xfrm>
            </p:contentPart>
          </mc:Choice>
          <mc:Fallback xmlns="">
            <p:pic>
              <p:nvPicPr>
                <p:cNvPr id="2" name="Ink 1">
                  <a:extLst>
                    <a:ext uri="{FF2B5EF4-FFF2-40B4-BE49-F238E27FC236}">
                      <a16:creationId xmlns:a16="http://schemas.microsoft.com/office/drawing/2014/main" id="{2ED5315A-F2BF-4C64-BBD5-A2C22C6582ED}"/>
                    </a:ext>
                  </a:extLst>
                </p:cNvPr>
                <p:cNvPicPr/>
                <p:nvPr/>
              </p:nvPicPr>
              <p:blipFill>
                <a:blip r:embed="rId33"/>
                <a:stretch>
                  <a:fillRect/>
                </a:stretch>
              </p:blipFill>
              <p:spPr>
                <a:xfrm>
                  <a:off x="540057" y="676175"/>
                  <a:ext cx="212040" cy="7538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5" name="Ink 4">
                  <a:extLst>
                    <a:ext uri="{FF2B5EF4-FFF2-40B4-BE49-F238E27FC236}">
                      <a16:creationId xmlns:a16="http://schemas.microsoft.com/office/drawing/2014/main" id="{3629762B-AA79-40A9-95F0-1F7E55DA5F00}"/>
                    </a:ext>
                  </a:extLst>
                </p14:cNvPr>
                <p14:cNvContentPartPr/>
                <p14:nvPr/>
              </p14:nvContentPartPr>
              <p14:xfrm>
                <a:off x="632937" y="711455"/>
                <a:ext cx="291960" cy="682560"/>
              </p14:xfrm>
            </p:contentPart>
          </mc:Choice>
          <mc:Fallback xmlns="">
            <p:pic>
              <p:nvPicPr>
                <p:cNvPr id="5" name="Ink 4">
                  <a:extLst>
                    <a:ext uri="{FF2B5EF4-FFF2-40B4-BE49-F238E27FC236}">
                      <a16:creationId xmlns:a16="http://schemas.microsoft.com/office/drawing/2014/main" id="{3629762B-AA79-40A9-95F0-1F7E55DA5F00}"/>
                    </a:ext>
                  </a:extLst>
                </p:cNvPr>
                <p:cNvPicPr/>
                <p:nvPr/>
              </p:nvPicPr>
              <p:blipFill>
                <a:blip r:embed="rId35"/>
                <a:stretch>
                  <a:fillRect/>
                </a:stretch>
              </p:blipFill>
              <p:spPr>
                <a:xfrm>
                  <a:off x="596937" y="675455"/>
                  <a:ext cx="363600" cy="7542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6" name="Ink 5">
                  <a:extLst>
                    <a:ext uri="{FF2B5EF4-FFF2-40B4-BE49-F238E27FC236}">
                      <a16:creationId xmlns:a16="http://schemas.microsoft.com/office/drawing/2014/main" id="{978B7FE3-A214-402D-83FA-102BC25BF543}"/>
                    </a:ext>
                  </a:extLst>
                </p14:cNvPr>
                <p14:cNvContentPartPr/>
                <p14:nvPr/>
              </p14:nvContentPartPr>
              <p14:xfrm>
                <a:off x="1085457" y="981455"/>
                <a:ext cx="155160" cy="368280"/>
              </p14:xfrm>
            </p:contentPart>
          </mc:Choice>
          <mc:Fallback xmlns="">
            <p:pic>
              <p:nvPicPr>
                <p:cNvPr id="6" name="Ink 5">
                  <a:extLst>
                    <a:ext uri="{FF2B5EF4-FFF2-40B4-BE49-F238E27FC236}">
                      <a16:creationId xmlns:a16="http://schemas.microsoft.com/office/drawing/2014/main" id="{978B7FE3-A214-402D-83FA-102BC25BF543}"/>
                    </a:ext>
                  </a:extLst>
                </p:cNvPr>
                <p:cNvPicPr/>
                <p:nvPr/>
              </p:nvPicPr>
              <p:blipFill>
                <a:blip r:embed="rId37"/>
                <a:stretch>
                  <a:fillRect/>
                </a:stretch>
              </p:blipFill>
              <p:spPr>
                <a:xfrm>
                  <a:off x="1049457" y="945455"/>
                  <a:ext cx="226800" cy="43992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7" name="Ink 6">
                  <a:extLst>
                    <a:ext uri="{FF2B5EF4-FFF2-40B4-BE49-F238E27FC236}">
                      <a16:creationId xmlns:a16="http://schemas.microsoft.com/office/drawing/2014/main" id="{ECD8A96F-02F3-4C55-8B31-19110913699D}"/>
                    </a:ext>
                  </a:extLst>
                </p14:cNvPr>
                <p14:cNvContentPartPr/>
                <p14:nvPr/>
              </p14:nvContentPartPr>
              <p14:xfrm>
                <a:off x="1174017" y="731255"/>
                <a:ext cx="52560" cy="54720"/>
              </p14:xfrm>
            </p:contentPart>
          </mc:Choice>
          <mc:Fallback xmlns="">
            <p:pic>
              <p:nvPicPr>
                <p:cNvPr id="7" name="Ink 6">
                  <a:extLst>
                    <a:ext uri="{FF2B5EF4-FFF2-40B4-BE49-F238E27FC236}">
                      <a16:creationId xmlns:a16="http://schemas.microsoft.com/office/drawing/2014/main" id="{ECD8A96F-02F3-4C55-8B31-19110913699D}"/>
                    </a:ext>
                  </a:extLst>
                </p:cNvPr>
                <p:cNvPicPr/>
                <p:nvPr/>
              </p:nvPicPr>
              <p:blipFill>
                <a:blip r:embed="rId39"/>
                <a:stretch>
                  <a:fillRect/>
                </a:stretch>
              </p:blipFill>
              <p:spPr>
                <a:xfrm>
                  <a:off x="1138017" y="695017"/>
                  <a:ext cx="124200" cy="126834"/>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8" name="Ink 7">
                  <a:extLst>
                    <a:ext uri="{FF2B5EF4-FFF2-40B4-BE49-F238E27FC236}">
                      <a16:creationId xmlns:a16="http://schemas.microsoft.com/office/drawing/2014/main" id="{8F14E93A-D772-440B-A1CF-F80441997973}"/>
                    </a:ext>
                  </a:extLst>
                </p14:cNvPr>
                <p14:cNvContentPartPr/>
                <p14:nvPr/>
              </p14:nvContentPartPr>
              <p14:xfrm>
                <a:off x="1229817" y="644495"/>
                <a:ext cx="445320" cy="1245240"/>
              </p14:xfrm>
            </p:contentPart>
          </mc:Choice>
          <mc:Fallback xmlns="">
            <p:pic>
              <p:nvPicPr>
                <p:cNvPr id="8" name="Ink 7">
                  <a:extLst>
                    <a:ext uri="{FF2B5EF4-FFF2-40B4-BE49-F238E27FC236}">
                      <a16:creationId xmlns:a16="http://schemas.microsoft.com/office/drawing/2014/main" id="{8F14E93A-D772-440B-A1CF-F80441997973}"/>
                    </a:ext>
                  </a:extLst>
                </p:cNvPr>
                <p:cNvPicPr/>
                <p:nvPr/>
              </p:nvPicPr>
              <p:blipFill>
                <a:blip r:embed="rId41"/>
                <a:stretch>
                  <a:fillRect/>
                </a:stretch>
              </p:blipFill>
              <p:spPr>
                <a:xfrm>
                  <a:off x="1193817" y="608495"/>
                  <a:ext cx="516960" cy="13168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9" name="Ink 8">
                  <a:extLst>
                    <a:ext uri="{FF2B5EF4-FFF2-40B4-BE49-F238E27FC236}">
                      <a16:creationId xmlns:a16="http://schemas.microsoft.com/office/drawing/2014/main" id="{6DC4A929-A7C1-4E7F-A602-6A98044BC99F}"/>
                    </a:ext>
                  </a:extLst>
                </p14:cNvPr>
                <p14:cNvContentPartPr/>
                <p14:nvPr/>
              </p14:nvContentPartPr>
              <p14:xfrm>
                <a:off x="1308657" y="991175"/>
                <a:ext cx="222120" cy="48600"/>
              </p14:xfrm>
            </p:contentPart>
          </mc:Choice>
          <mc:Fallback xmlns="">
            <p:pic>
              <p:nvPicPr>
                <p:cNvPr id="9" name="Ink 8">
                  <a:extLst>
                    <a:ext uri="{FF2B5EF4-FFF2-40B4-BE49-F238E27FC236}">
                      <a16:creationId xmlns:a16="http://schemas.microsoft.com/office/drawing/2014/main" id="{6DC4A929-A7C1-4E7F-A602-6A98044BC99F}"/>
                    </a:ext>
                  </a:extLst>
                </p:cNvPr>
                <p:cNvPicPr/>
                <p:nvPr/>
              </p:nvPicPr>
              <p:blipFill>
                <a:blip r:embed="rId43"/>
                <a:stretch>
                  <a:fillRect/>
                </a:stretch>
              </p:blipFill>
              <p:spPr>
                <a:xfrm>
                  <a:off x="1272657" y="955175"/>
                  <a:ext cx="29376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0" name="Ink 9">
                  <a:extLst>
                    <a:ext uri="{FF2B5EF4-FFF2-40B4-BE49-F238E27FC236}">
                      <a16:creationId xmlns:a16="http://schemas.microsoft.com/office/drawing/2014/main" id="{7FE9A758-C07A-41C9-9E1D-BF5C7F64519C}"/>
                    </a:ext>
                  </a:extLst>
                </p14:cNvPr>
                <p14:cNvContentPartPr/>
                <p14:nvPr/>
              </p14:nvContentPartPr>
              <p14:xfrm>
                <a:off x="1519977" y="663575"/>
                <a:ext cx="376200" cy="1041120"/>
              </p14:xfrm>
            </p:contentPart>
          </mc:Choice>
          <mc:Fallback xmlns="">
            <p:pic>
              <p:nvPicPr>
                <p:cNvPr id="10" name="Ink 9">
                  <a:extLst>
                    <a:ext uri="{FF2B5EF4-FFF2-40B4-BE49-F238E27FC236}">
                      <a16:creationId xmlns:a16="http://schemas.microsoft.com/office/drawing/2014/main" id="{7FE9A758-C07A-41C9-9E1D-BF5C7F64519C}"/>
                    </a:ext>
                  </a:extLst>
                </p:cNvPr>
                <p:cNvPicPr/>
                <p:nvPr/>
              </p:nvPicPr>
              <p:blipFill>
                <a:blip r:embed="rId45"/>
                <a:stretch>
                  <a:fillRect/>
                </a:stretch>
              </p:blipFill>
              <p:spPr>
                <a:xfrm>
                  <a:off x="1483977" y="627575"/>
                  <a:ext cx="447840" cy="111276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1" name="Ink 10">
                  <a:extLst>
                    <a:ext uri="{FF2B5EF4-FFF2-40B4-BE49-F238E27FC236}">
                      <a16:creationId xmlns:a16="http://schemas.microsoft.com/office/drawing/2014/main" id="{FBEAD029-DC20-4B0F-815E-41949C1A66C2}"/>
                    </a:ext>
                  </a:extLst>
                </p14:cNvPr>
                <p14:cNvContentPartPr/>
                <p14:nvPr/>
              </p14:nvContentPartPr>
              <p14:xfrm>
                <a:off x="1588017" y="905855"/>
                <a:ext cx="229680" cy="34200"/>
              </p14:xfrm>
            </p:contentPart>
          </mc:Choice>
          <mc:Fallback xmlns="">
            <p:pic>
              <p:nvPicPr>
                <p:cNvPr id="11" name="Ink 10">
                  <a:extLst>
                    <a:ext uri="{FF2B5EF4-FFF2-40B4-BE49-F238E27FC236}">
                      <a16:creationId xmlns:a16="http://schemas.microsoft.com/office/drawing/2014/main" id="{FBEAD029-DC20-4B0F-815E-41949C1A66C2}"/>
                    </a:ext>
                  </a:extLst>
                </p:cNvPr>
                <p:cNvPicPr/>
                <p:nvPr/>
              </p:nvPicPr>
              <p:blipFill>
                <a:blip r:embed="rId47"/>
                <a:stretch>
                  <a:fillRect/>
                </a:stretch>
              </p:blipFill>
              <p:spPr>
                <a:xfrm>
                  <a:off x="1552073" y="869855"/>
                  <a:ext cx="301208" cy="10584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2" name="Ink 11">
                  <a:extLst>
                    <a:ext uri="{FF2B5EF4-FFF2-40B4-BE49-F238E27FC236}">
                      <a16:creationId xmlns:a16="http://schemas.microsoft.com/office/drawing/2014/main" id="{84241A55-FDB8-4C38-BE60-E478C8F50059}"/>
                    </a:ext>
                  </a:extLst>
                </p14:cNvPr>
                <p14:cNvContentPartPr/>
                <p14:nvPr/>
              </p14:nvContentPartPr>
              <p14:xfrm>
                <a:off x="1799697" y="999815"/>
                <a:ext cx="281160" cy="358560"/>
              </p14:xfrm>
            </p:contentPart>
          </mc:Choice>
          <mc:Fallback xmlns="">
            <p:pic>
              <p:nvPicPr>
                <p:cNvPr id="12" name="Ink 11">
                  <a:extLst>
                    <a:ext uri="{FF2B5EF4-FFF2-40B4-BE49-F238E27FC236}">
                      <a16:creationId xmlns:a16="http://schemas.microsoft.com/office/drawing/2014/main" id="{84241A55-FDB8-4C38-BE60-E478C8F50059}"/>
                    </a:ext>
                  </a:extLst>
                </p:cNvPr>
                <p:cNvPicPr/>
                <p:nvPr/>
              </p:nvPicPr>
              <p:blipFill>
                <a:blip r:embed="rId49"/>
                <a:stretch>
                  <a:fillRect/>
                </a:stretch>
              </p:blipFill>
              <p:spPr>
                <a:xfrm>
                  <a:off x="1763651" y="963851"/>
                  <a:ext cx="352892" cy="430128"/>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3" name="Ink 12">
                  <a:extLst>
                    <a:ext uri="{FF2B5EF4-FFF2-40B4-BE49-F238E27FC236}">
                      <a16:creationId xmlns:a16="http://schemas.microsoft.com/office/drawing/2014/main" id="{BF8D4D7E-2846-4B93-8285-19C726983C72}"/>
                    </a:ext>
                  </a:extLst>
                </p14:cNvPr>
                <p14:cNvContentPartPr/>
                <p14:nvPr/>
              </p14:nvContentPartPr>
              <p14:xfrm>
                <a:off x="2223777" y="981455"/>
                <a:ext cx="298440" cy="393840"/>
              </p14:xfrm>
            </p:contentPart>
          </mc:Choice>
          <mc:Fallback xmlns="">
            <p:pic>
              <p:nvPicPr>
                <p:cNvPr id="13" name="Ink 12">
                  <a:extLst>
                    <a:ext uri="{FF2B5EF4-FFF2-40B4-BE49-F238E27FC236}">
                      <a16:creationId xmlns:a16="http://schemas.microsoft.com/office/drawing/2014/main" id="{BF8D4D7E-2846-4B93-8285-19C726983C72}"/>
                    </a:ext>
                  </a:extLst>
                </p:cNvPr>
                <p:cNvPicPr/>
                <p:nvPr/>
              </p:nvPicPr>
              <p:blipFill>
                <a:blip r:embed="rId51"/>
                <a:stretch>
                  <a:fillRect/>
                </a:stretch>
              </p:blipFill>
              <p:spPr>
                <a:xfrm>
                  <a:off x="2187734" y="945455"/>
                  <a:ext cx="370167" cy="46548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4" name="Ink 13">
                  <a:extLst>
                    <a:ext uri="{FF2B5EF4-FFF2-40B4-BE49-F238E27FC236}">
                      <a16:creationId xmlns:a16="http://schemas.microsoft.com/office/drawing/2014/main" id="{2CF8775C-EAAB-4B4D-A1ED-C51D68FDE59E}"/>
                    </a:ext>
                  </a:extLst>
                </p14:cNvPr>
                <p14:cNvContentPartPr/>
                <p14:nvPr/>
              </p14:nvContentPartPr>
              <p14:xfrm>
                <a:off x="2576577" y="1027895"/>
                <a:ext cx="341640" cy="341280"/>
              </p14:xfrm>
            </p:contentPart>
          </mc:Choice>
          <mc:Fallback xmlns="">
            <p:pic>
              <p:nvPicPr>
                <p:cNvPr id="14" name="Ink 13">
                  <a:extLst>
                    <a:ext uri="{FF2B5EF4-FFF2-40B4-BE49-F238E27FC236}">
                      <a16:creationId xmlns:a16="http://schemas.microsoft.com/office/drawing/2014/main" id="{2CF8775C-EAAB-4B4D-A1ED-C51D68FDE59E}"/>
                    </a:ext>
                  </a:extLst>
                </p:cNvPr>
                <p:cNvPicPr/>
                <p:nvPr/>
              </p:nvPicPr>
              <p:blipFill>
                <a:blip r:embed="rId53"/>
                <a:stretch>
                  <a:fillRect/>
                </a:stretch>
              </p:blipFill>
              <p:spPr>
                <a:xfrm>
                  <a:off x="2540577" y="991895"/>
                  <a:ext cx="413280" cy="4129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5" name="Ink 14">
                  <a:extLst>
                    <a:ext uri="{FF2B5EF4-FFF2-40B4-BE49-F238E27FC236}">
                      <a16:creationId xmlns:a16="http://schemas.microsoft.com/office/drawing/2014/main" id="{04F906B4-4404-4386-B5FB-9691E7B990A1}"/>
                    </a:ext>
                  </a:extLst>
                </p14:cNvPr>
                <p14:cNvContentPartPr/>
                <p14:nvPr/>
              </p14:nvContentPartPr>
              <p14:xfrm>
                <a:off x="3088857" y="991175"/>
                <a:ext cx="68400" cy="442080"/>
              </p14:xfrm>
            </p:contentPart>
          </mc:Choice>
          <mc:Fallback xmlns="">
            <p:pic>
              <p:nvPicPr>
                <p:cNvPr id="15" name="Ink 14">
                  <a:extLst>
                    <a:ext uri="{FF2B5EF4-FFF2-40B4-BE49-F238E27FC236}">
                      <a16:creationId xmlns:a16="http://schemas.microsoft.com/office/drawing/2014/main" id="{04F906B4-4404-4386-B5FB-9691E7B990A1}"/>
                    </a:ext>
                  </a:extLst>
                </p:cNvPr>
                <p:cNvPicPr/>
                <p:nvPr/>
              </p:nvPicPr>
              <p:blipFill>
                <a:blip r:embed="rId55"/>
                <a:stretch>
                  <a:fillRect/>
                </a:stretch>
              </p:blipFill>
              <p:spPr>
                <a:xfrm>
                  <a:off x="3052857" y="955175"/>
                  <a:ext cx="140040" cy="51372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17" name="Ink 16">
                  <a:extLst>
                    <a:ext uri="{FF2B5EF4-FFF2-40B4-BE49-F238E27FC236}">
                      <a16:creationId xmlns:a16="http://schemas.microsoft.com/office/drawing/2014/main" id="{9D9EED48-960E-4B49-8CCB-47CECA8A3EB9}"/>
                    </a:ext>
                  </a:extLst>
                </p14:cNvPr>
                <p14:cNvContentPartPr/>
                <p14:nvPr/>
              </p14:nvContentPartPr>
              <p14:xfrm>
                <a:off x="3127737" y="1025015"/>
                <a:ext cx="223560" cy="380880"/>
              </p14:xfrm>
            </p:contentPart>
          </mc:Choice>
          <mc:Fallback xmlns="">
            <p:pic>
              <p:nvPicPr>
                <p:cNvPr id="17" name="Ink 16">
                  <a:extLst>
                    <a:ext uri="{FF2B5EF4-FFF2-40B4-BE49-F238E27FC236}">
                      <a16:creationId xmlns:a16="http://schemas.microsoft.com/office/drawing/2014/main" id="{9D9EED48-960E-4B49-8CCB-47CECA8A3EB9}"/>
                    </a:ext>
                  </a:extLst>
                </p:cNvPr>
                <p:cNvPicPr/>
                <p:nvPr/>
              </p:nvPicPr>
              <p:blipFill>
                <a:blip r:embed="rId57"/>
                <a:stretch>
                  <a:fillRect/>
                </a:stretch>
              </p:blipFill>
              <p:spPr>
                <a:xfrm>
                  <a:off x="3091737" y="989015"/>
                  <a:ext cx="295200" cy="45252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19" name="Ink 18">
                  <a:extLst>
                    <a:ext uri="{FF2B5EF4-FFF2-40B4-BE49-F238E27FC236}">
                      <a16:creationId xmlns:a16="http://schemas.microsoft.com/office/drawing/2014/main" id="{51FCD987-18ED-4940-AAF7-C455DC65940E}"/>
                    </a:ext>
                  </a:extLst>
                </p14:cNvPr>
                <p14:cNvContentPartPr/>
                <p14:nvPr/>
              </p14:nvContentPartPr>
              <p14:xfrm>
                <a:off x="3532737" y="586895"/>
                <a:ext cx="249120" cy="828720"/>
              </p14:xfrm>
            </p:contentPart>
          </mc:Choice>
          <mc:Fallback xmlns="">
            <p:pic>
              <p:nvPicPr>
                <p:cNvPr id="19" name="Ink 18">
                  <a:extLst>
                    <a:ext uri="{FF2B5EF4-FFF2-40B4-BE49-F238E27FC236}">
                      <a16:creationId xmlns:a16="http://schemas.microsoft.com/office/drawing/2014/main" id="{51FCD987-18ED-4940-AAF7-C455DC65940E}"/>
                    </a:ext>
                  </a:extLst>
                </p:cNvPr>
                <p:cNvPicPr/>
                <p:nvPr/>
              </p:nvPicPr>
              <p:blipFill>
                <a:blip r:embed="rId59"/>
                <a:stretch>
                  <a:fillRect/>
                </a:stretch>
              </p:blipFill>
              <p:spPr>
                <a:xfrm>
                  <a:off x="3496737" y="550895"/>
                  <a:ext cx="320760" cy="90036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23" name="Ink 22">
                  <a:extLst>
                    <a:ext uri="{FF2B5EF4-FFF2-40B4-BE49-F238E27FC236}">
                      <a16:creationId xmlns:a16="http://schemas.microsoft.com/office/drawing/2014/main" id="{E8B230BF-AC9F-4A27-A3CC-92CDC842472D}"/>
                    </a:ext>
                  </a:extLst>
                </p14:cNvPr>
                <p14:cNvContentPartPr/>
                <p14:nvPr/>
              </p14:nvContentPartPr>
              <p14:xfrm>
                <a:off x="3484137" y="798575"/>
                <a:ext cx="344160" cy="360"/>
              </p14:xfrm>
            </p:contentPart>
          </mc:Choice>
          <mc:Fallback xmlns="">
            <p:pic>
              <p:nvPicPr>
                <p:cNvPr id="23" name="Ink 22">
                  <a:extLst>
                    <a:ext uri="{FF2B5EF4-FFF2-40B4-BE49-F238E27FC236}">
                      <a16:creationId xmlns:a16="http://schemas.microsoft.com/office/drawing/2014/main" id="{E8B230BF-AC9F-4A27-A3CC-92CDC842472D}"/>
                    </a:ext>
                  </a:extLst>
                </p:cNvPr>
                <p:cNvPicPr/>
                <p:nvPr/>
              </p:nvPicPr>
              <p:blipFill>
                <a:blip r:embed="rId61"/>
                <a:stretch>
                  <a:fillRect/>
                </a:stretch>
              </p:blipFill>
              <p:spPr>
                <a:xfrm>
                  <a:off x="3448137" y="762575"/>
                  <a:ext cx="4158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25" name="Ink 24">
                  <a:extLst>
                    <a:ext uri="{FF2B5EF4-FFF2-40B4-BE49-F238E27FC236}">
                      <a16:creationId xmlns:a16="http://schemas.microsoft.com/office/drawing/2014/main" id="{FC37369D-18CD-40DE-9D79-D120124624C4}"/>
                    </a:ext>
                  </a:extLst>
                </p14:cNvPr>
                <p14:cNvContentPartPr/>
                <p14:nvPr/>
              </p14:nvContentPartPr>
              <p14:xfrm>
                <a:off x="498657" y="2204015"/>
                <a:ext cx="184680" cy="702360"/>
              </p14:xfrm>
            </p:contentPart>
          </mc:Choice>
          <mc:Fallback xmlns="">
            <p:pic>
              <p:nvPicPr>
                <p:cNvPr id="25" name="Ink 24">
                  <a:extLst>
                    <a:ext uri="{FF2B5EF4-FFF2-40B4-BE49-F238E27FC236}">
                      <a16:creationId xmlns:a16="http://schemas.microsoft.com/office/drawing/2014/main" id="{FC37369D-18CD-40DE-9D79-D120124624C4}"/>
                    </a:ext>
                  </a:extLst>
                </p:cNvPr>
                <p:cNvPicPr/>
                <p:nvPr/>
              </p:nvPicPr>
              <p:blipFill>
                <a:blip r:embed="rId63"/>
                <a:stretch>
                  <a:fillRect/>
                </a:stretch>
              </p:blipFill>
              <p:spPr>
                <a:xfrm>
                  <a:off x="462587" y="2168033"/>
                  <a:ext cx="256460" cy="773963"/>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28" name="Ink 27">
                  <a:extLst>
                    <a:ext uri="{FF2B5EF4-FFF2-40B4-BE49-F238E27FC236}">
                      <a16:creationId xmlns:a16="http://schemas.microsoft.com/office/drawing/2014/main" id="{56792ACD-BD9E-4B28-A073-19B97B5A04E5}"/>
                    </a:ext>
                  </a:extLst>
                </p14:cNvPr>
                <p14:cNvContentPartPr/>
                <p14:nvPr/>
              </p14:nvContentPartPr>
              <p14:xfrm>
                <a:off x="565617" y="2183855"/>
                <a:ext cx="398160" cy="321120"/>
              </p14:xfrm>
            </p:contentPart>
          </mc:Choice>
          <mc:Fallback xmlns="">
            <p:pic>
              <p:nvPicPr>
                <p:cNvPr id="28" name="Ink 27">
                  <a:extLst>
                    <a:ext uri="{FF2B5EF4-FFF2-40B4-BE49-F238E27FC236}">
                      <a16:creationId xmlns:a16="http://schemas.microsoft.com/office/drawing/2014/main" id="{56792ACD-BD9E-4B28-A073-19B97B5A04E5}"/>
                    </a:ext>
                  </a:extLst>
                </p:cNvPr>
                <p:cNvPicPr/>
                <p:nvPr/>
              </p:nvPicPr>
              <p:blipFill>
                <a:blip r:embed="rId65"/>
                <a:stretch>
                  <a:fillRect/>
                </a:stretch>
              </p:blipFill>
              <p:spPr>
                <a:xfrm>
                  <a:off x="529617" y="2147895"/>
                  <a:ext cx="469800" cy="39268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29" name="Ink 28">
                  <a:extLst>
                    <a:ext uri="{FF2B5EF4-FFF2-40B4-BE49-F238E27FC236}">
                      <a16:creationId xmlns:a16="http://schemas.microsoft.com/office/drawing/2014/main" id="{78765D83-1F06-42D0-9C79-628F57E1EE76}"/>
                    </a:ext>
                  </a:extLst>
                </p14:cNvPr>
                <p14:cNvContentPartPr/>
                <p14:nvPr/>
              </p14:nvContentPartPr>
              <p14:xfrm>
                <a:off x="1058457" y="2157575"/>
                <a:ext cx="281520" cy="327960"/>
              </p14:xfrm>
            </p:contentPart>
          </mc:Choice>
          <mc:Fallback xmlns="">
            <p:pic>
              <p:nvPicPr>
                <p:cNvPr id="29" name="Ink 28">
                  <a:extLst>
                    <a:ext uri="{FF2B5EF4-FFF2-40B4-BE49-F238E27FC236}">
                      <a16:creationId xmlns:a16="http://schemas.microsoft.com/office/drawing/2014/main" id="{78765D83-1F06-42D0-9C79-628F57E1EE76}"/>
                    </a:ext>
                  </a:extLst>
                </p:cNvPr>
                <p:cNvPicPr/>
                <p:nvPr/>
              </p:nvPicPr>
              <p:blipFill>
                <a:blip r:embed="rId67"/>
                <a:stretch>
                  <a:fillRect/>
                </a:stretch>
              </p:blipFill>
              <p:spPr>
                <a:xfrm>
                  <a:off x="1022457" y="2121535"/>
                  <a:ext cx="353160" cy="399679"/>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30" name="Ink 29">
                  <a:extLst>
                    <a:ext uri="{FF2B5EF4-FFF2-40B4-BE49-F238E27FC236}">
                      <a16:creationId xmlns:a16="http://schemas.microsoft.com/office/drawing/2014/main" id="{28AE7479-7387-474C-93E1-AC31E96EDBAF}"/>
                    </a:ext>
                  </a:extLst>
                </p14:cNvPr>
                <p14:cNvContentPartPr/>
                <p14:nvPr/>
              </p14:nvContentPartPr>
              <p14:xfrm>
                <a:off x="1443297" y="2155415"/>
                <a:ext cx="231840" cy="353160"/>
              </p14:xfrm>
            </p:contentPart>
          </mc:Choice>
          <mc:Fallback xmlns="">
            <p:pic>
              <p:nvPicPr>
                <p:cNvPr id="30" name="Ink 29">
                  <a:extLst>
                    <a:ext uri="{FF2B5EF4-FFF2-40B4-BE49-F238E27FC236}">
                      <a16:creationId xmlns:a16="http://schemas.microsoft.com/office/drawing/2014/main" id="{28AE7479-7387-474C-93E1-AC31E96EDBAF}"/>
                    </a:ext>
                  </a:extLst>
                </p:cNvPr>
                <p:cNvPicPr/>
                <p:nvPr/>
              </p:nvPicPr>
              <p:blipFill>
                <a:blip r:embed="rId69"/>
                <a:stretch>
                  <a:fillRect/>
                </a:stretch>
              </p:blipFill>
              <p:spPr>
                <a:xfrm>
                  <a:off x="1407297" y="2119415"/>
                  <a:ext cx="303480" cy="4248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38" name="Ink 37">
                  <a:extLst>
                    <a:ext uri="{FF2B5EF4-FFF2-40B4-BE49-F238E27FC236}">
                      <a16:creationId xmlns:a16="http://schemas.microsoft.com/office/drawing/2014/main" id="{E6B7D7BE-9EBE-48F9-8351-F2079343C18C}"/>
                    </a:ext>
                  </a:extLst>
                </p14:cNvPr>
                <p14:cNvContentPartPr/>
                <p14:nvPr/>
              </p14:nvContentPartPr>
              <p14:xfrm>
                <a:off x="1739577" y="2201855"/>
                <a:ext cx="211320" cy="311400"/>
              </p14:xfrm>
            </p:contentPart>
          </mc:Choice>
          <mc:Fallback xmlns="">
            <p:pic>
              <p:nvPicPr>
                <p:cNvPr id="38" name="Ink 37">
                  <a:extLst>
                    <a:ext uri="{FF2B5EF4-FFF2-40B4-BE49-F238E27FC236}">
                      <a16:creationId xmlns:a16="http://schemas.microsoft.com/office/drawing/2014/main" id="{E6B7D7BE-9EBE-48F9-8351-F2079343C18C}"/>
                    </a:ext>
                  </a:extLst>
                </p:cNvPr>
                <p:cNvPicPr/>
                <p:nvPr/>
              </p:nvPicPr>
              <p:blipFill>
                <a:blip r:embed="rId71"/>
                <a:stretch>
                  <a:fillRect/>
                </a:stretch>
              </p:blipFill>
              <p:spPr>
                <a:xfrm>
                  <a:off x="1703577" y="2165855"/>
                  <a:ext cx="282960" cy="38304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46" name="Ink 45">
                  <a:extLst>
                    <a:ext uri="{FF2B5EF4-FFF2-40B4-BE49-F238E27FC236}">
                      <a16:creationId xmlns:a16="http://schemas.microsoft.com/office/drawing/2014/main" id="{ED350744-D4A8-4C6B-AA47-7FC2E3FE707C}"/>
                    </a:ext>
                  </a:extLst>
                </p14:cNvPr>
                <p14:cNvContentPartPr/>
                <p14:nvPr/>
              </p14:nvContentPartPr>
              <p14:xfrm>
                <a:off x="1935417" y="2184575"/>
                <a:ext cx="191520" cy="758160"/>
              </p14:xfrm>
            </p:contentPart>
          </mc:Choice>
          <mc:Fallback xmlns="">
            <p:pic>
              <p:nvPicPr>
                <p:cNvPr id="46" name="Ink 45">
                  <a:extLst>
                    <a:ext uri="{FF2B5EF4-FFF2-40B4-BE49-F238E27FC236}">
                      <a16:creationId xmlns:a16="http://schemas.microsoft.com/office/drawing/2014/main" id="{ED350744-D4A8-4C6B-AA47-7FC2E3FE707C}"/>
                    </a:ext>
                  </a:extLst>
                </p:cNvPr>
                <p:cNvPicPr/>
                <p:nvPr/>
              </p:nvPicPr>
              <p:blipFill>
                <a:blip r:embed="rId73"/>
                <a:stretch>
                  <a:fillRect/>
                </a:stretch>
              </p:blipFill>
              <p:spPr>
                <a:xfrm>
                  <a:off x="1899417" y="2148575"/>
                  <a:ext cx="263160" cy="8298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52" name="Ink 51">
                  <a:extLst>
                    <a:ext uri="{FF2B5EF4-FFF2-40B4-BE49-F238E27FC236}">
                      <a16:creationId xmlns:a16="http://schemas.microsoft.com/office/drawing/2014/main" id="{9F628D9F-C42E-42EC-A726-0E302C2AA777}"/>
                    </a:ext>
                  </a:extLst>
                </p14:cNvPr>
                <p14:cNvContentPartPr/>
                <p14:nvPr/>
              </p14:nvContentPartPr>
              <p14:xfrm>
                <a:off x="2078697" y="2194295"/>
                <a:ext cx="234720" cy="272520"/>
              </p14:xfrm>
            </p:contentPart>
          </mc:Choice>
          <mc:Fallback xmlns="">
            <p:pic>
              <p:nvPicPr>
                <p:cNvPr id="52" name="Ink 51">
                  <a:extLst>
                    <a:ext uri="{FF2B5EF4-FFF2-40B4-BE49-F238E27FC236}">
                      <a16:creationId xmlns:a16="http://schemas.microsoft.com/office/drawing/2014/main" id="{9F628D9F-C42E-42EC-A726-0E302C2AA777}"/>
                    </a:ext>
                  </a:extLst>
                </p:cNvPr>
                <p:cNvPicPr/>
                <p:nvPr/>
              </p:nvPicPr>
              <p:blipFill>
                <a:blip r:embed="rId75"/>
                <a:stretch>
                  <a:fillRect/>
                </a:stretch>
              </p:blipFill>
              <p:spPr>
                <a:xfrm>
                  <a:off x="2042697" y="2158295"/>
                  <a:ext cx="306360" cy="34416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3" name="Ink 52">
                  <a:extLst>
                    <a:ext uri="{FF2B5EF4-FFF2-40B4-BE49-F238E27FC236}">
                      <a16:creationId xmlns:a16="http://schemas.microsoft.com/office/drawing/2014/main" id="{DF4358EB-2256-459C-B564-808B2D4F7173}"/>
                    </a:ext>
                  </a:extLst>
                </p14:cNvPr>
                <p14:cNvContentPartPr/>
                <p14:nvPr/>
              </p14:nvContentPartPr>
              <p14:xfrm>
                <a:off x="2434377" y="2116535"/>
                <a:ext cx="224640" cy="369360"/>
              </p14:xfrm>
            </p:contentPart>
          </mc:Choice>
          <mc:Fallback xmlns="">
            <p:pic>
              <p:nvPicPr>
                <p:cNvPr id="53" name="Ink 52">
                  <a:extLst>
                    <a:ext uri="{FF2B5EF4-FFF2-40B4-BE49-F238E27FC236}">
                      <a16:creationId xmlns:a16="http://schemas.microsoft.com/office/drawing/2014/main" id="{DF4358EB-2256-459C-B564-808B2D4F7173}"/>
                    </a:ext>
                  </a:extLst>
                </p:cNvPr>
                <p:cNvPicPr/>
                <p:nvPr/>
              </p:nvPicPr>
              <p:blipFill>
                <a:blip r:embed="rId77"/>
                <a:stretch>
                  <a:fillRect/>
                </a:stretch>
              </p:blipFill>
              <p:spPr>
                <a:xfrm>
                  <a:off x="2398319" y="2080535"/>
                  <a:ext cx="296395"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54" name="Ink 53">
                  <a:extLst>
                    <a:ext uri="{FF2B5EF4-FFF2-40B4-BE49-F238E27FC236}">
                      <a16:creationId xmlns:a16="http://schemas.microsoft.com/office/drawing/2014/main" id="{BA09F53E-0B4D-43BB-A4DD-C67E75CF1C6B}"/>
                    </a:ext>
                  </a:extLst>
                </p14:cNvPr>
                <p14:cNvContentPartPr/>
                <p14:nvPr/>
              </p14:nvContentPartPr>
              <p14:xfrm>
                <a:off x="2731377" y="2164055"/>
                <a:ext cx="263160" cy="311760"/>
              </p14:xfrm>
            </p:contentPart>
          </mc:Choice>
          <mc:Fallback xmlns="">
            <p:pic>
              <p:nvPicPr>
                <p:cNvPr id="54" name="Ink 53">
                  <a:extLst>
                    <a:ext uri="{FF2B5EF4-FFF2-40B4-BE49-F238E27FC236}">
                      <a16:creationId xmlns:a16="http://schemas.microsoft.com/office/drawing/2014/main" id="{BA09F53E-0B4D-43BB-A4DD-C67E75CF1C6B}"/>
                    </a:ext>
                  </a:extLst>
                </p:cNvPr>
                <p:cNvPicPr/>
                <p:nvPr/>
              </p:nvPicPr>
              <p:blipFill>
                <a:blip r:embed="rId79"/>
                <a:stretch>
                  <a:fillRect/>
                </a:stretch>
              </p:blipFill>
              <p:spPr>
                <a:xfrm>
                  <a:off x="2695377" y="2128055"/>
                  <a:ext cx="334800" cy="3834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56" name="Ink 55">
                  <a:extLst>
                    <a:ext uri="{FF2B5EF4-FFF2-40B4-BE49-F238E27FC236}">
                      <a16:creationId xmlns:a16="http://schemas.microsoft.com/office/drawing/2014/main" id="{42595F68-7FFA-4711-BD7F-747D379A641F}"/>
                    </a:ext>
                  </a:extLst>
                </p14:cNvPr>
                <p14:cNvContentPartPr/>
                <p14:nvPr/>
              </p14:nvContentPartPr>
              <p14:xfrm>
                <a:off x="3146457" y="1703255"/>
                <a:ext cx="222480" cy="820440"/>
              </p14:xfrm>
            </p:contentPart>
          </mc:Choice>
          <mc:Fallback xmlns="">
            <p:pic>
              <p:nvPicPr>
                <p:cNvPr id="56" name="Ink 55">
                  <a:extLst>
                    <a:ext uri="{FF2B5EF4-FFF2-40B4-BE49-F238E27FC236}">
                      <a16:creationId xmlns:a16="http://schemas.microsoft.com/office/drawing/2014/main" id="{42595F68-7FFA-4711-BD7F-747D379A641F}"/>
                    </a:ext>
                  </a:extLst>
                </p:cNvPr>
                <p:cNvPicPr/>
                <p:nvPr/>
              </p:nvPicPr>
              <p:blipFill>
                <a:blip r:embed="rId81"/>
                <a:stretch>
                  <a:fillRect/>
                </a:stretch>
              </p:blipFill>
              <p:spPr>
                <a:xfrm>
                  <a:off x="3110457" y="1667255"/>
                  <a:ext cx="294120" cy="89208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57" name="Ink 56">
                  <a:extLst>
                    <a:ext uri="{FF2B5EF4-FFF2-40B4-BE49-F238E27FC236}">
                      <a16:creationId xmlns:a16="http://schemas.microsoft.com/office/drawing/2014/main" id="{F6A166EB-07A3-466A-B47E-4605534A89CA}"/>
                    </a:ext>
                  </a:extLst>
                </p14:cNvPr>
                <p14:cNvContentPartPr/>
                <p14:nvPr/>
              </p14:nvContentPartPr>
              <p14:xfrm>
                <a:off x="3127737" y="2030495"/>
                <a:ext cx="390240" cy="360"/>
              </p14:xfrm>
            </p:contentPart>
          </mc:Choice>
          <mc:Fallback xmlns="">
            <p:pic>
              <p:nvPicPr>
                <p:cNvPr id="57" name="Ink 56">
                  <a:extLst>
                    <a:ext uri="{FF2B5EF4-FFF2-40B4-BE49-F238E27FC236}">
                      <a16:creationId xmlns:a16="http://schemas.microsoft.com/office/drawing/2014/main" id="{F6A166EB-07A3-466A-B47E-4605534A89CA}"/>
                    </a:ext>
                  </a:extLst>
                </p:cNvPr>
                <p:cNvPicPr/>
                <p:nvPr/>
              </p:nvPicPr>
              <p:blipFill>
                <a:blip r:embed="rId83"/>
                <a:stretch>
                  <a:fillRect/>
                </a:stretch>
              </p:blipFill>
              <p:spPr>
                <a:xfrm>
                  <a:off x="3091737" y="1994495"/>
                  <a:ext cx="4618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59" name="Ink 58">
                  <a:extLst>
                    <a:ext uri="{FF2B5EF4-FFF2-40B4-BE49-F238E27FC236}">
                      <a16:creationId xmlns:a16="http://schemas.microsoft.com/office/drawing/2014/main" id="{B488E880-8282-496F-AAD9-560B63C939F8}"/>
                    </a:ext>
                  </a:extLst>
                </p14:cNvPr>
                <p14:cNvContentPartPr/>
                <p14:nvPr/>
              </p14:nvContentPartPr>
              <p14:xfrm>
                <a:off x="3510777" y="2204015"/>
                <a:ext cx="91440" cy="260640"/>
              </p14:xfrm>
            </p:contentPart>
          </mc:Choice>
          <mc:Fallback xmlns="">
            <p:pic>
              <p:nvPicPr>
                <p:cNvPr id="59" name="Ink 58">
                  <a:extLst>
                    <a:ext uri="{FF2B5EF4-FFF2-40B4-BE49-F238E27FC236}">
                      <a16:creationId xmlns:a16="http://schemas.microsoft.com/office/drawing/2014/main" id="{B488E880-8282-496F-AAD9-560B63C939F8}"/>
                    </a:ext>
                  </a:extLst>
                </p:cNvPr>
                <p:cNvPicPr/>
                <p:nvPr/>
              </p:nvPicPr>
              <p:blipFill>
                <a:blip r:embed="rId85"/>
                <a:stretch>
                  <a:fillRect/>
                </a:stretch>
              </p:blipFill>
              <p:spPr>
                <a:xfrm>
                  <a:off x="3474777" y="2168065"/>
                  <a:ext cx="163080" cy="332181"/>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60" name="Ink 59">
                  <a:extLst>
                    <a:ext uri="{FF2B5EF4-FFF2-40B4-BE49-F238E27FC236}">
                      <a16:creationId xmlns:a16="http://schemas.microsoft.com/office/drawing/2014/main" id="{9206DC59-4E1D-4E79-9658-9477AFFEDF98}"/>
                    </a:ext>
                  </a:extLst>
                </p14:cNvPr>
                <p14:cNvContentPartPr/>
                <p14:nvPr/>
              </p14:nvContentPartPr>
              <p14:xfrm>
                <a:off x="3628497" y="1963175"/>
                <a:ext cx="6120" cy="26640"/>
              </p14:xfrm>
            </p:contentPart>
          </mc:Choice>
          <mc:Fallback xmlns="">
            <p:pic>
              <p:nvPicPr>
                <p:cNvPr id="60" name="Ink 59">
                  <a:extLst>
                    <a:ext uri="{FF2B5EF4-FFF2-40B4-BE49-F238E27FC236}">
                      <a16:creationId xmlns:a16="http://schemas.microsoft.com/office/drawing/2014/main" id="{9206DC59-4E1D-4E79-9658-9477AFFEDF98}"/>
                    </a:ext>
                  </a:extLst>
                </p:cNvPr>
                <p:cNvPicPr/>
                <p:nvPr/>
              </p:nvPicPr>
              <p:blipFill>
                <a:blip r:embed="rId87"/>
                <a:stretch>
                  <a:fillRect/>
                </a:stretch>
              </p:blipFill>
              <p:spPr>
                <a:xfrm>
                  <a:off x="3594497" y="1927655"/>
                  <a:ext cx="73780" cy="97325"/>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61" name="Ink 60">
                  <a:extLst>
                    <a:ext uri="{FF2B5EF4-FFF2-40B4-BE49-F238E27FC236}">
                      <a16:creationId xmlns:a16="http://schemas.microsoft.com/office/drawing/2014/main" id="{DC38CCFC-9E49-4B6C-A9E7-E346EFDCA826}"/>
                    </a:ext>
                  </a:extLst>
                </p14:cNvPr>
                <p14:cNvContentPartPr/>
                <p14:nvPr/>
              </p14:nvContentPartPr>
              <p14:xfrm>
                <a:off x="3772137" y="2165495"/>
                <a:ext cx="273600" cy="325800"/>
              </p14:xfrm>
            </p:contentPart>
          </mc:Choice>
          <mc:Fallback xmlns="">
            <p:pic>
              <p:nvPicPr>
                <p:cNvPr id="61" name="Ink 60">
                  <a:extLst>
                    <a:ext uri="{FF2B5EF4-FFF2-40B4-BE49-F238E27FC236}">
                      <a16:creationId xmlns:a16="http://schemas.microsoft.com/office/drawing/2014/main" id="{DC38CCFC-9E49-4B6C-A9E7-E346EFDCA826}"/>
                    </a:ext>
                  </a:extLst>
                </p:cNvPr>
                <p:cNvPicPr/>
                <p:nvPr/>
              </p:nvPicPr>
              <p:blipFill>
                <a:blip r:embed="rId89"/>
                <a:stretch>
                  <a:fillRect/>
                </a:stretch>
              </p:blipFill>
              <p:spPr>
                <a:xfrm>
                  <a:off x="3736137" y="2129495"/>
                  <a:ext cx="345240" cy="39744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62" name="Ink 61">
                  <a:extLst>
                    <a:ext uri="{FF2B5EF4-FFF2-40B4-BE49-F238E27FC236}">
                      <a16:creationId xmlns:a16="http://schemas.microsoft.com/office/drawing/2014/main" id="{E8F00B99-83A1-4EE8-BC3F-EF1B32179CF9}"/>
                    </a:ext>
                  </a:extLst>
                </p14:cNvPr>
                <p14:cNvContentPartPr/>
                <p14:nvPr/>
              </p14:nvContentPartPr>
              <p14:xfrm>
                <a:off x="4196217" y="2155055"/>
                <a:ext cx="442440" cy="386640"/>
              </p14:xfrm>
            </p:contentPart>
          </mc:Choice>
          <mc:Fallback xmlns="">
            <p:pic>
              <p:nvPicPr>
                <p:cNvPr id="62" name="Ink 61">
                  <a:extLst>
                    <a:ext uri="{FF2B5EF4-FFF2-40B4-BE49-F238E27FC236}">
                      <a16:creationId xmlns:a16="http://schemas.microsoft.com/office/drawing/2014/main" id="{E8F00B99-83A1-4EE8-BC3F-EF1B32179CF9}"/>
                    </a:ext>
                  </a:extLst>
                </p:cNvPr>
                <p:cNvPicPr/>
                <p:nvPr/>
              </p:nvPicPr>
              <p:blipFill>
                <a:blip r:embed="rId91"/>
                <a:stretch>
                  <a:fillRect/>
                </a:stretch>
              </p:blipFill>
              <p:spPr>
                <a:xfrm>
                  <a:off x="4160217" y="2119055"/>
                  <a:ext cx="514080" cy="458280"/>
                </a:xfrm>
                <a:prstGeom prst="rect">
                  <a:avLst/>
                </a:prstGeom>
              </p:spPr>
            </p:pic>
          </mc:Fallback>
        </mc:AlternateContent>
      </p:grpSp>
    </p:spTree>
    <p:extLst>
      <p:ext uri="{BB962C8B-B14F-4D97-AF65-F5344CB8AC3E}">
        <p14:creationId xmlns:p14="http://schemas.microsoft.com/office/powerpoint/2010/main" val="2188244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DISCUSSION: Talk about your strategies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810630"/>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was the process for preparing it?</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What did you think about when preparing it?</a:t>
            </a:r>
          </a:p>
          <a:p>
            <a:pPr marL="457200" indent="-457200">
              <a:spcBef>
                <a:spcPts val="600"/>
              </a:spcBef>
              <a:spcAft>
                <a:spcPts val="600"/>
              </a:spcAft>
              <a:buBlip>
                <a:blip r:embed="rId2"/>
              </a:buBlip>
            </a:pPr>
            <a:r>
              <a:rPr lang="en-US" sz="3200" spc="30">
                <a:solidFill>
                  <a:srgbClr val="49403C"/>
                </a:solidFill>
                <a:latin typeface="Arial" panose="020B0604020202020204" pitchFamily="34" charset="0"/>
              </a:rPr>
              <a:t>Does it define goals?</a:t>
            </a:r>
          </a:p>
        </p:txBody>
      </p:sp>
    </p:spTree>
    <p:extLst>
      <p:ext uri="{BB962C8B-B14F-4D97-AF65-F5344CB8AC3E}">
        <p14:creationId xmlns:p14="http://schemas.microsoft.com/office/powerpoint/2010/main" val="197404573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2" y="3383544"/>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a:solidFill>
                  <a:prstClr val="black">
                    <a:lumMod val="85000"/>
                    <a:lumOff val="15000"/>
                  </a:prstClr>
                </a:solidFill>
                <a:latin typeface="Univers Condensed" panose="020B0506020202050204" pitchFamily="34" charset="0"/>
              </a:rPr>
              <a:t>Inputs</a:t>
            </a:r>
            <a:endParaRPr lang="en-GB" sz="360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a:solidFill>
                  <a:prstClr val="black">
                    <a:lumMod val="85000"/>
                    <a:lumOff val="15000"/>
                  </a:prstClr>
                </a:solidFill>
                <a:latin typeface="Univers Condensed" panose="020B0506020202050204" pitchFamily="34" charset="0"/>
              </a:rPr>
              <a:t>Outputs</a:t>
            </a:r>
            <a:endParaRPr lang="en-GB" sz="360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a:solidFill>
                  <a:prstClr val="black">
                    <a:lumMod val="85000"/>
                    <a:lumOff val="15000"/>
                  </a:prstClr>
                </a:solidFill>
                <a:latin typeface="Univers Condensed" panose="020B0506020202050204" pitchFamily="34" charset="0"/>
              </a:rPr>
              <a:t>Outcomes</a:t>
            </a:r>
            <a:endParaRPr lang="en-GB" sz="360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a:solidFill>
                  <a:prstClr val="black">
                    <a:lumMod val="85000"/>
                    <a:lumOff val="15000"/>
                  </a:prstClr>
                </a:solidFill>
                <a:latin typeface="Univers Condensed" panose="020B0506020202050204" pitchFamily="34" charset="0"/>
              </a:rPr>
              <a:t>Impact</a:t>
            </a:r>
            <a:endParaRPr lang="en-GB" sz="3200">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a:solidFill>
                  <a:prstClr val="black">
                    <a:lumMod val="85000"/>
                    <a:lumOff val="15000"/>
                  </a:prstClr>
                </a:solidFill>
                <a:latin typeface="Univers Condensed" panose="020B050602020205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a:solidFill>
                  <a:prstClr val="black">
                    <a:lumMod val="85000"/>
                    <a:lumOff val="15000"/>
                  </a:prstClr>
                </a:solidFill>
                <a:latin typeface="Univers Condensed" panose="020B0506020202050204" pitchFamily="34" charset="0"/>
              </a:rPr>
              <a:t>Activities</a:t>
            </a:r>
            <a:endParaRPr lang="en-GB" sz="360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74881" y="204309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56881" y="202508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a:solidFill>
                  <a:prstClr val="white"/>
                </a:solidFill>
                <a:latin typeface="Univers Condensed" panose="020B0506020202050204" pitchFamily="34" charset="0"/>
              </a:rPr>
              <a:t>1 = Stakeholder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2 = People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3 = Library perspective</a:t>
            </a:r>
          </a:p>
        </p:txBody>
      </p:sp>
      <p:grpSp>
        <p:nvGrpSpPr>
          <p:cNvPr id="59" name="Group 58">
            <a:extLst>
              <a:ext uri="{FF2B5EF4-FFF2-40B4-BE49-F238E27FC236}">
                <a16:creationId xmlns:a16="http://schemas.microsoft.com/office/drawing/2014/main" id="{730C2D56-EF98-4E36-BAA8-5E4E45BB216E}"/>
              </a:ext>
            </a:extLst>
          </p:cNvPr>
          <p:cNvGrpSpPr/>
          <p:nvPr/>
        </p:nvGrpSpPr>
        <p:grpSpPr>
          <a:xfrm>
            <a:off x="7444137" y="2049575"/>
            <a:ext cx="3152880" cy="913680"/>
            <a:chOff x="7444137" y="2049575"/>
            <a:chExt cx="3152880" cy="913680"/>
          </a:xfrm>
        </p:grpSpPr>
        <mc:AlternateContent xmlns:mc="http://schemas.openxmlformats.org/markup-compatibility/2006" xmlns:p14="http://schemas.microsoft.com/office/powerpoint/2010/main">
          <mc:Choice Requires="p14">
            <p:contentPart p14:bwMode="auto" r:id="rId52">
              <p14:nvContentPartPr>
                <p14:cNvPr id="56" name="Ink 55">
                  <a:extLst>
                    <a:ext uri="{FF2B5EF4-FFF2-40B4-BE49-F238E27FC236}">
                      <a16:creationId xmlns:a16="http://schemas.microsoft.com/office/drawing/2014/main" id="{E3E83C22-CB29-4777-A9F0-C2CF0D31540F}"/>
                    </a:ext>
                  </a:extLst>
                </p14:cNvPr>
                <p14:cNvContentPartPr/>
                <p14:nvPr/>
              </p14:nvContentPartPr>
              <p14:xfrm>
                <a:off x="7488057" y="2184575"/>
                <a:ext cx="3040560" cy="724680"/>
              </p14:xfrm>
            </p:contentPart>
          </mc:Choice>
          <mc:Fallback xmlns="">
            <p:pic>
              <p:nvPicPr>
                <p:cNvPr id="56" name="Ink 55">
                  <a:extLst>
                    <a:ext uri="{FF2B5EF4-FFF2-40B4-BE49-F238E27FC236}">
                      <a16:creationId xmlns:a16="http://schemas.microsoft.com/office/drawing/2014/main" id="{E3E83C22-CB29-4777-A9F0-C2CF0D31540F}"/>
                    </a:ext>
                  </a:extLst>
                </p:cNvPr>
                <p:cNvPicPr/>
                <p:nvPr/>
              </p:nvPicPr>
              <p:blipFill>
                <a:blip r:embed="rId53"/>
                <a:stretch>
                  <a:fillRect/>
                </a:stretch>
              </p:blipFill>
              <p:spPr>
                <a:xfrm>
                  <a:off x="7470059" y="2166575"/>
                  <a:ext cx="3076196" cy="7603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57" name="Ink 56">
                  <a:extLst>
                    <a:ext uri="{FF2B5EF4-FFF2-40B4-BE49-F238E27FC236}">
                      <a16:creationId xmlns:a16="http://schemas.microsoft.com/office/drawing/2014/main" id="{DB29DD9F-70EB-4CFB-9EED-6DF8B285AA8A}"/>
                    </a:ext>
                  </a:extLst>
                </p14:cNvPr>
                <p14:cNvContentPartPr/>
                <p14:nvPr/>
              </p14:nvContentPartPr>
              <p14:xfrm>
                <a:off x="10289937" y="2762015"/>
                <a:ext cx="307080" cy="201240"/>
              </p14:xfrm>
            </p:contentPart>
          </mc:Choice>
          <mc:Fallback xmlns="">
            <p:pic>
              <p:nvPicPr>
                <p:cNvPr id="57" name="Ink 56">
                  <a:extLst>
                    <a:ext uri="{FF2B5EF4-FFF2-40B4-BE49-F238E27FC236}">
                      <a16:creationId xmlns:a16="http://schemas.microsoft.com/office/drawing/2014/main" id="{DB29DD9F-70EB-4CFB-9EED-6DF8B285AA8A}"/>
                    </a:ext>
                  </a:extLst>
                </p:cNvPr>
                <p:cNvPicPr/>
                <p:nvPr/>
              </p:nvPicPr>
              <p:blipFill>
                <a:blip r:embed="rId55"/>
                <a:stretch>
                  <a:fillRect/>
                </a:stretch>
              </p:blipFill>
              <p:spPr>
                <a:xfrm>
                  <a:off x="10271958" y="2744047"/>
                  <a:ext cx="342678" cy="236816"/>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8" name="Ink 57">
                  <a:extLst>
                    <a:ext uri="{FF2B5EF4-FFF2-40B4-BE49-F238E27FC236}">
                      <a16:creationId xmlns:a16="http://schemas.microsoft.com/office/drawing/2014/main" id="{16649DE3-7529-4FDF-AF27-774409C18F85}"/>
                    </a:ext>
                  </a:extLst>
                </p14:cNvPr>
                <p14:cNvContentPartPr/>
                <p14:nvPr/>
              </p14:nvContentPartPr>
              <p14:xfrm>
                <a:off x="7444137" y="2049575"/>
                <a:ext cx="200880" cy="315360"/>
              </p14:xfrm>
            </p:contentPart>
          </mc:Choice>
          <mc:Fallback xmlns="">
            <p:pic>
              <p:nvPicPr>
                <p:cNvPr id="58" name="Ink 57">
                  <a:extLst>
                    <a:ext uri="{FF2B5EF4-FFF2-40B4-BE49-F238E27FC236}">
                      <a16:creationId xmlns:a16="http://schemas.microsoft.com/office/drawing/2014/main" id="{16649DE3-7529-4FDF-AF27-774409C18F85}"/>
                    </a:ext>
                  </a:extLst>
                </p:cNvPr>
                <p:cNvPicPr/>
                <p:nvPr/>
              </p:nvPicPr>
              <p:blipFill>
                <a:blip r:embed="rId57"/>
                <a:stretch>
                  <a:fillRect/>
                </a:stretch>
              </p:blipFill>
              <p:spPr>
                <a:xfrm>
                  <a:off x="7426137" y="2031575"/>
                  <a:ext cx="236520" cy="351000"/>
                </a:xfrm>
                <a:prstGeom prst="rect">
                  <a:avLst/>
                </a:prstGeom>
              </p:spPr>
            </p:pic>
          </mc:Fallback>
        </mc:AlternateContent>
      </p:grpSp>
    </p:spTree>
    <p:extLst>
      <p:ext uri="{BB962C8B-B14F-4D97-AF65-F5344CB8AC3E}">
        <p14:creationId xmlns:p14="http://schemas.microsoft.com/office/powerpoint/2010/main" val="14196627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1" y="3383544"/>
            <a:ext cx="214866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Resources: Staff, equipment, money</a:t>
            </a:r>
            <a:endParaRPr lang="en-GB" sz="200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Number of trained people</a:t>
            </a:r>
            <a:endParaRPr lang="en-GB" sz="200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People who improved skills, found job</a:t>
            </a:r>
            <a:endParaRPr lang="en-GB" sz="200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Reduced unemployment rates</a:t>
            </a:r>
            <a:endParaRPr lang="en-GB">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Employment</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Job skills training</a:t>
            </a:r>
            <a:endParaRPr lang="en-GB" sz="200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74881" y="204309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56881" y="202508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a:solidFill>
                  <a:prstClr val="white"/>
                </a:solidFill>
                <a:latin typeface="Univers Condensed" panose="020B0506020202050204" pitchFamily="34" charset="0"/>
              </a:rPr>
              <a:t>1 = Stakeholder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2 = People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3 = Library perspective</a:t>
            </a:r>
          </a:p>
        </p:txBody>
      </p:sp>
    </p:spTree>
    <p:extLst>
      <p:ext uri="{BB962C8B-B14F-4D97-AF65-F5344CB8AC3E}">
        <p14:creationId xmlns:p14="http://schemas.microsoft.com/office/powerpoint/2010/main" val="242907126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1" y="3383544"/>
            <a:ext cx="214866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Resources: staff, time, money</a:t>
            </a: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Number of trained people; kg of trash removed</a:t>
            </a:r>
            <a:endParaRPr lang="en-GB" sz="200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People who see benefit in recycling</a:t>
            </a:r>
            <a:endParaRPr lang="en-GB" sz="200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Improved recycling rates</a:t>
            </a:r>
            <a:endParaRPr lang="en-GB">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Contamination on the beach</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Training to recycle; Event on the beach</a:t>
            </a:r>
            <a:endParaRPr lang="en-GB" sz="200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83261" y="207261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65261" y="205460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a:solidFill>
                  <a:prstClr val="white"/>
                </a:solidFill>
                <a:latin typeface="Univers Condensed" panose="020B0506020202050204" pitchFamily="34" charset="0"/>
              </a:rPr>
              <a:t>1 = Stakeholder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2 = People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3 = Library perspective</a:t>
            </a:r>
          </a:p>
        </p:txBody>
      </p:sp>
    </p:spTree>
    <p:extLst>
      <p:ext uri="{BB962C8B-B14F-4D97-AF65-F5344CB8AC3E}">
        <p14:creationId xmlns:p14="http://schemas.microsoft.com/office/powerpoint/2010/main" val="320148381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a:solidFill>
                  <a:prstClr val="white"/>
                </a:solidFill>
                <a:latin typeface="Univers Condensed Light" panose="020B0306020202040204" pitchFamily="34" charset="0"/>
              </a:rPr>
              <a:t>Photo:</a:t>
            </a:r>
            <a:r>
              <a:rPr lang="en-GB" sz="1400">
                <a:solidFill>
                  <a:prstClr val="white"/>
                </a:solidFill>
                <a:latin typeface="Univers Condensed Light" panose="020B0306020202040204" pitchFamily="34" charset="0"/>
              </a:rPr>
              <a:t> </a:t>
            </a:r>
            <a:r>
              <a:rPr lang="lv-LV" sz="1400">
                <a:solidFill>
                  <a:prstClr val="white"/>
                </a:solidFill>
                <a:latin typeface="Univers Condensed Light" panose="020B0306020202040204" pitchFamily="34" charset="0"/>
              </a:rPr>
              <a:t>bit.ly/3AsNVIU</a:t>
            </a:r>
            <a:endParaRPr lang="en-GB" sz="140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1" y="3383544"/>
            <a:ext cx="214866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Mobile library van; Equipment; Digital content; Staff</a:t>
            </a:r>
            <a:endParaRPr lang="en-GB" sz="200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Number of visits; Number of trained</a:t>
            </a:r>
            <a:endParaRPr lang="en-GB" sz="200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400">
                <a:solidFill>
                  <a:prstClr val="black">
                    <a:lumMod val="85000"/>
                    <a:lumOff val="15000"/>
                  </a:prstClr>
                </a:solidFill>
                <a:latin typeface="Univers Condensed" panose="020B0506020202050204" pitchFamily="34" charset="0"/>
              </a:rPr>
              <a:t>Improved skills; Enhanced learning; Improved exams</a:t>
            </a:r>
            <a:endParaRPr lang="en-GB">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400">
                <a:solidFill>
                  <a:prstClr val="black">
                    <a:lumMod val="85000"/>
                    <a:lumOff val="15000"/>
                  </a:prstClr>
                </a:solidFill>
                <a:latin typeface="Univers Condensed" panose="020B0506020202050204" pitchFamily="34" charset="0"/>
              </a:rPr>
              <a:t>Enabled youth development; Bridging digital gap</a:t>
            </a:r>
            <a:endParaRPr lang="en-GB" sz="1600">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Lack of ICT in schools; Failed exams </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a:solidFill>
                  <a:prstClr val="black">
                    <a:lumMod val="85000"/>
                    <a:lumOff val="15000"/>
                  </a:prstClr>
                </a:solidFill>
                <a:latin typeface="Univers Condensed" panose="020B0506020202050204" pitchFamily="34" charset="0"/>
              </a:rPr>
              <a:t>Visits to schools; Hands-on training</a:t>
            </a:r>
            <a:endParaRPr lang="en-GB" sz="200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74881" y="204309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56881" y="202508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a:solidFill>
                  <a:prstClr val="white"/>
                </a:solidFill>
                <a:latin typeface="Univers Condensed" panose="020B0506020202050204" pitchFamily="34" charset="0"/>
              </a:rPr>
              <a:t>1 = Stakeholder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2 = People perspective</a:t>
            </a:r>
          </a:p>
          <a:p>
            <a:pPr defTabSz="914446">
              <a:defRPr/>
            </a:pPr>
            <a:endParaRPr lang="en-GB" sz="3200" b="1">
              <a:solidFill>
                <a:prstClr val="white"/>
              </a:solidFill>
              <a:latin typeface="Univers Condensed" panose="020B0506020202050204" pitchFamily="34" charset="0"/>
            </a:endParaRPr>
          </a:p>
          <a:p>
            <a:pPr defTabSz="914446">
              <a:defRPr/>
            </a:pPr>
            <a:r>
              <a:rPr lang="en-GB" sz="3200" b="1">
                <a:solidFill>
                  <a:prstClr val="white"/>
                </a:solidFill>
                <a:latin typeface="Univers Condensed" panose="020B0506020202050204" pitchFamily="34" charset="0"/>
              </a:rPr>
              <a:t>3 = Library perspective</a:t>
            </a:r>
          </a:p>
        </p:txBody>
      </p:sp>
    </p:spTree>
    <p:extLst>
      <p:ext uri="{BB962C8B-B14F-4D97-AF65-F5344CB8AC3E}">
        <p14:creationId xmlns:p14="http://schemas.microsoft.com/office/powerpoint/2010/main" val="426961217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laying frisbee in a field&#10;&#10;Description automatically generated with medium confidence">
            <a:extLst>
              <a:ext uri="{FF2B5EF4-FFF2-40B4-BE49-F238E27FC236}">
                <a16:creationId xmlns:a16="http://schemas.microsoft.com/office/drawing/2014/main" id="{C79CF4CA-3006-413D-B318-BA9F7855D607}"/>
              </a:ext>
            </a:extLst>
          </p:cNvPr>
          <p:cNvPicPr>
            <a:picLocks noChangeAspect="1"/>
          </p:cNvPicPr>
          <p:nvPr/>
        </p:nvPicPr>
        <p:blipFill rotWithShape="1">
          <a:blip r:embed="rId3"/>
          <a:srcRect t="11417"/>
          <a:stretch/>
        </p:blipFill>
        <p:spPr>
          <a:xfrm>
            <a:off x="27" y="13"/>
            <a:ext cx="12191973" cy="6857987"/>
          </a:xfrm>
          <a:prstGeom prst="rect">
            <a:avLst/>
          </a:prstGeom>
          <a:noFill/>
        </p:spPr>
      </p:pic>
      <p:sp>
        <p:nvSpPr>
          <p:cNvPr id="7" name="Google Shape;78;p15">
            <a:extLst>
              <a:ext uri="{FF2B5EF4-FFF2-40B4-BE49-F238E27FC236}">
                <a16:creationId xmlns:a16="http://schemas.microsoft.com/office/drawing/2014/main" id="{C9560E8A-5D7F-4AE2-865B-609AB5369012}"/>
              </a:ext>
            </a:extLst>
          </p:cNvPr>
          <p:cNvSpPr/>
          <p:nvPr/>
        </p:nvSpPr>
        <p:spPr>
          <a:xfrm>
            <a:off x="0" y="1113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a:solidFill>
                  <a:prstClr val="white"/>
                </a:solidFill>
                <a:latin typeface="Arial Black" panose="020B0A04020102020204" pitchFamily="34" charset="0"/>
              </a:rPr>
              <a:t>Ensuring that </a:t>
            </a:r>
            <a:r>
              <a:rPr lang="lv-LV" sz="3600" b="1">
                <a:solidFill>
                  <a:prstClr val="white"/>
                </a:solidFill>
                <a:latin typeface="Arial Black" panose="020B0A04020102020204" pitchFamily="34" charset="0"/>
              </a:rPr>
              <a:t>stakeholders understand our value and impact </a:t>
            </a:r>
            <a:endParaRPr sz="3600" b="1">
              <a:solidFill>
                <a:prstClr val="white"/>
              </a:solidFill>
              <a:latin typeface="Arial Black" panose="020B0A04020102020204" pitchFamily="34" charset="0"/>
            </a:endParaRPr>
          </a:p>
        </p:txBody>
      </p:sp>
      <p:sp>
        <p:nvSpPr>
          <p:cNvPr id="8" name="TextBox 7">
            <a:extLst>
              <a:ext uri="{FF2B5EF4-FFF2-40B4-BE49-F238E27FC236}">
                <a16:creationId xmlns:a16="http://schemas.microsoft.com/office/drawing/2014/main" id="{23C383B0-19B5-4344-B4F6-DA9D0AE0325F}"/>
              </a:ext>
            </a:extLst>
          </p:cNvPr>
          <p:cNvSpPr txBox="1"/>
          <p:nvPr/>
        </p:nvSpPr>
        <p:spPr>
          <a:xfrm>
            <a:off x="199845" y="6293385"/>
            <a:ext cx="1944631" cy="338554"/>
          </a:xfrm>
          <a:prstGeom prst="rect">
            <a:avLst/>
          </a:prstGeom>
          <a:noFill/>
        </p:spPr>
        <p:txBody>
          <a:bodyPr wrap="square" rtlCol="0">
            <a:spAutoFit/>
          </a:bodyPr>
          <a:lstStyle/>
          <a:p>
            <a:pPr defTabSz="609630"/>
            <a:r>
              <a:rPr lang="lv-LV" sz="1600">
                <a:solidFill>
                  <a:prstClr val="white"/>
                </a:solidFill>
                <a:latin typeface="Univers Condensed" panose="020B0506020202050204" pitchFamily="34" charset="0"/>
              </a:rPr>
              <a:t>Photo: bit.ly/3oeWjth</a:t>
            </a:r>
            <a:endParaRPr lang="en-GB" sz="160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394815235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88642"/>
            <a:ext cx="10519576" cy="738664"/>
          </a:xfrm>
          <a:prstGeom prst="rect">
            <a:avLst/>
          </a:prstGeom>
        </p:spPr>
        <p:txBody>
          <a:bodyPr wrap="square" lIns="0" tIns="0" rIns="0" bIns="0" rtlCol="0" anchor="t">
            <a:spAutoFit/>
          </a:bodyPr>
          <a:lstStyle/>
          <a:p>
            <a:pPr algn="ctr"/>
            <a:r>
              <a:rPr lang="en-US" sz="4800" b="1">
                <a:solidFill>
                  <a:schemeClr val="bg1"/>
                </a:solidFill>
                <a:latin typeface="Arial Black" panose="020B0604020202020204" pitchFamily="34" charset="0"/>
              </a:rPr>
              <a:t>Outcomes. Impact. Change.</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36065894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3409BEA-01F7-5E1C-053B-5A185DEFDB58}"/>
              </a:ext>
            </a:extLst>
          </p:cNvPr>
          <p:cNvGraphicFramePr/>
          <p:nvPr/>
        </p:nvGraphicFramePr>
        <p:xfrm>
          <a:off x="2981895" y="70781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14">
            <a:extLst>
              <a:ext uri="{FF2B5EF4-FFF2-40B4-BE49-F238E27FC236}">
                <a16:creationId xmlns:a16="http://schemas.microsoft.com/office/drawing/2014/main" id="{21924A37-A59C-B3A8-84BF-6EC8CD27837B}"/>
              </a:ext>
            </a:extLst>
          </p:cNvPr>
          <p:cNvGrpSpPr/>
          <p:nvPr/>
        </p:nvGrpSpPr>
        <p:grpSpPr>
          <a:xfrm>
            <a:off x="899095" y="1244600"/>
            <a:ext cx="4165600" cy="1332653"/>
            <a:chOff x="0" y="50424"/>
            <a:chExt cx="10425491" cy="1672780"/>
          </a:xfrm>
        </p:grpSpPr>
        <p:sp>
          <p:nvSpPr>
            <p:cNvPr id="6" name="AutoShape 15">
              <a:extLst>
                <a:ext uri="{FF2B5EF4-FFF2-40B4-BE49-F238E27FC236}">
                  <a16:creationId xmlns:a16="http://schemas.microsoft.com/office/drawing/2014/main" id="{9B5C5BB8-340E-827A-389F-039087309927}"/>
                </a:ext>
              </a:extLst>
            </p:cNvPr>
            <p:cNvSpPr/>
            <p:nvPr/>
          </p:nvSpPr>
          <p:spPr>
            <a:xfrm>
              <a:off x="0" y="50424"/>
              <a:ext cx="10425491" cy="1672780"/>
            </a:xfrm>
            <a:prstGeom prst="rect">
              <a:avLst/>
            </a:prstGeom>
            <a:solidFill>
              <a:srgbClr val="2F8662"/>
            </a:solidFill>
          </p:spPr>
          <p:txBody>
            <a:bodyPr/>
            <a:lstStyle/>
            <a:p>
              <a:endParaRPr lang="en-NL"/>
            </a:p>
          </p:txBody>
        </p:sp>
        <p:sp>
          <p:nvSpPr>
            <p:cNvPr id="7" name="TextBox 16">
              <a:extLst>
                <a:ext uri="{FF2B5EF4-FFF2-40B4-BE49-F238E27FC236}">
                  <a16:creationId xmlns:a16="http://schemas.microsoft.com/office/drawing/2014/main" id="{B2947CEE-3087-2A52-C2CB-A1103C2CE825}"/>
                </a:ext>
              </a:extLst>
            </p:cNvPr>
            <p:cNvSpPr txBox="1"/>
            <p:nvPr/>
          </p:nvSpPr>
          <p:spPr>
            <a:xfrm>
              <a:off x="0" y="178795"/>
              <a:ext cx="10425491" cy="1081721"/>
            </a:xfrm>
            <a:prstGeom prst="rect">
              <a:avLst/>
            </a:prstGeom>
          </p:spPr>
          <p:txBody>
            <a:bodyPr wrap="square" lIns="0" tIns="0" rIns="0" bIns="0" rtlCol="0" anchor="t">
              <a:spAutoFit/>
            </a:bodyPr>
            <a:lstStyle/>
            <a:p>
              <a:pPr algn="ctr" defTabSz="609630">
                <a:defRPr/>
              </a:pPr>
              <a:r>
                <a:rPr lang="en-GB" sz="2800" b="1">
                  <a:solidFill>
                    <a:srgbClr val="FFFFFF"/>
                  </a:solidFill>
                  <a:latin typeface="Arial Black" panose="020B0A04020102020204" pitchFamily="34" charset="0"/>
                </a:rPr>
                <a:t>Community-centred</a:t>
              </a:r>
            </a:p>
            <a:p>
              <a:pPr algn="ctr" defTabSz="609630">
                <a:defRPr/>
              </a:pPr>
              <a:r>
                <a:rPr lang="en-GB" sz="2800" b="1">
                  <a:solidFill>
                    <a:srgbClr val="FFFFFF"/>
                  </a:solidFill>
                  <a:latin typeface="Arial Black" panose="020B0A04020102020204" pitchFamily="34" charset="0"/>
                </a:rPr>
                <a:t>Logic Model</a:t>
              </a:r>
            </a:p>
          </p:txBody>
        </p:sp>
      </p:grpSp>
      <p:sp>
        <p:nvSpPr>
          <p:cNvPr id="2" name="Explosion: 14 Points 1">
            <a:extLst>
              <a:ext uri="{FF2B5EF4-FFF2-40B4-BE49-F238E27FC236}">
                <a16:creationId xmlns:a16="http://schemas.microsoft.com/office/drawing/2014/main" id="{22F1D7FF-6AE5-86A7-30E7-BADFB4F74160}"/>
              </a:ext>
            </a:extLst>
          </p:cNvPr>
          <p:cNvSpPr/>
          <p:nvPr/>
        </p:nvSpPr>
        <p:spPr>
          <a:xfrm>
            <a:off x="1117601" y="3225800"/>
            <a:ext cx="4474803" cy="2578897"/>
          </a:xfrm>
          <a:prstGeom prst="irregularSeal2">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atin typeface="Arial" panose="020B0604020202020204" pitchFamily="34" charset="0"/>
                <a:cs typeface="Arial" panose="020B0604020202020204" pitchFamily="34" charset="0"/>
              </a:rPr>
              <a:t>Aligning activities to meet community needs</a:t>
            </a:r>
          </a:p>
        </p:txBody>
      </p:sp>
      <p:grpSp>
        <p:nvGrpSpPr>
          <p:cNvPr id="3" name="Group 7">
            <a:extLst>
              <a:ext uri="{FF2B5EF4-FFF2-40B4-BE49-F238E27FC236}">
                <a16:creationId xmlns:a16="http://schemas.microsoft.com/office/drawing/2014/main" id="{EB8180A5-DB09-9104-915D-9A0DCE85CCA1}"/>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2264A010-B3BC-0A5F-4002-03EFE093A21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BB825204-58C0-8F7F-E514-F121D77F964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B34263C6-31B8-F061-86BF-6C9F591347C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E306096F-0DEF-DDEC-A744-457623AD4E6E}"/>
                  </a:ext>
                </a:extLst>
              </p14:cNvPr>
              <p14:cNvContentPartPr/>
              <p14:nvPr/>
            </p14:nvContentPartPr>
            <p14:xfrm>
              <a:off x="6353784" y="716328"/>
              <a:ext cx="4484880" cy="1936080"/>
            </p14:xfrm>
          </p:contentPart>
        </mc:Choice>
        <mc:Fallback xmlns="">
          <p:pic>
            <p:nvPicPr>
              <p:cNvPr id="11" name="Ink 10">
                <a:extLst>
                  <a:ext uri="{FF2B5EF4-FFF2-40B4-BE49-F238E27FC236}">
                    <a16:creationId xmlns:a16="http://schemas.microsoft.com/office/drawing/2014/main" id="{E306096F-0DEF-DDEC-A744-457623AD4E6E}"/>
                  </a:ext>
                </a:extLst>
              </p:cNvPr>
              <p:cNvPicPr/>
              <p:nvPr/>
            </p:nvPicPr>
            <p:blipFill>
              <a:blip r:embed="rId9"/>
              <a:stretch>
                <a:fillRect/>
              </a:stretch>
            </p:blipFill>
            <p:spPr>
              <a:xfrm>
                <a:off x="6317781" y="680328"/>
                <a:ext cx="4556526" cy="2007720"/>
              </a:xfrm>
              <a:prstGeom prst="rect">
                <a:avLst/>
              </a:prstGeom>
            </p:spPr>
          </p:pic>
        </mc:Fallback>
      </mc:AlternateContent>
    </p:spTree>
    <p:extLst>
      <p:ext uri="{BB962C8B-B14F-4D97-AF65-F5344CB8AC3E}">
        <p14:creationId xmlns:p14="http://schemas.microsoft.com/office/powerpoint/2010/main" val="214852797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DA411D-C3FA-9189-A5D6-12B9A17654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305643"/>
            <a:ext cx="3366101" cy="2246714"/>
          </a:xfrm>
          <a:prstGeom prst="rect">
            <a:avLst/>
          </a:prstGeom>
        </p:spPr>
      </p:pic>
      <p:pic>
        <p:nvPicPr>
          <p:cNvPr id="3" name="Picture 2">
            <a:extLst>
              <a:ext uri="{FF2B5EF4-FFF2-40B4-BE49-F238E27FC236}">
                <a16:creationId xmlns:a16="http://schemas.microsoft.com/office/drawing/2014/main" id="{B39EBFC3-FC81-4844-D4DB-73218FB6CC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2155892"/>
            <a:ext cx="4172331" cy="2346937"/>
          </a:xfrm>
          <a:prstGeom prst="rect">
            <a:avLst/>
          </a:prstGeom>
        </p:spPr>
      </p:pic>
      <p:pic>
        <p:nvPicPr>
          <p:cNvPr id="4" name="Picture 3">
            <a:extLst>
              <a:ext uri="{FF2B5EF4-FFF2-40B4-BE49-F238E27FC236}">
                <a16:creationId xmlns:a16="http://schemas.microsoft.com/office/drawing/2014/main" id="{48FE1D97-2A12-FB01-15F2-6590FE35A72C}"/>
              </a:ext>
            </a:extLst>
          </p:cNvPr>
          <p:cNvPicPr>
            <a:picLocks noChangeAspect="1"/>
          </p:cNvPicPr>
          <p:nvPr/>
        </p:nvPicPr>
        <p:blipFill rotWithShape="1">
          <a:blip r:embed="rId4">
            <a:extLst>
              <a:ext uri="{28A0092B-C50C-407E-A947-70E740481C1C}">
                <a14:useLocalDpi xmlns:a14="http://schemas.microsoft.com/office/drawing/2010/main" val="0"/>
              </a:ext>
            </a:extLst>
          </a:blip>
          <a:srcRect l="-1" t="6282" r="3077" b="8589"/>
          <a:stretch/>
        </p:blipFill>
        <p:spPr>
          <a:xfrm>
            <a:off x="2735729" y="4758140"/>
            <a:ext cx="2826871" cy="1862145"/>
          </a:xfrm>
          <a:prstGeom prst="rect">
            <a:avLst/>
          </a:prstGeom>
        </p:spPr>
      </p:pic>
      <p:pic>
        <p:nvPicPr>
          <p:cNvPr id="5" name="Picture 4">
            <a:extLst>
              <a:ext uri="{FF2B5EF4-FFF2-40B4-BE49-F238E27FC236}">
                <a16:creationId xmlns:a16="http://schemas.microsoft.com/office/drawing/2014/main" id="{B7049151-6686-57D4-A7E2-1743F710BE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7140" y="4592205"/>
            <a:ext cx="3275957" cy="2185676"/>
          </a:xfrm>
          <a:prstGeom prst="rect">
            <a:avLst/>
          </a:prstGeom>
        </p:spPr>
      </p:pic>
      <p:sp>
        <p:nvSpPr>
          <p:cNvPr id="6" name="TextBox 5">
            <a:extLst>
              <a:ext uri="{FF2B5EF4-FFF2-40B4-BE49-F238E27FC236}">
                <a16:creationId xmlns:a16="http://schemas.microsoft.com/office/drawing/2014/main" id="{A652774F-037C-6CF0-914A-3DC98EFE64EB}"/>
              </a:ext>
            </a:extLst>
          </p:cNvPr>
          <p:cNvSpPr txBox="1"/>
          <p:nvPr/>
        </p:nvSpPr>
        <p:spPr>
          <a:xfrm>
            <a:off x="5971781" y="4973267"/>
            <a:ext cx="2015359" cy="1200329"/>
          </a:xfrm>
          <a:prstGeom prst="rect">
            <a:avLst/>
          </a:prstGeom>
          <a:noFill/>
        </p:spPr>
        <p:txBody>
          <a:bodyPr wrap="square" rtlCol="0">
            <a:spAutoFit/>
          </a:bodyPr>
          <a:lstStyle/>
          <a:p>
            <a:pPr defTabSz="609630">
              <a:defRPr/>
            </a:pPr>
            <a:r>
              <a:rPr lang="en-GB" sz="2400" b="1">
                <a:solidFill>
                  <a:srgbClr val="2F8662"/>
                </a:solidFill>
                <a:latin typeface="Arial" panose="020B0604020202020204" pitchFamily="34" charset="0"/>
                <a:cs typeface="Arial" panose="020B0604020202020204" pitchFamily="34" charset="0"/>
              </a:rPr>
              <a:t>Maybe they will forget about me?</a:t>
            </a:r>
          </a:p>
        </p:txBody>
      </p:sp>
      <p:sp>
        <p:nvSpPr>
          <p:cNvPr id="7" name="TextBox 6">
            <a:extLst>
              <a:ext uri="{FF2B5EF4-FFF2-40B4-BE49-F238E27FC236}">
                <a16:creationId xmlns:a16="http://schemas.microsoft.com/office/drawing/2014/main" id="{7100D0C4-BB1F-C53A-8D36-4566BEB4F004}"/>
              </a:ext>
            </a:extLst>
          </p:cNvPr>
          <p:cNvSpPr txBox="1"/>
          <p:nvPr/>
        </p:nvSpPr>
        <p:spPr>
          <a:xfrm>
            <a:off x="5791201" y="1633026"/>
            <a:ext cx="4775343" cy="461665"/>
          </a:xfrm>
          <a:prstGeom prst="rect">
            <a:avLst/>
          </a:prstGeom>
          <a:noFill/>
        </p:spPr>
        <p:txBody>
          <a:bodyPr wrap="square" rtlCol="0">
            <a:spAutoFit/>
          </a:bodyPr>
          <a:lstStyle/>
          <a:p>
            <a:pPr defTabSz="609630">
              <a:defRPr/>
            </a:pPr>
            <a:r>
              <a:rPr lang="en-GB" sz="2400" b="1">
                <a:solidFill>
                  <a:srgbClr val="2F8662"/>
                </a:solidFill>
                <a:latin typeface="Arial" panose="020B0604020202020204" pitchFamily="34" charset="0"/>
                <a:cs typeface="Arial" panose="020B0604020202020204" pitchFamily="34" charset="0"/>
              </a:rPr>
              <a:t>What is going to happen now?</a:t>
            </a:r>
          </a:p>
        </p:txBody>
      </p:sp>
      <p:sp>
        <p:nvSpPr>
          <p:cNvPr id="8" name="TextBox 7">
            <a:extLst>
              <a:ext uri="{FF2B5EF4-FFF2-40B4-BE49-F238E27FC236}">
                <a16:creationId xmlns:a16="http://schemas.microsoft.com/office/drawing/2014/main" id="{C3F11EA3-D2DB-65E8-0C3F-E2AF2D11EED4}"/>
              </a:ext>
            </a:extLst>
          </p:cNvPr>
          <p:cNvSpPr txBox="1"/>
          <p:nvPr/>
        </p:nvSpPr>
        <p:spPr>
          <a:xfrm>
            <a:off x="1109485" y="5100267"/>
            <a:ext cx="1474488" cy="1200329"/>
          </a:xfrm>
          <a:prstGeom prst="rect">
            <a:avLst/>
          </a:prstGeom>
          <a:noFill/>
        </p:spPr>
        <p:txBody>
          <a:bodyPr wrap="square" rtlCol="0">
            <a:spAutoFit/>
          </a:bodyPr>
          <a:lstStyle/>
          <a:p>
            <a:pPr defTabSz="609630">
              <a:defRPr/>
            </a:pPr>
            <a:r>
              <a:rPr lang="en-GB" sz="2400" b="1">
                <a:solidFill>
                  <a:srgbClr val="2F8662"/>
                </a:solidFill>
                <a:latin typeface="Arial" panose="020B0604020202020204" pitchFamily="34" charset="0"/>
                <a:cs typeface="Arial" panose="020B0604020202020204" pitchFamily="34" charset="0"/>
              </a:rPr>
              <a:t>Maybe next year…?</a:t>
            </a:r>
          </a:p>
        </p:txBody>
      </p:sp>
      <p:sp>
        <p:nvSpPr>
          <p:cNvPr id="9" name="TextBox 8">
            <a:extLst>
              <a:ext uri="{FF2B5EF4-FFF2-40B4-BE49-F238E27FC236}">
                <a16:creationId xmlns:a16="http://schemas.microsoft.com/office/drawing/2014/main" id="{9571FFA0-3D5D-55C8-5290-E44501775582}"/>
              </a:ext>
            </a:extLst>
          </p:cNvPr>
          <p:cNvSpPr txBox="1"/>
          <p:nvPr/>
        </p:nvSpPr>
        <p:spPr>
          <a:xfrm>
            <a:off x="1527033" y="1737738"/>
            <a:ext cx="3366101" cy="461665"/>
          </a:xfrm>
          <a:prstGeom prst="rect">
            <a:avLst/>
          </a:prstGeom>
          <a:noFill/>
        </p:spPr>
        <p:txBody>
          <a:bodyPr wrap="square" rtlCol="0">
            <a:spAutoFit/>
          </a:bodyPr>
          <a:lstStyle/>
          <a:p>
            <a:pPr defTabSz="609630">
              <a:defRPr/>
            </a:pPr>
            <a:r>
              <a:rPr lang="en-GB" sz="2400" b="1">
                <a:solidFill>
                  <a:srgbClr val="2F8662"/>
                </a:solidFill>
                <a:latin typeface="Arial" panose="020B0604020202020204" pitchFamily="34" charset="0"/>
                <a:cs typeface="Arial" panose="020B0604020202020204" pitchFamily="34" charset="0"/>
              </a:rPr>
              <a:t>Will I be evaluated?!</a:t>
            </a:r>
          </a:p>
        </p:txBody>
      </p:sp>
      <p:grpSp>
        <p:nvGrpSpPr>
          <p:cNvPr id="13" name="Group 14">
            <a:extLst>
              <a:ext uri="{FF2B5EF4-FFF2-40B4-BE49-F238E27FC236}">
                <a16:creationId xmlns:a16="http://schemas.microsoft.com/office/drawing/2014/main" id="{39184FBE-AFD4-3FF7-CC66-9B3DA7BA9EF2}"/>
              </a:ext>
            </a:extLst>
          </p:cNvPr>
          <p:cNvGrpSpPr/>
          <p:nvPr/>
        </p:nvGrpSpPr>
        <p:grpSpPr>
          <a:xfrm>
            <a:off x="609727" y="326346"/>
            <a:ext cx="10972546" cy="1092893"/>
            <a:chOff x="0" y="50424"/>
            <a:chExt cx="10425491" cy="801831"/>
          </a:xfrm>
        </p:grpSpPr>
        <p:sp>
          <p:nvSpPr>
            <p:cNvPr id="14" name="AutoShape 15">
              <a:extLst>
                <a:ext uri="{FF2B5EF4-FFF2-40B4-BE49-F238E27FC236}">
                  <a16:creationId xmlns:a16="http://schemas.microsoft.com/office/drawing/2014/main" id="{0B71CE24-443E-CC4F-B262-652A57398C4A}"/>
                </a:ext>
              </a:extLst>
            </p:cNvPr>
            <p:cNvSpPr/>
            <p:nvPr/>
          </p:nvSpPr>
          <p:spPr>
            <a:xfrm>
              <a:off x="0" y="50424"/>
              <a:ext cx="10425491" cy="801831"/>
            </a:xfrm>
            <a:prstGeom prst="rect">
              <a:avLst/>
            </a:prstGeom>
            <a:solidFill>
              <a:srgbClr val="2F8662"/>
            </a:solidFill>
          </p:spPr>
          <p:txBody>
            <a:bodyPr/>
            <a:lstStyle/>
            <a:p>
              <a:endParaRPr lang="en-NL"/>
            </a:p>
          </p:txBody>
        </p:sp>
        <p:sp>
          <p:nvSpPr>
            <p:cNvPr id="15" name="TextBox 16">
              <a:extLst>
                <a:ext uri="{FF2B5EF4-FFF2-40B4-BE49-F238E27FC236}">
                  <a16:creationId xmlns:a16="http://schemas.microsoft.com/office/drawing/2014/main" id="{C2A39112-B82B-6626-3CF1-A0C2F391882F}"/>
                </a:ext>
              </a:extLst>
            </p:cNvPr>
            <p:cNvSpPr txBox="1"/>
            <p:nvPr/>
          </p:nvSpPr>
          <p:spPr>
            <a:xfrm>
              <a:off x="0" y="178795"/>
              <a:ext cx="10425491" cy="541941"/>
            </a:xfrm>
            <a:prstGeom prst="rect">
              <a:avLst/>
            </a:prstGeom>
          </p:spPr>
          <p:txBody>
            <a:bodyPr wrap="square" lIns="0" tIns="0" rIns="0" bIns="0" rtlCol="0" anchor="t">
              <a:spAutoFit/>
            </a:bodyPr>
            <a:lstStyle/>
            <a:p>
              <a:pPr algn="ctr" defTabSz="609630">
                <a:defRPr/>
              </a:pPr>
              <a:r>
                <a:rPr lang="en-GB" sz="4800" b="1">
                  <a:solidFill>
                    <a:srgbClr val="FFFFFF"/>
                  </a:solidFill>
                  <a:latin typeface="Arial Black" panose="020B0A04020102020204" pitchFamily="34" charset="0"/>
                </a:rPr>
                <a:t>Impact Evaluation</a:t>
              </a:r>
            </a:p>
          </p:txBody>
        </p:sp>
      </p:grpSp>
    </p:spTree>
    <p:extLst>
      <p:ext uri="{BB962C8B-B14F-4D97-AF65-F5344CB8AC3E}">
        <p14:creationId xmlns:p14="http://schemas.microsoft.com/office/powerpoint/2010/main" val="407029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3" name="TextBox 11">
            <a:extLst>
              <a:ext uri="{FF2B5EF4-FFF2-40B4-BE49-F238E27FC236}">
                <a16:creationId xmlns:a16="http://schemas.microsoft.com/office/drawing/2014/main" id="{C89EB0A2-6474-B908-142E-96A85ABE52E0}"/>
              </a:ext>
            </a:extLst>
          </p:cNvPr>
          <p:cNvSpPr txBox="1"/>
          <p:nvPr/>
        </p:nvSpPr>
        <p:spPr>
          <a:xfrm>
            <a:off x="717296" y="923091"/>
            <a:ext cx="10972545" cy="492443"/>
          </a:xfrm>
          <a:prstGeom prst="rect">
            <a:avLst/>
          </a:prstGeom>
        </p:spPr>
        <p:txBody>
          <a:bodyPr wrap="square" lIns="0" tIns="0" rIns="0" bIns="0" rtlCol="0" anchor="t">
            <a:spAutoFit/>
          </a:bodyPr>
          <a:lstStyle/>
          <a:p>
            <a:pPr algn="ctr" defTabSz="609630">
              <a:buClr>
                <a:srgbClr val="2F8662"/>
              </a:buClr>
              <a:defRPr/>
            </a:pPr>
            <a:r>
              <a:rPr lang="en-GB" sz="3200" b="1" spc="-19">
                <a:solidFill>
                  <a:prstClr val="black">
                    <a:lumMod val="75000"/>
                    <a:lumOff val="25000"/>
                  </a:prstClr>
                </a:solidFill>
                <a:latin typeface="Arial Black" panose="020B0A04020102020204" pitchFamily="34" charset="0"/>
              </a:rPr>
              <a:t> </a:t>
            </a:r>
            <a:r>
              <a:rPr lang="en-GB" sz="3200" b="1" spc="-19">
                <a:solidFill>
                  <a:srgbClr val="2F8662"/>
                </a:solidFill>
                <a:latin typeface="Arial Black" panose="020B0A04020102020204" pitchFamily="34" charset="0"/>
              </a:rPr>
              <a:t>Impact</a:t>
            </a:r>
            <a:r>
              <a:rPr lang="en-GB" sz="3200" b="1" spc="-19">
                <a:solidFill>
                  <a:prstClr val="black">
                    <a:lumMod val="75000"/>
                    <a:lumOff val="25000"/>
                  </a:prstClr>
                </a:solidFill>
                <a:latin typeface="Arial Black" panose="020B0A04020102020204" pitchFamily="34" charset="0"/>
              </a:rPr>
              <a:t> is about </a:t>
            </a:r>
            <a:r>
              <a:rPr lang="en-GB" sz="3200" b="1" spc="-19">
                <a:solidFill>
                  <a:srgbClr val="2F8662"/>
                </a:solidFill>
                <a:latin typeface="Arial Black" panose="020B0A04020102020204" pitchFamily="34" charset="0"/>
              </a:rPr>
              <a:t>change</a:t>
            </a:r>
            <a:r>
              <a:rPr lang="en-GB" sz="3200" b="1" spc="-19">
                <a:solidFill>
                  <a:prstClr val="black">
                    <a:lumMod val="75000"/>
                    <a:lumOff val="25000"/>
                  </a:prstClr>
                </a:solidFill>
                <a:latin typeface="Arial Black" panose="020B0A04020102020204" pitchFamily="34" charset="0"/>
              </a:rPr>
              <a:t> and </a:t>
            </a:r>
            <a:r>
              <a:rPr lang="en-GB" sz="3200" b="1" spc="-19">
                <a:solidFill>
                  <a:srgbClr val="2F8662"/>
                </a:solidFill>
                <a:latin typeface="Arial Black" panose="020B0A04020102020204" pitchFamily="34" charset="0"/>
              </a:rPr>
              <a:t>outcomes</a:t>
            </a:r>
            <a:r>
              <a:rPr lang="en-GB" sz="3200" b="1" spc="-19">
                <a:solidFill>
                  <a:prstClr val="black">
                    <a:lumMod val="75000"/>
                    <a:lumOff val="25000"/>
                  </a:prstClr>
                </a:solidFill>
                <a:latin typeface="Arial Black" panose="020B0A04020102020204" pitchFamily="34" charset="0"/>
              </a:rPr>
              <a:t> for people</a:t>
            </a:r>
          </a:p>
        </p:txBody>
      </p:sp>
      <p:pic>
        <p:nvPicPr>
          <p:cNvPr id="4" name="Picture 3">
            <a:extLst>
              <a:ext uri="{FF2B5EF4-FFF2-40B4-BE49-F238E27FC236}">
                <a16:creationId xmlns:a16="http://schemas.microsoft.com/office/drawing/2014/main" id="{37C41AC9-761C-6985-1D29-B2C645066D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917" y="1854200"/>
            <a:ext cx="7071512" cy="3708400"/>
          </a:xfrm>
          <a:prstGeom prst="rect">
            <a:avLst/>
          </a:prstGeom>
        </p:spPr>
      </p:pic>
      <p:sp>
        <p:nvSpPr>
          <p:cNvPr id="5" name="TextBox 4">
            <a:extLst>
              <a:ext uri="{FF2B5EF4-FFF2-40B4-BE49-F238E27FC236}">
                <a16:creationId xmlns:a16="http://schemas.microsoft.com/office/drawing/2014/main" id="{E5134D5E-2650-5491-A720-801191B29A8F}"/>
              </a:ext>
            </a:extLst>
          </p:cNvPr>
          <p:cNvSpPr txBox="1"/>
          <p:nvPr/>
        </p:nvSpPr>
        <p:spPr>
          <a:xfrm>
            <a:off x="841249" y="5917074"/>
            <a:ext cx="4342384" cy="297454"/>
          </a:xfrm>
          <a:prstGeom prst="rect">
            <a:avLst/>
          </a:prstGeom>
          <a:noFill/>
        </p:spPr>
        <p:txBody>
          <a:bodyPr wrap="square" rtlCol="0">
            <a:spAutoFit/>
          </a:bodyPr>
          <a:lstStyle/>
          <a:p>
            <a:pPr defTabSz="609615">
              <a:defRPr/>
            </a:pPr>
            <a:r>
              <a:rPr lang="en-GB" sz="1333" i="1">
                <a:solidFill>
                  <a:prstClr val="black">
                    <a:lumMod val="75000"/>
                    <a:lumOff val="25000"/>
                  </a:prstClr>
                </a:solidFill>
                <a:latin typeface="Arial" panose="020B0604020202020204" pitchFamily="34" charset="0"/>
                <a:cs typeface="Arial" panose="020B0604020202020204" pitchFamily="34" charset="0"/>
                <a:sym typeface="Arial"/>
              </a:rPr>
              <a:t>https://freshspectrum.com/charts-and-illustration/</a:t>
            </a:r>
          </a:p>
        </p:txBody>
      </p:sp>
      <p:grpSp>
        <p:nvGrpSpPr>
          <p:cNvPr id="2" name="Group 7">
            <a:extLst>
              <a:ext uri="{FF2B5EF4-FFF2-40B4-BE49-F238E27FC236}">
                <a16:creationId xmlns:a16="http://schemas.microsoft.com/office/drawing/2014/main" id="{911EF01B-664E-5E25-2BC2-FFC38453B2AB}"/>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D02C04C6-AA2A-70AA-F15E-04594F62B9C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7" name="AutoShape 9">
              <a:extLst>
                <a:ext uri="{FF2B5EF4-FFF2-40B4-BE49-F238E27FC236}">
                  <a16:creationId xmlns:a16="http://schemas.microsoft.com/office/drawing/2014/main" id="{D20B6E03-D530-A77F-322D-2784CEFA9758}"/>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8" name="AutoShape 10">
              <a:extLst>
                <a:ext uri="{FF2B5EF4-FFF2-40B4-BE49-F238E27FC236}">
                  <a16:creationId xmlns:a16="http://schemas.microsoft.com/office/drawing/2014/main" id="{FB9CC155-9BBD-DFF1-AD9D-92C93635FF7A}"/>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237879554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trella: 12 puntas 3">
            <a:extLst>
              <a:ext uri="{FF2B5EF4-FFF2-40B4-BE49-F238E27FC236}">
                <a16:creationId xmlns:a16="http://schemas.microsoft.com/office/drawing/2014/main" id="{C49BF302-529E-4185-9C3E-A6B86F665B33}"/>
              </a:ext>
            </a:extLst>
          </p:cNvPr>
          <p:cNvSpPr/>
          <p:nvPr/>
        </p:nvSpPr>
        <p:spPr>
          <a:xfrm>
            <a:off x="4216400" y="1549400"/>
            <a:ext cx="6334126" cy="4352925"/>
          </a:xfrm>
          <a:prstGeom prst="star12">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23">
              <a:defRPr/>
            </a:pPr>
            <a:r>
              <a:rPr lang="en-GB" sz="3200" b="1">
                <a:solidFill>
                  <a:prstClr val="white"/>
                </a:solidFill>
                <a:latin typeface="Arial Black" panose="020B0A04020102020204" pitchFamily="34" charset="0"/>
              </a:rPr>
              <a:t>The way a thing turns out</a:t>
            </a:r>
            <a:endParaRPr lang="lv-LV" sz="3200" b="1">
              <a:solidFill>
                <a:prstClr val="white"/>
              </a:solidFill>
              <a:latin typeface="Arial Black" panose="020B0A04020102020204" pitchFamily="34" charset="0"/>
            </a:endParaRPr>
          </a:p>
        </p:txBody>
      </p:sp>
      <p:sp>
        <p:nvSpPr>
          <p:cNvPr id="5" name="Rectángulo 4">
            <a:extLst>
              <a:ext uri="{FF2B5EF4-FFF2-40B4-BE49-F238E27FC236}">
                <a16:creationId xmlns:a16="http://schemas.microsoft.com/office/drawing/2014/main" id="{D5CE44CB-7451-47DF-97B6-EB57DACA2246}"/>
              </a:ext>
            </a:extLst>
          </p:cNvPr>
          <p:cNvSpPr/>
          <p:nvPr/>
        </p:nvSpPr>
        <p:spPr>
          <a:xfrm>
            <a:off x="8585200" y="6079432"/>
            <a:ext cx="2693366" cy="297454"/>
          </a:xfrm>
          <a:prstGeom prst="rect">
            <a:avLst/>
          </a:prstGeom>
        </p:spPr>
        <p:txBody>
          <a:bodyPr wrap="none">
            <a:spAutoFit/>
          </a:bodyPr>
          <a:lstStyle/>
          <a:p>
            <a:pPr defTabSz="457223">
              <a:defRPr/>
            </a:pPr>
            <a:r>
              <a:rPr lang="es-CL" sz="1333" i="1">
                <a:solidFill>
                  <a:prstClr val="black">
                    <a:lumMod val="75000"/>
                    <a:lumOff val="25000"/>
                  </a:prstClr>
                </a:solidFill>
                <a:latin typeface="Arial" panose="020B0604020202020204" pitchFamily="34" charset="0"/>
                <a:cs typeface="Arial" panose="020B0604020202020204" pitchFamily="34" charset="0"/>
              </a:rPr>
              <a:t>https://en.oxforddictionaries.com </a:t>
            </a:r>
          </a:p>
        </p:txBody>
      </p:sp>
      <p:grpSp>
        <p:nvGrpSpPr>
          <p:cNvPr id="7" name="Group 14">
            <a:extLst>
              <a:ext uri="{FF2B5EF4-FFF2-40B4-BE49-F238E27FC236}">
                <a16:creationId xmlns:a16="http://schemas.microsoft.com/office/drawing/2014/main" id="{5EA9709A-33A7-D166-3707-D0AB89E9639B}"/>
              </a:ext>
            </a:extLst>
          </p:cNvPr>
          <p:cNvGrpSpPr/>
          <p:nvPr/>
        </p:nvGrpSpPr>
        <p:grpSpPr>
          <a:xfrm>
            <a:off x="711201" y="482600"/>
            <a:ext cx="4876800" cy="889693"/>
            <a:chOff x="0" y="50424"/>
            <a:chExt cx="10425491" cy="1672780"/>
          </a:xfrm>
        </p:grpSpPr>
        <p:sp>
          <p:nvSpPr>
            <p:cNvPr id="8" name="AutoShape 15">
              <a:extLst>
                <a:ext uri="{FF2B5EF4-FFF2-40B4-BE49-F238E27FC236}">
                  <a16:creationId xmlns:a16="http://schemas.microsoft.com/office/drawing/2014/main" id="{41489E17-F0C7-E78E-D495-2E4A77FBE57A}"/>
                </a:ext>
              </a:extLst>
            </p:cNvPr>
            <p:cNvSpPr/>
            <p:nvPr/>
          </p:nvSpPr>
          <p:spPr>
            <a:xfrm>
              <a:off x="0" y="50424"/>
              <a:ext cx="10425491" cy="1672780"/>
            </a:xfrm>
            <a:prstGeom prst="rect">
              <a:avLst/>
            </a:prstGeom>
            <a:solidFill>
              <a:srgbClr val="2F8662"/>
            </a:solidFill>
          </p:spPr>
          <p:txBody>
            <a:bodyPr/>
            <a:lstStyle/>
            <a:p>
              <a:endParaRPr lang="en-NL"/>
            </a:p>
          </p:txBody>
        </p:sp>
        <p:sp>
          <p:nvSpPr>
            <p:cNvPr id="9" name="TextBox 16">
              <a:extLst>
                <a:ext uri="{FF2B5EF4-FFF2-40B4-BE49-F238E27FC236}">
                  <a16:creationId xmlns:a16="http://schemas.microsoft.com/office/drawing/2014/main" id="{E64A58DE-8709-21A1-F5ED-8EF1CBEF94B7}"/>
                </a:ext>
              </a:extLst>
            </p:cNvPr>
            <p:cNvSpPr txBox="1"/>
            <p:nvPr/>
          </p:nvSpPr>
          <p:spPr>
            <a:xfrm>
              <a:off x="0" y="423872"/>
              <a:ext cx="10425491" cy="925880"/>
            </a:xfrm>
            <a:prstGeom prst="rect">
              <a:avLst/>
            </a:prstGeom>
          </p:spPr>
          <p:txBody>
            <a:bodyPr wrap="square" lIns="0" tIns="0" rIns="0" bIns="0" rtlCol="0" anchor="t">
              <a:spAutoFit/>
            </a:bodyPr>
            <a:lstStyle/>
            <a:p>
              <a:pPr algn="ctr" defTabSz="609630">
                <a:defRPr/>
              </a:pPr>
              <a:r>
                <a:rPr lang="en-GB" sz="3200" b="1">
                  <a:solidFill>
                    <a:srgbClr val="FFFFFF"/>
                  </a:solidFill>
                  <a:latin typeface="Arial Black" panose="020B0A04020102020204" pitchFamily="34" charset="0"/>
                </a:rPr>
                <a:t>What is an Outcome?</a:t>
              </a:r>
            </a:p>
          </p:txBody>
        </p:sp>
      </p:grpSp>
    </p:spTree>
    <p:extLst>
      <p:ext uri="{BB962C8B-B14F-4D97-AF65-F5344CB8AC3E}">
        <p14:creationId xmlns:p14="http://schemas.microsoft.com/office/powerpoint/2010/main" val="411266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a:solidFill>
                  <a:schemeClr val="tx1">
                    <a:lumMod val="75000"/>
                    <a:lumOff val="25000"/>
                  </a:schemeClr>
                </a:solidFill>
                <a:latin typeface="Arial Black" panose="020B0604020202020204" pitchFamily="34" charset="0"/>
              </a:rPr>
              <a:t>Defining impactful actions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215991"/>
          </a:xfrm>
          <a:prstGeom prst="rect">
            <a:avLst/>
          </a:prstGeom>
        </p:spPr>
        <p:txBody>
          <a:bodyPr wrap="square" lIns="0" tIns="0" rIns="0" bIns="0" rtlCol="0" anchor="t">
            <a:spAutoFit/>
          </a:bodyPr>
          <a:lstStyle/>
          <a:p>
            <a:pPr>
              <a:spcBef>
                <a:spcPts val="600"/>
              </a:spcBef>
              <a:spcAft>
                <a:spcPts val="600"/>
              </a:spcAft>
            </a:pPr>
            <a:r>
              <a:rPr lang="en-GB" sz="3600" spc="30">
                <a:solidFill>
                  <a:srgbClr val="49403C"/>
                </a:solidFill>
                <a:latin typeface="Arial" panose="020B0604020202020204" pitchFamily="34" charset="0"/>
              </a:rPr>
              <a:t>Through your library sustainability indexes, you have an idea of where you may need to act in order to maximise library sustainability... now to define actions </a:t>
            </a:r>
          </a:p>
        </p:txBody>
      </p:sp>
    </p:spTree>
    <p:extLst>
      <p:ext uri="{BB962C8B-B14F-4D97-AF65-F5344CB8AC3E}">
        <p14:creationId xmlns:p14="http://schemas.microsoft.com/office/powerpoint/2010/main" val="24382986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2" name="TextBox 11">
            <a:extLst>
              <a:ext uri="{FF2B5EF4-FFF2-40B4-BE49-F238E27FC236}">
                <a16:creationId xmlns:a16="http://schemas.microsoft.com/office/drawing/2014/main" id="{921A35F2-33C3-16E0-A9D4-BC6990F809B6}"/>
              </a:ext>
            </a:extLst>
          </p:cNvPr>
          <p:cNvSpPr txBox="1"/>
          <p:nvPr/>
        </p:nvSpPr>
        <p:spPr>
          <a:xfrm>
            <a:off x="914400" y="2108200"/>
            <a:ext cx="10972545" cy="3159391"/>
          </a:xfrm>
          <a:prstGeom prst="rect">
            <a:avLst/>
          </a:prstGeom>
        </p:spPr>
        <p:txBody>
          <a:bodyPr wrap="square" lIns="0" tIns="0" rIns="0" bIns="0" rtlCol="0" anchor="t">
            <a:spAutoFit/>
          </a:bodyPr>
          <a:lstStyle/>
          <a:p>
            <a:r>
              <a:rPr lang="en-US" sz="2933">
                <a:latin typeface="Univers Condensed" panose="020B0506020202050204" pitchFamily="34" charset="0"/>
              </a:rPr>
              <a:t>An outcome is a specific benefit that results from a library program or service designed to help patrons change their </a:t>
            </a:r>
            <a:r>
              <a:rPr lang="en-US" sz="2933" b="1">
                <a:solidFill>
                  <a:srgbClr val="2F8662"/>
                </a:solidFill>
                <a:latin typeface="Univers Condensed" panose="020B0506020202050204" pitchFamily="34" charset="0"/>
              </a:rPr>
              <a:t>awareness</a:t>
            </a:r>
            <a:r>
              <a:rPr lang="en-US" sz="2933">
                <a:latin typeface="Univers Condensed" panose="020B0506020202050204" pitchFamily="34" charset="0"/>
              </a:rPr>
              <a:t>, </a:t>
            </a:r>
            <a:r>
              <a:rPr lang="en-US" sz="2933" b="1">
                <a:solidFill>
                  <a:srgbClr val="2F8662"/>
                </a:solidFill>
                <a:latin typeface="Univers Condensed" panose="020B0506020202050204" pitchFamily="34" charset="0"/>
              </a:rPr>
              <a:t>knowledge</a:t>
            </a:r>
            <a:r>
              <a:rPr lang="en-US" sz="2933">
                <a:latin typeface="Univers Condensed" panose="020B0506020202050204" pitchFamily="34" charset="0"/>
              </a:rPr>
              <a:t>, </a:t>
            </a:r>
            <a:r>
              <a:rPr lang="en-US" sz="2933" b="1">
                <a:solidFill>
                  <a:srgbClr val="2F8662"/>
                </a:solidFill>
                <a:latin typeface="Univers Condensed" panose="020B0506020202050204" pitchFamily="34" charset="0"/>
              </a:rPr>
              <a:t>skills</a:t>
            </a:r>
            <a:r>
              <a:rPr lang="en-US" sz="2933">
                <a:latin typeface="Univers Condensed" panose="020B0506020202050204" pitchFamily="34" charset="0"/>
              </a:rPr>
              <a:t>, </a:t>
            </a:r>
            <a:r>
              <a:rPr lang="en-US" sz="2933" b="1">
                <a:solidFill>
                  <a:srgbClr val="2F8662"/>
                </a:solidFill>
                <a:latin typeface="Univers Condensed" panose="020B0506020202050204" pitchFamily="34" charset="0"/>
              </a:rPr>
              <a:t>attitudes</a:t>
            </a:r>
            <a:r>
              <a:rPr lang="en-US" sz="2933">
                <a:latin typeface="Univers Condensed" panose="020B0506020202050204" pitchFamily="34" charset="0"/>
              </a:rPr>
              <a:t>, or </a:t>
            </a:r>
            <a:r>
              <a:rPr lang="en-US" sz="2933" b="1">
                <a:solidFill>
                  <a:srgbClr val="2F8662"/>
                </a:solidFill>
                <a:latin typeface="Univers Condensed" panose="020B0506020202050204" pitchFamily="34" charset="0"/>
              </a:rPr>
              <a:t>behavior</a:t>
            </a:r>
            <a:r>
              <a:rPr lang="en-US" sz="2933" b="1">
                <a:latin typeface="Univers Condensed" panose="020B0506020202050204" pitchFamily="34" charset="0"/>
              </a:rPr>
              <a:t>.</a:t>
            </a:r>
          </a:p>
          <a:p>
            <a:endParaRPr lang="en-US" sz="2933" b="1">
              <a:latin typeface="Univers Condensed" panose="020B0506020202050204" pitchFamily="34" charset="0"/>
            </a:endParaRPr>
          </a:p>
          <a:p>
            <a:r>
              <a:rPr lang="en-US" sz="2933">
                <a:latin typeface="Univers Condensed" panose="020B0506020202050204" pitchFamily="34" charset="0"/>
              </a:rPr>
              <a:t>Outcomes are expressed as changes individuals perceive in themselves.</a:t>
            </a:r>
          </a:p>
          <a:p>
            <a:endParaRPr lang="en-US" sz="2933">
              <a:latin typeface="Univers Condensed" panose="020B0506020202050204" pitchFamily="34" charset="0"/>
            </a:endParaRPr>
          </a:p>
          <a:p>
            <a:r>
              <a:rPr lang="en-US" sz="2933">
                <a:latin typeface="Univers Condensed" panose="020B0506020202050204" pitchFamily="34" charset="0"/>
              </a:rPr>
              <a:t>Outcomes can be quantitative or qualitative.</a:t>
            </a:r>
          </a:p>
        </p:txBody>
      </p:sp>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sz="1200"/>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388819"/>
            </a:xfrm>
            <a:prstGeom prst="rect">
              <a:avLst/>
            </a:prstGeom>
          </p:spPr>
          <p:txBody>
            <a:bodyPr wrap="square" lIns="0" tIns="0" rIns="0" bIns="0" rtlCol="0" anchor="t">
              <a:spAutoFit/>
            </a:bodyPr>
            <a:lstStyle/>
            <a:p>
              <a:pPr algn="ctr" defTabSz="609630">
                <a:defRPr/>
              </a:pPr>
              <a:r>
                <a:rPr lang="en-GB" sz="4800" b="1">
                  <a:solidFill>
                    <a:srgbClr val="FFFFFF"/>
                  </a:solidFill>
                  <a:latin typeface="Univers Condensed" panose="020B0506020202050204" pitchFamily="34" charset="0"/>
                </a:rPr>
                <a:t>Outcomes for people</a:t>
              </a:r>
            </a:p>
          </p:txBody>
        </p:sp>
      </p:grpSp>
      <p:grpSp>
        <p:nvGrpSpPr>
          <p:cNvPr id="3" name="Group 2">
            <a:extLst>
              <a:ext uri="{FF2B5EF4-FFF2-40B4-BE49-F238E27FC236}">
                <a16:creationId xmlns:a16="http://schemas.microsoft.com/office/drawing/2014/main" id="{FC62F440-6AE4-5CF7-1547-D24646505DF8}"/>
              </a:ext>
            </a:extLst>
          </p:cNvPr>
          <p:cNvGrpSpPr/>
          <p:nvPr/>
        </p:nvGrpSpPr>
        <p:grpSpPr>
          <a:xfrm>
            <a:off x="735337" y="5757193"/>
            <a:ext cx="10822672" cy="806246"/>
            <a:chOff x="60338" y="1401527"/>
            <a:chExt cx="10729582" cy="806246"/>
          </a:xfrm>
        </p:grpSpPr>
        <p:sp>
          <p:nvSpPr>
            <p:cNvPr id="4" name="Rectangle: Rounded Corners 3">
              <a:extLst>
                <a:ext uri="{FF2B5EF4-FFF2-40B4-BE49-F238E27FC236}">
                  <a16:creationId xmlns:a16="http://schemas.microsoft.com/office/drawing/2014/main" id="{C4F0D81C-7D38-E48F-8C6D-969CE0515D4A}"/>
                </a:ext>
              </a:extLst>
            </p:cNvPr>
            <p:cNvSpPr/>
            <p:nvPr/>
          </p:nvSpPr>
          <p:spPr>
            <a:xfrm>
              <a:off x="1984956" y="1401527"/>
              <a:ext cx="1055003"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2400">
                  <a:solidFill>
                    <a:prstClr val="black">
                      <a:lumMod val="85000"/>
                      <a:lumOff val="15000"/>
                    </a:prstClr>
                  </a:solidFill>
                  <a:latin typeface="Univers Condensed" panose="020B0506020202050204" pitchFamily="34" charset="0"/>
                </a:rPr>
                <a:t>Inputs</a:t>
              </a:r>
              <a:endParaRPr lang="en-GB" sz="3200">
                <a:solidFill>
                  <a:prstClr val="black">
                    <a:lumMod val="85000"/>
                    <a:lumOff val="15000"/>
                  </a:prstClr>
                </a:solidFill>
                <a:latin typeface="Univers Condensed" panose="020B0506020202050204" pitchFamily="34" charset="0"/>
              </a:endParaRPr>
            </a:p>
          </p:txBody>
        </p:sp>
        <p:sp>
          <p:nvSpPr>
            <p:cNvPr id="5" name="Rectangle: Rounded Corners 4">
              <a:extLst>
                <a:ext uri="{FF2B5EF4-FFF2-40B4-BE49-F238E27FC236}">
                  <a16:creationId xmlns:a16="http://schemas.microsoft.com/office/drawing/2014/main" id="{8F125B50-677B-41AB-3717-4ADEE8FF5A3D}"/>
                </a:ext>
              </a:extLst>
            </p:cNvPr>
            <p:cNvSpPr/>
            <p:nvPr/>
          </p:nvSpPr>
          <p:spPr>
            <a:xfrm>
              <a:off x="5587771" y="1401527"/>
              <a:ext cx="1245337"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2400">
                  <a:solidFill>
                    <a:prstClr val="black">
                      <a:lumMod val="85000"/>
                      <a:lumOff val="15000"/>
                    </a:prstClr>
                  </a:solidFill>
                  <a:latin typeface="Univers Condensed" panose="020B0506020202050204" pitchFamily="34" charset="0"/>
                </a:rPr>
                <a:t>Outputs</a:t>
              </a:r>
              <a:endParaRPr lang="en-GB" sz="4000">
                <a:solidFill>
                  <a:prstClr val="black">
                    <a:lumMod val="85000"/>
                    <a:lumOff val="15000"/>
                  </a:prstClr>
                </a:solidFill>
                <a:latin typeface="Univers Condensed" panose="020B0506020202050204" pitchFamily="34" charset="0"/>
              </a:endParaRPr>
            </a:p>
          </p:txBody>
        </p:sp>
        <p:sp>
          <p:nvSpPr>
            <p:cNvPr id="9" name="Rectangle: Rounded Corners 8">
              <a:extLst>
                <a:ext uri="{FF2B5EF4-FFF2-40B4-BE49-F238E27FC236}">
                  <a16:creationId xmlns:a16="http://schemas.microsoft.com/office/drawing/2014/main" id="{3F9F84E0-86C6-FA16-3192-D016F0657AF7}"/>
                </a:ext>
              </a:extLst>
            </p:cNvPr>
            <p:cNvSpPr/>
            <p:nvPr/>
          </p:nvSpPr>
          <p:spPr>
            <a:xfrm>
              <a:off x="7382624" y="1401527"/>
              <a:ext cx="1515725"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2400" b="1">
                  <a:solidFill>
                    <a:srgbClr val="2F8662"/>
                  </a:solidFill>
                  <a:latin typeface="Univers Condensed" panose="020B0506020202050204" pitchFamily="34" charset="0"/>
                </a:rPr>
                <a:t>Outcomes</a:t>
              </a:r>
              <a:endParaRPr lang="en-GB" sz="3200" b="1">
                <a:solidFill>
                  <a:srgbClr val="2F8662"/>
                </a:solidFill>
                <a:latin typeface="Univers Condensed" panose="020B0506020202050204" pitchFamily="34" charset="0"/>
              </a:endParaRPr>
            </a:p>
          </p:txBody>
        </p:sp>
        <p:sp>
          <p:nvSpPr>
            <p:cNvPr id="10" name="Rectangle: Rounded Corners 9">
              <a:extLst>
                <a:ext uri="{FF2B5EF4-FFF2-40B4-BE49-F238E27FC236}">
                  <a16:creationId xmlns:a16="http://schemas.microsoft.com/office/drawing/2014/main" id="{247F4129-6255-7AC4-25EA-A8C2D29A654B}"/>
                </a:ext>
              </a:extLst>
            </p:cNvPr>
            <p:cNvSpPr/>
            <p:nvPr/>
          </p:nvSpPr>
          <p:spPr>
            <a:xfrm>
              <a:off x="9459916" y="1401527"/>
              <a:ext cx="1330004"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2400">
                  <a:solidFill>
                    <a:prstClr val="black">
                      <a:lumMod val="85000"/>
                      <a:lumOff val="15000"/>
                    </a:prstClr>
                  </a:solidFill>
                  <a:latin typeface="Univers Condensed" panose="020B0506020202050204" pitchFamily="34" charset="0"/>
                </a:rPr>
                <a:t>Impact</a:t>
              </a:r>
              <a:endParaRPr lang="en-GB" sz="2933">
                <a:solidFill>
                  <a:prstClr val="black">
                    <a:lumMod val="85000"/>
                    <a:lumOff val="15000"/>
                  </a:prstClr>
                </a:solidFill>
                <a:latin typeface="Univers Condensed" panose="020B0506020202050204" pitchFamily="34" charset="0"/>
              </a:endParaRPr>
            </a:p>
          </p:txBody>
        </p:sp>
        <p:sp>
          <p:nvSpPr>
            <p:cNvPr id="11" name="Arrow: Right 10">
              <a:extLst>
                <a:ext uri="{FF2B5EF4-FFF2-40B4-BE49-F238E27FC236}">
                  <a16:creationId xmlns:a16="http://schemas.microsoft.com/office/drawing/2014/main" id="{FBEB3E0A-6184-C8CC-822E-17D0E422E944}"/>
                </a:ext>
              </a:extLst>
            </p:cNvPr>
            <p:cNvSpPr/>
            <p:nvPr/>
          </p:nvSpPr>
          <p:spPr>
            <a:xfrm>
              <a:off x="1495164" y="1618596"/>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2133">
                <a:solidFill>
                  <a:prstClr val="white"/>
                </a:solidFill>
                <a:latin typeface="Calibri" panose="020F0502020204030204"/>
              </a:endParaRPr>
            </a:p>
          </p:txBody>
        </p:sp>
        <p:sp>
          <p:nvSpPr>
            <p:cNvPr id="12" name="Arrow: Right 11">
              <a:extLst>
                <a:ext uri="{FF2B5EF4-FFF2-40B4-BE49-F238E27FC236}">
                  <a16:creationId xmlns:a16="http://schemas.microsoft.com/office/drawing/2014/main" id="{5D14A62C-0650-1FEB-6548-5997861C0818}"/>
                </a:ext>
              </a:extLst>
            </p:cNvPr>
            <p:cNvSpPr/>
            <p:nvPr/>
          </p:nvSpPr>
          <p:spPr>
            <a:xfrm>
              <a:off x="3097132"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2133">
                <a:solidFill>
                  <a:prstClr val="white"/>
                </a:solidFill>
                <a:latin typeface="Calibri" panose="020F0502020204030204"/>
              </a:endParaRPr>
            </a:p>
          </p:txBody>
        </p:sp>
        <p:sp>
          <p:nvSpPr>
            <p:cNvPr id="13" name="Arrow: Right 12">
              <a:extLst>
                <a:ext uri="{FF2B5EF4-FFF2-40B4-BE49-F238E27FC236}">
                  <a16:creationId xmlns:a16="http://schemas.microsoft.com/office/drawing/2014/main" id="{25F8E38C-89CD-41C5-4378-6BAEA6EED4FE}"/>
                </a:ext>
              </a:extLst>
            </p:cNvPr>
            <p:cNvSpPr/>
            <p:nvPr/>
          </p:nvSpPr>
          <p:spPr>
            <a:xfrm>
              <a:off x="509670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2133">
                <a:solidFill>
                  <a:prstClr val="white"/>
                </a:solidFill>
                <a:latin typeface="Calibri" panose="020F0502020204030204"/>
              </a:endParaRPr>
            </a:p>
          </p:txBody>
        </p:sp>
        <p:sp>
          <p:nvSpPr>
            <p:cNvPr id="14" name="Rectangle: Rounded Corners 13">
              <a:extLst>
                <a:ext uri="{FF2B5EF4-FFF2-40B4-BE49-F238E27FC236}">
                  <a16:creationId xmlns:a16="http://schemas.microsoft.com/office/drawing/2014/main" id="{89740CB7-1586-B29C-328F-167687B23ACD}"/>
                </a:ext>
              </a:extLst>
            </p:cNvPr>
            <p:cNvSpPr/>
            <p:nvPr/>
          </p:nvSpPr>
          <p:spPr>
            <a:xfrm>
              <a:off x="60338" y="1401527"/>
              <a:ext cx="1375103"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2400">
                  <a:solidFill>
                    <a:prstClr val="black">
                      <a:lumMod val="85000"/>
                      <a:lumOff val="15000"/>
                    </a:prstClr>
                  </a:solidFill>
                  <a:latin typeface="Univers Condensed" panose="020B0506020202050204" pitchFamily="34" charset="0"/>
                </a:rPr>
                <a:t>Needs</a:t>
              </a:r>
              <a:endParaRPr lang="en-GB" sz="2400">
                <a:solidFill>
                  <a:prstClr val="black">
                    <a:lumMod val="85000"/>
                    <a:lumOff val="15000"/>
                  </a:prstClr>
                </a:solidFill>
                <a:latin typeface="Univers Condensed" panose="020B0506020202050204" pitchFamily="34" charset="0"/>
              </a:endParaRPr>
            </a:p>
          </p:txBody>
        </p:sp>
        <p:sp>
          <p:nvSpPr>
            <p:cNvPr id="15" name="Rectangle: Rounded Corners 14">
              <a:extLst>
                <a:ext uri="{FF2B5EF4-FFF2-40B4-BE49-F238E27FC236}">
                  <a16:creationId xmlns:a16="http://schemas.microsoft.com/office/drawing/2014/main" id="{3B7BCA92-ACC9-552F-B527-9E947A9A0E27}"/>
                </a:ext>
              </a:extLst>
            </p:cNvPr>
            <p:cNvSpPr/>
            <p:nvPr/>
          </p:nvSpPr>
          <p:spPr>
            <a:xfrm>
              <a:off x="3589475"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2400">
                  <a:solidFill>
                    <a:prstClr val="black">
                      <a:lumMod val="85000"/>
                      <a:lumOff val="15000"/>
                    </a:prstClr>
                  </a:solidFill>
                  <a:latin typeface="Univers Condensed" panose="020B0506020202050204" pitchFamily="34" charset="0"/>
                </a:rPr>
                <a:t>Activities</a:t>
              </a:r>
              <a:endParaRPr lang="en-GB" sz="4000">
                <a:solidFill>
                  <a:prstClr val="black">
                    <a:lumMod val="85000"/>
                    <a:lumOff val="15000"/>
                  </a:prstClr>
                </a:solidFill>
                <a:latin typeface="Univers Condensed" panose="020B0506020202050204" pitchFamily="34" charset="0"/>
              </a:endParaRPr>
            </a:p>
          </p:txBody>
        </p:sp>
        <p:sp>
          <p:nvSpPr>
            <p:cNvPr id="16" name="Arrow: Right 15">
              <a:extLst>
                <a:ext uri="{FF2B5EF4-FFF2-40B4-BE49-F238E27FC236}">
                  <a16:creationId xmlns:a16="http://schemas.microsoft.com/office/drawing/2014/main" id="{92EFCC81-E3C8-A8E7-23D2-BFA663AF6BAB}"/>
                </a:ext>
              </a:extLst>
            </p:cNvPr>
            <p:cNvSpPr/>
            <p:nvPr/>
          </p:nvSpPr>
          <p:spPr>
            <a:xfrm>
              <a:off x="6891557"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2133">
                <a:solidFill>
                  <a:prstClr val="white"/>
                </a:solidFill>
                <a:latin typeface="Calibri" panose="020F0502020204030204"/>
              </a:endParaRPr>
            </a:p>
          </p:txBody>
        </p:sp>
        <p:sp>
          <p:nvSpPr>
            <p:cNvPr id="17" name="Arrow: Right 16">
              <a:extLst>
                <a:ext uri="{FF2B5EF4-FFF2-40B4-BE49-F238E27FC236}">
                  <a16:creationId xmlns:a16="http://schemas.microsoft.com/office/drawing/2014/main" id="{FE5E2926-02C8-17BD-034C-DC130C8BF2D7}"/>
                </a:ext>
              </a:extLst>
            </p:cNvPr>
            <p:cNvSpPr/>
            <p:nvPr/>
          </p:nvSpPr>
          <p:spPr>
            <a:xfrm>
              <a:off x="896282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2133">
                <a:solidFill>
                  <a:prstClr val="white"/>
                </a:solidFill>
                <a:latin typeface="Calibri" panose="020F0502020204030204"/>
              </a:endParaRPr>
            </a:p>
          </p:txBody>
        </p:sp>
      </p:grpSp>
    </p:spTree>
    <p:extLst>
      <p:ext uri="{BB962C8B-B14F-4D97-AF65-F5344CB8AC3E}">
        <p14:creationId xmlns:p14="http://schemas.microsoft.com/office/powerpoint/2010/main" val="66178708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06248DD7-C8AF-41D3-8AD6-DDD2BF3E9822}"/>
              </a:ext>
            </a:extLst>
          </p:cNvPr>
          <p:cNvCxnSpPr>
            <a:cxnSpLocks/>
          </p:cNvCxnSpPr>
          <p:nvPr/>
        </p:nvCxnSpPr>
        <p:spPr>
          <a:xfrm>
            <a:off x="988830" y="5987895"/>
            <a:ext cx="10683949" cy="0"/>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C5F35D-DF5D-46E0-AC45-59916D1AECE1}"/>
              </a:ext>
            </a:extLst>
          </p:cNvPr>
          <p:cNvCxnSpPr>
            <a:cxnSpLocks/>
          </p:cNvCxnSpPr>
          <p:nvPr/>
        </p:nvCxnSpPr>
        <p:spPr>
          <a:xfrm flipV="1">
            <a:off x="988829" y="1201479"/>
            <a:ext cx="0" cy="4786416"/>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B68E021-CEE1-480D-86B4-39B02C4C4E52}"/>
              </a:ext>
            </a:extLst>
          </p:cNvPr>
          <p:cNvSpPr txBox="1"/>
          <p:nvPr/>
        </p:nvSpPr>
        <p:spPr>
          <a:xfrm>
            <a:off x="5656522" y="5987896"/>
            <a:ext cx="1063255" cy="523220"/>
          </a:xfrm>
          <a:prstGeom prst="rect">
            <a:avLst/>
          </a:prstGeom>
          <a:noFill/>
        </p:spPr>
        <p:txBody>
          <a:bodyPr wrap="square" rtlCol="0">
            <a:spAutoFit/>
          </a:bodyPr>
          <a:lstStyle/>
          <a:p>
            <a:pPr defTabSz="914492">
              <a:defRPr/>
            </a:pPr>
            <a:r>
              <a:rPr lang="en-US" sz="2800">
                <a:solidFill>
                  <a:prstClr val="black">
                    <a:lumMod val="75000"/>
                    <a:lumOff val="25000"/>
                  </a:prstClr>
                </a:solidFill>
                <a:latin typeface="Arial" panose="020B0604020202020204" pitchFamily="34" charset="0"/>
                <a:cs typeface="Arial" panose="020B0604020202020204" pitchFamily="34" charset="0"/>
              </a:rPr>
              <a:t>Time</a:t>
            </a:r>
            <a:endParaRPr lang="en-GB" sz="2800">
              <a:solidFill>
                <a:prstClr val="black">
                  <a:lumMod val="75000"/>
                  <a:lumOff val="25000"/>
                </a:prstClr>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9312FE2-6785-45C4-9034-FB40C6526EDD}"/>
              </a:ext>
            </a:extLst>
          </p:cNvPr>
          <p:cNvSpPr txBox="1"/>
          <p:nvPr/>
        </p:nvSpPr>
        <p:spPr>
          <a:xfrm>
            <a:off x="311722" y="2595214"/>
            <a:ext cx="615553" cy="1439850"/>
          </a:xfrm>
          <a:prstGeom prst="rect">
            <a:avLst/>
          </a:prstGeom>
          <a:noFill/>
        </p:spPr>
        <p:txBody>
          <a:bodyPr vert="vert270" wrap="square" rtlCol="0">
            <a:spAutoFit/>
          </a:bodyPr>
          <a:lstStyle/>
          <a:p>
            <a:pPr defTabSz="914492">
              <a:defRPr/>
            </a:pPr>
            <a:r>
              <a:rPr lang="en-US" sz="2800">
                <a:solidFill>
                  <a:prstClr val="black">
                    <a:lumMod val="75000"/>
                    <a:lumOff val="25000"/>
                  </a:prstClr>
                </a:solidFill>
                <a:latin typeface="Arial" panose="020B0604020202020204" pitchFamily="34" charset="0"/>
                <a:cs typeface="Arial" panose="020B0604020202020204" pitchFamily="34" charset="0"/>
              </a:rPr>
              <a:t>Impact</a:t>
            </a:r>
            <a:endParaRPr lang="en-GB" sz="2800">
              <a:solidFill>
                <a:prstClr val="black">
                  <a:lumMod val="75000"/>
                  <a:lumOff val="25000"/>
                </a:prstClr>
              </a:solidFill>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70421685-20D9-0A9B-9B8C-BAB104A12A99}"/>
              </a:ext>
            </a:extLst>
          </p:cNvPr>
          <p:cNvGrpSpPr/>
          <p:nvPr/>
        </p:nvGrpSpPr>
        <p:grpSpPr>
          <a:xfrm>
            <a:off x="3508850" y="3591611"/>
            <a:ext cx="3202625" cy="943707"/>
            <a:chOff x="5263275" y="5387416"/>
            <a:chExt cx="4803938" cy="1415561"/>
          </a:xfrm>
        </p:grpSpPr>
        <p:sp>
          <p:nvSpPr>
            <p:cNvPr id="12" name="Rectangle: Rounded Corners 11">
              <a:extLst>
                <a:ext uri="{FF2B5EF4-FFF2-40B4-BE49-F238E27FC236}">
                  <a16:creationId xmlns:a16="http://schemas.microsoft.com/office/drawing/2014/main" id="{5D3823D8-3B77-4422-A090-152EACD79F78}"/>
                </a:ext>
              </a:extLst>
            </p:cNvPr>
            <p:cNvSpPr/>
            <p:nvPr/>
          </p:nvSpPr>
          <p:spPr>
            <a:xfrm>
              <a:off x="7367213" y="5902977"/>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2400">
                  <a:solidFill>
                    <a:prstClr val="white"/>
                  </a:solidFill>
                  <a:latin typeface="Arial" panose="020B0604020202020204" pitchFamily="34" charset="0"/>
                  <a:cs typeface="Arial" panose="020B0604020202020204" pitchFamily="34" charset="0"/>
                </a:rPr>
                <a:t>Skills</a:t>
              </a:r>
              <a:endParaRPr lang="en-GB" sz="2133">
                <a:solidFill>
                  <a:prstClr val="white"/>
                </a:solidFill>
                <a:latin typeface="Arial" panose="020B0604020202020204" pitchFamily="34" charset="0"/>
                <a:cs typeface="Arial" panose="020B0604020202020204" pitchFamily="34" charset="0"/>
              </a:endParaRPr>
            </a:p>
          </p:txBody>
        </p:sp>
        <p:sp>
          <p:nvSpPr>
            <p:cNvPr id="21" name="Arrow: Curved Down 20">
              <a:extLst>
                <a:ext uri="{FF2B5EF4-FFF2-40B4-BE49-F238E27FC236}">
                  <a16:creationId xmlns:a16="http://schemas.microsoft.com/office/drawing/2014/main" id="{C1B90C0C-B39A-42DB-B4CE-89FCAFFE6D99}"/>
                </a:ext>
              </a:extLst>
            </p:cNvPr>
            <p:cNvSpPr/>
            <p:nvPr/>
          </p:nvSpPr>
          <p:spPr>
            <a:xfrm rot="20400000">
              <a:off x="5263275" y="5387416"/>
              <a:ext cx="2565755"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8D2E5F76-BCCE-21C8-D19D-5AF1CB6A06D7}"/>
              </a:ext>
            </a:extLst>
          </p:cNvPr>
          <p:cNvGrpSpPr/>
          <p:nvPr/>
        </p:nvGrpSpPr>
        <p:grpSpPr>
          <a:xfrm>
            <a:off x="1727554" y="4265344"/>
            <a:ext cx="3183922" cy="895923"/>
            <a:chOff x="2591330" y="6398015"/>
            <a:chExt cx="4775883" cy="1343885"/>
          </a:xfrm>
        </p:grpSpPr>
        <p:sp>
          <p:nvSpPr>
            <p:cNvPr id="11" name="Rectangle: Rounded Corners 10">
              <a:extLst>
                <a:ext uri="{FF2B5EF4-FFF2-40B4-BE49-F238E27FC236}">
                  <a16:creationId xmlns:a16="http://schemas.microsoft.com/office/drawing/2014/main" id="{92DC4D6C-2D64-4360-AE36-FC3B1A7A6F8D}"/>
                </a:ext>
              </a:extLst>
            </p:cNvPr>
            <p:cNvSpPr/>
            <p:nvPr/>
          </p:nvSpPr>
          <p:spPr>
            <a:xfrm>
              <a:off x="4667213" y="6841900"/>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2400">
                  <a:solidFill>
                    <a:prstClr val="white"/>
                  </a:solidFill>
                  <a:latin typeface="Arial" panose="020B0604020202020204" pitchFamily="34" charset="0"/>
                  <a:cs typeface="Arial" panose="020B0604020202020204" pitchFamily="34" charset="0"/>
                </a:rPr>
                <a:t>Knowledge</a:t>
              </a:r>
              <a:endParaRPr lang="en-GB" sz="2133">
                <a:solidFill>
                  <a:prstClr val="white"/>
                </a:solidFill>
                <a:latin typeface="Arial" panose="020B0604020202020204" pitchFamily="34" charset="0"/>
                <a:cs typeface="Arial" panose="020B0604020202020204" pitchFamily="34" charset="0"/>
              </a:endParaRPr>
            </a:p>
          </p:txBody>
        </p:sp>
        <p:sp>
          <p:nvSpPr>
            <p:cNvPr id="3" name="Arrow: Curved Down 2">
              <a:extLst>
                <a:ext uri="{FF2B5EF4-FFF2-40B4-BE49-F238E27FC236}">
                  <a16:creationId xmlns:a16="http://schemas.microsoft.com/office/drawing/2014/main" id="{EEF97A27-CB10-12DA-8804-266CA9EA2EC3}"/>
                </a:ext>
              </a:extLst>
            </p:cNvPr>
            <p:cNvSpPr/>
            <p:nvPr/>
          </p:nvSpPr>
          <p:spPr>
            <a:xfrm rot="20400000">
              <a:off x="2591330" y="6398015"/>
              <a:ext cx="2565755" cy="727804"/>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sp>
        <p:nvSpPr>
          <p:cNvPr id="4" name="Rectangle: Rounded Corners 3">
            <a:extLst>
              <a:ext uri="{FF2B5EF4-FFF2-40B4-BE49-F238E27FC236}">
                <a16:creationId xmlns:a16="http://schemas.microsoft.com/office/drawing/2014/main" id="{7991BC32-F02B-DA2A-05E5-7E817C65EEBC}"/>
              </a:ext>
            </a:extLst>
          </p:cNvPr>
          <p:cNvSpPr/>
          <p:nvPr/>
        </p:nvSpPr>
        <p:spPr>
          <a:xfrm>
            <a:off x="1175839" y="5241525"/>
            <a:ext cx="1920000" cy="6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2400">
                <a:solidFill>
                  <a:prstClr val="white"/>
                </a:solidFill>
                <a:latin typeface="Arial" panose="020B0604020202020204" pitchFamily="34" charset="0"/>
                <a:cs typeface="Arial" panose="020B0604020202020204" pitchFamily="34" charset="0"/>
              </a:rPr>
              <a:t>Awareness</a:t>
            </a:r>
            <a:endParaRPr lang="en-GB" sz="2933">
              <a:solidFill>
                <a:prstClr val="white"/>
              </a:solidFill>
              <a:latin typeface="Arial" panose="020B0604020202020204" pitchFamily="34" charset="0"/>
              <a:cs typeface="Arial" panose="020B0604020202020204" pitchFamily="34" charset="0"/>
            </a:endParaRPr>
          </a:p>
        </p:txBody>
      </p:sp>
      <p:grpSp>
        <p:nvGrpSpPr>
          <p:cNvPr id="25" name="Group 24">
            <a:extLst>
              <a:ext uri="{FF2B5EF4-FFF2-40B4-BE49-F238E27FC236}">
                <a16:creationId xmlns:a16="http://schemas.microsoft.com/office/drawing/2014/main" id="{1385F5EA-FEEC-D758-481F-9B023BDA65C1}"/>
              </a:ext>
            </a:extLst>
          </p:cNvPr>
          <p:cNvGrpSpPr/>
          <p:nvPr/>
        </p:nvGrpSpPr>
        <p:grpSpPr>
          <a:xfrm>
            <a:off x="5298145" y="2943039"/>
            <a:ext cx="3213331" cy="931663"/>
            <a:chOff x="7947217" y="4414558"/>
            <a:chExt cx="4819996" cy="1397494"/>
          </a:xfrm>
        </p:grpSpPr>
        <p:sp>
          <p:nvSpPr>
            <p:cNvPr id="14" name="Rectangle: Rounded Corners 13">
              <a:extLst>
                <a:ext uri="{FF2B5EF4-FFF2-40B4-BE49-F238E27FC236}">
                  <a16:creationId xmlns:a16="http://schemas.microsoft.com/office/drawing/2014/main" id="{BA01CBBE-7563-416E-BFF0-6BC7A60CD1EC}"/>
                </a:ext>
              </a:extLst>
            </p:cNvPr>
            <p:cNvSpPr/>
            <p:nvPr/>
          </p:nvSpPr>
          <p:spPr>
            <a:xfrm>
              <a:off x="10067213" y="4912052"/>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2400">
                  <a:solidFill>
                    <a:prstClr val="white"/>
                  </a:solidFill>
                  <a:latin typeface="Arial" panose="020B0604020202020204" pitchFamily="34" charset="0"/>
                  <a:cs typeface="Arial" panose="020B0604020202020204" pitchFamily="34" charset="0"/>
                </a:rPr>
                <a:t>Attitudes</a:t>
              </a:r>
              <a:endParaRPr lang="en-GB" sz="2133">
                <a:solidFill>
                  <a:prstClr val="white"/>
                </a:solidFill>
                <a:latin typeface="Arial" panose="020B0604020202020204" pitchFamily="34" charset="0"/>
                <a:cs typeface="Arial" panose="020B0604020202020204" pitchFamily="34" charset="0"/>
              </a:endParaRPr>
            </a:p>
          </p:txBody>
        </p:sp>
        <p:sp>
          <p:nvSpPr>
            <p:cNvPr id="7" name="Arrow: Curved Down 6">
              <a:extLst>
                <a:ext uri="{FF2B5EF4-FFF2-40B4-BE49-F238E27FC236}">
                  <a16:creationId xmlns:a16="http://schemas.microsoft.com/office/drawing/2014/main" id="{127D3264-21EA-066E-9E09-9070D3EBE550}"/>
                </a:ext>
              </a:extLst>
            </p:cNvPr>
            <p:cNvSpPr/>
            <p:nvPr/>
          </p:nvSpPr>
          <p:spPr>
            <a:xfrm rot="20400000">
              <a:off x="7947217" y="4414558"/>
              <a:ext cx="2565755"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6A0DC29D-D96D-66D8-75A5-EA4B0D10B5E4}"/>
              </a:ext>
            </a:extLst>
          </p:cNvPr>
          <p:cNvGrpSpPr/>
          <p:nvPr/>
        </p:nvGrpSpPr>
        <p:grpSpPr>
          <a:xfrm>
            <a:off x="7087441" y="2263220"/>
            <a:ext cx="3224035" cy="946227"/>
            <a:chOff x="10631161" y="3394830"/>
            <a:chExt cx="4836052" cy="1419340"/>
          </a:xfrm>
        </p:grpSpPr>
        <p:sp>
          <p:nvSpPr>
            <p:cNvPr id="13" name="Rectangle: Rounded Corners 12">
              <a:extLst>
                <a:ext uri="{FF2B5EF4-FFF2-40B4-BE49-F238E27FC236}">
                  <a16:creationId xmlns:a16="http://schemas.microsoft.com/office/drawing/2014/main" id="{1D7CCB45-3179-4C31-99CB-CD77B585C6A4}"/>
                </a:ext>
              </a:extLst>
            </p:cNvPr>
            <p:cNvSpPr/>
            <p:nvPr/>
          </p:nvSpPr>
          <p:spPr>
            <a:xfrm>
              <a:off x="12767213" y="3914170"/>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2400">
                  <a:solidFill>
                    <a:prstClr val="white"/>
                  </a:solidFill>
                  <a:latin typeface="Arial" panose="020B0604020202020204" pitchFamily="34" charset="0"/>
                  <a:cs typeface="Arial" panose="020B0604020202020204" pitchFamily="34" charset="0"/>
                </a:rPr>
                <a:t>Behavior</a:t>
              </a:r>
              <a:endParaRPr lang="en-GB" sz="2133">
                <a:solidFill>
                  <a:prstClr val="white"/>
                </a:solidFill>
                <a:latin typeface="Arial" panose="020B0604020202020204" pitchFamily="34" charset="0"/>
                <a:cs typeface="Arial" panose="020B0604020202020204" pitchFamily="34" charset="0"/>
              </a:endParaRPr>
            </a:p>
          </p:txBody>
        </p:sp>
        <p:sp>
          <p:nvSpPr>
            <p:cNvPr id="8" name="Arrow: Curved Down 7">
              <a:extLst>
                <a:ext uri="{FF2B5EF4-FFF2-40B4-BE49-F238E27FC236}">
                  <a16:creationId xmlns:a16="http://schemas.microsoft.com/office/drawing/2014/main" id="{708F5DC7-E7B8-728B-1223-D2E7BA067ECD}"/>
                </a:ext>
              </a:extLst>
            </p:cNvPr>
            <p:cNvSpPr/>
            <p:nvPr/>
          </p:nvSpPr>
          <p:spPr>
            <a:xfrm rot="20400000">
              <a:off x="10631161" y="3394830"/>
              <a:ext cx="2565754" cy="797971"/>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grpSp>
        <p:nvGrpSpPr>
          <p:cNvPr id="27" name="Group 26">
            <a:extLst>
              <a:ext uri="{FF2B5EF4-FFF2-40B4-BE49-F238E27FC236}">
                <a16:creationId xmlns:a16="http://schemas.microsoft.com/office/drawing/2014/main" id="{E23D3FD4-3EC2-224B-0847-D7C0D0AF86F5}"/>
              </a:ext>
            </a:extLst>
          </p:cNvPr>
          <p:cNvGrpSpPr/>
          <p:nvPr/>
        </p:nvGrpSpPr>
        <p:grpSpPr>
          <a:xfrm>
            <a:off x="8877597" y="1613412"/>
            <a:ext cx="3242488" cy="948193"/>
            <a:chOff x="13316396" y="2420118"/>
            <a:chExt cx="4863732" cy="1422289"/>
          </a:xfrm>
        </p:grpSpPr>
        <p:sp>
          <p:nvSpPr>
            <p:cNvPr id="20" name="Rectangle: Rounded Corners 19">
              <a:extLst>
                <a:ext uri="{FF2B5EF4-FFF2-40B4-BE49-F238E27FC236}">
                  <a16:creationId xmlns:a16="http://schemas.microsoft.com/office/drawing/2014/main" id="{8631164A-31B7-4032-B1E6-C445A024FD14}"/>
                </a:ext>
              </a:extLst>
            </p:cNvPr>
            <p:cNvSpPr/>
            <p:nvPr/>
          </p:nvSpPr>
          <p:spPr>
            <a:xfrm>
              <a:off x="15480128" y="2942407"/>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2000">
                  <a:solidFill>
                    <a:prstClr val="white"/>
                  </a:solidFill>
                  <a:latin typeface="Arial" panose="020B0604020202020204" pitchFamily="34" charset="0"/>
                  <a:cs typeface="Arial" panose="020B0604020202020204" pitchFamily="34" charset="0"/>
                </a:rPr>
                <a:t>Changes in conditions</a:t>
              </a:r>
              <a:endParaRPr lang="en-GB" sz="2000">
                <a:solidFill>
                  <a:prstClr val="white"/>
                </a:solidFill>
                <a:latin typeface="Arial" panose="020B0604020202020204" pitchFamily="34" charset="0"/>
                <a:cs typeface="Arial" panose="020B0604020202020204" pitchFamily="34" charset="0"/>
              </a:endParaRPr>
            </a:p>
          </p:txBody>
        </p:sp>
        <p:sp>
          <p:nvSpPr>
            <p:cNvPr id="9" name="Arrow: Curved Down 8">
              <a:extLst>
                <a:ext uri="{FF2B5EF4-FFF2-40B4-BE49-F238E27FC236}">
                  <a16:creationId xmlns:a16="http://schemas.microsoft.com/office/drawing/2014/main" id="{A4822339-D78E-5FFA-EBA4-0CDFB8BF3100}"/>
                </a:ext>
              </a:extLst>
            </p:cNvPr>
            <p:cNvSpPr/>
            <p:nvPr/>
          </p:nvSpPr>
          <p:spPr>
            <a:xfrm rot="20400000">
              <a:off x="13316396" y="2420118"/>
              <a:ext cx="2565754"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sp>
        <p:nvSpPr>
          <p:cNvPr id="22" name="TextBox 21">
            <a:extLst>
              <a:ext uri="{FF2B5EF4-FFF2-40B4-BE49-F238E27FC236}">
                <a16:creationId xmlns:a16="http://schemas.microsoft.com/office/drawing/2014/main" id="{4C6C6960-F5C2-D821-9F01-662F9B7E04EF}"/>
              </a:ext>
            </a:extLst>
          </p:cNvPr>
          <p:cNvSpPr txBox="1"/>
          <p:nvPr/>
        </p:nvSpPr>
        <p:spPr>
          <a:xfrm>
            <a:off x="1157449" y="415129"/>
            <a:ext cx="9053351" cy="707886"/>
          </a:xfrm>
          <a:prstGeom prst="rect">
            <a:avLst/>
          </a:prstGeom>
          <a:noFill/>
        </p:spPr>
        <p:txBody>
          <a:bodyPr wrap="square" rtlCol="0">
            <a:spAutoFit/>
          </a:bodyPr>
          <a:lstStyle/>
          <a:p>
            <a:pPr defTabSz="914446">
              <a:defRPr/>
            </a:pPr>
            <a:r>
              <a:rPr lang="en-US" sz="4000" b="1">
                <a:solidFill>
                  <a:schemeClr val="tx1">
                    <a:lumMod val="75000"/>
                    <a:lumOff val="25000"/>
                  </a:schemeClr>
                </a:solidFill>
                <a:latin typeface="Univers Condensed" panose="020B0506020202050204" pitchFamily="34" charset="0"/>
              </a:rPr>
              <a:t>How does </a:t>
            </a:r>
            <a:r>
              <a:rPr lang="en-US" sz="4000" b="1">
                <a:solidFill>
                  <a:srgbClr val="2F8662"/>
                </a:solidFill>
                <a:latin typeface="Univers Condensed" panose="020B0506020202050204" pitchFamily="34" charset="0"/>
              </a:rPr>
              <a:t>change</a:t>
            </a:r>
            <a:r>
              <a:rPr lang="lv-LV" sz="4000" b="1">
                <a:solidFill>
                  <a:schemeClr val="tx1">
                    <a:lumMod val="75000"/>
                    <a:lumOff val="25000"/>
                  </a:schemeClr>
                </a:solidFill>
                <a:latin typeface="Univers Condensed" panose="020B0506020202050204" pitchFamily="34" charset="0"/>
              </a:rPr>
              <a:t> </a:t>
            </a:r>
            <a:r>
              <a:rPr lang="en-US" sz="4000" b="1">
                <a:solidFill>
                  <a:schemeClr val="tx1">
                    <a:lumMod val="75000"/>
                    <a:lumOff val="25000"/>
                  </a:schemeClr>
                </a:solidFill>
                <a:latin typeface="Univers Condensed" panose="020B0506020202050204" pitchFamily="34" charset="0"/>
              </a:rPr>
              <a:t>occur</a:t>
            </a:r>
            <a:r>
              <a:rPr lang="en-GB" sz="4000" b="1">
                <a:solidFill>
                  <a:schemeClr val="tx1">
                    <a:lumMod val="75000"/>
                    <a:lumOff val="25000"/>
                  </a:schemeClr>
                </a:solidFill>
                <a:latin typeface="Univers Condensed" panose="020B0506020202050204" pitchFamily="34" charset="0"/>
              </a:rPr>
              <a:t>?</a:t>
            </a:r>
          </a:p>
        </p:txBody>
      </p:sp>
    </p:spTree>
    <p:extLst>
      <p:ext uri="{BB962C8B-B14F-4D97-AF65-F5344CB8AC3E}">
        <p14:creationId xmlns:p14="http://schemas.microsoft.com/office/powerpoint/2010/main" val="179252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06248DD7-C8AF-41D3-8AD6-DDD2BF3E9822}"/>
              </a:ext>
            </a:extLst>
          </p:cNvPr>
          <p:cNvCxnSpPr>
            <a:cxnSpLocks/>
          </p:cNvCxnSpPr>
          <p:nvPr/>
        </p:nvCxnSpPr>
        <p:spPr>
          <a:xfrm>
            <a:off x="988830" y="5987895"/>
            <a:ext cx="10683949" cy="0"/>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C5F35D-DF5D-46E0-AC45-59916D1AECE1}"/>
              </a:ext>
            </a:extLst>
          </p:cNvPr>
          <p:cNvCxnSpPr>
            <a:cxnSpLocks/>
          </p:cNvCxnSpPr>
          <p:nvPr/>
        </p:nvCxnSpPr>
        <p:spPr>
          <a:xfrm flipV="1">
            <a:off x="988829" y="1201479"/>
            <a:ext cx="0" cy="4786416"/>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B68E021-CEE1-480D-86B4-39B02C4C4E52}"/>
              </a:ext>
            </a:extLst>
          </p:cNvPr>
          <p:cNvSpPr txBox="1"/>
          <p:nvPr/>
        </p:nvSpPr>
        <p:spPr>
          <a:xfrm>
            <a:off x="5656522" y="5987896"/>
            <a:ext cx="1063255" cy="523220"/>
          </a:xfrm>
          <a:prstGeom prst="rect">
            <a:avLst/>
          </a:prstGeom>
          <a:noFill/>
        </p:spPr>
        <p:txBody>
          <a:bodyPr wrap="square" rtlCol="0">
            <a:spAutoFit/>
          </a:bodyPr>
          <a:lstStyle/>
          <a:p>
            <a:pPr defTabSz="914492">
              <a:defRPr/>
            </a:pPr>
            <a:r>
              <a:rPr lang="en-US" sz="2800">
                <a:solidFill>
                  <a:prstClr val="black">
                    <a:lumMod val="75000"/>
                    <a:lumOff val="25000"/>
                  </a:prstClr>
                </a:solidFill>
                <a:latin typeface="Arial" panose="020B0604020202020204" pitchFamily="34" charset="0"/>
                <a:cs typeface="Arial" panose="020B0604020202020204" pitchFamily="34" charset="0"/>
              </a:rPr>
              <a:t>Time</a:t>
            </a:r>
            <a:endParaRPr lang="en-GB" sz="2800">
              <a:solidFill>
                <a:prstClr val="black">
                  <a:lumMod val="75000"/>
                  <a:lumOff val="25000"/>
                </a:prstClr>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9312FE2-6785-45C4-9034-FB40C6526EDD}"/>
              </a:ext>
            </a:extLst>
          </p:cNvPr>
          <p:cNvSpPr txBox="1"/>
          <p:nvPr/>
        </p:nvSpPr>
        <p:spPr>
          <a:xfrm>
            <a:off x="311722" y="2595214"/>
            <a:ext cx="615553" cy="1439850"/>
          </a:xfrm>
          <a:prstGeom prst="rect">
            <a:avLst/>
          </a:prstGeom>
          <a:noFill/>
        </p:spPr>
        <p:txBody>
          <a:bodyPr vert="vert270" wrap="square" rtlCol="0">
            <a:spAutoFit/>
          </a:bodyPr>
          <a:lstStyle/>
          <a:p>
            <a:pPr defTabSz="914492">
              <a:defRPr/>
            </a:pPr>
            <a:r>
              <a:rPr lang="en-US" sz="2800">
                <a:solidFill>
                  <a:prstClr val="black">
                    <a:lumMod val="75000"/>
                    <a:lumOff val="25000"/>
                  </a:prstClr>
                </a:solidFill>
                <a:latin typeface="Arial" panose="020B0604020202020204" pitchFamily="34" charset="0"/>
                <a:cs typeface="Arial" panose="020B0604020202020204" pitchFamily="34" charset="0"/>
              </a:rPr>
              <a:t>Impact</a:t>
            </a:r>
            <a:endParaRPr lang="en-GB" sz="2800">
              <a:solidFill>
                <a:prstClr val="black">
                  <a:lumMod val="75000"/>
                  <a:lumOff val="25000"/>
                </a:prstClr>
              </a:solidFill>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70421685-20D9-0A9B-9B8C-BAB104A12A99}"/>
              </a:ext>
            </a:extLst>
          </p:cNvPr>
          <p:cNvGrpSpPr/>
          <p:nvPr/>
        </p:nvGrpSpPr>
        <p:grpSpPr>
          <a:xfrm>
            <a:off x="3508850" y="3591611"/>
            <a:ext cx="3202625" cy="943707"/>
            <a:chOff x="5263275" y="5387416"/>
            <a:chExt cx="4803938" cy="1415561"/>
          </a:xfrm>
        </p:grpSpPr>
        <p:sp>
          <p:nvSpPr>
            <p:cNvPr id="12" name="Rectangle: Rounded Corners 11">
              <a:extLst>
                <a:ext uri="{FF2B5EF4-FFF2-40B4-BE49-F238E27FC236}">
                  <a16:creationId xmlns:a16="http://schemas.microsoft.com/office/drawing/2014/main" id="{5D3823D8-3B77-4422-A090-152EACD79F78}"/>
                </a:ext>
              </a:extLst>
            </p:cNvPr>
            <p:cNvSpPr/>
            <p:nvPr/>
          </p:nvSpPr>
          <p:spPr>
            <a:xfrm>
              <a:off x="7367213" y="5902977"/>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1600">
                  <a:solidFill>
                    <a:prstClr val="white"/>
                  </a:solidFill>
                  <a:latin typeface="Arial" panose="020B0604020202020204" pitchFamily="34" charset="0"/>
                  <a:cs typeface="Arial" panose="020B0604020202020204" pitchFamily="34" charset="0"/>
                </a:rPr>
                <a:t>I know how to use s-phone</a:t>
              </a:r>
              <a:endParaRPr lang="en-GB" sz="1600">
                <a:solidFill>
                  <a:prstClr val="white"/>
                </a:solidFill>
                <a:latin typeface="Arial" panose="020B0604020202020204" pitchFamily="34" charset="0"/>
                <a:cs typeface="Arial" panose="020B0604020202020204" pitchFamily="34" charset="0"/>
              </a:endParaRPr>
            </a:p>
          </p:txBody>
        </p:sp>
        <p:sp>
          <p:nvSpPr>
            <p:cNvPr id="21" name="Arrow: Curved Down 20">
              <a:extLst>
                <a:ext uri="{FF2B5EF4-FFF2-40B4-BE49-F238E27FC236}">
                  <a16:creationId xmlns:a16="http://schemas.microsoft.com/office/drawing/2014/main" id="{C1B90C0C-B39A-42DB-B4CE-89FCAFFE6D99}"/>
                </a:ext>
              </a:extLst>
            </p:cNvPr>
            <p:cNvSpPr/>
            <p:nvPr/>
          </p:nvSpPr>
          <p:spPr>
            <a:xfrm rot="20400000">
              <a:off x="5263275" y="5387416"/>
              <a:ext cx="2565755"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8D2E5F76-BCCE-21C8-D19D-5AF1CB6A06D7}"/>
              </a:ext>
            </a:extLst>
          </p:cNvPr>
          <p:cNvGrpSpPr/>
          <p:nvPr/>
        </p:nvGrpSpPr>
        <p:grpSpPr>
          <a:xfrm>
            <a:off x="1727554" y="4265344"/>
            <a:ext cx="3183922" cy="895923"/>
            <a:chOff x="2591330" y="6398015"/>
            <a:chExt cx="4775883" cy="1343885"/>
          </a:xfrm>
        </p:grpSpPr>
        <p:sp>
          <p:nvSpPr>
            <p:cNvPr id="11" name="Rectangle: Rounded Corners 10">
              <a:extLst>
                <a:ext uri="{FF2B5EF4-FFF2-40B4-BE49-F238E27FC236}">
                  <a16:creationId xmlns:a16="http://schemas.microsoft.com/office/drawing/2014/main" id="{92DC4D6C-2D64-4360-AE36-FC3B1A7A6F8D}"/>
                </a:ext>
              </a:extLst>
            </p:cNvPr>
            <p:cNvSpPr/>
            <p:nvPr/>
          </p:nvSpPr>
          <p:spPr>
            <a:xfrm>
              <a:off x="4667213" y="6841900"/>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1600">
                  <a:solidFill>
                    <a:prstClr val="white"/>
                  </a:solidFill>
                  <a:latin typeface="Arial" panose="020B0604020202020204" pitchFamily="34" charset="0"/>
                  <a:cs typeface="Arial" panose="020B0604020202020204" pitchFamily="34" charset="0"/>
                </a:rPr>
                <a:t>I know more about s-phone</a:t>
              </a:r>
              <a:endParaRPr lang="en-GB" sz="1600">
                <a:solidFill>
                  <a:prstClr val="white"/>
                </a:solidFill>
                <a:latin typeface="Arial" panose="020B0604020202020204" pitchFamily="34" charset="0"/>
                <a:cs typeface="Arial" panose="020B0604020202020204" pitchFamily="34" charset="0"/>
              </a:endParaRPr>
            </a:p>
          </p:txBody>
        </p:sp>
        <p:sp>
          <p:nvSpPr>
            <p:cNvPr id="3" name="Arrow: Curved Down 2">
              <a:extLst>
                <a:ext uri="{FF2B5EF4-FFF2-40B4-BE49-F238E27FC236}">
                  <a16:creationId xmlns:a16="http://schemas.microsoft.com/office/drawing/2014/main" id="{EEF97A27-CB10-12DA-8804-266CA9EA2EC3}"/>
                </a:ext>
              </a:extLst>
            </p:cNvPr>
            <p:cNvSpPr/>
            <p:nvPr/>
          </p:nvSpPr>
          <p:spPr>
            <a:xfrm rot="20400000">
              <a:off x="2591330" y="6398015"/>
              <a:ext cx="2565755" cy="727804"/>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sp>
        <p:nvSpPr>
          <p:cNvPr id="4" name="Rectangle: Rounded Corners 3">
            <a:extLst>
              <a:ext uri="{FF2B5EF4-FFF2-40B4-BE49-F238E27FC236}">
                <a16:creationId xmlns:a16="http://schemas.microsoft.com/office/drawing/2014/main" id="{7991BC32-F02B-DA2A-05E5-7E817C65EEBC}"/>
              </a:ext>
            </a:extLst>
          </p:cNvPr>
          <p:cNvSpPr/>
          <p:nvPr/>
        </p:nvSpPr>
        <p:spPr>
          <a:xfrm>
            <a:off x="1175839" y="5241525"/>
            <a:ext cx="1920000" cy="6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1600">
                <a:solidFill>
                  <a:prstClr val="white"/>
                </a:solidFill>
                <a:latin typeface="Arial" panose="020B0604020202020204" pitchFamily="34" charset="0"/>
                <a:cs typeface="Arial" panose="020B0604020202020204" pitchFamily="34" charset="0"/>
              </a:rPr>
              <a:t>I am aware smartphones exist</a:t>
            </a:r>
            <a:endParaRPr lang="en-GB" sz="2133">
              <a:solidFill>
                <a:prstClr val="white"/>
              </a:solidFill>
              <a:latin typeface="Arial" panose="020B0604020202020204" pitchFamily="34" charset="0"/>
              <a:cs typeface="Arial" panose="020B0604020202020204" pitchFamily="34" charset="0"/>
            </a:endParaRPr>
          </a:p>
        </p:txBody>
      </p:sp>
      <p:grpSp>
        <p:nvGrpSpPr>
          <p:cNvPr id="25" name="Group 24">
            <a:extLst>
              <a:ext uri="{FF2B5EF4-FFF2-40B4-BE49-F238E27FC236}">
                <a16:creationId xmlns:a16="http://schemas.microsoft.com/office/drawing/2014/main" id="{1385F5EA-FEEC-D758-481F-9B023BDA65C1}"/>
              </a:ext>
            </a:extLst>
          </p:cNvPr>
          <p:cNvGrpSpPr/>
          <p:nvPr/>
        </p:nvGrpSpPr>
        <p:grpSpPr>
          <a:xfrm>
            <a:off x="5298145" y="2943039"/>
            <a:ext cx="3213331" cy="931663"/>
            <a:chOff x="7947217" y="4414558"/>
            <a:chExt cx="4819996" cy="1397494"/>
          </a:xfrm>
        </p:grpSpPr>
        <p:sp>
          <p:nvSpPr>
            <p:cNvPr id="14" name="Rectangle: Rounded Corners 13">
              <a:extLst>
                <a:ext uri="{FF2B5EF4-FFF2-40B4-BE49-F238E27FC236}">
                  <a16:creationId xmlns:a16="http://schemas.microsoft.com/office/drawing/2014/main" id="{BA01CBBE-7563-416E-BFF0-6BC7A60CD1EC}"/>
                </a:ext>
              </a:extLst>
            </p:cNvPr>
            <p:cNvSpPr/>
            <p:nvPr/>
          </p:nvSpPr>
          <p:spPr>
            <a:xfrm>
              <a:off x="10067213" y="4912052"/>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1600">
                  <a:solidFill>
                    <a:prstClr val="white"/>
                  </a:solidFill>
                  <a:latin typeface="Arial" panose="020B0604020202020204" pitchFamily="34" charset="0"/>
                  <a:cs typeface="Arial" panose="020B0604020202020204" pitchFamily="34" charset="0"/>
                </a:rPr>
                <a:t>I think s-phone is useful for me</a:t>
              </a:r>
              <a:endParaRPr lang="en-GB" sz="1600">
                <a:solidFill>
                  <a:prstClr val="white"/>
                </a:solidFill>
                <a:latin typeface="Arial" panose="020B0604020202020204" pitchFamily="34" charset="0"/>
                <a:cs typeface="Arial" panose="020B0604020202020204" pitchFamily="34" charset="0"/>
              </a:endParaRPr>
            </a:p>
          </p:txBody>
        </p:sp>
        <p:sp>
          <p:nvSpPr>
            <p:cNvPr id="7" name="Arrow: Curved Down 6">
              <a:extLst>
                <a:ext uri="{FF2B5EF4-FFF2-40B4-BE49-F238E27FC236}">
                  <a16:creationId xmlns:a16="http://schemas.microsoft.com/office/drawing/2014/main" id="{127D3264-21EA-066E-9E09-9070D3EBE550}"/>
                </a:ext>
              </a:extLst>
            </p:cNvPr>
            <p:cNvSpPr/>
            <p:nvPr/>
          </p:nvSpPr>
          <p:spPr>
            <a:xfrm rot="20400000">
              <a:off x="7947217" y="4414558"/>
              <a:ext cx="2565755"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6A0DC29D-D96D-66D8-75A5-EA4B0D10B5E4}"/>
              </a:ext>
            </a:extLst>
          </p:cNvPr>
          <p:cNvGrpSpPr/>
          <p:nvPr/>
        </p:nvGrpSpPr>
        <p:grpSpPr>
          <a:xfrm>
            <a:off x="7087441" y="2263220"/>
            <a:ext cx="3224035" cy="946227"/>
            <a:chOff x="10631161" y="3394830"/>
            <a:chExt cx="4836052" cy="1419340"/>
          </a:xfrm>
        </p:grpSpPr>
        <p:sp>
          <p:nvSpPr>
            <p:cNvPr id="13" name="Rectangle: Rounded Corners 12">
              <a:extLst>
                <a:ext uri="{FF2B5EF4-FFF2-40B4-BE49-F238E27FC236}">
                  <a16:creationId xmlns:a16="http://schemas.microsoft.com/office/drawing/2014/main" id="{1D7CCB45-3179-4C31-99CB-CD77B585C6A4}"/>
                </a:ext>
              </a:extLst>
            </p:cNvPr>
            <p:cNvSpPr/>
            <p:nvPr/>
          </p:nvSpPr>
          <p:spPr>
            <a:xfrm>
              <a:off x="12767213" y="3914170"/>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1600">
                  <a:solidFill>
                    <a:prstClr val="white"/>
                  </a:solidFill>
                  <a:latin typeface="Arial" panose="020B0604020202020204" pitchFamily="34" charset="0"/>
                  <a:cs typeface="Arial" panose="020B0604020202020204" pitchFamily="34" charset="0"/>
                </a:rPr>
                <a:t>I use s-phone every day</a:t>
              </a:r>
              <a:endParaRPr lang="en-GB" sz="1600">
                <a:solidFill>
                  <a:prstClr val="white"/>
                </a:solidFill>
                <a:latin typeface="Arial" panose="020B0604020202020204" pitchFamily="34" charset="0"/>
                <a:cs typeface="Arial" panose="020B0604020202020204" pitchFamily="34" charset="0"/>
              </a:endParaRPr>
            </a:p>
          </p:txBody>
        </p:sp>
        <p:sp>
          <p:nvSpPr>
            <p:cNvPr id="8" name="Arrow: Curved Down 7">
              <a:extLst>
                <a:ext uri="{FF2B5EF4-FFF2-40B4-BE49-F238E27FC236}">
                  <a16:creationId xmlns:a16="http://schemas.microsoft.com/office/drawing/2014/main" id="{708F5DC7-E7B8-728B-1223-D2E7BA067ECD}"/>
                </a:ext>
              </a:extLst>
            </p:cNvPr>
            <p:cNvSpPr/>
            <p:nvPr/>
          </p:nvSpPr>
          <p:spPr>
            <a:xfrm rot="20400000">
              <a:off x="10631161" y="3394830"/>
              <a:ext cx="2565754" cy="797971"/>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grpSp>
        <p:nvGrpSpPr>
          <p:cNvPr id="27" name="Group 26">
            <a:extLst>
              <a:ext uri="{FF2B5EF4-FFF2-40B4-BE49-F238E27FC236}">
                <a16:creationId xmlns:a16="http://schemas.microsoft.com/office/drawing/2014/main" id="{E23D3FD4-3EC2-224B-0847-D7C0D0AF86F5}"/>
              </a:ext>
            </a:extLst>
          </p:cNvPr>
          <p:cNvGrpSpPr/>
          <p:nvPr/>
        </p:nvGrpSpPr>
        <p:grpSpPr>
          <a:xfrm>
            <a:off x="8877597" y="1613412"/>
            <a:ext cx="3242488" cy="948193"/>
            <a:chOff x="13316396" y="2420118"/>
            <a:chExt cx="4863732" cy="1422289"/>
          </a:xfrm>
        </p:grpSpPr>
        <p:sp>
          <p:nvSpPr>
            <p:cNvPr id="20" name="Rectangle: Rounded Corners 19">
              <a:extLst>
                <a:ext uri="{FF2B5EF4-FFF2-40B4-BE49-F238E27FC236}">
                  <a16:creationId xmlns:a16="http://schemas.microsoft.com/office/drawing/2014/main" id="{8631164A-31B7-4032-B1E6-C445A024FD14}"/>
                </a:ext>
              </a:extLst>
            </p:cNvPr>
            <p:cNvSpPr/>
            <p:nvPr/>
          </p:nvSpPr>
          <p:spPr>
            <a:xfrm>
              <a:off x="15480128" y="2942407"/>
              <a:ext cx="2700000" cy="90000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r>
                <a:rPr lang="en-US" sz="1600">
                  <a:solidFill>
                    <a:prstClr val="white"/>
                  </a:solidFill>
                  <a:latin typeface="Arial" panose="020B0604020202020204" pitchFamily="34" charset="0"/>
                  <a:cs typeface="Arial" panose="020B0604020202020204" pitchFamily="34" charset="0"/>
                </a:rPr>
                <a:t>I feel connected, less isolated</a:t>
              </a:r>
              <a:endParaRPr lang="en-GB" sz="1600">
                <a:solidFill>
                  <a:prstClr val="white"/>
                </a:solidFill>
                <a:latin typeface="Arial" panose="020B0604020202020204" pitchFamily="34" charset="0"/>
                <a:cs typeface="Arial" panose="020B0604020202020204" pitchFamily="34" charset="0"/>
              </a:endParaRPr>
            </a:p>
          </p:txBody>
        </p:sp>
        <p:sp>
          <p:nvSpPr>
            <p:cNvPr id="9" name="Arrow: Curved Down 8">
              <a:extLst>
                <a:ext uri="{FF2B5EF4-FFF2-40B4-BE49-F238E27FC236}">
                  <a16:creationId xmlns:a16="http://schemas.microsoft.com/office/drawing/2014/main" id="{A4822339-D78E-5FFA-EBA4-0CDFB8BF3100}"/>
                </a:ext>
              </a:extLst>
            </p:cNvPr>
            <p:cNvSpPr/>
            <p:nvPr/>
          </p:nvSpPr>
          <p:spPr>
            <a:xfrm rot="20400000">
              <a:off x="13316396" y="2420118"/>
              <a:ext cx="2565754"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92">
                <a:defRPr/>
              </a:pPr>
              <a:endParaRPr lang="en-GB">
                <a:solidFill>
                  <a:prstClr val="black"/>
                </a:solidFill>
                <a:latin typeface="Arial" panose="020B0604020202020204" pitchFamily="34" charset="0"/>
                <a:cs typeface="Arial" panose="020B0604020202020204" pitchFamily="34" charset="0"/>
              </a:endParaRPr>
            </a:p>
          </p:txBody>
        </p:sp>
      </p:grpSp>
      <p:sp>
        <p:nvSpPr>
          <p:cNvPr id="2" name="TextBox 1">
            <a:extLst>
              <a:ext uri="{FF2B5EF4-FFF2-40B4-BE49-F238E27FC236}">
                <a16:creationId xmlns:a16="http://schemas.microsoft.com/office/drawing/2014/main" id="{3A525FF0-EFD5-EAF6-CD1C-47004329D365}"/>
              </a:ext>
            </a:extLst>
          </p:cNvPr>
          <p:cNvSpPr txBox="1"/>
          <p:nvPr/>
        </p:nvSpPr>
        <p:spPr>
          <a:xfrm>
            <a:off x="1019608" y="284622"/>
            <a:ext cx="10152785" cy="707886"/>
          </a:xfrm>
          <a:prstGeom prst="rect">
            <a:avLst/>
          </a:prstGeom>
          <a:noFill/>
        </p:spPr>
        <p:txBody>
          <a:bodyPr wrap="square" rtlCol="0">
            <a:spAutoFit/>
          </a:bodyPr>
          <a:lstStyle/>
          <a:p>
            <a:pPr defTabSz="914446">
              <a:defRPr/>
            </a:pPr>
            <a:r>
              <a:rPr lang="en-GB" sz="4000">
                <a:solidFill>
                  <a:schemeClr val="tx1">
                    <a:lumMod val="75000"/>
                    <a:lumOff val="25000"/>
                  </a:schemeClr>
                </a:solidFill>
                <a:latin typeface="Univers Condensed" panose="020B0506020202050204" pitchFamily="34" charset="0"/>
              </a:rPr>
              <a:t>Example – Training on smartphone use</a:t>
            </a:r>
          </a:p>
        </p:txBody>
      </p:sp>
    </p:spTree>
    <p:extLst>
      <p:ext uri="{BB962C8B-B14F-4D97-AF65-F5344CB8AC3E}">
        <p14:creationId xmlns:p14="http://schemas.microsoft.com/office/powerpoint/2010/main" val="192006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273083"/>
            </a:xfrm>
            <a:prstGeom prst="rect">
              <a:avLst/>
            </a:prstGeom>
          </p:spPr>
          <p:txBody>
            <a:bodyPr wrap="square" lIns="0" tIns="0" rIns="0" bIns="0" rtlCol="0" anchor="t">
              <a:spAutoFit/>
            </a:bodyPr>
            <a:lstStyle/>
            <a:p>
              <a:pPr algn="ctr" defTabSz="609630">
                <a:defRPr/>
              </a:pPr>
              <a:r>
                <a:rPr lang="en-GB" sz="4400" b="1">
                  <a:solidFill>
                    <a:srgbClr val="FFFFFF"/>
                  </a:solidFill>
                  <a:latin typeface="Arial Black" panose="020B0A04020102020204" pitchFamily="34" charset="0"/>
                  <a:cs typeface="Arial" panose="020B0604020202020204" pitchFamily="34" charset="0"/>
                </a:rPr>
                <a:t>Impact Planning</a:t>
              </a:r>
            </a:p>
          </p:txBody>
        </p:sp>
      </p:grpSp>
      <p:graphicFrame>
        <p:nvGraphicFramePr>
          <p:cNvPr id="2" name="Content Placeholder 3">
            <a:extLst>
              <a:ext uri="{FF2B5EF4-FFF2-40B4-BE49-F238E27FC236}">
                <a16:creationId xmlns:a16="http://schemas.microsoft.com/office/drawing/2014/main" id="{6FCFDF40-4C1E-17BD-BA58-88AA2BE9F287}"/>
              </a:ext>
            </a:extLst>
          </p:cNvPr>
          <p:cNvGraphicFramePr>
            <a:graphicFrameLocks/>
          </p:cNvGraphicFramePr>
          <p:nvPr>
            <p:extLst>
              <p:ext uri="{D42A27DB-BD31-4B8C-83A1-F6EECF244321}">
                <p14:modId xmlns:p14="http://schemas.microsoft.com/office/powerpoint/2010/main" val="2122429355"/>
              </p:ext>
            </p:extLst>
          </p:nvPr>
        </p:nvGraphicFramePr>
        <p:xfrm>
          <a:off x="1955673" y="2362200"/>
          <a:ext cx="8382000" cy="2900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oup 7">
            <a:extLst>
              <a:ext uri="{FF2B5EF4-FFF2-40B4-BE49-F238E27FC236}">
                <a16:creationId xmlns:a16="http://schemas.microsoft.com/office/drawing/2014/main" id="{856A4ACB-099A-016A-026C-47822B01E1CE}"/>
              </a:ext>
            </a:extLst>
          </p:cNvPr>
          <p:cNvGrpSpPr/>
          <p:nvPr/>
        </p:nvGrpSpPr>
        <p:grpSpPr>
          <a:xfrm rot="14993752" flipH="1">
            <a:off x="10000949" y="3653021"/>
            <a:ext cx="1441889" cy="5998533"/>
            <a:chOff x="0" y="0"/>
            <a:chExt cx="3422705" cy="14540791"/>
          </a:xfrm>
        </p:grpSpPr>
        <p:sp>
          <p:nvSpPr>
            <p:cNvPr id="4" name="AutoShape 8">
              <a:extLst>
                <a:ext uri="{FF2B5EF4-FFF2-40B4-BE49-F238E27FC236}">
                  <a16:creationId xmlns:a16="http://schemas.microsoft.com/office/drawing/2014/main" id="{DCE40B1F-267B-8326-D4BE-56979466B4F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9">
              <a:extLst>
                <a:ext uri="{FF2B5EF4-FFF2-40B4-BE49-F238E27FC236}">
                  <a16:creationId xmlns:a16="http://schemas.microsoft.com/office/drawing/2014/main" id="{50CCEBC2-AC50-518F-40E2-B528FCBD5E8C}"/>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3FDD2C91-204F-C407-56CC-42CC4A3F37FA}"/>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196656860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157348"/>
            </a:xfrm>
            <a:prstGeom prst="rect">
              <a:avLst/>
            </a:prstGeom>
          </p:spPr>
          <p:txBody>
            <a:bodyPr wrap="square" lIns="0" tIns="0" rIns="0" bIns="0" rtlCol="0" anchor="t">
              <a:spAutoFit/>
            </a:bodyPr>
            <a:lstStyle/>
            <a:p>
              <a:pPr algn="ctr" defTabSz="609630">
                <a:defRPr/>
              </a:pPr>
              <a:r>
                <a:rPr lang="en-GB" sz="4000" b="1">
                  <a:solidFill>
                    <a:srgbClr val="FFFFFF"/>
                  </a:solidFill>
                  <a:latin typeface="Arial Black" panose="020B0A04020102020204" pitchFamily="34" charset="0"/>
                  <a:cs typeface="Arial" panose="020B0604020202020204" pitchFamily="34" charset="0"/>
                </a:rPr>
                <a:t>Impact Objectives (Outcomes)</a:t>
              </a:r>
            </a:p>
          </p:txBody>
        </p:sp>
      </p:grpSp>
      <p:grpSp>
        <p:nvGrpSpPr>
          <p:cNvPr id="2" name="Group 7">
            <a:extLst>
              <a:ext uri="{FF2B5EF4-FFF2-40B4-BE49-F238E27FC236}">
                <a16:creationId xmlns:a16="http://schemas.microsoft.com/office/drawing/2014/main" id="{34B1D98C-C4C3-2B24-49AC-A963178FBF35}"/>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54ECA98-D788-C1BE-909D-6770F2C1C1B2}"/>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D6EC2631-CF99-0992-ABC1-2F93EA9BA80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CF5C2B48-478D-A2E3-3434-0F665CB1E3DF}"/>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1" name="TextBox 4">
            <a:extLst>
              <a:ext uri="{FF2B5EF4-FFF2-40B4-BE49-F238E27FC236}">
                <a16:creationId xmlns:a16="http://schemas.microsoft.com/office/drawing/2014/main" id="{2B0E1DC0-1379-5278-6A88-4846DD412F55}"/>
              </a:ext>
            </a:extLst>
          </p:cNvPr>
          <p:cNvSpPr txBox="1"/>
          <p:nvPr/>
        </p:nvSpPr>
        <p:spPr>
          <a:xfrm>
            <a:off x="842838" y="2040587"/>
            <a:ext cx="10338968" cy="3077766"/>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Clear and achievable within a specific time span</a:t>
            </a:r>
          </a:p>
          <a:p>
            <a:pPr marL="457200" indent="-457200">
              <a:spcBef>
                <a:spcPts val="600"/>
              </a:spcBef>
              <a:spcAft>
                <a:spcPts val="600"/>
              </a:spcAft>
              <a:buBlip>
                <a:blip r:embed="rId3"/>
              </a:buBlip>
            </a:pPr>
            <a:endParaRPr lang="en-US" sz="3200" spc="30">
              <a:solidFill>
                <a:srgbClr val="49403C"/>
              </a:solidFill>
              <a:latin typeface="Arial" panose="020B0604020202020204" pitchFamily="34" charset="0"/>
            </a:endParaRPr>
          </a:p>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Realistic, taking into account your resources</a:t>
            </a:r>
          </a:p>
          <a:p>
            <a:pPr marL="457200" indent="-457200">
              <a:spcBef>
                <a:spcPts val="600"/>
              </a:spcBef>
              <a:spcAft>
                <a:spcPts val="600"/>
              </a:spcAft>
              <a:buBlip>
                <a:blip r:embed="rId3"/>
              </a:buBlip>
            </a:pPr>
            <a:endParaRPr lang="en-US" sz="3200" spc="30">
              <a:solidFill>
                <a:srgbClr val="49403C"/>
              </a:solidFill>
              <a:latin typeface="Arial" panose="020B0604020202020204" pitchFamily="34" charset="0"/>
            </a:endParaRPr>
          </a:p>
          <a:p>
            <a:pPr marL="457200" indent="-457200">
              <a:spcBef>
                <a:spcPts val="600"/>
              </a:spcBef>
              <a:spcAft>
                <a:spcPts val="600"/>
              </a:spcAft>
              <a:buBlip>
                <a:blip r:embed="rId3"/>
              </a:buBlip>
            </a:pPr>
            <a:r>
              <a:rPr lang="en-US" sz="3200" spc="30">
                <a:solidFill>
                  <a:srgbClr val="49403C"/>
                </a:solidFill>
                <a:latin typeface="Arial" panose="020B0604020202020204" pitchFamily="34" charset="0"/>
              </a:rPr>
              <a:t>Carefully worded</a:t>
            </a:r>
          </a:p>
        </p:txBody>
      </p:sp>
    </p:spTree>
    <p:extLst>
      <p:ext uri="{BB962C8B-B14F-4D97-AF65-F5344CB8AC3E}">
        <p14:creationId xmlns:p14="http://schemas.microsoft.com/office/powerpoint/2010/main" val="59416480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9707" y="2218766"/>
            <a:ext cx="2209800" cy="921906"/>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a:solidFill>
                  <a:prstClr val="white"/>
                </a:solidFill>
                <a:latin typeface="Arial" panose="020B0604020202020204" pitchFamily="34" charset="0"/>
                <a:cs typeface="Arial" panose="020B0604020202020204" pitchFamily="34" charset="0"/>
              </a:rPr>
              <a:t>Verb indicating change</a:t>
            </a:r>
            <a:endParaRPr lang="en-US" b="1">
              <a:solidFill>
                <a:prstClr val="white"/>
              </a:solidFill>
              <a:latin typeface="Arial" panose="020B0604020202020204" pitchFamily="34" charset="0"/>
              <a:cs typeface="Arial" panose="020B0604020202020204" pitchFamily="34" charset="0"/>
            </a:endParaRPr>
          </a:p>
        </p:txBody>
      </p:sp>
      <p:sp>
        <p:nvSpPr>
          <p:cNvPr id="7" name="Rectangle 6"/>
          <p:cNvSpPr/>
          <p:nvPr/>
        </p:nvSpPr>
        <p:spPr>
          <a:xfrm>
            <a:off x="3605025" y="2223397"/>
            <a:ext cx="2209800" cy="917275"/>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a:solidFill>
                  <a:prstClr val="white"/>
                </a:solidFill>
                <a:latin typeface="Arial" panose="020B0604020202020204" pitchFamily="34" charset="0"/>
                <a:cs typeface="Arial" panose="020B0604020202020204" pitchFamily="34" charset="0"/>
              </a:rPr>
              <a:t>What will change</a:t>
            </a:r>
            <a:endParaRPr lang="en-US" b="1">
              <a:solidFill>
                <a:prstClr val="white"/>
              </a:solidFill>
              <a:latin typeface="Arial" panose="020B0604020202020204" pitchFamily="34" charset="0"/>
              <a:cs typeface="Arial" panose="020B0604020202020204" pitchFamily="34" charset="0"/>
            </a:endParaRPr>
          </a:p>
        </p:txBody>
      </p:sp>
      <p:sp>
        <p:nvSpPr>
          <p:cNvPr id="8" name="Rectangle 7"/>
          <p:cNvSpPr/>
          <p:nvPr/>
        </p:nvSpPr>
        <p:spPr>
          <a:xfrm>
            <a:off x="6590343" y="2218767"/>
            <a:ext cx="2209800" cy="914213"/>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a:solidFill>
                  <a:prstClr val="white"/>
                </a:solidFill>
                <a:latin typeface="Arial" panose="020B0604020202020204" pitchFamily="34" charset="0"/>
                <a:cs typeface="Arial" panose="020B0604020202020204" pitchFamily="34" charset="0"/>
              </a:rPr>
              <a:t>Who will change</a:t>
            </a:r>
            <a:endParaRPr lang="en-US" b="1">
              <a:solidFill>
                <a:prstClr val="white"/>
              </a:solidFill>
              <a:latin typeface="Arial" panose="020B0604020202020204" pitchFamily="34" charset="0"/>
              <a:cs typeface="Arial" panose="020B0604020202020204" pitchFamily="34" charset="0"/>
            </a:endParaRPr>
          </a:p>
        </p:txBody>
      </p:sp>
      <p:sp>
        <p:nvSpPr>
          <p:cNvPr id="9" name="Rectangle 8"/>
          <p:cNvSpPr/>
          <p:nvPr/>
        </p:nvSpPr>
        <p:spPr>
          <a:xfrm>
            <a:off x="9575661" y="2223397"/>
            <a:ext cx="2209796" cy="909583"/>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a:solidFill>
                  <a:prstClr val="white"/>
                </a:solidFill>
                <a:latin typeface="Arial" panose="020B0604020202020204" pitchFamily="34" charset="0"/>
                <a:cs typeface="Arial" panose="020B0604020202020204" pitchFamily="34" charset="0"/>
              </a:rPr>
              <a:t>Additional specificity</a:t>
            </a:r>
            <a:endParaRPr lang="en-US" b="1">
              <a:solidFill>
                <a:prstClr val="white"/>
              </a:solidFill>
              <a:latin typeface="Arial" panose="020B0604020202020204" pitchFamily="34" charset="0"/>
              <a:cs typeface="Arial" panose="020B0604020202020204" pitchFamily="34" charset="0"/>
            </a:endParaRPr>
          </a:p>
        </p:txBody>
      </p:sp>
      <p:sp>
        <p:nvSpPr>
          <p:cNvPr id="10" name="Rectangle 9"/>
          <p:cNvSpPr/>
          <p:nvPr/>
        </p:nvSpPr>
        <p:spPr>
          <a:xfrm>
            <a:off x="619707" y="3140672"/>
            <a:ext cx="2209799" cy="2674910"/>
          </a:xfrm>
          <a:prstGeom prst="rect">
            <a:avLst/>
          </a:prstGeom>
          <a:ln>
            <a:solidFill>
              <a:srgbClr val="2F8662"/>
            </a:solidFill>
          </a:ln>
        </p:spPr>
        <p:style>
          <a:lnRef idx="2">
            <a:schemeClr val="accent2"/>
          </a:lnRef>
          <a:fillRef idx="1">
            <a:schemeClr val="lt1"/>
          </a:fillRef>
          <a:effectRef idx="0">
            <a:schemeClr val="accent2"/>
          </a:effectRef>
          <a:fontRef idx="minor">
            <a:schemeClr val="dk1"/>
          </a:fontRef>
        </p:style>
        <p:txBody>
          <a:bodyPr rtlCol="0" anchor="t"/>
          <a:lstStyle/>
          <a:p>
            <a:pPr defTabSz="457223">
              <a:defRPr/>
            </a:pPr>
            <a:r>
              <a:rPr lang="en-GB" b="1">
                <a:solidFill>
                  <a:schemeClr val="tx1">
                    <a:lumMod val="75000"/>
                    <a:lumOff val="25000"/>
                  </a:schemeClr>
                </a:solidFill>
                <a:latin typeface="Arial" panose="020B0604020202020204" pitchFamily="34" charset="0"/>
                <a:cs typeface="Arial" panose="020B0604020202020204" pitchFamily="34" charset="0"/>
              </a:rPr>
              <a:t>Examples:</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increase</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establish</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reduce</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create</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improve</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produce</a:t>
            </a:r>
          </a:p>
          <a:p>
            <a:pPr marL="285764" indent="-285764" defTabSz="457223">
              <a:buFont typeface="Arial" panose="020B0604020202020204"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To change</a:t>
            </a:r>
          </a:p>
        </p:txBody>
      </p:sp>
      <p:sp>
        <p:nvSpPr>
          <p:cNvPr id="12" name="Rectangle 11"/>
          <p:cNvSpPr/>
          <p:nvPr/>
        </p:nvSpPr>
        <p:spPr>
          <a:xfrm>
            <a:off x="3605025" y="3140673"/>
            <a:ext cx="2209799" cy="2674910"/>
          </a:xfrm>
          <a:prstGeom prst="rect">
            <a:avLst/>
          </a:prstGeom>
          <a:ln>
            <a:solidFill>
              <a:srgbClr val="2F8662"/>
            </a:solidFill>
          </a:ln>
        </p:spPr>
        <p:style>
          <a:lnRef idx="2">
            <a:schemeClr val="accent3"/>
          </a:lnRef>
          <a:fillRef idx="1">
            <a:schemeClr val="lt1"/>
          </a:fillRef>
          <a:effectRef idx="0">
            <a:schemeClr val="accent3"/>
          </a:effectRef>
          <a:fontRef idx="minor">
            <a:schemeClr val="dk1"/>
          </a:fontRef>
        </p:style>
        <p:txBody>
          <a:bodyPr rtlCol="0" anchor="t"/>
          <a:lstStyle/>
          <a:p>
            <a:pPr defTabSz="457223">
              <a:defRPr/>
            </a:pPr>
            <a:r>
              <a:rPr lang="en-GB" b="1">
                <a:solidFill>
                  <a:schemeClr val="tx1">
                    <a:lumMod val="75000"/>
                    <a:lumOff val="25000"/>
                  </a:schemeClr>
                </a:solidFill>
                <a:latin typeface="Arial" panose="020B0604020202020204" pitchFamily="34" charset="0"/>
                <a:cs typeface="Arial" panose="020B0604020202020204" pitchFamily="34" charset="0"/>
              </a:rPr>
              <a:t>Examples</a:t>
            </a:r>
            <a:r>
              <a:rPr lang="en-US">
                <a:solidFill>
                  <a:schemeClr val="tx1">
                    <a:lumMod val="75000"/>
                    <a:lumOff val="25000"/>
                  </a:schemeClr>
                </a:solidFill>
                <a:latin typeface="Arial" panose="020B0604020202020204" pitchFamily="34" charset="0"/>
                <a:cs typeface="Arial" panose="020B0604020202020204" pitchFamily="34" charset="0"/>
              </a:rPr>
              <a:t>:</a:t>
            </a: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Access</a:t>
            </a:r>
            <a:r>
              <a:rPr lang="en-US">
                <a:solidFill>
                  <a:schemeClr val="tx1">
                    <a:lumMod val="75000"/>
                    <a:lumOff val="25000"/>
                  </a:schemeClr>
                </a:solidFill>
                <a:latin typeface="Arial" panose="020B0604020202020204" pitchFamily="34" charset="0"/>
                <a:cs typeface="Arial" panose="020B0604020202020204" pitchFamily="34" charset="0"/>
              </a:rPr>
              <a:t> </a:t>
            </a: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Availability</a:t>
            </a:r>
          </a:p>
          <a:p>
            <a:pPr marL="285764" indent="-285764" defTabSz="457223">
              <a:buFont typeface="Arial" pitchFamily="34" charset="0"/>
              <a:buChar char="•"/>
              <a:defRPr/>
            </a:pPr>
            <a:r>
              <a:rPr lang="en-US">
                <a:solidFill>
                  <a:schemeClr val="tx1">
                    <a:lumMod val="75000"/>
                    <a:lumOff val="25000"/>
                  </a:schemeClr>
                </a:solidFill>
                <a:latin typeface="Arial" panose="020B0604020202020204" pitchFamily="34" charset="0"/>
                <a:cs typeface="Arial" panose="020B0604020202020204" pitchFamily="34" charset="0"/>
              </a:rPr>
              <a:t>Awareness</a:t>
            </a:r>
          </a:p>
          <a:p>
            <a:pPr marL="285764" indent="-285764" defTabSz="457223">
              <a:buFont typeface="Arial" pitchFamily="34" charset="0"/>
              <a:buChar char="•"/>
              <a:defRPr/>
            </a:pPr>
            <a:r>
              <a:rPr lang="en-US">
                <a:solidFill>
                  <a:schemeClr val="tx1">
                    <a:lumMod val="75000"/>
                    <a:lumOff val="25000"/>
                  </a:schemeClr>
                </a:solidFill>
                <a:latin typeface="Arial" panose="020B0604020202020204" pitchFamily="34" charset="0"/>
                <a:cs typeface="Arial" panose="020B0604020202020204" pitchFamily="34" charset="0"/>
              </a:rPr>
              <a:t>Knowledge</a:t>
            </a:r>
          </a:p>
          <a:p>
            <a:pPr marL="285764" indent="-285764" defTabSz="457223">
              <a:buFont typeface="Arial" pitchFamily="34" charset="0"/>
              <a:buChar char="•"/>
              <a:defRPr/>
            </a:pPr>
            <a:r>
              <a:rPr lang="en-US">
                <a:solidFill>
                  <a:schemeClr val="tx1">
                    <a:lumMod val="75000"/>
                    <a:lumOff val="25000"/>
                  </a:schemeClr>
                </a:solidFill>
                <a:latin typeface="Arial" panose="020B0604020202020204" pitchFamily="34" charset="0"/>
                <a:cs typeface="Arial" panose="020B0604020202020204" pitchFamily="34" charset="0"/>
              </a:rPr>
              <a:t>Skills</a:t>
            </a:r>
          </a:p>
          <a:p>
            <a:pPr marL="285764" indent="-285764" defTabSz="457223">
              <a:buFont typeface="Arial" pitchFamily="34" charset="0"/>
              <a:buChar char="•"/>
              <a:defRPr/>
            </a:pPr>
            <a:r>
              <a:rPr lang="en-US">
                <a:solidFill>
                  <a:schemeClr val="tx1">
                    <a:lumMod val="75000"/>
                    <a:lumOff val="25000"/>
                  </a:schemeClr>
                </a:solidFill>
                <a:latin typeface="Arial" panose="020B0604020202020204" pitchFamily="34" charset="0"/>
                <a:cs typeface="Arial" panose="020B0604020202020204" pitchFamily="34" charset="0"/>
              </a:rPr>
              <a:t>Attitudes</a:t>
            </a:r>
          </a:p>
          <a:p>
            <a:pPr marL="285764" indent="-285764" defTabSz="457223">
              <a:buFont typeface="Arial" pitchFamily="34" charset="0"/>
              <a:buChar char="•"/>
              <a:defRPr/>
            </a:pPr>
            <a:r>
              <a:rPr lang="en-US">
                <a:solidFill>
                  <a:schemeClr val="tx1">
                    <a:lumMod val="75000"/>
                    <a:lumOff val="25000"/>
                  </a:schemeClr>
                </a:solidFill>
                <a:latin typeface="Arial" panose="020B0604020202020204" pitchFamily="34" charset="0"/>
                <a:cs typeface="Arial" panose="020B0604020202020204" pitchFamily="34" charset="0"/>
              </a:rPr>
              <a:t>Behaviors</a:t>
            </a:r>
          </a:p>
        </p:txBody>
      </p:sp>
      <p:sp>
        <p:nvSpPr>
          <p:cNvPr id="13" name="Rectangle 12"/>
          <p:cNvSpPr/>
          <p:nvPr/>
        </p:nvSpPr>
        <p:spPr>
          <a:xfrm>
            <a:off x="6590342" y="3132980"/>
            <a:ext cx="2209798" cy="2682603"/>
          </a:xfrm>
          <a:prstGeom prst="rect">
            <a:avLst/>
          </a:prstGeom>
          <a:ln>
            <a:solidFill>
              <a:srgbClr val="2F8662"/>
            </a:solidFill>
          </a:ln>
        </p:spPr>
        <p:style>
          <a:lnRef idx="2">
            <a:schemeClr val="accent4"/>
          </a:lnRef>
          <a:fillRef idx="1">
            <a:schemeClr val="lt1"/>
          </a:fillRef>
          <a:effectRef idx="0">
            <a:schemeClr val="accent4"/>
          </a:effectRef>
          <a:fontRef idx="minor">
            <a:schemeClr val="dk1"/>
          </a:fontRef>
        </p:style>
        <p:txBody>
          <a:bodyPr rtlCol="0" anchor="t"/>
          <a:lstStyle/>
          <a:p>
            <a:pPr defTabSz="457223">
              <a:defRPr/>
            </a:pPr>
            <a:r>
              <a:rPr lang="en-GB" b="1">
                <a:solidFill>
                  <a:schemeClr val="tx1">
                    <a:lumMod val="75000"/>
                    <a:lumOff val="25000"/>
                  </a:schemeClr>
                </a:solidFill>
                <a:latin typeface="Arial" panose="020B0604020202020204" pitchFamily="34" charset="0"/>
                <a:cs typeface="Arial" panose="020B0604020202020204" pitchFamily="34" charset="0"/>
              </a:rPr>
              <a:t>Examples</a:t>
            </a:r>
            <a:r>
              <a:rPr lang="en-US">
                <a:solidFill>
                  <a:schemeClr val="tx1">
                    <a:lumMod val="75000"/>
                    <a:lumOff val="25000"/>
                  </a:schemeClr>
                </a:solidFill>
                <a:latin typeface="Arial" panose="020B0604020202020204" pitchFamily="34" charset="0"/>
                <a:cs typeface="Arial" panose="020B0604020202020204" pitchFamily="34" charset="0"/>
              </a:rPr>
              <a:t>:</a:t>
            </a: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Children</a:t>
            </a:r>
            <a:endParaRPr lang="en-US">
              <a:solidFill>
                <a:schemeClr val="tx1">
                  <a:lumMod val="75000"/>
                  <a:lumOff val="25000"/>
                </a:scheme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Young women</a:t>
            </a:r>
            <a:endParaRPr lang="en-US">
              <a:solidFill>
                <a:schemeClr val="tx1">
                  <a:lumMod val="75000"/>
                  <a:lumOff val="25000"/>
                </a:scheme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Seniors</a:t>
            </a:r>
            <a:endParaRPr lang="en-US">
              <a:solidFill>
                <a:schemeClr val="tx1">
                  <a:lumMod val="75000"/>
                  <a:lumOff val="25000"/>
                </a:scheme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School dropouts</a:t>
            </a: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Illiterate adults</a:t>
            </a: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Local farmers</a:t>
            </a:r>
          </a:p>
          <a:p>
            <a:pPr marL="285764" indent="-285764" defTabSz="457223">
              <a:buFont typeface="Arial" pitchFamily="34" charset="0"/>
              <a:buChar char="•"/>
              <a:defRPr/>
            </a:pPr>
            <a:r>
              <a:rPr lang="en-GB">
                <a:solidFill>
                  <a:schemeClr val="tx1">
                    <a:lumMod val="75000"/>
                    <a:lumOff val="25000"/>
                  </a:schemeClr>
                </a:solidFill>
                <a:latin typeface="Arial" panose="020B0604020202020204" pitchFamily="34" charset="0"/>
                <a:cs typeface="Arial" panose="020B0604020202020204" pitchFamily="34" charset="0"/>
              </a:rPr>
              <a:t>Teachers</a:t>
            </a:r>
            <a:endParaRPr lang="en-US">
              <a:solidFill>
                <a:schemeClr val="tx1">
                  <a:lumMod val="75000"/>
                  <a:lumOff val="25000"/>
                </a:schemeClr>
              </a:solidFill>
              <a:latin typeface="Arial" panose="020B0604020202020204" pitchFamily="34" charset="0"/>
              <a:cs typeface="Arial" panose="020B0604020202020204" pitchFamily="34" charset="0"/>
            </a:endParaRPr>
          </a:p>
        </p:txBody>
      </p:sp>
      <p:sp>
        <p:nvSpPr>
          <p:cNvPr id="14" name="Rectangle 13"/>
          <p:cNvSpPr/>
          <p:nvPr/>
        </p:nvSpPr>
        <p:spPr>
          <a:xfrm>
            <a:off x="9575660" y="3132980"/>
            <a:ext cx="2209798" cy="2682604"/>
          </a:xfrm>
          <a:prstGeom prst="rect">
            <a:avLst/>
          </a:prstGeom>
          <a:ln>
            <a:solidFill>
              <a:srgbClr val="2F8662"/>
            </a:solidFill>
          </a:ln>
        </p:spPr>
        <p:style>
          <a:lnRef idx="2">
            <a:schemeClr val="accent5"/>
          </a:lnRef>
          <a:fillRef idx="1">
            <a:schemeClr val="lt1"/>
          </a:fillRef>
          <a:effectRef idx="0">
            <a:schemeClr val="accent5"/>
          </a:effectRef>
          <a:fontRef idx="minor">
            <a:schemeClr val="dk1"/>
          </a:fontRef>
        </p:style>
        <p:txBody>
          <a:bodyPr rtlCol="0" anchor="t"/>
          <a:lstStyle/>
          <a:p>
            <a:pPr marL="285764" indent="-285764" defTabSz="457223" fontAlgn="base">
              <a:buFont typeface="Arial" panose="020B0604020202020204" pitchFamily="34" charset="0"/>
              <a:buChar char="•"/>
              <a:defRPr/>
            </a:pPr>
            <a:r>
              <a:rPr lang="en-GB" sz="1600">
                <a:solidFill>
                  <a:schemeClr val="tx1">
                    <a:lumMod val="75000"/>
                    <a:lumOff val="25000"/>
                  </a:schemeClr>
                </a:solidFill>
                <a:latin typeface="Arial" panose="020B0604020202020204" pitchFamily="34" charset="0"/>
                <a:cs typeface="Arial" panose="020B0604020202020204" pitchFamily="34" charset="0"/>
              </a:rPr>
              <a:t>Where you expect to see this change? </a:t>
            </a:r>
            <a:r>
              <a:rPr lang="en-GB" sz="1600" u="sng">
                <a:solidFill>
                  <a:schemeClr val="tx1">
                    <a:lumMod val="75000"/>
                    <a:lumOff val="25000"/>
                  </a:schemeClr>
                </a:solidFill>
                <a:latin typeface="Arial" panose="020B0604020202020204" pitchFamily="34" charset="0"/>
                <a:cs typeface="Arial" panose="020B0604020202020204" pitchFamily="34" charset="0"/>
              </a:rPr>
              <a:t>geography</a:t>
            </a:r>
            <a:r>
              <a:rPr lang="en-US" sz="1600">
                <a:solidFill>
                  <a:schemeClr val="tx1">
                    <a:lumMod val="75000"/>
                    <a:lumOff val="25000"/>
                  </a:schemeClr>
                </a:solidFill>
                <a:latin typeface="Arial" panose="020B0604020202020204" pitchFamily="34" charset="0"/>
                <a:cs typeface="Arial" panose="020B0604020202020204" pitchFamily="34" charset="0"/>
              </a:rPr>
              <a:t>)</a:t>
            </a:r>
          </a:p>
          <a:p>
            <a:pPr marL="285764" indent="-285764" defTabSz="457223" fontAlgn="base">
              <a:buFont typeface="Arial" panose="020B0604020202020204" pitchFamily="34" charset="0"/>
              <a:buChar char="•"/>
              <a:defRPr/>
            </a:pPr>
            <a:r>
              <a:rPr lang="en-GB" sz="1600">
                <a:solidFill>
                  <a:schemeClr val="tx1">
                    <a:lumMod val="75000"/>
                    <a:lumOff val="25000"/>
                  </a:schemeClr>
                </a:solidFill>
                <a:latin typeface="Arial" panose="020B0604020202020204" pitchFamily="34" charset="0"/>
                <a:cs typeface="Arial" panose="020B0604020202020204" pitchFamily="34" charset="0"/>
              </a:rPr>
              <a:t>By when you expect to see the change</a:t>
            </a:r>
            <a:r>
              <a:rPr lang="en-US" sz="1600">
                <a:solidFill>
                  <a:schemeClr val="tx1">
                    <a:lumMod val="75000"/>
                    <a:lumOff val="25000"/>
                  </a:schemeClr>
                </a:solidFill>
                <a:latin typeface="Arial" panose="020B0604020202020204" pitchFamily="34" charset="0"/>
                <a:cs typeface="Arial" panose="020B0604020202020204" pitchFamily="34" charset="0"/>
              </a:rPr>
              <a:t>? (</a:t>
            </a:r>
            <a:r>
              <a:rPr lang="en-GB" sz="1600" u="sng">
                <a:solidFill>
                  <a:schemeClr val="tx1">
                    <a:lumMod val="75000"/>
                    <a:lumOff val="25000"/>
                  </a:schemeClr>
                </a:solidFill>
                <a:latin typeface="Arial" panose="020B0604020202020204" pitchFamily="34" charset="0"/>
                <a:cs typeface="Arial" panose="020B0604020202020204" pitchFamily="34" charset="0"/>
              </a:rPr>
              <a:t>date</a:t>
            </a:r>
            <a:r>
              <a:rPr lang="en-US" sz="1600">
                <a:solidFill>
                  <a:schemeClr val="tx1">
                    <a:lumMod val="75000"/>
                    <a:lumOff val="25000"/>
                  </a:schemeClr>
                </a:solidFill>
                <a:latin typeface="Arial" panose="020B0604020202020204" pitchFamily="34" charset="0"/>
                <a:cs typeface="Arial" panose="020B0604020202020204" pitchFamily="34" charset="0"/>
              </a:rPr>
              <a:t>)</a:t>
            </a:r>
          </a:p>
          <a:p>
            <a:pPr marL="285764" indent="-285764" defTabSz="457223" fontAlgn="base">
              <a:buFont typeface="Arial" panose="020B0604020202020204" pitchFamily="34" charset="0"/>
              <a:buChar char="•"/>
              <a:defRPr/>
            </a:pPr>
            <a:r>
              <a:rPr lang="en-GB" sz="1600">
                <a:solidFill>
                  <a:schemeClr val="tx1">
                    <a:lumMod val="75000"/>
                    <a:lumOff val="25000"/>
                  </a:schemeClr>
                </a:solidFill>
                <a:latin typeface="Arial" panose="020B0604020202020204" pitchFamily="34" charset="0"/>
                <a:cs typeface="Arial" panose="020B0604020202020204" pitchFamily="34" charset="0"/>
              </a:rPr>
              <a:t>How much change you intend to see</a:t>
            </a:r>
            <a:r>
              <a:rPr lang="en-US" sz="1600">
                <a:solidFill>
                  <a:schemeClr val="tx1">
                    <a:lumMod val="75000"/>
                    <a:lumOff val="25000"/>
                  </a:schemeClr>
                </a:solidFill>
                <a:latin typeface="Arial" panose="020B0604020202020204" pitchFamily="34" charset="0"/>
                <a:cs typeface="Arial" panose="020B0604020202020204" pitchFamily="34" charset="0"/>
              </a:rPr>
              <a:t>? (</a:t>
            </a:r>
            <a:r>
              <a:rPr lang="en-GB" sz="1600" u="sng">
                <a:solidFill>
                  <a:schemeClr val="tx1">
                    <a:lumMod val="75000"/>
                    <a:lumOff val="25000"/>
                  </a:schemeClr>
                </a:solidFill>
                <a:latin typeface="Arial" panose="020B0604020202020204" pitchFamily="34" charset="0"/>
                <a:cs typeface="Arial" panose="020B0604020202020204" pitchFamily="34" charset="0"/>
              </a:rPr>
              <a:t>target</a:t>
            </a:r>
            <a:r>
              <a:rPr lang="en-US" sz="1600">
                <a:solidFill>
                  <a:schemeClr val="tx1">
                    <a:lumMod val="75000"/>
                    <a:lumOff val="25000"/>
                  </a:schemeClr>
                </a:solidFill>
                <a:latin typeface="Arial" panose="020B0604020202020204" pitchFamily="34" charset="0"/>
                <a:cs typeface="Arial" panose="020B0604020202020204" pitchFamily="34" charset="0"/>
              </a:rPr>
              <a:t>)</a:t>
            </a:r>
          </a:p>
          <a:p>
            <a:pPr marL="285764" indent="-285764" defTabSz="457223" fontAlgn="base">
              <a:buFont typeface="Arial" panose="020B0604020202020204" pitchFamily="34" charset="0"/>
              <a:buChar char="•"/>
              <a:defRPr/>
            </a:pPr>
            <a:endParaRPr lang="en-US" sz="1600">
              <a:solidFill>
                <a:schemeClr val="tx1">
                  <a:lumMod val="75000"/>
                  <a:lumOff val="25000"/>
                </a:schemeClr>
              </a:solidFill>
              <a:latin typeface="Arial" panose="020B0604020202020204" pitchFamily="34" charset="0"/>
              <a:cs typeface="Arial" panose="020B0604020202020204" pitchFamily="34" charset="0"/>
            </a:endParaRPr>
          </a:p>
        </p:txBody>
      </p:sp>
      <p:sp>
        <p:nvSpPr>
          <p:cNvPr id="15" name="Plus 14"/>
          <p:cNvSpPr/>
          <p:nvPr/>
        </p:nvSpPr>
        <p:spPr>
          <a:xfrm>
            <a:off x="3063434" y="2578632"/>
            <a:ext cx="304800" cy="200025"/>
          </a:xfrm>
          <a:prstGeom prst="mathPlus">
            <a:avLst/>
          </a:prstGeom>
          <a:solidFill>
            <a:srgbClr val="2F8662"/>
          </a:solidFill>
          <a:ln>
            <a:solidFill>
              <a:srgbClr val="2F8662"/>
            </a:solidFill>
          </a:ln>
        </p:spPr>
        <p:style>
          <a:lnRef idx="1">
            <a:schemeClr val="dk1"/>
          </a:lnRef>
          <a:fillRef idx="2">
            <a:schemeClr val="dk1"/>
          </a:fillRef>
          <a:effectRef idx="1">
            <a:schemeClr val="dk1"/>
          </a:effectRef>
          <a:fontRef idx="minor">
            <a:schemeClr val="dk1"/>
          </a:fontRef>
        </p:style>
        <p:txBody>
          <a:bodyPr rtlCol="0" anchor="ctr"/>
          <a:lstStyle/>
          <a:p>
            <a:pPr algn="ctr" defTabSz="457223">
              <a:defRPr/>
            </a:pPr>
            <a:endParaRPr lang="en-US">
              <a:solidFill>
                <a:prstClr val="black"/>
              </a:solidFill>
              <a:latin typeface="Arial" panose="020B0604020202020204" pitchFamily="34" charset="0"/>
              <a:cs typeface="Arial" panose="020B0604020202020204" pitchFamily="34" charset="0"/>
            </a:endParaRPr>
          </a:p>
        </p:txBody>
      </p:sp>
      <p:sp>
        <p:nvSpPr>
          <p:cNvPr id="16" name="Plus 15"/>
          <p:cNvSpPr/>
          <p:nvPr/>
        </p:nvSpPr>
        <p:spPr>
          <a:xfrm>
            <a:off x="6039913" y="2575860"/>
            <a:ext cx="304800" cy="200025"/>
          </a:xfrm>
          <a:prstGeom prst="mathPlus">
            <a:avLst/>
          </a:prstGeom>
          <a:solidFill>
            <a:srgbClr val="2F8662"/>
          </a:solidFill>
          <a:ln>
            <a:solidFill>
              <a:srgbClr val="2F8662"/>
            </a:solidFill>
          </a:ln>
        </p:spPr>
        <p:style>
          <a:lnRef idx="1">
            <a:schemeClr val="dk1"/>
          </a:lnRef>
          <a:fillRef idx="2">
            <a:schemeClr val="dk1"/>
          </a:fillRef>
          <a:effectRef idx="1">
            <a:schemeClr val="dk1"/>
          </a:effectRef>
          <a:fontRef idx="minor">
            <a:schemeClr val="dk1"/>
          </a:fontRef>
        </p:style>
        <p:txBody>
          <a:bodyPr rtlCol="0" anchor="ctr"/>
          <a:lstStyle/>
          <a:p>
            <a:pPr algn="ctr" defTabSz="457223">
              <a:defRPr/>
            </a:pPr>
            <a:endParaRPr lang="en-US">
              <a:solidFill>
                <a:prstClr val="black"/>
              </a:solidFill>
              <a:latin typeface="Arial" panose="020B0604020202020204" pitchFamily="34" charset="0"/>
              <a:cs typeface="Arial" panose="020B0604020202020204" pitchFamily="34" charset="0"/>
            </a:endParaRPr>
          </a:p>
        </p:txBody>
      </p:sp>
      <p:sp>
        <p:nvSpPr>
          <p:cNvPr id="17" name="Plus 16"/>
          <p:cNvSpPr/>
          <p:nvPr/>
        </p:nvSpPr>
        <p:spPr>
          <a:xfrm>
            <a:off x="9035502" y="2575859"/>
            <a:ext cx="304800" cy="200025"/>
          </a:xfrm>
          <a:prstGeom prst="mathPlus">
            <a:avLst/>
          </a:prstGeom>
          <a:solidFill>
            <a:srgbClr val="2F8662"/>
          </a:solidFill>
          <a:ln>
            <a:solidFill>
              <a:srgbClr val="2F8662"/>
            </a:solidFill>
          </a:ln>
        </p:spPr>
        <p:style>
          <a:lnRef idx="1">
            <a:schemeClr val="dk1"/>
          </a:lnRef>
          <a:fillRef idx="2">
            <a:schemeClr val="dk1"/>
          </a:fillRef>
          <a:effectRef idx="1">
            <a:schemeClr val="dk1"/>
          </a:effectRef>
          <a:fontRef idx="minor">
            <a:schemeClr val="dk1"/>
          </a:fontRef>
        </p:style>
        <p:txBody>
          <a:bodyPr rtlCol="0" anchor="ctr"/>
          <a:lstStyle/>
          <a:p>
            <a:pPr algn="ctr" defTabSz="457223">
              <a:defRPr/>
            </a:pPr>
            <a:endParaRPr lang="en-US">
              <a:solidFill>
                <a:prstClr val="black"/>
              </a:solidFill>
              <a:latin typeface="Arial" panose="020B0604020202020204" pitchFamily="34" charset="0"/>
              <a:cs typeface="Arial" panose="020B0604020202020204" pitchFamily="34" charset="0"/>
            </a:endParaRPr>
          </a:p>
        </p:txBody>
      </p:sp>
      <p:grpSp>
        <p:nvGrpSpPr>
          <p:cNvPr id="6" name="Group 14">
            <a:extLst>
              <a:ext uri="{FF2B5EF4-FFF2-40B4-BE49-F238E27FC236}">
                <a16:creationId xmlns:a16="http://schemas.microsoft.com/office/drawing/2014/main" id="{3E144DB1-68D4-438F-FAC6-208DB28E4A4B}"/>
              </a:ext>
            </a:extLst>
          </p:cNvPr>
          <p:cNvGrpSpPr/>
          <p:nvPr/>
        </p:nvGrpSpPr>
        <p:grpSpPr>
          <a:xfrm>
            <a:off x="660400" y="812107"/>
            <a:ext cx="10972546" cy="889693"/>
            <a:chOff x="0" y="50424"/>
            <a:chExt cx="10425491" cy="1672780"/>
          </a:xfrm>
        </p:grpSpPr>
        <p:sp>
          <p:nvSpPr>
            <p:cNvPr id="11" name="AutoShape 15">
              <a:extLst>
                <a:ext uri="{FF2B5EF4-FFF2-40B4-BE49-F238E27FC236}">
                  <a16:creationId xmlns:a16="http://schemas.microsoft.com/office/drawing/2014/main" id="{AA9872AE-5EEA-091D-8E21-1AE48C12CC95}"/>
                </a:ext>
              </a:extLst>
            </p:cNvPr>
            <p:cNvSpPr/>
            <p:nvPr/>
          </p:nvSpPr>
          <p:spPr>
            <a:xfrm>
              <a:off x="0" y="50424"/>
              <a:ext cx="10425491" cy="1672780"/>
            </a:xfrm>
            <a:prstGeom prst="rect">
              <a:avLst/>
            </a:prstGeom>
            <a:solidFill>
              <a:srgbClr val="2F8662"/>
            </a:solidFill>
          </p:spPr>
          <p:txBody>
            <a:bodyPr/>
            <a:lstStyle/>
            <a:p>
              <a:endParaRPr lang="en-NL" sz="1200">
                <a:latin typeface="Arial" panose="020B0604020202020204" pitchFamily="34" charset="0"/>
                <a:cs typeface="Arial" panose="020B0604020202020204" pitchFamily="34" charset="0"/>
              </a:endParaRPr>
            </a:p>
          </p:txBody>
        </p:sp>
        <p:sp>
          <p:nvSpPr>
            <p:cNvPr id="18" name="TextBox 16">
              <a:extLst>
                <a:ext uri="{FF2B5EF4-FFF2-40B4-BE49-F238E27FC236}">
                  <a16:creationId xmlns:a16="http://schemas.microsoft.com/office/drawing/2014/main" id="{EDDF397F-5F89-5430-D59A-67EF5B82005C}"/>
                </a:ext>
              </a:extLst>
            </p:cNvPr>
            <p:cNvSpPr txBox="1"/>
            <p:nvPr/>
          </p:nvSpPr>
          <p:spPr>
            <a:xfrm>
              <a:off x="0" y="178795"/>
              <a:ext cx="10425491" cy="1041614"/>
            </a:xfrm>
            <a:prstGeom prst="rect">
              <a:avLst/>
            </a:prstGeom>
          </p:spPr>
          <p:txBody>
            <a:bodyPr wrap="square" lIns="0" tIns="0" rIns="0" bIns="0" rtlCol="0" anchor="t">
              <a:spAutoFit/>
            </a:bodyPr>
            <a:lstStyle/>
            <a:p>
              <a:pPr algn="ctr" defTabSz="609630">
                <a:defRPr/>
              </a:pPr>
              <a:r>
                <a:rPr lang="en-GB" sz="3600" b="1">
                  <a:solidFill>
                    <a:srgbClr val="FFFFFF"/>
                  </a:solidFill>
                  <a:latin typeface="Arial" panose="020B0604020202020204" pitchFamily="34" charset="0"/>
                  <a:cs typeface="Arial" panose="020B0604020202020204" pitchFamily="34" charset="0"/>
                </a:rPr>
                <a:t>How to write good outcomes (impact objectives)?</a:t>
              </a:r>
            </a:p>
          </p:txBody>
        </p:sp>
      </p:grpSp>
    </p:spTree>
    <p:custDataLst>
      <p:tags r:id="rId1"/>
    </p:custDataLst>
    <p:extLst>
      <p:ext uri="{BB962C8B-B14F-4D97-AF65-F5344CB8AC3E}">
        <p14:creationId xmlns:p14="http://schemas.microsoft.com/office/powerpoint/2010/main" val="2137597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157348"/>
            </a:xfrm>
            <a:prstGeom prst="rect">
              <a:avLst/>
            </a:prstGeom>
          </p:spPr>
          <p:txBody>
            <a:bodyPr wrap="square" lIns="0" tIns="0" rIns="0" bIns="0" rtlCol="0" anchor="t">
              <a:spAutoFit/>
            </a:bodyPr>
            <a:lstStyle/>
            <a:p>
              <a:pPr algn="ctr" defTabSz="609630">
                <a:defRPr/>
              </a:pPr>
              <a:r>
                <a:rPr lang="en-GB" sz="4000" b="1">
                  <a:solidFill>
                    <a:srgbClr val="FFFFFF"/>
                  </a:solidFill>
                  <a:latin typeface="Arial Black" panose="020B0A04020102020204" pitchFamily="34" charset="0"/>
                  <a:cs typeface="Arial" panose="020B0604020202020204" pitchFamily="34" charset="0"/>
                </a:rPr>
                <a:t>Outcome Indicators (Measures)</a:t>
              </a:r>
            </a:p>
          </p:txBody>
        </p:sp>
      </p:grpSp>
      <p:sp>
        <p:nvSpPr>
          <p:cNvPr id="3" name="TextBox 11">
            <a:extLst>
              <a:ext uri="{FF2B5EF4-FFF2-40B4-BE49-F238E27FC236}">
                <a16:creationId xmlns:a16="http://schemas.microsoft.com/office/drawing/2014/main" id="{42F35FDC-BB23-0D7F-268C-392F32A5C123}"/>
              </a:ext>
            </a:extLst>
          </p:cNvPr>
          <p:cNvSpPr txBox="1"/>
          <p:nvPr/>
        </p:nvSpPr>
        <p:spPr>
          <a:xfrm>
            <a:off x="1371601" y="2057400"/>
            <a:ext cx="9601200" cy="3857338"/>
          </a:xfrm>
          <a:prstGeom prst="rect">
            <a:avLst/>
          </a:prstGeom>
        </p:spPr>
        <p:txBody>
          <a:bodyPr wrap="square" lIns="0" tIns="0" rIns="0" bIns="0" rtlCol="0" anchor="t">
            <a:spAutoFit/>
          </a:bodyPr>
          <a:lstStyle/>
          <a:p>
            <a:pPr defTabSz="609630">
              <a:buClr>
                <a:srgbClr val="2F8662"/>
              </a:buClr>
              <a:defRPr/>
            </a:pPr>
            <a:r>
              <a:rPr lang="en-GB" sz="3200" spc="-19">
                <a:solidFill>
                  <a:prstClr val="black">
                    <a:lumMod val="75000"/>
                    <a:lumOff val="25000"/>
                  </a:prstClr>
                </a:solidFill>
                <a:latin typeface="Arial" panose="020B0604020202020204" pitchFamily="34" charset="0"/>
                <a:cs typeface="Arial" panose="020B0604020202020204" pitchFamily="34" charset="0"/>
              </a:rPr>
              <a:t>An outcome indicator is a specific, observable, and measurable characteristic that will represent achievement of the outcome.</a:t>
            </a:r>
          </a:p>
          <a:p>
            <a:pPr defTabSz="609630">
              <a:buClr>
                <a:srgbClr val="2F8662"/>
              </a:buClr>
              <a:defRPr/>
            </a:pPr>
            <a:endParaRPr lang="en-GB" sz="3200" spc="-19">
              <a:solidFill>
                <a:prstClr val="black">
                  <a:lumMod val="75000"/>
                  <a:lumOff val="25000"/>
                </a:prstClr>
              </a:solidFill>
              <a:latin typeface="Arial" panose="020B0604020202020204" pitchFamily="34" charset="0"/>
              <a:cs typeface="Arial" panose="020B0604020202020204" pitchFamily="34" charset="0"/>
            </a:endParaRPr>
          </a:p>
          <a:p>
            <a:pPr defTabSz="609630">
              <a:buClr>
                <a:srgbClr val="2F8662"/>
              </a:buClr>
              <a:defRPr/>
            </a:pPr>
            <a:r>
              <a:rPr lang="en-GB" sz="3200" spc="-19">
                <a:solidFill>
                  <a:prstClr val="black">
                    <a:lumMod val="75000"/>
                    <a:lumOff val="25000"/>
                  </a:prstClr>
                </a:solidFill>
                <a:latin typeface="Arial" panose="020B0604020202020204" pitchFamily="34" charset="0"/>
                <a:cs typeface="Arial" panose="020B0604020202020204" pitchFamily="34" charset="0"/>
              </a:rPr>
              <a:t>It is important to think through indicators that can tell you both:</a:t>
            </a:r>
          </a:p>
          <a:p>
            <a:pPr marL="1066853" lvl="2" indent="-457223" defTabSz="609630">
              <a:buClr>
                <a:srgbClr val="2F8662"/>
              </a:buClr>
              <a:buFont typeface="Arial" panose="020B0604020202020204" pitchFamily="34" charset="0"/>
              <a:buChar char="•"/>
              <a:defRPr/>
            </a:pPr>
            <a:r>
              <a:rPr lang="en-GB" sz="2933" spc="-19">
                <a:solidFill>
                  <a:prstClr val="black">
                    <a:lumMod val="75000"/>
                    <a:lumOff val="25000"/>
                  </a:prstClr>
                </a:solidFill>
                <a:latin typeface="Arial" panose="020B0604020202020204" pitchFamily="34" charset="0"/>
                <a:cs typeface="Arial" panose="020B0604020202020204" pitchFamily="34" charset="0"/>
              </a:rPr>
              <a:t>Whether the outcome has occurred</a:t>
            </a:r>
          </a:p>
          <a:p>
            <a:pPr marL="1066853" lvl="2" indent="-457223" defTabSz="609630">
              <a:buClr>
                <a:srgbClr val="2F8662"/>
              </a:buClr>
              <a:buFont typeface="Arial" panose="020B0604020202020204" pitchFamily="34" charset="0"/>
              <a:buChar char="•"/>
              <a:defRPr/>
            </a:pPr>
            <a:r>
              <a:rPr lang="en-GB" sz="2933" spc="-19">
                <a:solidFill>
                  <a:prstClr val="black">
                    <a:lumMod val="75000"/>
                    <a:lumOff val="25000"/>
                  </a:prstClr>
                </a:solidFill>
                <a:latin typeface="Arial" panose="020B0604020202020204" pitchFamily="34" charset="0"/>
                <a:cs typeface="Arial" panose="020B0604020202020204" pitchFamily="34" charset="0"/>
              </a:rPr>
              <a:t>And by how much</a:t>
            </a:r>
            <a:endParaRPr lang="en-GB" sz="2933" spc="-19">
              <a:solidFill>
                <a:srgbClr val="2F8662"/>
              </a:solidFill>
              <a:latin typeface="Arial" panose="020B0604020202020204" pitchFamily="34" charset="0"/>
              <a:cs typeface="Arial" panose="020B0604020202020204" pitchFamily="34" charset="0"/>
            </a:endParaRPr>
          </a:p>
        </p:txBody>
      </p:sp>
      <p:grpSp>
        <p:nvGrpSpPr>
          <p:cNvPr id="2" name="Group 7">
            <a:extLst>
              <a:ext uri="{FF2B5EF4-FFF2-40B4-BE49-F238E27FC236}">
                <a16:creationId xmlns:a16="http://schemas.microsoft.com/office/drawing/2014/main" id="{22AA331B-4696-364D-0B0F-01458E381790}"/>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2A14B6C-DF09-9153-F966-E9ACFD98097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04C98CB3-EDB0-65E1-616B-C271617E903D}"/>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96AD5265-1637-E4DD-032C-0B1237BAA07C}"/>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247264023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sz="1200"/>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273083"/>
            </a:xfrm>
            <a:prstGeom prst="rect">
              <a:avLst/>
            </a:prstGeom>
          </p:spPr>
          <p:txBody>
            <a:bodyPr wrap="square" lIns="0" tIns="0" rIns="0" bIns="0" rtlCol="0" anchor="t">
              <a:spAutoFit/>
            </a:bodyPr>
            <a:lstStyle/>
            <a:p>
              <a:pPr algn="ctr" defTabSz="609630">
                <a:defRPr/>
              </a:pPr>
              <a:r>
                <a:rPr lang="en-GB" sz="4400" b="1">
                  <a:solidFill>
                    <a:srgbClr val="FFFFFF"/>
                  </a:solidFill>
                  <a:latin typeface="Univers Condensed" panose="020B0506020202050204" pitchFamily="34" charset="0"/>
                </a:rPr>
                <a:t>Example</a:t>
              </a:r>
            </a:p>
          </p:txBody>
        </p:sp>
      </p:grpSp>
      <p:sp>
        <p:nvSpPr>
          <p:cNvPr id="3" name="TextBox 11">
            <a:extLst>
              <a:ext uri="{FF2B5EF4-FFF2-40B4-BE49-F238E27FC236}">
                <a16:creationId xmlns:a16="http://schemas.microsoft.com/office/drawing/2014/main" id="{42F35FDC-BB23-0D7F-268C-392F32A5C123}"/>
              </a:ext>
            </a:extLst>
          </p:cNvPr>
          <p:cNvSpPr txBox="1"/>
          <p:nvPr/>
        </p:nvSpPr>
        <p:spPr>
          <a:xfrm>
            <a:off x="1295400" y="1905000"/>
            <a:ext cx="9677400" cy="4923848"/>
          </a:xfrm>
          <a:prstGeom prst="rect">
            <a:avLst/>
          </a:prstGeom>
        </p:spPr>
        <p:txBody>
          <a:bodyPr wrap="square" lIns="0" tIns="0" rIns="0" bIns="0" rtlCol="0" anchor="t">
            <a:spAutoFit/>
          </a:bodyPr>
          <a:lstStyle/>
          <a:p>
            <a:pPr lvl="0">
              <a:buClr>
                <a:srgbClr val="2F8662"/>
              </a:buClr>
            </a:pPr>
            <a:r>
              <a:rPr lang="en-GB" sz="2933" b="1" spc="-19">
                <a:solidFill>
                  <a:srgbClr val="2F8662"/>
                </a:solidFill>
                <a:latin typeface="Univers Condensed" panose="020B0506020202050204" pitchFamily="34" charset="0"/>
              </a:rPr>
              <a:t>Activity</a:t>
            </a:r>
            <a:r>
              <a:rPr lang="en-GB" sz="2933" spc="-19">
                <a:solidFill>
                  <a:schemeClr val="tx1">
                    <a:lumMod val="75000"/>
                    <a:lumOff val="25000"/>
                  </a:schemeClr>
                </a:solidFill>
                <a:latin typeface="Univers Condensed" panose="020B0506020202050204" pitchFamily="34" charset="0"/>
              </a:rPr>
              <a:t>: Reading promotion programme</a:t>
            </a:r>
          </a:p>
          <a:p>
            <a:pPr marL="457223" indent="-457223">
              <a:buClr>
                <a:srgbClr val="2F8662"/>
              </a:buClr>
              <a:buFont typeface="Arial" panose="020B0604020202020204" pitchFamily="34" charset="0"/>
              <a:buChar char="•"/>
            </a:pPr>
            <a:endParaRPr lang="en-GB" sz="2933" i="1" spc="-19">
              <a:solidFill>
                <a:schemeClr val="tx1">
                  <a:lumMod val="75000"/>
                  <a:lumOff val="25000"/>
                </a:schemeClr>
              </a:solidFill>
              <a:latin typeface="Univers Condensed" panose="020B0506020202050204" pitchFamily="34" charset="0"/>
            </a:endParaRPr>
          </a:p>
          <a:p>
            <a:pPr lvl="0">
              <a:buClr>
                <a:srgbClr val="2F8662"/>
              </a:buClr>
            </a:pPr>
            <a:r>
              <a:rPr lang="en-GB" sz="2933" b="1" spc="-19">
                <a:solidFill>
                  <a:srgbClr val="2F8662"/>
                </a:solidFill>
                <a:latin typeface="Univers Condensed" panose="020B0506020202050204" pitchFamily="34" charset="0"/>
              </a:rPr>
              <a:t>Impact Objective</a:t>
            </a:r>
            <a:r>
              <a:rPr lang="en-GB" sz="2933" spc="-19">
                <a:solidFill>
                  <a:schemeClr val="tx1">
                    <a:lumMod val="75000"/>
                    <a:lumOff val="25000"/>
                  </a:schemeClr>
                </a:solidFill>
                <a:latin typeface="Univers Condensed" panose="020B0506020202050204" pitchFamily="34" charset="0"/>
              </a:rPr>
              <a:t>: To improve reading skills and habits among children in [geography] by [year]</a:t>
            </a:r>
          </a:p>
          <a:p>
            <a:pPr lvl="0">
              <a:buClr>
                <a:srgbClr val="2F8662"/>
              </a:buClr>
            </a:pPr>
            <a:r>
              <a:rPr lang="en-GB" sz="2933" b="1" spc="-19">
                <a:solidFill>
                  <a:srgbClr val="2F8662"/>
                </a:solidFill>
                <a:latin typeface="Univers Condensed" panose="020B0506020202050204" pitchFamily="34" charset="0"/>
              </a:rPr>
              <a:t>Outcome</a:t>
            </a:r>
            <a:r>
              <a:rPr lang="en-GB" sz="2933" spc="-19">
                <a:solidFill>
                  <a:schemeClr val="tx1">
                    <a:lumMod val="75000"/>
                    <a:lumOff val="25000"/>
                  </a:schemeClr>
                </a:solidFill>
                <a:latin typeface="Univers Condensed" panose="020B0506020202050204" pitchFamily="34" charset="0"/>
              </a:rPr>
              <a:t>: Improved reading skills and habits among children</a:t>
            </a:r>
          </a:p>
          <a:p>
            <a:pPr marL="457223" indent="-457223">
              <a:buClr>
                <a:srgbClr val="2F8662"/>
              </a:buClr>
              <a:buFont typeface="Arial" panose="020B0604020202020204" pitchFamily="34" charset="0"/>
              <a:buChar char="•"/>
            </a:pPr>
            <a:endParaRPr lang="en-GB" sz="2933" spc="-19">
              <a:solidFill>
                <a:schemeClr val="tx1">
                  <a:lumMod val="75000"/>
                  <a:lumOff val="25000"/>
                </a:schemeClr>
              </a:solidFill>
              <a:latin typeface="Univers Condensed" panose="020B0506020202050204" pitchFamily="34" charset="0"/>
            </a:endParaRPr>
          </a:p>
          <a:p>
            <a:pPr lvl="0">
              <a:buClr>
                <a:srgbClr val="2F8662"/>
              </a:buClr>
            </a:pPr>
            <a:r>
              <a:rPr lang="en-GB" sz="2933" b="1" spc="-19">
                <a:solidFill>
                  <a:srgbClr val="2F8662"/>
                </a:solidFill>
                <a:latin typeface="Univers Condensed" panose="020B0506020202050204" pitchFamily="34" charset="0"/>
              </a:rPr>
              <a:t>Outcome Indicators</a:t>
            </a:r>
            <a:r>
              <a:rPr lang="en-GB" sz="2933" spc="-19">
                <a:solidFill>
                  <a:schemeClr val="tx1">
                    <a:lumMod val="75000"/>
                    <a:lumOff val="25000"/>
                  </a:schemeClr>
                </a:solidFill>
                <a:latin typeface="Univers Condensed" panose="020B0506020202050204" pitchFamily="34" charset="0"/>
              </a:rPr>
              <a:t>:</a:t>
            </a:r>
          </a:p>
          <a:p>
            <a:pPr marL="381019" indent="-381019">
              <a:buClr>
                <a:srgbClr val="2F8662"/>
              </a:buClr>
              <a:buFont typeface="Arial" panose="020B0604020202020204" pitchFamily="34" charset="0"/>
              <a:buChar char="•"/>
            </a:pPr>
            <a:r>
              <a:rPr lang="en-GB" sz="2933" spc="-19">
                <a:solidFill>
                  <a:schemeClr val="tx1">
                    <a:lumMod val="75000"/>
                    <a:lumOff val="25000"/>
                  </a:schemeClr>
                </a:solidFill>
                <a:latin typeface="Univers Condensed" panose="020B0506020202050204" pitchFamily="34" charset="0"/>
              </a:rPr>
              <a:t>Number of books children read during certain period of time</a:t>
            </a:r>
          </a:p>
          <a:p>
            <a:pPr marL="381019" indent="-381019">
              <a:buClr>
                <a:srgbClr val="2F8662"/>
              </a:buClr>
              <a:buFont typeface="Arial" panose="020B0604020202020204" pitchFamily="34" charset="0"/>
              <a:buChar char="•"/>
            </a:pPr>
            <a:r>
              <a:rPr lang="en-GB" sz="2933" spc="-19">
                <a:solidFill>
                  <a:schemeClr val="tx1">
                    <a:lumMod val="75000"/>
                    <a:lumOff val="25000"/>
                  </a:schemeClr>
                </a:solidFill>
                <a:latin typeface="Univers Condensed" panose="020B0506020202050204" pitchFamily="34" charset="0"/>
              </a:rPr>
              <a:t>Percentage of children with good reading skills</a:t>
            </a:r>
          </a:p>
          <a:p>
            <a:pPr marL="381019" indent="-381019">
              <a:buClr>
                <a:srgbClr val="2F8662"/>
              </a:buClr>
              <a:buFont typeface="Arial" panose="020B0604020202020204" pitchFamily="34" charset="0"/>
              <a:buChar char="•"/>
            </a:pPr>
            <a:r>
              <a:rPr lang="en-GB" sz="2933" spc="-19">
                <a:solidFill>
                  <a:schemeClr val="tx1">
                    <a:lumMod val="75000"/>
                    <a:lumOff val="25000"/>
                  </a:schemeClr>
                </a:solidFill>
                <a:latin typeface="Univers Condensed" panose="020B0506020202050204" pitchFamily="34" charset="0"/>
              </a:rPr>
              <a:t>Change in children’s attitude towards reading</a:t>
            </a:r>
          </a:p>
          <a:p>
            <a:pPr marL="457223" indent="-457223">
              <a:buClr>
                <a:srgbClr val="2F8662"/>
              </a:buClr>
              <a:buFont typeface="Arial" panose="020B0604020202020204" pitchFamily="34" charset="0"/>
              <a:buChar char="•"/>
            </a:pPr>
            <a:endParaRPr lang="en-GB" sz="2667" spc="-19">
              <a:solidFill>
                <a:schemeClr val="tx1">
                  <a:lumMod val="75000"/>
                  <a:lumOff val="25000"/>
                </a:schemeClr>
              </a:solidFill>
              <a:latin typeface="Univers Condensed" panose="020B0506020202050204" pitchFamily="34" charset="0"/>
            </a:endParaRPr>
          </a:p>
        </p:txBody>
      </p:sp>
    </p:spTree>
    <p:extLst>
      <p:ext uri="{BB962C8B-B14F-4D97-AF65-F5344CB8AC3E}">
        <p14:creationId xmlns:p14="http://schemas.microsoft.com/office/powerpoint/2010/main" val="415935714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4" y="1284559"/>
            <a:ext cx="6885213" cy="2828210"/>
          </a:xfrm>
          <a:prstGeom prst="rect">
            <a:avLst/>
          </a:prstGeom>
        </p:spPr>
        <p:txBody>
          <a:bodyPr wrap="square" lIns="0" tIns="0" rIns="0" bIns="0" rtlCol="0" anchor="t">
            <a:spAutoFit/>
          </a:bodyPr>
          <a:lstStyle/>
          <a:p>
            <a:pPr defTabSz="609630">
              <a:lnSpc>
                <a:spcPts val="5600"/>
              </a:lnSpc>
            </a:pPr>
            <a:r>
              <a:rPr lang="en-US" sz="4000" b="1" spc="140">
                <a:solidFill>
                  <a:srgbClr val="49403C"/>
                </a:solidFill>
                <a:latin typeface="Arial Black" panose="020B0604020202020204" pitchFamily="34" charset="0"/>
              </a:rPr>
              <a:t>Define Outcomes (Impact Objectives) of Your Collaborative Action</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18706420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3231654"/>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EXERCISE: Define Outcomes (Impact Objectives) of Your Collaborative Action</a:t>
            </a:r>
          </a:p>
          <a:p>
            <a:pPr>
              <a:spcBef>
                <a:spcPts val="600"/>
              </a:spcBef>
              <a:spcAft>
                <a:spcPts val="600"/>
              </a:spcAft>
            </a:pPr>
            <a:endParaRPr lang="en-US" sz="3600" spc="210">
              <a:solidFill>
                <a:schemeClr val="tx1">
                  <a:lumMod val="75000"/>
                  <a:lumOff val="25000"/>
                </a:schemeClr>
              </a:solidFill>
              <a:latin typeface="Arial Black" panose="020B0604020202020204" pitchFamily="34" charset="0"/>
            </a:endParaRPr>
          </a:p>
          <a:p>
            <a:pPr>
              <a:spcBef>
                <a:spcPts val="600"/>
              </a:spcBef>
              <a:spcAft>
                <a:spcPts val="600"/>
              </a:spcAft>
            </a:pPr>
            <a:endParaRPr lang="en-US" sz="3600" spc="21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229627"/>
            <a:ext cx="10338968" cy="2462213"/>
          </a:xfrm>
          <a:prstGeom prst="rect">
            <a:avLst/>
          </a:prstGeom>
        </p:spPr>
        <p:txBody>
          <a:bodyPr wrap="square" lIns="0" tIns="0" rIns="0" bIns="0" rtlCol="0" anchor="t">
            <a:spAutoFit/>
          </a:bodyPr>
          <a:lstStyle/>
          <a:p>
            <a:pPr>
              <a:spcBef>
                <a:spcPts val="600"/>
              </a:spcBef>
              <a:spcAft>
                <a:spcPts val="600"/>
              </a:spcAft>
            </a:pPr>
            <a:r>
              <a:rPr lang="en-US" sz="2800" spc="30">
                <a:solidFill>
                  <a:srgbClr val="49403C"/>
                </a:solidFill>
                <a:latin typeface="Arial" panose="020B0604020202020204" pitchFamily="34" charset="0"/>
              </a:rPr>
              <a:t>At your table – discuss and identify </a:t>
            </a:r>
            <a:r>
              <a:rPr lang="en-US" sz="2800" b="1" spc="30">
                <a:solidFill>
                  <a:srgbClr val="49403C"/>
                </a:solidFill>
                <a:latin typeface="Arial" panose="020B0604020202020204" pitchFamily="34" charset="0"/>
              </a:rPr>
              <a:t>outcomes (impact objectives) of your collaborative action</a:t>
            </a:r>
            <a:r>
              <a:rPr lang="en-US" sz="2800" spc="30">
                <a:solidFill>
                  <a:srgbClr val="49403C"/>
                </a:solidFill>
                <a:latin typeface="Arial" panose="020B0604020202020204" pitchFamily="34" charset="0"/>
              </a:rPr>
              <a:t>.</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What would be some of the outcomes (impact objectives) of your action?</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How would you evaluate the impact of your action? </a:t>
            </a:r>
          </a:p>
        </p:txBody>
      </p:sp>
    </p:spTree>
    <p:extLst>
      <p:ext uri="{BB962C8B-B14F-4D97-AF65-F5344CB8AC3E}">
        <p14:creationId xmlns:p14="http://schemas.microsoft.com/office/powerpoint/2010/main" val="13985972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6CC46BFB116745BE31026A5B88353D" ma:contentTypeVersion="16" ma:contentTypeDescription="Create a new document." ma:contentTypeScope="" ma:versionID="f735c7e1abeb614125b8734ca3ba3c52">
  <xsd:schema xmlns:xsd="http://www.w3.org/2001/XMLSchema" xmlns:xs="http://www.w3.org/2001/XMLSchema" xmlns:p="http://schemas.microsoft.com/office/2006/metadata/properties" xmlns:ns2="883d4431-f541-4349-b4ce-2379b0e98fdd" xmlns:ns3="c8ff8076-ecd0-4454-a9d7-75462cd96e64" targetNamespace="http://schemas.microsoft.com/office/2006/metadata/properties" ma:root="true" ma:fieldsID="59afbbb521894b1e8ed1af84f30edc8f" ns2:_="" ns3:_="">
    <xsd:import namespace="883d4431-f541-4349-b4ce-2379b0e98fdd"/>
    <xsd:import namespace="c8ff8076-ecd0-4454-a9d7-75462cd96e64"/>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3d4431-f541-4349-b4ce-2379b0e98fdd"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Image Tags_0" ma:hidden="true" ma:internalName="lcf76f155ced4ddcb4097134ff3c332f0"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ff8076-ecd0-4454-a9d7-75462cd96e64"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6b802824-e3c4-4ab4-bb63-8c611010922a}" ma:internalName="TaxCatchAll" ma:showField="CatchAllData" ma:web="c8ff8076-ecd0-4454-a9d7-75462cd96e64">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grationWizIdPermissions xmlns="883d4431-f541-4349-b4ce-2379b0e98fdd" xsi:nil="true"/>
    <lcf76f155ced4ddcb4097134ff3c332f xmlns="883d4431-f541-4349-b4ce-2379b0e98fdd">
      <Terms xmlns="http://schemas.microsoft.com/office/infopath/2007/PartnerControls"/>
    </lcf76f155ced4ddcb4097134ff3c332f>
    <MigrationWizId xmlns="883d4431-f541-4349-b4ce-2379b0e98fdd" xsi:nil="true"/>
    <MigrationWizIdVersion xmlns="883d4431-f541-4349-b4ce-2379b0e98fdd" xsi:nil="true"/>
    <lcf76f155ced4ddcb4097134ff3c332f0 xmlns="883d4431-f541-4349-b4ce-2379b0e98fdd" xsi:nil="true"/>
    <TaxCatchAll xmlns="c8ff8076-ecd0-4454-a9d7-75462cd96e6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E9938B-3DD3-4F7E-B15C-733CD8FEBC15}">
  <ds:schemaRefs>
    <ds:schemaRef ds:uri="883d4431-f541-4349-b4ce-2379b0e98fdd"/>
    <ds:schemaRef ds:uri="c8ff8076-ecd0-4454-a9d7-75462cd96e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24C9D84-0FBD-46BE-8C39-F86E2D921464}">
  <ds:schemaRefs>
    <ds:schemaRef ds:uri="883d4431-f541-4349-b4ce-2379b0e98fdd"/>
    <ds:schemaRef ds:uri="c8ff8076-ecd0-4454-a9d7-75462cd96e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1C00216-E465-4A82-9BAE-51C699727C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7114</Words>
  <Application>Microsoft Office PowerPoint</Application>
  <PresentationFormat>Widescreen</PresentationFormat>
  <Paragraphs>1141</Paragraphs>
  <Slides>210</Slides>
  <Notes>62</Notes>
  <HiddenSlides>1</HiddenSlides>
  <MMClips>0</MMClips>
  <ScaleCrop>false</ScaleCrop>
  <HeadingPairs>
    <vt:vector size="6" baseType="variant">
      <vt:variant>
        <vt:lpstr>Fonts Used</vt:lpstr>
      </vt:variant>
      <vt:variant>
        <vt:i4>17</vt:i4>
      </vt:variant>
      <vt:variant>
        <vt:lpstr>Theme</vt:lpstr>
      </vt:variant>
      <vt:variant>
        <vt:i4>4</vt:i4>
      </vt:variant>
      <vt:variant>
        <vt:lpstr>Slide Titles</vt:lpstr>
      </vt:variant>
      <vt:variant>
        <vt:i4>210</vt:i4>
      </vt:variant>
    </vt:vector>
  </HeadingPairs>
  <TitlesOfParts>
    <vt:vector size="231" baseType="lpstr">
      <vt:lpstr>Arial</vt:lpstr>
      <vt:lpstr>Arial </vt:lpstr>
      <vt:lpstr>Arial Black</vt:lpstr>
      <vt:lpstr>Arial Narrow</vt:lpstr>
      <vt:lpstr>Barlow</vt:lpstr>
      <vt:lpstr>Calibri</vt:lpstr>
      <vt:lpstr>Calibri Light</vt:lpstr>
      <vt:lpstr>Franklin Gothic Demi</vt:lpstr>
      <vt:lpstr>Franklin Gothic Heavy</vt:lpstr>
      <vt:lpstr>Franklin Gothic Medium</vt:lpstr>
      <vt:lpstr>Lato 2 Bold</vt:lpstr>
      <vt:lpstr>Symbol</vt:lpstr>
      <vt:lpstr>Univers</vt:lpstr>
      <vt:lpstr>Univers Condensed</vt:lpstr>
      <vt:lpstr>Univers Condensed  </vt:lpstr>
      <vt:lpstr>Univers Condensed Light</vt:lpstr>
      <vt:lpstr>Wingdings</vt:lpstr>
      <vt:lpstr>Office Theme</vt:lpstr>
      <vt:lpstr>1_Office Theme</vt:lpstr>
      <vt:lpstr>2_Office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 Paberza</dc:creator>
  <cp:lastModifiedBy>Stephen Wyber</cp:lastModifiedBy>
  <cp:revision>4</cp:revision>
  <dcterms:created xsi:type="dcterms:W3CDTF">2023-10-10T15:19:42Z</dcterms:created>
  <dcterms:modified xsi:type="dcterms:W3CDTF">2023-11-22T21:53:47Z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0x010100096CC46BFB116745BE31026A5B88353D</vt:lpwstr>
  </property>
  <property fmtid="{D5CDD505-2E9C-101B-9397-08002B2CF9AE}" pid="3" name="MediaServiceImageTags">
    <vt:lpwstr/>
  </property>
</Properties>
</file>