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notesSlides/notesSlide10.xml" ContentType="application/vnd.openxmlformats-officedocument.presentationml.notesSlide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0.xml" ContentType="application/inkml+xml"/>
  <Override PartName="/ppt/notesSlides/notesSlide1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9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0.xml" ContentType="application/vnd.openxmlformats-officedocument.presentationml.notesSlide+xml"/>
  <Override PartName="/ppt/ink/ink61.xml" ContentType="application/inkml+xml"/>
  <Override PartName="/ppt/ink/ink62.xml" ContentType="application/inkml+xml"/>
  <Override PartName="/ppt/ink/ink63.xml" ContentType="application/inkml+xml"/>
  <Override PartName="/ppt/ink/ink64.xml" ContentType="application/inkml+xml"/>
  <Override PartName="/ppt/ink/ink65.xml" ContentType="application/inkml+xml"/>
  <Override PartName="/ppt/ink/ink66.xml" ContentType="application/inkml+xml"/>
  <Override PartName="/ppt/ink/ink67.xml" ContentType="application/inkml+xml"/>
  <Override PartName="/ppt/ink/ink68.xml" ContentType="application/inkml+xml"/>
  <Override PartName="/ppt/ink/ink69.xml" ContentType="application/inkml+xml"/>
  <Override PartName="/ppt/ink/ink70.xml" ContentType="application/inkml+xml"/>
  <Override PartName="/ppt/ink/ink71.xml" ContentType="application/inkml+xml"/>
  <Override PartName="/ppt/ink/ink72.xml" ContentType="application/inkml+xml"/>
  <Override PartName="/ppt/ink/ink73.xml" ContentType="application/inkml+xml"/>
  <Override PartName="/ppt/ink/ink74.xml" ContentType="application/inkml+xml"/>
  <Override PartName="/ppt/ink/ink75.xml" ContentType="application/inkml+xml"/>
  <Override PartName="/ppt/ink/ink76.xml" ContentType="application/inkml+xml"/>
  <Override PartName="/ppt/notesSlides/notesSlide21.xml" ContentType="application/vnd.openxmlformats-officedocument.presentationml.notesSlide+xml"/>
  <Override PartName="/ppt/ink/ink77.xml" ContentType="application/inkml+xml"/>
  <Override PartName="/ppt/ink/ink78.xml" ContentType="application/inkml+xml"/>
  <Override PartName="/ppt/ink/ink79.xml" ContentType="application/inkml+xml"/>
  <Override PartName="/ppt/ink/ink80.xml" ContentType="application/inkml+xml"/>
  <Override PartName="/ppt/ink/ink81.xml" ContentType="application/inkml+xml"/>
  <Override PartName="/ppt/ink/ink82.xml" ContentType="application/inkml+xml"/>
  <Override PartName="/ppt/ink/ink83.xml" ContentType="application/inkml+xml"/>
  <Override PartName="/ppt/ink/ink84.xml" ContentType="application/inkml+xml"/>
  <Override PartName="/ppt/ink/ink85.xml" ContentType="application/inkml+xml"/>
  <Override PartName="/ppt/ink/ink86.xml" ContentType="application/inkml+xml"/>
  <Override PartName="/ppt/ink/ink87.xml" ContentType="application/inkml+xml"/>
  <Override PartName="/ppt/ink/ink88.xml" ContentType="application/inkml+xml"/>
  <Override PartName="/ppt/ink/ink89.xml" ContentType="application/inkml+xml"/>
  <Override PartName="/ppt/ink/ink90.xml" ContentType="application/inkml+xml"/>
  <Override PartName="/ppt/ink/ink91.xml" ContentType="application/inkml+xml"/>
  <Override PartName="/ppt/ink/ink92.xml" ContentType="application/inkml+xml"/>
  <Override PartName="/ppt/ink/ink93.xml" ContentType="application/inkml+xml"/>
  <Override PartName="/ppt/ink/ink94.xml" ContentType="application/inkml+xml"/>
  <Override PartName="/ppt/ink/ink95.xml" ContentType="application/inkml+xml"/>
  <Override PartName="/ppt/ink/ink96.xml" ContentType="application/inkml+xml"/>
  <Override PartName="/ppt/ink/ink97.xml" ContentType="application/inkml+xml"/>
  <Override PartName="/ppt/ink/ink98.xml" ContentType="application/inkml+xml"/>
  <Override PartName="/ppt/ink/ink99.xml" ContentType="application/inkml+xml"/>
  <Override PartName="/ppt/ink/ink100.xml" ContentType="application/inkml+xml"/>
  <Override PartName="/ppt/ink/ink101.xml" ContentType="application/inkml+xml"/>
  <Override PartName="/ppt/ink/ink102.xml" ContentType="application/inkml+xml"/>
  <Override PartName="/ppt/ink/ink103.xml" ContentType="application/inkml+xml"/>
  <Override PartName="/ppt/ink/ink104.xml" ContentType="application/inkml+xml"/>
  <Override PartName="/ppt/ink/ink105.xml" ContentType="application/inkml+xml"/>
  <Override PartName="/ppt/ink/ink106.xml" ContentType="application/inkml+xml"/>
  <Override PartName="/ppt/ink/ink107.xml" ContentType="application/inkml+xml"/>
  <Override PartName="/ppt/ink/ink108.xml" ContentType="application/inkml+xml"/>
  <Override PartName="/ppt/ink/ink109.xml" ContentType="application/inkml+xml"/>
  <Override PartName="/ppt/ink/ink110.xml" ContentType="application/inkml+xml"/>
  <Override PartName="/ppt/ink/ink111.xml" ContentType="application/inkml+xml"/>
  <Override PartName="/ppt/ink/ink112.xml" ContentType="application/inkml+xml"/>
  <Override PartName="/ppt/ink/ink113.xml" ContentType="application/inkml+xml"/>
  <Override PartName="/ppt/ink/ink114.xml" ContentType="application/inkml+xml"/>
  <Override PartName="/ppt/ink/ink115.xml" ContentType="application/inkml+xml"/>
  <Override PartName="/ppt/ink/ink116.xml" ContentType="application/inkml+xml"/>
  <Override PartName="/ppt/ink/ink117.xml" ContentType="application/inkml+xml"/>
  <Override PartName="/ppt/ink/ink118.xml" ContentType="application/inkml+xml"/>
  <Override PartName="/ppt/ink/ink119.xml" ContentType="application/inkml+xml"/>
  <Override PartName="/ppt/ink/ink120.xml" ContentType="application/inkml+xml"/>
  <Override PartName="/ppt/notesSlides/notesSlide22.xml" ContentType="application/vnd.openxmlformats-officedocument.presentationml.notesSlide+xml"/>
  <Override PartName="/ppt/ink/ink121.xml" ContentType="application/inkml+xml"/>
  <Override PartName="/ppt/ink/ink122.xml" ContentType="application/inkml+xml"/>
  <Override PartName="/ppt/ink/ink123.xml" ContentType="application/inkml+xml"/>
  <Override PartName="/ppt/ink/ink124.xml" ContentType="application/inkml+xml"/>
  <Override PartName="/ppt/ink/ink125.xml" ContentType="application/inkml+xml"/>
  <Override PartName="/ppt/ink/ink126.xml" ContentType="application/inkml+xml"/>
  <Override PartName="/ppt/ink/ink127.xml" ContentType="application/inkml+xml"/>
  <Override PartName="/ppt/ink/ink128.xml" ContentType="application/inkml+xml"/>
  <Override PartName="/ppt/ink/ink129.xml" ContentType="application/inkml+xml"/>
  <Override PartName="/ppt/ink/ink130.xml" ContentType="application/inkml+xml"/>
  <Override PartName="/ppt/ink/ink131.xml" ContentType="application/inkml+xml"/>
  <Override PartName="/ppt/ink/ink132.xml" ContentType="application/inkml+xml"/>
  <Override PartName="/ppt/ink/ink133.xml" ContentType="application/inkml+xml"/>
  <Override PartName="/ppt/ink/ink134.xml" ContentType="application/inkml+xml"/>
  <Override PartName="/ppt/ink/ink135.xml" ContentType="application/inkml+xml"/>
  <Override PartName="/ppt/ink/ink136.xml" ContentType="application/inkml+xml"/>
  <Override PartName="/ppt/ink/ink137.xml" ContentType="application/inkml+xml"/>
  <Override PartName="/ppt/ink/ink138.xml" ContentType="application/inkml+xml"/>
  <Override PartName="/ppt/ink/ink139.xml" ContentType="application/inkml+xml"/>
  <Override PartName="/ppt/ink/ink140.xml" ContentType="application/inkml+xml"/>
  <Override PartName="/ppt/ink/ink141.xml" ContentType="application/inkml+xml"/>
  <Override PartName="/ppt/ink/ink142.xml" ContentType="application/inkml+xml"/>
  <Override PartName="/ppt/ink/ink143.xml" ContentType="application/inkml+xml"/>
  <Override PartName="/ppt/ink/ink144.xml" ContentType="application/inkml+xml"/>
  <Override PartName="/ppt/ink/ink145.xml" ContentType="application/inkml+xml"/>
  <Override PartName="/ppt/ink/ink146.xml" ContentType="application/inkml+xml"/>
  <Override PartName="/ppt/ink/ink147.xml" ContentType="application/inkml+xml"/>
  <Override PartName="/ppt/notesSlides/notesSlide23.xml" ContentType="application/vnd.openxmlformats-officedocument.presentationml.notesSlide+xml"/>
  <Override PartName="/ppt/ink/ink148.xml" ContentType="application/inkml+xml"/>
  <Override PartName="/ppt/ink/ink149.xml" ContentType="application/inkml+xml"/>
  <Override PartName="/ppt/ink/ink150.xml" ContentType="application/inkml+xml"/>
  <Override PartName="/ppt/ink/ink151.xml" ContentType="application/inkml+xml"/>
  <Override PartName="/ppt/ink/ink152.xml" ContentType="application/inkml+xml"/>
  <Override PartName="/ppt/ink/ink153.xml" ContentType="application/inkml+xml"/>
  <Override PartName="/ppt/ink/ink154.xml" ContentType="application/inkml+xml"/>
  <Override PartName="/ppt/ink/ink155.xml" ContentType="application/inkml+xml"/>
  <Override PartName="/ppt/ink/ink156.xml" ContentType="application/inkml+xml"/>
  <Override PartName="/ppt/ink/ink157.xml" ContentType="application/inkml+xml"/>
  <Override PartName="/ppt/ink/ink158.xml" ContentType="application/inkml+xml"/>
  <Override PartName="/ppt/ink/ink159.xml" ContentType="application/inkml+xml"/>
  <Override PartName="/ppt/ink/ink160.xml" ContentType="application/inkml+xml"/>
  <Override PartName="/ppt/ink/ink161.xml" ContentType="application/inkml+xml"/>
  <Override PartName="/ppt/ink/ink162.xml" ContentType="application/inkml+xml"/>
  <Override PartName="/ppt/ink/ink163.xml" ContentType="application/inkml+xml"/>
  <Override PartName="/ppt/ink/ink164.xml" ContentType="application/inkml+xml"/>
  <Override PartName="/ppt/ink/ink165.xml" ContentType="application/inkml+xml"/>
  <Override PartName="/ppt/ink/ink166.xml" ContentType="application/inkml+xml"/>
  <Override PartName="/ppt/ink/ink167.xml" ContentType="application/inkml+xml"/>
  <Override PartName="/ppt/ink/ink168.xml" ContentType="application/inkml+xml"/>
  <Override PartName="/ppt/ink/ink169.xml" ContentType="application/inkml+xml"/>
  <Override PartName="/ppt/ink/ink170.xml" ContentType="application/inkml+xml"/>
  <Override PartName="/ppt/ink/ink171.xml" ContentType="application/inkml+xml"/>
  <Override PartName="/ppt/notesSlides/notesSlide24.xml" ContentType="application/vnd.openxmlformats-officedocument.presentationml.notesSlide+xml"/>
  <Override PartName="/ppt/ink/ink172.xml" ContentType="application/inkml+xml"/>
  <Override PartName="/ppt/ink/ink173.xml" ContentType="application/inkml+xml"/>
  <Override PartName="/ppt/ink/ink174.xml" ContentType="application/inkml+xml"/>
  <Override PartName="/ppt/ink/ink175.xml" ContentType="application/inkml+xml"/>
  <Override PartName="/ppt/ink/ink176.xml" ContentType="application/inkml+xml"/>
  <Override PartName="/ppt/ink/ink177.xml" ContentType="application/inkml+xml"/>
  <Override PartName="/ppt/ink/ink178.xml" ContentType="application/inkml+xml"/>
  <Override PartName="/ppt/ink/ink179.xml" ContentType="application/inkml+xml"/>
  <Override PartName="/ppt/ink/ink180.xml" ContentType="application/inkml+xml"/>
  <Override PartName="/ppt/ink/ink181.xml" ContentType="application/inkml+xml"/>
  <Override PartName="/ppt/ink/ink182.xml" ContentType="application/inkml+xml"/>
  <Override PartName="/ppt/ink/ink183.xml" ContentType="application/inkml+xml"/>
  <Override PartName="/ppt/ink/ink184.xml" ContentType="application/inkml+xml"/>
  <Override PartName="/ppt/ink/ink185.xml" ContentType="application/inkml+xml"/>
  <Override PartName="/ppt/ink/ink186.xml" ContentType="application/inkml+xml"/>
  <Override PartName="/ppt/ink/ink187.xml" ContentType="application/inkml+xml"/>
  <Override PartName="/ppt/ink/ink188.xml" ContentType="application/inkml+xml"/>
  <Override PartName="/ppt/ink/ink189.xml" ContentType="application/inkml+xml"/>
  <Override PartName="/ppt/ink/ink190.xml" ContentType="application/inkml+xml"/>
  <Override PartName="/ppt/ink/ink191.xml" ContentType="application/inkml+xml"/>
  <Override PartName="/ppt/ink/ink192.xml" ContentType="application/inkml+xml"/>
  <Override PartName="/ppt/ink/ink193.xml" ContentType="application/inkml+xml"/>
  <Override PartName="/ppt/ink/ink194.xml" ContentType="application/inkml+xml"/>
  <Override PartName="/ppt/ink/ink195.xml" ContentType="application/inkml+xml"/>
  <Override PartName="/ppt/notesSlides/notesSlide25.xml" ContentType="application/vnd.openxmlformats-officedocument.presentationml.notesSlide+xml"/>
  <Override PartName="/ppt/ink/ink196.xml" ContentType="application/inkml+xml"/>
  <Override PartName="/ppt/ink/ink197.xml" ContentType="application/inkml+xml"/>
  <Override PartName="/ppt/ink/ink198.xml" ContentType="application/inkml+xml"/>
  <Override PartName="/ppt/ink/ink199.xml" ContentType="application/inkml+xml"/>
  <Override PartName="/ppt/ink/ink200.xml" ContentType="application/inkml+xml"/>
  <Override PartName="/ppt/ink/ink201.xml" ContentType="application/inkml+xml"/>
  <Override PartName="/ppt/ink/ink202.xml" ContentType="application/inkml+xml"/>
  <Override PartName="/ppt/ink/ink203.xml" ContentType="application/inkml+xml"/>
  <Override PartName="/ppt/ink/ink204.xml" ContentType="application/inkml+xml"/>
  <Override PartName="/ppt/ink/ink205.xml" ContentType="application/inkml+xml"/>
  <Override PartName="/ppt/ink/ink206.xml" ContentType="application/inkml+xml"/>
  <Override PartName="/ppt/ink/ink207.xml" ContentType="application/inkml+xml"/>
  <Override PartName="/ppt/ink/ink208.xml" ContentType="application/inkml+xml"/>
  <Override PartName="/ppt/ink/ink209.xml" ContentType="application/inkml+xml"/>
  <Override PartName="/ppt/ink/ink210.xml" ContentType="application/inkml+xml"/>
  <Override PartName="/ppt/ink/ink211.xml" ContentType="application/inkml+xml"/>
  <Override PartName="/ppt/ink/ink212.xml" ContentType="application/inkml+xml"/>
  <Override PartName="/ppt/ink/ink213.xml" ContentType="application/inkml+xml"/>
  <Override PartName="/ppt/ink/ink214.xml" ContentType="application/inkml+xml"/>
  <Override PartName="/ppt/ink/ink215.xml" ContentType="application/inkml+xml"/>
  <Override PartName="/ppt/ink/ink216.xml" ContentType="application/inkml+xml"/>
  <Override PartName="/ppt/ink/ink217.xml" ContentType="application/inkml+xml"/>
  <Override PartName="/ppt/ink/ink218.xml" ContentType="application/inkml+xml"/>
  <Override PartName="/ppt/ink/ink219.xml" ContentType="application/inkml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ink/ink220.xml" ContentType="application/inkml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32.xml" ContentType="application/vnd.openxmlformats-officedocument.presentationml.notesSlide+xml"/>
  <Override PartName="/ppt/tags/tag1.xml" ContentType="application/vnd.openxmlformats-officedocument.presentationml.tags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4"/>
    <p:sldMasterId id="2147483673" r:id="rId5"/>
    <p:sldMasterId id="2147483685" r:id="rId6"/>
    <p:sldMasterId id="2147483697" r:id="rId7"/>
  </p:sldMasterIdLst>
  <p:notesMasterIdLst>
    <p:notesMasterId r:id="rId94"/>
  </p:notesMasterIdLst>
  <p:sldIdLst>
    <p:sldId id="256" r:id="rId8"/>
    <p:sldId id="1072" r:id="rId9"/>
    <p:sldId id="669" r:id="rId10"/>
    <p:sldId id="1517" r:id="rId11"/>
    <p:sldId id="1102" r:id="rId12"/>
    <p:sldId id="1449" r:id="rId13"/>
    <p:sldId id="261" r:id="rId14"/>
    <p:sldId id="1370" r:id="rId15"/>
    <p:sldId id="1103" r:id="rId16"/>
    <p:sldId id="1438" r:id="rId17"/>
    <p:sldId id="262" r:id="rId18"/>
    <p:sldId id="1371" r:id="rId19"/>
    <p:sldId id="1439" r:id="rId20"/>
    <p:sldId id="1378" r:id="rId21"/>
    <p:sldId id="1379" r:id="rId22"/>
    <p:sldId id="1374" r:id="rId23"/>
    <p:sldId id="1405" r:id="rId24"/>
    <p:sldId id="1375" r:id="rId25"/>
    <p:sldId id="1437" r:id="rId26"/>
    <p:sldId id="1440" r:id="rId27"/>
    <p:sldId id="1406" r:id="rId28"/>
    <p:sldId id="1441" r:id="rId29"/>
    <p:sldId id="1442" r:id="rId30"/>
    <p:sldId id="1444" r:id="rId31"/>
    <p:sldId id="1407" r:id="rId32"/>
    <p:sldId id="1369" r:id="rId33"/>
    <p:sldId id="1408" r:id="rId34"/>
    <p:sldId id="1427" r:id="rId35"/>
    <p:sldId id="1435" r:id="rId36"/>
    <p:sldId id="1445" r:id="rId37"/>
    <p:sldId id="1446" r:id="rId38"/>
    <p:sldId id="1487" r:id="rId39"/>
    <p:sldId id="1486" r:id="rId40"/>
    <p:sldId id="1485" r:id="rId41"/>
    <p:sldId id="1488" r:id="rId42"/>
    <p:sldId id="466" r:id="rId43"/>
    <p:sldId id="1489" r:id="rId44"/>
    <p:sldId id="980" r:id="rId45"/>
    <p:sldId id="1251" r:id="rId46"/>
    <p:sldId id="1495" r:id="rId47"/>
    <p:sldId id="1496" r:id="rId48"/>
    <p:sldId id="445" r:id="rId49"/>
    <p:sldId id="1498" r:id="rId50"/>
    <p:sldId id="1101" r:id="rId51"/>
    <p:sldId id="1100" r:id="rId52"/>
    <p:sldId id="1508" r:id="rId53"/>
    <p:sldId id="1507" r:id="rId54"/>
    <p:sldId id="1500" r:id="rId55"/>
    <p:sldId id="257" r:id="rId56"/>
    <p:sldId id="258" r:id="rId57"/>
    <p:sldId id="1266" r:id="rId58"/>
    <p:sldId id="1501" r:id="rId59"/>
    <p:sldId id="272" r:id="rId60"/>
    <p:sldId id="260" r:id="rId61"/>
    <p:sldId id="274" r:id="rId62"/>
    <p:sldId id="1267" r:id="rId63"/>
    <p:sldId id="1268" r:id="rId64"/>
    <p:sldId id="1269" r:id="rId65"/>
    <p:sldId id="1271" r:id="rId66"/>
    <p:sldId id="1270" r:id="rId67"/>
    <p:sldId id="1272" r:id="rId68"/>
    <p:sldId id="1273" r:id="rId69"/>
    <p:sldId id="1274" r:id="rId70"/>
    <p:sldId id="1275" r:id="rId71"/>
    <p:sldId id="1364" r:id="rId72"/>
    <p:sldId id="1365" r:id="rId73"/>
    <p:sldId id="1366" r:id="rId74"/>
    <p:sldId id="1502" r:id="rId75"/>
    <p:sldId id="1176" r:id="rId76"/>
    <p:sldId id="656" r:id="rId77"/>
    <p:sldId id="1503" r:id="rId78"/>
    <p:sldId id="1516" r:id="rId79"/>
    <p:sldId id="1505" r:id="rId80"/>
    <p:sldId id="1512" r:id="rId81"/>
    <p:sldId id="1513" r:id="rId82"/>
    <p:sldId id="1509" r:id="rId83"/>
    <p:sldId id="1515" r:id="rId84"/>
    <p:sldId id="1518" r:id="rId85"/>
    <p:sldId id="1519" r:id="rId86"/>
    <p:sldId id="1520" r:id="rId87"/>
    <p:sldId id="1514" r:id="rId88"/>
    <p:sldId id="660" r:id="rId89"/>
    <p:sldId id="665" r:id="rId90"/>
    <p:sldId id="1504" r:id="rId91"/>
    <p:sldId id="1155" r:id="rId92"/>
    <p:sldId id="1171" r:id="rId93"/>
  </p:sldIdLst>
  <p:sldSz cx="18288000" cy="10287000"/>
  <p:notesSz cx="6805613" cy="9944100"/>
  <p:embeddedFontLst>
    <p:embeddedFont>
      <p:font typeface="Calibri" panose="020F0502020204030204" pitchFamily="34" charset="0"/>
      <p:regular r:id="rId95"/>
      <p:bold r:id="rId96"/>
      <p:italic r:id="rId97"/>
      <p:boldItalic r:id="rId98"/>
    </p:embeddedFont>
    <p:embeddedFont>
      <p:font typeface="Calibri Light" panose="020F0302020204030204" pitchFamily="34" charset="0"/>
      <p:regular r:id="rId99"/>
      <p:italic r:id="rId100"/>
    </p:embeddedFont>
    <p:embeddedFont>
      <p:font typeface="Century Gothic" panose="020B0502020202020204" pitchFamily="34" charset="0"/>
      <p:regular r:id="rId101"/>
      <p:bold r:id="rId102"/>
      <p:italic r:id="rId103"/>
      <p:boldItalic r:id="rId104"/>
    </p:embeddedFont>
    <p:embeddedFont>
      <p:font typeface="Franklin Gothic Demi" panose="020B0703020102020204" pitchFamily="34" charset="0"/>
      <p:regular r:id="rId105"/>
      <p:italic r:id="rId106"/>
    </p:embeddedFont>
    <p:embeddedFont>
      <p:font typeface="Franklin Gothic Medium" panose="020B0603020102020204" pitchFamily="34" charset="0"/>
      <p:regular r:id="rId107"/>
      <p:italic r:id="rId108"/>
    </p:embeddedFont>
    <p:embeddedFont>
      <p:font typeface="Helvetica" panose="020B0604020202020204" pitchFamily="34" charset="0"/>
      <p:regular r:id="rId109"/>
      <p:bold r:id="rId110"/>
      <p:italic r:id="rId111"/>
      <p:boldItalic r:id="rId112"/>
    </p:embeddedFont>
    <p:embeddedFont>
      <p:font typeface="Univers" panose="020B0503020202020204" pitchFamily="34" charset="0"/>
      <p:regular r:id="rId113"/>
      <p:bold r:id="rId114"/>
    </p:embeddedFont>
    <p:embeddedFont>
      <p:font typeface="Univers Condensed" panose="020B0506020202050204" pitchFamily="34" charset="0"/>
      <p:regular r:id="rId115"/>
      <p:bold r:id="rId116"/>
    </p:embeddedFont>
    <p:embeddedFont>
      <p:font typeface="Univers Condensed Light" panose="020B0306020202040204" pitchFamily="34" charset="0"/>
      <p:regular r:id="rId11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86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89879" autoAdjust="0"/>
  </p:normalViewPr>
  <p:slideViewPr>
    <p:cSldViewPr>
      <p:cViewPr varScale="1">
        <p:scale>
          <a:sx n="40" d="100"/>
          <a:sy n="40" d="100"/>
        </p:scale>
        <p:origin x="900" y="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19.xml"/><Relationship Id="rId117" Type="http://schemas.openxmlformats.org/officeDocument/2006/relationships/font" Target="fonts/font23.fntdata"/><Relationship Id="rId21" Type="http://schemas.openxmlformats.org/officeDocument/2006/relationships/slide" Target="slides/slide14.xml"/><Relationship Id="rId42" Type="http://schemas.openxmlformats.org/officeDocument/2006/relationships/slide" Target="slides/slide35.xml"/><Relationship Id="rId47" Type="http://schemas.openxmlformats.org/officeDocument/2006/relationships/slide" Target="slides/slide40.xml"/><Relationship Id="rId63" Type="http://schemas.openxmlformats.org/officeDocument/2006/relationships/slide" Target="slides/slide56.xml"/><Relationship Id="rId68" Type="http://schemas.openxmlformats.org/officeDocument/2006/relationships/slide" Target="slides/slide61.xml"/><Relationship Id="rId84" Type="http://schemas.openxmlformats.org/officeDocument/2006/relationships/slide" Target="slides/slide77.xml"/><Relationship Id="rId89" Type="http://schemas.openxmlformats.org/officeDocument/2006/relationships/slide" Target="slides/slide82.xml"/><Relationship Id="rId112" Type="http://schemas.openxmlformats.org/officeDocument/2006/relationships/font" Target="fonts/font18.fntdata"/><Relationship Id="rId16" Type="http://schemas.openxmlformats.org/officeDocument/2006/relationships/slide" Target="slides/slide9.xml"/><Relationship Id="rId107" Type="http://schemas.openxmlformats.org/officeDocument/2006/relationships/font" Target="fonts/font13.fntdata"/><Relationship Id="rId11" Type="http://schemas.openxmlformats.org/officeDocument/2006/relationships/slide" Target="slides/slide4.xml"/><Relationship Id="rId32" Type="http://schemas.openxmlformats.org/officeDocument/2006/relationships/slide" Target="slides/slide25.xml"/><Relationship Id="rId37" Type="http://schemas.openxmlformats.org/officeDocument/2006/relationships/slide" Target="slides/slide30.xml"/><Relationship Id="rId53" Type="http://schemas.openxmlformats.org/officeDocument/2006/relationships/slide" Target="slides/slide46.xml"/><Relationship Id="rId58" Type="http://schemas.openxmlformats.org/officeDocument/2006/relationships/slide" Target="slides/slide51.xml"/><Relationship Id="rId74" Type="http://schemas.openxmlformats.org/officeDocument/2006/relationships/slide" Target="slides/slide67.xml"/><Relationship Id="rId79" Type="http://schemas.openxmlformats.org/officeDocument/2006/relationships/slide" Target="slides/slide72.xml"/><Relationship Id="rId102" Type="http://schemas.openxmlformats.org/officeDocument/2006/relationships/font" Target="fonts/font8.fntdata"/><Relationship Id="rId5" Type="http://schemas.openxmlformats.org/officeDocument/2006/relationships/slideMaster" Target="slideMasters/slideMaster2.xml"/><Relationship Id="rId90" Type="http://schemas.openxmlformats.org/officeDocument/2006/relationships/slide" Target="slides/slide83.xml"/><Relationship Id="rId95" Type="http://schemas.openxmlformats.org/officeDocument/2006/relationships/font" Target="fonts/font1.fntdata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43" Type="http://schemas.openxmlformats.org/officeDocument/2006/relationships/slide" Target="slides/slide36.xml"/><Relationship Id="rId48" Type="http://schemas.openxmlformats.org/officeDocument/2006/relationships/slide" Target="slides/slide41.xml"/><Relationship Id="rId64" Type="http://schemas.openxmlformats.org/officeDocument/2006/relationships/slide" Target="slides/slide57.xml"/><Relationship Id="rId69" Type="http://schemas.openxmlformats.org/officeDocument/2006/relationships/slide" Target="slides/slide62.xml"/><Relationship Id="rId113" Type="http://schemas.openxmlformats.org/officeDocument/2006/relationships/font" Target="fonts/font19.fntdata"/><Relationship Id="rId118" Type="http://schemas.openxmlformats.org/officeDocument/2006/relationships/presProps" Target="presProps.xml"/><Relationship Id="rId80" Type="http://schemas.openxmlformats.org/officeDocument/2006/relationships/slide" Target="slides/slide73.xml"/><Relationship Id="rId85" Type="http://schemas.openxmlformats.org/officeDocument/2006/relationships/slide" Target="slides/slide78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33" Type="http://schemas.openxmlformats.org/officeDocument/2006/relationships/slide" Target="slides/slide26.xml"/><Relationship Id="rId38" Type="http://schemas.openxmlformats.org/officeDocument/2006/relationships/slide" Target="slides/slide31.xml"/><Relationship Id="rId59" Type="http://schemas.openxmlformats.org/officeDocument/2006/relationships/slide" Target="slides/slide52.xml"/><Relationship Id="rId103" Type="http://schemas.openxmlformats.org/officeDocument/2006/relationships/font" Target="fonts/font9.fntdata"/><Relationship Id="rId108" Type="http://schemas.openxmlformats.org/officeDocument/2006/relationships/font" Target="fonts/font14.fntdata"/><Relationship Id="rId54" Type="http://schemas.openxmlformats.org/officeDocument/2006/relationships/slide" Target="slides/slide47.xml"/><Relationship Id="rId70" Type="http://schemas.openxmlformats.org/officeDocument/2006/relationships/slide" Target="slides/slide63.xml"/><Relationship Id="rId75" Type="http://schemas.openxmlformats.org/officeDocument/2006/relationships/slide" Target="slides/slide68.xml"/><Relationship Id="rId91" Type="http://schemas.openxmlformats.org/officeDocument/2006/relationships/slide" Target="slides/slide84.xml"/><Relationship Id="rId96" Type="http://schemas.openxmlformats.org/officeDocument/2006/relationships/font" Target="fonts/font2.fntdata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49" Type="http://schemas.openxmlformats.org/officeDocument/2006/relationships/slide" Target="slides/slide42.xml"/><Relationship Id="rId114" Type="http://schemas.openxmlformats.org/officeDocument/2006/relationships/font" Target="fonts/font20.fntdata"/><Relationship Id="rId119" Type="http://schemas.openxmlformats.org/officeDocument/2006/relationships/viewProps" Target="viewProps.xml"/><Relationship Id="rId44" Type="http://schemas.openxmlformats.org/officeDocument/2006/relationships/slide" Target="slides/slide37.xml"/><Relationship Id="rId60" Type="http://schemas.openxmlformats.org/officeDocument/2006/relationships/slide" Target="slides/slide53.xml"/><Relationship Id="rId65" Type="http://schemas.openxmlformats.org/officeDocument/2006/relationships/slide" Target="slides/slide58.xml"/><Relationship Id="rId81" Type="http://schemas.openxmlformats.org/officeDocument/2006/relationships/slide" Target="slides/slide74.xml"/><Relationship Id="rId86" Type="http://schemas.openxmlformats.org/officeDocument/2006/relationships/slide" Target="slides/slide79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39" Type="http://schemas.openxmlformats.org/officeDocument/2006/relationships/slide" Target="slides/slide32.xml"/><Relationship Id="rId109" Type="http://schemas.openxmlformats.org/officeDocument/2006/relationships/font" Target="fonts/font15.fntdata"/><Relationship Id="rId34" Type="http://schemas.openxmlformats.org/officeDocument/2006/relationships/slide" Target="slides/slide27.xml"/><Relationship Id="rId50" Type="http://schemas.openxmlformats.org/officeDocument/2006/relationships/slide" Target="slides/slide43.xml"/><Relationship Id="rId55" Type="http://schemas.openxmlformats.org/officeDocument/2006/relationships/slide" Target="slides/slide48.xml"/><Relationship Id="rId76" Type="http://schemas.openxmlformats.org/officeDocument/2006/relationships/slide" Target="slides/slide69.xml"/><Relationship Id="rId97" Type="http://schemas.openxmlformats.org/officeDocument/2006/relationships/font" Target="fonts/font3.fntdata"/><Relationship Id="rId104" Type="http://schemas.openxmlformats.org/officeDocument/2006/relationships/font" Target="fonts/font10.fntdata"/><Relationship Id="rId120" Type="http://schemas.openxmlformats.org/officeDocument/2006/relationships/theme" Target="theme/theme1.xml"/><Relationship Id="rId7" Type="http://schemas.openxmlformats.org/officeDocument/2006/relationships/slideMaster" Target="slideMasters/slideMaster4.xml"/><Relationship Id="rId71" Type="http://schemas.openxmlformats.org/officeDocument/2006/relationships/slide" Target="slides/slide64.xml"/><Relationship Id="rId92" Type="http://schemas.openxmlformats.org/officeDocument/2006/relationships/slide" Target="slides/slide85.xml"/><Relationship Id="rId2" Type="http://schemas.openxmlformats.org/officeDocument/2006/relationships/customXml" Target="../customXml/item2.xml"/><Relationship Id="rId29" Type="http://schemas.openxmlformats.org/officeDocument/2006/relationships/slide" Target="slides/slide22.xml"/><Relationship Id="rId24" Type="http://schemas.openxmlformats.org/officeDocument/2006/relationships/slide" Target="slides/slide17.xml"/><Relationship Id="rId40" Type="http://schemas.openxmlformats.org/officeDocument/2006/relationships/slide" Target="slides/slide33.xml"/><Relationship Id="rId45" Type="http://schemas.openxmlformats.org/officeDocument/2006/relationships/slide" Target="slides/slide38.xml"/><Relationship Id="rId66" Type="http://schemas.openxmlformats.org/officeDocument/2006/relationships/slide" Target="slides/slide59.xml"/><Relationship Id="rId87" Type="http://schemas.openxmlformats.org/officeDocument/2006/relationships/slide" Target="slides/slide80.xml"/><Relationship Id="rId110" Type="http://schemas.openxmlformats.org/officeDocument/2006/relationships/font" Target="fonts/font16.fntdata"/><Relationship Id="rId115" Type="http://schemas.openxmlformats.org/officeDocument/2006/relationships/font" Target="fonts/font21.fntdata"/><Relationship Id="rId61" Type="http://schemas.openxmlformats.org/officeDocument/2006/relationships/slide" Target="slides/slide54.xml"/><Relationship Id="rId82" Type="http://schemas.openxmlformats.org/officeDocument/2006/relationships/slide" Target="slides/slide75.xml"/><Relationship Id="rId19" Type="http://schemas.openxmlformats.org/officeDocument/2006/relationships/slide" Target="slides/slide12.xml"/><Relationship Id="rId14" Type="http://schemas.openxmlformats.org/officeDocument/2006/relationships/slide" Target="slides/slide7.xml"/><Relationship Id="rId30" Type="http://schemas.openxmlformats.org/officeDocument/2006/relationships/slide" Target="slides/slide23.xml"/><Relationship Id="rId35" Type="http://schemas.openxmlformats.org/officeDocument/2006/relationships/slide" Target="slides/slide28.xml"/><Relationship Id="rId56" Type="http://schemas.openxmlformats.org/officeDocument/2006/relationships/slide" Target="slides/slide49.xml"/><Relationship Id="rId77" Type="http://schemas.openxmlformats.org/officeDocument/2006/relationships/slide" Target="slides/slide70.xml"/><Relationship Id="rId100" Type="http://schemas.openxmlformats.org/officeDocument/2006/relationships/font" Target="fonts/font6.fntdata"/><Relationship Id="rId105" Type="http://schemas.openxmlformats.org/officeDocument/2006/relationships/font" Target="fonts/font11.fntdata"/><Relationship Id="rId8" Type="http://schemas.openxmlformats.org/officeDocument/2006/relationships/slide" Target="slides/slide1.xml"/><Relationship Id="rId51" Type="http://schemas.openxmlformats.org/officeDocument/2006/relationships/slide" Target="slides/slide44.xml"/><Relationship Id="rId72" Type="http://schemas.openxmlformats.org/officeDocument/2006/relationships/slide" Target="slides/slide65.xml"/><Relationship Id="rId93" Type="http://schemas.openxmlformats.org/officeDocument/2006/relationships/slide" Target="slides/slide86.xml"/><Relationship Id="rId98" Type="http://schemas.openxmlformats.org/officeDocument/2006/relationships/font" Target="fonts/font4.fntdata"/><Relationship Id="rId121" Type="http://schemas.openxmlformats.org/officeDocument/2006/relationships/tableStyles" Target="tableStyles.xml"/><Relationship Id="rId3" Type="http://schemas.openxmlformats.org/officeDocument/2006/relationships/customXml" Target="../customXml/item3.xml"/><Relationship Id="rId25" Type="http://schemas.openxmlformats.org/officeDocument/2006/relationships/slide" Target="slides/slide18.xml"/><Relationship Id="rId46" Type="http://schemas.openxmlformats.org/officeDocument/2006/relationships/slide" Target="slides/slide39.xml"/><Relationship Id="rId67" Type="http://schemas.openxmlformats.org/officeDocument/2006/relationships/slide" Target="slides/slide60.xml"/><Relationship Id="rId116" Type="http://schemas.openxmlformats.org/officeDocument/2006/relationships/font" Target="fonts/font22.fntdata"/><Relationship Id="rId20" Type="http://schemas.openxmlformats.org/officeDocument/2006/relationships/slide" Target="slides/slide13.xml"/><Relationship Id="rId41" Type="http://schemas.openxmlformats.org/officeDocument/2006/relationships/slide" Target="slides/slide34.xml"/><Relationship Id="rId62" Type="http://schemas.openxmlformats.org/officeDocument/2006/relationships/slide" Target="slides/slide55.xml"/><Relationship Id="rId83" Type="http://schemas.openxmlformats.org/officeDocument/2006/relationships/slide" Target="slides/slide76.xml"/><Relationship Id="rId88" Type="http://schemas.openxmlformats.org/officeDocument/2006/relationships/slide" Target="slides/slide81.xml"/><Relationship Id="rId111" Type="http://schemas.openxmlformats.org/officeDocument/2006/relationships/font" Target="fonts/font17.fntdata"/><Relationship Id="rId15" Type="http://schemas.openxmlformats.org/officeDocument/2006/relationships/slide" Target="slides/slide8.xml"/><Relationship Id="rId36" Type="http://schemas.openxmlformats.org/officeDocument/2006/relationships/slide" Target="slides/slide29.xml"/><Relationship Id="rId57" Type="http://schemas.openxmlformats.org/officeDocument/2006/relationships/slide" Target="slides/slide50.xml"/><Relationship Id="rId106" Type="http://schemas.openxmlformats.org/officeDocument/2006/relationships/font" Target="fonts/font12.fntdata"/><Relationship Id="rId10" Type="http://schemas.openxmlformats.org/officeDocument/2006/relationships/slide" Target="slides/slide3.xml"/><Relationship Id="rId31" Type="http://schemas.openxmlformats.org/officeDocument/2006/relationships/slide" Target="slides/slide24.xml"/><Relationship Id="rId52" Type="http://schemas.openxmlformats.org/officeDocument/2006/relationships/slide" Target="slides/slide45.xml"/><Relationship Id="rId73" Type="http://schemas.openxmlformats.org/officeDocument/2006/relationships/slide" Target="slides/slide66.xml"/><Relationship Id="rId78" Type="http://schemas.openxmlformats.org/officeDocument/2006/relationships/slide" Target="slides/slide71.xml"/><Relationship Id="rId94" Type="http://schemas.openxmlformats.org/officeDocument/2006/relationships/notesMaster" Target="notesMasters/notesMaster1.xml"/><Relationship Id="rId99" Type="http://schemas.openxmlformats.org/officeDocument/2006/relationships/font" Target="fonts/font5.fntdata"/><Relationship Id="rId101" Type="http://schemas.openxmlformats.org/officeDocument/2006/relationships/font" Target="fonts/font7.fntdata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Main contributors</c:v>
                </c:pt>
              </c:strCache>
            </c:strRef>
          </c:tx>
          <c:spPr>
            <a:solidFill>
              <a:srgbClr val="2F8662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3200" b="0" i="0" u="none" strike="noStrike" kern="1200" baseline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Univers Condensed" panose="020B050602020205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National Library Associations</c:v>
                </c:pt>
                <c:pt idx="1">
                  <c:v>National Libraries</c:v>
                </c:pt>
                <c:pt idx="2">
                  <c:v>Other Libraries</c:v>
                </c:pt>
                <c:pt idx="3">
                  <c:v>Other Institutions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0.57999999999999996</c:v>
                </c:pt>
                <c:pt idx="1">
                  <c:v>0.26</c:v>
                </c:pt>
                <c:pt idx="2">
                  <c:v>7.0000000000000007E-2</c:v>
                </c:pt>
                <c:pt idx="3">
                  <c:v>0.08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7B9-4338-8EEA-8E92E5744EBD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760636632"/>
        <c:axId val="760656968"/>
      </c:barChart>
      <c:catAx>
        <c:axId val="7606366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3000" b="0" i="0" u="none" strike="noStrike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Univers Condensed" panose="020B0506020202050204" pitchFamily="34" charset="0"/>
                <a:ea typeface="+mn-ea"/>
                <a:cs typeface="+mn-cs"/>
              </a:defRPr>
            </a:pPr>
            <a:endParaRPr lang="en-US"/>
          </a:p>
        </c:txPr>
        <c:crossAx val="760656968"/>
        <c:crosses val="autoZero"/>
        <c:auto val="1"/>
        <c:lblAlgn val="ctr"/>
        <c:lblOffset val="100"/>
        <c:noMultiLvlLbl val="0"/>
      </c:catAx>
      <c:valAx>
        <c:axId val="7606569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Univers Condensed" panose="020B0506020202050204" pitchFamily="34" charset="0"/>
                <a:ea typeface="+mn-ea"/>
                <a:cs typeface="+mn-cs"/>
              </a:defRPr>
            </a:pPr>
            <a:endParaRPr lang="en-US"/>
          </a:p>
        </c:txPr>
        <c:crossAx val="7606366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85000"/>
                  <a:lumOff val="15000"/>
                </a:schemeClr>
              </a:solidFill>
              <a:latin typeface="Univers Condensed" panose="020B0506020202050204" pitchFamily="34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2000">
          <a:latin typeface="Univers Condensed" panose="020B0506020202050204" pitchFamily="34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F15443F-794C-4279-B148-E549CAB8D52C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</dgm:pt>
    <dgm:pt modelId="{B6B8D491-8DD0-48BA-A58E-28A3B92BF4AA}">
      <dgm:prSet phldrT="[Text]" custT="1"/>
      <dgm:spPr>
        <a:ln>
          <a:solidFill>
            <a:srgbClr val="2F8662"/>
          </a:solidFill>
        </a:ln>
      </dgm:spPr>
      <dgm:t>
        <a:bodyPr/>
        <a:lstStyle/>
        <a:p>
          <a:r>
            <a:rPr lang="en-GB" sz="4800" dirty="0">
              <a:solidFill>
                <a:schemeClr val="tx1">
                  <a:lumMod val="75000"/>
                  <a:lumOff val="25000"/>
                </a:schemeClr>
              </a:solidFill>
              <a:latin typeface="Univers Condensed" panose="020B0506020202050204" pitchFamily="34" charset="0"/>
            </a:rPr>
            <a:t>Impact</a:t>
          </a:r>
        </a:p>
      </dgm:t>
    </dgm:pt>
    <dgm:pt modelId="{1BCB5577-C2A7-4CC2-A246-ADE485D80976}" type="parTrans" cxnId="{BBDAC8C6-DE55-4737-A1ED-D32D13B97940}">
      <dgm:prSet/>
      <dgm:spPr/>
      <dgm:t>
        <a:bodyPr/>
        <a:lstStyle/>
        <a:p>
          <a:endParaRPr lang="en-GB"/>
        </a:p>
      </dgm:t>
    </dgm:pt>
    <dgm:pt modelId="{9903911F-4918-42F9-AB79-B85C255E3EC9}" type="sibTrans" cxnId="{BBDAC8C6-DE55-4737-A1ED-D32D13B97940}">
      <dgm:prSet/>
      <dgm:spPr/>
      <dgm:t>
        <a:bodyPr/>
        <a:lstStyle/>
        <a:p>
          <a:endParaRPr lang="en-GB"/>
        </a:p>
      </dgm:t>
    </dgm:pt>
    <dgm:pt modelId="{7EB67C64-EB8B-4F94-88A7-3BE6797DE5B7}">
      <dgm:prSet phldrT="[Text]" custT="1"/>
      <dgm:spPr>
        <a:ln>
          <a:solidFill>
            <a:srgbClr val="2F8662"/>
          </a:solidFill>
        </a:ln>
      </dgm:spPr>
      <dgm:t>
        <a:bodyPr/>
        <a:lstStyle/>
        <a:p>
          <a:r>
            <a:rPr lang="en-GB" sz="4800" dirty="0">
              <a:solidFill>
                <a:schemeClr val="tx1">
                  <a:lumMod val="75000"/>
                  <a:lumOff val="25000"/>
                </a:schemeClr>
              </a:solidFill>
              <a:latin typeface="Univers Condensed" panose="020B0506020202050204" pitchFamily="34" charset="0"/>
            </a:rPr>
            <a:t>Outcomes</a:t>
          </a:r>
        </a:p>
      </dgm:t>
    </dgm:pt>
    <dgm:pt modelId="{DA2204A0-D794-4AF1-9252-981E73FA273B}" type="parTrans" cxnId="{1158F75D-6122-4E9A-A6C2-7869AEC0252F}">
      <dgm:prSet/>
      <dgm:spPr/>
      <dgm:t>
        <a:bodyPr/>
        <a:lstStyle/>
        <a:p>
          <a:endParaRPr lang="en-GB"/>
        </a:p>
      </dgm:t>
    </dgm:pt>
    <dgm:pt modelId="{1B8A957F-6EF3-4F3D-AF8D-BE104A5A2CD2}" type="sibTrans" cxnId="{1158F75D-6122-4E9A-A6C2-7869AEC0252F}">
      <dgm:prSet/>
      <dgm:spPr/>
      <dgm:t>
        <a:bodyPr/>
        <a:lstStyle/>
        <a:p>
          <a:endParaRPr lang="en-GB"/>
        </a:p>
      </dgm:t>
    </dgm:pt>
    <dgm:pt modelId="{A44011FE-0B37-409D-ACF2-29D7E3461170}">
      <dgm:prSet phldrT="[Text]" custT="1"/>
      <dgm:spPr>
        <a:ln>
          <a:solidFill>
            <a:srgbClr val="2F8662"/>
          </a:solidFill>
        </a:ln>
      </dgm:spPr>
      <dgm:t>
        <a:bodyPr/>
        <a:lstStyle/>
        <a:p>
          <a:r>
            <a:rPr lang="en-GB" sz="4800" dirty="0">
              <a:solidFill>
                <a:schemeClr val="tx1">
                  <a:lumMod val="75000"/>
                  <a:lumOff val="25000"/>
                </a:schemeClr>
              </a:solidFill>
              <a:latin typeface="Univers Condensed" panose="020B0506020202050204" pitchFamily="34" charset="0"/>
            </a:rPr>
            <a:t>Outputs</a:t>
          </a:r>
        </a:p>
      </dgm:t>
    </dgm:pt>
    <dgm:pt modelId="{21A6F636-89E0-49A8-B5D8-1208D3714430}" type="parTrans" cxnId="{479C3F28-3D81-4E63-A4C7-513332AEE7D2}">
      <dgm:prSet/>
      <dgm:spPr/>
      <dgm:t>
        <a:bodyPr/>
        <a:lstStyle/>
        <a:p>
          <a:endParaRPr lang="en-GB"/>
        </a:p>
      </dgm:t>
    </dgm:pt>
    <dgm:pt modelId="{7A95F9E6-1C3A-424C-BE9B-7AB3F4F956B5}" type="sibTrans" cxnId="{479C3F28-3D81-4E63-A4C7-513332AEE7D2}">
      <dgm:prSet/>
      <dgm:spPr/>
      <dgm:t>
        <a:bodyPr/>
        <a:lstStyle/>
        <a:p>
          <a:endParaRPr lang="en-GB"/>
        </a:p>
      </dgm:t>
    </dgm:pt>
    <dgm:pt modelId="{A86DF1E8-124B-4C0D-801C-67B189255EAD}">
      <dgm:prSet phldrT="[Text]" custT="1"/>
      <dgm:spPr>
        <a:ln>
          <a:solidFill>
            <a:srgbClr val="2F8662"/>
          </a:solidFill>
        </a:ln>
      </dgm:spPr>
      <dgm:t>
        <a:bodyPr/>
        <a:lstStyle/>
        <a:p>
          <a:r>
            <a:rPr lang="en-GB" sz="4800" dirty="0">
              <a:solidFill>
                <a:schemeClr val="tx1">
                  <a:lumMod val="75000"/>
                  <a:lumOff val="25000"/>
                </a:schemeClr>
              </a:solidFill>
              <a:latin typeface="Univers Condensed" panose="020B0506020202050204" pitchFamily="34" charset="0"/>
            </a:rPr>
            <a:t>Actions</a:t>
          </a:r>
        </a:p>
      </dgm:t>
    </dgm:pt>
    <dgm:pt modelId="{E39E0C73-EEAB-4B94-BAF7-8231CCAD6267}" type="parTrans" cxnId="{66F95999-03DC-443D-8DAE-773D9E623FB2}">
      <dgm:prSet/>
      <dgm:spPr/>
      <dgm:t>
        <a:bodyPr/>
        <a:lstStyle/>
        <a:p>
          <a:endParaRPr lang="en-GB"/>
        </a:p>
      </dgm:t>
    </dgm:pt>
    <dgm:pt modelId="{8A9E5E8F-64B8-4093-93C6-4DAE3F3A9767}" type="sibTrans" cxnId="{66F95999-03DC-443D-8DAE-773D9E623FB2}">
      <dgm:prSet/>
      <dgm:spPr/>
      <dgm:t>
        <a:bodyPr/>
        <a:lstStyle/>
        <a:p>
          <a:endParaRPr lang="en-GB"/>
        </a:p>
      </dgm:t>
    </dgm:pt>
    <dgm:pt modelId="{97BC776B-D61D-4982-8349-28F49B00BABB}">
      <dgm:prSet phldrT="[Text]" custT="1"/>
      <dgm:spPr>
        <a:ln>
          <a:solidFill>
            <a:srgbClr val="2F8662"/>
          </a:solidFill>
        </a:ln>
      </dgm:spPr>
      <dgm:t>
        <a:bodyPr/>
        <a:lstStyle/>
        <a:p>
          <a:r>
            <a:rPr lang="en-GB" sz="4800" dirty="0">
              <a:solidFill>
                <a:schemeClr val="tx1">
                  <a:lumMod val="75000"/>
                  <a:lumOff val="25000"/>
                </a:schemeClr>
              </a:solidFill>
              <a:latin typeface="Univers Condensed" panose="020B0506020202050204" pitchFamily="34" charset="0"/>
            </a:rPr>
            <a:t>Inputs</a:t>
          </a:r>
        </a:p>
      </dgm:t>
    </dgm:pt>
    <dgm:pt modelId="{9BD76B03-5508-43B6-BB91-F27D9A0CEE85}" type="parTrans" cxnId="{5E7CF855-7D39-49F1-87F1-E219BD622E87}">
      <dgm:prSet/>
      <dgm:spPr/>
      <dgm:t>
        <a:bodyPr/>
        <a:lstStyle/>
        <a:p>
          <a:endParaRPr lang="en-GB"/>
        </a:p>
      </dgm:t>
    </dgm:pt>
    <dgm:pt modelId="{83899905-E1F5-4415-A862-D73FD2F6989C}" type="sibTrans" cxnId="{5E7CF855-7D39-49F1-87F1-E219BD622E87}">
      <dgm:prSet/>
      <dgm:spPr/>
      <dgm:t>
        <a:bodyPr/>
        <a:lstStyle/>
        <a:p>
          <a:endParaRPr lang="en-GB"/>
        </a:p>
      </dgm:t>
    </dgm:pt>
    <dgm:pt modelId="{39FBF48F-D1F0-4D22-AC8F-9EFBE7D2E43C}">
      <dgm:prSet phldrT="[Text]" custT="1"/>
      <dgm:spPr>
        <a:solidFill>
          <a:schemeClr val="bg1">
            <a:alpha val="90000"/>
          </a:schemeClr>
        </a:solidFill>
        <a:ln>
          <a:solidFill>
            <a:srgbClr val="2F8662"/>
          </a:solidFill>
        </a:ln>
      </dgm:spPr>
      <dgm:t>
        <a:bodyPr/>
        <a:lstStyle/>
        <a:p>
          <a:r>
            <a:rPr lang="en-GB" sz="4800" dirty="0">
              <a:solidFill>
                <a:schemeClr val="tx1">
                  <a:lumMod val="75000"/>
                  <a:lumOff val="25000"/>
                </a:schemeClr>
              </a:solidFill>
              <a:latin typeface="Univers Condensed" panose="020B0506020202050204" pitchFamily="34" charset="0"/>
            </a:rPr>
            <a:t>Conditions/Needs</a:t>
          </a:r>
        </a:p>
      </dgm:t>
    </dgm:pt>
    <dgm:pt modelId="{0901367E-CFDF-401F-8067-BB835CBC564C}" type="sibTrans" cxnId="{8EDEDFA7-E427-40B0-AC37-AF9DAF245CD8}">
      <dgm:prSet/>
      <dgm:spPr/>
      <dgm:t>
        <a:bodyPr/>
        <a:lstStyle/>
        <a:p>
          <a:endParaRPr lang="en-GB"/>
        </a:p>
      </dgm:t>
    </dgm:pt>
    <dgm:pt modelId="{4CDBC147-DECD-4638-9BDC-AE7B273A7CF1}" type="parTrans" cxnId="{8EDEDFA7-E427-40B0-AC37-AF9DAF245CD8}">
      <dgm:prSet/>
      <dgm:spPr/>
      <dgm:t>
        <a:bodyPr/>
        <a:lstStyle/>
        <a:p>
          <a:endParaRPr lang="en-GB"/>
        </a:p>
      </dgm:t>
    </dgm:pt>
    <dgm:pt modelId="{100DAB14-4BE7-4815-A41D-DA7E039FC17D}" type="pres">
      <dgm:prSet presAssocID="{AF15443F-794C-4279-B148-E549CAB8D52C}" presName="compositeShape" presStyleCnt="0">
        <dgm:presLayoutVars>
          <dgm:dir/>
          <dgm:resizeHandles/>
        </dgm:presLayoutVars>
      </dgm:prSet>
      <dgm:spPr/>
    </dgm:pt>
    <dgm:pt modelId="{9BB98BA3-877B-4976-A923-0F024D8E1136}" type="pres">
      <dgm:prSet presAssocID="{AF15443F-794C-4279-B148-E549CAB8D52C}" presName="pyramid" presStyleLbl="node1" presStyleIdx="0" presStyleCnt="1"/>
      <dgm:spPr>
        <a:solidFill>
          <a:srgbClr val="2F8662"/>
        </a:solidFill>
      </dgm:spPr>
    </dgm:pt>
    <dgm:pt modelId="{35217FD1-8D41-4014-BBAB-0A3010E576C4}" type="pres">
      <dgm:prSet presAssocID="{AF15443F-794C-4279-B148-E549CAB8D52C}" presName="theList" presStyleCnt="0"/>
      <dgm:spPr/>
    </dgm:pt>
    <dgm:pt modelId="{25334E99-A7C7-4313-A828-439D0B2B4927}" type="pres">
      <dgm:prSet presAssocID="{B6B8D491-8DD0-48BA-A58E-28A3B92BF4AA}" presName="aNode" presStyleLbl="fgAcc1" presStyleIdx="0" presStyleCnt="6">
        <dgm:presLayoutVars>
          <dgm:bulletEnabled val="1"/>
        </dgm:presLayoutVars>
      </dgm:prSet>
      <dgm:spPr/>
    </dgm:pt>
    <dgm:pt modelId="{8AD3845A-3422-4179-8346-61DB572D22A4}" type="pres">
      <dgm:prSet presAssocID="{B6B8D491-8DD0-48BA-A58E-28A3B92BF4AA}" presName="aSpace" presStyleCnt="0"/>
      <dgm:spPr/>
    </dgm:pt>
    <dgm:pt modelId="{496D4EA1-5D7F-4E5A-A4A2-5949D6F66395}" type="pres">
      <dgm:prSet presAssocID="{7EB67C64-EB8B-4F94-88A7-3BE6797DE5B7}" presName="aNode" presStyleLbl="fgAcc1" presStyleIdx="1" presStyleCnt="6">
        <dgm:presLayoutVars>
          <dgm:bulletEnabled val="1"/>
        </dgm:presLayoutVars>
      </dgm:prSet>
      <dgm:spPr/>
    </dgm:pt>
    <dgm:pt modelId="{2D943B25-F2BF-4DFA-8463-BC558EEA3C21}" type="pres">
      <dgm:prSet presAssocID="{7EB67C64-EB8B-4F94-88A7-3BE6797DE5B7}" presName="aSpace" presStyleCnt="0"/>
      <dgm:spPr/>
    </dgm:pt>
    <dgm:pt modelId="{E0A4089C-5F45-482C-BDD7-7A005EA51A72}" type="pres">
      <dgm:prSet presAssocID="{A44011FE-0B37-409D-ACF2-29D7E3461170}" presName="aNode" presStyleLbl="fgAcc1" presStyleIdx="2" presStyleCnt="6">
        <dgm:presLayoutVars>
          <dgm:bulletEnabled val="1"/>
        </dgm:presLayoutVars>
      </dgm:prSet>
      <dgm:spPr/>
    </dgm:pt>
    <dgm:pt modelId="{224566C4-A11B-4183-B0E7-AB8C4D679C13}" type="pres">
      <dgm:prSet presAssocID="{A44011FE-0B37-409D-ACF2-29D7E3461170}" presName="aSpace" presStyleCnt="0"/>
      <dgm:spPr/>
    </dgm:pt>
    <dgm:pt modelId="{CAC827B0-F27C-4BF4-8835-ACCA678ABEF1}" type="pres">
      <dgm:prSet presAssocID="{A86DF1E8-124B-4C0D-801C-67B189255EAD}" presName="aNode" presStyleLbl="fgAcc1" presStyleIdx="3" presStyleCnt="6">
        <dgm:presLayoutVars>
          <dgm:bulletEnabled val="1"/>
        </dgm:presLayoutVars>
      </dgm:prSet>
      <dgm:spPr/>
    </dgm:pt>
    <dgm:pt modelId="{3009AEE3-F206-49F6-9D94-45F69735C908}" type="pres">
      <dgm:prSet presAssocID="{A86DF1E8-124B-4C0D-801C-67B189255EAD}" presName="aSpace" presStyleCnt="0"/>
      <dgm:spPr/>
    </dgm:pt>
    <dgm:pt modelId="{A93F3EBF-B214-4C99-B7C3-62560DA9F3C8}" type="pres">
      <dgm:prSet presAssocID="{97BC776B-D61D-4982-8349-28F49B00BABB}" presName="aNode" presStyleLbl="fgAcc1" presStyleIdx="4" presStyleCnt="6">
        <dgm:presLayoutVars>
          <dgm:bulletEnabled val="1"/>
        </dgm:presLayoutVars>
      </dgm:prSet>
      <dgm:spPr/>
    </dgm:pt>
    <dgm:pt modelId="{7E4A72DF-6941-4AF6-8031-EA89318F0300}" type="pres">
      <dgm:prSet presAssocID="{97BC776B-D61D-4982-8349-28F49B00BABB}" presName="aSpace" presStyleCnt="0"/>
      <dgm:spPr/>
    </dgm:pt>
    <dgm:pt modelId="{5DD81E9F-C3F7-4939-B75C-00539772958F}" type="pres">
      <dgm:prSet presAssocID="{39FBF48F-D1F0-4D22-AC8F-9EFBE7D2E43C}" presName="aNode" presStyleLbl="fgAcc1" presStyleIdx="5" presStyleCnt="6" custScaleX="99808" custLinFactNeighborX="673" custLinFactNeighborY="-25742">
        <dgm:presLayoutVars>
          <dgm:bulletEnabled val="1"/>
        </dgm:presLayoutVars>
      </dgm:prSet>
      <dgm:spPr/>
    </dgm:pt>
    <dgm:pt modelId="{75330DE0-460D-4374-B039-0213076E68F9}" type="pres">
      <dgm:prSet presAssocID="{39FBF48F-D1F0-4D22-AC8F-9EFBE7D2E43C}" presName="aSpace" presStyleCnt="0"/>
      <dgm:spPr/>
    </dgm:pt>
  </dgm:ptLst>
  <dgm:cxnLst>
    <dgm:cxn modelId="{86CED900-5670-4378-945D-558CF1B110E2}" type="presOf" srcId="{B6B8D491-8DD0-48BA-A58E-28A3B92BF4AA}" destId="{25334E99-A7C7-4313-A828-439D0B2B4927}" srcOrd="0" destOrd="0" presId="urn:microsoft.com/office/officeart/2005/8/layout/pyramid2"/>
    <dgm:cxn modelId="{479C3F28-3D81-4E63-A4C7-513332AEE7D2}" srcId="{AF15443F-794C-4279-B148-E549CAB8D52C}" destId="{A44011FE-0B37-409D-ACF2-29D7E3461170}" srcOrd="2" destOrd="0" parTransId="{21A6F636-89E0-49A8-B5D8-1208D3714430}" sibTransId="{7A95F9E6-1C3A-424C-BE9B-7AB3F4F956B5}"/>
    <dgm:cxn modelId="{1158F75D-6122-4E9A-A6C2-7869AEC0252F}" srcId="{AF15443F-794C-4279-B148-E549CAB8D52C}" destId="{7EB67C64-EB8B-4F94-88A7-3BE6797DE5B7}" srcOrd="1" destOrd="0" parTransId="{DA2204A0-D794-4AF1-9252-981E73FA273B}" sibTransId="{1B8A957F-6EF3-4F3D-AF8D-BE104A5A2CD2}"/>
    <dgm:cxn modelId="{E0DAEC48-E8EF-4349-A25E-BC8EE65DF029}" type="presOf" srcId="{97BC776B-D61D-4982-8349-28F49B00BABB}" destId="{A93F3EBF-B214-4C99-B7C3-62560DA9F3C8}" srcOrd="0" destOrd="0" presId="urn:microsoft.com/office/officeart/2005/8/layout/pyramid2"/>
    <dgm:cxn modelId="{5E7CF855-7D39-49F1-87F1-E219BD622E87}" srcId="{AF15443F-794C-4279-B148-E549CAB8D52C}" destId="{97BC776B-D61D-4982-8349-28F49B00BABB}" srcOrd="4" destOrd="0" parTransId="{9BD76B03-5508-43B6-BB91-F27D9A0CEE85}" sibTransId="{83899905-E1F5-4415-A862-D73FD2F6989C}"/>
    <dgm:cxn modelId="{92A45180-CB57-482D-8111-1F709D83AE63}" type="presOf" srcId="{39FBF48F-D1F0-4D22-AC8F-9EFBE7D2E43C}" destId="{5DD81E9F-C3F7-4939-B75C-00539772958F}" srcOrd="0" destOrd="0" presId="urn:microsoft.com/office/officeart/2005/8/layout/pyramid2"/>
    <dgm:cxn modelId="{8EF84791-B68C-45B0-BBA6-E469DF900E96}" type="presOf" srcId="{A44011FE-0B37-409D-ACF2-29D7E3461170}" destId="{E0A4089C-5F45-482C-BDD7-7A005EA51A72}" srcOrd="0" destOrd="0" presId="urn:microsoft.com/office/officeart/2005/8/layout/pyramid2"/>
    <dgm:cxn modelId="{66F95999-03DC-443D-8DAE-773D9E623FB2}" srcId="{AF15443F-794C-4279-B148-E549CAB8D52C}" destId="{A86DF1E8-124B-4C0D-801C-67B189255EAD}" srcOrd="3" destOrd="0" parTransId="{E39E0C73-EEAB-4B94-BAF7-8231CCAD6267}" sibTransId="{8A9E5E8F-64B8-4093-93C6-4DAE3F3A9767}"/>
    <dgm:cxn modelId="{8EDEDFA7-E427-40B0-AC37-AF9DAF245CD8}" srcId="{AF15443F-794C-4279-B148-E549CAB8D52C}" destId="{39FBF48F-D1F0-4D22-AC8F-9EFBE7D2E43C}" srcOrd="5" destOrd="0" parTransId="{4CDBC147-DECD-4638-9BDC-AE7B273A7CF1}" sibTransId="{0901367E-CFDF-401F-8067-BB835CBC564C}"/>
    <dgm:cxn modelId="{BBDAC8C6-DE55-4737-A1ED-D32D13B97940}" srcId="{AF15443F-794C-4279-B148-E549CAB8D52C}" destId="{B6B8D491-8DD0-48BA-A58E-28A3B92BF4AA}" srcOrd="0" destOrd="0" parTransId="{1BCB5577-C2A7-4CC2-A246-ADE485D80976}" sibTransId="{9903911F-4918-42F9-AB79-B85C255E3EC9}"/>
    <dgm:cxn modelId="{393173CC-A04B-4301-A02E-7EBB6A67A4F8}" type="presOf" srcId="{AF15443F-794C-4279-B148-E549CAB8D52C}" destId="{100DAB14-4BE7-4815-A41D-DA7E039FC17D}" srcOrd="0" destOrd="0" presId="urn:microsoft.com/office/officeart/2005/8/layout/pyramid2"/>
    <dgm:cxn modelId="{B61897EF-50E9-48E7-8EB9-45F003899F0C}" type="presOf" srcId="{A86DF1E8-124B-4C0D-801C-67B189255EAD}" destId="{CAC827B0-F27C-4BF4-8835-ACCA678ABEF1}" srcOrd="0" destOrd="0" presId="urn:microsoft.com/office/officeart/2005/8/layout/pyramid2"/>
    <dgm:cxn modelId="{77DC00F8-0E6A-4E26-8DFF-0CE2CDAD6430}" type="presOf" srcId="{7EB67C64-EB8B-4F94-88A7-3BE6797DE5B7}" destId="{496D4EA1-5D7F-4E5A-A4A2-5949D6F66395}" srcOrd="0" destOrd="0" presId="urn:microsoft.com/office/officeart/2005/8/layout/pyramid2"/>
    <dgm:cxn modelId="{36685E5A-654A-4371-B2E4-04FFFCD62086}" type="presParOf" srcId="{100DAB14-4BE7-4815-A41D-DA7E039FC17D}" destId="{9BB98BA3-877B-4976-A923-0F024D8E1136}" srcOrd="0" destOrd="0" presId="urn:microsoft.com/office/officeart/2005/8/layout/pyramid2"/>
    <dgm:cxn modelId="{8292D745-6818-4F6A-96BE-8AF643C677E4}" type="presParOf" srcId="{100DAB14-4BE7-4815-A41D-DA7E039FC17D}" destId="{35217FD1-8D41-4014-BBAB-0A3010E576C4}" srcOrd="1" destOrd="0" presId="urn:microsoft.com/office/officeart/2005/8/layout/pyramid2"/>
    <dgm:cxn modelId="{2EBE7156-DF6D-4BDE-B414-369817AE4EE0}" type="presParOf" srcId="{35217FD1-8D41-4014-BBAB-0A3010E576C4}" destId="{25334E99-A7C7-4313-A828-439D0B2B4927}" srcOrd="0" destOrd="0" presId="urn:microsoft.com/office/officeart/2005/8/layout/pyramid2"/>
    <dgm:cxn modelId="{6AA5ACE3-6662-457A-94B2-1AEE0DE22FA7}" type="presParOf" srcId="{35217FD1-8D41-4014-BBAB-0A3010E576C4}" destId="{8AD3845A-3422-4179-8346-61DB572D22A4}" srcOrd="1" destOrd="0" presId="urn:microsoft.com/office/officeart/2005/8/layout/pyramid2"/>
    <dgm:cxn modelId="{241CA440-98ED-4F86-9C59-FAE93D970CC8}" type="presParOf" srcId="{35217FD1-8D41-4014-BBAB-0A3010E576C4}" destId="{496D4EA1-5D7F-4E5A-A4A2-5949D6F66395}" srcOrd="2" destOrd="0" presId="urn:microsoft.com/office/officeart/2005/8/layout/pyramid2"/>
    <dgm:cxn modelId="{25F85E3C-E34D-477E-91AA-76B13F1471A1}" type="presParOf" srcId="{35217FD1-8D41-4014-BBAB-0A3010E576C4}" destId="{2D943B25-F2BF-4DFA-8463-BC558EEA3C21}" srcOrd="3" destOrd="0" presId="urn:microsoft.com/office/officeart/2005/8/layout/pyramid2"/>
    <dgm:cxn modelId="{DA22E5F6-E23A-45C6-9085-3B30BB343594}" type="presParOf" srcId="{35217FD1-8D41-4014-BBAB-0A3010E576C4}" destId="{E0A4089C-5F45-482C-BDD7-7A005EA51A72}" srcOrd="4" destOrd="0" presId="urn:microsoft.com/office/officeart/2005/8/layout/pyramid2"/>
    <dgm:cxn modelId="{37244F90-0C53-487E-A675-9CC01F64993F}" type="presParOf" srcId="{35217FD1-8D41-4014-BBAB-0A3010E576C4}" destId="{224566C4-A11B-4183-B0E7-AB8C4D679C13}" srcOrd="5" destOrd="0" presId="urn:microsoft.com/office/officeart/2005/8/layout/pyramid2"/>
    <dgm:cxn modelId="{FF2FD4EB-82F3-4072-BF93-AF455729C441}" type="presParOf" srcId="{35217FD1-8D41-4014-BBAB-0A3010E576C4}" destId="{CAC827B0-F27C-4BF4-8835-ACCA678ABEF1}" srcOrd="6" destOrd="0" presId="urn:microsoft.com/office/officeart/2005/8/layout/pyramid2"/>
    <dgm:cxn modelId="{7D61EBE3-2A4C-424D-A70C-09163245520B}" type="presParOf" srcId="{35217FD1-8D41-4014-BBAB-0A3010E576C4}" destId="{3009AEE3-F206-49F6-9D94-45F69735C908}" srcOrd="7" destOrd="0" presId="urn:microsoft.com/office/officeart/2005/8/layout/pyramid2"/>
    <dgm:cxn modelId="{ED0DF1BB-E84E-45E6-AD10-D5DDA50472FD}" type="presParOf" srcId="{35217FD1-8D41-4014-BBAB-0A3010E576C4}" destId="{A93F3EBF-B214-4C99-B7C3-62560DA9F3C8}" srcOrd="8" destOrd="0" presId="urn:microsoft.com/office/officeart/2005/8/layout/pyramid2"/>
    <dgm:cxn modelId="{61393AAB-8643-4091-B301-A5F85828B9B8}" type="presParOf" srcId="{35217FD1-8D41-4014-BBAB-0A3010E576C4}" destId="{7E4A72DF-6941-4AF6-8031-EA89318F0300}" srcOrd="9" destOrd="0" presId="urn:microsoft.com/office/officeart/2005/8/layout/pyramid2"/>
    <dgm:cxn modelId="{6ADF7010-AECB-4ACA-9661-8D1A5CB78B40}" type="presParOf" srcId="{35217FD1-8D41-4014-BBAB-0A3010E576C4}" destId="{5DD81E9F-C3F7-4939-B75C-00539772958F}" srcOrd="10" destOrd="0" presId="urn:microsoft.com/office/officeart/2005/8/layout/pyramid2"/>
    <dgm:cxn modelId="{B355804C-FA7F-417A-B98D-B9885A1B3AAB}" type="presParOf" srcId="{35217FD1-8D41-4014-BBAB-0A3010E576C4}" destId="{75330DE0-460D-4374-B039-0213076E68F9}" srcOrd="11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F15443F-794C-4279-B148-E549CAB8D52C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</dgm:pt>
    <dgm:pt modelId="{B6B8D491-8DD0-48BA-A58E-28A3B92BF4AA}">
      <dgm:prSet phldrT="[Text]" custT="1"/>
      <dgm:spPr>
        <a:ln>
          <a:solidFill>
            <a:srgbClr val="2F8662"/>
          </a:solidFill>
        </a:ln>
      </dgm:spPr>
      <dgm:t>
        <a:bodyPr/>
        <a:lstStyle/>
        <a:p>
          <a:pPr algn="l"/>
          <a:r>
            <a:rPr lang="en-GB" sz="2800" b="1" dirty="0">
              <a:solidFill>
                <a:schemeClr val="tx1">
                  <a:lumMod val="75000"/>
                  <a:lumOff val="25000"/>
                </a:schemeClr>
              </a:solidFill>
              <a:latin typeface="Univers Condensed" panose="020B0506020202050204" pitchFamily="34" charset="0"/>
            </a:rPr>
            <a:t>Impact</a:t>
          </a:r>
          <a:r>
            <a:rPr lang="en-GB" sz="2800" b="0" dirty="0">
              <a:solidFill>
                <a:schemeClr val="tx1">
                  <a:lumMod val="75000"/>
                  <a:lumOff val="25000"/>
                </a:schemeClr>
              </a:solidFill>
              <a:latin typeface="Univers Condensed" panose="020B0506020202050204" pitchFamily="34" charset="0"/>
            </a:rPr>
            <a:t> (What is the overall impact or result you are looking for?)</a:t>
          </a:r>
          <a:endParaRPr lang="en-GB" sz="2800" b="1" dirty="0">
            <a:solidFill>
              <a:schemeClr val="tx1">
                <a:lumMod val="75000"/>
                <a:lumOff val="25000"/>
              </a:schemeClr>
            </a:solidFill>
            <a:latin typeface="Univers Condensed" panose="020B0506020202050204" pitchFamily="34" charset="0"/>
          </a:endParaRPr>
        </a:p>
      </dgm:t>
    </dgm:pt>
    <dgm:pt modelId="{1BCB5577-C2A7-4CC2-A246-ADE485D80976}" type="parTrans" cxnId="{BBDAC8C6-DE55-4737-A1ED-D32D13B97940}">
      <dgm:prSet/>
      <dgm:spPr/>
      <dgm:t>
        <a:bodyPr/>
        <a:lstStyle/>
        <a:p>
          <a:endParaRPr lang="en-GB"/>
        </a:p>
      </dgm:t>
    </dgm:pt>
    <dgm:pt modelId="{9903911F-4918-42F9-AB79-B85C255E3EC9}" type="sibTrans" cxnId="{BBDAC8C6-DE55-4737-A1ED-D32D13B97940}">
      <dgm:prSet/>
      <dgm:spPr/>
      <dgm:t>
        <a:bodyPr/>
        <a:lstStyle/>
        <a:p>
          <a:endParaRPr lang="en-GB"/>
        </a:p>
      </dgm:t>
    </dgm:pt>
    <dgm:pt modelId="{7EB67C64-EB8B-4F94-88A7-3BE6797DE5B7}">
      <dgm:prSet phldrT="[Text]" custT="1"/>
      <dgm:spPr>
        <a:ln>
          <a:solidFill>
            <a:srgbClr val="2F8662"/>
          </a:solidFill>
        </a:ln>
      </dgm:spPr>
      <dgm:t>
        <a:bodyPr/>
        <a:lstStyle/>
        <a:p>
          <a:pPr algn="l"/>
          <a:r>
            <a:rPr lang="en-GB" sz="2800" b="1" dirty="0">
              <a:solidFill>
                <a:schemeClr val="tx1">
                  <a:lumMod val="75000"/>
                  <a:lumOff val="25000"/>
                </a:schemeClr>
              </a:solidFill>
              <a:latin typeface="Univers Condensed" panose="020B0506020202050204" pitchFamily="34" charset="0"/>
            </a:rPr>
            <a:t>Outcomes</a:t>
          </a:r>
          <a:r>
            <a:rPr lang="en-GB" sz="2800" b="0" dirty="0">
              <a:solidFill>
                <a:schemeClr val="tx1">
                  <a:lumMod val="75000"/>
                  <a:lumOff val="25000"/>
                </a:schemeClr>
              </a:solidFill>
              <a:latin typeface="Univers Condensed" panose="020B0506020202050204" pitchFamily="34" charset="0"/>
            </a:rPr>
            <a:t> (What changes in conditions do you expect to see?)</a:t>
          </a:r>
          <a:endParaRPr lang="en-GB" sz="2800" b="1" dirty="0">
            <a:solidFill>
              <a:schemeClr val="tx1">
                <a:lumMod val="75000"/>
                <a:lumOff val="25000"/>
              </a:schemeClr>
            </a:solidFill>
            <a:latin typeface="Univers Condensed" panose="020B0506020202050204" pitchFamily="34" charset="0"/>
          </a:endParaRPr>
        </a:p>
      </dgm:t>
    </dgm:pt>
    <dgm:pt modelId="{DA2204A0-D794-4AF1-9252-981E73FA273B}" type="parTrans" cxnId="{1158F75D-6122-4E9A-A6C2-7869AEC0252F}">
      <dgm:prSet/>
      <dgm:spPr/>
      <dgm:t>
        <a:bodyPr/>
        <a:lstStyle/>
        <a:p>
          <a:endParaRPr lang="en-GB"/>
        </a:p>
      </dgm:t>
    </dgm:pt>
    <dgm:pt modelId="{1B8A957F-6EF3-4F3D-AF8D-BE104A5A2CD2}" type="sibTrans" cxnId="{1158F75D-6122-4E9A-A6C2-7869AEC0252F}">
      <dgm:prSet/>
      <dgm:spPr/>
      <dgm:t>
        <a:bodyPr/>
        <a:lstStyle/>
        <a:p>
          <a:endParaRPr lang="en-GB"/>
        </a:p>
      </dgm:t>
    </dgm:pt>
    <dgm:pt modelId="{A44011FE-0B37-409D-ACF2-29D7E3461170}">
      <dgm:prSet phldrT="[Text]" custT="1"/>
      <dgm:spPr>
        <a:ln>
          <a:solidFill>
            <a:srgbClr val="2F8662"/>
          </a:solidFill>
        </a:ln>
      </dgm:spPr>
      <dgm:t>
        <a:bodyPr/>
        <a:lstStyle/>
        <a:p>
          <a:pPr algn="l"/>
          <a:r>
            <a:rPr lang="en-GB" sz="2800" b="1" dirty="0">
              <a:solidFill>
                <a:schemeClr val="tx1">
                  <a:lumMod val="75000"/>
                  <a:lumOff val="25000"/>
                </a:schemeClr>
              </a:solidFill>
              <a:latin typeface="Univers Condensed" panose="020B0506020202050204" pitchFamily="34" charset="0"/>
            </a:rPr>
            <a:t>Outputs </a:t>
          </a:r>
          <a:r>
            <a:rPr lang="en-GB" sz="2800" b="0" dirty="0">
              <a:solidFill>
                <a:schemeClr val="tx1">
                  <a:lumMod val="75000"/>
                  <a:lumOff val="25000"/>
                </a:schemeClr>
              </a:solidFill>
              <a:latin typeface="Univers Condensed" panose="020B0506020202050204" pitchFamily="34" charset="0"/>
            </a:rPr>
            <a:t>(What direct results of your actions do you expect?)</a:t>
          </a:r>
          <a:endParaRPr lang="en-GB" sz="2800" b="1" dirty="0">
            <a:solidFill>
              <a:schemeClr val="tx1">
                <a:lumMod val="75000"/>
                <a:lumOff val="25000"/>
              </a:schemeClr>
            </a:solidFill>
            <a:latin typeface="Univers Condensed" panose="020B0506020202050204" pitchFamily="34" charset="0"/>
          </a:endParaRPr>
        </a:p>
      </dgm:t>
    </dgm:pt>
    <dgm:pt modelId="{21A6F636-89E0-49A8-B5D8-1208D3714430}" type="parTrans" cxnId="{479C3F28-3D81-4E63-A4C7-513332AEE7D2}">
      <dgm:prSet/>
      <dgm:spPr/>
      <dgm:t>
        <a:bodyPr/>
        <a:lstStyle/>
        <a:p>
          <a:endParaRPr lang="en-GB"/>
        </a:p>
      </dgm:t>
    </dgm:pt>
    <dgm:pt modelId="{7A95F9E6-1C3A-424C-BE9B-7AB3F4F956B5}" type="sibTrans" cxnId="{479C3F28-3D81-4E63-A4C7-513332AEE7D2}">
      <dgm:prSet/>
      <dgm:spPr/>
      <dgm:t>
        <a:bodyPr/>
        <a:lstStyle/>
        <a:p>
          <a:endParaRPr lang="en-GB"/>
        </a:p>
      </dgm:t>
    </dgm:pt>
    <dgm:pt modelId="{A86DF1E8-124B-4C0D-801C-67B189255EAD}">
      <dgm:prSet phldrT="[Text]" custT="1"/>
      <dgm:spPr>
        <a:ln>
          <a:solidFill>
            <a:srgbClr val="2F8662"/>
          </a:solidFill>
        </a:ln>
      </dgm:spPr>
      <dgm:t>
        <a:bodyPr/>
        <a:lstStyle/>
        <a:p>
          <a:pPr algn="l"/>
          <a:r>
            <a:rPr lang="en-GB" sz="2800" b="1" dirty="0">
              <a:solidFill>
                <a:schemeClr val="tx1">
                  <a:lumMod val="75000"/>
                  <a:lumOff val="25000"/>
                </a:schemeClr>
              </a:solidFill>
              <a:latin typeface="Univers Condensed" panose="020B0506020202050204" pitchFamily="34" charset="0"/>
            </a:rPr>
            <a:t>Actions</a:t>
          </a:r>
          <a:r>
            <a:rPr lang="en-GB" sz="2800" b="0" dirty="0">
              <a:solidFill>
                <a:schemeClr val="tx1">
                  <a:lumMod val="75000"/>
                  <a:lumOff val="25000"/>
                </a:schemeClr>
              </a:solidFill>
              <a:latin typeface="Univers Condensed" panose="020B0506020202050204" pitchFamily="34" charset="0"/>
            </a:rPr>
            <a:t> (What activities will you implement to address it?)</a:t>
          </a:r>
          <a:endParaRPr lang="en-GB" sz="2800" b="1" dirty="0">
            <a:solidFill>
              <a:schemeClr val="tx1">
                <a:lumMod val="75000"/>
                <a:lumOff val="25000"/>
              </a:schemeClr>
            </a:solidFill>
            <a:latin typeface="Univers Condensed" panose="020B0506020202050204" pitchFamily="34" charset="0"/>
          </a:endParaRPr>
        </a:p>
      </dgm:t>
    </dgm:pt>
    <dgm:pt modelId="{E39E0C73-EEAB-4B94-BAF7-8231CCAD6267}" type="parTrans" cxnId="{66F95999-03DC-443D-8DAE-773D9E623FB2}">
      <dgm:prSet/>
      <dgm:spPr/>
      <dgm:t>
        <a:bodyPr/>
        <a:lstStyle/>
        <a:p>
          <a:endParaRPr lang="en-GB"/>
        </a:p>
      </dgm:t>
    </dgm:pt>
    <dgm:pt modelId="{8A9E5E8F-64B8-4093-93C6-4DAE3F3A9767}" type="sibTrans" cxnId="{66F95999-03DC-443D-8DAE-773D9E623FB2}">
      <dgm:prSet/>
      <dgm:spPr/>
      <dgm:t>
        <a:bodyPr/>
        <a:lstStyle/>
        <a:p>
          <a:endParaRPr lang="en-GB"/>
        </a:p>
      </dgm:t>
    </dgm:pt>
    <dgm:pt modelId="{97BC776B-D61D-4982-8349-28F49B00BABB}">
      <dgm:prSet phldrT="[Text]" custT="1"/>
      <dgm:spPr>
        <a:ln>
          <a:solidFill>
            <a:srgbClr val="2F8662"/>
          </a:solidFill>
        </a:ln>
      </dgm:spPr>
      <dgm:t>
        <a:bodyPr/>
        <a:lstStyle/>
        <a:p>
          <a:pPr algn="l"/>
          <a:r>
            <a:rPr lang="en-GB" sz="2800" b="1" dirty="0">
              <a:solidFill>
                <a:schemeClr val="tx1">
                  <a:lumMod val="75000"/>
                  <a:lumOff val="25000"/>
                </a:schemeClr>
              </a:solidFill>
              <a:latin typeface="Univers Condensed" panose="020B0506020202050204" pitchFamily="34" charset="0"/>
            </a:rPr>
            <a:t>Inputs</a:t>
          </a:r>
          <a:r>
            <a:rPr lang="en-GB" sz="2800" b="0" dirty="0">
              <a:solidFill>
                <a:schemeClr val="tx1">
                  <a:lumMod val="75000"/>
                  <a:lumOff val="25000"/>
                </a:schemeClr>
              </a:solidFill>
              <a:latin typeface="Univers Condensed" panose="020B0506020202050204" pitchFamily="34" charset="0"/>
            </a:rPr>
            <a:t> (What resources will you use to address the issue/need?)</a:t>
          </a:r>
          <a:endParaRPr lang="en-GB" sz="2800" b="1" dirty="0">
            <a:solidFill>
              <a:schemeClr val="tx1">
                <a:lumMod val="75000"/>
                <a:lumOff val="25000"/>
              </a:schemeClr>
            </a:solidFill>
            <a:latin typeface="Univers Condensed" panose="020B0506020202050204" pitchFamily="34" charset="0"/>
          </a:endParaRPr>
        </a:p>
      </dgm:t>
    </dgm:pt>
    <dgm:pt modelId="{9BD76B03-5508-43B6-BB91-F27D9A0CEE85}" type="parTrans" cxnId="{5E7CF855-7D39-49F1-87F1-E219BD622E87}">
      <dgm:prSet/>
      <dgm:spPr/>
      <dgm:t>
        <a:bodyPr/>
        <a:lstStyle/>
        <a:p>
          <a:endParaRPr lang="en-GB"/>
        </a:p>
      </dgm:t>
    </dgm:pt>
    <dgm:pt modelId="{83899905-E1F5-4415-A862-D73FD2F6989C}" type="sibTrans" cxnId="{5E7CF855-7D39-49F1-87F1-E219BD622E87}">
      <dgm:prSet/>
      <dgm:spPr/>
      <dgm:t>
        <a:bodyPr/>
        <a:lstStyle/>
        <a:p>
          <a:endParaRPr lang="en-GB"/>
        </a:p>
      </dgm:t>
    </dgm:pt>
    <dgm:pt modelId="{39FBF48F-D1F0-4D22-AC8F-9EFBE7D2E43C}">
      <dgm:prSet phldrT="[Text]" custT="1"/>
      <dgm:spPr>
        <a:ln>
          <a:solidFill>
            <a:srgbClr val="2F8662"/>
          </a:solidFill>
        </a:ln>
      </dgm:spPr>
      <dgm:t>
        <a:bodyPr/>
        <a:lstStyle/>
        <a:p>
          <a:pPr algn="l"/>
          <a:r>
            <a:rPr lang="en-GB" sz="2800" b="1" dirty="0">
              <a:solidFill>
                <a:schemeClr val="tx1">
                  <a:lumMod val="75000"/>
                  <a:lumOff val="25000"/>
                </a:schemeClr>
              </a:solidFill>
              <a:latin typeface="Univers Condensed" panose="020B0506020202050204" pitchFamily="34" charset="0"/>
            </a:rPr>
            <a:t>Conditions/Needs</a:t>
          </a:r>
          <a:r>
            <a:rPr lang="en-GB" sz="2800" b="0" dirty="0">
              <a:solidFill>
                <a:schemeClr val="tx1">
                  <a:lumMod val="75000"/>
                  <a:lumOff val="25000"/>
                </a:schemeClr>
              </a:solidFill>
              <a:latin typeface="Univers Condensed" panose="020B0506020202050204" pitchFamily="34" charset="0"/>
            </a:rPr>
            <a:t> (What challenge/problem do you want to change?</a:t>
          </a:r>
          <a:endParaRPr lang="en-GB" sz="2800" b="1" dirty="0">
            <a:solidFill>
              <a:schemeClr val="tx1">
                <a:lumMod val="75000"/>
                <a:lumOff val="25000"/>
              </a:schemeClr>
            </a:solidFill>
            <a:latin typeface="Univers Condensed" panose="020B0506020202050204" pitchFamily="34" charset="0"/>
          </a:endParaRPr>
        </a:p>
      </dgm:t>
    </dgm:pt>
    <dgm:pt modelId="{4CDBC147-DECD-4638-9BDC-AE7B273A7CF1}" type="parTrans" cxnId="{8EDEDFA7-E427-40B0-AC37-AF9DAF245CD8}">
      <dgm:prSet/>
      <dgm:spPr/>
      <dgm:t>
        <a:bodyPr/>
        <a:lstStyle/>
        <a:p>
          <a:endParaRPr lang="en-GB"/>
        </a:p>
      </dgm:t>
    </dgm:pt>
    <dgm:pt modelId="{0901367E-CFDF-401F-8067-BB835CBC564C}" type="sibTrans" cxnId="{8EDEDFA7-E427-40B0-AC37-AF9DAF245CD8}">
      <dgm:prSet/>
      <dgm:spPr/>
      <dgm:t>
        <a:bodyPr/>
        <a:lstStyle/>
        <a:p>
          <a:endParaRPr lang="en-GB"/>
        </a:p>
      </dgm:t>
    </dgm:pt>
    <dgm:pt modelId="{100DAB14-4BE7-4815-A41D-DA7E039FC17D}" type="pres">
      <dgm:prSet presAssocID="{AF15443F-794C-4279-B148-E549CAB8D52C}" presName="compositeShape" presStyleCnt="0">
        <dgm:presLayoutVars>
          <dgm:dir/>
          <dgm:resizeHandles/>
        </dgm:presLayoutVars>
      </dgm:prSet>
      <dgm:spPr/>
    </dgm:pt>
    <dgm:pt modelId="{9BB98BA3-877B-4976-A923-0F024D8E1136}" type="pres">
      <dgm:prSet presAssocID="{AF15443F-794C-4279-B148-E549CAB8D52C}" presName="pyramid" presStyleLbl="node1" presStyleIdx="0" presStyleCnt="1"/>
      <dgm:spPr>
        <a:solidFill>
          <a:srgbClr val="2F8662"/>
        </a:solidFill>
      </dgm:spPr>
    </dgm:pt>
    <dgm:pt modelId="{35217FD1-8D41-4014-BBAB-0A3010E576C4}" type="pres">
      <dgm:prSet presAssocID="{AF15443F-794C-4279-B148-E549CAB8D52C}" presName="theList" presStyleCnt="0"/>
      <dgm:spPr/>
    </dgm:pt>
    <dgm:pt modelId="{25334E99-A7C7-4313-A828-439D0B2B4927}" type="pres">
      <dgm:prSet presAssocID="{B6B8D491-8DD0-48BA-A58E-28A3B92BF4AA}" presName="aNode" presStyleLbl="fgAcc1" presStyleIdx="0" presStyleCnt="6">
        <dgm:presLayoutVars>
          <dgm:bulletEnabled val="1"/>
        </dgm:presLayoutVars>
      </dgm:prSet>
      <dgm:spPr/>
    </dgm:pt>
    <dgm:pt modelId="{8AD3845A-3422-4179-8346-61DB572D22A4}" type="pres">
      <dgm:prSet presAssocID="{B6B8D491-8DD0-48BA-A58E-28A3B92BF4AA}" presName="aSpace" presStyleCnt="0"/>
      <dgm:spPr/>
    </dgm:pt>
    <dgm:pt modelId="{496D4EA1-5D7F-4E5A-A4A2-5949D6F66395}" type="pres">
      <dgm:prSet presAssocID="{7EB67C64-EB8B-4F94-88A7-3BE6797DE5B7}" presName="aNode" presStyleLbl="fgAcc1" presStyleIdx="1" presStyleCnt="6">
        <dgm:presLayoutVars>
          <dgm:bulletEnabled val="1"/>
        </dgm:presLayoutVars>
      </dgm:prSet>
      <dgm:spPr/>
    </dgm:pt>
    <dgm:pt modelId="{2D943B25-F2BF-4DFA-8463-BC558EEA3C21}" type="pres">
      <dgm:prSet presAssocID="{7EB67C64-EB8B-4F94-88A7-3BE6797DE5B7}" presName="aSpace" presStyleCnt="0"/>
      <dgm:spPr/>
    </dgm:pt>
    <dgm:pt modelId="{E0A4089C-5F45-482C-BDD7-7A005EA51A72}" type="pres">
      <dgm:prSet presAssocID="{A44011FE-0B37-409D-ACF2-29D7E3461170}" presName="aNode" presStyleLbl="fgAcc1" presStyleIdx="2" presStyleCnt="6">
        <dgm:presLayoutVars>
          <dgm:bulletEnabled val="1"/>
        </dgm:presLayoutVars>
      </dgm:prSet>
      <dgm:spPr/>
    </dgm:pt>
    <dgm:pt modelId="{224566C4-A11B-4183-B0E7-AB8C4D679C13}" type="pres">
      <dgm:prSet presAssocID="{A44011FE-0B37-409D-ACF2-29D7E3461170}" presName="aSpace" presStyleCnt="0"/>
      <dgm:spPr/>
    </dgm:pt>
    <dgm:pt modelId="{CAC827B0-F27C-4BF4-8835-ACCA678ABEF1}" type="pres">
      <dgm:prSet presAssocID="{A86DF1E8-124B-4C0D-801C-67B189255EAD}" presName="aNode" presStyleLbl="fgAcc1" presStyleIdx="3" presStyleCnt="6">
        <dgm:presLayoutVars>
          <dgm:bulletEnabled val="1"/>
        </dgm:presLayoutVars>
      </dgm:prSet>
      <dgm:spPr/>
    </dgm:pt>
    <dgm:pt modelId="{3009AEE3-F206-49F6-9D94-45F69735C908}" type="pres">
      <dgm:prSet presAssocID="{A86DF1E8-124B-4C0D-801C-67B189255EAD}" presName="aSpace" presStyleCnt="0"/>
      <dgm:spPr/>
    </dgm:pt>
    <dgm:pt modelId="{A93F3EBF-B214-4C99-B7C3-62560DA9F3C8}" type="pres">
      <dgm:prSet presAssocID="{97BC776B-D61D-4982-8349-28F49B00BABB}" presName="aNode" presStyleLbl="fgAcc1" presStyleIdx="4" presStyleCnt="6">
        <dgm:presLayoutVars>
          <dgm:bulletEnabled val="1"/>
        </dgm:presLayoutVars>
      </dgm:prSet>
      <dgm:spPr/>
    </dgm:pt>
    <dgm:pt modelId="{7E4A72DF-6941-4AF6-8031-EA89318F0300}" type="pres">
      <dgm:prSet presAssocID="{97BC776B-D61D-4982-8349-28F49B00BABB}" presName="aSpace" presStyleCnt="0"/>
      <dgm:spPr/>
    </dgm:pt>
    <dgm:pt modelId="{5DD81E9F-C3F7-4939-B75C-00539772958F}" type="pres">
      <dgm:prSet presAssocID="{39FBF48F-D1F0-4D22-AC8F-9EFBE7D2E43C}" presName="aNode" presStyleLbl="fgAcc1" presStyleIdx="5" presStyleCnt="6" custScaleY="162871">
        <dgm:presLayoutVars>
          <dgm:bulletEnabled val="1"/>
        </dgm:presLayoutVars>
      </dgm:prSet>
      <dgm:spPr/>
    </dgm:pt>
    <dgm:pt modelId="{75330DE0-460D-4374-B039-0213076E68F9}" type="pres">
      <dgm:prSet presAssocID="{39FBF48F-D1F0-4D22-AC8F-9EFBE7D2E43C}" presName="aSpace" presStyleCnt="0"/>
      <dgm:spPr/>
    </dgm:pt>
  </dgm:ptLst>
  <dgm:cxnLst>
    <dgm:cxn modelId="{86CED900-5670-4378-945D-558CF1B110E2}" type="presOf" srcId="{B6B8D491-8DD0-48BA-A58E-28A3B92BF4AA}" destId="{25334E99-A7C7-4313-A828-439D0B2B4927}" srcOrd="0" destOrd="0" presId="urn:microsoft.com/office/officeart/2005/8/layout/pyramid2"/>
    <dgm:cxn modelId="{479C3F28-3D81-4E63-A4C7-513332AEE7D2}" srcId="{AF15443F-794C-4279-B148-E549CAB8D52C}" destId="{A44011FE-0B37-409D-ACF2-29D7E3461170}" srcOrd="2" destOrd="0" parTransId="{21A6F636-89E0-49A8-B5D8-1208D3714430}" sibTransId="{7A95F9E6-1C3A-424C-BE9B-7AB3F4F956B5}"/>
    <dgm:cxn modelId="{1158F75D-6122-4E9A-A6C2-7869AEC0252F}" srcId="{AF15443F-794C-4279-B148-E549CAB8D52C}" destId="{7EB67C64-EB8B-4F94-88A7-3BE6797DE5B7}" srcOrd="1" destOrd="0" parTransId="{DA2204A0-D794-4AF1-9252-981E73FA273B}" sibTransId="{1B8A957F-6EF3-4F3D-AF8D-BE104A5A2CD2}"/>
    <dgm:cxn modelId="{E0DAEC48-E8EF-4349-A25E-BC8EE65DF029}" type="presOf" srcId="{97BC776B-D61D-4982-8349-28F49B00BABB}" destId="{A93F3EBF-B214-4C99-B7C3-62560DA9F3C8}" srcOrd="0" destOrd="0" presId="urn:microsoft.com/office/officeart/2005/8/layout/pyramid2"/>
    <dgm:cxn modelId="{5E7CF855-7D39-49F1-87F1-E219BD622E87}" srcId="{AF15443F-794C-4279-B148-E549CAB8D52C}" destId="{97BC776B-D61D-4982-8349-28F49B00BABB}" srcOrd="4" destOrd="0" parTransId="{9BD76B03-5508-43B6-BB91-F27D9A0CEE85}" sibTransId="{83899905-E1F5-4415-A862-D73FD2F6989C}"/>
    <dgm:cxn modelId="{92A45180-CB57-482D-8111-1F709D83AE63}" type="presOf" srcId="{39FBF48F-D1F0-4D22-AC8F-9EFBE7D2E43C}" destId="{5DD81E9F-C3F7-4939-B75C-00539772958F}" srcOrd="0" destOrd="0" presId="urn:microsoft.com/office/officeart/2005/8/layout/pyramid2"/>
    <dgm:cxn modelId="{8EF84791-B68C-45B0-BBA6-E469DF900E96}" type="presOf" srcId="{A44011FE-0B37-409D-ACF2-29D7E3461170}" destId="{E0A4089C-5F45-482C-BDD7-7A005EA51A72}" srcOrd="0" destOrd="0" presId="urn:microsoft.com/office/officeart/2005/8/layout/pyramid2"/>
    <dgm:cxn modelId="{66F95999-03DC-443D-8DAE-773D9E623FB2}" srcId="{AF15443F-794C-4279-B148-E549CAB8D52C}" destId="{A86DF1E8-124B-4C0D-801C-67B189255EAD}" srcOrd="3" destOrd="0" parTransId="{E39E0C73-EEAB-4B94-BAF7-8231CCAD6267}" sibTransId="{8A9E5E8F-64B8-4093-93C6-4DAE3F3A9767}"/>
    <dgm:cxn modelId="{8EDEDFA7-E427-40B0-AC37-AF9DAF245CD8}" srcId="{AF15443F-794C-4279-B148-E549CAB8D52C}" destId="{39FBF48F-D1F0-4D22-AC8F-9EFBE7D2E43C}" srcOrd="5" destOrd="0" parTransId="{4CDBC147-DECD-4638-9BDC-AE7B273A7CF1}" sibTransId="{0901367E-CFDF-401F-8067-BB835CBC564C}"/>
    <dgm:cxn modelId="{BBDAC8C6-DE55-4737-A1ED-D32D13B97940}" srcId="{AF15443F-794C-4279-B148-E549CAB8D52C}" destId="{B6B8D491-8DD0-48BA-A58E-28A3B92BF4AA}" srcOrd="0" destOrd="0" parTransId="{1BCB5577-C2A7-4CC2-A246-ADE485D80976}" sibTransId="{9903911F-4918-42F9-AB79-B85C255E3EC9}"/>
    <dgm:cxn modelId="{393173CC-A04B-4301-A02E-7EBB6A67A4F8}" type="presOf" srcId="{AF15443F-794C-4279-B148-E549CAB8D52C}" destId="{100DAB14-4BE7-4815-A41D-DA7E039FC17D}" srcOrd="0" destOrd="0" presId="urn:microsoft.com/office/officeart/2005/8/layout/pyramid2"/>
    <dgm:cxn modelId="{B61897EF-50E9-48E7-8EB9-45F003899F0C}" type="presOf" srcId="{A86DF1E8-124B-4C0D-801C-67B189255EAD}" destId="{CAC827B0-F27C-4BF4-8835-ACCA678ABEF1}" srcOrd="0" destOrd="0" presId="urn:microsoft.com/office/officeart/2005/8/layout/pyramid2"/>
    <dgm:cxn modelId="{77DC00F8-0E6A-4E26-8DFF-0CE2CDAD6430}" type="presOf" srcId="{7EB67C64-EB8B-4F94-88A7-3BE6797DE5B7}" destId="{496D4EA1-5D7F-4E5A-A4A2-5949D6F66395}" srcOrd="0" destOrd="0" presId="urn:microsoft.com/office/officeart/2005/8/layout/pyramid2"/>
    <dgm:cxn modelId="{36685E5A-654A-4371-B2E4-04FFFCD62086}" type="presParOf" srcId="{100DAB14-4BE7-4815-A41D-DA7E039FC17D}" destId="{9BB98BA3-877B-4976-A923-0F024D8E1136}" srcOrd="0" destOrd="0" presId="urn:microsoft.com/office/officeart/2005/8/layout/pyramid2"/>
    <dgm:cxn modelId="{8292D745-6818-4F6A-96BE-8AF643C677E4}" type="presParOf" srcId="{100DAB14-4BE7-4815-A41D-DA7E039FC17D}" destId="{35217FD1-8D41-4014-BBAB-0A3010E576C4}" srcOrd="1" destOrd="0" presId="urn:microsoft.com/office/officeart/2005/8/layout/pyramid2"/>
    <dgm:cxn modelId="{2EBE7156-DF6D-4BDE-B414-369817AE4EE0}" type="presParOf" srcId="{35217FD1-8D41-4014-BBAB-0A3010E576C4}" destId="{25334E99-A7C7-4313-A828-439D0B2B4927}" srcOrd="0" destOrd="0" presId="urn:microsoft.com/office/officeart/2005/8/layout/pyramid2"/>
    <dgm:cxn modelId="{6AA5ACE3-6662-457A-94B2-1AEE0DE22FA7}" type="presParOf" srcId="{35217FD1-8D41-4014-BBAB-0A3010E576C4}" destId="{8AD3845A-3422-4179-8346-61DB572D22A4}" srcOrd="1" destOrd="0" presId="urn:microsoft.com/office/officeart/2005/8/layout/pyramid2"/>
    <dgm:cxn modelId="{241CA440-98ED-4F86-9C59-FAE93D970CC8}" type="presParOf" srcId="{35217FD1-8D41-4014-BBAB-0A3010E576C4}" destId="{496D4EA1-5D7F-4E5A-A4A2-5949D6F66395}" srcOrd="2" destOrd="0" presId="urn:microsoft.com/office/officeart/2005/8/layout/pyramid2"/>
    <dgm:cxn modelId="{25F85E3C-E34D-477E-91AA-76B13F1471A1}" type="presParOf" srcId="{35217FD1-8D41-4014-BBAB-0A3010E576C4}" destId="{2D943B25-F2BF-4DFA-8463-BC558EEA3C21}" srcOrd="3" destOrd="0" presId="urn:microsoft.com/office/officeart/2005/8/layout/pyramid2"/>
    <dgm:cxn modelId="{DA22E5F6-E23A-45C6-9085-3B30BB343594}" type="presParOf" srcId="{35217FD1-8D41-4014-BBAB-0A3010E576C4}" destId="{E0A4089C-5F45-482C-BDD7-7A005EA51A72}" srcOrd="4" destOrd="0" presId="urn:microsoft.com/office/officeart/2005/8/layout/pyramid2"/>
    <dgm:cxn modelId="{37244F90-0C53-487E-A675-9CC01F64993F}" type="presParOf" srcId="{35217FD1-8D41-4014-BBAB-0A3010E576C4}" destId="{224566C4-A11B-4183-B0E7-AB8C4D679C13}" srcOrd="5" destOrd="0" presId="urn:microsoft.com/office/officeart/2005/8/layout/pyramid2"/>
    <dgm:cxn modelId="{FF2FD4EB-82F3-4072-BF93-AF455729C441}" type="presParOf" srcId="{35217FD1-8D41-4014-BBAB-0A3010E576C4}" destId="{CAC827B0-F27C-4BF4-8835-ACCA678ABEF1}" srcOrd="6" destOrd="0" presId="urn:microsoft.com/office/officeart/2005/8/layout/pyramid2"/>
    <dgm:cxn modelId="{7D61EBE3-2A4C-424D-A70C-09163245520B}" type="presParOf" srcId="{35217FD1-8D41-4014-BBAB-0A3010E576C4}" destId="{3009AEE3-F206-49F6-9D94-45F69735C908}" srcOrd="7" destOrd="0" presId="urn:microsoft.com/office/officeart/2005/8/layout/pyramid2"/>
    <dgm:cxn modelId="{ED0DF1BB-E84E-45E6-AD10-D5DDA50472FD}" type="presParOf" srcId="{35217FD1-8D41-4014-BBAB-0A3010E576C4}" destId="{A93F3EBF-B214-4C99-B7C3-62560DA9F3C8}" srcOrd="8" destOrd="0" presId="urn:microsoft.com/office/officeart/2005/8/layout/pyramid2"/>
    <dgm:cxn modelId="{61393AAB-8643-4091-B301-A5F85828B9B8}" type="presParOf" srcId="{35217FD1-8D41-4014-BBAB-0A3010E576C4}" destId="{7E4A72DF-6941-4AF6-8031-EA89318F0300}" srcOrd="9" destOrd="0" presId="urn:microsoft.com/office/officeart/2005/8/layout/pyramid2"/>
    <dgm:cxn modelId="{6ADF7010-AECB-4ACA-9661-8D1A5CB78B40}" type="presParOf" srcId="{35217FD1-8D41-4014-BBAB-0A3010E576C4}" destId="{5DD81E9F-C3F7-4939-B75C-00539772958F}" srcOrd="10" destOrd="0" presId="urn:microsoft.com/office/officeart/2005/8/layout/pyramid2"/>
    <dgm:cxn modelId="{B355804C-FA7F-417A-B98D-B9885A1B3AAB}" type="presParOf" srcId="{35217FD1-8D41-4014-BBAB-0A3010E576C4}" destId="{75330DE0-460D-4374-B039-0213076E68F9}" srcOrd="11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F15443F-794C-4279-B148-E549CAB8D52C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</dgm:pt>
    <dgm:pt modelId="{B6B8D491-8DD0-48BA-A58E-28A3B92BF4AA}">
      <dgm:prSet phldrT="[Text]" custT="1"/>
      <dgm:spPr>
        <a:ln>
          <a:solidFill>
            <a:srgbClr val="2F8662"/>
          </a:solidFill>
        </a:ln>
      </dgm:spPr>
      <dgm:t>
        <a:bodyPr/>
        <a:lstStyle/>
        <a:p>
          <a:pPr algn="l"/>
          <a:r>
            <a:rPr lang="en-GB" sz="2800" b="1" dirty="0">
              <a:solidFill>
                <a:schemeClr val="tx1">
                  <a:lumMod val="75000"/>
                  <a:lumOff val="25000"/>
                </a:schemeClr>
              </a:solidFill>
              <a:latin typeface="Univers Condensed" panose="020B0506020202050204" pitchFamily="34" charset="0"/>
            </a:rPr>
            <a:t>Impact</a:t>
          </a:r>
          <a:r>
            <a:rPr lang="en-GB" sz="2800" b="0" dirty="0">
              <a:solidFill>
                <a:schemeClr val="tx1">
                  <a:lumMod val="75000"/>
                  <a:lumOff val="25000"/>
                </a:schemeClr>
              </a:solidFill>
              <a:latin typeface="Univers Condensed" panose="020B0506020202050204" pitchFamily="34" charset="0"/>
            </a:rPr>
            <a:t> (What is the overall impact or result you are looking for?)</a:t>
          </a:r>
          <a:endParaRPr lang="en-GB" sz="2800" b="1" dirty="0">
            <a:solidFill>
              <a:schemeClr val="tx1">
                <a:lumMod val="75000"/>
                <a:lumOff val="25000"/>
              </a:schemeClr>
            </a:solidFill>
            <a:latin typeface="Univers Condensed" panose="020B0506020202050204" pitchFamily="34" charset="0"/>
          </a:endParaRPr>
        </a:p>
      </dgm:t>
    </dgm:pt>
    <dgm:pt modelId="{1BCB5577-C2A7-4CC2-A246-ADE485D80976}" type="parTrans" cxnId="{BBDAC8C6-DE55-4737-A1ED-D32D13B97940}">
      <dgm:prSet/>
      <dgm:spPr/>
      <dgm:t>
        <a:bodyPr/>
        <a:lstStyle/>
        <a:p>
          <a:endParaRPr lang="en-GB"/>
        </a:p>
      </dgm:t>
    </dgm:pt>
    <dgm:pt modelId="{9903911F-4918-42F9-AB79-B85C255E3EC9}" type="sibTrans" cxnId="{BBDAC8C6-DE55-4737-A1ED-D32D13B97940}">
      <dgm:prSet/>
      <dgm:spPr/>
      <dgm:t>
        <a:bodyPr/>
        <a:lstStyle/>
        <a:p>
          <a:endParaRPr lang="en-GB"/>
        </a:p>
      </dgm:t>
    </dgm:pt>
    <dgm:pt modelId="{7EB67C64-EB8B-4F94-88A7-3BE6797DE5B7}">
      <dgm:prSet phldrT="[Text]" custT="1"/>
      <dgm:spPr>
        <a:ln>
          <a:solidFill>
            <a:srgbClr val="2F8662"/>
          </a:solidFill>
        </a:ln>
      </dgm:spPr>
      <dgm:t>
        <a:bodyPr/>
        <a:lstStyle/>
        <a:p>
          <a:pPr algn="l"/>
          <a:r>
            <a:rPr lang="en-GB" sz="2800" b="1" dirty="0">
              <a:solidFill>
                <a:schemeClr val="tx1">
                  <a:lumMod val="75000"/>
                  <a:lumOff val="25000"/>
                </a:schemeClr>
              </a:solidFill>
              <a:latin typeface="Univers Condensed" panose="020B0506020202050204" pitchFamily="34" charset="0"/>
            </a:rPr>
            <a:t>Outcomes</a:t>
          </a:r>
          <a:r>
            <a:rPr lang="en-GB" sz="2800" b="0" dirty="0">
              <a:solidFill>
                <a:schemeClr val="tx1">
                  <a:lumMod val="75000"/>
                  <a:lumOff val="25000"/>
                </a:schemeClr>
              </a:solidFill>
              <a:latin typeface="Univers Condensed" panose="020B0506020202050204" pitchFamily="34" charset="0"/>
            </a:rPr>
            <a:t> (What changes in conditions do you expect to see?)</a:t>
          </a:r>
          <a:endParaRPr lang="en-GB" sz="2800" b="1" dirty="0">
            <a:solidFill>
              <a:schemeClr val="tx1">
                <a:lumMod val="75000"/>
                <a:lumOff val="25000"/>
              </a:schemeClr>
            </a:solidFill>
            <a:latin typeface="Univers Condensed" panose="020B0506020202050204" pitchFamily="34" charset="0"/>
          </a:endParaRPr>
        </a:p>
      </dgm:t>
    </dgm:pt>
    <dgm:pt modelId="{DA2204A0-D794-4AF1-9252-981E73FA273B}" type="parTrans" cxnId="{1158F75D-6122-4E9A-A6C2-7869AEC0252F}">
      <dgm:prSet/>
      <dgm:spPr/>
      <dgm:t>
        <a:bodyPr/>
        <a:lstStyle/>
        <a:p>
          <a:endParaRPr lang="en-GB"/>
        </a:p>
      </dgm:t>
    </dgm:pt>
    <dgm:pt modelId="{1B8A957F-6EF3-4F3D-AF8D-BE104A5A2CD2}" type="sibTrans" cxnId="{1158F75D-6122-4E9A-A6C2-7869AEC0252F}">
      <dgm:prSet/>
      <dgm:spPr/>
      <dgm:t>
        <a:bodyPr/>
        <a:lstStyle/>
        <a:p>
          <a:endParaRPr lang="en-GB"/>
        </a:p>
      </dgm:t>
    </dgm:pt>
    <dgm:pt modelId="{A44011FE-0B37-409D-ACF2-29D7E3461170}">
      <dgm:prSet phldrT="[Text]" custT="1"/>
      <dgm:spPr>
        <a:ln>
          <a:solidFill>
            <a:srgbClr val="2F8662"/>
          </a:solidFill>
        </a:ln>
      </dgm:spPr>
      <dgm:t>
        <a:bodyPr/>
        <a:lstStyle/>
        <a:p>
          <a:pPr algn="l"/>
          <a:r>
            <a:rPr lang="en-GB" sz="2800" b="1" dirty="0">
              <a:solidFill>
                <a:schemeClr val="tx1">
                  <a:lumMod val="75000"/>
                  <a:lumOff val="25000"/>
                </a:schemeClr>
              </a:solidFill>
              <a:latin typeface="Univers Condensed" panose="020B0506020202050204" pitchFamily="34" charset="0"/>
            </a:rPr>
            <a:t>Outputs </a:t>
          </a:r>
          <a:r>
            <a:rPr lang="en-GB" sz="2800" b="0" dirty="0">
              <a:solidFill>
                <a:schemeClr val="tx1">
                  <a:lumMod val="75000"/>
                  <a:lumOff val="25000"/>
                </a:schemeClr>
              </a:solidFill>
              <a:latin typeface="Univers Condensed" panose="020B0506020202050204" pitchFamily="34" charset="0"/>
            </a:rPr>
            <a:t>(What are the direct results of your actions?)</a:t>
          </a:r>
          <a:endParaRPr lang="en-GB" sz="2800" b="1" dirty="0">
            <a:solidFill>
              <a:schemeClr val="tx1">
                <a:lumMod val="75000"/>
                <a:lumOff val="25000"/>
              </a:schemeClr>
            </a:solidFill>
            <a:latin typeface="Univers Condensed" panose="020B0506020202050204" pitchFamily="34" charset="0"/>
          </a:endParaRPr>
        </a:p>
      </dgm:t>
    </dgm:pt>
    <dgm:pt modelId="{21A6F636-89E0-49A8-B5D8-1208D3714430}" type="parTrans" cxnId="{479C3F28-3D81-4E63-A4C7-513332AEE7D2}">
      <dgm:prSet/>
      <dgm:spPr/>
      <dgm:t>
        <a:bodyPr/>
        <a:lstStyle/>
        <a:p>
          <a:endParaRPr lang="en-GB"/>
        </a:p>
      </dgm:t>
    </dgm:pt>
    <dgm:pt modelId="{7A95F9E6-1C3A-424C-BE9B-7AB3F4F956B5}" type="sibTrans" cxnId="{479C3F28-3D81-4E63-A4C7-513332AEE7D2}">
      <dgm:prSet/>
      <dgm:spPr/>
      <dgm:t>
        <a:bodyPr/>
        <a:lstStyle/>
        <a:p>
          <a:endParaRPr lang="en-GB"/>
        </a:p>
      </dgm:t>
    </dgm:pt>
    <dgm:pt modelId="{A86DF1E8-124B-4C0D-801C-67B189255EAD}">
      <dgm:prSet phldrT="[Text]" custT="1"/>
      <dgm:spPr>
        <a:ln>
          <a:solidFill>
            <a:srgbClr val="2F8662"/>
          </a:solidFill>
        </a:ln>
      </dgm:spPr>
      <dgm:t>
        <a:bodyPr/>
        <a:lstStyle/>
        <a:p>
          <a:pPr algn="l"/>
          <a:r>
            <a:rPr lang="en-GB" sz="2800" b="1" dirty="0">
              <a:solidFill>
                <a:schemeClr val="tx1">
                  <a:lumMod val="75000"/>
                  <a:lumOff val="25000"/>
                </a:schemeClr>
              </a:solidFill>
              <a:latin typeface="Univers Condensed" panose="020B0506020202050204" pitchFamily="34" charset="0"/>
            </a:rPr>
            <a:t>Actions</a:t>
          </a:r>
          <a:r>
            <a:rPr lang="en-GB" sz="2800" b="0" dirty="0">
              <a:solidFill>
                <a:schemeClr val="tx1">
                  <a:lumMod val="75000"/>
                  <a:lumOff val="25000"/>
                </a:schemeClr>
              </a:solidFill>
              <a:latin typeface="Univers Condensed" panose="020B0506020202050204" pitchFamily="34" charset="0"/>
            </a:rPr>
            <a:t> (What activities is your library doing?</a:t>
          </a:r>
          <a:endParaRPr lang="en-GB" sz="2800" b="1" dirty="0">
            <a:solidFill>
              <a:schemeClr val="tx1">
                <a:lumMod val="75000"/>
                <a:lumOff val="25000"/>
              </a:schemeClr>
            </a:solidFill>
            <a:latin typeface="Univers Condensed" panose="020B0506020202050204" pitchFamily="34" charset="0"/>
          </a:endParaRPr>
        </a:p>
      </dgm:t>
    </dgm:pt>
    <dgm:pt modelId="{E39E0C73-EEAB-4B94-BAF7-8231CCAD6267}" type="parTrans" cxnId="{66F95999-03DC-443D-8DAE-773D9E623FB2}">
      <dgm:prSet/>
      <dgm:spPr/>
      <dgm:t>
        <a:bodyPr/>
        <a:lstStyle/>
        <a:p>
          <a:endParaRPr lang="en-GB"/>
        </a:p>
      </dgm:t>
    </dgm:pt>
    <dgm:pt modelId="{8A9E5E8F-64B8-4093-93C6-4DAE3F3A9767}" type="sibTrans" cxnId="{66F95999-03DC-443D-8DAE-773D9E623FB2}">
      <dgm:prSet/>
      <dgm:spPr/>
      <dgm:t>
        <a:bodyPr/>
        <a:lstStyle/>
        <a:p>
          <a:endParaRPr lang="en-GB"/>
        </a:p>
      </dgm:t>
    </dgm:pt>
    <dgm:pt modelId="{97BC776B-D61D-4982-8349-28F49B00BABB}">
      <dgm:prSet phldrT="[Text]" custT="1"/>
      <dgm:spPr>
        <a:ln>
          <a:solidFill>
            <a:srgbClr val="2F8662"/>
          </a:solidFill>
        </a:ln>
      </dgm:spPr>
      <dgm:t>
        <a:bodyPr/>
        <a:lstStyle/>
        <a:p>
          <a:pPr algn="l"/>
          <a:r>
            <a:rPr lang="en-GB" sz="2800" b="1" dirty="0">
              <a:solidFill>
                <a:schemeClr val="tx1">
                  <a:lumMod val="75000"/>
                  <a:lumOff val="25000"/>
                </a:schemeClr>
              </a:solidFill>
              <a:latin typeface="Univers Condensed" panose="020B0506020202050204" pitchFamily="34" charset="0"/>
            </a:rPr>
            <a:t>Inputs</a:t>
          </a:r>
          <a:r>
            <a:rPr lang="en-GB" sz="2800" b="0" dirty="0">
              <a:solidFill>
                <a:schemeClr val="tx1">
                  <a:lumMod val="75000"/>
                  <a:lumOff val="25000"/>
                </a:schemeClr>
              </a:solidFill>
              <a:latin typeface="Univers Condensed" panose="020B0506020202050204" pitchFamily="34" charset="0"/>
            </a:rPr>
            <a:t> (What resources will you use to address the issue/need?)</a:t>
          </a:r>
          <a:endParaRPr lang="en-GB" sz="2800" b="1" dirty="0">
            <a:solidFill>
              <a:schemeClr val="tx1">
                <a:lumMod val="75000"/>
                <a:lumOff val="25000"/>
              </a:schemeClr>
            </a:solidFill>
            <a:latin typeface="Univers Condensed" panose="020B0506020202050204" pitchFamily="34" charset="0"/>
          </a:endParaRPr>
        </a:p>
      </dgm:t>
    </dgm:pt>
    <dgm:pt modelId="{9BD76B03-5508-43B6-BB91-F27D9A0CEE85}" type="parTrans" cxnId="{5E7CF855-7D39-49F1-87F1-E219BD622E87}">
      <dgm:prSet/>
      <dgm:spPr/>
      <dgm:t>
        <a:bodyPr/>
        <a:lstStyle/>
        <a:p>
          <a:endParaRPr lang="en-GB"/>
        </a:p>
      </dgm:t>
    </dgm:pt>
    <dgm:pt modelId="{83899905-E1F5-4415-A862-D73FD2F6989C}" type="sibTrans" cxnId="{5E7CF855-7D39-49F1-87F1-E219BD622E87}">
      <dgm:prSet/>
      <dgm:spPr/>
      <dgm:t>
        <a:bodyPr/>
        <a:lstStyle/>
        <a:p>
          <a:endParaRPr lang="en-GB"/>
        </a:p>
      </dgm:t>
    </dgm:pt>
    <dgm:pt modelId="{39FBF48F-D1F0-4D22-AC8F-9EFBE7D2E43C}">
      <dgm:prSet phldrT="[Text]" custT="1"/>
      <dgm:spPr>
        <a:ln>
          <a:solidFill>
            <a:srgbClr val="2F8662"/>
          </a:solidFill>
        </a:ln>
      </dgm:spPr>
      <dgm:t>
        <a:bodyPr/>
        <a:lstStyle/>
        <a:p>
          <a:pPr algn="l"/>
          <a:r>
            <a:rPr lang="en-GB" sz="2800" b="1" dirty="0">
              <a:solidFill>
                <a:schemeClr val="tx1">
                  <a:lumMod val="75000"/>
                  <a:lumOff val="25000"/>
                </a:schemeClr>
              </a:solidFill>
              <a:latin typeface="Univers Condensed" panose="020B0506020202050204" pitchFamily="34" charset="0"/>
            </a:rPr>
            <a:t>Conditions/Needs</a:t>
          </a:r>
          <a:r>
            <a:rPr lang="en-GB" sz="2800" b="0" dirty="0">
              <a:solidFill>
                <a:schemeClr val="tx1">
                  <a:lumMod val="75000"/>
                  <a:lumOff val="25000"/>
                </a:schemeClr>
              </a:solidFill>
              <a:latin typeface="Univers Condensed" panose="020B0506020202050204" pitchFamily="34" charset="0"/>
            </a:rPr>
            <a:t> (What community challenge/problem are you about to change?)</a:t>
          </a:r>
          <a:endParaRPr lang="en-GB" sz="2800" b="1" dirty="0">
            <a:solidFill>
              <a:schemeClr val="tx1">
                <a:lumMod val="75000"/>
                <a:lumOff val="25000"/>
              </a:schemeClr>
            </a:solidFill>
            <a:latin typeface="Univers Condensed" panose="020B0506020202050204" pitchFamily="34" charset="0"/>
          </a:endParaRPr>
        </a:p>
      </dgm:t>
    </dgm:pt>
    <dgm:pt modelId="{4CDBC147-DECD-4638-9BDC-AE7B273A7CF1}" type="parTrans" cxnId="{8EDEDFA7-E427-40B0-AC37-AF9DAF245CD8}">
      <dgm:prSet/>
      <dgm:spPr/>
      <dgm:t>
        <a:bodyPr/>
        <a:lstStyle/>
        <a:p>
          <a:endParaRPr lang="en-GB"/>
        </a:p>
      </dgm:t>
    </dgm:pt>
    <dgm:pt modelId="{0901367E-CFDF-401F-8067-BB835CBC564C}" type="sibTrans" cxnId="{8EDEDFA7-E427-40B0-AC37-AF9DAF245CD8}">
      <dgm:prSet/>
      <dgm:spPr/>
      <dgm:t>
        <a:bodyPr/>
        <a:lstStyle/>
        <a:p>
          <a:endParaRPr lang="en-GB"/>
        </a:p>
      </dgm:t>
    </dgm:pt>
    <dgm:pt modelId="{100DAB14-4BE7-4815-A41D-DA7E039FC17D}" type="pres">
      <dgm:prSet presAssocID="{AF15443F-794C-4279-B148-E549CAB8D52C}" presName="compositeShape" presStyleCnt="0">
        <dgm:presLayoutVars>
          <dgm:dir/>
          <dgm:resizeHandles/>
        </dgm:presLayoutVars>
      </dgm:prSet>
      <dgm:spPr/>
    </dgm:pt>
    <dgm:pt modelId="{9BB98BA3-877B-4976-A923-0F024D8E1136}" type="pres">
      <dgm:prSet presAssocID="{AF15443F-794C-4279-B148-E549CAB8D52C}" presName="pyramid" presStyleLbl="node1" presStyleIdx="0" presStyleCnt="1"/>
      <dgm:spPr>
        <a:solidFill>
          <a:srgbClr val="2F8662"/>
        </a:solidFill>
      </dgm:spPr>
    </dgm:pt>
    <dgm:pt modelId="{35217FD1-8D41-4014-BBAB-0A3010E576C4}" type="pres">
      <dgm:prSet presAssocID="{AF15443F-794C-4279-B148-E549CAB8D52C}" presName="theList" presStyleCnt="0"/>
      <dgm:spPr/>
    </dgm:pt>
    <dgm:pt modelId="{25334E99-A7C7-4313-A828-439D0B2B4927}" type="pres">
      <dgm:prSet presAssocID="{B6B8D491-8DD0-48BA-A58E-28A3B92BF4AA}" presName="aNode" presStyleLbl="fgAcc1" presStyleIdx="0" presStyleCnt="6">
        <dgm:presLayoutVars>
          <dgm:bulletEnabled val="1"/>
        </dgm:presLayoutVars>
      </dgm:prSet>
      <dgm:spPr/>
    </dgm:pt>
    <dgm:pt modelId="{8AD3845A-3422-4179-8346-61DB572D22A4}" type="pres">
      <dgm:prSet presAssocID="{B6B8D491-8DD0-48BA-A58E-28A3B92BF4AA}" presName="aSpace" presStyleCnt="0"/>
      <dgm:spPr/>
    </dgm:pt>
    <dgm:pt modelId="{496D4EA1-5D7F-4E5A-A4A2-5949D6F66395}" type="pres">
      <dgm:prSet presAssocID="{7EB67C64-EB8B-4F94-88A7-3BE6797DE5B7}" presName="aNode" presStyleLbl="fgAcc1" presStyleIdx="1" presStyleCnt="6">
        <dgm:presLayoutVars>
          <dgm:bulletEnabled val="1"/>
        </dgm:presLayoutVars>
      </dgm:prSet>
      <dgm:spPr/>
    </dgm:pt>
    <dgm:pt modelId="{2D943B25-F2BF-4DFA-8463-BC558EEA3C21}" type="pres">
      <dgm:prSet presAssocID="{7EB67C64-EB8B-4F94-88A7-3BE6797DE5B7}" presName="aSpace" presStyleCnt="0"/>
      <dgm:spPr/>
    </dgm:pt>
    <dgm:pt modelId="{E0A4089C-5F45-482C-BDD7-7A005EA51A72}" type="pres">
      <dgm:prSet presAssocID="{A44011FE-0B37-409D-ACF2-29D7E3461170}" presName="aNode" presStyleLbl="fgAcc1" presStyleIdx="2" presStyleCnt="6">
        <dgm:presLayoutVars>
          <dgm:bulletEnabled val="1"/>
        </dgm:presLayoutVars>
      </dgm:prSet>
      <dgm:spPr/>
    </dgm:pt>
    <dgm:pt modelId="{224566C4-A11B-4183-B0E7-AB8C4D679C13}" type="pres">
      <dgm:prSet presAssocID="{A44011FE-0B37-409D-ACF2-29D7E3461170}" presName="aSpace" presStyleCnt="0"/>
      <dgm:spPr/>
    </dgm:pt>
    <dgm:pt modelId="{CAC827B0-F27C-4BF4-8835-ACCA678ABEF1}" type="pres">
      <dgm:prSet presAssocID="{A86DF1E8-124B-4C0D-801C-67B189255EAD}" presName="aNode" presStyleLbl="fgAcc1" presStyleIdx="3" presStyleCnt="6">
        <dgm:presLayoutVars>
          <dgm:bulletEnabled val="1"/>
        </dgm:presLayoutVars>
      </dgm:prSet>
      <dgm:spPr/>
    </dgm:pt>
    <dgm:pt modelId="{3009AEE3-F206-49F6-9D94-45F69735C908}" type="pres">
      <dgm:prSet presAssocID="{A86DF1E8-124B-4C0D-801C-67B189255EAD}" presName="aSpace" presStyleCnt="0"/>
      <dgm:spPr/>
    </dgm:pt>
    <dgm:pt modelId="{A93F3EBF-B214-4C99-B7C3-62560DA9F3C8}" type="pres">
      <dgm:prSet presAssocID="{97BC776B-D61D-4982-8349-28F49B00BABB}" presName="aNode" presStyleLbl="fgAcc1" presStyleIdx="4" presStyleCnt="6">
        <dgm:presLayoutVars>
          <dgm:bulletEnabled val="1"/>
        </dgm:presLayoutVars>
      </dgm:prSet>
      <dgm:spPr/>
    </dgm:pt>
    <dgm:pt modelId="{7E4A72DF-6941-4AF6-8031-EA89318F0300}" type="pres">
      <dgm:prSet presAssocID="{97BC776B-D61D-4982-8349-28F49B00BABB}" presName="aSpace" presStyleCnt="0"/>
      <dgm:spPr/>
    </dgm:pt>
    <dgm:pt modelId="{5DD81E9F-C3F7-4939-B75C-00539772958F}" type="pres">
      <dgm:prSet presAssocID="{39FBF48F-D1F0-4D22-AC8F-9EFBE7D2E43C}" presName="aNode" presStyleLbl="fgAcc1" presStyleIdx="5" presStyleCnt="6" custScaleY="162871">
        <dgm:presLayoutVars>
          <dgm:bulletEnabled val="1"/>
        </dgm:presLayoutVars>
      </dgm:prSet>
      <dgm:spPr/>
    </dgm:pt>
    <dgm:pt modelId="{75330DE0-460D-4374-B039-0213076E68F9}" type="pres">
      <dgm:prSet presAssocID="{39FBF48F-D1F0-4D22-AC8F-9EFBE7D2E43C}" presName="aSpace" presStyleCnt="0"/>
      <dgm:spPr/>
    </dgm:pt>
  </dgm:ptLst>
  <dgm:cxnLst>
    <dgm:cxn modelId="{86CED900-5670-4378-945D-558CF1B110E2}" type="presOf" srcId="{B6B8D491-8DD0-48BA-A58E-28A3B92BF4AA}" destId="{25334E99-A7C7-4313-A828-439D0B2B4927}" srcOrd="0" destOrd="0" presId="urn:microsoft.com/office/officeart/2005/8/layout/pyramid2"/>
    <dgm:cxn modelId="{479C3F28-3D81-4E63-A4C7-513332AEE7D2}" srcId="{AF15443F-794C-4279-B148-E549CAB8D52C}" destId="{A44011FE-0B37-409D-ACF2-29D7E3461170}" srcOrd="2" destOrd="0" parTransId="{21A6F636-89E0-49A8-B5D8-1208D3714430}" sibTransId="{7A95F9E6-1C3A-424C-BE9B-7AB3F4F956B5}"/>
    <dgm:cxn modelId="{1158F75D-6122-4E9A-A6C2-7869AEC0252F}" srcId="{AF15443F-794C-4279-B148-E549CAB8D52C}" destId="{7EB67C64-EB8B-4F94-88A7-3BE6797DE5B7}" srcOrd="1" destOrd="0" parTransId="{DA2204A0-D794-4AF1-9252-981E73FA273B}" sibTransId="{1B8A957F-6EF3-4F3D-AF8D-BE104A5A2CD2}"/>
    <dgm:cxn modelId="{E0DAEC48-E8EF-4349-A25E-BC8EE65DF029}" type="presOf" srcId="{97BC776B-D61D-4982-8349-28F49B00BABB}" destId="{A93F3EBF-B214-4C99-B7C3-62560DA9F3C8}" srcOrd="0" destOrd="0" presId="urn:microsoft.com/office/officeart/2005/8/layout/pyramid2"/>
    <dgm:cxn modelId="{5E7CF855-7D39-49F1-87F1-E219BD622E87}" srcId="{AF15443F-794C-4279-B148-E549CAB8D52C}" destId="{97BC776B-D61D-4982-8349-28F49B00BABB}" srcOrd="4" destOrd="0" parTransId="{9BD76B03-5508-43B6-BB91-F27D9A0CEE85}" sibTransId="{83899905-E1F5-4415-A862-D73FD2F6989C}"/>
    <dgm:cxn modelId="{92A45180-CB57-482D-8111-1F709D83AE63}" type="presOf" srcId="{39FBF48F-D1F0-4D22-AC8F-9EFBE7D2E43C}" destId="{5DD81E9F-C3F7-4939-B75C-00539772958F}" srcOrd="0" destOrd="0" presId="urn:microsoft.com/office/officeart/2005/8/layout/pyramid2"/>
    <dgm:cxn modelId="{8EF84791-B68C-45B0-BBA6-E469DF900E96}" type="presOf" srcId="{A44011FE-0B37-409D-ACF2-29D7E3461170}" destId="{E0A4089C-5F45-482C-BDD7-7A005EA51A72}" srcOrd="0" destOrd="0" presId="urn:microsoft.com/office/officeart/2005/8/layout/pyramid2"/>
    <dgm:cxn modelId="{66F95999-03DC-443D-8DAE-773D9E623FB2}" srcId="{AF15443F-794C-4279-B148-E549CAB8D52C}" destId="{A86DF1E8-124B-4C0D-801C-67B189255EAD}" srcOrd="3" destOrd="0" parTransId="{E39E0C73-EEAB-4B94-BAF7-8231CCAD6267}" sibTransId="{8A9E5E8F-64B8-4093-93C6-4DAE3F3A9767}"/>
    <dgm:cxn modelId="{8EDEDFA7-E427-40B0-AC37-AF9DAF245CD8}" srcId="{AF15443F-794C-4279-B148-E549CAB8D52C}" destId="{39FBF48F-D1F0-4D22-AC8F-9EFBE7D2E43C}" srcOrd="5" destOrd="0" parTransId="{4CDBC147-DECD-4638-9BDC-AE7B273A7CF1}" sibTransId="{0901367E-CFDF-401F-8067-BB835CBC564C}"/>
    <dgm:cxn modelId="{BBDAC8C6-DE55-4737-A1ED-D32D13B97940}" srcId="{AF15443F-794C-4279-B148-E549CAB8D52C}" destId="{B6B8D491-8DD0-48BA-A58E-28A3B92BF4AA}" srcOrd="0" destOrd="0" parTransId="{1BCB5577-C2A7-4CC2-A246-ADE485D80976}" sibTransId="{9903911F-4918-42F9-AB79-B85C255E3EC9}"/>
    <dgm:cxn modelId="{393173CC-A04B-4301-A02E-7EBB6A67A4F8}" type="presOf" srcId="{AF15443F-794C-4279-B148-E549CAB8D52C}" destId="{100DAB14-4BE7-4815-A41D-DA7E039FC17D}" srcOrd="0" destOrd="0" presId="urn:microsoft.com/office/officeart/2005/8/layout/pyramid2"/>
    <dgm:cxn modelId="{B61897EF-50E9-48E7-8EB9-45F003899F0C}" type="presOf" srcId="{A86DF1E8-124B-4C0D-801C-67B189255EAD}" destId="{CAC827B0-F27C-4BF4-8835-ACCA678ABEF1}" srcOrd="0" destOrd="0" presId="urn:microsoft.com/office/officeart/2005/8/layout/pyramid2"/>
    <dgm:cxn modelId="{77DC00F8-0E6A-4E26-8DFF-0CE2CDAD6430}" type="presOf" srcId="{7EB67C64-EB8B-4F94-88A7-3BE6797DE5B7}" destId="{496D4EA1-5D7F-4E5A-A4A2-5949D6F66395}" srcOrd="0" destOrd="0" presId="urn:microsoft.com/office/officeart/2005/8/layout/pyramid2"/>
    <dgm:cxn modelId="{36685E5A-654A-4371-B2E4-04FFFCD62086}" type="presParOf" srcId="{100DAB14-4BE7-4815-A41D-DA7E039FC17D}" destId="{9BB98BA3-877B-4976-A923-0F024D8E1136}" srcOrd="0" destOrd="0" presId="urn:microsoft.com/office/officeart/2005/8/layout/pyramid2"/>
    <dgm:cxn modelId="{8292D745-6818-4F6A-96BE-8AF643C677E4}" type="presParOf" srcId="{100DAB14-4BE7-4815-A41D-DA7E039FC17D}" destId="{35217FD1-8D41-4014-BBAB-0A3010E576C4}" srcOrd="1" destOrd="0" presId="urn:microsoft.com/office/officeart/2005/8/layout/pyramid2"/>
    <dgm:cxn modelId="{2EBE7156-DF6D-4BDE-B414-369817AE4EE0}" type="presParOf" srcId="{35217FD1-8D41-4014-BBAB-0A3010E576C4}" destId="{25334E99-A7C7-4313-A828-439D0B2B4927}" srcOrd="0" destOrd="0" presId="urn:microsoft.com/office/officeart/2005/8/layout/pyramid2"/>
    <dgm:cxn modelId="{6AA5ACE3-6662-457A-94B2-1AEE0DE22FA7}" type="presParOf" srcId="{35217FD1-8D41-4014-BBAB-0A3010E576C4}" destId="{8AD3845A-3422-4179-8346-61DB572D22A4}" srcOrd="1" destOrd="0" presId="urn:microsoft.com/office/officeart/2005/8/layout/pyramid2"/>
    <dgm:cxn modelId="{241CA440-98ED-4F86-9C59-FAE93D970CC8}" type="presParOf" srcId="{35217FD1-8D41-4014-BBAB-0A3010E576C4}" destId="{496D4EA1-5D7F-4E5A-A4A2-5949D6F66395}" srcOrd="2" destOrd="0" presId="urn:microsoft.com/office/officeart/2005/8/layout/pyramid2"/>
    <dgm:cxn modelId="{25F85E3C-E34D-477E-91AA-76B13F1471A1}" type="presParOf" srcId="{35217FD1-8D41-4014-BBAB-0A3010E576C4}" destId="{2D943B25-F2BF-4DFA-8463-BC558EEA3C21}" srcOrd="3" destOrd="0" presId="urn:microsoft.com/office/officeart/2005/8/layout/pyramid2"/>
    <dgm:cxn modelId="{DA22E5F6-E23A-45C6-9085-3B30BB343594}" type="presParOf" srcId="{35217FD1-8D41-4014-BBAB-0A3010E576C4}" destId="{E0A4089C-5F45-482C-BDD7-7A005EA51A72}" srcOrd="4" destOrd="0" presId="urn:microsoft.com/office/officeart/2005/8/layout/pyramid2"/>
    <dgm:cxn modelId="{37244F90-0C53-487E-A675-9CC01F64993F}" type="presParOf" srcId="{35217FD1-8D41-4014-BBAB-0A3010E576C4}" destId="{224566C4-A11B-4183-B0E7-AB8C4D679C13}" srcOrd="5" destOrd="0" presId="urn:microsoft.com/office/officeart/2005/8/layout/pyramid2"/>
    <dgm:cxn modelId="{FF2FD4EB-82F3-4072-BF93-AF455729C441}" type="presParOf" srcId="{35217FD1-8D41-4014-BBAB-0A3010E576C4}" destId="{CAC827B0-F27C-4BF4-8835-ACCA678ABEF1}" srcOrd="6" destOrd="0" presId="urn:microsoft.com/office/officeart/2005/8/layout/pyramid2"/>
    <dgm:cxn modelId="{7D61EBE3-2A4C-424D-A70C-09163245520B}" type="presParOf" srcId="{35217FD1-8D41-4014-BBAB-0A3010E576C4}" destId="{3009AEE3-F206-49F6-9D94-45F69735C908}" srcOrd="7" destOrd="0" presId="urn:microsoft.com/office/officeart/2005/8/layout/pyramid2"/>
    <dgm:cxn modelId="{ED0DF1BB-E84E-45E6-AD10-D5DDA50472FD}" type="presParOf" srcId="{35217FD1-8D41-4014-BBAB-0A3010E576C4}" destId="{A93F3EBF-B214-4C99-B7C3-62560DA9F3C8}" srcOrd="8" destOrd="0" presId="urn:microsoft.com/office/officeart/2005/8/layout/pyramid2"/>
    <dgm:cxn modelId="{61393AAB-8643-4091-B301-A5F85828B9B8}" type="presParOf" srcId="{35217FD1-8D41-4014-BBAB-0A3010E576C4}" destId="{7E4A72DF-6941-4AF6-8031-EA89318F0300}" srcOrd="9" destOrd="0" presId="urn:microsoft.com/office/officeart/2005/8/layout/pyramid2"/>
    <dgm:cxn modelId="{6ADF7010-AECB-4ACA-9661-8D1A5CB78B40}" type="presParOf" srcId="{35217FD1-8D41-4014-BBAB-0A3010E576C4}" destId="{5DD81E9F-C3F7-4939-B75C-00539772958F}" srcOrd="10" destOrd="0" presId="urn:microsoft.com/office/officeart/2005/8/layout/pyramid2"/>
    <dgm:cxn modelId="{B355804C-FA7F-417A-B98D-B9885A1B3AAB}" type="presParOf" srcId="{35217FD1-8D41-4014-BBAB-0A3010E576C4}" destId="{75330DE0-460D-4374-B039-0213076E68F9}" srcOrd="11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F15443F-794C-4279-B148-E549CAB8D52C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</dgm:pt>
    <dgm:pt modelId="{B6B8D491-8DD0-48BA-A58E-28A3B92BF4AA}">
      <dgm:prSet phldrT="[Text]" custT="1"/>
      <dgm:spPr>
        <a:ln>
          <a:solidFill>
            <a:srgbClr val="2F8662"/>
          </a:solidFill>
        </a:ln>
      </dgm:spPr>
      <dgm:t>
        <a:bodyPr/>
        <a:lstStyle/>
        <a:p>
          <a:pPr algn="l"/>
          <a:r>
            <a:rPr lang="en-GB" sz="2800" b="1" dirty="0">
              <a:solidFill>
                <a:schemeClr val="tx1">
                  <a:lumMod val="75000"/>
                  <a:lumOff val="25000"/>
                </a:schemeClr>
              </a:solidFill>
              <a:latin typeface="Univers Condensed" panose="020B0506020202050204" pitchFamily="34" charset="0"/>
            </a:rPr>
            <a:t>Impact</a:t>
          </a:r>
          <a:r>
            <a:rPr lang="en-GB" sz="2800" b="0" dirty="0">
              <a:solidFill>
                <a:schemeClr val="tx1">
                  <a:lumMod val="75000"/>
                  <a:lumOff val="25000"/>
                </a:schemeClr>
              </a:solidFill>
              <a:latin typeface="Univers Condensed" panose="020B0506020202050204" pitchFamily="34" charset="0"/>
            </a:rPr>
            <a:t> (What is the overall impact or result you are looking for?)</a:t>
          </a:r>
          <a:endParaRPr lang="en-GB" sz="2800" b="1" dirty="0">
            <a:solidFill>
              <a:schemeClr val="tx1">
                <a:lumMod val="75000"/>
                <a:lumOff val="25000"/>
              </a:schemeClr>
            </a:solidFill>
            <a:latin typeface="Univers Condensed" panose="020B0506020202050204" pitchFamily="34" charset="0"/>
          </a:endParaRPr>
        </a:p>
      </dgm:t>
    </dgm:pt>
    <dgm:pt modelId="{1BCB5577-C2A7-4CC2-A246-ADE485D80976}" type="parTrans" cxnId="{BBDAC8C6-DE55-4737-A1ED-D32D13B97940}">
      <dgm:prSet/>
      <dgm:spPr/>
      <dgm:t>
        <a:bodyPr/>
        <a:lstStyle/>
        <a:p>
          <a:endParaRPr lang="en-GB"/>
        </a:p>
      </dgm:t>
    </dgm:pt>
    <dgm:pt modelId="{9903911F-4918-42F9-AB79-B85C255E3EC9}" type="sibTrans" cxnId="{BBDAC8C6-DE55-4737-A1ED-D32D13B97940}">
      <dgm:prSet/>
      <dgm:spPr/>
      <dgm:t>
        <a:bodyPr/>
        <a:lstStyle/>
        <a:p>
          <a:endParaRPr lang="en-GB"/>
        </a:p>
      </dgm:t>
    </dgm:pt>
    <dgm:pt modelId="{7EB67C64-EB8B-4F94-88A7-3BE6797DE5B7}">
      <dgm:prSet phldrT="[Text]" custT="1"/>
      <dgm:spPr>
        <a:ln>
          <a:solidFill>
            <a:srgbClr val="2F8662"/>
          </a:solidFill>
        </a:ln>
      </dgm:spPr>
      <dgm:t>
        <a:bodyPr/>
        <a:lstStyle/>
        <a:p>
          <a:pPr algn="l"/>
          <a:r>
            <a:rPr lang="en-GB" sz="2800" b="1" dirty="0">
              <a:solidFill>
                <a:schemeClr val="tx1">
                  <a:lumMod val="75000"/>
                  <a:lumOff val="25000"/>
                </a:schemeClr>
              </a:solidFill>
              <a:latin typeface="Univers Condensed" panose="020B0506020202050204" pitchFamily="34" charset="0"/>
            </a:rPr>
            <a:t>Outcomes</a:t>
          </a:r>
          <a:r>
            <a:rPr lang="en-GB" sz="2800" b="0" dirty="0">
              <a:solidFill>
                <a:schemeClr val="tx1">
                  <a:lumMod val="75000"/>
                  <a:lumOff val="25000"/>
                </a:schemeClr>
              </a:solidFill>
              <a:latin typeface="Univers Condensed" panose="020B0506020202050204" pitchFamily="34" charset="0"/>
            </a:rPr>
            <a:t> (What changes in conditions do you expect to see?)</a:t>
          </a:r>
          <a:endParaRPr lang="en-GB" sz="2800" b="1" dirty="0">
            <a:solidFill>
              <a:schemeClr val="tx1">
                <a:lumMod val="75000"/>
                <a:lumOff val="25000"/>
              </a:schemeClr>
            </a:solidFill>
            <a:latin typeface="Univers Condensed" panose="020B0506020202050204" pitchFamily="34" charset="0"/>
          </a:endParaRPr>
        </a:p>
      </dgm:t>
    </dgm:pt>
    <dgm:pt modelId="{DA2204A0-D794-4AF1-9252-981E73FA273B}" type="parTrans" cxnId="{1158F75D-6122-4E9A-A6C2-7869AEC0252F}">
      <dgm:prSet/>
      <dgm:spPr/>
      <dgm:t>
        <a:bodyPr/>
        <a:lstStyle/>
        <a:p>
          <a:endParaRPr lang="en-GB"/>
        </a:p>
      </dgm:t>
    </dgm:pt>
    <dgm:pt modelId="{1B8A957F-6EF3-4F3D-AF8D-BE104A5A2CD2}" type="sibTrans" cxnId="{1158F75D-6122-4E9A-A6C2-7869AEC0252F}">
      <dgm:prSet/>
      <dgm:spPr/>
      <dgm:t>
        <a:bodyPr/>
        <a:lstStyle/>
        <a:p>
          <a:endParaRPr lang="en-GB"/>
        </a:p>
      </dgm:t>
    </dgm:pt>
    <dgm:pt modelId="{A44011FE-0B37-409D-ACF2-29D7E3461170}">
      <dgm:prSet phldrT="[Text]" custT="1"/>
      <dgm:spPr>
        <a:ln>
          <a:solidFill>
            <a:srgbClr val="2F8662"/>
          </a:solidFill>
        </a:ln>
      </dgm:spPr>
      <dgm:t>
        <a:bodyPr/>
        <a:lstStyle/>
        <a:p>
          <a:pPr algn="l"/>
          <a:r>
            <a:rPr lang="en-GB" sz="2800" b="1" dirty="0">
              <a:solidFill>
                <a:schemeClr val="tx1">
                  <a:lumMod val="75000"/>
                  <a:lumOff val="25000"/>
                </a:schemeClr>
              </a:solidFill>
              <a:latin typeface="Univers Condensed" panose="020B0506020202050204" pitchFamily="34" charset="0"/>
            </a:rPr>
            <a:t>Outputs </a:t>
          </a:r>
          <a:r>
            <a:rPr lang="en-GB" sz="2800" b="0" dirty="0">
              <a:solidFill>
                <a:schemeClr val="tx1">
                  <a:lumMod val="75000"/>
                  <a:lumOff val="25000"/>
                </a:schemeClr>
              </a:solidFill>
              <a:latin typeface="Univers Condensed" panose="020B0506020202050204" pitchFamily="34" charset="0"/>
            </a:rPr>
            <a:t>(What direct results of your actions do you expect?)</a:t>
          </a:r>
          <a:endParaRPr lang="en-GB" sz="2800" b="1" dirty="0">
            <a:solidFill>
              <a:schemeClr val="tx1">
                <a:lumMod val="75000"/>
                <a:lumOff val="25000"/>
              </a:schemeClr>
            </a:solidFill>
            <a:latin typeface="Univers Condensed" panose="020B0506020202050204" pitchFamily="34" charset="0"/>
          </a:endParaRPr>
        </a:p>
      </dgm:t>
    </dgm:pt>
    <dgm:pt modelId="{21A6F636-89E0-49A8-B5D8-1208D3714430}" type="parTrans" cxnId="{479C3F28-3D81-4E63-A4C7-513332AEE7D2}">
      <dgm:prSet/>
      <dgm:spPr/>
      <dgm:t>
        <a:bodyPr/>
        <a:lstStyle/>
        <a:p>
          <a:endParaRPr lang="en-GB"/>
        </a:p>
      </dgm:t>
    </dgm:pt>
    <dgm:pt modelId="{7A95F9E6-1C3A-424C-BE9B-7AB3F4F956B5}" type="sibTrans" cxnId="{479C3F28-3D81-4E63-A4C7-513332AEE7D2}">
      <dgm:prSet/>
      <dgm:spPr/>
      <dgm:t>
        <a:bodyPr/>
        <a:lstStyle/>
        <a:p>
          <a:endParaRPr lang="en-GB"/>
        </a:p>
      </dgm:t>
    </dgm:pt>
    <dgm:pt modelId="{A86DF1E8-124B-4C0D-801C-67B189255EAD}">
      <dgm:prSet phldrT="[Text]" custT="1"/>
      <dgm:spPr>
        <a:ln>
          <a:solidFill>
            <a:srgbClr val="2F8662"/>
          </a:solidFill>
        </a:ln>
      </dgm:spPr>
      <dgm:t>
        <a:bodyPr/>
        <a:lstStyle/>
        <a:p>
          <a:pPr algn="l"/>
          <a:r>
            <a:rPr lang="en-GB" sz="2800" b="1" dirty="0">
              <a:solidFill>
                <a:schemeClr val="tx1">
                  <a:lumMod val="75000"/>
                  <a:lumOff val="25000"/>
                </a:schemeClr>
              </a:solidFill>
              <a:latin typeface="Univers Condensed" panose="020B0506020202050204" pitchFamily="34" charset="0"/>
            </a:rPr>
            <a:t>Actions</a:t>
          </a:r>
          <a:r>
            <a:rPr lang="en-GB" sz="2800" b="0" dirty="0">
              <a:solidFill>
                <a:schemeClr val="tx1">
                  <a:lumMod val="75000"/>
                  <a:lumOff val="25000"/>
                </a:schemeClr>
              </a:solidFill>
              <a:latin typeface="Univers Condensed" panose="020B0506020202050204" pitchFamily="34" charset="0"/>
            </a:rPr>
            <a:t> (What activities will you implement to address it?)</a:t>
          </a:r>
          <a:endParaRPr lang="en-GB" sz="2800" b="1" dirty="0">
            <a:solidFill>
              <a:schemeClr val="tx1">
                <a:lumMod val="75000"/>
                <a:lumOff val="25000"/>
              </a:schemeClr>
            </a:solidFill>
            <a:latin typeface="Univers Condensed" panose="020B0506020202050204" pitchFamily="34" charset="0"/>
          </a:endParaRPr>
        </a:p>
      </dgm:t>
    </dgm:pt>
    <dgm:pt modelId="{E39E0C73-EEAB-4B94-BAF7-8231CCAD6267}" type="parTrans" cxnId="{66F95999-03DC-443D-8DAE-773D9E623FB2}">
      <dgm:prSet/>
      <dgm:spPr/>
      <dgm:t>
        <a:bodyPr/>
        <a:lstStyle/>
        <a:p>
          <a:endParaRPr lang="en-GB"/>
        </a:p>
      </dgm:t>
    </dgm:pt>
    <dgm:pt modelId="{8A9E5E8F-64B8-4093-93C6-4DAE3F3A9767}" type="sibTrans" cxnId="{66F95999-03DC-443D-8DAE-773D9E623FB2}">
      <dgm:prSet/>
      <dgm:spPr/>
      <dgm:t>
        <a:bodyPr/>
        <a:lstStyle/>
        <a:p>
          <a:endParaRPr lang="en-GB"/>
        </a:p>
      </dgm:t>
    </dgm:pt>
    <dgm:pt modelId="{97BC776B-D61D-4982-8349-28F49B00BABB}">
      <dgm:prSet phldrT="[Text]" custT="1"/>
      <dgm:spPr>
        <a:ln>
          <a:solidFill>
            <a:srgbClr val="2F8662"/>
          </a:solidFill>
        </a:ln>
      </dgm:spPr>
      <dgm:t>
        <a:bodyPr/>
        <a:lstStyle/>
        <a:p>
          <a:pPr algn="l"/>
          <a:r>
            <a:rPr lang="en-GB" sz="2800" b="1" dirty="0">
              <a:solidFill>
                <a:schemeClr val="tx1">
                  <a:lumMod val="75000"/>
                  <a:lumOff val="25000"/>
                </a:schemeClr>
              </a:solidFill>
              <a:latin typeface="Univers Condensed" panose="020B0506020202050204" pitchFamily="34" charset="0"/>
            </a:rPr>
            <a:t>Inputs</a:t>
          </a:r>
          <a:r>
            <a:rPr lang="en-GB" sz="2800" b="0" dirty="0">
              <a:solidFill>
                <a:schemeClr val="tx1">
                  <a:lumMod val="75000"/>
                  <a:lumOff val="25000"/>
                </a:schemeClr>
              </a:solidFill>
              <a:latin typeface="Univers Condensed" panose="020B0506020202050204" pitchFamily="34" charset="0"/>
            </a:rPr>
            <a:t> (What resources will you use to address the issue/need?)</a:t>
          </a:r>
          <a:endParaRPr lang="en-GB" sz="2800" b="1" dirty="0">
            <a:solidFill>
              <a:schemeClr val="tx1">
                <a:lumMod val="75000"/>
                <a:lumOff val="25000"/>
              </a:schemeClr>
            </a:solidFill>
            <a:latin typeface="Univers Condensed" panose="020B0506020202050204" pitchFamily="34" charset="0"/>
          </a:endParaRPr>
        </a:p>
      </dgm:t>
    </dgm:pt>
    <dgm:pt modelId="{9BD76B03-5508-43B6-BB91-F27D9A0CEE85}" type="parTrans" cxnId="{5E7CF855-7D39-49F1-87F1-E219BD622E87}">
      <dgm:prSet/>
      <dgm:spPr/>
      <dgm:t>
        <a:bodyPr/>
        <a:lstStyle/>
        <a:p>
          <a:endParaRPr lang="en-GB"/>
        </a:p>
      </dgm:t>
    </dgm:pt>
    <dgm:pt modelId="{83899905-E1F5-4415-A862-D73FD2F6989C}" type="sibTrans" cxnId="{5E7CF855-7D39-49F1-87F1-E219BD622E87}">
      <dgm:prSet/>
      <dgm:spPr/>
      <dgm:t>
        <a:bodyPr/>
        <a:lstStyle/>
        <a:p>
          <a:endParaRPr lang="en-GB"/>
        </a:p>
      </dgm:t>
    </dgm:pt>
    <dgm:pt modelId="{39FBF48F-D1F0-4D22-AC8F-9EFBE7D2E43C}">
      <dgm:prSet phldrT="[Text]" custT="1"/>
      <dgm:spPr>
        <a:ln>
          <a:solidFill>
            <a:srgbClr val="2F8662"/>
          </a:solidFill>
        </a:ln>
      </dgm:spPr>
      <dgm:t>
        <a:bodyPr/>
        <a:lstStyle/>
        <a:p>
          <a:pPr algn="l"/>
          <a:r>
            <a:rPr lang="en-GB" sz="2800" b="1" dirty="0">
              <a:solidFill>
                <a:schemeClr val="tx1">
                  <a:lumMod val="75000"/>
                  <a:lumOff val="25000"/>
                </a:schemeClr>
              </a:solidFill>
              <a:latin typeface="Univers Condensed" panose="020B0506020202050204" pitchFamily="34" charset="0"/>
            </a:rPr>
            <a:t>Conditions/Needs</a:t>
          </a:r>
          <a:r>
            <a:rPr lang="en-GB" sz="2800" b="0" dirty="0">
              <a:solidFill>
                <a:schemeClr val="tx1">
                  <a:lumMod val="75000"/>
                  <a:lumOff val="25000"/>
                </a:schemeClr>
              </a:solidFill>
              <a:latin typeface="Univers Condensed" panose="020B0506020202050204" pitchFamily="34" charset="0"/>
            </a:rPr>
            <a:t> (What challenge/problem do you want to change?</a:t>
          </a:r>
          <a:endParaRPr lang="en-GB" sz="2800" b="1" dirty="0">
            <a:solidFill>
              <a:schemeClr val="tx1">
                <a:lumMod val="75000"/>
                <a:lumOff val="25000"/>
              </a:schemeClr>
            </a:solidFill>
            <a:latin typeface="Univers Condensed" panose="020B0506020202050204" pitchFamily="34" charset="0"/>
          </a:endParaRPr>
        </a:p>
      </dgm:t>
    </dgm:pt>
    <dgm:pt modelId="{4CDBC147-DECD-4638-9BDC-AE7B273A7CF1}" type="parTrans" cxnId="{8EDEDFA7-E427-40B0-AC37-AF9DAF245CD8}">
      <dgm:prSet/>
      <dgm:spPr/>
      <dgm:t>
        <a:bodyPr/>
        <a:lstStyle/>
        <a:p>
          <a:endParaRPr lang="en-GB"/>
        </a:p>
      </dgm:t>
    </dgm:pt>
    <dgm:pt modelId="{0901367E-CFDF-401F-8067-BB835CBC564C}" type="sibTrans" cxnId="{8EDEDFA7-E427-40B0-AC37-AF9DAF245CD8}">
      <dgm:prSet/>
      <dgm:spPr/>
      <dgm:t>
        <a:bodyPr/>
        <a:lstStyle/>
        <a:p>
          <a:endParaRPr lang="en-GB"/>
        </a:p>
      </dgm:t>
    </dgm:pt>
    <dgm:pt modelId="{100DAB14-4BE7-4815-A41D-DA7E039FC17D}" type="pres">
      <dgm:prSet presAssocID="{AF15443F-794C-4279-B148-E549CAB8D52C}" presName="compositeShape" presStyleCnt="0">
        <dgm:presLayoutVars>
          <dgm:dir/>
          <dgm:resizeHandles/>
        </dgm:presLayoutVars>
      </dgm:prSet>
      <dgm:spPr/>
    </dgm:pt>
    <dgm:pt modelId="{9BB98BA3-877B-4976-A923-0F024D8E1136}" type="pres">
      <dgm:prSet presAssocID="{AF15443F-794C-4279-B148-E549CAB8D52C}" presName="pyramid" presStyleLbl="node1" presStyleIdx="0" presStyleCnt="1"/>
      <dgm:spPr>
        <a:solidFill>
          <a:srgbClr val="2F8662"/>
        </a:solidFill>
      </dgm:spPr>
    </dgm:pt>
    <dgm:pt modelId="{35217FD1-8D41-4014-BBAB-0A3010E576C4}" type="pres">
      <dgm:prSet presAssocID="{AF15443F-794C-4279-B148-E549CAB8D52C}" presName="theList" presStyleCnt="0"/>
      <dgm:spPr/>
    </dgm:pt>
    <dgm:pt modelId="{25334E99-A7C7-4313-A828-439D0B2B4927}" type="pres">
      <dgm:prSet presAssocID="{B6B8D491-8DD0-48BA-A58E-28A3B92BF4AA}" presName="aNode" presStyleLbl="fgAcc1" presStyleIdx="0" presStyleCnt="6">
        <dgm:presLayoutVars>
          <dgm:bulletEnabled val="1"/>
        </dgm:presLayoutVars>
      </dgm:prSet>
      <dgm:spPr/>
    </dgm:pt>
    <dgm:pt modelId="{8AD3845A-3422-4179-8346-61DB572D22A4}" type="pres">
      <dgm:prSet presAssocID="{B6B8D491-8DD0-48BA-A58E-28A3B92BF4AA}" presName="aSpace" presStyleCnt="0"/>
      <dgm:spPr/>
    </dgm:pt>
    <dgm:pt modelId="{496D4EA1-5D7F-4E5A-A4A2-5949D6F66395}" type="pres">
      <dgm:prSet presAssocID="{7EB67C64-EB8B-4F94-88A7-3BE6797DE5B7}" presName="aNode" presStyleLbl="fgAcc1" presStyleIdx="1" presStyleCnt="6">
        <dgm:presLayoutVars>
          <dgm:bulletEnabled val="1"/>
        </dgm:presLayoutVars>
      </dgm:prSet>
      <dgm:spPr/>
    </dgm:pt>
    <dgm:pt modelId="{2D943B25-F2BF-4DFA-8463-BC558EEA3C21}" type="pres">
      <dgm:prSet presAssocID="{7EB67C64-EB8B-4F94-88A7-3BE6797DE5B7}" presName="aSpace" presStyleCnt="0"/>
      <dgm:spPr/>
    </dgm:pt>
    <dgm:pt modelId="{E0A4089C-5F45-482C-BDD7-7A005EA51A72}" type="pres">
      <dgm:prSet presAssocID="{A44011FE-0B37-409D-ACF2-29D7E3461170}" presName="aNode" presStyleLbl="fgAcc1" presStyleIdx="2" presStyleCnt="6">
        <dgm:presLayoutVars>
          <dgm:bulletEnabled val="1"/>
        </dgm:presLayoutVars>
      </dgm:prSet>
      <dgm:spPr/>
    </dgm:pt>
    <dgm:pt modelId="{224566C4-A11B-4183-B0E7-AB8C4D679C13}" type="pres">
      <dgm:prSet presAssocID="{A44011FE-0B37-409D-ACF2-29D7E3461170}" presName="aSpace" presStyleCnt="0"/>
      <dgm:spPr/>
    </dgm:pt>
    <dgm:pt modelId="{CAC827B0-F27C-4BF4-8835-ACCA678ABEF1}" type="pres">
      <dgm:prSet presAssocID="{A86DF1E8-124B-4C0D-801C-67B189255EAD}" presName="aNode" presStyleLbl="fgAcc1" presStyleIdx="3" presStyleCnt="6">
        <dgm:presLayoutVars>
          <dgm:bulletEnabled val="1"/>
        </dgm:presLayoutVars>
      </dgm:prSet>
      <dgm:spPr/>
    </dgm:pt>
    <dgm:pt modelId="{3009AEE3-F206-49F6-9D94-45F69735C908}" type="pres">
      <dgm:prSet presAssocID="{A86DF1E8-124B-4C0D-801C-67B189255EAD}" presName="aSpace" presStyleCnt="0"/>
      <dgm:spPr/>
    </dgm:pt>
    <dgm:pt modelId="{A93F3EBF-B214-4C99-B7C3-62560DA9F3C8}" type="pres">
      <dgm:prSet presAssocID="{97BC776B-D61D-4982-8349-28F49B00BABB}" presName="aNode" presStyleLbl="fgAcc1" presStyleIdx="4" presStyleCnt="6">
        <dgm:presLayoutVars>
          <dgm:bulletEnabled val="1"/>
        </dgm:presLayoutVars>
      </dgm:prSet>
      <dgm:spPr/>
    </dgm:pt>
    <dgm:pt modelId="{7E4A72DF-6941-4AF6-8031-EA89318F0300}" type="pres">
      <dgm:prSet presAssocID="{97BC776B-D61D-4982-8349-28F49B00BABB}" presName="aSpace" presStyleCnt="0"/>
      <dgm:spPr/>
    </dgm:pt>
    <dgm:pt modelId="{5DD81E9F-C3F7-4939-B75C-00539772958F}" type="pres">
      <dgm:prSet presAssocID="{39FBF48F-D1F0-4D22-AC8F-9EFBE7D2E43C}" presName="aNode" presStyleLbl="fgAcc1" presStyleIdx="5" presStyleCnt="6" custScaleY="162871">
        <dgm:presLayoutVars>
          <dgm:bulletEnabled val="1"/>
        </dgm:presLayoutVars>
      </dgm:prSet>
      <dgm:spPr/>
    </dgm:pt>
    <dgm:pt modelId="{75330DE0-460D-4374-B039-0213076E68F9}" type="pres">
      <dgm:prSet presAssocID="{39FBF48F-D1F0-4D22-AC8F-9EFBE7D2E43C}" presName="aSpace" presStyleCnt="0"/>
      <dgm:spPr/>
    </dgm:pt>
  </dgm:ptLst>
  <dgm:cxnLst>
    <dgm:cxn modelId="{86CED900-5670-4378-945D-558CF1B110E2}" type="presOf" srcId="{B6B8D491-8DD0-48BA-A58E-28A3B92BF4AA}" destId="{25334E99-A7C7-4313-A828-439D0B2B4927}" srcOrd="0" destOrd="0" presId="urn:microsoft.com/office/officeart/2005/8/layout/pyramid2"/>
    <dgm:cxn modelId="{479C3F28-3D81-4E63-A4C7-513332AEE7D2}" srcId="{AF15443F-794C-4279-B148-E549CAB8D52C}" destId="{A44011FE-0B37-409D-ACF2-29D7E3461170}" srcOrd="2" destOrd="0" parTransId="{21A6F636-89E0-49A8-B5D8-1208D3714430}" sibTransId="{7A95F9E6-1C3A-424C-BE9B-7AB3F4F956B5}"/>
    <dgm:cxn modelId="{1158F75D-6122-4E9A-A6C2-7869AEC0252F}" srcId="{AF15443F-794C-4279-B148-E549CAB8D52C}" destId="{7EB67C64-EB8B-4F94-88A7-3BE6797DE5B7}" srcOrd="1" destOrd="0" parTransId="{DA2204A0-D794-4AF1-9252-981E73FA273B}" sibTransId="{1B8A957F-6EF3-4F3D-AF8D-BE104A5A2CD2}"/>
    <dgm:cxn modelId="{E0DAEC48-E8EF-4349-A25E-BC8EE65DF029}" type="presOf" srcId="{97BC776B-D61D-4982-8349-28F49B00BABB}" destId="{A93F3EBF-B214-4C99-B7C3-62560DA9F3C8}" srcOrd="0" destOrd="0" presId="urn:microsoft.com/office/officeart/2005/8/layout/pyramid2"/>
    <dgm:cxn modelId="{5E7CF855-7D39-49F1-87F1-E219BD622E87}" srcId="{AF15443F-794C-4279-B148-E549CAB8D52C}" destId="{97BC776B-D61D-4982-8349-28F49B00BABB}" srcOrd="4" destOrd="0" parTransId="{9BD76B03-5508-43B6-BB91-F27D9A0CEE85}" sibTransId="{83899905-E1F5-4415-A862-D73FD2F6989C}"/>
    <dgm:cxn modelId="{92A45180-CB57-482D-8111-1F709D83AE63}" type="presOf" srcId="{39FBF48F-D1F0-4D22-AC8F-9EFBE7D2E43C}" destId="{5DD81E9F-C3F7-4939-B75C-00539772958F}" srcOrd="0" destOrd="0" presId="urn:microsoft.com/office/officeart/2005/8/layout/pyramid2"/>
    <dgm:cxn modelId="{8EF84791-B68C-45B0-BBA6-E469DF900E96}" type="presOf" srcId="{A44011FE-0B37-409D-ACF2-29D7E3461170}" destId="{E0A4089C-5F45-482C-BDD7-7A005EA51A72}" srcOrd="0" destOrd="0" presId="urn:microsoft.com/office/officeart/2005/8/layout/pyramid2"/>
    <dgm:cxn modelId="{66F95999-03DC-443D-8DAE-773D9E623FB2}" srcId="{AF15443F-794C-4279-B148-E549CAB8D52C}" destId="{A86DF1E8-124B-4C0D-801C-67B189255EAD}" srcOrd="3" destOrd="0" parTransId="{E39E0C73-EEAB-4B94-BAF7-8231CCAD6267}" sibTransId="{8A9E5E8F-64B8-4093-93C6-4DAE3F3A9767}"/>
    <dgm:cxn modelId="{8EDEDFA7-E427-40B0-AC37-AF9DAF245CD8}" srcId="{AF15443F-794C-4279-B148-E549CAB8D52C}" destId="{39FBF48F-D1F0-4D22-AC8F-9EFBE7D2E43C}" srcOrd="5" destOrd="0" parTransId="{4CDBC147-DECD-4638-9BDC-AE7B273A7CF1}" sibTransId="{0901367E-CFDF-401F-8067-BB835CBC564C}"/>
    <dgm:cxn modelId="{BBDAC8C6-DE55-4737-A1ED-D32D13B97940}" srcId="{AF15443F-794C-4279-B148-E549CAB8D52C}" destId="{B6B8D491-8DD0-48BA-A58E-28A3B92BF4AA}" srcOrd="0" destOrd="0" parTransId="{1BCB5577-C2A7-4CC2-A246-ADE485D80976}" sibTransId="{9903911F-4918-42F9-AB79-B85C255E3EC9}"/>
    <dgm:cxn modelId="{393173CC-A04B-4301-A02E-7EBB6A67A4F8}" type="presOf" srcId="{AF15443F-794C-4279-B148-E549CAB8D52C}" destId="{100DAB14-4BE7-4815-A41D-DA7E039FC17D}" srcOrd="0" destOrd="0" presId="urn:microsoft.com/office/officeart/2005/8/layout/pyramid2"/>
    <dgm:cxn modelId="{B61897EF-50E9-48E7-8EB9-45F003899F0C}" type="presOf" srcId="{A86DF1E8-124B-4C0D-801C-67B189255EAD}" destId="{CAC827B0-F27C-4BF4-8835-ACCA678ABEF1}" srcOrd="0" destOrd="0" presId="urn:microsoft.com/office/officeart/2005/8/layout/pyramid2"/>
    <dgm:cxn modelId="{77DC00F8-0E6A-4E26-8DFF-0CE2CDAD6430}" type="presOf" srcId="{7EB67C64-EB8B-4F94-88A7-3BE6797DE5B7}" destId="{496D4EA1-5D7F-4E5A-A4A2-5949D6F66395}" srcOrd="0" destOrd="0" presId="urn:microsoft.com/office/officeart/2005/8/layout/pyramid2"/>
    <dgm:cxn modelId="{36685E5A-654A-4371-B2E4-04FFFCD62086}" type="presParOf" srcId="{100DAB14-4BE7-4815-A41D-DA7E039FC17D}" destId="{9BB98BA3-877B-4976-A923-0F024D8E1136}" srcOrd="0" destOrd="0" presId="urn:microsoft.com/office/officeart/2005/8/layout/pyramid2"/>
    <dgm:cxn modelId="{8292D745-6818-4F6A-96BE-8AF643C677E4}" type="presParOf" srcId="{100DAB14-4BE7-4815-A41D-DA7E039FC17D}" destId="{35217FD1-8D41-4014-BBAB-0A3010E576C4}" srcOrd="1" destOrd="0" presId="urn:microsoft.com/office/officeart/2005/8/layout/pyramid2"/>
    <dgm:cxn modelId="{2EBE7156-DF6D-4BDE-B414-369817AE4EE0}" type="presParOf" srcId="{35217FD1-8D41-4014-BBAB-0A3010E576C4}" destId="{25334E99-A7C7-4313-A828-439D0B2B4927}" srcOrd="0" destOrd="0" presId="urn:microsoft.com/office/officeart/2005/8/layout/pyramid2"/>
    <dgm:cxn modelId="{6AA5ACE3-6662-457A-94B2-1AEE0DE22FA7}" type="presParOf" srcId="{35217FD1-8D41-4014-BBAB-0A3010E576C4}" destId="{8AD3845A-3422-4179-8346-61DB572D22A4}" srcOrd="1" destOrd="0" presId="urn:microsoft.com/office/officeart/2005/8/layout/pyramid2"/>
    <dgm:cxn modelId="{241CA440-98ED-4F86-9C59-FAE93D970CC8}" type="presParOf" srcId="{35217FD1-8D41-4014-BBAB-0A3010E576C4}" destId="{496D4EA1-5D7F-4E5A-A4A2-5949D6F66395}" srcOrd="2" destOrd="0" presId="urn:microsoft.com/office/officeart/2005/8/layout/pyramid2"/>
    <dgm:cxn modelId="{25F85E3C-E34D-477E-91AA-76B13F1471A1}" type="presParOf" srcId="{35217FD1-8D41-4014-BBAB-0A3010E576C4}" destId="{2D943B25-F2BF-4DFA-8463-BC558EEA3C21}" srcOrd="3" destOrd="0" presId="urn:microsoft.com/office/officeart/2005/8/layout/pyramid2"/>
    <dgm:cxn modelId="{DA22E5F6-E23A-45C6-9085-3B30BB343594}" type="presParOf" srcId="{35217FD1-8D41-4014-BBAB-0A3010E576C4}" destId="{E0A4089C-5F45-482C-BDD7-7A005EA51A72}" srcOrd="4" destOrd="0" presId="urn:microsoft.com/office/officeart/2005/8/layout/pyramid2"/>
    <dgm:cxn modelId="{37244F90-0C53-487E-A675-9CC01F64993F}" type="presParOf" srcId="{35217FD1-8D41-4014-BBAB-0A3010E576C4}" destId="{224566C4-A11B-4183-B0E7-AB8C4D679C13}" srcOrd="5" destOrd="0" presId="urn:microsoft.com/office/officeart/2005/8/layout/pyramid2"/>
    <dgm:cxn modelId="{FF2FD4EB-82F3-4072-BF93-AF455729C441}" type="presParOf" srcId="{35217FD1-8D41-4014-BBAB-0A3010E576C4}" destId="{CAC827B0-F27C-4BF4-8835-ACCA678ABEF1}" srcOrd="6" destOrd="0" presId="urn:microsoft.com/office/officeart/2005/8/layout/pyramid2"/>
    <dgm:cxn modelId="{7D61EBE3-2A4C-424D-A70C-09163245520B}" type="presParOf" srcId="{35217FD1-8D41-4014-BBAB-0A3010E576C4}" destId="{3009AEE3-F206-49F6-9D94-45F69735C908}" srcOrd="7" destOrd="0" presId="urn:microsoft.com/office/officeart/2005/8/layout/pyramid2"/>
    <dgm:cxn modelId="{ED0DF1BB-E84E-45E6-AD10-D5DDA50472FD}" type="presParOf" srcId="{35217FD1-8D41-4014-BBAB-0A3010E576C4}" destId="{A93F3EBF-B214-4C99-B7C3-62560DA9F3C8}" srcOrd="8" destOrd="0" presId="urn:microsoft.com/office/officeart/2005/8/layout/pyramid2"/>
    <dgm:cxn modelId="{61393AAB-8643-4091-B301-A5F85828B9B8}" type="presParOf" srcId="{35217FD1-8D41-4014-BBAB-0A3010E576C4}" destId="{7E4A72DF-6941-4AF6-8031-EA89318F0300}" srcOrd="9" destOrd="0" presId="urn:microsoft.com/office/officeart/2005/8/layout/pyramid2"/>
    <dgm:cxn modelId="{6ADF7010-AECB-4ACA-9661-8D1A5CB78B40}" type="presParOf" srcId="{35217FD1-8D41-4014-BBAB-0A3010E576C4}" destId="{5DD81E9F-C3F7-4939-B75C-00539772958F}" srcOrd="10" destOrd="0" presId="urn:microsoft.com/office/officeart/2005/8/layout/pyramid2"/>
    <dgm:cxn modelId="{B355804C-FA7F-417A-B98D-B9885A1B3AAB}" type="presParOf" srcId="{35217FD1-8D41-4014-BBAB-0A3010E576C4}" destId="{75330DE0-460D-4374-B039-0213076E68F9}" srcOrd="11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F230D21-4C5F-D143-8C82-05FED07B7EF4}" type="doc">
      <dgm:prSet loTypeId="urn:microsoft.com/office/officeart/2005/8/layout/process1" loCatId="" qsTypeId="urn:microsoft.com/office/officeart/2005/8/quickstyle/simple4" qsCatId="simple" csTypeId="urn:microsoft.com/office/officeart/2005/8/colors/colorful4" csCatId="colorful" phldr="1"/>
      <dgm:spPr/>
    </dgm:pt>
    <dgm:pt modelId="{F58632B5-A8CA-B343-8354-5159FAFF55F0}">
      <dgm:prSet phldrT="[Text]"/>
      <dgm:spPr>
        <a:solidFill>
          <a:srgbClr val="2F8662"/>
        </a:solidFill>
      </dgm:spPr>
      <dgm:t>
        <a:bodyPr/>
        <a:lstStyle/>
        <a:p>
          <a:r>
            <a:rPr lang="en-GB" noProof="0" dirty="0">
              <a:latin typeface="Univers Condensed  "/>
            </a:rPr>
            <a:t>Impact objectives</a:t>
          </a:r>
          <a:endParaRPr lang="en-AU" noProof="0" dirty="0">
            <a:latin typeface="Univers Condensed  "/>
          </a:endParaRPr>
        </a:p>
      </dgm:t>
    </dgm:pt>
    <dgm:pt modelId="{26F91137-933D-314E-A36C-ADF2A0F8DEE2}" type="parTrans" cxnId="{51D2AA1F-29C4-CA4A-B04E-D9F6FAD2661A}">
      <dgm:prSet/>
      <dgm:spPr/>
      <dgm:t>
        <a:bodyPr/>
        <a:lstStyle/>
        <a:p>
          <a:endParaRPr lang="es-ES_tradnl"/>
        </a:p>
      </dgm:t>
    </dgm:pt>
    <dgm:pt modelId="{A0A8FEAE-C998-5944-9CBA-0C4292005449}" type="sibTrans" cxnId="{51D2AA1F-29C4-CA4A-B04E-D9F6FAD2661A}">
      <dgm:prSet/>
      <dgm:spPr>
        <a:solidFill>
          <a:srgbClr val="2F8662"/>
        </a:solidFill>
      </dgm:spPr>
      <dgm:t>
        <a:bodyPr/>
        <a:lstStyle/>
        <a:p>
          <a:endParaRPr lang="es-ES_tradnl"/>
        </a:p>
      </dgm:t>
    </dgm:pt>
    <dgm:pt modelId="{28D5BA12-3188-6643-AB25-5EAAE386D0B6}">
      <dgm:prSet phldrT="[Text]"/>
      <dgm:spPr>
        <a:solidFill>
          <a:srgbClr val="00B050"/>
        </a:solidFill>
      </dgm:spPr>
      <dgm:t>
        <a:bodyPr/>
        <a:lstStyle/>
        <a:p>
          <a:r>
            <a:rPr lang="en-GB" noProof="0" dirty="0">
              <a:latin typeface="Univers Condensed  "/>
            </a:rPr>
            <a:t>Outcome indicators</a:t>
          </a:r>
          <a:endParaRPr lang="en-AU" noProof="0" dirty="0">
            <a:latin typeface="Univers Condensed  "/>
          </a:endParaRPr>
        </a:p>
      </dgm:t>
    </dgm:pt>
    <dgm:pt modelId="{AAB2DB53-DA6F-EF43-9A18-353D2413C187}" type="parTrans" cxnId="{FC7BDE15-5434-8248-A430-A2A6291293C5}">
      <dgm:prSet/>
      <dgm:spPr/>
      <dgm:t>
        <a:bodyPr/>
        <a:lstStyle/>
        <a:p>
          <a:endParaRPr lang="es-ES_tradnl"/>
        </a:p>
      </dgm:t>
    </dgm:pt>
    <dgm:pt modelId="{1BE3B323-8185-674B-B388-52489F5A0BD0}" type="sibTrans" cxnId="{FC7BDE15-5434-8248-A430-A2A6291293C5}">
      <dgm:prSet/>
      <dgm:spPr>
        <a:solidFill>
          <a:srgbClr val="00B050"/>
        </a:solidFill>
      </dgm:spPr>
      <dgm:t>
        <a:bodyPr/>
        <a:lstStyle/>
        <a:p>
          <a:endParaRPr lang="es-ES_tradnl"/>
        </a:p>
      </dgm:t>
    </dgm:pt>
    <dgm:pt modelId="{E1F14CC9-DAE5-864C-B346-C50C56697FE6}">
      <dgm:prSet phldrT="[Text]"/>
      <dgm:spPr>
        <a:solidFill>
          <a:srgbClr val="92D050"/>
        </a:solidFill>
      </dgm:spPr>
      <dgm:t>
        <a:bodyPr/>
        <a:lstStyle/>
        <a:p>
          <a:r>
            <a:rPr lang="en-GB" noProof="0" dirty="0">
              <a:latin typeface="Univers Condensed  "/>
            </a:rPr>
            <a:t>Data and evidence</a:t>
          </a:r>
          <a:endParaRPr lang="en-AU" noProof="0" dirty="0">
            <a:latin typeface="Univers Condensed  "/>
          </a:endParaRPr>
        </a:p>
      </dgm:t>
    </dgm:pt>
    <dgm:pt modelId="{702D1A23-8929-BC4A-A243-3E48DB5B8048}" type="parTrans" cxnId="{DBC63F6D-95C5-3542-8BC3-A806F9811AC7}">
      <dgm:prSet/>
      <dgm:spPr/>
      <dgm:t>
        <a:bodyPr/>
        <a:lstStyle/>
        <a:p>
          <a:endParaRPr lang="es-ES_tradnl"/>
        </a:p>
      </dgm:t>
    </dgm:pt>
    <dgm:pt modelId="{541D52E7-26A1-3248-8446-2F8A693BC88C}" type="sibTrans" cxnId="{DBC63F6D-95C5-3542-8BC3-A806F9811AC7}">
      <dgm:prSet/>
      <dgm:spPr/>
      <dgm:t>
        <a:bodyPr/>
        <a:lstStyle/>
        <a:p>
          <a:endParaRPr lang="es-ES_tradnl"/>
        </a:p>
      </dgm:t>
    </dgm:pt>
    <dgm:pt modelId="{76D06CCB-7ED2-F048-A9B8-9A80E6335936}" type="pres">
      <dgm:prSet presAssocID="{1F230D21-4C5F-D143-8C82-05FED07B7EF4}" presName="Name0" presStyleCnt="0">
        <dgm:presLayoutVars>
          <dgm:dir/>
          <dgm:resizeHandles val="exact"/>
        </dgm:presLayoutVars>
      </dgm:prSet>
      <dgm:spPr/>
    </dgm:pt>
    <dgm:pt modelId="{CA7D4758-3FFF-984D-B9C2-10041B6BD879}" type="pres">
      <dgm:prSet presAssocID="{F58632B5-A8CA-B343-8354-5159FAFF55F0}" presName="node" presStyleLbl="node1" presStyleIdx="0" presStyleCnt="3">
        <dgm:presLayoutVars>
          <dgm:bulletEnabled val="1"/>
        </dgm:presLayoutVars>
      </dgm:prSet>
      <dgm:spPr/>
    </dgm:pt>
    <dgm:pt modelId="{13EE7296-A265-C440-8762-97A133D4D210}" type="pres">
      <dgm:prSet presAssocID="{A0A8FEAE-C998-5944-9CBA-0C4292005449}" presName="sibTrans" presStyleLbl="sibTrans2D1" presStyleIdx="0" presStyleCnt="2"/>
      <dgm:spPr/>
    </dgm:pt>
    <dgm:pt modelId="{14FBC425-4F4B-4B49-A189-9CBDB594431D}" type="pres">
      <dgm:prSet presAssocID="{A0A8FEAE-C998-5944-9CBA-0C4292005449}" presName="connectorText" presStyleLbl="sibTrans2D1" presStyleIdx="0" presStyleCnt="2"/>
      <dgm:spPr/>
    </dgm:pt>
    <dgm:pt modelId="{813EE077-1831-2742-9373-539E42119549}" type="pres">
      <dgm:prSet presAssocID="{28D5BA12-3188-6643-AB25-5EAAE386D0B6}" presName="node" presStyleLbl="node1" presStyleIdx="1" presStyleCnt="3">
        <dgm:presLayoutVars>
          <dgm:bulletEnabled val="1"/>
        </dgm:presLayoutVars>
      </dgm:prSet>
      <dgm:spPr/>
    </dgm:pt>
    <dgm:pt modelId="{55897C3E-2E56-1740-9888-9447742C6FDF}" type="pres">
      <dgm:prSet presAssocID="{1BE3B323-8185-674B-B388-52489F5A0BD0}" presName="sibTrans" presStyleLbl="sibTrans2D1" presStyleIdx="1" presStyleCnt="2"/>
      <dgm:spPr/>
    </dgm:pt>
    <dgm:pt modelId="{8AF23B0A-5670-0D4D-8B05-1459736F98C6}" type="pres">
      <dgm:prSet presAssocID="{1BE3B323-8185-674B-B388-52489F5A0BD0}" presName="connectorText" presStyleLbl="sibTrans2D1" presStyleIdx="1" presStyleCnt="2"/>
      <dgm:spPr/>
    </dgm:pt>
    <dgm:pt modelId="{8CE7C030-A1B3-DD48-896A-A7E700DFD5E8}" type="pres">
      <dgm:prSet presAssocID="{E1F14CC9-DAE5-864C-B346-C50C56697FE6}" presName="node" presStyleLbl="node1" presStyleIdx="2" presStyleCnt="3">
        <dgm:presLayoutVars>
          <dgm:bulletEnabled val="1"/>
        </dgm:presLayoutVars>
      </dgm:prSet>
      <dgm:spPr/>
    </dgm:pt>
  </dgm:ptLst>
  <dgm:cxnLst>
    <dgm:cxn modelId="{FC7BDE15-5434-8248-A430-A2A6291293C5}" srcId="{1F230D21-4C5F-D143-8C82-05FED07B7EF4}" destId="{28D5BA12-3188-6643-AB25-5EAAE386D0B6}" srcOrd="1" destOrd="0" parTransId="{AAB2DB53-DA6F-EF43-9A18-353D2413C187}" sibTransId="{1BE3B323-8185-674B-B388-52489F5A0BD0}"/>
    <dgm:cxn modelId="{51D2AA1F-29C4-CA4A-B04E-D9F6FAD2661A}" srcId="{1F230D21-4C5F-D143-8C82-05FED07B7EF4}" destId="{F58632B5-A8CA-B343-8354-5159FAFF55F0}" srcOrd="0" destOrd="0" parTransId="{26F91137-933D-314E-A36C-ADF2A0F8DEE2}" sibTransId="{A0A8FEAE-C998-5944-9CBA-0C4292005449}"/>
    <dgm:cxn modelId="{EDDA915B-B2F3-4F40-B81A-073A28A9EE4D}" type="presOf" srcId="{F58632B5-A8CA-B343-8354-5159FAFF55F0}" destId="{CA7D4758-3FFF-984D-B9C2-10041B6BD879}" srcOrd="0" destOrd="0" presId="urn:microsoft.com/office/officeart/2005/8/layout/process1"/>
    <dgm:cxn modelId="{4289C96C-7EF0-D343-BFCA-FDE0FF1E8244}" type="presOf" srcId="{28D5BA12-3188-6643-AB25-5EAAE386D0B6}" destId="{813EE077-1831-2742-9373-539E42119549}" srcOrd="0" destOrd="0" presId="urn:microsoft.com/office/officeart/2005/8/layout/process1"/>
    <dgm:cxn modelId="{DBC63F6D-95C5-3542-8BC3-A806F9811AC7}" srcId="{1F230D21-4C5F-D143-8C82-05FED07B7EF4}" destId="{E1F14CC9-DAE5-864C-B346-C50C56697FE6}" srcOrd="2" destOrd="0" parTransId="{702D1A23-8929-BC4A-A243-3E48DB5B8048}" sibTransId="{541D52E7-26A1-3248-8446-2F8A693BC88C}"/>
    <dgm:cxn modelId="{F38EFF71-146E-2949-AD64-6079AB3CB129}" type="presOf" srcId="{1F230D21-4C5F-D143-8C82-05FED07B7EF4}" destId="{76D06CCB-7ED2-F048-A9B8-9A80E6335936}" srcOrd="0" destOrd="0" presId="urn:microsoft.com/office/officeart/2005/8/layout/process1"/>
    <dgm:cxn modelId="{9A51F375-5208-CE49-A912-1F6F3AF86EC8}" type="presOf" srcId="{E1F14CC9-DAE5-864C-B346-C50C56697FE6}" destId="{8CE7C030-A1B3-DD48-896A-A7E700DFD5E8}" srcOrd="0" destOrd="0" presId="urn:microsoft.com/office/officeart/2005/8/layout/process1"/>
    <dgm:cxn modelId="{876D01B2-A412-F14E-A60B-11B6345711E0}" type="presOf" srcId="{A0A8FEAE-C998-5944-9CBA-0C4292005449}" destId="{13EE7296-A265-C440-8762-97A133D4D210}" srcOrd="0" destOrd="0" presId="urn:microsoft.com/office/officeart/2005/8/layout/process1"/>
    <dgm:cxn modelId="{99C3C5E1-04EB-6A45-A0F3-010FBD80A3F9}" type="presOf" srcId="{1BE3B323-8185-674B-B388-52489F5A0BD0}" destId="{8AF23B0A-5670-0D4D-8B05-1459736F98C6}" srcOrd="1" destOrd="0" presId="urn:microsoft.com/office/officeart/2005/8/layout/process1"/>
    <dgm:cxn modelId="{7209E3E2-54CE-034F-B830-04317E006874}" type="presOf" srcId="{1BE3B323-8185-674B-B388-52489F5A0BD0}" destId="{55897C3E-2E56-1740-9888-9447742C6FDF}" srcOrd="0" destOrd="0" presId="urn:microsoft.com/office/officeart/2005/8/layout/process1"/>
    <dgm:cxn modelId="{0144EBED-88BC-CE47-AAA9-98B025020B5E}" type="presOf" srcId="{A0A8FEAE-C998-5944-9CBA-0C4292005449}" destId="{14FBC425-4F4B-4B49-A189-9CBDB594431D}" srcOrd="1" destOrd="0" presId="urn:microsoft.com/office/officeart/2005/8/layout/process1"/>
    <dgm:cxn modelId="{A49FC5C9-3E7B-5C49-A281-51D124E63B02}" type="presParOf" srcId="{76D06CCB-7ED2-F048-A9B8-9A80E6335936}" destId="{CA7D4758-3FFF-984D-B9C2-10041B6BD879}" srcOrd="0" destOrd="0" presId="urn:microsoft.com/office/officeart/2005/8/layout/process1"/>
    <dgm:cxn modelId="{97F2510A-7194-3A49-942A-4E235D3939B5}" type="presParOf" srcId="{76D06CCB-7ED2-F048-A9B8-9A80E6335936}" destId="{13EE7296-A265-C440-8762-97A133D4D210}" srcOrd="1" destOrd="0" presId="urn:microsoft.com/office/officeart/2005/8/layout/process1"/>
    <dgm:cxn modelId="{0FB438B6-7987-9846-B170-E6C3DFDADB3D}" type="presParOf" srcId="{13EE7296-A265-C440-8762-97A133D4D210}" destId="{14FBC425-4F4B-4B49-A189-9CBDB594431D}" srcOrd="0" destOrd="0" presId="urn:microsoft.com/office/officeart/2005/8/layout/process1"/>
    <dgm:cxn modelId="{D2A1E832-5AF7-D047-98DE-3649EE192D95}" type="presParOf" srcId="{76D06CCB-7ED2-F048-A9B8-9A80E6335936}" destId="{813EE077-1831-2742-9373-539E42119549}" srcOrd="2" destOrd="0" presId="urn:microsoft.com/office/officeart/2005/8/layout/process1"/>
    <dgm:cxn modelId="{B5162798-4479-6C44-A908-4D2B4E39FDAD}" type="presParOf" srcId="{76D06CCB-7ED2-F048-A9B8-9A80E6335936}" destId="{55897C3E-2E56-1740-9888-9447742C6FDF}" srcOrd="3" destOrd="0" presId="urn:microsoft.com/office/officeart/2005/8/layout/process1"/>
    <dgm:cxn modelId="{FE75B4A1-71FA-944F-BDC1-F1A17A1AB1C2}" type="presParOf" srcId="{55897C3E-2E56-1740-9888-9447742C6FDF}" destId="{8AF23B0A-5670-0D4D-8B05-1459736F98C6}" srcOrd="0" destOrd="0" presId="urn:microsoft.com/office/officeart/2005/8/layout/process1"/>
    <dgm:cxn modelId="{8ED131C2-F1C6-054B-B06E-B225D31968E4}" type="presParOf" srcId="{76D06CCB-7ED2-F048-A9B8-9A80E6335936}" destId="{8CE7C030-A1B3-DD48-896A-A7E700DFD5E8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B98BA3-877B-4976-A923-0F024D8E1136}">
      <dsp:nvSpPr>
        <dsp:cNvPr id="0" name=""/>
        <dsp:cNvSpPr/>
      </dsp:nvSpPr>
      <dsp:spPr>
        <a:xfrm>
          <a:off x="1422399" y="0"/>
          <a:ext cx="8128000" cy="8128000"/>
        </a:xfrm>
        <a:prstGeom prst="triangle">
          <a:avLst/>
        </a:prstGeom>
        <a:solidFill>
          <a:srgbClr val="2F866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334E99-A7C7-4313-A828-439D0B2B4927}">
      <dsp:nvSpPr>
        <dsp:cNvPr id="0" name=""/>
        <dsp:cNvSpPr/>
      </dsp:nvSpPr>
      <dsp:spPr>
        <a:xfrm>
          <a:off x="5486399" y="817165"/>
          <a:ext cx="5283200" cy="96202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2F866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800" kern="1200" dirty="0">
              <a:solidFill>
                <a:schemeClr val="tx1">
                  <a:lumMod val="75000"/>
                  <a:lumOff val="25000"/>
                </a:schemeClr>
              </a:solidFill>
              <a:latin typeface="Univers Condensed" panose="020B0506020202050204" pitchFamily="34" charset="0"/>
            </a:rPr>
            <a:t>Impact</a:t>
          </a:r>
        </a:p>
      </dsp:txBody>
      <dsp:txXfrm>
        <a:off x="5533361" y="864127"/>
        <a:ext cx="5189276" cy="868101"/>
      </dsp:txXfrm>
    </dsp:sp>
    <dsp:sp modelId="{496D4EA1-5D7F-4E5A-A4A2-5949D6F66395}">
      <dsp:nvSpPr>
        <dsp:cNvPr id="0" name=""/>
        <dsp:cNvSpPr/>
      </dsp:nvSpPr>
      <dsp:spPr>
        <a:xfrm>
          <a:off x="5486399" y="1899443"/>
          <a:ext cx="5283200" cy="96202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2F866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800" kern="1200" dirty="0">
              <a:solidFill>
                <a:schemeClr val="tx1">
                  <a:lumMod val="75000"/>
                  <a:lumOff val="25000"/>
                </a:schemeClr>
              </a:solidFill>
              <a:latin typeface="Univers Condensed" panose="020B0506020202050204" pitchFamily="34" charset="0"/>
            </a:rPr>
            <a:t>Outcomes</a:t>
          </a:r>
        </a:p>
      </dsp:txBody>
      <dsp:txXfrm>
        <a:off x="5533361" y="1946405"/>
        <a:ext cx="5189276" cy="868101"/>
      </dsp:txXfrm>
    </dsp:sp>
    <dsp:sp modelId="{E0A4089C-5F45-482C-BDD7-7A005EA51A72}">
      <dsp:nvSpPr>
        <dsp:cNvPr id="0" name=""/>
        <dsp:cNvSpPr/>
      </dsp:nvSpPr>
      <dsp:spPr>
        <a:xfrm>
          <a:off x="5486399" y="2981721"/>
          <a:ext cx="5283200" cy="96202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2F866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800" kern="1200" dirty="0">
              <a:solidFill>
                <a:schemeClr val="tx1">
                  <a:lumMod val="75000"/>
                  <a:lumOff val="25000"/>
                </a:schemeClr>
              </a:solidFill>
              <a:latin typeface="Univers Condensed" panose="020B0506020202050204" pitchFamily="34" charset="0"/>
            </a:rPr>
            <a:t>Outputs</a:t>
          </a:r>
        </a:p>
      </dsp:txBody>
      <dsp:txXfrm>
        <a:off x="5533361" y="3028683"/>
        <a:ext cx="5189276" cy="868101"/>
      </dsp:txXfrm>
    </dsp:sp>
    <dsp:sp modelId="{CAC827B0-F27C-4BF4-8835-ACCA678ABEF1}">
      <dsp:nvSpPr>
        <dsp:cNvPr id="0" name=""/>
        <dsp:cNvSpPr/>
      </dsp:nvSpPr>
      <dsp:spPr>
        <a:xfrm>
          <a:off x="5486399" y="4064000"/>
          <a:ext cx="5283200" cy="96202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2F866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800" kern="1200" dirty="0">
              <a:solidFill>
                <a:schemeClr val="tx1">
                  <a:lumMod val="75000"/>
                  <a:lumOff val="25000"/>
                </a:schemeClr>
              </a:solidFill>
              <a:latin typeface="Univers Condensed" panose="020B0506020202050204" pitchFamily="34" charset="0"/>
            </a:rPr>
            <a:t>Actions</a:t>
          </a:r>
        </a:p>
      </dsp:txBody>
      <dsp:txXfrm>
        <a:off x="5533361" y="4110962"/>
        <a:ext cx="5189276" cy="868101"/>
      </dsp:txXfrm>
    </dsp:sp>
    <dsp:sp modelId="{A93F3EBF-B214-4C99-B7C3-62560DA9F3C8}">
      <dsp:nvSpPr>
        <dsp:cNvPr id="0" name=""/>
        <dsp:cNvSpPr/>
      </dsp:nvSpPr>
      <dsp:spPr>
        <a:xfrm>
          <a:off x="5486399" y="5146278"/>
          <a:ext cx="5283200" cy="96202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2F866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800" kern="1200" dirty="0">
              <a:solidFill>
                <a:schemeClr val="tx1">
                  <a:lumMod val="75000"/>
                  <a:lumOff val="25000"/>
                </a:schemeClr>
              </a:solidFill>
              <a:latin typeface="Univers Condensed" panose="020B0506020202050204" pitchFamily="34" charset="0"/>
            </a:rPr>
            <a:t>Inputs</a:t>
          </a:r>
        </a:p>
      </dsp:txBody>
      <dsp:txXfrm>
        <a:off x="5533361" y="5193240"/>
        <a:ext cx="5189276" cy="868101"/>
      </dsp:txXfrm>
    </dsp:sp>
    <dsp:sp modelId="{5DD81E9F-C3F7-4939-B75C-00539772958F}">
      <dsp:nvSpPr>
        <dsp:cNvPr id="0" name=""/>
        <dsp:cNvSpPr/>
      </dsp:nvSpPr>
      <dsp:spPr>
        <a:xfrm>
          <a:off x="5527027" y="6197600"/>
          <a:ext cx="5273056" cy="962025"/>
        </a:xfrm>
        <a:prstGeom prst="roundRect">
          <a:avLst/>
        </a:prstGeom>
        <a:solidFill>
          <a:schemeClr val="bg1">
            <a:alpha val="90000"/>
          </a:schemeClr>
        </a:solidFill>
        <a:ln w="25400" cap="flat" cmpd="sng" algn="ctr">
          <a:solidFill>
            <a:srgbClr val="2F866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800" kern="1200" dirty="0">
              <a:solidFill>
                <a:schemeClr val="tx1">
                  <a:lumMod val="75000"/>
                  <a:lumOff val="25000"/>
                </a:schemeClr>
              </a:solidFill>
              <a:latin typeface="Univers Condensed" panose="020B0506020202050204" pitchFamily="34" charset="0"/>
            </a:rPr>
            <a:t>Conditions/Needs</a:t>
          </a:r>
        </a:p>
      </dsp:txBody>
      <dsp:txXfrm>
        <a:off x="5573989" y="6244562"/>
        <a:ext cx="5179132" cy="86810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B98BA3-877B-4976-A923-0F024D8E1136}">
      <dsp:nvSpPr>
        <dsp:cNvPr id="0" name=""/>
        <dsp:cNvSpPr/>
      </dsp:nvSpPr>
      <dsp:spPr>
        <a:xfrm>
          <a:off x="1422399" y="0"/>
          <a:ext cx="8128000" cy="8128000"/>
        </a:xfrm>
        <a:prstGeom prst="triangle">
          <a:avLst/>
        </a:prstGeom>
        <a:solidFill>
          <a:srgbClr val="2F866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334E99-A7C7-4313-A828-439D0B2B4927}">
      <dsp:nvSpPr>
        <dsp:cNvPr id="0" name=""/>
        <dsp:cNvSpPr/>
      </dsp:nvSpPr>
      <dsp:spPr>
        <a:xfrm>
          <a:off x="5486399" y="813447"/>
          <a:ext cx="5283200" cy="88106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2F866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b="1" kern="1200" dirty="0">
              <a:solidFill>
                <a:schemeClr val="tx1">
                  <a:lumMod val="75000"/>
                  <a:lumOff val="25000"/>
                </a:schemeClr>
              </a:solidFill>
              <a:latin typeface="Univers Condensed" panose="020B0506020202050204" pitchFamily="34" charset="0"/>
            </a:rPr>
            <a:t>Impact</a:t>
          </a:r>
          <a:r>
            <a:rPr lang="en-GB" sz="2800" b="0" kern="1200" dirty="0">
              <a:solidFill>
                <a:schemeClr val="tx1">
                  <a:lumMod val="75000"/>
                  <a:lumOff val="25000"/>
                </a:schemeClr>
              </a:solidFill>
              <a:latin typeface="Univers Condensed" panose="020B0506020202050204" pitchFamily="34" charset="0"/>
            </a:rPr>
            <a:t> (What is the overall impact or result you are looking for?)</a:t>
          </a:r>
          <a:endParaRPr lang="en-GB" sz="2800" b="1" kern="1200" dirty="0">
            <a:solidFill>
              <a:schemeClr val="tx1">
                <a:lumMod val="75000"/>
                <a:lumOff val="25000"/>
              </a:schemeClr>
            </a:solidFill>
            <a:latin typeface="Univers Condensed" panose="020B0506020202050204" pitchFamily="34" charset="0"/>
          </a:endParaRPr>
        </a:p>
      </dsp:txBody>
      <dsp:txXfrm>
        <a:off x="5529409" y="856457"/>
        <a:ext cx="5197180" cy="795042"/>
      </dsp:txXfrm>
    </dsp:sp>
    <dsp:sp modelId="{496D4EA1-5D7F-4E5A-A4A2-5949D6F66395}">
      <dsp:nvSpPr>
        <dsp:cNvPr id="0" name=""/>
        <dsp:cNvSpPr/>
      </dsp:nvSpPr>
      <dsp:spPr>
        <a:xfrm>
          <a:off x="5486399" y="1804642"/>
          <a:ext cx="5283200" cy="88106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2F866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b="1" kern="1200" dirty="0">
              <a:solidFill>
                <a:schemeClr val="tx1">
                  <a:lumMod val="75000"/>
                  <a:lumOff val="25000"/>
                </a:schemeClr>
              </a:solidFill>
              <a:latin typeface="Univers Condensed" panose="020B0506020202050204" pitchFamily="34" charset="0"/>
            </a:rPr>
            <a:t>Outcomes</a:t>
          </a:r>
          <a:r>
            <a:rPr lang="en-GB" sz="2800" b="0" kern="1200" dirty="0">
              <a:solidFill>
                <a:schemeClr val="tx1">
                  <a:lumMod val="75000"/>
                  <a:lumOff val="25000"/>
                </a:schemeClr>
              </a:solidFill>
              <a:latin typeface="Univers Condensed" panose="020B0506020202050204" pitchFamily="34" charset="0"/>
            </a:rPr>
            <a:t> (What changes in conditions do you expect to see?)</a:t>
          </a:r>
          <a:endParaRPr lang="en-GB" sz="2800" b="1" kern="1200" dirty="0">
            <a:solidFill>
              <a:schemeClr val="tx1">
                <a:lumMod val="75000"/>
                <a:lumOff val="25000"/>
              </a:schemeClr>
            </a:solidFill>
            <a:latin typeface="Univers Condensed" panose="020B0506020202050204" pitchFamily="34" charset="0"/>
          </a:endParaRPr>
        </a:p>
      </dsp:txBody>
      <dsp:txXfrm>
        <a:off x="5529409" y="1847652"/>
        <a:ext cx="5197180" cy="795042"/>
      </dsp:txXfrm>
    </dsp:sp>
    <dsp:sp modelId="{E0A4089C-5F45-482C-BDD7-7A005EA51A72}">
      <dsp:nvSpPr>
        <dsp:cNvPr id="0" name=""/>
        <dsp:cNvSpPr/>
      </dsp:nvSpPr>
      <dsp:spPr>
        <a:xfrm>
          <a:off x="5486399" y="2795838"/>
          <a:ext cx="5283200" cy="88106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2F866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b="1" kern="1200" dirty="0">
              <a:solidFill>
                <a:schemeClr val="tx1">
                  <a:lumMod val="75000"/>
                  <a:lumOff val="25000"/>
                </a:schemeClr>
              </a:solidFill>
              <a:latin typeface="Univers Condensed" panose="020B0506020202050204" pitchFamily="34" charset="0"/>
            </a:rPr>
            <a:t>Outputs </a:t>
          </a:r>
          <a:r>
            <a:rPr lang="en-GB" sz="2800" b="0" kern="1200" dirty="0">
              <a:solidFill>
                <a:schemeClr val="tx1">
                  <a:lumMod val="75000"/>
                  <a:lumOff val="25000"/>
                </a:schemeClr>
              </a:solidFill>
              <a:latin typeface="Univers Condensed" panose="020B0506020202050204" pitchFamily="34" charset="0"/>
            </a:rPr>
            <a:t>(What direct results of your actions do you expect?)</a:t>
          </a:r>
          <a:endParaRPr lang="en-GB" sz="2800" b="1" kern="1200" dirty="0">
            <a:solidFill>
              <a:schemeClr val="tx1">
                <a:lumMod val="75000"/>
                <a:lumOff val="25000"/>
              </a:schemeClr>
            </a:solidFill>
            <a:latin typeface="Univers Condensed" panose="020B0506020202050204" pitchFamily="34" charset="0"/>
          </a:endParaRPr>
        </a:p>
      </dsp:txBody>
      <dsp:txXfrm>
        <a:off x="5529409" y="2838848"/>
        <a:ext cx="5197180" cy="795042"/>
      </dsp:txXfrm>
    </dsp:sp>
    <dsp:sp modelId="{CAC827B0-F27C-4BF4-8835-ACCA678ABEF1}">
      <dsp:nvSpPr>
        <dsp:cNvPr id="0" name=""/>
        <dsp:cNvSpPr/>
      </dsp:nvSpPr>
      <dsp:spPr>
        <a:xfrm>
          <a:off x="5486399" y="3787033"/>
          <a:ext cx="5283200" cy="88106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2F866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b="1" kern="1200" dirty="0">
              <a:solidFill>
                <a:schemeClr val="tx1">
                  <a:lumMod val="75000"/>
                  <a:lumOff val="25000"/>
                </a:schemeClr>
              </a:solidFill>
              <a:latin typeface="Univers Condensed" panose="020B0506020202050204" pitchFamily="34" charset="0"/>
            </a:rPr>
            <a:t>Actions</a:t>
          </a:r>
          <a:r>
            <a:rPr lang="en-GB" sz="2800" b="0" kern="1200" dirty="0">
              <a:solidFill>
                <a:schemeClr val="tx1">
                  <a:lumMod val="75000"/>
                  <a:lumOff val="25000"/>
                </a:schemeClr>
              </a:solidFill>
              <a:latin typeface="Univers Condensed" panose="020B0506020202050204" pitchFamily="34" charset="0"/>
            </a:rPr>
            <a:t> (What activities will you implement to address it?)</a:t>
          </a:r>
          <a:endParaRPr lang="en-GB" sz="2800" b="1" kern="1200" dirty="0">
            <a:solidFill>
              <a:schemeClr val="tx1">
                <a:lumMod val="75000"/>
                <a:lumOff val="25000"/>
              </a:schemeClr>
            </a:solidFill>
            <a:latin typeface="Univers Condensed" panose="020B0506020202050204" pitchFamily="34" charset="0"/>
          </a:endParaRPr>
        </a:p>
      </dsp:txBody>
      <dsp:txXfrm>
        <a:off x="5529409" y="3830043"/>
        <a:ext cx="5197180" cy="795042"/>
      </dsp:txXfrm>
    </dsp:sp>
    <dsp:sp modelId="{A93F3EBF-B214-4C99-B7C3-62560DA9F3C8}">
      <dsp:nvSpPr>
        <dsp:cNvPr id="0" name=""/>
        <dsp:cNvSpPr/>
      </dsp:nvSpPr>
      <dsp:spPr>
        <a:xfrm>
          <a:off x="5486399" y="4778228"/>
          <a:ext cx="5283200" cy="88106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2F866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b="1" kern="1200" dirty="0">
              <a:solidFill>
                <a:schemeClr val="tx1">
                  <a:lumMod val="75000"/>
                  <a:lumOff val="25000"/>
                </a:schemeClr>
              </a:solidFill>
              <a:latin typeface="Univers Condensed" panose="020B0506020202050204" pitchFamily="34" charset="0"/>
            </a:rPr>
            <a:t>Inputs</a:t>
          </a:r>
          <a:r>
            <a:rPr lang="en-GB" sz="2800" b="0" kern="1200" dirty="0">
              <a:solidFill>
                <a:schemeClr val="tx1">
                  <a:lumMod val="75000"/>
                  <a:lumOff val="25000"/>
                </a:schemeClr>
              </a:solidFill>
              <a:latin typeface="Univers Condensed" panose="020B0506020202050204" pitchFamily="34" charset="0"/>
            </a:rPr>
            <a:t> (What resources will you use to address the issue/need?)</a:t>
          </a:r>
          <a:endParaRPr lang="en-GB" sz="2800" b="1" kern="1200" dirty="0">
            <a:solidFill>
              <a:schemeClr val="tx1">
                <a:lumMod val="75000"/>
                <a:lumOff val="25000"/>
              </a:schemeClr>
            </a:solidFill>
            <a:latin typeface="Univers Condensed" panose="020B0506020202050204" pitchFamily="34" charset="0"/>
          </a:endParaRPr>
        </a:p>
      </dsp:txBody>
      <dsp:txXfrm>
        <a:off x="5529409" y="4821238"/>
        <a:ext cx="5197180" cy="795042"/>
      </dsp:txXfrm>
    </dsp:sp>
    <dsp:sp modelId="{5DD81E9F-C3F7-4939-B75C-00539772958F}">
      <dsp:nvSpPr>
        <dsp:cNvPr id="0" name=""/>
        <dsp:cNvSpPr/>
      </dsp:nvSpPr>
      <dsp:spPr>
        <a:xfrm>
          <a:off x="5486399" y="5769424"/>
          <a:ext cx="5283200" cy="143499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2F866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b="1" kern="1200" dirty="0">
              <a:solidFill>
                <a:schemeClr val="tx1">
                  <a:lumMod val="75000"/>
                  <a:lumOff val="25000"/>
                </a:schemeClr>
              </a:solidFill>
              <a:latin typeface="Univers Condensed" panose="020B0506020202050204" pitchFamily="34" charset="0"/>
            </a:rPr>
            <a:t>Conditions/Needs</a:t>
          </a:r>
          <a:r>
            <a:rPr lang="en-GB" sz="2800" b="0" kern="1200" dirty="0">
              <a:solidFill>
                <a:schemeClr val="tx1">
                  <a:lumMod val="75000"/>
                  <a:lumOff val="25000"/>
                </a:schemeClr>
              </a:solidFill>
              <a:latin typeface="Univers Condensed" panose="020B0506020202050204" pitchFamily="34" charset="0"/>
            </a:rPr>
            <a:t> (What challenge/problem do you want to change?</a:t>
          </a:r>
          <a:endParaRPr lang="en-GB" sz="2800" b="1" kern="1200" dirty="0">
            <a:solidFill>
              <a:schemeClr val="tx1">
                <a:lumMod val="75000"/>
                <a:lumOff val="25000"/>
              </a:schemeClr>
            </a:solidFill>
            <a:latin typeface="Univers Condensed" panose="020B0506020202050204" pitchFamily="34" charset="0"/>
          </a:endParaRPr>
        </a:p>
      </dsp:txBody>
      <dsp:txXfrm>
        <a:off x="5556450" y="5839475"/>
        <a:ext cx="5143098" cy="129489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B98BA3-877B-4976-A923-0F024D8E1136}">
      <dsp:nvSpPr>
        <dsp:cNvPr id="0" name=""/>
        <dsp:cNvSpPr/>
      </dsp:nvSpPr>
      <dsp:spPr>
        <a:xfrm>
          <a:off x="1422399" y="0"/>
          <a:ext cx="8128000" cy="8128000"/>
        </a:xfrm>
        <a:prstGeom prst="triangle">
          <a:avLst/>
        </a:prstGeom>
        <a:solidFill>
          <a:srgbClr val="2F866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334E99-A7C7-4313-A828-439D0B2B4927}">
      <dsp:nvSpPr>
        <dsp:cNvPr id="0" name=""/>
        <dsp:cNvSpPr/>
      </dsp:nvSpPr>
      <dsp:spPr>
        <a:xfrm>
          <a:off x="5486399" y="813447"/>
          <a:ext cx="5283200" cy="88106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2F866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b="1" kern="1200" dirty="0">
              <a:solidFill>
                <a:schemeClr val="tx1">
                  <a:lumMod val="75000"/>
                  <a:lumOff val="25000"/>
                </a:schemeClr>
              </a:solidFill>
              <a:latin typeface="Univers Condensed" panose="020B0506020202050204" pitchFamily="34" charset="0"/>
            </a:rPr>
            <a:t>Impact</a:t>
          </a:r>
          <a:r>
            <a:rPr lang="en-GB" sz="2800" b="0" kern="1200" dirty="0">
              <a:solidFill>
                <a:schemeClr val="tx1">
                  <a:lumMod val="75000"/>
                  <a:lumOff val="25000"/>
                </a:schemeClr>
              </a:solidFill>
              <a:latin typeface="Univers Condensed" panose="020B0506020202050204" pitchFamily="34" charset="0"/>
            </a:rPr>
            <a:t> (What is the overall impact or result you are looking for?)</a:t>
          </a:r>
          <a:endParaRPr lang="en-GB" sz="2800" b="1" kern="1200" dirty="0">
            <a:solidFill>
              <a:schemeClr val="tx1">
                <a:lumMod val="75000"/>
                <a:lumOff val="25000"/>
              </a:schemeClr>
            </a:solidFill>
            <a:latin typeface="Univers Condensed" panose="020B0506020202050204" pitchFamily="34" charset="0"/>
          </a:endParaRPr>
        </a:p>
      </dsp:txBody>
      <dsp:txXfrm>
        <a:off x="5529409" y="856457"/>
        <a:ext cx="5197180" cy="795042"/>
      </dsp:txXfrm>
    </dsp:sp>
    <dsp:sp modelId="{496D4EA1-5D7F-4E5A-A4A2-5949D6F66395}">
      <dsp:nvSpPr>
        <dsp:cNvPr id="0" name=""/>
        <dsp:cNvSpPr/>
      </dsp:nvSpPr>
      <dsp:spPr>
        <a:xfrm>
          <a:off x="5486399" y="1804642"/>
          <a:ext cx="5283200" cy="88106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2F866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b="1" kern="1200" dirty="0">
              <a:solidFill>
                <a:schemeClr val="tx1">
                  <a:lumMod val="75000"/>
                  <a:lumOff val="25000"/>
                </a:schemeClr>
              </a:solidFill>
              <a:latin typeface="Univers Condensed" panose="020B0506020202050204" pitchFamily="34" charset="0"/>
            </a:rPr>
            <a:t>Outcomes</a:t>
          </a:r>
          <a:r>
            <a:rPr lang="en-GB" sz="2800" b="0" kern="1200" dirty="0">
              <a:solidFill>
                <a:schemeClr val="tx1">
                  <a:lumMod val="75000"/>
                  <a:lumOff val="25000"/>
                </a:schemeClr>
              </a:solidFill>
              <a:latin typeface="Univers Condensed" panose="020B0506020202050204" pitchFamily="34" charset="0"/>
            </a:rPr>
            <a:t> (What changes in conditions do you expect to see?)</a:t>
          </a:r>
          <a:endParaRPr lang="en-GB" sz="2800" b="1" kern="1200" dirty="0">
            <a:solidFill>
              <a:schemeClr val="tx1">
                <a:lumMod val="75000"/>
                <a:lumOff val="25000"/>
              </a:schemeClr>
            </a:solidFill>
            <a:latin typeface="Univers Condensed" panose="020B0506020202050204" pitchFamily="34" charset="0"/>
          </a:endParaRPr>
        </a:p>
      </dsp:txBody>
      <dsp:txXfrm>
        <a:off x="5529409" y="1847652"/>
        <a:ext cx="5197180" cy="795042"/>
      </dsp:txXfrm>
    </dsp:sp>
    <dsp:sp modelId="{E0A4089C-5F45-482C-BDD7-7A005EA51A72}">
      <dsp:nvSpPr>
        <dsp:cNvPr id="0" name=""/>
        <dsp:cNvSpPr/>
      </dsp:nvSpPr>
      <dsp:spPr>
        <a:xfrm>
          <a:off x="5486399" y="2795838"/>
          <a:ext cx="5283200" cy="88106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2F866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b="1" kern="1200" dirty="0">
              <a:solidFill>
                <a:schemeClr val="tx1">
                  <a:lumMod val="75000"/>
                  <a:lumOff val="25000"/>
                </a:schemeClr>
              </a:solidFill>
              <a:latin typeface="Univers Condensed" panose="020B0506020202050204" pitchFamily="34" charset="0"/>
            </a:rPr>
            <a:t>Outputs </a:t>
          </a:r>
          <a:r>
            <a:rPr lang="en-GB" sz="2800" b="0" kern="1200" dirty="0">
              <a:solidFill>
                <a:schemeClr val="tx1">
                  <a:lumMod val="75000"/>
                  <a:lumOff val="25000"/>
                </a:schemeClr>
              </a:solidFill>
              <a:latin typeface="Univers Condensed" panose="020B0506020202050204" pitchFamily="34" charset="0"/>
            </a:rPr>
            <a:t>(What are the direct results of your actions?)</a:t>
          </a:r>
          <a:endParaRPr lang="en-GB" sz="2800" b="1" kern="1200" dirty="0">
            <a:solidFill>
              <a:schemeClr val="tx1">
                <a:lumMod val="75000"/>
                <a:lumOff val="25000"/>
              </a:schemeClr>
            </a:solidFill>
            <a:latin typeface="Univers Condensed" panose="020B0506020202050204" pitchFamily="34" charset="0"/>
          </a:endParaRPr>
        </a:p>
      </dsp:txBody>
      <dsp:txXfrm>
        <a:off x="5529409" y="2838848"/>
        <a:ext cx="5197180" cy="795042"/>
      </dsp:txXfrm>
    </dsp:sp>
    <dsp:sp modelId="{CAC827B0-F27C-4BF4-8835-ACCA678ABEF1}">
      <dsp:nvSpPr>
        <dsp:cNvPr id="0" name=""/>
        <dsp:cNvSpPr/>
      </dsp:nvSpPr>
      <dsp:spPr>
        <a:xfrm>
          <a:off x="5486399" y="3787033"/>
          <a:ext cx="5283200" cy="88106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2F866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b="1" kern="1200" dirty="0">
              <a:solidFill>
                <a:schemeClr val="tx1">
                  <a:lumMod val="75000"/>
                  <a:lumOff val="25000"/>
                </a:schemeClr>
              </a:solidFill>
              <a:latin typeface="Univers Condensed" panose="020B0506020202050204" pitchFamily="34" charset="0"/>
            </a:rPr>
            <a:t>Actions</a:t>
          </a:r>
          <a:r>
            <a:rPr lang="en-GB" sz="2800" b="0" kern="1200" dirty="0">
              <a:solidFill>
                <a:schemeClr val="tx1">
                  <a:lumMod val="75000"/>
                  <a:lumOff val="25000"/>
                </a:schemeClr>
              </a:solidFill>
              <a:latin typeface="Univers Condensed" panose="020B0506020202050204" pitchFamily="34" charset="0"/>
            </a:rPr>
            <a:t> (What activities is your library doing?</a:t>
          </a:r>
          <a:endParaRPr lang="en-GB" sz="2800" b="1" kern="1200" dirty="0">
            <a:solidFill>
              <a:schemeClr val="tx1">
                <a:lumMod val="75000"/>
                <a:lumOff val="25000"/>
              </a:schemeClr>
            </a:solidFill>
            <a:latin typeface="Univers Condensed" panose="020B0506020202050204" pitchFamily="34" charset="0"/>
          </a:endParaRPr>
        </a:p>
      </dsp:txBody>
      <dsp:txXfrm>
        <a:off x="5529409" y="3830043"/>
        <a:ext cx="5197180" cy="795042"/>
      </dsp:txXfrm>
    </dsp:sp>
    <dsp:sp modelId="{A93F3EBF-B214-4C99-B7C3-62560DA9F3C8}">
      <dsp:nvSpPr>
        <dsp:cNvPr id="0" name=""/>
        <dsp:cNvSpPr/>
      </dsp:nvSpPr>
      <dsp:spPr>
        <a:xfrm>
          <a:off x="5486399" y="4778228"/>
          <a:ext cx="5283200" cy="88106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2F866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b="1" kern="1200" dirty="0">
              <a:solidFill>
                <a:schemeClr val="tx1">
                  <a:lumMod val="75000"/>
                  <a:lumOff val="25000"/>
                </a:schemeClr>
              </a:solidFill>
              <a:latin typeface="Univers Condensed" panose="020B0506020202050204" pitchFamily="34" charset="0"/>
            </a:rPr>
            <a:t>Inputs</a:t>
          </a:r>
          <a:r>
            <a:rPr lang="en-GB" sz="2800" b="0" kern="1200" dirty="0">
              <a:solidFill>
                <a:schemeClr val="tx1">
                  <a:lumMod val="75000"/>
                  <a:lumOff val="25000"/>
                </a:schemeClr>
              </a:solidFill>
              <a:latin typeface="Univers Condensed" panose="020B0506020202050204" pitchFamily="34" charset="0"/>
            </a:rPr>
            <a:t> (What resources will you use to address the issue/need?)</a:t>
          </a:r>
          <a:endParaRPr lang="en-GB" sz="2800" b="1" kern="1200" dirty="0">
            <a:solidFill>
              <a:schemeClr val="tx1">
                <a:lumMod val="75000"/>
                <a:lumOff val="25000"/>
              </a:schemeClr>
            </a:solidFill>
            <a:latin typeface="Univers Condensed" panose="020B0506020202050204" pitchFamily="34" charset="0"/>
          </a:endParaRPr>
        </a:p>
      </dsp:txBody>
      <dsp:txXfrm>
        <a:off x="5529409" y="4821238"/>
        <a:ext cx="5197180" cy="795042"/>
      </dsp:txXfrm>
    </dsp:sp>
    <dsp:sp modelId="{5DD81E9F-C3F7-4939-B75C-00539772958F}">
      <dsp:nvSpPr>
        <dsp:cNvPr id="0" name=""/>
        <dsp:cNvSpPr/>
      </dsp:nvSpPr>
      <dsp:spPr>
        <a:xfrm>
          <a:off x="5486399" y="5769424"/>
          <a:ext cx="5283200" cy="143499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2F866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b="1" kern="1200" dirty="0">
              <a:solidFill>
                <a:schemeClr val="tx1">
                  <a:lumMod val="75000"/>
                  <a:lumOff val="25000"/>
                </a:schemeClr>
              </a:solidFill>
              <a:latin typeface="Univers Condensed" panose="020B0506020202050204" pitchFamily="34" charset="0"/>
            </a:rPr>
            <a:t>Conditions/Needs</a:t>
          </a:r>
          <a:r>
            <a:rPr lang="en-GB" sz="2800" b="0" kern="1200" dirty="0">
              <a:solidFill>
                <a:schemeClr val="tx1">
                  <a:lumMod val="75000"/>
                  <a:lumOff val="25000"/>
                </a:schemeClr>
              </a:solidFill>
              <a:latin typeface="Univers Condensed" panose="020B0506020202050204" pitchFamily="34" charset="0"/>
            </a:rPr>
            <a:t> (What community challenge/problem are you about to change?)</a:t>
          </a:r>
          <a:endParaRPr lang="en-GB" sz="2800" b="1" kern="1200" dirty="0">
            <a:solidFill>
              <a:schemeClr val="tx1">
                <a:lumMod val="75000"/>
                <a:lumOff val="25000"/>
              </a:schemeClr>
            </a:solidFill>
            <a:latin typeface="Univers Condensed" panose="020B0506020202050204" pitchFamily="34" charset="0"/>
          </a:endParaRPr>
        </a:p>
      </dsp:txBody>
      <dsp:txXfrm>
        <a:off x="5556450" y="5839475"/>
        <a:ext cx="5143098" cy="129489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B98BA3-877B-4976-A923-0F024D8E1136}">
      <dsp:nvSpPr>
        <dsp:cNvPr id="0" name=""/>
        <dsp:cNvSpPr/>
      </dsp:nvSpPr>
      <dsp:spPr>
        <a:xfrm>
          <a:off x="1422399" y="0"/>
          <a:ext cx="8128000" cy="8128000"/>
        </a:xfrm>
        <a:prstGeom prst="triangle">
          <a:avLst/>
        </a:prstGeom>
        <a:solidFill>
          <a:srgbClr val="2F866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334E99-A7C7-4313-A828-439D0B2B4927}">
      <dsp:nvSpPr>
        <dsp:cNvPr id="0" name=""/>
        <dsp:cNvSpPr/>
      </dsp:nvSpPr>
      <dsp:spPr>
        <a:xfrm>
          <a:off x="5486399" y="813447"/>
          <a:ext cx="5283200" cy="88106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2F866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b="1" kern="1200" dirty="0">
              <a:solidFill>
                <a:schemeClr val="tx1">
                  <a:lumMod val="75000"/>
                  <a:lumOff val="25000"/>
                </a:schemeClr>
              </a:solidFill>
              <a:latin typeface="Univers Condensed" panose="020B0506020202050204" pitchFamily="34" charset="0"/>
            </a:rPr>
            <a:t>Impact</a:t>
          </a:r>
          <a:r>
            <a:rPr lang="en-GB" sz="2800" b="0" kern="1200" dirty="0">
              <a:solidFill>
                <a:schemeClr val="tx1">
                  <a:lumMod val="75000"/>
                  <a:lumOff val="25000"/>
                </a:schemeClr>
              </a:solidFill>
              <a:latin typeface="Univers Condensed" panose="020B0506020202050204" pitchFamily="34" charset="0"/>
            </a:rPr>
            <a:t> (What is the overall impact or result you are looking for?)</a:t>
          </a:r>
          <a:endParaRPr lang="en-GB" sz="2800" b="1" kern="1200" dirty="0">
            <a:solidFill>
              <a:schemeClr val="tx1">
                <a:lumMod val="75000"/>
                <a:lumOff val="25000"/>
              </a:schemeClr>
            </a:solidFill>
            <a:latin typeface="Univers Condensed" panose="020B0506020202050204" pitchFamily="34" charset="0"/>
          </a:endParaRPr>
        </a:p>
      </dsp:txBody>
      <dsp:txXfrm>
        <a:off x="5529409" y="856457"/>
        <a:ext cx="5197180" cy="795042"/>
      </dsp:txXfrm>
    </dsp:sp>
    <dsp:sp modelId="{496D4EA1-5D7F-4E5A-A4A2-5949D6F66395}">
      <dsp:nvSpPr>
        <dsp:cNvPr id="0" name=""/>
        <dsp:cNvSpPr/>
      </dsp:nvSpPr>
      <dsp:spPr>
        <a:xfrm>
          <a:off x="5486399" y="1804642"/>
          <a:ext cx="5283200" cy="88106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2F866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b="1" kern="1200" dirty="0">
              <a:solidFill>
                <a:schemeClr val="tx1">
                  <a:lumMod val="75000"/>
                  <a:lumOff val="25000"/>
                </a:schemeClr>
              </a:solidFill>
              <a:latin typeface="Univers Condensed" panose="020B0506020202050204" pitchFamily="34" charset="0"/>
            </a:rPr>
            <a:t>Outcomes</a:t>
          </a:r>
          <a:r>
            <a:rPr lang="en-GB" sz="2800" b="0" kern="1200" dirty="0">
              <a:solidFill>
                <a:schemeClr val="tx1">
                  <a:lumMod val="75000"/>
                  <a:lumOff val="25000"/>
                </a:schemeClr>
              </a:solidFill>
              <a:latin typeface="Univers Condensed" panose="020B0506020202050204" pitchFamily="34" charset="0"/>
            </a:rPr>
            <a:t> (What changes in conditions do you expect to see?)</a:t>
          </a:r>
          <a:endParaRPr lang="en-GB" sz="2800" b="1" kern="1200" dirty="0">
            <a:solidFill>
              <a:schemeClr val="tx1">
                <a:lumMod val="75000"/>
                <a:lumOff val="25000"/>
              </a:schemeClr>
            </a:solidFill>
            <a:latin typeface="Univers Condensed" panose="020B0506020202050204" pitchFamily="34" charset="0"/>
          </a:endParaRPr>
        </a:p>
      </dsp:txBody>
      <dsp:txXfrm>
        <a:off x="5529409" y="1847652"/>
        <a:ext cx="5197180" cy="795042"/>
      </dsp:txXfrm>
    </dsp:sp>
    <dsp:sp modelId="{E0A4089C-5F45-482C-BDD7-7A005EA51A72}">
      <dsp:nvSpPr>
        <dsp:cNvPr id="0" name=""/>
        <dsp:cNvSpPr/>
      </dsp:nvSpPr>
      <dsp:spPr>
        <a:xfrm>
          <a:off x="5486399" y="2795838"/>
          <a:ext cx="5283200" cy="88106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2F866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b="1" kern="1200" dirty="0">
              <a:solidFill>
                <a:schemeClr val="tx1">
                  <a:lumMod val="75000"/>
                  <a:lumOff val="25000"/>
                </a:schemeClr>
              </a:solidFill>
              <a:latin typeface="Univers Condensed" panose="020B0506020202050204" pitchFamily="34" charset="0"/>
            </a:rPr>
            <a:t>Outputs </a:t>
          </a:r>
          <a:r>
            <a:rPr lang="en-GB" sz="2800" b="0" kern="1200" dirty="0">
              <a:solidFill>
                <a:schemeClr val="tx1">
                  <a:lumMod val="75000"/>
                  <a:lumOff val="25000"/>
                </a:schemeClr>
              </a:solidFill>
              <a:latin typeface="Univers Condensed" panose="020B0506020202050204" pitchFamily="34" charset="0"/>
            </a:rPr>
            <a:t>(What direct results of your actions do you expect?)</a:t>
          </a:r>
          <a:endParaRPr lang="en-GB" sz="2800" b="1" kern="1200" dirty="0">
            <a:solidFill>
              <a:schemeClr val="tx1">
                <a:lumMod val="75000"/>
                <a:lumOff val="25000"/>
              </a:schemeClr>
            </a:solidFill>
            <a:latin typeface="Univers Condensed" panose="020B0506020202050204" pitchFamily="34" charset="0"/>
          </a:endParaRPr>
        </a:p>
      </dsp:txBody>
      <dsp:txXfrm>
        <a:off x="5529409" y="2838848"/>
        <a:ext cx="5197180" cy="795042"/>
      </dsp:txXfrm>
    </dsp:sp>
    <dsp:sp modelId="{CAC827B0-F27C-4BF4-8835-ACCA678ABEF1}">
      <dsp:nvSpPr>
        <dsp:cNvPr id="0" name=""/>
        <dsp:cNvSpPr/>
      </dsp:nvSpPr>
      <dsp:spPr>
        <a:xfrm>
          <a:off x="5486399" y="3787033"/>
          <a:ext cx="5283200" cy="88106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2F866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b="1" kern="1200" dirty="0">
              <a:solidFill>
                <a:schemeClr val="tx1">
                  <a:lumMod val="75000"/>
                  <a:lumOff val="25000"/>
                </a:schemeClr>
              </a:solidFill>
              <a:latin typeface="Univers Condensed" panose="020B0506020202050204" pitchFamily="34" charset="0"/>
            </a:rPr>
            <a:t>Actions</a:t>
          </a:r>
          <a:r>
            <a:rPr lang="en-GB" sz="2800" b="0" kern="1200" dirty="0">
              <a:solidFill>
                <a:schemeClr val="tx1">
                  <a:lumMod val="75000"/>
                  <a:lumOff val="25000"/>
                </a:schemeClr>
              </a:solidFill>
              <a:latin typeface="Univers Condensed" panose="020B0506020202050204" pitchFamily="34" charset="0"/>
            </a:rPr>
            <a:t> (What activities will you implement to address it?)</a:t>
          </a:r>
          <a:endParaRPr lang="en-GB" sz="2800" b="1" kern="1200" dirty="0">
            <a:solidFill>
              <a:schemeClr val="tx1">
                <a:lumMod val="75000"/>
                <a:lumOff val="25000"/>
              </a:schemeClr>
            </a:solidFill>
            <a:latin typeface="Univers Condensed" panose="020B0506020202050204" pitchFamily="34" charset="0"/>
          </a:endParaRPr>
        </a:p>
      </dsp:txBody>
      <dsp:txXfrm>
        <a:off x="5529409" y="3830043"/>
        <a:ext cx="5197180" cy="795042"/>
      </dsp:txXfrm>
    </dsp:sp>
    <dsp:sp modelId="{A93F3EBF-B214-4C99-B7C3-62560DA9F3C8}">
      <dsp:nvSpPr>
        <dsp:cNvPr id="0" name=""/>
        <dsp:cNvSpPr/>
      </dsp:nvSpPr>
      <dsp:spPr>
        <a:xfrm>
          <a:off x="5486399" y="4778228"/>
          <a:ext cx="5283200" cy="88106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2F866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b="1" kern="1200" dirty="0">
              <a:solidFill>
                <a:schemeClr val="tx1">
                  <a:lumMod val="75000"/>
                  <a:lumOff val="25000"/>
                </a:schemeClr>
              </a:solidFill>
              <a:latin typeface="Univers Condensed" panose="020B0506020202050204" pitchFamily="34" charset="0"/>
            </a:rPr>
            <a:t>Inputs</a:t>
          </a:r>
          <a:r>
            <a:rPr lang="en-GB" sz="2800" b="0" kern="1200" dirty="0">
              <a:solidFill>
                <a:schemeClr val="tx1">
                  <a:lumMod val="75000"/>
                  <a:lumOff val="25000"/>
                </a:schemeClr>
              </a:solidFill>
              <a:latin typeface="Univers Condensed" panose="020B0506020202050204" pitchFamily="34" charset="0"/>
            </a:rPr>
            <a:t> (What resources will you use to address the issue/need?)</a:t>
          </a:r>
          <a:endParaRPr lang="en-GB" sz="2800" b="1" kern="1200" dirty="0">
            <a:solidFill>
              <a:schemeClr val="tx1">
                <a:lumMod val="75000"/>
                <a:lumOff val="25000"/>
              </a:schemeClr>
            </a:solidFill>
            <a:latin typeface="Univers Condensed" panose="020B0506020202050204" pitchFamily="34" charset="0"/>
          </a:endParaRPr>
        </a:p>
      </dsp:txBody>
      <dsp:txXfrm>
        <a:off x="5529409" y="4821238"/>
        <a:ext cx="5197180" cy="795042"/>
      </dsp:txXfrm>
    </dsp:sp>
    <dsp:sp modelId="{5DD81E9F-C3F7-4939-B75C-00539772958F}">
      <dsp:nvSpPr>
        <dsp:cNvPr id="0" name=""/>
        <dsp:cNvSpPr/>
      </dsp:nvSpPr>
      <dsp:spPr>
        <a:xfrm>
          <a:off x="5486399" y="5769424"/>
          <a:ext cx="5283200" cy="143499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2F866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b="1" kern="1200" dirty="0">
              <a:solidFill>
                <a:schemeClr val="tx1">
                  <a:lumMod val="75000"/>
                  <a:lumOff val="25000"/>
                </a:schemeClr>
              </a:solidFill>
              <a:latin typeface="Univers Condensed" panose="020B0506020202050204" pitchFamily="34" charset="0"/>
            </a:rPr>
            <a:t>Conditions/Needs</a:t>
          </a:r>
          <a:r>
            <a:rPr lang="en-GB" sz="2800" b="0" kern="1200" dirty="0">
              <a:solidFill>
                <a:schemeClr val="tx1">
                  <a:lumMod val="75000"/>
                  <a:lumOff val="25000"/>
                </a:schemeClr>
              </a:solidFill>
              <a:latin typeface="Univers Condensed" panose="020B0506020202050204" pitchFamily="34" charset="0"/>
            </a:rPr>
            <a:t> (What challenge/problem do you want to change?</a:t>
          </a:r>
          <a:endParaRPr lang="en-GB" sz="2800" b="1" kern="1200" dirty="0">
            <a:solidFill>
              <a:schemeClr val="tx1">
                <a:lumMod val="75000"/>
                <a:lumOff val="25000"/>
              </a:schemeClr>
            </a:solidFill>
            <a:latin typeface="Univers Condensed" panose="020B0506020202050204" pitchFamily="34" charset="0"/>
          </a:endParaRPr>
        </a:p>
      </dsp:txBody>
      <dsp:txXfrm>
        <a:off x="5556450" y="5839475"/>
        <a:ext cx="5143098" cy="129489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7D4758-3FFF-984D-B9C2-10041B6BD879}">
      <dsp:nvSpPr>
        <dsp:cNvPr id="0" name=""/>
        <dsp:cNvSpPr/>
      </dsp:nvSpPr>
      <dsp:spPr>
        <a:xfrm>
          <a:off x="11050" y="1184808"/>
          <a:ext cx="3302868" cy="1981720"/>
        </a:xfrm>
        <a:prstGeom prst="roundRect">
          <a:avLst>
            <a:gd name="adj" fmla="val 10000"/>
          </a:avLst>
        </a:prstGeom>
        <a:solidFill>
          <a:srgbClr val="2F866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4310" tIns="194310" rIns="194310" bIns="194310" numCol="1" spcCol="1270" anchor="ctr" anchorCtr="0">
          <a:noAutofit/>
        </a:bodyPr>
        <a:lstStyle/>
        <a:p>
          <a:pPr marL="0" lvl="0" indent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100" kern="1200" noProof="0" dirty="0">
              <a:latin typeface="Univers Condensed  "/>
            </a:rPr>
            <a:t>Impact objectives</a:t>
          </a:r>
          <a:endParaRPr lang="en-AU" sz="5100" kern="1200" noProof="0" dirty="0">
            <a:latin typeface="Univers Condensed  "/>
          </a:endParaRPr>
        </a:p>
      </dsp:txBody>
      <dsp:txXfrm>
        <a:off x="69093" y="1242851"/>
        <a:ext cx="3186782" cy="1865634"/>
      </dsp:txXfrm>
    </dsp:sp>
    <dsp:sp modelId="{13EE7296-A265-C440-8762-97A133D4D210}">
      <dsp:nvSpPr>
        <dsp:cNvPr id="0" name=""/>
        <dsp:cNvSpPr/>
      </dsp:nvSpPr>
      <dsp:spPr>
        <a:xfrm>
          <a:off x="3644205" y="1766113"/>
          <a:ext cx="700208" cy="819111"/>
        </a:xfrm>
        <a:prstGeom prst="rightArrow">
          <a:avLst>
            <a:gd name="adj1" fmla="val 60000"/>
            <a:gd name="adj2" fmla="val 50000"/>
          </a:avLst>
        </a:prstGeom>
        <a:solidFill>
          <a:srgbClr val="2F866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_tradnl" sz="3500" kern="1200"/>
        </a:p>
      </dsp:txBody>
      <dsp:txXfrm>
        <a:off x="3644205" y="1929935"/>
        <a:ext cx="490146" cy="491467"/>
      </dsp:txXfrm>
    </dsp:sp>
    <dsp:sp modelId="{813EE077-1831-2742-9373-539E42119549}">
      <dsp:nvSpPr>
        <dsp:cNvPr id="0" name=""/>
        <dsp:cNvSpPr/>
      </dsp:nvSpPr>
      <dsp:spPr>
        <a:xfrm>
          <a:off x="4635065" y="1184808"/>
          <a:ext cx="3302868" cy="1981720"/>
        </a:xfrm>
        <a:prstGeom prst="roundRect">
          <a:avLst>
            <a:gd name="adj" fmla="val 10000"/>
          </a:avLst>
        </a:prstGeom>
        <a:solidFill>
          <a:srgbClr val="00B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4310" tIns="194310" rIns="194310" bIns="194310" numCol="1" spcCol="1270" anchor="ctr" anchorCtr="0">
          <a:noAutofit/>
        </a:bodyPr>
        <a:lstStyle/>
        <a:p>
          <a:pPr marL="0" lvl="0" indent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100" kern="1200" noProof="0" dirty="0">
              <a:latin typeface="Univers Condensed  "/>
            </a:rPr>
            <a:t>Outcome indicators</a:t>
          </a:r>
          <a:endParaRPr lang="en-AU" sz="5100" kern="1200" noProof="0" dirty="0">
            <a:latin typeface="Univers Condensed  "/>
          </a:endParaRPr>
        </a:p>
      </dsp:txBody>
      <dsp:txXfrm>
        <a:off x="4693108" y="1242851"/>
        <a:ext cx="3186782" cy="1865634"/>
      </dsp:txXfrm>
    </dsp:sp>
    <dsp:sp modelId="{55897C3E-2E56-1740-9888-9447742C6FDF}">
      <dsp:nvSpPr>
        <dsp:cNvPr id="0" name=""/>
        <dsp:cNvSpPr/>
      </dsp:nvSpPr>
      <dsp:spPr>
        <a:xfrm>
          <a:off x="8268220" y="1766113"/>
          <a:ext cx="700208" cy="819111"/>
        </a:xfrm>
        <a:prstGeom prst="rightArrow">
          <a:avLst>
            <a:gd name="adj1" fmla="val 60000"/>
            <a:gd name="adj2" fmla="val 50000"/>
          </a:avLst>
        </a:prstGeom>
        <a:solidFill>
          <a:srgbClr val="00B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_tradnl" sz="3500" kern="1200"/>
        </a:p>
      </dsp:txBody>
      <dsp:txXfrm>
        <a:off x="8268220" y="1929935"/>
        <a:ext cx="490146" cy="491467"/>
      </dsp:txXfrm>
    </dsp:sp>
    <dsp:sp modelId="{8CE7C030-A1B3-DD48-896A-A7E700DFD5E8}">
      <dsp:nvSpPr>
        <dsp:cNvPr id="0" name=""/>
        <dsp:cNvSpPr/>
      </dsp:nvSpPr>
      <dsp:spPr>
        <a:xfrm>
          <a:off x="9259081" y="1184808"/>
          <a:ext cx="3302868" cy="1981720"/>
        </a:xfrm>
        <a:prstGeom prst="roundRect">
          <a:avLst>
            <a:gd name="adj" fmla="val 10000"/>
          </a:avLst>
        </a:prstGeom>
        <a:solidFill>
          <a:srgbClr val="92D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4310" tIns="194310" rIns="194310" bIns="194310" numCol="1" spcCol="1270" anchor="ctr" anchorCtr="0">
          <a:noAutofit/>
        </a:bodyPr>
        <a:lstStyle/>
        <a:p>
          <a:pPr marL="0" lvl="0" indent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100" kern="1200" noProof="0" dirty="0">
              <a:latin typeface="Univers Condensed  "/>
            </a:rPr>
            <a:t>Data and evidence</a:t>
          </a:r>
          <a:endParaRPr lang="en-AU" sz="5100" kern="1200" noProof="0" dirty="0">
            <a:latin typeface="Univers Condensed  "/>
          </a:endParaRPr>
        </a:p>
      </dsp:txBody>
      <dsp:txXfrm>
        <a:off x="9317124" y="1242851"/>
        <a:ext cx="3186782" cy="18656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14:22:25.488"/>
    </inkml:context>
    <inkml:brush xml:id="br0">
      <inkml:brushProperty name="width" value="0.35" units="cm"/>
      <inkml:brushProperty name="height" value="0.35" units="cm"/>
      <inkml:brushProperty name="color" value="#5B2D90"/>
    </inkml:brush>
  </inkml:definitions>
  <inkml:trace contextRef="#ctx0" brushRef="#br0">0 1 24575,'5'260'0,"41"280"0,40 235 0,-1-8 0,4 83 0,46 307 0,-102-904 0,-11 2 0,-11 306 0,-11-391 0,0-4 0,-29 247 0,22-361-1365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14:23:04.922"/>
    </inkml:context>
    <inkml:brush xml:id="br0">
      <inkml:brushProperty name="width" value="0.1" units="cm"/>
      <inkml:brushProperty name="height" value="0.1" units="cm"/>
      <inkml:brushProperty name="color" value="#5B2D90"/>
    </inkml:brush>
  </inkml:definitions>
  <inkml:trace contextRef="#ctx0" brushRef="#br0">1 689 24575,'2'-17'0,"-1"1"0,2-2 0,2 1 0,-2 1 0,3 1 0,0-2 0,0 2 0,12-21 0,75-120 0,-81 140 0,37-55 0,2 5 0,77-78 0,-121 137 0,-1 1 0,2 0 0,-1 0 0,1 0 0,1 1 0,-2 1 0,2-1 0,0 1 0,0 1 0,0-2 0,0 2 0,0 2 0,0-2 0,0 1 0,2 1 0,-2 1 0,1-2 0,-1 2 0,0 2 0,2-2 0,-2 1 0,0 1 0,12 2 0,-8 1 0,-1-1 0,0 1 0,2 1 0,-2 0 0,0 1 0,-2-1 0,2 2 0,-1 1 0,-1 0 0,-1 0 0,2 0 0,-2 0 0,0 1 0,-2 1 0,14 20 0,24 58 0,54 146 0,-87-194 0,0-2 0,-3 1 0,-3 1 0,0-1 0,0 58 0,-18 206 0,6-244 0,-28 102 0,20-108 0,2 0 0,-6 86 0,-4 91 0,11-153 0,4 1 0,5 142 0,4-206-170,-1 0-1,2 1 0,0-1 1,2 0-1,-1 0 0,2 0 1,11 21-1</inkml:trace>
</inkml:ink>
</file>

<file path=ppt/ink/ink1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9T14:09:57.876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238 1 24575,'-1'36'0,"-4"0"0,-1 0 0,-18 67 0,-10 50 0,-13 464 0,41-502 0,-18 97 0,11-119 0,10-66 0,-2 1 0,-1-1 0,-1 2 0,-2-2 0,0-2 0,-24 50 0,28-91 0,7-17 0,98-366 0,-35 6 0,-53 348 0,1 1 0,38-74 0,-16 38 0,-19 44 0,1 3 0,2-1 0,1 2 0,47-58 0,116-102 0,-174 185 0,0-1 0,2 1 0,-1 1 0,1 0 0,-1 1 0,1 1 0,1-1 0,-2 1 0,2 1 0,0 0 0,0 0 0,0 1 0,0 1 0,12-1 0,29 2 0,95 9 0,-125-7 0,13 5-227,-2 1-1,2 1 1,-1 3-1,-2 0 1,33 18-1</inkml:trace>
</inkml:ink>
</file>

<file path=ppt/ink/ink1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9T14:09:59.613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51 609 24575,'1132'0'0,"-1120"1"0,0-2 0,0 1 0,2-2 0,-2 1 0,0-2 0,0 0 0,0 0 0,0-2 0,-2 1 0,2-1 0,-1-1 0,1 0 0,-2 0 0,11-9 0,-16 11 0,-1-1 0,2-1 0,-1 0 0,-1 0 0,-1 0 0,2 0 0,-2 0 0,0 0 0,0-1 0,0 1 0,0-2 0,-2 1 0,1 1 0,-1-2 0,1 1 0,-2-1 0,1 2 0,-1-1 0,0-1 0,0 1 0,-1-1 0,-1 1 0,1 1 0,-1-2 0,-2-8 0,-4-7 0,1 1 0,-2-1 0,-2 2 0,1-1 0,-2 2 0,-2-1 0,1 2 0,-2-1 0,0 2 0,-20-19 0,22 25 0,-1 0 0,1 1 0,-1 1 0,-1-1 0,0 2 0,0 0 0,-1 2 0,1-1 0,-2 2 0,1 0 0,-2 2 0,1-1 0,-1 1 0,-25-1 0,-68 1 0,-126 13 0,198-6 0,0 1 0,0 4 0,0 1 0,0 1 0,1 2 0,-62 30 0,74-27 0,2 2 0,0 1 0,2 0 0,1 1 0,0 2 0,1 2 0,1-2 0,1 3 0,1 0 0,1 0 0,1 1 0,1 1 0,-17 46 0,22-42 0,1 0 0,2 1 0,2-1 0,-1 2 0,2 41 0,15 157 0,-9-208 0,0 1 0,2-1 0,1 1 0,1-2 0,1 0 0,-1 0 0,4 0 0,-1-2 0,1 1 0,1-1 0,1 1 0,28 29 0,-23-29 0,1-2 0,1 0 0,-1-2 0,2-1 0,2 0 0,-1 0 0,1-3 0,1 0 0,0-1 0,45 14 0,-11-11 0,1-4 0,1-1 0,90 0 0,181-19 0,-284 5-227,-1-4-1,-1 0 1,0-3-1,0-1 1,51-25-1</inkml:trace>
</inkml:ink>
</file>

<file path=ppt/ink/ink1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9T14:10:00.877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284 0 24575,'-2'25'0,"-1"1"0,-10 40 0,-1 13 0,-157 949 0,147-898 0,8-46-116,2-30-92,4 2 0,2-1-1,2-1 1,3 2 0,5 71 0</inkml:trace>
</inkml:ink>
</file>

<file path=ppt/ink/ink1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9T14:10:01.980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1 580 24575,'50'-45'0,"98"-69"0,-52 45 0,30-26 0,260-146 0,-383 239 0,-2 1 0,2-1 0,0 1 0,-1-1 0,1 1 0,0-1 0,0 2 0,0-1 0,-2-1 0,2 2 0,0-1 0,0 1 0,0 0 0,0 0 0,0 0 0,0 0 0,0 0 0,0 0 0,0 0 0,0 1 0,0-1 0,0 2 0,0-1 0,-1-1 0,1 2 0,0-1 0,0 1 0,-2-1 0,2 1 0,0-1 0,-1 1 0,1 1 0,-2-2 0,1 1 0,1 1 0,-2-2 0,1 2 0,-1 0 0,1-1 0,-1 1 0,1 0 0,-1 0 0,1-2 0,-2 2 0,1 0 0,-1 0 0,2 6 0,4 17 0,-3-1 0,0 2 0,-2 0 0,-1 36 0,-1-37 0,1 76 0,-5 1 0,-4-1 0,-4 0 0,-35 123 0,34-174 0,-2 15 0,-5-1 0,-29 67 0,31-96-170,1 0-1,3 0 0,0 3 1,3-2-1,1 2 0,2 0 1,-7 81-1</inkml:trace>
</inkml:ink>
</file>

<file path=ppt/ink/ink1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9T14:10:03.845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399 0 24575,'0'126'0,"-6"-2"0,-27 160 0,-94 496 0,68-500 0,-14 103 0,49-232 0,7-49 0,-7 197 0,23-244 0,-16 86 0,10-93 0,1-1 0,1 74 0,7-104 0,-1-1 0,1 1 0,1-2 0,1 1 0,1-1 0,-1 2 0,2-2 0,0 0 0,2-2 0,-1 2 0,16 20 0,-23-35 0,33 48 0,3-3 0,42 42 0,-66-75 0,0 0 0,1-2 0,1 1 0,-1-1 0,2-1 0,0-1 0,0-1 0,0 1 0,2-1 0,-1-2 0,25 7 0,-16-8 0,1 1 0,1-2 0,-2-2 0,2-1 0,-1 0 0,1-1 0,-2-2 0,2-2 0,-1 1 0,-1-4 0,1 1 0,-2-1 0,1-2 0,-1-1 0,30-17 0,-1-5-682,76-62-1</inkml:trace>
</inkml:ink>
</file>

<file path=ppt/ink/ink1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9T14:10:04.644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 24575,'8'0'0,"14"0"0,25 0 0,25 0 0,28 0 0,23 0 0,18 0 0,14 0 0,-8 0 0,-6 0 0,-17 0 0,-13 0 0,-12 0 0,-16 0 0,-23 0-8191</inkml:trace>
</inkml:ink>
</file>

<file path=ppt/ink/ink1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9T14:10:08.367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768 0 24575,'-2'32'0,"-1"-2"0,-3 1 0,0-1 0,-1 0 0,-19 48 0,-4 15 0,-324 1208 0,53-134 0,269-1032 0,40-260-1365,2 37-5461</inkml:trace>
</inkml:ink>
</file>

<file path=ppt/ink/ink1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9T14:10:09.685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411 324 24575,'10'-1'0,"1"-1"0,-1-1 0,1 0 0,-1 0 0,1-1 0,16-10 0,15-4 0,199-81 0,49-18 0,-247 102 0,2 3 0,0 2 0,2 1 0,77-3 0,-115 10 0,0 2 0,0 2 0,0-2 0,0 1 0,0 1 0,0-1 0,-1 2 0,1 0 0,0 0 0,-2 0 0,2 2 0,-1-1 0,-1 1 0,2-1 0,-3 2 0,12 8 0,-7-2 0,-1-2 0,-1 2 0,-1 0 0,1 0 0,-2 0 0,1 2 0,-2-1 0,0 1 0,4 19 0,4 15 0,-4 0 0,-2 1 0,-2 1 0,0 98 0,-6-116 0,0 31 0,-11 82 0,8-122 0,-1-1 0,-2 1 0,0-1 0,-2 1 0,-1-2 0,0 0 0,-13 24 0,8-24 0,-11 25 0,-5-1 0,-50 62 0,71-95 0,-1-2 0,-1 1 0,-1-1 0,0 1 0,0-2 0,-1 0 0,1-2 0,-2 1 0,1-1 0,-1-1 0,-1 0 0,0-1 0,-21 5 0,-18-2 0,0-4 0,-1-1 0,1-3 0,-2-3 0,-100-16 0,20-8 0,-145-51 0,199 55 0,-62-20 0,129 38 0,1-1 0,1 0 0,-1-1 0,1-1 0,1-1 0,-2 2 0,-13-16 0,24 19 0,-1-1 0,1 1 0,-2-1 0,2 1 0,0-2 0,0 1 0,0-1 0,2 2 0,-2-2 0,1 1 0,1-1 0,-1 0 0,1 0 0,1 0 0,-2 0 0,2 2 0,0-2 0,0 0 0,0 0 0,0 0 0,2 0 0,-1 0 0,1 0 0,-1 1 0,1-1 0,-1 0 0,2 2 0,0-2 0,-1 1 0,1-1 0,1 2 0,7-10 0,-8 10 0,1-2 0,1 0 0,1 1 0,-2 1 0,2-1 0,-1 1 0,1-1 0,0 1 0,0 1 0,0-2 0,0 2 0,1 0 0,-1 2 0,2-2 0,-2 1 0,1 1 0,-1-1 0,2 1 0,-1 1 0,-1-2 0,2 2 0,-1 0 0,1 2 0,-2-2 0,1 1 0,1 1 0,5 1 0,34 19-1365</inkml:trace>
</inkml:ink>
</file>

<file path=ppt/ink/ink1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9T14:10:11.550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0 675 24575,'241'19'0,"-34"1"0,356-19 0,-556-1 0,-1 0 0,2 0 0,-1 0 0,-1-1 0,2 1 0,-1-2 0,-1 1 0,2-2 0,-2 1 0,1-1 0,-1 0 0,0 0 0,0 0 0,0-1 0,8-4 0,-10 2 0,1 0 0,-1 2 0,-1-2 0,2 0 0,-2 0 0,0-2 0,0 2 0,0 0 0,-2-1 0,2 1 0,-1-2 0,-1 2 0,-1-1 0,2 1 0,-2-11 0,3-7 0,-2-1 0,-1 1 0,-1 0 0,-1-2 0,-10-38 0,9 49 0,-1 1 0,-2-1 0,0 0 0,0 2 0,-2-1 0,1 1 0,-2 1 0,0-2 0,0 2 0,-14-13 0,2 4 0,-6-9 0,-1 0 0,-2 3 0,-2 1 0,-37-25 0,62 47 0,1-1 0,-2 1 0,1 1 0,-1-2 0,1 2 0,-2 0 0,1 2 0,1-2 0,-2 1 0,1 1 0,-1-1 0,2 2 0,-2 0 0,0 0 0,1 0 0,-1 0 0,2 2 0,-2-1 0,1 1 0,-1 1 0,2-2 0,-1 2 0,1 0 0,-1 2 0,1-2 0,-8 6 0,-17 16 0,1 1 0,1 1 0,3 1 0,0 2 0,-44 60 0,-98 186 0,122-193 0,29-55 0,2 1 0,1 1 0,0 0 0,3 0 0,0 1 0,3 2 0,0-1 0,1 1 0,2 0 0,3 0 0,0 0 0,2 51 0,2-75 0,2 0 0,-1-2 0,1 2 0,0-1 0,1 1 0,-1-2 0,2 1 0,-1-1 0,1 1 0,1-1 0,0-1 0,-2 2 0,4-2 0,-2 0 0,0 0 0,1 0 0,-1-2 0,2 2 0,8 3 0,19 11 0,2-2 0,71 24 0,-60-24 0,-6-6 0,3-2 0,-1-1 0,1-3 0,0-1 0,0-2 0,0-3 0,55-5 0,5 2 0,-82 2-341,-1-1 0,1-1-1,28-7 1</inkml:trace>
</inkml:ink>
</file>

<file path=ppt/ink/ink1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9T14:10:13.293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161 1 24575,'-2'33'0,"-1"0"0,-10 42 0,-4 39 0,-25 233 0,23-215 0,-7 208 0,25-283 0,-17 87 0,9-88 0,-2 83 0,16-161 0,1-1 0,0 1 0,19-43 0,13-38 0,13-79 0,117-274 0,-156 434 0,0 1 0,1 1 0,1 1 0,1-1 0,0 1 0,1 2 0,22-19 0,16-9 0,67-45 0,-67 54-273,2 3 0,1 2 0,1 1 0,73-24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14:23:06.806"/>
    </inkml:context>
    <inkml:brush xml:id="br0">
      <inkml:brushProperty name="width" value="0.1" units="cm"/>
      <inkml:brushProperty name="height" value="0.1" units="cm"/>
      <inkml:brushProperty name="color" value="#5B2D90"/>
    </inkml:brush>
  </inkml:definitions>
  <inkml:trace contextRef="#ctx0" brushRef="#br0">461 0 24575,'-26'976'0,"20"-886"0,-4 42 0,10 207 0,0-334 0,0 1 0,0-2 0,1 2 0,-1-1 0,2-1 0,-1 2 0,1-1 0,-1-1 0,1 2 0,1-1 0,-2-1 0,2 1 0,0-1 0,0-1 0,0 2 0,0-1 0,0-1 0,2 2 0,-2-2 0,1 0 0,-1 1 0,2-1 0,-1-1 0,1 1 0,-1 0 0,1-2 0,-1 2 0,2-1 0,-1-1 0,-1 1 0,1-1 0,1-1 0,-2 2 0,2-2 0,-1 0 0,1 0 0,-2 0 0,1 0 0,8-2 0,2-1 0,-1 0 0,1 0 0,0-1 0,-2-1 0,1 1 0,1-2 0,-3-2 0,1 2 0,1-1 0,-2-2 0,0 0 0,18-17 0,151-176 0,-119 122 0,-5-2 0,-3-4 0,75-160 0,-75 138 0,-15 23 0,42-143 0,-51 136 0,-6 13 0,16-116 0,-28 127 0,-97 377 0,13-58 0,-165 563 0,54-205 0,-402 1568 0,430-1307 0,116-584 0,-93 355 0,114-589-1365,6-25-5461</inkml:trace>
</inkml:ink>
</file>

<file path=ppt/ink/ink1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9T14:10:16.062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852 170 24575,'1'0'0,"-1"0"0,2 0 0,-1 0 0,1 0 0,-1 0 0,-1 0 0,2-2 0,-1 2 0,1 0 0,-2 0 0,1-1 0,1 1 0,-2-2 0,1 2 0,1-1 0,-2 1 0,1-2 0,-1 2 0,2-1 0,-1 1 0,-1-2 0,2 1 0,-2 1 0,0-2 0,1 1 0,-1-1 0,0 2 0,2-1 0,-2-1 0,0 1 0,0 1 0,0-2 0,1 1 0,-1-1 0,0 1 0,0 1 0,0-2 0,0 1 0,-1-1 0,1 1 0,0 1 0,0-2 0,0 1 0,-2-1 0,2 2 0,0-1 0,-1-1 0,1 1 0,0 1 0,-2-3 0,-1-2 0,2-1 0,-2 0 0,0 2 0,0-1 0,0-1 0,0 2 0,0-1 0,-2 1 0,-4-7 0,-7 1 0,1 2 0,-2-1 0,1 2 0,-1 1 0,1 0 0,-2 1 0,1 1 0,-1-1 0,0 2 0,-18 0 0,-34 0 0,-91 8 0,47-1 0,99-4 0,2 0 0,-2 2 0,1-1 0,-1 2 0,2 0 0,-1 0 0,-1 2 0,2-1 0,-1 2 0,2-1 0,-1 2 0,-19 13 0,25-14 0,-1 0 0,1 1 0,1 1 0,-2-1 0,2 1 0,0-1 0,2 2 0,-2 0 0,1-1 0,1 1 0,-1 1 0,2-1 0,0 0 0,0 0 0,2 2 0,-2-2 0,1 1 0,1 17 0,-1-10 0,2-1 0,0-1 0,0 2 0,2-2 0,-1 1 0,2-1 0,0 0 0,2 2 0,7 17 0,-8-26 0,1-2 0,-1 1 0,1-1 0,-1 0 0,2 2 0,0-4 0,0 2 0,0 0 0,0-1 0,2-1 0,-2 1 0,1-1 0,1 1 0,-1-2 0,1 0 0,-1 0 0,1 0 0,-1-2 0,14 4 0,26 2 0,-1-2 0,1-2 0,-1-2 0,55-5 0,-37 1 0,73 6 0,-133-3 0,1 0 0,-1 1 0,1 1 0,-2-2 0,1 1 0,1 1 0,-2-1 0,1 2 0,-1-1 0,2-1 0,-2 2 0,0 0 0,0-1 0,1 1 0,-1 0 0,0 0 0,3 6 0,0-2 0,-1 2 0,-1 0 0,1-1 0,-1 1 0,-1 0 0,0 0 0,3 15 0,2 12 0,-4 1 0,-1-1 0,-3 42 0,0-69 0,2 74 0,1-46 0,-3 1 0,0-1 0,-3 2 0,-9 42 0,9-73 0,0-2 0,0 1 0,0-1 0,-2 0 0,2 0 0,-1 0 0,-1 0 0,-1-1 0,2 1 0,-2-2 0,1 1 0,-1-1 0,0 1 0,0-1 0,0-1 0,-1 2 0,1-2 0,-2 0 0,2-2 0,-1 2 0,1-1 0,-2-1 0,-11 2 0,-23 5 0,0-2 0,-78-2 0,91-4 0,-4 2 20,2-1 0,-2-2 0,1-2 0,-1 0 0,-51-15 0,77 16-75,-1-1 0,-1-1 0,2 1 0,-1-2 0,1 2 0,1-1 0,-2-2 0,2 1 0,-1-1 0,1 0 0,0 0 0,0 0 0,1 0 0,-1-1 0,2 1 0,-1-2 0,1 1 0,-1-1 0,2 1 0,0-1 0,0-1 0,0 2 0,2-1 0,-1-1 0,1 0 0,-2-12 0</inkml:trace>
</inkml:ink>
</file>

<file path=ppt/ink/ink1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9T14:10:17.277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798 1 24575,'-2'47'0,"-2"-1"0,-2 1 0,-2-1 0,-14 47 0,-68 179 0,42-133 0,-129 503 0,114-382 0,-122 319 0,152-497 0,5 2 0,2 2 0,5-1 0,3 4 0,5-2 0,-4 100 0,10-97 0,-22 107 0,38-230-1365,8-18-5461</inkml:trace>
</inkml:ink>
</file>

<file path=ppt/ink/ink1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9T14:10:18.677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1 160 24575,'26'-1'0,"1"-2"0,-2-2 0,2-1 0,41-13 0,46-11 0,-102 27 0,393-77 0,-395 77 0,2 0 0,0 2 0,0-2 0,0 1 0,2 2 0,-2 0 0,0 0 0,0 2 0,0-1 0,16 4 0,-22-2 0,0-2 0,0 2 0,0 0 0,0 0 0,-1 2 0,1-2 0,-2 1 0,1-1 0,-1 2 0,1-1 0,-1 2 0,1-1 0,-2-1 0,1 2 0,-1-1 0,0 1 0,0 0 0,0 0 0,0 0 0,-1 0 0,2 9 0,5 36 0,0-2 0,-4 2 0,-1 0 0,-2 0 0,-11 86 0,3 10 0,6-104 0,-2 1 0,-1-1 0,-18 80 0,18-109 0,0-2 0,-1 0 0,-1 0 0,-1 0 0,2 0 0,-2-2 0,-2 2 0,2-1 0,-1-1 0,-2-1 0,1 2 0,-1-2 0,0 0 0,-1 0 0,-1-2 0,2 1 0,-22 11 0,10-11 0,0-2 0,0-2 0,0 1 0,0-2 0,-2 0 0,2-2 0,-1-1 0,1 0 0,-29-6 0,-13 5 0,15-1-227,2-1-1,-1-3 1,-1-1-1,2-2 1,-62-21-1</inkml:trace>
</inkml:ink>
</file>

<file path=ppt/ink/ink1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9T14:10:20.566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163 645 24575,'86'0'0,"16"-1"0,1 4 0,130 19 0,-217-17 0,2-2 0,-1-2 0,1 1 0,0-1 0,0-1 0,31-4 0,-44 2 0,-1 1 0,1-1 0,-1 1 0,1-1 0,-1-1 0,1 2 0,-2-2 0,1 1 0,1-1 0,-2 0 0,1 0 0,-1 0 0,0-1 0,0 1 0,0-2 0,0 2 0,0-1 0,0 1 0,-1-2 0,1 1 0,-2-1 0,1 1 0,-1-1 0,1 1 0,-1-1 0,1 1 0,-2-1 0,1 1 0,-1-10 0,3-23 0,0-2 0,-3 0 0,-6-62 0,3 88 0,2-2 0,-2 1 0,-2 1 0,1-1 0,-1 2 0,1-1 0,-2-1 0,-2 2 0,2 0 0,-1 0 0,-2 2 0,0-2 0,-11-11 0,2 7 0,0-1 0,0 2 0,-1 2 0,-2-1 0,1 2 0,-1 0 0,0 2 0,-43-14 0,31 15 0,0 3 0,-2 0 0,2 1 0,-1 2 0,-58 3 0,73 0 0,-2 2 0,0-1 0,1 2 0,-1 2 0,-30 8 0,44-10 0,-2 2 0,1-2 0,-1 3 0,2-2 0,-1 1 0,1 1 0,-1 0 0,2 0 0,-1 1 0,1-1 0,0 2 0,0-1 0,1 1 0,-8 14 0,-1 10 0,2-1 0,2 2 0,1-1 0,1 1 0,2 0 0,2 1 0,-1 46 0,-5 22 0,-1 36 0,8 183 0,5-176 0,-2-119 0,1-2 0,2 0 0,2 1 0,-1-1 0,2-1 0,0 1 0,2 0 0,13 25 0,-17-40 0,1 2 0,1-2 0,0 0 0,0 0 0,0 0 0,1-2 0,-1 2 0,2-1 0,-1-1 0,2-1 0,-1 2 0,1-2 0,0 0 0,0-2 0,1 2 0,-1-1 0,2-1 0,-2-1 0,1 2 0,20 1 0,48 0 0,-1-3 0,77-8 0,-19 1 0,-21-4-1365</inkml:trace>
</inkml:ink>
</file>

<file path=ppt/ink/ink1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9T14:10:22.567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1090 87 24575,'0'-5'0,"0"2"0,-1 0 0,1-1 0,-2 1 0,1 0 0,1-2 0,-2 2 0,1 0 0,-1 0 0,-1 0 0,2 0 0,-1 0 0,-1 0 0,2 0 0,-2 0 0,0 0 0,1 2 0,-1-2 0,0 1 0,0-1 0,0 2 0,0-1 0,0-1 0,0 2 0,-1-1 0,1 2 0,0-1 0,-2-1 0,2 2 0,0-1 0,-7 1 0,-16-5 0,-1 2 0,2 3 0,-40 0 0,35 2 0,11-2 0,-68 0 0,-158 22 0,218-17 0,0 1 0,2 0 0,-1 3 0,1 0 0,-1 1 0,1 1 0,1 2 0,1 1 0,-1-1 0,-25 25 0,37-26 0,0 1 0,0 1 0,1 1 0,1-2 0,1 2 0,0 2 0,1-2 0,1 1 0,-11 32 0,-3 21 0,-12 74 0,30-124 0,-3 5 0,1 0 0,1 2 0,1-2 0,1 1 0,2 1 0,0-1 0,2-1 0,1 2 0,1-2 0,1 1 0,1-1 0,1 0 0,1 0 0,1-1 0,1 1 0,1-2 0,1-1 0,1 2 0,17 19 0,-16-24 0,1 0 0,0-2 0,1 1 0,1-2 0,-1 0 0,2-2 0,2 1 0,-1-2 0,1 0 0,-1-2 0,2-1 0,0 0 0,0 0 0,2-3 0,-2 0 0,36 5 0,3-2 0,1-2 0,1-4 0,-1-1 0,1-4 0,76-13 0,-125 14-105,1-2 0,1 0 0,-3-2 0,1 1 0,1-2 0,-2 0 0,1 0 0,-1 0 0,0-2 0,0-1 0,-1 2 0,14-16 0</inkml:trace>
</inkml:ink>
</file>

<file path=ppt/ink/ink1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9T14:10:24.181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926 1 24575,'0'93'0,"-8"377"0,-1-349 0,-43 223 0,14-190 0,-5-1 0,-74 167 0,61-166 0,35-92 0,-40 86 0,-214 334 0,226-400 0,14-13 0,2 2 0,5 1 0,2 0 0,4 3 0,-16 94 0,34-151 0,-1 0 0,4 0 0,-2 2 0,1-2 0,2 0 0,0 1 0,6 34 0,-4-47 0,-1 0 0,1 0 0,-1 0 0,2-2 0,0 2 0,-1 0 0,1-1 0,0 1 0,1-2 0,-1 2 0,2-1 0,-2-1 0,1 1 0,1-1 0,-1-1 0,1 2 0,1-2 0,-2 0 0,2 1 0,-1-2 0,1 1 0,-2 0 0,2-2 0,0 2 0,0-1 0,0-1 0,8 1 0,44 5 0,2-4 0,117-6 0,-45-1 0,-111 4 30,0-2 0,0 1 0,42-11 0,-55 10-136,-1-1 0,1 2 0,-1-2 0,1-2 0,-1 2 0,1-1-1,-2-1 1,1 1 0,-1-1 0,0-1 0,0 2 0,0-2 0,6-8 0</inkml:trace>
</inkml:ink>
</file>

<file path=ppt/ink/ink1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9T14:10:24.884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0 24575,'6'0'0,"11"0"0,7 0 0,15 0 0,19 0 0,16 0 0,20 0 0,17 0 0,15 0 0,14 0 0,11 0 0,7 0 0,2 0 0,-10 0 0,-18 0 0,-24 0 0,-31 0-8191</inkml:trace>
</inkml:ink>
</file>

<file path=ppt/ink/ink1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9T14:10:26.302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131 0 24575,'-5'78'0,"-2"-1"0,-5-1 0,-41 148 0,32-142 0,9-22 0,3 0 0,3 0 0,2 2 0,2-1 0,13 103 0,-11-160 0,0-1 0,0 0 0,0 2 0,1-2 0,-1 0 0,2 1 0,-1-1 0,-1 0 0,2 0 0,-1 2 0,2-2 0,-1 0 0,-1 0 0,1 0 0,1 0 0,-2-2 0,2 2 0,0 0 0,-1-1 0,1 1 0,0-2 0,0 2 0,0-1 0,4 1 0,-2 0 0,1-2 0,0-1 0,0 2 0,1-2 0,-1 1 0,0-1 0,0-1 0,0 1 0,0 0 0,0-2 0,0 1 0,11-4 0,8-4 0,1-1 0,-1-2 0,-1 0 0,0-3 0,24-17 0,14-19-1365</inkml:trace>
</inkml:ink>
</file>

<file path=ppt/ink/ink1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9T14:10:27.484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0 24575,'0'8'0,"0"8"0,0 8 0,8 8 0,1-10 0,0-13 0</inkml:trace>
</inkml:ink>
</file>

<file path=ppt/ink/ink1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9T14:10:28.949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4 0 24575,'0'102'0,"-3"81"0,8 2 0,47 290 0,-31-337 0,-15-84 0,3 2 0,26 79 0,-35-134 0,0 1 0,0-2 0,1 1 0,-1 1 0,0-1 0,2 1 0,-2-1 0,1 1 0,-1-1 0,2 1 0,-2-2 0,1 1 0,1 1 0,-2-1 0,1-1 0,1 2 0,-1-1 0,-1-1 0,2 2 0,-1-2 0,1 1 0,-1-1 0,1 2 0,-1-2 0,1 0 0,1 1 0,0-1 0,0-1 0,0 1 0,-2 0 0,2-2 0,0 2 0,-1-1 0,1-1 0,0 1 0,-2 1 0,2-2 0,-1 1 0,-1-1 0,2 1 0,2-4 0,10-11 0,0-1 0,0 1 0,12-22 0,-12 20 0,264-364 0,40-50 0,-286 396 62,66-56-1,-61 58-805,52-56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14:23:08.989"/>
    </inkml:context>
    <inkml:brush xml:id="br0">
      <inkml:brushProperty name="width" value="0.1" units="cm"/>
      <inkml:brushProperty name="height" value="0.1" units="cm"/>
      <inkml:brushProperty name="color" value="#5B2D90"/>
    </inkml:brush>
  </inkml:definitions>
  <inkml:trace contextRef="#ctx0" brushRef="#br0">0 1068 24575,'5'0'0,"-1"-2"0,1 1 0,-1-1 0,-1 1 0,2-2 0,-1 1 0,-1-1 0,2 2 0,-2-2 0,1 0 0,-1 0 0,0 0 0,0 0 0,0 0 0,0-2 0,0 2 0,3-6 0,41-67 0,-19 13 0,-2-2 0,19-70 0,3-9 0,-8 17 0,26-68 0,-57 177 0,0 0 0,0 0 0,2 0 0,1 1 0,-2 1 0,4 1 0,25-27 0,-35 37 0,-1 1 0,2-1 0,-1 1 0,1 1 0,-1 0 0,2-2 0,-1 2 0,-1 0 0,2 2 0,0-2 0,-1 1 0,1-1 0,0 2 0,-2-1 0,2 1 0,0 1 0,0-2 0,0 2 0,0 0 0,0 0 0,0 0 0,0 2 0,0-2 0,-1 1 0,1 1 0,0-1 0,0 1 0,0-1 0,-2 2 0,2 0 0,-1 0 0,-1 0 0,2 0 0,-1 0 0,-1 2 0,1-2 0,-1 1 0,1 1 0,-2-1 0,6 7 0,12 17 0,-2 2 0,1 2 0,-4-1 0,1 1 0,13 41 0,-27-65 0,30 70 0,111 306 0,-128-327 0,-2 0 0,-2 1 0,-3 1 0,3 115 0,-12-30 0,-6 202 0,4-332 0,1-1 0,-2-1 0,0 2 0,0-1 0,-2-1 0,1 0 0,-2 2 0,0-2 0,0-2 0,-2 2 0,-10 14 0,-9 7 0,-1 0 0,-41 33 0,-29 31 0,44-40 0,-1-3 0,-4-3 0,-107 75 0,154-118 0,-15 11 0,1 2 0,1 0 0,1 2 0,1 1 0,1 0 0,1 3 0,1-2 0,1 2 0,2 2 0,1-1 0,1 2 0,-18 53 0,27-70 0,-3 11 0,0 2 0,1-1 0,2 1 0,2-1 0,-4 46 0,8-65 0,0-2 0,0 2 0,0-1 0,2 1 0,-1 0 0,-1-2 0,2 1 0,1 1 0,-2-2 0,1 2 0,1-1 0,0-1 0,0 1 0,0-1 0,0 1 0,0-1 0,0-1 0,1 2 0,1-2 0,-2 1 0,1-1 0,1 0 0,-1 0 0,1 0 0,-1 0 0,2-1 0,-1 1 0,-1-2 0,2 1 0,-1-1 0,1 1 0,-2-1 0,2-1 0,6 2 0,8-1-227,1 2-1,-2-3 1,2 0-1,-1-1 1,32-5-1,-5-5-6598</inkml:trace>
</inkml:ink>
</file>

<file path=ppt/ink/ink1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9T14:10:31.093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1 726 24575,'215'3'0,"232"-7"0,-383-1 0,1-2 0,-2-4 0,1-2 0,73-26 0,-112 30 0,1 0 0,-1-2 0,-1-1 0,0-1 0,0-1 0,-1-2 0,-2 1 0,1-3 0,-2 1 0,1-2 0,-3-1 0,27-35 0,-39 46 0,0-2 0,0 1 0,-2-2 0,1 1 0,-2 1 0,0-2 0,0 0 0,0 1 0,-2-1 0,1 0 0,-2 0 0,0 0 0,-2-15 0,2 18 0,0 2 0,-1-1 0,-1 2 0,-1-1 0,2-1 0,-2 1 0,0-1 0,0 2 0,0-1 0,0 1 0,-2-2 0,1 2 0,-1 0 0,1 0 0,-1 2 0,-1-2 0,0 0 0,2 1 0,-2 1 0,0-1 0,-11-4 0,-35-13 0,-4 4 0,2 1 0,-1 2 0,-1 5 0,-1 1 0,0 1 0,-84 2 0,125 8 0,-1-1 0,1 2 0,-1 0 0,1 2 0,1-1 0,-2 1 0,2 1 0,0 1 0,0 1 0,0-1 0,2 2 0,-25 20 0,-14 13 0,-83 90 0,108-104 0,6-5 0,1-1 0,1 4 0,1-2 0,1 1 0,2 2 0,0 0 0,2 0 0,1 2 0,1-1 0,2 2 0,2-1 0,-1 1 0,2 0 0,2 1 0,1-1 0,3 51 0,0 18 0,0-13 0,13 121 0,-8-183 0,-1 1 0,1-1 0,2 0 0,1 0 0,1 0 0,0-1 0,3-1 0,-2 1 0,23 28 0,-25-41 0,1-1 0,0-1 0,0 1 0,0-2 0,1 1 0,1-1 0,-1-1 0,1 0 0,-1 0 0,2-1 0,-1-1 0,1 1 0,13 2 0,20 4 0,2-4 0,52 4 0,-53-7 0,529 10 0,-377-16 0,-156-1 0,-2-3 0,1 0 0,-1-3 0,77-27 0,-37 12 0,-37 11-1365</inkml:trace>
</inkml:ink>
</file>

<file path=ppt/ink/ink1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32.657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0 1 24575,'0'101'0,"17"487"0,-8-492 0,4-3 0,5 1 0,3-2 0,41 109 0,-19-84 0,121 372 0,-137-404 0,63 142 0,-24-70 0,-32-80 0,4-2 0,4-2 0,1-2 0,5-2 0,59 66 0,-62-84 0,3 0 0,1-5 0,95 73 0,41 4 0,92 70 0,-212-146 0,2-4 0,86 41 0,-58-34 0,146 83 0,-239-131 0,44 22 0,2 0 0,0-3 0,56 15 0,-92-33 0,4 1 0,1 1 0,-1-1 0,1 2 0,-1 0 0,-1 2 0,29 16 0,-44-24 0,0 1 0,1-1 0,-1 0 0,0 0 0,0 0 0,0 0 0,2 0 0,-2 2 0,0-2 0,0 0 0,0 0 0,0 0 0,0 1 0,1-1 0,-1 0 0,0 0 0,0 2 0,0-2 0,0 0 0,0 0 0,0 1 0,0-1 0,0 0 0,0 0 0,0 2 0,0-2 0,0 0 0,0 0 0,0 1 0,0-1 0,0 0 0,0 0 0,0 0 0,0 2 0,0-2 0,0 0 0,0 0 0,-1 1 0,1-1 0,0 0 0,0 0 0,-20 9 0,-23-3 0,-31-12-1365</inkml:trace>
</inkml:ink>
</file>

<file path=ppt/ink/ink1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34.306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199 0 24575,'3'14'0,"0"-1"0,2 1 0,-1-2 0,1 1 0,1-1 0,0 0 0,1 0 0,1 0 0,-1-1 0,1 1 0,14 12 0,8 16 0,15 28 0,3-4 0,66 70 0,-111-131 0,0 0 0,0 1 0,-1-1 0,1 0 0,-2 2 0,2-2 0,-1 1 0,-1-1 0,1 2 0,-1-1 0,1-1 0,-1 2 0,1-1 0,-2 1 0,0-1 0,1-1 0,-1 2 0,0-1 0,0 1 0,-1-1 0,1 1 0,0-2 0,-2 1 0,1 1 0,-1-1 0,1-1 0,-1 2 0,1-1 0,-1-1 0,-1 2 0,2-2 0,-2 0 0,0 1 0,-3 4 0,-14 13 0,1 0 0,-1-2 0,-2 1 0,-28 17 0,23-16 0,-69 56 0,-147 113 0,222-179 116,18-10-321</inkml:trace>
</inkml:ink>
</file>

<file path=ppt/ink/ink1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37.622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0 1067 24575,'8'6'0,"-1"-2"0,1 1 0,-1-1 0,1 1 0,1-1 0,-2-1 0,2 0 0,0 0 0,12 3 0,92 14 0,-86-16 0,402 61 0,-299-46 0,-1-5 0,2-7 0,242-16 0,-310 0 0,0-3 0,-1-3 0,119-43 0,1-1 0,661-236 0,-662 208 0,-110 51 0,101-36 0,-127 52 0,-1-1 0,-1-3 0,-1 0 0,59-48 0,-2 3 0,52-36-682,166-147-1</inkml:trace>
</inkml:ink>
</file>

<file path=ppt/ink/ink1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38.773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766 0 24575,'-34'3'0,"-2"2"0,1 1 0,1 1 0,-1 1 0,2 2 0,-45 20 0,23-9 0,-61 14 0,70-25 0,1 1 0,0 4 0,0 0 0,-80 40 0,122-47 0,21-7 0,24-7 0,-34 3-29,109-22-639,178-65 0</inkml:trace>
</inkml:ink>
</file>

<file path=ppt/ink/ink1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39.573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1 0 24575,'12'2'0,"2"-2"0,-2 1 0,1 1 0,-1 1 0,0 0 0,0 0 0,0 1 0,0 1 0,0-1 0,-1 2 0,1 0 0,-2 2 0,1-2 0,-1 1 0,-1 2 0,2-1 0,-2 1 0,0 0 0,9 13 0,-6-5 0,0 1 0,-2 0 0,1 1 0,-2-1 0,0 2 0,-2 1 0,-1-2 0,0 2 0,-1-1 0,4 43 0,1 9 0,31 109 0,-13-62 0,-25-109-227,-1 1-1,1-1 1,1 1-1,-1-2 1,11 18-1</inkml:trace>
</inkml:ink>
</file>

<file path=ppt/ink/ink1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50.390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1 3674 24575,'21'-2'0,"2"1"0,-2-2 0,1-2 0,-1 1 0,0-2 0,0-2 0,0 1 0,0-2 0,27-17 0,20-14 0,82-68 0,-17 13 0,-37 26 0,-3-3 0,-3-4 0,132-145 0,197-298 0,-208 240 0,-140 182 0,-4-5 0,59-122 0,-40 71 0,-52 84 0,-4-3 0,45-145 0,-36 95 0,18-70 0,27-72 0,-73 230 0,-1-1 0,-2 1 0,4-50 0,0 13 0,-8 31 39,1-74-1,-5 84-326,0 0-1,3 0 1,0 0-1,12-50 1</inkml:trace>
</inkml:ink>
</file>

<file path=ppt/ink/ink1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51.439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384 1 24575,'-7'0'0,"1"0"0,0 2 0,0-1 0,0 1 0,0-1 0,0 1 0,0 1 0,0 0 0,0 0 0,0 0 0,0 0 0,1 0 0,1 1 0,-2-1 0,1 2 0,1-1 0,-8 10 0,-6 10 0,0 0 0,-24 45 0,-9 12 0,25-45-227,2 1-1,2 1 1,1 2-1,3-1 1,-17 48-1</inkml:trace>
</inkml:ink>
</file>

<file path=ppt/ink/ink1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52.440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1 1 24575,'0'0'0,"27"0"0,-1 0 0,1 2 0,39 7 0,-57-6 0,1 0 0,1 1 0,-2-1 0,0 2 0,0 1 0,0-2 0,0 2 0,0 0 0,-2 0 0,1 2 0,14 13 0,4 7 0,113 134 0,-122-141 0,-4 0 0,2 2 0,-3 1 0,0-2 0,18 52 0,-19-47-1365</inkml:trace>
</inkml:ink>
</file>

<file path=ppt/ink/ink1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57.240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3231 5082 24575,'3'0'0,"-2"-2"0,1 2 0,-1-1 0,1 1 0,-1-2 0,1 1 0,1-1 0,-2 2 0,1-1 0,-2-1 0,1 1 0,1-1 0,-1 1 0,1-1 0,-1 1 0,-1-1 0,2 1 0,-2-2 0,1 1 0,-1 1 0,2-1 0,-2 1 0,1-2 0,-1 1 0,0 1 0,0-2 0,0-2 0,8-62 0,-7 59 0,40-473 0,-37-337 0,-7 424 0,-3 293 0,-3 1 0,-27-110 0,11 72 0,14 64 0,-4 4 0,-3-2 0,-3 1 0,-33-73 0,35 99 0,-61-133 0,-185-307 0,196 388 0,-6 2 0,-2 4 0,-121-110 0,45 67 0,-195-131 0,234 173 0,84 65 0,0 2 0,-3 1 0,-45-26 0,-78-40 0,78 44 0,-1 2 0,-98-35 0,57 32 0,46 17 0,-1 3 0,-1 3 0,-88-15 0,-176 0 0,131 24-1365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14:23:10.673"/>
    </inkml:context>
    <inkml:brush xml:id="br0">
      <inkml:brushProperty name="width" value="0.1" units="cm"/>
      <inkml:brushProperty name="height" value="0.1" units="cm"/>
      <inkml:brushProperty name="color" value="#5B2D90"/>
    </inkml:brush>
  </inkml:definitions>
  <inkml:trace contextRef="#ctx0" brushRef="#br0">128 149 24575,'0'0'0,"-2"0"0,2 0 0,0 1 0,0-1 0,0 0 0,0 0 0,0 0 0,0 0 0,0 2 0,0-2 0,-1 0 0,1 0 0,0 0 0,0 1 0,0-1 0,0 0 0,0 0 0,0 0 0,0 2 0,0-2 0,0 0 0,0 0 0,1 0 0,-1 1 0,0-1 0,0 0 0,0 0 0,0 0 0,0 2 0,0-2 0,0 0 0,0 0 0,0 0 0,2 0 0,-2 1 0,0-1 0,0 0 0,0 0 0,0 0 0,1 0 0,-1 0 0,0 0 0,0 0 0,0 0 0,0 2 0,2-2 0,-2 0 0,0 0 0,0 0 0,0 0 0,1 0 0,-1 0 0,0 0 0,0 0 0,0 0 0,2 0 0,-2 0 0,0 0 0,0 0 0,0 0 0,1 0 0,-1-2 0,0 2 0,0 0 0,0 0 0,0 0 0,2 0 0,-2 0 0,-2 0 0,1 0 0,1 0 0,-2-1 0,1 1 0,-1 0 0,2 0 0,-1 0 0,-1-2 0,1 2 0,1 0 0,-2-1 0,1 1 0,1-2 0,-2 2 0,1-1 0,1 1 0,-2-2 0,2 2 0,-1-1 0,1 1 0,-2-2 0,2 1 0,-1 1 0,1-2 0,-2 1 0,2-1 0,0 2 0,0-1 0,-1-1 0,1-1 0,-2-1 0,-1-2 0,2 1 0,-1-1 0,2 2 0,-1-2 0,1 0 0,-2 1 0,2-1 0,0 2 0,2-2 0,-2 0 0,0 1 0,3-7 0,-3 11 0,1-2 0,-1 0 0,2 0 0,-1 0 0,-1 1 0,2-1 0,-1 0 0,1 0 0,-1 2 0,1-2 0,-1 1 0,2-1 0,-1 2 0,-1-1 0,2-1 0,-1 2 0,1-1 0,-2 1 0,2-1 0,0 1 0,-1-1 0,1 1 0,0 1 0,0-2 0,-2 1 0,7-1 0,-7 4 0,2-2 0,-1 0 0,1 0 0,-2 0 0,1 1 0,1-1 0,-2 2 0,2-2 0,-1 1 0,-1 1 0,1-2 0,1 1 0,-2 1 0,1-1 0,-1 1 0,1-1 0,-1 1 0,1-1 0,-1 1 0,1-1 0,-1 1 0,1-1 0,-2 2 0,1-1 0,1-1 0,-2 2 0,1-1 0,-1-1 0,2 2 0,-2-1 0,0 1 0,0-2 0,0 2 0,0 2 0,3 7 0,-2 0 0,-1 0 0,0 0 0,-1 24 0,-2-23 0,0-1 0,0 2 0,0-2 0,-2 1 0,-1-1 0,2 0 0,-2 0 0,-2 0 0,2-1 0,-1-1 0,-2 1 0,1-1 0,-1 1 0,0-2 0,-13 10 0,20-17 0,1-2 0,-1 1 0,1 1 0,-1-2 0,1 1 0,-1-1 0,1 2 0,-1-2 0,1 0 0,-1 1 0,1-1 0,-1 0 0,-1 0 0,2 0 0,-1 0 0,1 0 0,-1 0 0,1 0 0,-1 0 0,1 0 0,-2-1 0,1 1 0,1 0 0,-1-2 0,-1 1 0,0-1 0,0-1 0,0 2 0,2-2 0,-2 0 0,0 0 0,1 1 0,1-1 0,-2 0 0,1 0 0,1 0 0,-4-6 0,1-4 0,-1-2 0,1 0 0,-1 1 0,-1-25 0,8-31 0,-2 68 0,0-1 0,0 2 0,0-2 0,1 1 0,-1-1 0,2 2 0,-2-2 0,1 1 0,-1 1 0,2-2 0,-1 1 0,-1 1 0,2-2 0,-1 1 0,1 1 0,-1-1 0,1 1 0,-1-1 0,1 1 0,1-1 0,-2 1 0,1-1 0,-1 1 0,2 1 0,-1-2 0,-1 1 0,5-1 0,-4 2-38,-1 2 0,1-2 0,-1 0 1,2 1-1,-1-1 0,-1 2 0,1-2 0,-1 1 0,1 1 0,-1-2 0,-1 1 0,2 1 0,-1-1 0,1 1 0,-1-2 0,-1 1 1,2 1-1,-1-1 0,-1 1 0,2-1 0,-2 1 0,1-1 0,-1 2 0,2-1 0,-2-1 0,0 1 0,0-1 0,1 1 0,-1-1 1,0 2-1,0-1 0,0-1 0,0 1 0,0-1 0,-1 4 0</inkml:trace>
</inkml:ink>
</file>

<file path=ppt/ink/ink1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59.173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402 1 24575,'-15'17'0,"2"2"0,-1-1 0,2 2 0,2-1 0,-1 2 0,-10 29 0,-15 26 0,6-25 0,-1 0 0,-4-3 0,-1-1 0,-60 59 0,93-103 0,-1 2 0,1-1 0,-2 1 0,2-1 0,0 1 0,0-1 0,0 1 0,2 1 0,-2-2 0,1 2 0,-1-1 0,2 1 0,-1-2 0,2 2 0,-1 0 0,1-1 0,-2 1 0,2 0 0,0 0 0,2-2 0,-2 2 0,1 0 0,-1-1 0,2 1 0,-1 0 0,1-2 0,1 2 0,1 5 0,10 13 0,-1-3 0,2 1 0,2-2 0,-1 1 0,20 16 0,15 20 0,-37-39 0,194 230 0,-74-80-1365</inkml:trace>
</inkml:ink>
</file>

<file path=ppt/ink/ink1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3:41.390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5648 0 24575,'-2'3'0,"2"-1"0,-1-1 0,1 1 0,-2-1 0,2 2 0,-1-1 0,-1-1 0,1 1 0,1-1 0,-2 1 0,1-1 0,-1 1 0,1-1 0,-1-1 0,1 2 0,-1-1 0,-1 1 0,2-2 0,-4 3 0,-41 16 0,40-16 0,-21 5 0,0 1 0,-2-3 0,2-2 0,-1 1 0,-35-1 0,-149-7 0,89 0 0,-1894 2 0,1778 22 0,1 0 0,97-21 0,0-2 0,-216 26 0,286-13 0,-257 47 0,283-46 0,0 2 0,1 1 0,1 3 0,1 1 0,-48 29 0,19-1 0,1 2 0,4 2 0,1 5 0,-74 80 0,59-41 0,-29 34 0,85-101 0,0 2 0,1 2 0,2-1 0,2 1 0,-22 47 0,19-35 0,-2-1 0,-41 56 0,-104 135 0,140-195 62,-40 66 0,9-10-1551</inkml:trace>
</inkml:ink>
</file>

<file path=ppt/ink/ink1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3:43.155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5 0 24575,'-5'200'0,"10"217"0,-4-411 0,1 1 0,-2-1 0,1 0 0,2-1 0,-1 1 0,-1 0 0,2 0 0,0 0 0,0-2 0,0 2 0,0-1 0,2-1 0,-1 1 0,-1 1 0,2-3 0,-1 1 0,1 1 0,-1-1 0,2-1 0,-1 0 0,1 0 0,-2 0 0,2 0 0,0 0 0,0-1 0,0-1 0,0 1 0,-1-1 0,2 1 0,10-1 0,20 4 0,1-4 0,-1 1 0,1-4 0,35-5 0,-35 4 0,40-6 36,109-30 0,-58 10-1473</inkml:trace>
</inkml:ink>
</file>

<file path=ppt/ink/ink1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3:49.356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2280 1 24575,'-18'13'0,"0"1"0,-2-2 0,1 0 0,-2-2 0,1 1 0,-2-4 0,-29 11 0,19-7 0,1 2 0,-38 19 0,-14 13 0,-140 51 0,47-23 0,73-26 0,1 5 0,1 5 0,4 5 0,2 2 0,4 7 0,-155 149 0,87-25 0,78-93 0,58-73 0,2-1 0,2 1 0,1 1 0,1 1 0,1 1 0,2-1 0,1 2 0,-13 53 0,-59 232 0,70-245 0,6-40 0,1 2 0,4-2 0,-4 40 0,5-16 0,-13 66 0,7-69 0,-3 81 0,7-60-299,-2-1 0,-4-1 0,-29 106-1,38-170 132</inkml:trace>
</inkml:ink>
</file>

<file path=ppt/ink/ink1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3:51.289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1 1 24575,'3'0'0,"2"2"0,-1-1 0,-1 1 0,2-1 0,-2 1 0,1-1 0,-1 1 0,0 1 0,2-2 0,-2 2 0,0 0 0,0 0 0,0 0 0,0-1 0,0 2 0,-2-1 0,2 0 0,2 5 0,34 67 0,-9 7 0,4-1 0,61 108 0,-94-186 0,1-1 0,-1 1 0,1-2 0,-1 1 0,1 1 0,-1-2 0,1 1 0,-1-1 0,2 1 0,-1-1 0,1 1 0,-2-1 0,2 1 0,-1-1 0,1-1 0,-2 2 0,2-1 0,-1-1 0,1 2 0,0-2 0,-2 0 0,7 1 0,-4-2 0,2 1 0,-1-2 0,1 2 0,0-1 0,-2-1 0,2 1 0,-1-2 0,-1 1 0,2-1 0,5-3 0,13-10 0,0-2 0,-2-2 0,26-26 0,-28 28 0,235-189-362,-204 168-641</inkml:trace>
</inkml:ink>
</file>

<file path=ppt/ink/ink1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0:16.005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12796 89 24575,'-735'-2'0,"-1517"28"0,2050-17 0,-1376 76 0,-5 83 0,1436-145 0,-789 128 0,12 62 0,578-115 0,-554 167 0,783-226 0,3 6 0,1 6 0,4 3 0,2 6 0,2 5 0,3 2 0,3 7 0,5 4 0,-161 166 0,-627 767 0,723-814 0,9 7 0,10 6 0,-163 324 0,236-384 0,7 3 0,6 3 0,7 1 0,-26 170 0,53-189 0,-2 203 0,26 143 0,2-188 0,14 305 0,-8-466 0,6-1 0,52 193 0,-25-176 0,6-1 0,8-1 0,7-5 0,4-2 0,7-2 0,7-5 0,4-3 0,7-5 0,5-4 0,5-4 0,6-5 0,5-5 0,179 133 0,466 224 0,-145-98 0,-491-292 0,2-4 0,5-6 0,2-4 0,2-8 0,208 54 0,-116-54 0,3-12 0,393 24 0,825-53 0,-1160-26 0,232-19 0,-353 14 0,181-43 0,305-83 0,269-63 0,-11-47 0,-854 235 0,1438-439 0,214-38 0,255-73 0,-45 17 0,-287 80 0,533-173 0,-972 183 0,-477 174 0,83-44 0,-608 239 0,-3-9 0,181-132 0,-292 179 0,-3-4 0,-1-4 0,76-84 0,-116 107 0,-1-2 0,-1-2 0,-2 1 0,-2-4 0,-2 1 0,-4-2 0,26-68 0,-12-8 0,-3-1 0,-7-2 0,11-149 0,-5-390 0,-32 565 0,-3 2 0,-23-127 0,16 170 0,-2 2 0,-3 0 0,-3 0 0,-2 2 0,-43-80 0,0 25 0,-6 4 0,-3 2 0,-4 2 0,-155-150 0,91 120 0,-4 8 0,-234-154 0,231 187-59,-4 7-1,-4 6 0,-2 6 1,-4 9-1,-325-80 1,-855-74-324,1275 206 381,-1470-104 2,-4 100 0,1060 16 0,-755 2 0,2-49 0,-1803-262 0,1290 154-124,-585 149 341,1037 10-1655,1187-8-4666</inkml:trace>
</inkml:ink>
</file>

<file path=ppt/ink/ink1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0:33.873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7952 1 24575,'-18'17'0,"-2"-2"0,1 0 0,-1 0 0,-1-2 0,-1-1 0,1 0 0,-2-1 0,-1-2 0,-33 10 0,-6-2 0,-1-4 0,-91 10 0,-733-5 0,552-23 0,-2029 5 0,2077 14 0,-483 86 0,456-50 0,237-38 0,-345 60 0,340-54 0,2 4 0,2 4 0,-83 38 0,87-26 0,3 4 0,0 3 0,-87 72 0,-179 180 0,263-228 0,-4 7 0,2 4 0,4 2 0,4 5 0,4 2 0,-89 161 0,118-175 0,3 3 0,4 0 0,4 2 0,2 1 0,-13 103 0,-19 422 0,44 542 0,16-665 0,-2-330 0,6 0 0,9 0 0,4-2 0,61 206 0,-62-279 0,246 786 0,-81-409 0,-74-197 0,461 975 0,89-75 0,-574-1011 0,409 645 0,-361-599 0,313 344 0,-337-430 0,5-5 0,5-6 0,2-5 0,152 82 0,572 262 0,-383-231 0,9-20 0,682 169 0,1027 95 0,701-110 0,-416-106 0,-1555-137 0,202-35 0,-1-63 0,-472-3 0,566 9 0,854-8 0,-1870-4 0,-1-9 0,307-69 0,360-144 0,-509 131 0,593-205 0,-681 200 0,371-204 0,337-295 0,-563 341 0,-115 64 0,-9-11 0,-9-14 0,420-440 0,-178 64 0,-349 400 0,-82 98 0,-3-4 0,-6-4 0,-4-2 0,-5-2 0,-6-5 0,-5-2 0,-5-2 0,38-147 0,-64 184 0,120-502 0,-120 455 0,-4-2 0,1-201 0,-39-246 0,7 492 0,-2 1 0,-4 2 0,-4 0 0,-49-126 0,13 74 0,-6 2 0,-6 4 0,-96-140 0,117 204 0,-5 1 0,-2 2 0,-2 3 0,-3 3 0,-3 3 0,-3 3 0,-77-51 0,-49-10 0,-4 8 0,-7 10 0,-218-76 0,-661-149 0,676 224 0,-5 19 0,-3 17 0,-422-7 0,-847-46 0,-504-190 0,1029 137 0,-1590-378 0,968 51 0,-700-184 0,1786 491 0,-329-79 0,-213-60 0,408 101 0,-434-125 0,1118 306 0,-222-57 0,306 87 25,-39-6-1415,69 19-5436</inkml:trace>
</inkml:ink>
</file>

<file path=ppt/ink/ink1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0:48.090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5413 213 24575,'-597'-3'0,"-654"7"0,1167-2 0,-1 4 0,-1 3 0,2 4 0,0 4 0,2 2 0,-121 47 0,-38 36 0,4 11 0,4 10 0,-223 156 0,-619 510 0,997-726 0,3 3 0,-116 129 0,166-162 0,-1 0 0,4 1 0,-1 1 0,2 1 0,3 1 0,2 1 0,-1-1 0,4 2 0,-13 57 0,-1 62 0,-9 283 0,42 165 0,-1-552 0,1-2 0,3 2 0,3-1 0,19 58 0,89 204 0,-42-122 0,-21-47 0,119 215 0,-124-274 0,2-1 0,6-4 0,102 113 0,-99-127 0,243 236 0,-154-182 0,233 143 0,191 70 0,-415-245 0,17-2 0,5-7 0,210 62 0,-187-71 0,725 198 0,-779-231 0,124 21 0,1-14 0,487 22 0,626-58 0,-785-13 0,-503 2 0,-2-4 0,2-5 0,-1-4 0,-2-4 0,0-4 0,-2-5 0,1-5 0,-4-4 0,107-54 0,-147 56 0,0-2 0,81-71 0,39-28 0,-136 108 0,-1-3 0,-2 0 0,-1-1 0,41-52 0,107-155 0,-47 55 0,-54 69 0,-5-3 0,85-177 0,20-35 0,-112 205 0,-4-4 0,-7-2 0,71-233 0,-103 261 0,-7-2 0,-2 1 0,2-107 0,-8-531 0,-16 417 0,4 267 0,-4 1 0,-2-1 0,-20-78 0,-62-160 0,56 191 0,15 55 0,-1 1 0,-2 0 0,-3 1 0,-36-49 0,-135-160 0,148 203 0,-1 4 0,-3 1 0,-96-69 0,-192-92 0,-193-91 0,-155-73 0,531 296 0,-221-74 0,-176-25 0,127 44 0,415 129 0,-34-13 0,2 2 0,-2 2 0,-2 2 0,-85-8 0,-421-45 0,421 42 0,-186-41 0,271 53-23,1 3 1,-2 2-1,1 2 0,-74 5 0,28 0-1228,45-3-5575</inkml:trace>
</inkml:ink>
</file>

<file path=ppt/ink/ink1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1:15.640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588 294 24575,'-2'-2'0,"-1"1"0,2-1 0,-1 1 0,1-1 0,-2 1 0,1-1 0,1 1 0,-1-1 0,1 1 0,-1-1 0,2-1 0,-1 2 0,-1-1 0,1-1 0,1 2 0,-2-2 0,2 1 0,-1-1 0,1 2 0,0-2 0,-2 1 0,2-1 0,0-3 0,-7-57 0,7 57 0,1 0 0,-1 0 0,0 0 0,2 2 0,-1-2 0,1 0 0,-1 0 0,1 1 0,-1-1 0,2 0 0,0 2 0,0-1 0,0-1 0,0 2 0,0-1 0,2 1 0,-2-1 0,6-4 0,0 2 0,0 1 0,1 0 0,-1 0 0,2 0 0,-1 0 0,1 1 0,-1 1 0,22-5 0,-2 3 0,1 0 0,1 1 0,-1 4 0,1-1 0,62 7 0,-83-4 0,1 1 0,-2 1 0,1 0 0,-1 0 0,1 1 0,-1 1 0,1 1 0,-2-2 0,1 2 0,-1 0 0,0 2 0,0-2 0,-1 1 0,1 1 0,-2 1 0,1-2 0,-1 2 0,7 11 0,-5-5 0,-2 0 0,2 0 0,-3 0 0,2 1 0,-2 1 0,-2-1 0,1 1 0,-1-1 0,-1 1 0,-1-1 0,-1 20 0,1-10 0,-2 1 0,-2-2 0,-1 1 0,-1-1 0,-1 1 0,-13 40 0,12-54 0,2 1 0,-4-1 0,2 0 0,-1 0 0,-1-1 0,-1 1 0,0-2 0,0 1 0,-1-2 0,1 0 0,-3 0 0,1 0 0,1-2 0,-16 8 0,-86 44 0,-4-7 0,-215 68 0,323-117 0,-134 50 0,-74 22 0,199-71 0,11-4 0,-1 2 0,1-1 0,0 1 0,-2 1 0,2-2 0,0 2 0,0 0 0,0 0 0,0 2 0,0-2 0,0 1 0,-6 7 0,12-11 0,0 1 0,-1-1 0,1 0 0,0 0 0,0 0 0,0 2 0,0-2 0,-2 0 0,2 1 0,0-1 0,0 0 0,0 0 0,0 2 0,0-2 0,0 0 0,0 1 0,0-1 0,0 0 0,0 0 0,0 2 0,0-2 0,0 0 0,0 1 0,0-1 0,0 0 0,2 0 0,-2 2 0,0-2 0,0 0 0,0 0 0,0 1 0,0-1 0,1 0 0,-1 0 0,0 2 0,0-2 0,0 0 0,2 0 0,-2 1 0,24 8 0,28-3 0,-52-6 0,632 3 0,-299-7 0,-215 4-1365,-83 0-5461</inkml:trace>
</inkml:ink>
</file>

<file path=ppt/ink/ink1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1:16.157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120 1 24575,'6'0'0,"-3"0"0,-18 0 0,-12 0 0,-16 0 0,-1 0-8191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14:23:16.140"/>
    </inkml:context>
    <inkml:brush xml:id="br0">
      <inkml:brushProperty name="width" value="0.1" units="cm"/>
      <inkml:brushProperty name="height" value="0.1" units="cm"/>
      <inkml:brushProperty name="color" value="#5B2D90"/>
    </inkml:brush>
  </inkml:definitions>
  <inkml:trace contextRef="#ctx0" brushRef="#br0">1 525 24575,'44'672'0,"-11"-292"0,18 110 0,151 661 0,-176-1033 0,5-1 0,88 215 0,-116-325 0,0 1 0,1-1 0,1 1 0,-1-1 0,1-1 0,7 8 0,-12-13 0,1-1 0,1 2 0,-2-1 0,1-1 0,1 2 0,-1-2 0,-1 1 0,2-1 0,-1 0 0,1 2 0,-1-2 0,1 0 0,-1 0 0,-1 1 0,2-1 0,-1 0 0,1 0 0,-1 0 0,1 0 0,-1 0 0,1 0 0,-1 0 0,-1-1 0,2 1 0,-1 0 0,1 0 0,-1-2 0,1 2 0,-1 0 0,-1-1 0,2 1 0,-1-2 0,1 2 0,-2-1 0,1 1 0,1-2 0,-2 1 0,1 1 0,-1-2 0,2 1 0,-2-1 0,1 2 0,-1-1 0,2-2 0,17-30 0,-2 0 0,-2 0 0,-2-2 0,1 1 0,-4-1 0,10-49 0,-2 12 0,141-435 0,0-4 0,-123 373 0,31-242 0,-62 305 0,-8-100 0,0 100 0,7-81 0,5 114 0,-9 42 0,2 0 0,-2 0 0,0 0 0,1 0 0,-1 0 0,0 0 0,2 0 0,-2 0 0,0 0 0,0 0 0,1 0 0,-1 0 0,0 1 0,0-1 0,2 0 0,-2 0 0,0 0 0,0 0 0,1 0 0,-1 2 0,0-2 0,0 0 0,2 0 0,-2 1 0,0-1 0,0 0 0,0 0 0,0 0 0,0 2 0,1-2 0,-1 0 0,0 1 0,0-1 0,0 0 0,0 0 0,0 2 0,0-2 0,0 0 0,0 1 0,0-1 0,0 2 0,17 80 0,-8 131 0,21 210 0,-9-261 0,63 383 0,-63-451 0,3 1 0,4-2 0,65 141 0,-64-177 0,1-2 0,63 83 0,-90-133 0,0-1 0,0-1 0,0 2 0,0-2 0,0 1 0,1-1 0,-1 0 0,2 0 0,-1 0 0,1 0 0,-1 0 0,1-1 0,-1 1 0,1-2 0,-1 1 0,1-1 0,-1 1 0,2-1 0,-1 1 0,-1-2 0,2 0 0,-1 0 0,1 0 0,-2 0 0,1 0 0,1 0 0,-2-2 0,1 1 0,1-1 0,-2 1 0,1-1 0,-1 1 0,1-1 0,-1-1 0,1 0 0,5-3 0,4-4 0,1-2 0,-2 0 0,1-2 0,-2 1 0,0-1 0,-2-1 0,1 2 0,16-34 0,21-58 0,-6-1 0,-3-2 0,24-119 0,-29 103 0,-7 5 0,-6 1 0,-3-4 0,0-235 0,44-235 0,-34 391 0,5-267 0,-12 105 0,-1 37 0,-13 203-1365,2 81-5461</inkml:trace>
</inkml:ink>
</file>

<file path=ppt/ink/ink1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1:17.539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48 1150 24575,'3'6'0,"-2"2"0,2-2 0,0 1 0,2-1 0,-2 0 0,1 0 0,-1 0 0,2 0 0,1-1 0,4 7 0,1 0 0,58 75 0,-27-30 0,3-2 0,1-2 0,2-2 0,3-3 0,78 57 0,-79-75 0,1-3 0,0-2 0,3-1 0,-2-4 0,4-2 0,106 22 0,-21-19 0,231 9 0,-359-30 0,136 6 0,203-18 0,-304 8 0,0-4 0,0-2 0,0-1 0,-1-4 0,-1 0 0,1-3 0,-4-1 0,53-32 0,-69 34 0,-1-1 0,-1 0 0,-1-3 0,-1 0 0,-1 0 0,1-1 0,-4-2 0,1-2 0,-2 1 0,-2-1 0,29-56 0,-28 40 0,-2-2 0,-2 1 0,-2-2 0,-2 0 0,-2 0 0,-1 0 0,-1-72 0,-5 97 0,1-31 0,-2 2 0,-10-59 0,8 91 0,0 1 0,-1-1 0,-2 1 0,0-1 0,0 1 0,-2 1 0,1-2 0,-2 2 0,0 2 0,-12-17 0,-17-12 0,-1 1 0,-1 2 0,-4 2 0,1 2 0,-2 2 0,-3 2 0,0 1 0,-72-30 0,3 10 0,-2 7 0,-203-47 0,203 64 0,-1 5 0,-1 8 0,-190-1 0,256 14 0,-31 0 0,-98 12 0,155-7 0,-1-1 0,2 4 0,-1-1 0,2 2 0,-1 2 0,1 1 0,-32 18 0,-11 16 0,2 2 0,4 5 0,1 1 0,-57 63 0,108-104 0,0 2 0,0 0 0,1 0 0,1 0 0,1 2 0,0-1 0,1 2 0,1-1 0,-1 1 0,4 0 0,-2 0 0,-2 21 0,2 15 0,3 0 0,5 100 0,1-83 0,-2 58-1365,1-93-5461</inkml:trace>
</inkml:ink>
</file>

<file path=ppt/ink/ink1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1:20.939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195 330 24575,'0'0'0,"1"2"0,-1-2 0,2 0 0,-2 0 0,1 1 0,-1-1 0,2 0 0,-2 0 0,1 0 0,1 0 0,-2 0 0,1 0 0,-1 0 0,2 0 0,-2 0 0,1 0 0,-1 0 0,2 0 0,-1 0 0,-1 0 0,2 0 0,-2-1 0,1 1 0,-1 0 0,2 0 0,-2-2 0,1 2 0,-1 0 0,0-1 0,2 1 0,-2 0 0,1-3 0,46-23 0,-31 17 0,158-94 0,18-10 0,-165 100 0,0 1 0,2 0 0,-2 3 0,3 0 0,37-6 0,-62 13 0,-1 2 0,-1-1 0,2 1 0,-2 0 0,1-2 0,1 2 0,-1 0 0,-1 2 0,2-2 0,-1 0 0,-1 1 0,2 1 0,-2-2 0,1 1 0,-1 1 0,2-1 0,-2 1 0,1 1 0,-1-2 0,0 2 0,0-1 0,0 1 0,0 0 0,0 0 0,0 0 0,0 0 0,3 4 0,-3 2 0,2 0 0,-2 2 0,0-2 0,-2 1 0,2-1 0,-1 2 0,-1-1 0,-1 1 0,0 19 0,0-17 0,0 1 0,0-1 0,-1 1 0,-1-1 0,1-1 0,-2 2 0,0-1 0,-2 1 0,1-2 0,-1 0 0,-1 1 0,0-1 0,-1 0 0,1-1 0,-2 1 0,-1-2 0,2 1 0,-2-1 0,-2-1 0,2 0 0,-1 0 0,-1 0 0,-1-1 0,-13 7 0,-245 187 0,226-167 0,239-130 0,-148 73 0,142-65 0,-168 79 0,1 1 0,-1 1 0,2 1 0,-2 1 0,1 1 0,1 1 0,23 1 0,-38 2 0,-1 1 0,-1-1 0,2 2 0,-2-1 0,1 1 0,-1 0 0,0 0 0,0 1 0,0-1 0,0 2 0,0-1 0,0 1 0,-1-1 0,1 2 0,-2-1 0,1 1 0,-1 0 0,-1 0 0,2 0 0,-2 0 0,1 0 0,2 12 0,11 16 0,-5 2 0,18 69 0,-29-100 0,5 25 0,-1 0 0,-2 0 0,-2 1 0,-1-1 0,-1 0 0,-2 2 0,0-2 0,-17 60 0,2-29 0,-1 2 0,-5-3 0,-36 71 0,48-107 0,-2-2 0,1 1 0,-2-2 0,-2 0 0,1 0 0,-2-2 0,0-1 0,-2 0 0,-1 0 0,0-1 0,0-2 0,-1-2 0,-1 1 0,-1-2 0,0 0 0,0-2 0,-1-1 0,1-1 0,-2-1 0,-1-1 0,2-1 0,-2-2 0,-38 1 0,41-4 0,2 0 0,-2 0 0,1-3 0,-1 2 0,2-4 0,-1 1 0,1-2 0,-1-2 0,2 1 0,-1-2 0,1-2 0,1 1 0,-1-1 0,2-2 0,-1 1 0,2-3 0,0 0 0,2 0 0,-1-2 0,1 1 0,1-2 0,1-2 0,-13-19 0,-3-16-273,2-2 0,2 0 0,4-3 0,-22-78 0,35 103-6553</inkml:trace>
</inkml:ink>
</file>

<file path=ppt/ink/ink1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1:22.573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300 1848 24575,'1'38'0,"2"1"0,2 0 0,1-2 0,3 2 0,24 71 0,-2-34 0,73 130 0,-74-157 0,1-2 0,2-1 0,3-1 0,2-3 0,2 0 0,1-3 0,2-1 0,2-2 0,2-2 0,61 34 0,-50-37 0,4-1 0,-1-3 0,2-3 0,2-1 0,-1-5 0,2-2 0,0-4 0,90 8 0,366-17 0,-276-8 0,-210 4 0,-1-4 0,1 1 0,-2-2 0,1-3 0,-2 0 0,1-2 0,-1-2 0,-1-1 0,1-1 0,-3-1 0,1-2 0,-2-2 0,49-40 0,7-16 0,-4-5 0,138-176 0,-187 214 0,-2-1 0,-3-2 0,-2-1 0,-1-1 0,-3 0 0,-1-3 0,-4 2 0,13-58 0,-13 23 0,-2 0 0,-4-1 0,-4 1 0,-7-114 0,-10 102 0,-5 1 0,-4 1 0,-4 1 0,-43-111 0,50 154 0,-2 4 0,-2-1 0,-3 1 0,0 2 0,-3 1 0,-3-1 0,0 4 0,-3 1 0,-2 0 0,-1 3 0,-1 1 0,-1 2 0,-2 2 0,-2 1 0,-2 1 0,1 4 0,-2 1 0,-62-24 0,14 13 0,-1 4 0,-2 4 0,-2 4 0,1 5 0,-112-7 0,-500 11 0,511 17 0,154-3 0,1 2 0,-1 2 0,1 2 0,-1 2 0,-53 16 0,76-17 0,-2 2 0,4 0 0,-2 2 0,1-1 0,1 2 0,-1 2 0,2-1 0,0 2 0,2 0 0,-1 0 0,1 3 0,-14 18 0,-249 323 0,261-338 0,-39 49 0,-65 104 0,107-150 0,2 2 0,1-2 0,1 1 0,1 2 0,1-1 0,1 1 0,2 0 0,-6 51 0,6 100 0,18 191 0,-9-346 0,0-2 0,2 1 0,1-1 0,0 2 0,1-2 0,2-2 0,20 38 0,94 129 0,-93-144 0,-24-33-170,1-1-1,-1 1 0,2-2 1,-1 1-1,2-2 0,-1 1 1,16 8-1,3 0-6655</inkml:trace>
</inkml:ink>
</file>

<file path=ppt/ink/ink1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1:43.156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0 369 24575,'20'0'0,"1"-2"0,-2-1 0,1 0 0,-1-1 0,-1-2 0,2 0 0,-1 0 0,26-15 0,12-11 0,68-47 0,26-17 0,-2-14 0,-149 110 0,1 0 0,-1 0 0,2 0 0,-2 0 0,1 0 0,-1 0 0,2 0 0,-2 0 0,1 2 0,-1-2 0,2 0 0,-2 0 0,1 1 0,-1-1 0,2 0 0,-2 0 0,1 2 0,-1-2 0,0 0 0,2 1 0,-2-1 0,1 2 0,-1-2 0,0 1 0,0-1 0,2 0 0,-2 2 0,0-2 0,0 1 0,1-1 0,-1 2 0,0-2 0,0 1 0,0 1 0,0-2 0,0 1 0,0-1 0,0 2 0,0-2 0,0 1 0,0-1 0,0 2 0,0-2 0,0 1 0,-1 1 0,1 44 0,-21 73 0,12-76 0,-6 67 0,-6 50 0,12-109 0,-3 92 0,12-62 0,1-2 0,-4 1 0,-19 130 0,-20 118 0,31-247-1365,7-46-5461</inkml:trace>
</inkml:ink>
</file>

<file path=ppt/ink/ink1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1:46.240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376 2174 24575,'1'3'0,"-1"1"0,2-1 0,-1 2 0,1-2 0,-2 0 0,3 0 0,-2 1 0,1-1 0,-1 0 0,2 0 0,-1 0 0,1 0 0,0 0 0,-2-1 0,7 4 0,50 40 0,-40-32 0,27 17 0,2-1 0,-1-1 0,2-2 0,71 25 0,214 61 0,-192-68 0,-86-30 0,1-2 0,1-2 0,0-2 0,63 0 0,232-11 0,-133-4 0,-180 6 0,5 3 0,-1-3 0,1-3 0,-1 0 0,1-3 0,-1-1 0,68-22 0,-91 19 0,-2-2 0,0 0 0,0-2 0,-2-1 0,1 0 0,-2 0 0,0-1 0,25-37 0,-13 19 0,-12 13 0,0 0 0,-1 0 0,-2-2 0,0-1 0,-2 2 0,-1-2 0,-1 0 0,-1-2 0,-1 2 0,0-1 0,2-31 0,-2-37 0,-9-163 0,-2 97 0,5 100 0,-1 1 0,-4 1 0,-2-2 0,-2 2 0,-3 0 0,-26-72 0,1 20 0,11 34 0,-2 0 0,-65-123 0,49 135 0,-53-63 0,65 88 0,-1 4 0,-1 2 0,-4 1 0,2 2 0,-3 2 0,-1 0 0,-68-31 0,43 25 0,-2 1 0,-1 5 0,-1 2 0,-1 2 0,-1 5 0,-1 2 0,0 4 0,0 1 0,-132 2 0,126 11 0,-103 13 0,152-9 0,1 0 0,1 1 0,-2 2 0,2 2 0,0-1 0,-48 29 0,-28 26 0,-145 115 0,206-144 0,0 1 0,3 2 0,2 2 0,1 2 0,-50 79 0,62-79 0,3 2 0,0 0 0,-19 75 0,-26 149 0,55-199 0,4 1 0,4 1 0,6 111 0,1-41 0,-4-130 0,2 2 0,-1-1 0,2 1 0,0-2 0,0 1 0,2-1 0,-1 0 0,1 0 0,1 0 0,0 0 0,0 0 0,1-1 0,11 13 0,12 10 0,2-1 0,52 44 0,-65-61 0,4 1 0,-1-1 0,2-1 0,0-1 0,29 11 0,37 22 0,-57-28 0,18 14 0,1-1 0,4-4 0,-1-2 0,73 23 0,-43-22-1365,-55-12-5461</inkml:trace>
</inkml:ink>
</file>

<file path=ppt/ink/ink1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9T14:06:25.261"/>
    </inkml:context>
    <inkml:brush xml:id="br0">
      <inkml:brushProperty name="width" value="0.1" units="cm"/>
      <inkml:brushProperty name="height" value="0.1" units="cm"/>
      <inkml:brushProperty name="color" value="#00A0D7"/>
    </inkml:brush>
  </inkml:definitions>
  <inkml:trace contextRef="#ctx0" brushRef="#br0">0 1 24575,'3927'0'0,"-3204"48"0,-3 60 0,-198-27 0,1022 272 0,526 262 0,-998-183 0,-722-278 0,-325-143 0,17 5 0,-1 2 0,-1 2 0,1 2 0,-4 1 0,55 43 0,-13 1 0,4-2 0,142 83 0,-113-79 0,-1 6 0,198 174 0,-127-112 0,41 38 0,-155-130-1365,-37-24-5461</inkml:trace>
</inkml:ink>
</file>

<file path=ppt/ink/ink1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9T14:06:26.765"/>
    </inkml:context>
    <inkml:brush xml:id="br0">
      <inkml:brushProperty name="width" value="0.1" units="cm"/>
      <inkml:brushProperty name="height" value="0.1" units="cm"/>
      <inkml:brushProperty name="color" value="#00A0D7"/>
    </inkml:brush>
  </inkml:definitions>
  <inkml:trace contextRef="#ctx0" brushRef="#br0">879 0 24575,'93'99'0,"87"122"0,-163-200 0,-2 1 0,-2 1 0,1-1 0,-2 2 0,-2 0 0,1 2 0,-4-1 0,1 1 0,-1-1 0,-2 1 0,4 32 0,-11-55 0,2 2 0,0-2 0,-1 0 0,1 1 0,-2-1 0,1 0 0,1 2 0,-2-2 0,-1 0 0,2 0 0,-1 0 0,1 1 0,-2-1 0,1-1 0,-1 1 0,2 0 0,-2 0 0,0-2 0,0 2 0,0-1 0,0 1 0,0-2 0,0 1 0,0-1 0,-2 1 0,2-1 0,0 1 0,-1-1 0,1-1 0,0 2 0,-6-1 0,-15 2 0,1 0 0,-1 0 0,-42-3 0,44 0 0,-160-6 0,-127 5 0,272 7 18,-1 1-1,1 2 0,-70 27 1,83-25-162,0-2 1,-1 0-1,-1-2 1,1-1-1,-1-1 1,-1-1-1,2-1 1,-2-1-1,-39-4 1,28-5-6683</inkml:trace>
</inkml:ink>
</file>

<file path=ppt/ink/ink1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9T14:06:28.749"/>
    </inkml:context>
    <inkml:brush xml:id="br0">
      <inkml:brushProperty name="width" value="0.1" units="cm"/>
      <inkml:brushProperty name="height" value="0.1" units="cm"/>
      <inkml:brushProperty name="color" value="#00A0D7"/>
    </inkml:brush>
  </inkml:definitions>
  <inkml:trace contextRef="#ctx0" brushRef="#br0">664 1 24575,'-18'17'0,"-1"-1"0,-2-1 0,-38 23 0,-35 26 0,-253 278 0,272-262 0,72-79 0,2 2 0,-2-1 0,1-1 0,-1 2 0,2-1 0,-1 1 0,-1 0 0,2-2 0,-1 2 0,1 0 0,-1 0 0,1 0 0,1 0 0,-2 0 0,2-1 0,-1 1 0,1 0 0,-2 1 0,2-1 0,0 0 0,0 0 0,0 0 0,0 0 0,0 0 0,2 0 0,-2 0 0,0 0 0,1 0 0,1 0 0,-2 0 0,1-1 0,1 1 0,-1 0 0,4 3 0,4 4 0,1-1 0,1 2 0,-1-4 0,2 2 0,0-1 0,18 10 0,18 12 0,71 54 0,-16-14 0,-2 5 0,89 89 0,-47-35-1365,-119-111-5461</inkml:trace>
</inkml:ink>
</file>

<file path=ppt/ink/ink1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32.657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0 1 24575,'0'101'0,"17"487"0,-8-492 0,4-3 0,5 1 0,3-2 0,41 109 0,-19-84 0,121 372 0,-137-404 0,63 142 0,-24-70 0,-32-80 0,4-2 0,4-2 0,1-2 0,5-2 0,59 66 0,-62-84 0,3 0 0,1-5 0,95 73 0,41 4 0,92 70 0,-212-146 0,2-4 0,86 41 0,-58-34 0,146 83 0,-239-131 0,44 22 0,2 0 0,0-3 0,56 15 0,-92-33 0,4 1 0,1 1 0,-1-1 0,1 2 0,-1 0 0,-1 2 0,29 16 0,-44-24 0,0 1 0,1-1 0,-1 0 0,0 0 0,0 0 0,0 0 0,2 0 0,-2 2 0,0-2 0,0 0 0,0 0 0,0 0 0,0 1 0,1-1 0,-1 0 0,0 0 0,0 2 0,0-2 0,0 0 0,0 0 0,0 1 0,0-1 0,0 0 0,0 0 0,0 2 0,0-2 0,0 0 0,0 0 0,0 1 0,0-1 0,0 0 0,0 0 0,0 0 0,0 2 0,0-2 0,0 0 0,0 0 0,-1 1 0,1-1 0,0 0 0,0 0 0,-20 9 0,-23-3 0,-31-12-1365</inkml:trace>
</inkml:ink>
</file>

<file path=ppt/ink/ink1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34.306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199 0 24575,'3'14'0,"0"-1"0,2 1 0,-1-2 0,1 1 0,1-1 0,0 0 0,1 0 0,1 0 0,-1-1 0,1 1 0,14 12 0,8 16 0,15 28 0,3-4 0,66 70 0,-111-131 0,0 0 0,0 1 0,-1-1 0,1 0 0,-2 2 0,2-2 0,-1 1 0,-1-1 0,1 2 0,-1-1 0,1-1 0,-1 2 0,1-1 0,-2 1 0,0-1 0,1-1 0,-1 2 0,0-1 0,0 1 0,-1-1 0,1 1 0,0-2 0,-2 1 0,1 1 0,-1-1 0,1-1 0,-1 2 0,1-1 0,-1-1 0,-1 2 0,2-2 0,-2 0 0,0 1 0,-3 4 0,-14 13 0,1 0 0,-1-2 0,-2 1 0,-28 17 0,23-16 0,-69 56 0,-147 113 0,222-179 116,18-10-321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14:23:17.205"/>
    </inkml:context>
    <inkml:brush xml:id="br0">
      <inkml:brushProperty name="width" value="0.1" units="cm"/>
      <inkml:brushProperty name="height" value="0.1" units="cm"/>
      <inkml:brushProperty name="color" value="#5B2D90"/>
    </inkml:brush>
  </inkml:definitions>
  <inkml:trace contextRef="#ctx0" brushRef="#br0">557 1 24575,'-3'38'0,"-2"1"0,-1-2 0,-21 70 0,9-37 0,-82 326 0,-79 359 0,-20 529 0,187-1173 0,4 1 0,16 206 0,1-259 0,24 85 0,-8-38 0,-23-95-112,-2-8 34,1 0 0,-1 0-1,0 0 1,2-2 0,-2 2-1,1 0 1,1 0 0,-2 0-1,1-1 1,1 1 0,-1 0-1,1-2 1,-1 2 0,1-1-1,2 2 1</inkml:trace>
</inkml:ink>
</file>

<file path=ppt/ink/ink1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37.622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0 1067 24575,'8'6'0,"-1"-2"0,1 1 0,-1-1 0,1 1 0,1-1 0,-2-1 0,2 0 0,0 0 0,12 3 0,92 14 0,-86-16 0,402 61 0,-299-46 0,-1-5 0,2-7 0,242-16 0,-310 0 0,0-3 0,-1-3 0,119-43 0,1-1 0,661-236 0,-662 208 0,-110 51 0,101-36 0,-127 52 0,-1-1 0,-1-3 0,-1 0 0,59-48 0,-2 3 0,52-36-682,166-147-1</inkml:trace>
</inkml:ink>
</file>

<file path=ppt/ink/ink1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38.773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766 0 24575,'-34'3'0,"-2"2"0,1 1 0,1 1 0,-1 1 0,2 2 0,-45 20 0,23-9 0,-61 14 0,70-25 0,1 1 0,0 4 0,0 0 0,-80 40 0,122-47 0,21-7 0,24-7 0,-34 3-29,109-22-639,178-65 0</inkml:trace>
</inkml:ink>
</file>

<file path=ppt/ink/ink1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39.573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1 0 24575,'12'2'0,"2"-2"0,-2 1 0,1 1 0,-1 1 0,0 0 0,0 0 0,0 1 0,0 1 0,0-1 0,-1 2 0,1 0 0,-2 2 0,1-2 0,-1 1 0,-1 2 0,2-1 0,-2 1 0,0 0 0,9 13 0,-6-5 0,0 1 0,-2 0 0,1 1 0,-2-1 0,0 2 0,-2 1 0,-1-2 0,0 2 0,-1-1 0,4 43 0,1 9 0,31 109 0,-13-62 0,-25-109-227,-1 1-1,1-1 1,1 1-1,-1-2 1,11 18-1</inkml:trace>
</inkml:ink>
</file>

<file path=ppt/ink/ink1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50.390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1 3674 24575,'21'-2'0,"2"1"0,-2-2 0,1-2 0,-1 1 0,0-2 0,0-2 0,0 1 0,0-2 0,27-17 0,20-14 0,82-68 0,-17 13 0,-37 26 0,-3-3 0,-3-4 0,132-145 0,197-298 0,-208 240 0,-140 182 0,-4-5 0,59-122 0,-40 71 0,-52 84 0,-4-3 0,45-145 0,-36 95 0,18-70 0,27-72 0,-73 230 0,-1-1 0,-2 1 0,4-50 0,0 13 0,-8 31 39,1-74-1,-5 84-326,0 0-1,3 0 1,0 0-1,12-50 1</inkml:trace>
</inkml:ink>
</file>

<file path=ppt/ink/ink1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51.439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384 1 24575,'-7'0'0,"1"0"0,0 2 0,0-1 0,0 1 0,0-1 0,0 1 0,0 1 0,0 0 0,0 0 0,0 0 0,0 0 0,1 0 0,1 1 0,-2-1 0,1 2 0,1-1 0,-8 10 0,-6 10 0,0 0 0,-24 45 0,-9 12 0,25-45-227,2 1-1,2 1 1,1 2-1,3-1 1,-17 48-1</inkml:trace>
</inkml:ink>
</file>

<file path=ppt/ink/ink1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52.440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1 1 24575,'0'0'0,"27"0"0,-1 0 0,1 2 0,39 7 0,-57-6 0,1 0 0,1 1 0,-2-1 0,0 2 0,0 1 0,0-2 0,0 2 0,0 0 0,-2 0 0,1 2 0,14 13 0,4 7 0,113 134 0,-122-141 0,-4 0 0,2 2 0,-3 1 0,0-2 0,18 52 0,-19-47-1365</inkml:trace>
</inkml:ink>
</file>

<file path=ppt/ink/ink1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57.240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3231 5082 24575,'3'0'0,"-2"-2"0,1 2 0,-1-1 0,1 1 0,-1-2 0,1 1 0,1-1 0,-2 2 0,1-1 0,-2-1 0,1 1 0,1-1 0,-1 1 0,1-1 0,-1 1 0,-1-1 0,2 1 0,-2-2 0,1 1 0,-1 1 0,2-1 0,-2 1 0,1-2 0,-1 1 0,0 1 0,0-2 0,0-2 0,8-62 0,-7 59 0,40-473 0,-37-337 0,-7 424 0,-3 293 0,-3 1 0,-27-110 0,11 72 0,14 64 0,-4 4 0,-3-2 0,-3 1 0,-33-73 0,35 99 0,-61-133 0,-185-307 0,196 388 0,-6 2 0,-2 4 0,-121-110 0,45 67 0,-195-131 0,234 173 0,84 65 0,0 2 0,-3 1 0,-45-26 0,-78-40 0,78 44 0,-1 2 0,-98-35 0,57 32 0,46 17 0,-1 3 0,-1 3 0,-88-15 0,-176 0 0,131 24-1365</inkml:trace>
</inkml:ink>
</file>

<file path=ppt/ink/ink1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59.173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402 1 24575,'-15'17'0,"2"2"0,-1-1 0,2 2 0,2-1 0,-1 2 0,-10 29 0,-15 26 0,6-25 0,-1 0 0,-4-3 0,-1-1 0,-60 59 0,93-103 0,-1 2 0,1-1 0,-2 1 0,2-1 0,0 1 0,0-1 0,0 1 0,2 1 0,-2-2 0,1 2 0,-1-1 0,2 1 0,-1-2 0,2 2 0,-1 0 0,1-1 0,-2 1 0,2 0 0,0 0 0,2-2 0,-2 2 0,1 0 0,-1-1 0,2 1 0,-1 0 0,1-2 0,1 2 0,1 5 0,10 13 0,-1-3 0,2 1 0,2-2 0,-1 1 0,20 16 0,15 20 0,-37-39 0,194 230 0,-74-80-1365</inkml:trace>
</inkml:ink>
</file>

<file path=ppt/ink/ink1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3:41.390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5648 0 24575,'-2'3'0,"2"-1"0,-1-1 0,1 1 0,-2-1 0,2 2 0,-1-1 0,-1-1 0,1 1 0,1-1 0,-2 1 0,1-1 0,-1 1 0,1-1 0,-1-1 0,1 2 0,-1-1 0,-1 1 0,2-2 0,-4 3 0,-41 16 0,40-16 0,-21 5 0,0 1 0,-2-3 0,2-2 0,-1 1 0,-35-1 0,-149-7 0,89 0 0,-1894 2 0,1778 22 0,1 0 0,97-21 0,0-2 0,-216 26 0,286-13 0,-257 47 0,283-46 0,0 2 0,1 1 0,1 3 0,1 1 0,-48 29 0,19-1 0,1 2 0,4 2 0,1 5 0,-74 80 0,59-41 0,-29 34 0,85-101 0,0 2 0,1 2 0,2-1 0,2 1 0,-22 47 0,19-35 0,-2-1 0,-41 56 0,-104 135 0,140-195 62,-40 66 0,9-10-1551</inkml:trace>
</inkml:ink>
</file>

<file path=ppt/ink/ink1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3:43.155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5 0 24575,'-5'200'0,"10"217"0,-4-411 0,1 1 0,-2-1 0,1 0 0,2-1 0,-1 1 0,-1 0 0,2 0 0,0 0 0,0-2 0,0 2 0,0-1 0,2-1 0,-1 1 0,-1 1 0,2-3 0,-1 1 0,1 1 0,-1-1 0,2-1 0,-1 0 0,1 0 0,-2 0 0,2 0 0,0 0 0,0-1 0,0-1 0,0 1 0,-1-1 0,2 1 0,10-1 0,20 4 0,1-4 0,-1 1 0,1-4 0,35-5 0,-35 4 0,40-6 36,109-30 0,-58 10-1473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14:23:19.206"/>
    </inkml:context>
    <inkml:brush xml:id="br0">
      <inkml:brushProperty name="width" value="0.1" units="cm"/>
      <inkml:brushProperty name="height" value="0.1" units="cm"/>
      <inkml:brushProperty name="color" value="#5B2D90"/>
    </inkml:brush>
  </inkml:definitions>
  <inkml:trace contextRef="#ctx0" brushRef="#br0">0 375 24575,'12'-9'0,"-1"0"0,1 1 0,0 1 0,1-1 0,23-10 0,42-25 0,-25 2 0,1 2 0,1 3 0,2 3 0,0 2 0,3 2 0,86-28 0,-143 56 0,1-1 0,-1 2 0,2-1 0,-1 1 0,-1-2 0,2 2 0,-1 0 0,1 0 0,-2 0 0,1 0 0,1 2 0,-2-2 0,1 1 0,1-1 0,-2 2 0,1-1 0,-1 1 0,2-1 0,-2 2 0,1-1 0,-1 1 0,3 1 0,0 1 0,-1 1 0,-1 0 0,1 0 0,-1 0 0,-1 0 0,2 0 0,-2 1 0,0-1 0,-2 2 0,2-2 0,2 12 0,1 19 0,0-1 0,-3 2 0,-2 67 0,-2-96 0,2 160 0,-7 131 0,-36-15 0,-1 23 0,23-205 0,13-70 0,1 0 0,-3 50 0,6-32 0,1-29 0,1-1 0,-1 2 0,4-2 0,-2 1 0,3-1 0,0 0 0,6 23 0,-8-41-85,1 0 0,-1 0-1,2 0 1,-1 0 0,-1 0-1,2 0 1,-1-2 0,1 2-1,0 0 1,0-1 0,-2 1-1,2-2 1,0 2 0,0-1-1,5 1 1,19 7-6741</inkml:trace>
</inkml:ink>
</file>

<file path=ppt/ink/ink1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3:49.356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2280 1 24575,'-18'13'0,"0"1"0,-2-2 0,1 0 0,-2-2 0,1 1 0,-2-4 0,-29 11 0,19-7 0,1 2 0,-38 19 0,-14 13 0,-140 51 0,47-23 0,73-26 0,1 5 0,1 5 0,4 5 0,2 2 0,4 7 0,-155 149 0,87-25 0,78-93 0,58-73 0,2-1 0,2 1 0,1 1 0,1 1 0,1 1 0,2-1 0,1 2 0,-13 53 0,-59 232 0,70-245 0,6-40 0,1 2 0,4-2 0,-4 40 0,5-16 0,-13 66 0,7-69 0,-3 81 0,7-60-299,-2-1 0,-4-1 0,-29 106-1,38-170 132</inkml:trace>
</inkml:ink>
</file>

<file path=ppt/ink/ink1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3:51.289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1 1 24575,'3'0'0,"2"2"0,-1-1 0,-1 1 0,2-1 0,-2 1 0,1-1 0,-1 1 0,0 1 0,2-2 0,-2 2 0,0 0 0,0 0 0,0 0 0,0-1 0,0 2 0,-2-1 0,2 0 0,2 5 0,34 67 0,-9 7 0,4-1 0,61 108 0,-94-186 0,1-1 0,-1 1 0,1-2 0,-1 1 0,1 1 0,-1-2 0,1 1 0,-1-1 0,2 1 0,-1-1 0,1 1 0,-2-1 0,2 1 0,-1-1 0,1-1 0,-2 2 0,2-1 0,-1-1 0,1 2 0,0-2 0,-2 0 0,7 1 0,-4-2 0,2 1 0,-1-2 0,1 2 0,0-1 0,-2-1 0,2 1 0,-1-2 0,-1 1 0,2-1 0,5-3 0,13-10 0,0-2 0,-2-2 0,26-26 0,-28 28 0,235-189-362,-204 168-641</inkml:trace>
</inkml:ink>
</file>

<file path=ppt/ink/ink1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0:16.005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12796 89 24575,'-735'-2'0,"-1517"28"0,2050-17 0,-1376 76 0,-5 83 0,1436-145 0,-789 128 0,12 62 0,578-115 0,-554 167 0,783-226 0,3 6 0,1 6 0,4 3 0,2 6 0,2 5 0,3 2 0,3 7 0,5 4 0,-161 166 0,-627 767 0,723-814 0,9 7 0,10 6 0,-163 324 0,236-384 0,7 3 0,6 3 0,7 1 0,-26 170 0,53-189 0,-2 203 0,26 143 0,2-188 0,14 305 0,-8-466 0,6-1 0,52 193 0,-25-176 0,6-1 0,8-1 0,7-5 0,4-2 0,7-2 0,7-5 0,4-3 0,7-5 0,5-4 0,5-4 0,6-5 0,5-5 0,179 133 0,466 224 0,-145-98 0,-491-292 0,2-4 0,5-6 0,2-4 0,2-8 0,208 54 0,-116-54 0,3-12 0,393 24 0,825-53 0,-1160-26 0,232-19 0,-353 14 0,181-43 0,305-83 0,269-63 0,-11-47 0,-854 235 0,1438-439 0,214-38 0,255-73 0,-45 17 0,-287 80 0,533-173 0,-972 183 0,-477 174 0,83-44 0,-608 239 0,-3-9 0,181-132 0,-292 179 0,-3-4 0,-1-4 0,76-84 0,-116 107 0,-1-2 0,-1-2 0,-2 1 0,-2-4 0,-2 1 0,-4-2 0,26-68 0,-12-8 0,-3-1 0,-7-2 0,11-149 0,-5-390 0,-32 565 0,-3 2 0,-23-127 0,16 170 0,-2 2 0,-3 0 0,-3 0 0,-2 2 0,-43-80 0,0 25 0,-6 4 0,-3 2 0,-4 2 0,-155-150 0,91 120 0,-4 8 0,-234-154 0,231 187-59,-4 7-1,-4 6 0,-2 6 1,-4 9-1,-325-80 1,-855-74-324,1275 206 381,-1470-104 2,-4 100 0,1060 16 0,-755 2 0,2-49 0,-1803-262 0,1290 154-124,-585 149 341,1037 10-1655,1187-8-4666</inkml:trace>
</inkml:ink>
</file>

<file path=ppt/ink/ink1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0:33.873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7952 1 24575,'-18'17'0,"-2"-2"0,1 0 0,-1 0 0,-1-2 0,-1-1 0,1 0 0,-2-1 0,-1-2 0,-33 10 0,-6-2 0,-1-4 0,-91 10 0,-733-5 0,552-23 0,-2029 5 0,2077 14 0,-483 86 0,456-50 0,237-38 0,-345 60 0,340-54 0,2 4 0,2 4 0,-83 38 0,87-26 0,3 4 0,0 3 0,-87 72 0,-179 180 0,263-228 0,-4 7 0,2 4 0,4 2 0,4 5 0,4 2 0,-89 161 0,118-175 0,3 3 0,4 0 0,4 2 0,2 1 0,-13 103 0,-19 422 0,44 542 0,16-665 0,-2-330 0,6 0 0,9 0 0,4-2 0,61 206 0,-62-279 0,246 786 0,-81-409 0,-74-197 0,461 975 0,89-75 0,-574-1011 0,409 645 0,-361-599 0,313 344 0,-337-430 0,5-5 0,5-6 0,2-5 0,152 82 0,572 262 0,-383-231 0,9-20 0,682 169 0,1027 95 0,701-110 0,-416-106 0,-1555-137 0,202-35 0,-1-63 0,-472-3 0,566 9 0,854-8 0,-1870-4 0,-1-9 0,307-69 0,360-144 0,-509 131 0,593-205 0,-681 200 0,371-204 0,337-295 0,-563 341 0,-115 64 0,-9-11 0,-9-14 0,420-440 0,-178 64 0,-349 400 0,-82 98 0,-3-4 0,-6-4 0,-4-2 0,-5-2 0,-6-5 0,-5-2 0,-5-2 0,38-147 0,-64 184 0,120-502 0,-120 455 0,-4-2 0,1-201 0,-39-246 0,7 492 0,-2 1 0,-4 2 0,-4 0 0,-49-126 0,13 74 0,-6 2 0,-6 4 0,-96-140 0,117 204 0,-5 1 0,-2 2 0,-2 3 0,-3 3 0,-3 3 0,-3 3 0,-77-51 0,-49-10 0,-4 8 0,-7 10 0,-218-76 0,-661-149 0,676 224 0,-5 19 0,-3 17 0,-422-7 0,-847-46 0,-504-190 0,1029 137 0,-1590-378 0,968 51 0,-700-184 0,1786 491 0,-329-79 0,-213-60 0,408 101 0,-434-125 0,1118 306 0,-222-57 0,306 87 25,-39-6-1415,69 19-5436</inkml:trace>
</inkml:ink>
</file>

<file path=ppt/ink/ink1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0:48.090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5413 213 24575,'-597'-3'0,"-654"7"0,1167-2 0,-1 4 0,-1 3 0,2 4 0,0 4 0,2 2 0,-121 47 0,-38 36 0,4 11 0,4 10 0,-223 156 0,-619 510 0,997-726 0,3 3 0,-116 129 0,166-162 0,-1 0 0,4 1 0,-1 1 0,2 1 0,3 1 0,2 1 0,-1-1 0,4 2 0,-13 57 0,-1 62 0,-9 283 0,42 165 0,-1-552 0,1-2 0,3 2 0,3-1 0,19 58 0,89 204 0,-42-122 0,-21-47 0,119 215 0,-124-274 0,2-1 0,6-4 0,102 113 0,-99-127 0,243 236 0,-154-182 0,233 143 0,191 70 0,-415-245 0,17-2 0,5-7 0,210 62 0,-187-71 0,725 198 0,-779-231 0,124 21 0,1-14 0,487 22 0,626-58 0,-785-13 0,-503 2 0,-2-4 0,2-5 0,-1-4 0,-2-4 0,0-4 0,-2-5 0,1-5 0,-4-4 0,107-54 0,-147 56 0,0-2 0,81-71 0,39-28 0,-136 108 0,-1-3 0,-2 0 0,-1-1 0,41-52 0,107-155 0,-47 55 0,-54 69 0,-5-3 0,85-177 0,20-35 0,-112 205 0,-4-4 0,-7-2 0,71-233 0,-103 261 0,-7-2 0,-2 1 0,2-107 0,-8-531 0,-16 417 0,4 267 0,-4 1 0,-2-1 0,-20-78 0,-62-160 0,56 191 0,15 55 0,-1 1 0,-2 0 0,-3 1 0,-36-49 0,-135-160 0,148 203 0,-1 4 0,-3 1 0,-96-69 0,-192-92 0,-193-91 0,-155-73 0,531 296 0,-221-74 0,-176-25 0,127 44 0,415 129 0,-34-13 0,2 2 0,-2 2 0,-2 2 0,-85-8 0,-421-45 0,421 42 0,-186-41 0,271 53-23,1 3 1,-2 2-1,1 2 0,-74 5 0,28 0-1228,45-3-5575</inkml:trace>
</inkml:ink>
</file>

<file path=ppt/ink/ink1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1:15.640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588 294 24575,'-2'-2'0,"-1"1"0,2-1 0,-1 1 0,1-1 0,-2 1 0,1-1 0,1 1 0,-1-1 0,1 1 0,-1-1 0,2-1 0,-1 2 0,-1-1 0,1-1 0,1 2 0,-2-2 0,2 1 0,-1-1 0,1 2 0,0-2 0,-2 1 0,2-1 0,0-3 0,-7-57 0,7 57 0,1 0 0,-1 0 0,0 0 0,2 2 0,-1-2 0,1 0 0,-1 0 0,1 1 0,-1-1 0,2 0 0,0 2 0,0-1 0,0-1 0,0 2 0,0-1 0,2 1 0,-2-1 0,6-4 0,0 2 0,0 1 0,1 0 0,-1 0 0,2 0 0,-1 0 0,1 1 0,-1 1 0,22-5 0,-2 3 0,1 0 0,1 1 0,-1 4 0,1-1 0,62 7 0,-83-4 0,1 1 0,-2 1 0,1 0 0,-1 0 0,1 1 0,-1 1 0,1 1 0,-2-2 0,1 2 0,-1 0 0,0 2 0,0-2 0,-1 1 0,1 1 0,-2 1 0,1-2 0,-1 2 0,7 11 0,-5-5 0,-2 0 0,2 0 0,-3 0 0,2 1 0,-2 1 0,-2-1 0,1 1 0,-1-1 0,-1 1 0,-1-1 0,-1 20 0,1-10 0,-2 1 0,-2-2 0,-1 1 0,-1-1 0,-1 1 0,-13 40 0,12-54 0,2 1 0,-4-1 0,2 0 0,-1 0 0,-1-1 0,-1 1 0,0-2 0,0 1 0,-1-2 0,1 0 0,-3 0 0,1 0 0,1-2 0,-16 8 0,-86 44 0,-4-7 0,-215 68 0,323-117 0,-134 50 0,-74 22 0,199-71 0,11-4 0,-1 2 0,1-1 0,0 1 0,-2 1 0,2-2 0,0 2 0,0 0 0,0 0 0,0 2 0,0-2 0,0 1 0,-6 7 0,12-11 0,0 1 0,-1-1 0,1 0 0,0 0 0,0 0 0,0 2 0,0-2 0,-2 0 0,2 1 0,0-1 0,0 0 0,0 0 0,0 2 0,0-2 0,0 0 0,0 1 0,0-1 0,0 0 0,0 0 0,0 2 0,0-2 0,0 0 0,0 1 0,0-1 0,0 0 0,2 0 0,-2 2 0,0-2 0,0 0 0,0 0 0,0 1 0,0-1 0,1 0 0,-1 0 0,0 2 0,0-2 0,0 0 0,2 0 0,-2 1 0,24 8 0,28-3 0,-52-6 0,632 3 0,-299-7 0,-215 4-1365,-83 0-5461</inkml:trace>
</inkml:ink>
</file>

<file path=ppt/ink/ink1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1:16.157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120 1 24575,'6'0'0,"-3"0"0,-18 0 0,-12 0 0,-16 0 0,-1 0-8191</inkml:trace>
</inkml:ink>
</file>

<file path=ppt/ink/ink1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1:17.539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48 1150 24575,'3'6'0,"-2"2"0,2-2 0,0 1 0,2-1 0,-2 0 0,1 0 0,-1 0 0,2 0 0,1-1 0,4 7 0,1 0 0,58 75 0,-27-30 0,3-2 0,1-2 0,2-2 0,3-3 0,78 57 0,-79-75 0,1-3 0,0-2 0,3-1 0,-2-4 0,4-2 0,106 22 0,-21-19 0,231 9 0,-359-30 0,136 6 0,203-18 0,-304 8 0,0-4 0,0-2 0,0-1 0,-1-4 0,-1 0 0,1-3 0,-4-1 0,53-32 0,-69 34 0,-1-1 0,-1 0 0,-1-3 0,-1 0 0,-1 0 0,1-1 0,-4-2 0,1-2 0,-2 1 0,-2-1 0,29-56 0,-28 40 0,-2-2 0,-2 1 0,-2-2 0,-2 0 0,-2 0 0,-1 0 0,-1-72 0,-5 97 0,1-31 0,-2 2 0,-10-59 0,8 91 0,0 1 0,-1-1 0,-2 1 0,0-1 0,0 1 0,-2 1 0,1-2 0,-2 2 0,0 2 0,-12-17 0,-17-12 0,-1 1 0,-1 2 0,-4 2 0,1 2 0,-2 2 0,-3 2 0,0 1 0,-72-30 0,3 10 0,-2 7 0,-203-47 0,203 64 0,-1 5 0,-1 8 0,-190-1 0,256 14 0,-31 0 0,-98 12 0,155-7 0,-1-1 0,2 4 0,-1-1 0,2 2 0,-1 2 0,1 1 0,-32 18 0,-11 16 0,2 2 0,4 5 0,1 1 0,-57 63 0,108-104 0,0 2 0,0 0 0,1 0 0,1 0 0,1 2 0,0-1 0,1 2 0,1-1 0,-1 1 0,4 0 0,-2 0 0,-2 21 0,2 15 0,3 0 0,5 100 0,1-83 0,-2 58-1365,1-93-5461</inkml:trace>
</inkml:ink>
</file>

<file path=ppt/ink/ink1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1:20.939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195 330 24575,'0'0'0,"1"2"0,-1-2 0,2 0 0,-2 0 0,1 1 0,-1-1 0,2 0 0,-2 0 0,1 0 0,1 0 0,-2 0 0,1 0 0,-1 0 0,2 0 0,-2 0 0,1 0 0,-1 0 0,2 0 0,-1 0 0,-1 0 0,2 0 0,-2-1 0,1 1 0,-1 0 0,2 0 0,-2-2 0,1 2 0,-1 0 0,0-1 0,2 1 0,-2 0 0,1-3 0,46-23 0,-31 17 0,158-94 0,18-10 0,-165 100 0,0 1 0,2 0 0,-2 3 0,3 0 0,37-6 0,-62 13 0,-1 2 0,-1-1 0,2 1 0,-2 0 0,1-2 0,1 2 0,-1 0 0,-1 2 0,2-2 0,-1 0 0,-1 1 0,2 1 0,-2-2 0,1 1 0,-1 1 0,2-1 0,-2 1 0,1 1 0,-1-2 0,0 2 0,0-1 0,0 1 0,0 0 0,0 0 0,0 0 0,0 0 0,3 4 0,-3 2 0,2 0 0,-2 2 0,0-2 0,-2 1 0,2-1 0,-1 2 0,-1-1 0,-1 1 0,0 19 0,0-17 0,0 1 0,0-1 0,-1 1 0,-1-1 0,1-1 0,-2 2 0,0-1 0,-2 1 0,1-2 0,-1 0 0,-1 1 0,0-1 0,-1 0 0,1-1 0,-2 1 0,-1-2 0,2 1 0,-2-1 0,-2-1 0,2 0 0,-1 0 0,-1 0 0,-1-1 0,-13 7 0,-245 187 0,226-167 0,239-130 0,-148 73 0,142-65 0,-168 79 0,1 1 0,-1 1 0,2 1 0,-2 1 0,1 1 0,1 1 0,23 1 0,-38 2 0,-1 1 0,-1-1 0,2 2 0,-2-1 0,1 1 0,-1 0 0,0 0 0,0 1 0,0-1 0,0 2 0,0-1 0,0 1 0,-1-1 0,1 2 0,-2-1 0,1 1 0,-1 0 0,-1 0 0,2 0 0,-2 0 0,1 0 0,2 12 0,11 16 0,-5 2 0,18 69 0,-29-100 0,5 25 0,-1 0 0,-2 0 0,-2 1 0,-1-1 0,-1 0 0,-2 2 0,0-2 0,-17 60 0,2-29 0,-1 2 0,-5-3 0,-36 71 0,48-107 0,-2-2 0,1 1 0,-2-2 0,-2 0 0,1 0 0,-2-2 0,0-1 0,-2 0 0,-1 0 0,0-1 0,0-2 0,-1-2 0,-1 1 0,-1-2 0,0 0 0,0-2 0,-1-1 0,1-1 0,-2-1 0,-1-1 0,2-1 0,-2-2 0,-38 1 0,41-4 0,2 0 0,-2 0 0,1-3 0,-1 2 0,2-4 0,-1 1 0,1-2 0,-1-2 0,2 1 0,-1-2 0,1-2 0,1 1 0,-1-1 0,2-2 0,-1 1 0,2-3 0,0 0 0,2 0 0,-1-2 0,1 1 0,1-2 0,1-2 0,-13-19 0,-3-16-273,2-2 0,2 0 0,4-3 0,-22-78 0,35 103-6553</inkml:trace>
</inkml:ink>
</file>

<file path=ppt/ink/ink1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1:22.573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300 1848 24575,'1'38'0,"2"1"0,2 0 0,1-2 0,3 2 0,24 71 0,-2-34 0,73 130 0,-74-157 0,1-2 0,2-1 0,3-1 0,2-3 0,2 0 0,1-3 0,2-1 0,2-2 0,2-2 0,61 34 0,-50-37 0,4-1 0,-1-3 0,2-3 0,2-1 0,-1-5 0,2-2 0,0-4 0,90 8 0,366-17 0,-276-8 0,-210 4 0,-1-4 0,1 1 0,-2-2 0,1-3 0,-2 0 0,1-2 0,-1-2 0,-1-1 0,1-1 0,-3-1 0,1-2 0,-2-2 0,49-40 0,7-16 0,-4-5 0,138-176 0,-187 214 0,-2-1 0,-3-2 0,-2-1 0,-1-1 0,-3 0 0,-1-3 0,-4 2 0,13-58 0,-13 23 0,-2 0 0,-4-1 0,-4 1 0,-7-114 0,-10 102 0,-5 1 0,-4 1 0,-4 1 0,-43-111 0,50 154 0,-2 4 0,-2-1 0,-3 1 0,0 2 0,-3 1 0,-3-1 0,0 4 0,-3 1 0,-2 0 0,-1 3 0,-1 1 0,-1 2 0,-2 2 0,-2 1 0,-2 1 0,1 4 0,-2 1 0,-62-24 0,14 13 0,-1 4 0,-2 4 0,-2 4 0,1 5 0,-112-7 0,-500 11 0,511 17 0,154-3 0,1 2 0,-1 2 0,1 2 0,-1 2 0,-53 16 0,76-17 0,-2 2 0,4 0 0,-2 2 0,1-1 0,1 2 0,-1 2 0,2-1 0,0 2 0,2 0 0,-1 0 0,1 3 0,-14 18 0,-249 323 0,261-338 0,-39 49 0,-65 104 0,107-150 0,2 2 0,1-2 0,1 1 0,1 2 0,1-1 0,1 1 0,2 0 0,-6 51 0,6 100 0,18 191 0,-9-346 0,0-2 0,2 1 0,1-1 0,0 2 0,1-2 0,2-2 0,20 38 0,94 129 0,-93-144 0,-24-33-170,1-1-1,-1 1 0,2-2 1,-1 1-1,2-2 0,-1 1 1,16 8-1,3 0-6655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14:23:21.523"/>
    </inkml:context>
    <inkml:brush xml:id="br0">
      <inkml:brushProperty name="width" value="0.1" units="cm"/>
      <inkml:brushProperty name="height" value="0.1" units="cm"/>
      <inkml:brushProperty name="color" value="#5B2D90"/>
    </inkml:brush>
  </inkml:definitions>
  <inkml:trace contextRef="#ctx0" brushRef="#br0">1357 513 24575,'-3'-30'0,"-1"0"0,-1-2 0,-2 2 0,-2 2 0,0-2 0,-2 1 0,-1 1 0,-1 1 0,-2 0 0,-32-45 0,40 63 0,-2-2 0,0 2 0,-2 0 0,2 2 0,-1-1 0,-1 1 0,-1-1 0,2 2 0,-2 0 0,0 0 0,0 2 0,-14-5 0,-14-3 0,-1 1 0,-58-7 0,63 14 0,0 1 0,-1 1 0,1 2 0,0 2 0,-2 1 0,2 1 0,0 4 0,2-1 0,-2 2 0,-51 23 0,66-23 0,0 1 0,0 1 0,1 1 0,1 1 0,1 1 0,0 1 0,0 0 0,1 1 0,1 1 0,1-1 0,0 2 0,1 2 0,1-1 0,1 1 0,1-1 0,1 2 0,-11 33 0,3-4 0,-69 235 0,75-234 0,3 0 0,1 0 0,-1 90 0,9-132 0,0 46 0,2 1 0,16 95 0,-15-131 0,3-2 0,0 1 0,0-1 0,1 0 0,1-1 0,1 1 0,1-2 0,1 1 0,-1-2 0,2 1 0,23 22 0,7 5 0,-14-13 0,2-1 0,36 26 0,-54-46 0,2 0 0,-1-1 0,1-1 0,1-1 0,-2 0 0,2 0 0,0-1 0,0-2 0,18 4 0,42 5 0,-42-4 0,2-4 0,52 4 0,-74-10 0,1 2 0,-1-1 0,1-2 0,-1 1 0,-1-2 0,2 1 0,-1-2 0,-1 1 0,24-14 0,-18 9-124,0-2 0,-1 1 0,-1-1 0,1-1 0,-1-1 0,-1-1-1,0 1 1,-1-2 0,-1 0 0,23-33 0,-24 19-6702</inkml:trace>
</inkml:ink>
</file>

<file path=ppt/ink/ink1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1:43.156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0 369 24575,'20'0'0,"1"-2"0,-2-1 0,1 0 0,-1-1 0,-1-2 0,2 0 0,-1 0 0,26-15 0,12-11 0,68-47 0,26-17 0,-2-14 0,-149 110 0,1 0 0,-1 0 0,2 0 0,-2 0 0,1 0 0,-1 0 0,2 0 0,-2 0 0,1 2 0,-1-2 0,2 0 0,-2 0 0,1 1 0,-1-1 0,2 0 0,-2 0 0,1 2 0,-1-2 0,0 0 0,2 1 0,-2-1 0,1 2 0,-1-2 0,0 1 0,0-1 0,2 0 0,-2 2 0,0-2 0,0 1 0,1-1 0,-1 2 0,0-2 0,0 1 0,0 1 0,0-2 0,0 1 0,0-1 0,0 2 0,0-2 0,0 1 0,0-1 0,0 2 0,0-2 0,0 1 0,-1 1 0,1 44 0,-21 73 0,12-76 0,-6 67 0,-6 50 0,12-109 0,-3 92 0,12-62 0,1-2 0,-4 1 0,-19 130 0,-20 118 0,31-247-1365,7-46-5461</inkml:trace>
</inkml:ink>
</file>

<file path=ppt/ink/ink1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1:46.240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376 2174 24575,'1'3'0,"-1"1"0,2-1 0,-1 2 0,1-2 0,-2 0 0,3 0 0,-2 1 0,1-1 0,-1 0 0,2 0 0,-1 0 0,1 0 0,0 0 0,-2-1 0,7 4 0,50 40 0,-40-32 0,27 17 0,2-1 0,-1-1 0,2-2 0,71 25 0,214 61 0,-192-68 0,-86-30 0,1-2 0,1-2 0,0-2 0,63 0 0,232-11 0,-133-4 0,-180 6 0,5 3 0,-1-3 0,1-3 0,-1 0 0,1-3 0,-1-1 0,68-22 0,-91 19 0,-2-2 0,0 0 0,0-2 0,-2-1 0,1 0 0,-2 0 0,0-1 0,25-37 0,-13 19 0,-12 13 0,0 0 0,-1 0 0,-2-2 0,0-1 0,-2 2 0,-1-2 0,-1 0 0,-1-2 0,-1 2 0,0-1 0,2-31 0,-2-37 0,-9-163 0,-2 97 0,5 100 0,-1 1 0,-4 1 0,-2-2 0,-2 2 0,-3 0 0,-26-72 0,1 20 0,11 34 0,-2 0 0,-65-123 0,49 135 0,-53-63 0,65 88 0,-1 4 0,-1 2 0,-4 1 0,2 2 0,-3 2 0,-1 0 0,-68-31 0,43 25 0,-2 1 0,-1 5 0,-1 2 0,-1 2 0,-1 5 0,-1 2 0,0 4 0,0 1 0,-132 2 0,126 11 0,-103 13 0,152-9 0,1 0 0,1 1 0,-2 2 0,2 2 0,0-1 0,-48 29 0,-28 26 0,-145 115 0,206-144 0,0 1 0,3 2 0,2 2 0,1 2 0,-50 79 0,62-79 0,3 2 0,0 0 0,-19 75 0,-26 149 0,55-199 0,4 1 0,4 1 0,6 111 0,1-41 0,-4-130 0,2 2 0,-1-1 0,2 1 0,0-2 0,0 1 0,2-1 0,-1 0 0,1 0 0,1 0 0,0 0 0,0 0 0,1-1 0,11 13 0,12 10 0,2-1 0,52 44 0,-65-61 0,4 1 0,-1-1 0,2-1 0,0-1 0,29 11 0,37 22 0,-57-28 0,18 14 0,1-1 0,4-4 0,-1-2 0,73 23 0,-43-22-1365,-55-12-5461</inkml:trace>
</inkml:ink>
</file>

<file path=ppt/ink/ink1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32.657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0 1 24575,'0'101'0,"17"487"0,-8-492 0,4-3 0,5 1 0,3-2 0,41 109 0,-19-84 0,121 372 0,-137-404 0,63 142 0,-24-70 0,-32-80 0,4-2 0,4-2 0,1-2 0,5-2 0,59 66 0,-62-84 0,3 0 0,1-5 0,95 73 0,41 4 0,92 70 0,-212-146 0,2-4 0,86 41 0,-58-34 0,146 83 0,-239-131 0,44 22 0,2 0 0,0-3 0,56 15 0,-92-33 0,4 1 0,1 1 0,-1-1 0,1 2 0,-1 0 0,-1 2 0,29 16 0,-44-24 0,0 1 0,1-1 0,-1 0 0,0 0 0,0 0 0,0 0 0,2 0 0,-2 2 0,0-2 0,0 0 0,0 0 0,0 0 0,0 1 0,1-1 0,-1 0 0,0 0 0,0 2 0,0-2 0,0 0 0,0 0 0,0 1 0,0-1 0,0 0 0,0 0 0,0 2 0,0-2 0,0 0 0,0 0 0,0 1 0,0-1 0,0 0 0,0 0 0,0 0 0,0 2 0,0-2 0,0 0 0,0 0 0,-1 1 0,1-1 0,0 0 0,0 0 0,-20 9 0,-23-3 0,-31-12-1365</inkml:trace>
</inkml:ink>
</file>

<file path=ppt/ink/ink1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34.306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199 0 24575,'3'14'0,"0"-1"0,2 1 0,-1-2 0,1 1 0,1-1 0,0 0 0,1 0 0,1 0 0,-1-1 0,1 1 0,14 12 0,8 16 0,15 28 0,3-4 0,66 70 0,-111-131 0,0 0 0,0 1 0,-1-1 0,1 0 0,-2 2 0,2-2 0,-1 1 0,-1-1 0,1 2 0,-1-1 0,1-1 0,-1 2 0,1-1 0,-2 1 0,0-1 0,1-1 0,-1 2 0,0-1 0,0 1 0,-1-1 0,1 1 0,0-2 0,-2 1 0,1 1 0,-1-1 0,1-1 0,-1 2 0,1-1 0,-1-1 0,-1 2 0,2-2 0,-2 0 0,0 1 0,-3 4 0,-14 13 0,1 0 0,-1-2 0,-2 1 0,-28 17 0,23-16 0,-69 56 0,-147 113 0,222-179 116,18-10-321</inkml:trace>
</inkml:ink>
</file>

<file path=ppt/ink/ink1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37.622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0 1067 24575,'8'6'0,"-1"-2"0,1 1 0,-1-1 0,1 1 0,1-1 0,-2-1 0,2 0 0,0 0 0,12 3 0,92 14 0,-86-16 0,402 61 0,-299-46 0,-1-5 0,2-7 0,242-16 0,-310 0 0,0-3 0,-1-3 0,119-43 0,1-1 0,661-236 0,-662 208 0,-110 51 0,101-36 0,-127 52 0,-1-1 0,-1-3 0,-1 0 0,59-48 0,-2 3 0,52-36-682,166-147-1</inkml:trace>
</inkml:ink>
</file>

<file path=ppt/ink/ink1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38.773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766 0 24575,'-34'3'0,"-2"2"0,1 1 0,1 1 0,-1 1 0,2 2 0,-45 20 0,23-9 0,-61 14 0,70-25 0,1 1 0,0 4 0,0 0 0,-80 40 0,122-47 0,21-7 0,24-7 0,-34 3-29,109-22-639,178-65 0</inkml:trace>
</inkml:ink>
</file>

<file path=ppt/ink/ink1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39.573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1 0 24575,'12'2'0,"2"-2"0,-2 1 0,1 1 0,-1 1 0,0 0 0,0 0 0,0 1 0,0 1 0,0-1 0,-1 2 0,1 0 0,-2 2 0,1-2 0,-1 1 0,-1 2 0,2-1 0,-2 1 0,0 0 0,9 13 0,-6-5 0,0 1 0,-2 0 0,1 1 0,-2-1 0,0 2 0,-2 1 0,-1-2 0,0 2 0,-1-1 0,4 43 0,1 9 0,31 109 0,-13-62 0,-25-109-227,-1 1-1,1-1 1,1 1-1,-1-2 1,11 18-1</inkml:trace>
</inkml:ink>
</file>

<file path=ppt/ink/ink1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50.390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1 3674 24575,'21'-2'0,"2"1"0,-2-2 0,1-2 0,-1 1 0,0-2 0,0-2 0,0 1 0,0-2 0,27-17 0,20-14 0,82-68 0,-17 13 0,-37 26 0,-3-3 0,-3-4 0,132-145 0,197-298 0,-208 240 0,-140 182 0,-4-5 0,59-122 0,-40 71 0,-52 84 0,-4-3 0,45-145 0,-36 95 0,18-70 0,27-72 0,-73 230 0,-1-1 0,-2 1 0,4-50 0,0 13 0,-8 31 39,1-74-1,-5 84-326,0 0-1,3 0 1,0 0-1,12-50 1</inkml:trace>
</inkml:ink>
</file>

<file path=ppt/ink/ink1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51.439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384 1 24575,'-7'0'0,"1"0"0,0 2 0,0-1 0,0 1 0,0-1 0,0 1 0,0 1 0,0 0 0,0 0 0,0 0 0,0 0 0,1 0 0,1 1 0,-2-1 0,1 2 0,1-1 0,-8 10 0,-6 10 0,0 0 0,-24 45 0,-9 12 0,25-45-227,2 1-1,2 1 1,1 2-1,3-1 1,-17 48-1</inkml:trace>
</inkml:ink>
</file>

<file path=ppt/ink/ink1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52.440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1 1 24575,'0'0'0,"27"0"0,-1 0 0,1 2 0,39 7 0,-57-6 0,1 0 0,1 1 0,-2-1 0,0 2 0,0 1 0,0-2 0,0 2 0,0 0 0,-2 0 0,1 2 0,14 13 0,4 7 0,113 134 0,-122-141 0,-4 0 0,2 2 0,-3 1 0,0-2 0,18 52 0,-19-47-1365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14:23:22.972"/>
    </inkml:context>
    <inkml:brush xml:id="br0">
      <inkml:brushProperty name="width" value="0.1" units="cm"/>
      <inkml:brushProperty name="height" value="0.1" units="cm"/>
      <inkml:brushProperty name="color" value="#5B2D90"/>
    </inkml:brush>
  </inkml:definitions>
  <inkml:trace contextRef="#ctx0" brushRef="#br0">174 0 24575,'-5'92'0,"-4"1"0,-24 106 0,-6 41 0,21-120 0,8-64 0,-4 80 0,11-80 0,-15 73 0,9-77 0,-4 91 0,11-23 0,7 225 0,-4-327 0,2-2 0,0 2 0,2-1 0,1-1 0,-2 2 0,2-3 0,2 2 0,-1-1 0,2-1 0,0 0 0,0 0 0,2-1 0,13 13 0,-15-17 0,0-1 0,0 0 0,1-1 0,1 1 0,1-2 0,-2-1 0,2 2 0,0-2 0,0-2 0,0 2 0,0-1 0,2-2 0,-2 0 0,1 0 0,-1 0 0,2-2 0,20 1 0,-4-7-1365</inkml:trace>
</inkml:ink>
</file>

<file path=ppt/ink/ink1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57.240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3231 5082 24575,'3'0'0,"-2"-2"0,1 2 0,-1-1 0,1 1 0,-1-2 0,1 1 0,1-1 0,-2 2 0,1-1 0,-2-1 0,1 1 0,1-1 0,-1 1 0,1-1 0,-1 1 0,-1-1 0,2 1 0,-2-2 0,1 1 0,-1 1 0,2-1 0,-2 1 0,1-2 0,-1 1 0,0 1 0,0-2 0,0-2 0,8-62 0,-7 59 0,40-473 0,-37-337 0,-7 424 0,-3 293 0,-3 1 0,-27-110 0,11 72 0,14 64 0,-4 4 0,-3-2 0,-3 1 0,-33-73 0,35 99 0,-61-133 0,-185-307 0,196 388 0,-6 2 0,-2 4 0,-121-110 0,45 67 0,-195-131 0,234 173 0,84 65 0,0 2 0,-3 1 0,-45-26 0,-78-40 0,78 44 0,-1 2 0,-98-35 0,57 32 0,46 17 0,-1 3 0,-1 3 0,-88-15 0,-176 0 0,131 24-1365</inkml:trace>
</inkml:ink>
</file>

<file path=ppt/ink/ink1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59.173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402 1 24575,'-15'17'0,"2"2"0,-1-1 0,2 2 0,2-1 0,-1 2 0,-10 29 0,-15 26 0,6-25 0,-1 0 0,-4-3 0,-1-1 0,-60 59 0,93-103 0,-1 2 0,1-1 0,-2 1 0,2-1 0,0 1 0,0-1 0,0 1 0,2 1 0,-2-2 0,1 2 0,-1-1 0,2 1 0,-1-2 0,2 2 0,-1 0 0,1-1 0,-2 1 0,2 0 0,0 0 0,2-2 0,-2 2 0,1 0 0,-1-1 0,2 1 0,-1 0 0,1-2 0,1 2 0,1 5 0,10 13 0,-1-3 0,2 1 0,2-2 0,-1 1 0,20 16 0,15 20 0,-37-39 0,194 230 0,-74-80-1365</inkml:trace>
</inkml:ink>
</file>

<file path=ppt/ink/ink1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3:41.390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5648 0 24575,'-2'3'0,"2"-1"0,-1-1 0,1 1 0,-2-1 0,2 2 0,-1-1 0,-1-1 0,1 1 0,1-1 0,-2 1 0,1-1 0,-1 1 0,1-1 0,-1-1 0,1 2 0,-1-1 0,-1 1 0,2-2 0,-4 3 0,-41 16 0,40-16 0,-21 5 0,0 1 0,-2-3 0,2-2 0,-1 1 0,-35-1 0,-149-7 0,89 0 0,-1894 2 0,1778 22 0,1 0 0,97-21 0,0-2 0,-216 26 0,286-13 0,-257 47 0,283-46 0,0 2 0,1 1 0,1 3 0,1 1 0,-48 29 0,19-1 0,1 2 0,4 2 0,1 5 0,-74 80 0,59-41 0,-29 34 0,85-101 0,0 2 0,1 2 0,2-1 0,2 1 0,-22 47 0,19-35 0,-2-1 0,-41 56 0,-104 135 0,140-195 62,-40 66 0,9-10-1551</inkml:trace>
</inkml:ink>
</file>

<file path=ppt/ink/ink1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3:43.155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5 0 24575,'-5'200'0,"10"217"0,-4-411 0,1 1 0,-2-1 0,1 0 0,2-1 0,-1 1 0,-1 0 0,2 0 0,0 0 0,0-2 0,0 2 0,0-1 0,2-1 0,-1 1 0,-1 1 0,2-3 0,-1 1 0,1 1 0,-1-1 0,2-1 0,-1 0 0,1 0 0,-2 0 0,2 0 0,0 0 0,0-1 0,0-1 0,0 1 0,-1-1 0,2 1 0,10-1 0,20 4 0,1-4 0,-1 1 0,1-4 0,35-5 0,-35 4 0,40-6 36,109-30 0,-58 10-1473</inkml:trace>
</inkml:ink>
</file>

<file path=ppt/ink/ink1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3:49.356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2280 1 24575,'-18'13'0,"0"1"0,-2-2 0,1 0 0,-2-2 0,1 1 0,-2-4 0,-29 11 0,19-7 0,1 2 0,-38 19 0,-14 13 0,-140 51 0,47-23 0,73-26 0,1 5 0,1 5 0,4 5 0,2 2 0,4 7 0,-155 149 0,87-25 0,78-93 0,58-73 0,2-1 0,2 1 0,1 1 0,1 1 0,1 1 0,2-1 0,1 2 0,-13 53 0,-59 232 0,70-245 0,6-40 0,1 2 0,4-2 0,-4 40 0,5-16 0,-13 66 0,7-69 0,-3 81 0,7-60-299,-2-1 0,-4-1 0,-29 106-1,38-170 132</inkml:trace>
</inkml:ink>
</file>

<file path=ppt/ink/ink1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3:51.289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1 1 24575,'3'0'0,"2"2"0,-1-1 0,-1 1 0,2-1 0,-2 1 0,1-1 0,-1 1 0,0 1 0,2-2 0,-2 2 0,0 0 0,0 0 0,0 0 0,0-1 0,0 2 0,-2-1 0,2 0 0,2 5 0,34 67 0,-9 7 0,4-1 0,61 108 0,-94-186 0,1-1 0,-1 1 0,1-2 0,-1 1 0,1 1 0,-1-2 0,1 1 0,-1-1 0,2 1 0,-1-1 0,1 1 0,-2-1 0,2 1 0,-1-1 0,1-1 0,-2 2 0,2-1 0,-1-1 0,1 2 0,0-2 0,-2 0 0,7 1 0,-4-2 0,2 1 0,-1-2 0,1 2 0,0-1 0,-2-1 0,2 1 0,-1-2 0,-1 1 0,2-1 0,5-3 0,13-10 0,0-2 0,-2-2 0,26-26 0,-28 28 0,235-189-362,-204 168-641</inkml:trace>
</inkml:ink>
</file>

<file path=ppt/ink/ink1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0:16.005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12796 89 24575,'-735'-2'0,"-1517"28"0,2050-17 0,-1376 76 0,-5 83 0,1436-145 0,-789 128 0,12 62 0,578-115 0,-554 167 0,783-226 0,3 6 0,1 6 0,4 3 0,2 6 0,2 5 0,3 2 0,3 7 0,5 4 0,-161 166 0,-627 767 0,723-814 0,9 7 0,10 6 0,-163 324 0,236-384 0,7 3 0,6 3 0,7 1 0,-26 170 0,53-189 0,-2 203 0,26 143 0,2-188 0,14 305 0,-8-466 0,6-1 0,52 193 0,-25-176 0,6-1 0,8-1 0,7-5 0,4-2 0,7-2 0,7-5 0,4-3 0,7-5 0,5-4 0,5-4 0,6-5 0,5-5 0,179 133 0,466 224 0,-145-98 0,-491-292 0,2-4 0,5-6 0,2-4 0,2-8 0,208 54 0,-116-54 0,3-12 0,393 24 0,825-53 0,-1160-26 0,232-19 0,-353 14 0,181-43 0,305-83 0,269-63 0,-11-47 0,-854 235 0,1438-439 0,214-38 0,255-73 0,-45 17 0,-287 80 0,533-173 0,-972 183 0,-477 174 0,83-44 0,-608 239 0,-3-9 0,181-132 0,-292 179 0,-3-4 0,-1-4 0,76-84 0,-116 107 0,-1-2 0,-1-2 0,-2 1 0,-2-4 0,-2 1 0,-4-2 0,26-68 0,-12-8 0,-3-1 0,-7-2 0,11-149 0,-5-390 0,-32 565 0,-3 2 0,-23-127 0,16 170 0,-2 2 0,-3 0 0,-3 0 0,-2 2 0,-43-80 0,0 25 0,-6 4 0,-3 2 0,-4 2 0,-155-150 0,91 120 0,-4 8 0,-234-154 0,231 187-59,-4 7-1,-4 6 0,-2 6 1,-4 9-1,-325-80 1,-855-74-324,1275 206 381,-1470-104 2,-4 100 0,1060 16 0,-755 2 0,2-49 0,-1803-262 0,1290 154-124,-585 149 341,1037 10-1655,1187-8-4666</inkml:trace>
</inkml:ink>
</file>

<file path=ppt/ink/ink1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0:33.873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7952 1 24575,'-18'17'0,"-2"-2"0,1 0 0,-1 0 0,-1-2 0,-1-1 0,1 0 0,-2-1 0,-1-2 0,-33 10 0,-6-2 0,-1-4 0,-91 10 0,-733-5 0,552-23 0,-2029 5 0,2077 14 0,-483 86 0,456-50 0,237-38 0,-345 60 0,340-54 0,2 4 0,2 4 0,-83 38 0,87-26 0,3 4 0,0 3 0,-87 72 0,-179 180 0,263-228 0,-4 7 0,2 4 0,4 2 0,4 5 0,4 2 0,-89 161 0,118-175 0,3 3 0,4 0 0,4 2 0,2 1 0,-13 103 0,-19 422 0,44 542 0,16-665 0,-2-330 0,6 0 0,9 0 0,4-2 0,61 206 0,-62-279 0,246 786 0,-81-409 0,-74-197 0,461 975 0,89-75 0,-574-1011 0,409 645 0,-361-599 0,313 344 0,-337-430 0,5-5 0,5-6 0,2-5 0,152 82 0,572 262 0,-383-231 0,9-20 0,682 169 0,1027 95 0,701-110 0,-416-106 0,-1555-137 0,202-35 0,-1-63 0,-472-3 0,566 9 0,854-8 0,-1870-4 0,-1-9 0,307-69 0,360-144 0,-509 131 0,593-205 0,-681 200 0,371-204 0,337-295 0,-563 341 0,-115 64 0,-9-11 0,-9-14 0,420-440 0,-178 64 0,-349 400 0,-82 98 0,-3-4 0,-6-4 0,-4-2 0,-5-2 0,-6-5 0,-5-2 0,-5-2 0,38-147 0,-64 184 0,120-502 0,-120 455 0,-4-2 0,1-201 0,-39-246 0,7 492 0,-2 1 0,-4 2 0,-4 0 0,-49-126 0,13 74 0,-6 2 0,-6 4 0,-96-140 0,117 204 0,-5 1 0,-2 2 0,-2 3 0,-3 3 0,-3 3 0,-3 3 0,-77-51 0,-49-10 0,-4 8 0,-7 10 0,-218-76 0,-661-149 0,676 224 0,-5 19 0,-3 17 0,-422-7 0,-847-46 0,-504-190 0,1029 137 0,-1590-378 0,968 51 0,-700-184 0,1786 491 0,-329-79 0,-213-60 0,408 101 0,-434-125 0,1118 306 0,-222-57 0,306 87 25,-39-6-1415,69 19-5436</inkml:trace>
</inkml:ink>
</file>

<file path=ppt/ink/ink1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0:48.090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5413 213 24575,'-597'-3'0,"-654"7"0,1167-2 0,-1 4 0,-1 3 0,2 4 0,0 4 0,2 2 0,-121 47 0,-38 36 0,4 11 0,4 10 0,-223 156 0,-619 510 0,997-726 0,3 3 0,-116 129 0,166-162 0,-1 0 0,4 1 0,-1 1 0,2 1 0,3 1 0,2 1 0,-1-1 0,4 2 0,-13 57 0,-1 62 0,-9 283 0,42 165 0,-1-552 0,1-2 0,3 2 0,3-1 0,19 58 0,89 204 0,-42-122 0,-21-47 0,119 215 0,-124-274 0,2-1 0,6-4 0,102 113 0,-99-127 0,243 236 0,-154-182 0,233 143 0,191 70 0,-415-245 0,17-2 0,5-7 0,210 62 0,-187-71 0,725 198 0,-779-231 0,124 21 0,1-14 0,487 22 0,626-58 0,-785-13 0,-503 2 0,-2-4 0,2-5 0,-1-4 0,-2-4 0,0-4 0,-2-5 0,1-5 0,-4-4 0,107-54 0,-147 56 0,0-2 0,81-71 0,39-28 0,-136 108 0,-1-3 0,-2 0 0,-1-1 0,41-52 0,107-155 0,-47 55 0,-54 69 0,-5-3 0,85-177 0,20-35 0,-112 205 0,-4-4 0,-7-2 0,71-233 0,-103 261 0,-7-2 0,-2 1 0,2-107 0,-8-531 0,-16 417 0,4 267 0,-4 1 0,-2-1 0,-20-78 0,-62-160 0,56 191 0,15 55 0,-1 1 0,-2 0 0,-3 1 0,-36-49 0,-135-160 0,148 203 0,-1 4 0,-3 1 0,-96-69 0,-192-92 0,-193-91 0,-155-73 0,531 296 0,-221-74 0,-176-25 0,127 44 0,415 129 0,-34-13 0,2 2 0,-2 2 0,-2 2 0,-85-8 0,-421-45 0,421 42 0,-186-41 0,271 53-23,1 3 1,-2 2-1,1 2 0,-74 5 0,28 0-1228,45-3-5575</inkml:trace>
</inkml:ink>
</file>

<file path=ppt/ink/ink1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1:15.640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588 294 24575,'-2'-2'0,"-1"1"0,2-1 0,-1 1 0,1-1 0,-2 1 0,1-1 0,1 1 0,-1-1 0,1 1 0,-1-1 0,2-1 0,-1 2 0,-1-1 0,1-1 0,1 2 0,-2-2 0,2 1 0,-1-1 0,1 2 0,0-2 0,-2 1 0,2-1 0,0-3 0,-7-57 0,7 57 0,1 0 0,-1 0 0,0 0 0,2 2 0,-1-2 0,1 0 0,-1 0 0,1 1 0,-1-1 0,2 0 0,0 2 0,0-1 0,0-1 0,0 2 0,0-1 0,2 1 0,-2-1 0,6-4 0,0 2 0,0 1 0,1 0 0,-1 0 0,2 0 0,-1 0 0,1 1 0,-1 1 0,22-5 0,-2 3 0,1 0 0,1 1 0,-1 4 0,1-1 0,62 7 0,-83-4 0,1 1 0,-2 1 0,1 0 0,-1 0 0,1 1 0,-1 1 0,1 1 0,-2-2 0,1 2 0,-1 0 0,0 2 0,0-2 0,-1 1 0,1 1 0,-2 1 0,1-2 0,-1 2 0,7 11 0,-5-5 0,-2 0 0,2 0 0,-3 0 0,2 1 0,-2 1 0,-2-1 0,1 1 0,-1-1 0,-1 1 0,-1-1 0,-1 20 0,1-10 0,-2 1 0,-2-2 0,-1 1 0,-1-1 0,-1 1 0,-13 40 0,12-54 0,2 1 0,-4-1 0,2 0 0,-1 0 0,-1-1 0,-1 1 0,0-2 0,0 1 0,-1-2 0,1 0 0,-3 0 0,1 0 0,1-2 0,-16 8 0,-86 44 0,-4-7 0,-215 68 0,323-117 0,-134 50 0,-74 22 0,199-71 0,11-4 0,-1 2 0,1-1 0,0 1 0,-2 1 0,2-2 0,0 2 0,0 0 0,0 0 0,0 2 0,0-2 0,0 1 0,-6 7 0,12-11 0,0 1 0,-1-1 0,1 0 0,0 0 0,0 0 0,0 2 0,0-2 0,-2 0 0,2 1 0,0-1 0,0 0 0,0 0 0,0 2 0,0-2 0,0 0 0,0 1 0,0-1 0,0 0 0,0 0 0,0 2 0,0-2 0,0 0 0,0 1 0,0-1 0,0 0 0,2 0 0,-2 2 0,0-2 0,0 0 0,0 0 0,0 1 0,0-1 0,1 0 0,-1 0 0,0 2 0,0-2 0,0 0 0,2 0 0,-2 1 0,24 8 0,28-3 0,-52-6 0,632 3 0,-299-7 0,-215 4-1365,-83 0-5461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14:23:24.655"/>
    </inkml:context>
    <inkml:brush xml:id="br0">
      <inkml:brushProperty name="width" value="0.1" units="cm"/>
      <inkml:brushProperty name="height" value="0.1" units="cm"/>
      <inkml:brushProperty name="color" value="#5B2D90"/>
    </inkml:brush>
  </inkml:definitions>
  <inkml:trace contextRef="#ctx0" brushRef="#br0">556 1 24575,'-1'36'0,"-4"-1"0,-11 59 0,-2-5 0,-144 827 0,34-220 0,-49 521 0,162-1087 0,-15 275 0,27-201 0,9 212 0,-6-412 0,0-1 0,2 2 0,-2-2 0,0 1 0,1-1 0,1 0 0,-2 2 0,1-2 0,1 0 0,-1 0 0,2 0 0,-1 1 0,-1-1 0,2 0 0,-1-1 0,1 1 0,0 0 0,-2 0 0,2-2 0,0 2 0,0-1 0,0 1 0,0-2 0,0 1 0,0-1 0,2 1 0,-2-1 0,0 1 0,1-1 0,-1-1 0,0 2 0,2-2 0,-2 0 0,1 0 0,-1 0 0,2 0 0,-2 0 0,1 0 0,-1 0 0,0-2 0,2 2 0,2-3 0,11-1 0,0-1 0,-1-1 0,1-1 0,-2-1 0,1 1 0,-2-2 0,21-14 0,54-37 8,-54 36-466,0 0 1,49-45-1</inkml:trace>
</inkml:ink>
</file>

<file path=ppt/ink/ink1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1:16.157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120 1 24575,'6'0'0,"-3"0"0,-18 0 0,-12 0 0,-16 0 0,-1 0-8191</inkml:trace>
</inkml:ink>
</file>

<file path=ppt/ink/ink1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1:17.539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48 1150 24575,'3'6'0,"-2"2"0,2-2 0,0 1 0,2-1 0,-2 0 0,1 0 0,-1 0 0,2 0 0,1-1 0,4 7 0,1 0 0,58 75 0,-27-30 0,3-2 0,1-2 0,2-2 0,3-3 0,78 57 0,-79-75 0,1-3 0,0-2 0,3-1 0,-2-4 0,4-2 0,106 22 0,-21-19 0,231 9 0,-359-30 0,136 6 0,203-18 0,-304 8 0,0-4 0,0-2 0,0-1 0,-1-4 0,-1 0 0,1-3 0,-4-1 0,53-32 0,-69 34 0,-1-1 0,-1 0 0,-1-3 0,-1 0 0,-1 0 0,1-1 0,-4-2 0,1-2 0,-2 1 0,-2-1 0,29-56 0,-28 40 0,-2-2 0,-2 1 0,-2-2 0,-2 0 0,-2 0 0,-1 0 0,-1-72 0,-5 97 0,1-31 0,-2 2 0,-10-59 0,8 91 0,0 1 0,-1-1 0,-2 1 0,0-1 0,0 1 0,-2 1 0,1-2 0,-2 2 0,0 2 0,-12-17 0,-17-12 0,-1 1 0,-1 2 0,-4 2 0,1 2 0,-2 2 0,-3 2 0,0 1 0,-72-30 0,3 10 0,-2 7 0,-203-47 0,203 64 0,-1 5 0,-1 8 0,-190-1 0,256 14 0,-31 0 0,-98 12 0,155-7 0,-1-1 0,2 4 0,-1-1 0,2 2 0,-1 2 0,1 1 0,-32 18 0,-11 16 0,2 2 0,4 5 0,1 1 0,-57 63 0,108-104 0,0 2 0,0 0 0,1 0 0,1 0 0,1 2 0,0-1 0,1 2 0,1-1 0,-1 1 0,4 0 0,-2 0 0,-2 21 0,2 15 0,3 0 0,5 100 0,1-83 0,-2 58-1365,1-93-5461</inkml:trace>
</inkml:ink>
</file>

<file path=ppt/ink/ink1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1:20.939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195 330 24575,'0'0'0,"1"2"0,-1-2 0,2 0 0,-2 0 0,1 1 0,-1-1 0,2 0 0,-2 0 0,1 0 0,1 0 0,-2 0 0,1 0 0,-1 0 0,2 0 0,-2 0 0,1 0 0,-1 0 0,2 0 0,-1 0 0,-1 0 0,2 0 0,-2-1 0,1 1 0,-1 0 0,2 0 0,-2-2 0,1 2 0,-1 0 0,0-1 0,2 1 0,-2 0 0,1-3 0,46-23 0,-31 17 0,158-94 0,18-10 0,-165 100 0,0 1 0,2 0 0,-2 3 0,3 0 0,37-6 0,-62 13 0,-1 2 0,-1-1 0,2 1 0,-2 0 0,1-2 0,1 2 0,-1 0 0,-1 2 0,2-2 0,-1 0 0,-1 1 0,2 1 0,-2-2 0,1 1 0,-1 1 0,2-1 0,-2 1 0,1 1 0,-1-2 0,0 2 0,0-1 0,0 1 0,0 0 0,0 0 0,0 0 0,0 0 0,3 4 0,-3 2 0,2 0 0,-2 2 0,0-2 0,-2 1 0,2-1 0,-1 2 0,-1-1 0,-1 1 0,0 19 0,0-17 0,0 1 0,0-1 0,-1 1 0,-1-1 0,1-1 0,-2 2 0,0-1 0,-2 1 0,1-2 0,-1 0 0,-1 1 0,0-1 0,-1 0 0,1-1 0,-2 1 0,-1-2 0,2 1 0,-2-1 0,-2-1 0,2 0 0,-1 0 0,-1 0 0,-1-1 0,-13 7 0,-245 187 0,226-167 0,239-130 0,-148 73 0,142-65 0,-168 79 0,1 1 0,-1 1 0,2 1 0,-2 1 0,1 1 0,1 1 0,23 1 0,-38 2 0,-1 1 0,-1-1 0,2 2 0,-2-1 0,1 1 0,-1 0 0,0 0 0,0 1 0,0-1 0,0 2 0,0-1 0,0 1 0,-1-1 0,1 2 0,-2-1 0,1 1 0,-1 0 0,-1 0 0,2 0 0,-2 0 0,1 0 0,2 12 0,11 16 0,-5 2 0,18 69 0,-29-100 0,5 25 0,-1 0 0,-2 0 0,-2 1 0,-1-1 0,-1 0 0,-2 2 0,0-2 0,-17 60 0,2-29 0,-1 2 0,-5-3 0,-36 71 0,48-107 0,-2-2 0,1 1 0,-2-2 0,-2 0 0,1 0 0,-2-2 0,0-1 0,-2 0 0,-1 0 0,0-1 0,0-2 0,-1-2 0,-1 1 0,-1-2 0,0 0 0,0-2 0,-1-1 0,1-1 0,-2-1 0,-1-1 0,2-1 0,-2-2 0,-38 1 0,41-4 0,2 0 0,-2 0 0,1-3 0,-1 2 0,2-4 0,-1 1 0,1-2 0,-1-2 0,2 1 0,-1-2 0,1-2 0,1 1 0,-1-1 0,2-2 0,-1 1 0,2-3 0,0 0 0,2 0 0,-1-2 0,1 1 0,1-2 0,1-2 0,-13-19 0,-3-16-273,2-2 0,2 0 0,4-3 0,-22-78 0,35 103-6553</inkml:trace>
</inkml:ink>
</file>

<file path=ppt/ink/ink1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1:22.573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300 1848 24575,'1'38'0,"2"1"0,2 0 0,1-2 0,3 2 0,24 71 0,-2-34 0,73 130 0,-74-157 0,1-2 0,2-1 0,3-1 0,2-3 0,2 0 0,1-3 0,2-1 0,2-2 0,2-2 0,61 34 0,-50-37 0,4-1 0,-1-3 0,2-3 0,2-1 0,-1-5 0,2-2 0,0-4 0,90 8 0,366-17 0,-276-8 0,-210 4 0,-1-4 0,1 1 0,-2-2 0,1-3 0,-2 0 0,1-2 0,-1-2 0,-1-1 0,1-1 0,-3-1 0,1-2 0,-2-2 0,49-40 0,7-16 0,-4-5 0,138-176 0,-187 214 0,-2-1 0,-3-2 0,-2-1 0,-1-1 0,-3 0 0,-1-3 0,-4 2 0,13-58 0,-13 23 0,-2 0 0,-4-1 0,-4 1 0,-7-114 0,-10 102 0,-5 1 0,-4 1 0,-4 1 0,-43-111 0,50 154 0,-2 4 0,-2-1 0,-3 1 0,0 2 0,-3 1 0,-3-1 0,0 4 0,-3 1 0,-2 0 0,-1 3 0,-1 1 0,-1 2 0,-2 2 0,-2 1 0,-2 1 0,1 4 0,-2 1 0,-62-24 0,14 13 0,-1 4 0,-2 4 0,-2 4 0,1 5 0,-112-7 0,-500 11 0,511 17 0,154-3 0,1 2 0,-1 2 0,1 2 0,-1 2 0,-53 16 0,76-17 0,-2 2 0,4 0 0,-2 2 0,1-1 0,1 2 0,-1 2 0,2-1 0,0 2 0,2 0 0,-1 0 0,1 3 0,-14 18 0,-249 323 0,261-338 0,-39 49 0,-65 104 0,107-150 0,2 2 0,1-2 0,1 1 0,1 2 0,1-1 0,1 1 0,2 0 0,-6 51 0,6 100 0,18 191 0,-9-346 0,0-2 0,2 1 0,1-1 0,0 2 0,1-2 0,2-2 0,20 38 0,94 129 0,-93-144 0,-24-33-170,1-1-1,-1 1 0,2-2 1,-1 1-1,2-2 0,-1 1 1,16 8-1,3 0-6655</inkml:trace>
</inkml:ink>
</file>

<file path=ppt/ink/ink1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1:43.156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0 369 24575,'20'0'0,"1"-2"0,-2-1 0,1 0 0,-1-1 0,-1-2 0,2 0 0,-1 0 0,26-15 0,12-11 0,68-47 0,26-17 0,-2-14 0,-149 110 0,1 0 0,-1 0 0,2 0 0,-2 0 0,1 0 0,-1 0 0,2 0 0,-2 0 0,1 2 0,-1-2 0,2 0 0,-2 0 0,1 1 0,-1-1 0,2 0 0,-2 0 0,1 2 0,-1-2 0,0 0 0,2 1 0,-2-1 0,1 2 0,-1-2 0,0 1 0,0-1 0,2 0 0,-2 2 0,0-2 0,0 1 0,1-1 0,-1 2 0,0-2 0,0 1 0,0 1 0,0-2 0,0 1 0,0-1 0,0 2 0,0-2 0,0 1 0,0-1 0,0 2 0,0-2 0,0 1 0,-1 1 0,1 44 0,-21 73 0,12-76 0,-6 67 0,-6 50 0,12-109 0,-3 92 0,12-62 0,1-2 0,-4 1 0,-19 130 0,-20 118 0,31-247-1365,7-46-5461</inkml:trace>
</inkml:ink>
</file>

<file path=ppt/ink/ink1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1:46.240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376 2174 24575,'1'3'0,"-1"1"0,2-1 0,-1 2 0,1-2 0,-2 0 0,3 0 0,-2 1 0,1-1 0,-1 0 0,2 0 0,-1 0 0,1 0 0,0 0 0,-2-1 0,7 4 0,50 40 0,-40-32 0,27 17 0,2-1 0,-1-1 0,2-2 0,71 25 0,214 61 0,-192-68 0,-86-30 0,1-2 0,1-2 0,0-2 0,63 0 0,232-11 0,-133-4 0,-180 6 0,5 3 0,-1-3 0,1-3 0,-1 0 0,1-3 0,-1-1 0,68-22 0,-91 19 0,-2-2 0,0 0 0,0-2 0,-2-1 0,1 0 0,-2 0 0,0-1 0,25-37 0,-13 19 0,-12 13 0,0 0 0,-1 0 0,-2-2 0,0-1 0,-2 2 0,-1-2 0,-1 0 0,-1-2 0,-1 2 0,0-1 0,2-31 0,-2-37 0,-9-163 0,-2 97 0,5 100 0,-1 1 0,-4 1 0,-2-2 0,-2 2 0,-3 0 0,-26-72 0,1 20 0,11 34 0,-2 0 0,-65-123 0,49 135 0,-53-63 0,65 88 0,-1 4 0,-1 2 0,-4 1 0,2 2 0,-3 2 0,-1 0 0,-68-31 0,43 25 0,-2 1 0,-1 5 0,-1 2 0,-1 2 0,-1 5 0,-1 2 0,0 4 0,0 1 0,-132 2 0,126 11 0,-103 13 0,152-9 0,1 0 0,1 1 0,-2 2 0,2 2 0,0-1 0,-48 29 0,-28 26 0,-145 115 0,206-144 0,0 1 0,3 2 0,2 2 0,1 2 0,-50 79 0,62-79 0,3 2 0,0 0 0,-19 75 0,-26 149 0,55-199 0,4 1 0,4 1 0,6 111 0,1-41 0,-4-130 0,2 2 0,-1-1 0,2 1 0,0-2 0,0 1 0,2-1 0,-1 0 0,1 0 0,1 0 0,0 0 0,0 0 0,1-1 0,11 13 0,12 10 0,2-1 0,52 44 0,-65-61 0,4 1 0,-1-1 0,2-1 0,0-1 0,29 11 0,37 22 0,-57-28 0,18 14 0,1-1 0,4-4 0,-1-2 0,73 23 0,-43-22-1365,-55-12-5461</inkml:trace>
</inkml:ink>
</file>

<file path=ppt/ink/ink1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32.657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0 1 24575,'0'101'0,"17"487"0,-8-492 0,4-3 0,5 1 0,3-2 0,41 109 0,-19-84 0,121 372 0,-137-404 0,63 142 0,-24-70 0,-32-80 0,4-2 0,4-2 0,1-2 0,5-2 0,59 66 0,-62-84 0,3 0 0,1-5 0,95 73 0,41 4 0,92 70 0,-212-146 0,2-4 0,86 41 0,-58-34 0,146 83 0,-239-131 0,44 22 0,2 0 0,0-3 0,56 15 0,-92-33 0,4 1 0,1 1 0,-1-1 0,1 2 0,-1 0 0,-1 2 0,29 16 0,-44-24 0,0 1 0,1-1 0,-1 0 0,0 0 0,0 0 0,0 0 0,2 0 0,-2 2 0,0-2 0,0 0 0,0 0 0,0 0 0,0 1 0,1-1 0,-1 0 0,0 0 0,0 2 0,0-2 0,0 0 0,0 0 0,0 1 0,0-1 0,0 0 0,0 0 0,0 2 0,0-2 0,0 0 0,0 0 0,0 1 0,0-1 0,0 0 0,0 0 0,0 0 0,0 2 0,0-2 0,0 0 0,0 0 0,-1 1 0,1-1 0,0 0 0,0 0 0,-20 9 0,-23-3 0,-31-12-1365</inkml:trace>
</inkml:ink>
</file>

<file path=ppt/ink/ink1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34.306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199 0 24575,'3'14'0,"0"-1"0,2 1 0,-1-2 0,1 1 0,1-1 0,0 0 0,1 0 0,1 0 0,-1-1 0,1 1 0,14 12 0,8 16 0,15 28 0,3-4 0,66 70 0,-111-131 0,0 0 0,0 1 0,-1-1 0,1 0 0,-2 2 0,2-2 0,-1 1 0,-1-1 0,1 2 0,-1-1 0,1-1 0,-1 2 0,1-1 0,-2 1 0,0-1 0,1-1 0,-1 2 0,0-1 0,0 1 0,-1-1 0,1 1 0,0-2 0,-2 1 0,1 1 0,-1-1 0,1-1 0,-1 2 0,1-1 0,-1-1 0,-1 2 0,2-2 0,-2 0 0,0 1 0,-3 4 0,-14 13 0,1 0 0,-1-2 0,-2 1 0,-28 17 0,23-16 0,-69 56 0,-147 113 0,222-179 116,18-10-321</inkml:trace>
</inkml:ink>
</file>

<file path=ppt/ink/ink1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37.622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0 1067 24575,'8'6'0,"-1"-2"0,1 1 0,-1-1 0,1 1 0,1-1 0,-2-1 0,2 0 0,0 0 0,12 3 0,92 14 0,-86-16 0,402 61 0,-299-46 0,-1-5 0,2-7 0,242-16 0,-310 0 0,0-3 0,-1-3 0,119-43 0,1-1 0,661-236 0,-662 208 0,-110 51 0,101-36 0,-127 52 0,-1-1 0,-1-3 0,-1 0 0,59-48 0,-2 3 0,52-36-682,166-147-1</inkml:trace>
</inkml:ink>
</file>

<file path=ppt/ink/ink1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38.773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766 0 24575,'-34'3'0,"-2"2"0,1 1 0,1 1 0,-1 1 0,2 2 0,-45 20 0,23-9 0,-61 14 0,70-25 0,1 1 0,0 4 0,0 0 0,-80 40 0,122-47 0,21-7 0,24-7 0,-34 3-29,109-22-639,178-65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14:22:26.623"/>
    </inkml:context>
    <inkml:brush xml:id="br0">
      <inkml:brushProperty name="width" value="0.35" units="cm"/>
      <inkml:brushProperty name="height" value="0.35" units="cm"/>
      <inkml:brushProperty name="color" value="#5B2D90"/>
    </inkml:brush>
  </inkml:definitions>
  <inkml:trace contextRef="#ctx0" brushRef="#br0">1 1 24575,'1823'0'-1365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14:23:25.438"/>
    </inkml:context>
    <inkml:brush xml:id="br0">
      <inkml:brushProperty name="width" value="0.1" units="cm"/>
      <inkml:brushProperty name="height" value="0.1" units="cm"/>
      <inkml:brushProperty name="color" value="#5B2D90"/>
    </inkml:brush>
  </inkml:definitions>
  <inkml:trace contextRef="#ctx0" brushRef="#br0">0 0 24575,'8'0'0,"8"0"0,19 0 0,22 0 0,30 8 0,39 8 0,24 4 0,24 2 0,18 1 0,-2 2 0,-11-4 0,-31-3 0,-31-7 0,-36 4 0,-33-3-8191</inkml:trace>
</inkml:ink>
</file>

<file path=ppt/ink/ink2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39.573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1 0 24575,'12'2'0,"2"-2"0,-2 1 0,1 1 0,-1 1 0,0 0 0,0 0 0,0 1 0,0 1 0,0-1 0,-1 2 0,1 0 0,-2 2 0,1-2 0,-1 1 0,-1 2 0,2-1 0,-2 1 0,0 0 0,9 13 0,-6-5 0,0 1 0,-2 0 0,1 1 0,-2-1 0,0 2 0,-2 1 0,-1-2 0,0 2 0,-1-1 0,4 43 0,1 9 0,31 109 0,-13-62 0,-25-109-227,-1 1-1,1-1 1,1 1-1,-1-2 1,11 18-1</inkml:trace>
</inkml:ink>
</file>

<file path=ppt/ink/ink2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50.390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1 3674 24575,'21'-2'0,"2"1"0,-2-2 0,1-2 0,-1 1 0,0-2 0,0-2 0,0 1 0,0-2 0,27-17 0,20-14 0,82-68 0,-17 13 0,-37 26 0,-3-3 0,-3-4 0,132-145 0,197-298 0,-208 240 0,-140 182 0,-4-5 0,59-122 0,-40 71 0,-52 84 0,-4-3 0,45-145 0,-36 95 0,18-70 0,27-72 0,-73 230 0,-1-1 0,-2 1 0,4-50 0,0 13 0,-8 31 39,1-74-1,-5 84-326,0 0-1,3 0 1,0 0-1,12-50 1</inkml:trace>
</inkml:ink>
</file>

<file path=ppt/ink/ink2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51.439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384 1 24575,'-7'0'0,"1"0"0,0 2 0,0-1 0,0 1 0,0-1 0,0 1 0,0 1 0,0 0 0,0 0 0,0 0 0,0 0 0,1 0 0,1 1 0,-2-1 0,1 2 0,1-1 0,-8 10 0,-6 10 0,0 0 0,-24 45 0,-9 12 0,25-45-227,2 1-1,2 1 1,1 2-1,3-1 1,-17 48-1</inkml:trace>
</inkml:ink>
</file>

<file path=ppt/ink/ink2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52.440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1 1 24575,'0'0'0,"27"0"0,-1 0 0,1 2 0,39 7 0,-57-6 0,1 0 0,1 1 0,-2-1 0,0 2 0,0 1 0,0-2 0,0 2 0,0 0 0,-2 0 0,1 2 0,14 13 0,4 7 0,113 134 0,-122-141 0,-4 0 0,2 2 0,-3 1 0,0-2 0,18 52 0,-19-47-1365</inkml:trace>
</inkml:ink>
</file>

<file path=ppt/ink/ink2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57.240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3231 5082 24575,'3'0'0,"-2"-2"0,1 2 0,-1-1 0,1 1 0,-1-2 0,1 1 0,1-1 0,-2 2 0,1-1 0,-2-1 0,1 1 0,1-1 0,-1 1 0,1-1 0,-1 1 0,-1-1 0,2 1 0,-2-2 0,1 1 0,-1 1 0,2-1 0,-2 1 0,1-2 0,-1 1 0,0 1 0,0-2 0,0-2 0,8-62 0,-7 59 0,40-473 0,-37-337 0,-7 424 0,-3 293 0,-3 1 0,-27-110 0,11 72 0,14 64 0,-4 4 0,-3-2 0,-3 1 0,-33-73 0,35 99 0,-61-133 0,-185-307 0,196 388 0,-6 2 0,-2 4 0,-121-110 0,45 67 0,-195-131 0,234 173 0,84 65 0,0 2 0,-3 1 0,-45-26 0,-78-40 0,78 44 0,-1 2 0,-98-35 0,57 32 0,46 17 0,-1 3 0,-1 3 0,-88-15 0,-176 0 0,131 24-1365</inkml:trace>
</inkml:ink>
</file>

<file path=ppt/ink/ink2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59.173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402 1 24575,'-15'17'0,"2"2"0,-1-1 0,2 2 0,2-1 0,-1 2 0,-10 29 0,-15 26 0,6-25 0,-1 0 0,-4-3 0,-1-1 0,-60 59 0,93-103 0,-1 2 0,1-1 0,-2 1 0,2-1 0,0 1 0,0-1 0,0 1 0,2 1 0,-2-2 0,1 2 0,-1-1 0,2 1 0,-1-2 0,2 2 0,-1 0 0,1-1 0,-2 1 0,2 0 0,0 0 0,2-2 0,-2 2 0,1 0 0,-1-1 0,2 1 0,-1 0 0,1-2 0,1 2 0,1 5 0,10 13 0,-1-3 0,2 1 0,2-2 0,-1 1 0,20 16 0,15 20 0,-37-39 0,194 230 0,-74-80-1365</inkml:trace>
</inkml:ink>
</file>

<file path=ppt/ink/ink2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3:41.390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5648 0 24575,'-2'3'0,"2"-1"0,-1-1 0,1 1 0,-2-1 0,2 2 0,-1-1 0,-1-1 0,1 1 0,1-1 0,-2 1 0,1-1 0,-1 1 0,1-1 0,-1-1 0,1 2 0,-1-1 0,-1 1 0,2-2 0,-4 3 0,-41 16 0,40-16 0,-21 5 0,0 1 0,-2-3 0,2-2 0,-1 1 0,-35-1 0,-149-7 0,89 0 0,-1894 2 0,1778 22 0,1 0 0,97-21 0,0-2 0,-216 26 0,286-13 0,-257 47 0,283-46 0,0 2 0,1 1 0,1 3 0,1 1 0,-48 29 0,19-1 0,1 2 0,4 2 0,1 5 0,-74 80 0,59-41 0,-29 34 0,85-101 0,0 2 0,1 2 0,2-1 0,2 1 0,-22 47 0,19-35 0,-2-1 0,-41 56 0,-104 135 0,140-195 62,-40 66 0,9-10-1551</inkml:trace>
</inkml:ink>
</file>

<file path=ppt/ink/ink2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3:43.155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5 0 24575,'-5'200'0,"10"217"0,-4-411 0,1 1 0,-2-1 0,1 0 0,2-1 0,-1 1 0,-1 0 0,2 0 0,0 0 0,0-2 0,0 2 0,0-1 0,2-1 0,-1 1 0,-1 1 0,2-3 0,-1 1 0,1 1 0,-1-1 0,2-1 0,-1 0 0,1 0 0,-2 0 0,2 0 0,0 0 0,0-1 0,0-1 0,0 1 0,-1-1 0,2 1 0,10-1 0,20 4 0,1-4 0,-1 1 0,1-4 0,35-5 0,-35 4 0,40-6 36,109-30 0,-58 10-1473</inkml:trace>
</inkml:ink>
</file>

<file path=ppt/ink/ink2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3:49.356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2280 1 24575,'-18'13'0,"0"1"0,-2-2 0,1 0 0,-2-2 0,1 1 0,-2-4 0,-29 11 0,19-7 0,1 2 0,-38 19 0,-14 13 0,-140 51 0,47-23 0,73-26 0,1 5 0,1 5 0,4 5 0,2 2 0,4 7 0,-155 149 0,87-25 0,78-93 0,58-73 0,2-1 0,2 1 0,1 1 0,1 1 0,1 1 0,2-1 0,1 2 0,-13 53 0,-59 232 0,70-245 0,6-40 0,1 2 0,4-2 0,-4 40 0,5-16 0,-13 66 0,7-69 0,-3 81 0,7-60-299,-2-1 0,-4-1 0,-29 106-1,38-170 132</inkml:trace>
</inkml:ink>
</file>

<file path=ppt/ink/ink2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3:51.289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1 1 24575,'3'0'0,"2"2"0,-1-1 0,-1 1 0,2-1 0,-2 1 0,1-1 0,-1 1 0,0 1 0,2-2 0,-2 2 0,0 0 0,0 0 0,0 0 0,0-1 0,0 2 0,-2-1 0,2 0 0,2 5 0,34 67 0,-9 7 0,4-1 0,61 108 0,-94-186 0,1-1 0,-1 1 0,1-2 0,-1 1 0,1 1 0,-1-2 0,1 1 0,-1-1 0,2 1 0,-1-1 0,1 1 0,-2-1 0,2 1 0,-1-1 0,1-1 0,-2 2 0,2-1 0,-1-1 0,1 2 0,0-2 0,-2 0 0,7 1 0,-4-2 0,2 1 0,-1-2 0,1 2 0,0-1 0,-2-1 0,2 1 0,-1-2 0,-1 1 0,2-1 0,5-3 0,13-10 0,0-2 0,-2-2 0,26-26 0,-28 28 0,235-189-362,-204 168-641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14:23:27.939"/>
    </inkml:context>
    <inkml:brush xml:id="br0">
      <inkml:brushProperty name="width" value="0.1" units="cm"/>
      <inkml:brushProperty name="height" value="0.1" units="cm"/>
      <inkml:brushProperty name="color" value="#5B2D90"/>
    </inkml:brush>
  </inkml:definitions>
  <inkml:trace contextRef="#ctx0" brushRef="#br0">176 521 24575,'6'-2'0,"-2"2"0,1-1 0,-1-1 0,1 1 0,-1-1 0,1-1 0,-1 2 0,1-2 0,-1 0 0,1 0 0,-2 0 0,1 0 0,5-6 0,48-53 0,-49 55 0,58-79 0,-42 55 0,0 1 0,1 0 0,1 3 0,46-38 0,-42 43 0,0 1 0,1 0 0,2 3 0,48-20 0,-67 32 0,1 2 0,0-1 0,-2 2 0,2 0 0,2 0 0,-2 2 0,0 1 0,0-2 0,0 4 0,0-2 0,0 3 0,0-2 0,25 10 0,-29-8 0,-1 3 0,1-2 0,-2 2 0,1 0 0,-1 0 0,0 0 0,0 2 0,0-1 0,-1 1 0,13 16 0,63 100 0,-56-80 0,5 8 0,-3 1 0,-1 1 0,23 69 0,-40-87 0,0 0 0,-3 0 0,-1 0 0,-2 1 0,-2 1 0,-1 55 0,-3-45 0,-1 19 0,-13 97 0,11-143 0,-1 0 0,-1-2 0,-1 2 0,-1-1 0,-1-1 0,-1 1 0,0-1 0,-22 32 0,-29 26 0,-3-2 0,-75 67 0,-159 122 0,228-205 0,-107 82 0,104-87 0,2 3 0,-121 129 0,170-158 0,0 2 0,2 0 0,2 3 0,1-1 0,1 1 0,1 1 0,2-1 0,2 3 0,1-1 0,1 1 0,2 0 0,2 0 0,1 0 0,1 0 0,2 0 0,6 37 0,-6-67 5,2 0 1,-2-1-1,1 1 0,1 0 0,-1-2 0,1 2 1,-1-1-1,2 1 0,-1-2 0,1 1 1,0-1-1,0 1 0,0-1 0,0 1 0,1-1 1,-1 1-1,2-2 0,-2 1 0,1-1 0,1 0 1,-1 0-1,11 6 0,-1-4-191,-1-1 1,1-1-1,-1 0 0,1-1 1,-1-1-1,1 1 1,28-4-1,-6 2-6640</inkml:trace>
</inkml:ink>
</file>

<file path=ppt/ink/ink2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0:16.005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12796 89 24575,'-735'-2'0,"-1517"28"0,2050-17 0,-1376 76 0,-5 83 0,1436-145 0,-789 128 0,12 62 0,578-115 0,-554 167 0,783-226 0,3 6 0,1 6 0,4 3 0,2 6 0,2 5 0,3 2 0,3 7 0,5 4 0,-161 166 0,-627 767 0,723-814 0,9 7 0,10 6 0,-163 324 0,236-384 0,7 3 0,6 3 0,7 1 0,-26 170 0,53-189 0,-2 203 0,26 143 0,2-188 0,14 305 0,-8-466 0,6-1 0,52 193 0,-25-176 0,6-1 0,8-1 0,7-5 0,4-2 0,7-2 0,7-5 0,4-3 0,7-5 0,5-4 0,5-4 0,6-5 0,5-5 0,179 133 0,466 224 0,-145-98 0,-491-292 0,2-4 0,5-6 0,2-4 0,2-8 0,208 54 0,-116-54 0,3-12 0,393 24 0,825-53 0,-1160-26 0,232-19 0,-353 14 0,181-43 0,305-83 0,269-63 0,-11-47 0,-854 235 0,1438-439 0,214-38 0,255-73 0,-45 17 0,-287 80 0,533-173 0,-972 183 0,-477 174 0,83-44 0,-608 239 0,-3-9 0,181-132 0,-292 179 0,-3-4 0,-1-4 0,76-84 0,-116 107 0,-1-2 0,-1-2 0,-2 1 0,-2-4 0,-2 1 0,-4-2 0,26-68 0,-12-8 0,-3-1 0,-7-2 0,11-149 0,-5-390 0,-32 565 0,-3 2 0,-23-127 0,16 170 0,-2 2 0,-3 0 0,-3 0 0,-2 2 0,-43-80 0,0 25 0,-6 4 0,-3 2 0,-4 2 0,-155-150 0,91 120 0,-4 8 0,-234-154 0,231 187-59,-4 7-1,-4 6 0,-2 6 1,-4 9-1,-325-80 1,-855-74-324,1275 206 381,-1470-104 2,-4 100 0,1060 16 0,-755 2 0,2-49 0,-1803-262 0,1290 154-124,-585 149 341,1037 10-1655,1187-8-4666</inkml:trace>
</inkml:ink>
</file>

<file path=ppt/ink/ink2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0:33.873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7952 1 24575,'-18'17'0,"-2"-2"0,1 0 0,-1 0 0,-1-2 0,-1-1 0,1 0 0,-2-1 0,-1-2 0,-33 10 0,-6-2 0,-1-4 0,-91 10 0,-733-5 0,552-23 0,-2029 5 0,2077 14 0,-483 86 0,456-50 0,237-38 0,-345 60 0,340-54 0,2 4 0,2 4 0,-83 38 0,87-26 0,3 4 0,0 3 0,-87 72 0,-179 180 0,263-228 0,-4 7 0,2 4 0,4 2 0,4 5 0,4 2 0,-89 161 0,118-175 0,3 3 0,4 0 0,4 2 0,2 1 0,-13 103 0,-19 422 0,44 542 0,16-665 0,-2-330 0,6 0 0,9 0 0,4-2 0,61 206 0,-62-279 0,246 786 0,-81-409 0,-74-197 0,461 975 0,89-75 0,-574-1011 0,409 645 0,-361-599 0,313 344 0,-337-430 0,5-5 0,5-6 0,2-5 0,152 82 0,572 262 0,-383-231 0,9-20 0,682 169 0,1027 95 0,701-110 0,-416-106 0,-1555-137 0,202-35 0,-1-63 0,-472-3 0,566 9 0,854-8 0,-1870-4 0,-1-9 0,307-69 0,360-144 0,-509 131 0,593-205 0,-681 200 0,371-204 0,337-295 0,-563 341 0,-115 64 0,-9-11 0,-9-14 0,420-440 0,-178 64 0,-349 400 0,-82 98 0,-3-4 0,-6-4 0,-4-2 0,-5-2 0,-6-5 0,-5-2 0,-5-2 0,38-147 0,-64 184 0,120-502 0,-120 455 0,-4-2 0,1-201 0,-39-246 0,7 492 0,-2 1 0,-4 2 0,-4 0 0,-49-126 0,13 74 0,-6 2 0,-6 4 0,-96-140 0,117 204 0,-5 1 0,-2 2 0,-2 3 0,-3 3 0,-3 3 0,-3 3 0,-77-51 0,-49-10 0,-4 8 0,-7 10 0,-218-76 0,-661-149 0,676 224 0,-5 19 0,-3 17 0,-422-7 0,-847-46 0,-504-190 0,1029 137 0,-1590-378 0,968 51 0,-700-184 0,1786 491 0,-329-79 0,-213-60 0,408 101 0,-434-125 0,1118 306 0,-222-57 0,306 87 25,-39-6-1415,69 19-5436</inkml:trace>
</inkml:ink>
</file>

<file path=ppt/ink/ink2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0:48.090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5413 213 24575,'-597'-3'0,"-654"7"0,1167-2 0,-1 4 0,-1 3 0,2 4 0,0 4 0,2 2 0,-121 47 0,-38 36 0,4 11 0,4 10 0,-223 156 0,-619 510 0,997-726 0,3 3 0,-116 129 0,166-162 0,-1 0 0,4 1 0,-1 1 0,2 1 0,3 1 0,2 1 0,-1-1 0,4 2 0,-13 57 0,-1 62 0,-9 283 0,42 165 0,-1-552 0,1-2 0,3 2 0,3-1 0,19 58 0,89 204 0,-42-122 0,-21-47 0,119 215 0,-124-274 0,2-1 0,6-4 0,102 113 0,-99-127 0,243 236 0,-154-182 0,233 143 0,191 70 0,-415-245 0,17-2 0,5-7 0,210 62 0,-187-71 0,725 198 0,-779-231 0,124 21 0,1-14 0,487 22 0,626-58 0,-785-13 0,-503 2 0,-2-4 0,2-5 0,-1-4 0,-2-4 0,0-4 0,-2-5 0,1-5 0,-4-4 0,107-54 0,-147 56 0,0-2 0,81-71 0,39-28 0,-136 108 0,-1-3 0,-2 0 0,-1-1 0,41-52 0,107-155 0,-47 55 0,-54 69 0,-5-3 0,85-177 0,20-35 0,-112 205 0,-4-4 0,-7-2 0,71-233 0,-103 261 0,-7-2 0,-2 1 0,2-107 0,-8-531 0,-16 417 0,4 267 0,-4 1 0,-2-1 0,-20-78 0,-62-160 0,56 191 0,15 55 0,-1 1 0,-2 0 0,-3 1 0,-36-49 0,-135-160 0,148 203 0,-1 4 0,-3 1 0,-96-69 0,-192-92 0,-193-91 0,-155-73 0,531 296 0,-221-74 0,-176-25 0,127 44 0,415 129 0,-34-13 0,2 2 0,-2 2 0,-2 2 0,-85-8 0,-421-45 0,421 42 0,-186-41 0,271 53-23,1 3 1,-2 2-1,1 2 0,-74 5 0,28 0-1228,45-3-5575</inkml:trace>
</inkml:ink>
</file>

<file path=ppt/ink/ink2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1:15.640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588 294 24575,'-2'-2'0,"-1"1"0,2-1 0,-1 1 0,1-1 0,-2 1 0,1-1 0,1 1 0,-1-1 0,1 1 0,-1-1 0,2-1 0,-1 2 0,-1-1 0,1-1 0,1 2 0,-2-2 0,2 1 0,-1-1 0,1 2 0,0-2 0,-2 1 0,2-1 0,0-3 0,-7-57 0,7 57 0,1 0 0,-1 0 0,0 0 0,2 2 0,-1-2 0,1 0 0,-1 0 0,1 1 0,-1-1 0,2 0 0,0 2 0,0-1 0,0-1 0,0 2 0,0-1 0,2 1 0,-2-1 0,6-4 0,0 2 0,0 1 0,1 0 0,-1 0 0,2 0 0,-1 0 0,1 1 0,-1 1 0,22-5 0,-2 3 0,1 0 0,1 1 0,-1 4 0,1-1 0,62 7 0,-83-4 0,1 1 0,-2 1 0,1 0 0,-1 0 0,1 1 0,-1 1 0,1 1 0,-2-2 0,1 2 0,-1 0 0,0 2 0,0-2 0,-1 1 0,1 1 0,-2 1 0,1-2 0,-1 2 0,7 11 0,-5-5 0,-2 0 0,2 0 0,-3 0 0,2 1 0,-2 1 0,-2-1 0,1 1 0,-1-1 0,-1 1 0,-1-1 0,-1 20 0,1-10 0,-2 1 0,-2-2 0,-1 1 0,-1-1 0,-1 1 0,-13 40 0,12-54 0,2 1 0,-4-1 0,2 0 0,-1 0 0,-1-1 0,-1 1 0,0-2 0,0 1 0,-1-2 0,1 0 0,-3 0 0,1 0 0,1-2 0,-16 8 0,-86 44 0,-4-7 0,-215 68 0,323-117 0,-134 50 0,-74 22 0,199-71 0,11-4 0,-1 2 0,1-1 0,0 1 0,-2 1 0,2-2 0,0 2 0,0 0 0,0 0 0,0 2 0,0-2 0,0 1 0,-6 7 0,12-11 0,0 1 0,-1-1 0,1 0 0,0 0 0,0 0 0,0 2 0,0-2 0,-2 0 0,2 1 0,0-1 0,0 0 0,0 0 0,0 2 0,0-2 0,0 0 0,0 1 0,0-1 0,0 0 0,0 0 0,0 2 0,0-2 0,0 0 0,0 1 0,0-1 0,0 0 0,2 0 0,-2 2 0,0-2 0,0 0 0,0 0 0,0 1 0,0-1 0,1 0 0,-1 0 0,0 2 0,0-2 0,0 0 0,2 0 0,-2 1 0,24 8 0,28-3 0,-52-6 0,632 3 0,-299-7 0,-215 4-1365,-83 0-5461</inkml:trace>
</inkml:ink>
</file>

<file path=ppt/ink/ink2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1:16.157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120 1 24575,'6'0'0,"-3"0"0,-18 0 0,-12 0 0,-16 0 0,-1 0-8191</inkml:trace>
</inkml:ink>
</file>

<file path=ppt/ink/ink2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1:17.539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48 1150 24575,'3'6'0,"-2"2"0,2-2 0,0 1 0,2-1 0,-2 0 0,1 0 0,-1 0 0,2 0 0,1-1 0,4 7 0,1 0 0,58 75 0,-27-30 0,3-2 0,1-2 0,2-2 0,3-3 0,78 57 0,-79-75 0,1-3 0,0-2 0,3-1 0,-2-4 0,4-2 0,106 22 0,-21-19 0,231 9 0,-359-30 0,136 6 0,203-18 0,-304 8 0,0-4 0,0-2 0,0-1 0,-1-4 0,-1 0 0,1-3 0,-4-1 0,53-32 0,-69 34 0,-1-1 0,-1 0 0,-1-3 0,-1 0 0,-1 0 0,1-1 0,-4-2 0,1-2 0,-2 1 0,-2-1 0,29-56 0,-28 40 0,-2-2 0,-2 1 0,-2-2 0,-2 0 0,-2 0 0,-1 0 0,-1-72 0,-5 97 0,1-31 0,-2 2 0,-10-59 0,8 91 0,0 1 0,-1-1 0,-2 1 0,0-1 0,0 1 0,-2 1 0,1-2 0,-2 2 0,0 2 0,-12-17 0,-17-12 0,-1 1 0,-1 2 0,-4 2 0,1 2 0,-2 2 0,-3 2 0,0 1 0,-72-30 0,3 10 0,-2 7 0,-203-47 0,203 64 0,-1 5 0,-1 8 0,-190-1 0,256 14 0,-31 0 0,-98 12 0,155-7 0,-1-1 0,2 4 0,-1-1 0,2 2 0,-1 2 0,1 1 0,-32 18 0,-11 16 0,2 2 0,4 5 0,1 1 0,-57 63 0,108-104 0,0 2 0,0 0 0,1 0 0,1 0 0,1 2 0,0-1 0,1 2 0,1-1 0,-1 1 0,4 0 0,-2 0 0,-2 21 0,2 15 0,3 0 0,5 100 0,1-83 0,-2 58-1365,1-93-5461</inkml:trace>
</inkml:ink>
</file>

<file path=ppt/ink/ink2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1:20.939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195 330 24575,'0'0'0,"1"2"0,-1-2 0,2 0 0,-2 0 0,1 1 0,-1-1 0,2 0 0,-2 0 0,1 0 0,1 0 0,-2 0 0,1 0 0,-1 0 0,2 0 0,-2 0 0,1 0 0,-1 0 0,2 0 0,-1 0 0,-1 0 0,2 0 0,-2-1 0,1 1 0,-1 0 0,2 0 0,-2-2 0,1 2 0,-1 0 0,0-1 0,2 1 0,-2 0 0,1-3 0,46-23 0,-31 17 0,158-94 0,18-10 0,-165 100 0,0 1 0,2 0 0,-2 3 0,3 0 0,37-6 0,-62 13 0,-1 2 0,-1-1 0,2 1 0,-2 0 0,1-2 0,1 2 0,-1 0 0,-1 2 0,2-2 0,-1 0 0,-1 1 0,2 1 0,-2-2 0,1 1 0,-1 1 0,2-1 0,-2 1 0,1 1 0,-1-2 0,0 2 0,0-1 0,0 1 0,0 0 0,0 0 0,0 0 0,0 0 0,3 4 0,-3 2 0,2 0 0,-2 2 0,0-2 0,-2 1 0,2-1 0,-1 2 0,-1-1 0,-1 1 0,0 19 0,0-17 0,0 1 0,0-1 0,-1 1 0,-1-1 0,1-1 0,-2 2 0,0-1 0,-2 1 0,1-2 0,-1 0 0,-1 1 0,0-1 0,-1 0 0,1-1 0,-2 1 0,-1-2 0,2 1 0,-2-1 0,-2-1 0,2 0 0,-1 0 0,-1 0 0,-1-1 0,-13 7 0,-245 187 0,226-167 0,239-130 0,-148 73 0,142-65 0,-168 79 0,1 1 0,-1 1 0,2 1 0,-2 1 0,1 1 0,1 1 0,23 1 0,-38 2 0,-1 1 0,-1-1 0,2 2 0,-2-1 0,1 1 0,-1 0 0,0 0 0,0 1 0,0-1 0,0 2 0,0-1 0,0 1 0,-1-1 0,1 2 0,-2-1 0,1 1 0,-1 0 0,-1 0 0,2 0 0,-2 0 0,1 0 0,2 12 0,11 16 0,-5 2 0,18 69 0,-29-100 0,5 25 0,-1 0 0,-2 0 0,-2 1 0,-1-1 0,-1 0 0,-2 2 0,0-2 0,-17 60 0,2-29 0,-1 2 0,-5-3 0,-36 71 0,48-107 0,-2-2 0,1 1 0,-2-2 0,-2 0 0,1 0 0,-2-2 0,0-1 0,-2 0 0,-1 0 0,0-1 0,0-2 0,-1-2 0,-1 1 0,-1-2 0,0 0 0,0-2 0,-1-1 0,1-1 0,-2-1 0,-1-1 0,2-1 0,-2-2 0,-38 1 0,41-4 0,2 0 0,-2 0 0,1-3 0,-1 2 0,2-4 0,-1 1 0,1-2 0,-1-2 0,2 1 0,-1-2 0,1-2 0,1 1 0,-1-1 0,2-2 0,-1 1 0,2-3 0,0 0 0,2 0 0,-1-2 0,1 1 0,1-2 0,1-2 0,-13-19 0,-3-16-273,2-2 0,2 0 0,4-3 0,-22-78 0,35 103-6553</inkml:trace>
</inkml:ink>
</file>

<file path=ppt/ink/ink2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1:22.573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300 1848 24575,'1'38'0,"2"1"0,2 0 0,1-2 0,3 2 0,24 71 0,-2-34 0,73 130 0,-74-157 0,1-2 0,2-1 0,3-1 0,2-3 0,2 0 0,1-3 0,2-1 0,2-2 0,2-2 0,61 34 0,-50-37 0,4-1 0,-1-3 0,2-3 0,2-1 0,-1-5 0,2-2 0,0-4 0,90 8 0,366-17 0,-276-8 0,-210 4 0,-1-4 0,1 1 0,-2-2 0,1-3 0,-2 0 0,1-2 0,-1-2 0,-1-1 0,1-1 0,-3-1 0,1-2 0,-2-2 0,49-40 0,7-16 0,-4-5 0,138-176 0,-187 214 0,-2-1 0,-3-2 0,-2-1 0,-1-1 0,-3 0 0,-1-3 0,-4 2 0,13-58 0,-13 23 0,-2 0 0,-4-1 0,-4 1 0,-7-114 0,-10 102 0,-5 1 0,-4 1 0,-4 1 0,-43-111 0,50 154 0,-2 4 0,-2-1 0,-3 1 0,0 2 0,-3 1 0,-3-1 0,0 4 0,-3 1 0,-2 0 0,-1 3 0,-1 1 0,-1 2 0,-2 2 0,-2 1 0,-2 1 0,1 4 0,-2 1 0,-62-24 0,14 13 0,-1 4 0,-2 4 0,-2 4 0,1 5 0,-112-7 0,-500 11 0,511 17 0,154-3 0,1 2 0,-1 2 0,1 2 0,-1 2 0,-53 16 0,76-17 0,-2 2 0,4 0 0,-2 2 0,1-1 0,1 2 0,-1 2 0,2-1 0,0 2 0,2 0 0,-1 0 0,1 3 0,-14 18 0,-249 323 0,261-338 0,-39 49 0,-65 104 0,107-150 0,2 2 0,1-2 0,1 1 0,1 2 0,1-1 0,1 1 0,2 0 0,-6 51 0,6 100 0,18 191 0,-9-346 0,0-2 0,2 1 0,1-1 0,0 2 0,1-2 0,2-2 0,20 38 0,94 129 0,-93-144 0,-24-33-170,1-1-1,-1 1 0,2-2 1,-1 1-1,2-2 0,-1 1 1,16 8-1,3 0-6655</inkml:trace>
</inkml:ink>
</file>

<file path=ppt/ink/ink2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1:43.156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0 369 24575,'20'0'0,"1"-2"0,-2-1 0,1 0 0,-1-1 0,-1-2 0,2 0 0,-1 0 0,26-15 0,12-11 0,68-47 0,26-17 0,-2-14 0,-149 110 0,1 0 0,-1 0 0,2 0 0,-2 0 0,1 0 0,-1 0 0,2 0 0,-2 0 0,1 2 0,-1-2 0,2 0 0,-2 0 0,1 1 0,-1-1 0,2 0 0,-2 0 0,1 2 0,-1-2 0,0 0 0,2 1 0,-2-1 0,1 2 0,-1-2 0,0 1 0,0-1 0,2 0 0,-2 2 0,0-2 0,0 1 0,1-1 0,-1 2 0,0-2 0,0 1 0,0 1 0,0-2 0,0 1 0,0-1 0,0 2 0,0-2 0,0 1 0,0-1 0,0 2 0,0-2 0,0 1 0,-1 1 0,1 44 0,-21 73 0,12-76 0,-6 67 0,-6 50 0,12-109 0,-3 92 0,12-62 0,1-2 0,-4 1 0,-19 130 0,-20 118 0,31-247-1365,7-46-5461</inkml:trace>
</inkml:ink>
</file>

<file path=ppt/ink/ink2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51:46.240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376 2174 24575,'1'3'0,"-1"1"0,2-1 0,-1 2 0,1-2 0,-2 0 0,3 0 0,-2 1 0,1-1 0,-1 0 0,2 0 0,-1 0 0,1 0 0,0 0 0,-2-1 0,7 4 0,50 40 0,-40-32 0,27 17 0,2-1 0,-1-1 0,2-2 0,71 25 0,214 61 0,-192-68 0,-86-30 0,1-2 0,1-2 0,0-2 0,63 0 0,232-11 0,-133-4 0,-180 6 0,5 3 0,-1-3 0,1-3 0,-1 0 0,1-3 0,-1-1 0,68-22 0,-91 19 0,-2-2 0,0 0 0,0-2 0,-2-1 0,1 0 0,-2 0 0,0-1 0,25-37 0,-13 19 0,-12 13 0,0 0 0,-1 0 0,-2-2 0,0-1 0,-2 2 0,-1-2 0,-1 0 0,-1-2 0,-1 2 0,0-1 0,2-31 0,-2-37 0,-9-163 0,-2 97 0,5 100 0,-1 1 0,-4 1 0,-2-2 0,-2 2 0,-3 0 0,-26-72 0,1 20 0,11 34 0,-2 0 0,-65-123 0,49 135 0,-53-63 0,65 88 0,-1 4 0,-1 2 0,-4 1 0,2 2 0,-3 2 0,-1 0 0,-68-31 0,43 25 0,-2 1 0,-1 5 0,-1 2 0,-1 2 0,-1 5 0,-1 2 0,0 4 0,0 1 0,-132 2 0,126 11 0,-103 13 0,152-9 0,1 0 0,1 1 0,-2 2 0,2 2 0,0-1 0,-48 29 0,-28 26 0,-145 115 0,206-144 0,0 1 0,3 2 0,2 2 0,1 2 0,-50 79 0,62-79 0,3 2 0,0 0 0,-19 75 0,-26 149 0,55-199 0,4 1 0,4 1 0,6 111 0,1-41 0,-4-130 0,2 2 0,-1-1 0,2 1 0,0-2 0,0 1 0,2-1 0,-1 0 0,1 0 0,1 0 0,0 0 0,0 0 0,1-1 0,11 13 0,12 10 0,2-1 0,52 44 0,-65-61 0,4 1 0,-1-1 0,2-1 0,0-1 0,29 11 0,37 22 0,-57-28 0,18 14 0,1-1 0,4-4 0,-1-2 0,73 23 0,-43-22-1365,-55-12-5461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14:23:29.640"/>
    </inkml:context>
    <inkml:brush xml:id="br0">
      <inkml:brushProperty name="width" value="0.1" units="cm"/>
      <inkml:brushProperty name="height" value="0.1" units="cm"/>
      <inkml:brushProperty name="color" value="#5B2D90"/>
    </inkml:brush>
  </inkml:definitions>
  <inkml:trace contextRef="#ctx0" brushRef="#br0">82 249 24575,'-58'-56'0,"53"46"0,1-1 0,1-1 0,0 2 0,0-2 0,1 0 0,1 0 0,-1 0 0,2-15 0,0 22 0,0 1 0,0-1 0,2 2 0,-2-1 0,1-1 0,1 1 0,-2 1 0,1-2 0,2 1 0,-1 1 0,4-8 0,-5 10 0,1-1 0,-1-1 0,1 3 0,-1-1 0,2-1 0,-1 1 0,-1-1 0,1 1 0,1 1 0,-2-2 0,1 2 0,1-1 0,-2 1 0,2-2 0,-1 2 0,1 0 0,-2 0 0,2 0 0,-1 0 0,1 0 0,-2 0 0,2 0 0,3 2 0,-4-2 0,1 1 0,0-1 0,-2 2 0,2-1 0,-1 1 0,1-2 0,-2 1 0,1 1 0,1-1 0,-2 1 0,1 1 0,-1-2 0,1 1 0,-1-1 0,1 2 0,-1-1 0,1 1 0,-1-2 0,1 2 0,-1-1 0,-1 1 0,2 1 0,13 61 0,-12-43 0,-3-22 0,0 0 0,0-1 0,0 1 0,1 0 0,-1 0 0,0 0 0,0 0 0,0 0 0,0 0 0,0 0 0,0 0 0,0 0 0,0 0 0,0 0 0,0 0 0,0 0 0,0-2 0,0 2 0,0 0 0,2 0 0,-2 0 0,0 0 0,0 0 0,0 0 0,0 0 0,0 0 0,0 0 0,0 0 0,0 0 0,0 0 0,1 0 0,-1 0 0,0 0 0,0 0 0,0 0 0,0 0 0,0 0 0,0 0 0,0 0 0,0 0 0,0 2 0,0-2 0,2 0 0,-2 0 0,0 0 0,0 0 0,0 0 0,0 0 0,0 0 0,0 0 0,0 0 0,0 0 0,0 0 0,0 0 0,0 0 0,0 1 0,0-1 0,0 0 0,0 0 0,0 0 0,0 0 0,0 0 0,0 0 0,0 0 0,0 0 0,0 2 0,0-4-2,0 2 1,0 0-1,1 0 0,-1-1 0,0 1 0,0 0 1,0 0-1,0-2 0,0 2 0,0 0 1,0 0-1,2 0 0,-2-1 0,0 1 0,0 0 1,0 0-1,1 0 0,-1 0 0,0-2 0,0 2 1,0 0-1,2 0 0,-2 0 0,0 0 0,0 0 1,1 0-1,-1 0 0,0 0 0,0 0 0,2 0 1,-2 0-1,0 0 0,0 0 0,1 0 0,-1 0 1,0 0-1,0 0 0,2 0 0,-2 0 0,0 0 1,0 0-1,0 0 0,1 0 0,7 21 199,-5 26-1680,-11-23-5343</inkml:trace>
</inkml:ink>
</file>

<file path=ppt/ink/ink2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1-13T11:53:38.120"/>
    </inkml:context>
    <inkml:brush xml:id="br0">
      <inkml:brushProperty name="width" value="0.2" units="cm"/>
      <inkml:brushProperty name="height" value="0.2" units="cm"/>
      <inkml:brushProperty name="color" value="#AB008B"/>
    </inkml:brush>
  </inkml:definitions>
  <inkml:trace contextRef="#ctx0" brushRef="#br0">10775 146 24575,'-15'-1'0,"0"-1"0,1 0 0,-1-1 0,-16-5 0,-22-5 0,-42 1 0,0 5 0,-102 5 0,118 2 0,-2352 0-1271,931 2 658,679 37 245,532 9 888,8 24 493,-58 12-294,-118 8-719,-145 52-899,391-89 720,-168 56 123,290-78 18,1 4 0,-101 58 0,103-42 315,1 4 1,-97 85 0,24-4-21,-185 155-99,169-156-280,-323 276-492,195-130 612,254-234 76,2 1 0,2 3 0,3 2 0,-54 94-1,-97 254 296,155-316-369,0-2 0,-35 120 0,56-136 0,3 1 0,-7 134 0,18 146 0,4-232 0,-2-25 0,-2-36 0,3 0 0,11 78 0,-1-91 0,2-1 0,1 0 0,21 41 0,-26-61 0,43 92 0,97 161 0,-75-165 0,173 201 0,-218-281 0,2-1 0,2-1 0,43 29 0,116 66 0,-124-82 0,191 110 0,-43-26 0,5-3 0,-170-99 0,1-2 0,78 20 0,321 77 0,-400-105 0,172 40 0,-188-48 0,389 60 0,-129-27 0,-34 14 0,-124-22 0,17-11 0,-1 1 0,148 52 0,-81-18 0,-87-23 0,216 42 0,124-45 0,-329-25 0,-78 1 0,-1 3 0,107 27 0,-80-19 0,0-3 0,136-1 0,-53-3 0,1078 26 0,-644-13-442,-162-2 164,1104-13 278,-887-10 0,1753 4 720,-2285-4-720,-1-4 0,1-7 0,137-32 0,179-23 0,-156 29 0,57-4 0,426 28 0,-696 17 0,-1-1 0,1-3 0,0-4 0,77-17 0,915-232 0,-879 205 0,209-63 0,-401 114 0,351-122 0,-260 85 0,149-84 0,-48 1 0,-153 93 0,-2-2 0,61-60 0,0-6 0,123-92 0,-219 185 0,218-199 0,-11-18 0,-117 120 0,-26 24 0,89-130 0,37-98 0,-156 244 0,100-203 0,-24-9 0,-106 255 0,10-27 0,-2-1 0,-2 0 0,-2-1 0,-2 0 0,4-74 0,-11 56 0,-2 0 0,-4 0 0,-18-94 0,-56-158 0,63 268 0,-2 0 0,-2 1 0,-3 1 0,-39-60 0,28 57 0,-2 2 0,-2 1 0,-65-59 0,53 59 0,-109-92 0,28 37 0,-235-136 0,324 214 0,-494-240 0,259 164 0,8 2 0,56-2 0,-45-16 0,-193-24 0,-11 21 0,462 117 0,-518-103 0,107 26 0,-329-99 0,343 75 0,-9 31 0,-1102-182-682,1398 227 682,-463-102 0,108 69 0,238 35 0,-6-2 0,-194-25 0,375 42-3,-500-65-312,-4 34 38,-4 39 811,343 3-407,50 4 181,-172 31 0,229-16-148,62-11-1685,8-3-5301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14:24:13.556"/>
    </inkml:context>
    <inkml:brush xml:id="br0">
      <inkml:brushProperty name="width" value="0.35" units="cm"/>
      <inkml:brushProperty name="height" value="0.35" units="cm"/>
      <inkml:brushProperty name="color" value="#5B2D90"/>
    </inkml:brush>
  </inkml:definitions>
  <inkml:trace contextRef="#ctx0" brushRef="#br0">0 147 24575,'3'34'0,"2"1"0,-1-1 0,4-1 0,16 51 0,0-1 0,157 884 0,-94-74 0,-75-743 0,66 489 0,8 99 0,-67-560 0,65 268 0,-21-137 0,-63-305 0,0-1 0,2 0 0,-2 0 0,0 0 0,1 0 0,1 0 0,-2 0 0,1 0 0,1 0 0,-1 0 0,1 0 0,-1 0 0,1 0 0,-1 0 0,2-1 0,-1 1 0,1 0 0,-2-2 0,2 2 0,3 2 0,-4-5 0,1 0 0,-2 0 0,1 0 0,1 0 0,-2 0 0,2 0 0,-1 0 0,-1-2 0,2 2 0,-1 0 0,-1-1 0,2 1 0,-1-2 0,-1 2 0,2-1 0,-1-1 0,-1 1 0,1 1 0,-1-2 0,1 1 0,-1-1 0,4-2 0,7-10 0,0-1 0,-2 2 0,1-2 0,-2-2 0,15-26 0,411-796 0,-137 295 0,-251 439 0,-4-3 0,-5-2 0,34-154 0,48-255 0,-104 369 0,-14 137 0,-2 17 0,-2 22 0,2 1435 0,5-1362 0,2 0 0,7 0 0,2-2 0,5 1 0,5-2 0,4 0 0,3-3 0,6-2 0,1 1 0,98 149 0,-130-230 0,-1-1 0,1 1 0,-1-2 0,2 1 0,17 13 0,-25-22 0,2 1 0,-1-1 0,-1 1 0,2-1 0,-1 1 0,1-2 0,-2 1 0,2 1 0,-1-2 0,1 1 0,-2-1 0,2 0 0,-1 2 0,1-2 0,0 0 0,-2 0 0,2 0 0,-1 0 0,1 0 0,0-2 0,-2 2 0,2 0 0,-1-1 0,1 1 0,-2-2 0,2 2 0,-1-1 0,1-1 0,-2 1 0,1-1 0,1 1 0,-2-1 0,1 1 0,-1-1 0,2 1 0,-1-1 0,1-4 0,15-19 0,-3-1 0,0-1 0,-2 0 0,1-1 0,10-40 0,12-25 0,514-1471 0,-500 1370 0,35-301 0,-41 210 0,17-208 0,-55 442 0,24-96 0,2-5 0,-14 25 0,6-1 0,6 2 0,4 2 0,5 1 0,75-153 0,-91 222-682,34-113-1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14:24:15.423"/>
    </inkml:context>
    <inkml:brush xml:id="br0">
      <inkml:brushProperty name="width" value="0.35" units="cm"/>
      <inkml:brushProperty name="height" value="0.35" units="cm"/>
      <inkml:brushProperty name="color" value="#5B2D90"/>
    </inkml:brush>
  </inkml:definitions>
  <inkml:trace contextRef="#ctx0" brushRef="#br0">1017 1 24575,'-1'53'0,"-4"-1"0,-2 2 0,-17 69 0,-57 155 0,31-115 0,-119 404 0,-143 527 0,168-508 0,102-404 0,-23 212 0,49-280 0,-2 140 0,15-163 0,-17 100 0,2-88-75,0-10-570,-6 113 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14:24:17.505"/>
    </inkml:context>
    <inkml:brush xml:id="br0">
      <inkml:brushProperty name="width" value="0.35" units="cm"/>
      <inkml:brushProperty name="height" value="0.35" units="cm"/>
      <inkml:brushProperty name="color" value="#5B2D90"/>
    </inkml:brush>
  </inkml:definitions>
  <inkml:trace contextRef="#ctx0" brushRef="#br0">0 345 24575,'9'-3'0,"0"2"0,0-4 0,-1 2 0,1-1 0,-2 1 0,14-11 0,-4 5 0,-13 6 0,422-205 0,-376 188 0,-2 4 0,3 2 0,-2 1 0,2 4 0,2 0 0,-2 3 0,58 1 0,-76 7 0,14-2 0,-2 1 0,0 2 0,0 3 0,57 15 0,-90-18 0,-2 0 0,2 2 0,-1-1 0,1 2 0,-2 0 0,1 0 0,-2 0 0,1 2 0,-1-1 0,0 1 0,0 1 0,0 0 0,-1 0 0,-1 0 0,1 0 0,-1 1 0,-1 1 0,0-1 0,0 1 0,-1 1 0,4 12 0,10 42 0,-2 1 0,-4 2 0,10 132 0,-20 213 0,-6-210 0,-2-141 0,-2 0 0,-2-1 0,-3-1 0,-29 82 0,-11 58 0,41-146 0,-14 58 0,4 2 0,6-1 0,0 122 0,13-140 0,-1-59 0,3 1 0,0-1 0,3 1 0,9 46 0,-10-78 0,-1 0 0,2-2 0,-1 2 0,1-1 0,0-1 0,0 2 0,0-1 0,0-1 0,1 1 0,-1-1 0,2 1 0,-1-2 0,1 1 0,-1-1 0,1 0 0,-1 0 0,2 0 0,-1 0 0,1 0 0,-2-1 0,2 1 0,-1-2 0,1 1 0,0-1 0,0-1 0,6 2 0,21 1 0,0 0 0,0-3 0,54-6 0,-18 1 0,303 4-1365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14:24:20.173"/>
    </inkml:context>
    <inkml:brush xml:id="br0">
      <inkml:brushProperty name="width" value="0.35" units="cm"/>
      <inkml:brushProperty name="height" value="0.35" units="cm"/>
      <inkml:brushProperty name="color" value="#5B2D90"/>
    </inkml:brush>
  </inkml:definitions>
  <inkml:trace contextRef="#ctx0" brushRef="#br0">0 0 24575,'0'1164'0,"0"-1140"0,2-1 0,-1-1 0,2 2 0,2-1 0,1-1 0,0 1 0,1-1 0,1-1 0,1 0 0,1 0 0,17 29 0,-19-38 0,1-2 0,0 2 0,1-1 0,-1-1 0,2-1 0,1 2 0,-2-2 0,2-2 0,0 1 0,0-1 0,2 1 0,-2-2 0,1 0 0,1-2 0,-1 1 0,1-1 0,1-1 0,-2 0 0,20 2 0,180 14 0,-93-4 0,2-6 0,191-10 0,-298-2 0,0 0 0,0 0 0,0 0 0,0-3 0,-1 1 0,1-1 0,-2 0 0,1-1 0,-1-1 0,23-17 0,2-7 0,-2 1 0,34-44 0,-10 12 0,-37 36 0,-2-2 0,-2 1 0,-1-4 0,0 2 0,-3-1 0,14-37 0,4-2 0,0 1 0,-2 0 0,-4-2 0,-1-1 0,-5 0 0,-3-3 0,-3 2 0,-3-2 0,3-116 0,-14 146 0,1-60 0,-2 101 0,-2-1 0,2 1 0,0-1 0,-1-1 0,1 2 0,-2-1 0,1 1 0,-1-1 0,-1 1 0,2-1 0,-1 2 0,-1-1 0,0-1 0,2 2 0,-8-7 0,7 10 0,1-2 0,-1 2 0,1 0 0,-1 0 0,1 0 0,-1 0 0,1 0 0,-1 0 0,1 0 0,-1 0 0,1 0 0,-1 0 0,1 2 0,-1-2 0,1 0 0,-1 1 0,1-1 0,-1 2 0,1-2 0,1 1 0,-2-1 0,1 2 0,-1-2 0,1 1 0,1 1 0,-2-1 0,1-1 0,1 2 0,-2-1 0,2 1 0,-1-1 0,-1 2 0,-34 51 0,35-49 0,-160 346 0,88-176 0,4 4 0,-72 290 0,-26 76 0,-94 310 0,180-554 0,-300 860 0,114-321 0,254-772 0,2-2 0,5 1 0,2 1 0,7 106 0,-3-171-78,1 12 269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14:24:22.839"/>
    </inkml:context>
    <inkml:brush xml:id="br0">
      <inkml:brushProperty name="width" value="0.35" units="cm"/>
      <inkml:brushProperty name="height" value="0.35" units="cm"/>
      <inkml:brushProperty name="color" value="#5B2D90"/>
    </inkml:brush>
  </inkml:definitions>
  <inkml:trace contextRef="#ctx0" brushRef="#br0">91 688 24575,'2'-4'0,"-1"-2"0,2 0 0,-1 0 0,1 1 0,0-1 0,0 2 0,0-1 0,1-1 0,-1 2 0,6-5 0,6-11 0,87-152 0,-69 110 0,3 2 0,2 2 0,88-103 0,-116 152 0,2-1 0,0 1 0,0 1 0,0 1 0,2-1 0,-1 1 0,1 1 0,-1 1 0,1-1 0,-1 2 0,2 1 0,-1 0 0,1 0 0,15 0 0,25 0 0,1 3 0,76 9 0,-98-6 0,-11-2 0,-2 2 0,0 0 0,0 2 0,0 1 0,-2 0 0,2 1 0,-1 1 0,-1 1 0,1 1 0,-2 1 0,1-1 0,-2 2 0,1 2 0,-2-1 0,1 1 0,-2 1 0,16 21 0,1 0 0,8 10 0,-2 2 0,37 57 0,-65-87 0,-1 0 0,0 0 0,-1 2 0,-1-1 0,1 1 0,-4 1 0,1-2 0,-1 2 0,-1-1 0,0 25 0,-10 493 0,5-515 0,1-1 0,-2-1 0,-2 2 0,1-2 0,-2 0 0,0 0 0,-2 0 0,-1 0 0,0-2 0,-1 1 0,-25 34 0,-65 91 0,82-115 0,-2 0 0,-1 0 0,0-1 0,-3-2 0,0-2 0,-1 1 0,-53 40 0,-219 121 0,-251 178 0,526-343 0,-2 1 0,3 1 0,0 0 0,1 1 0,2 2 0,0 0 0,3 0 0,0 2 0,2 1 0,1 0 0,0 0 0,3 0 0,-6 34 0,-27 175 0,34-188 0,2 0 0,0 85 0,6-121 0,0 0 0,2 0 0,-1 0 0,2 0 0,0 0 0,2 0 0,-1-1 0,1 1 0,1-2 0,0 1 0,1-1 0,1 1 0,14 19 0,-16-29 8,-1 2 0,1-1 0,0-1 0,0 1 0,0-2 0,0 1 0,1-1 0,-1 0 0,2 0 0,-2 0 0,1-1 0,1-1 0,13 4 0,96-2-1245,-111-3 997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14:24:24.023"/>
    </inkml:context>
    <inkml:brush xml:id="br0">
      <inkml:brushProperty name="width" value="0.35" units="cm"/>
      <inkml:brushProperty name="height" value="0.35" units="cm"/>
      <inkml:brushProperty name="color" value="#5B2D90"/>
    </inkml:brush>
  </inkml:definitions>
  <inkml:trace contextRef="#ctx0" brushRef="#br0">0 3 24575,'0'7'0,"0"11"0,0-7 0,0-11 0,0-14 0,0-10 0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14:24:29.504"/>
    </inkml:context>
    <inkml:brush xml:id="br0">
      <inkml:brushProperty name="width" value="0.35" units="cm"/>
      <inkml:brushProperty name="height" value="0.35" units="cm"/>
      <inkml:brushProperty name="color" value="#5B2D90"/>
    </inkml:brush>
  </inkml:definitions>
  <inkml:trace contextRef="#ctx0" brushRef="#br0">42 589 24575,'-26'1233'0,"14"-1025"0,9 1 0,44 377 0,221 673 0,88-19 0,-334-1184 0,-2-2 0,8 85 0,-19-101 0,3 1 0,0-2 0,3-1 0,2 2 0,14 34 0,-23-69 0,-2-2 0,0 2 0,1-1 0,-1-1 0,2 1 0,-2 1 0,1-2 0,1 1 0,-2-1 0,1 1 0,1 1 0,-1-2 0,1 1 0,-1-1 0,1 1 0,-1-2 0,1 1 0,-1 1 0,1-1 0,1 1 0,-2-2 0,1 1 0,-1-1 0,2 2 0,-1-2 0,-1 1 0,2-1 0,-1 0 0,-1 0 0,2 0 0,-1 2 0,1-2 0,-2-2 0,1 2 0,1 0 0,-2 0 0,2 0 0,-1-1 0,-1 1 0,1-2 0,1 2 0,-2-1 0,1 1 0,-1-2 0,2 1 0,-1-1 0,-1 2 0,1-1 0,2-4 0,8-7 0,0-1 0,0-1 0,-1 1 0,16-28 0,-20 28 0,46-65 0,-5-3 0,-3-2 0,-3-1 0,-5-3 0,29-93 0,57-223 0,75-281 0,78-278 0,-184 665 0,26-202 0,-121 754 0,-52 207 0,-8 90 0,58-458 0,-4 25 0,6 1 0,23 199 0,-16-293 0,2-2 0,2 1 0,-1-1 0,4 0 0,19 38 0,76 109 0,-31-57 0,-15-15 0,-3 3 0,-6 1 0,74 215 0,-122-306 0,1 0 0,-1 0 0,3 0 0,-1 0 0,1 0 0,0-1 0,1 1 0,-1-2 0,3 1 0,-1-2 0,1 1 0,0-1 0,0 0 0,0 0 0,1-1 0,1-1 0,-1 1 0,2-2 0,20 9 0,-31-14 0,1 1 0,-1-2 0,1 1 0,-1-1 0,2 2 0,-1-2 0,-1 0 0,1 1 0,1-1 0,-2 0 0,1 0 0,1 0 0,-2 0 0,1 0 0,-1 0 0,2-1 0,-1 1 0,-1 0 0,1-2 0,1 2 0,-2 0 0,1-1 0,-1-1 0,1 2 0,-1-1 0,1-1 0,-1 2 0,1-1 0,-1-1 0,1 1 0,-1-1 0,1 1 0,-1-1 0,1 1 0,-2-1 0,1 1 0,1-1 0,-2 1 0,1-2 0,-1 1 0,2-2 0,2-10 0,1-1 0,-2 0 0,-2 2 0,4-25 0,-5 31 0,57-560 0,-8 87 0,11-75 0,-31 376 0,53-188 0,125-431 0,117-396 0,-48 390 0,-138 378 0,-126 393-1365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14:22:27.989"/>
    </inkml:context>
    <inkml:brush xml:id="br0">
      <inkml:brushProperty name="width" value="0.35" units="cm"/>
      <inkml:brushProperty name="height" value="0.35" units="cm"/>
      <inkml:brushProperty name="color" value="#5B2D90"/>
    </inkml:brush>
  </inkml:definitions>
  <inkml:trace contextRef="#ctx0" brushRef="#br0">90 0 24575,'-1'0'0,"-1"1"0,2-1 0,-1 0 0,-1 2 0,1-2 0,-1 0 0,1 1 0,1-1 0,-2 2 0,1-2 0,-1 1 0,2 1 0,-1-2 0,-1 1 0,2 1 0,-1-1 0,1-1 0,-2 2 0,2-1 0,-1 1 0,1-1 0,-2-1 0,2 5 0,-13 37 0,10-32 0,-12 50 0,3 0 0,3 0 0,-3 77 0,10 190 0,5-176 0,0 2737 0,0-2710 0,9-1 0,8-1 0,7-1 0,91 319 0,-52-319 0,-42-118 0,-1 0 0,25 114 0,-39-126-170,3 0-1,1 0 0,2-1 1,3-1-1,2-1 0,1-1 1,49 73-1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14:24:30.738"/>
    </inkml:context>
    <inkml:brush xml:id="br0">
      <inkml:brushProperty name="width" value="0.35" units="cm"/>
      <inkml:brushProperty name="height" value="0.35" units="cm"/>
      <inkml:brushProperty name="color" value="#5B2D90"/>
    </inkml:brush>
  </inkml:definitions>
  <inkml:trace contextRef="#ctx0" brushRef="#br0">771 0 24575,'-10'277'0,"-13"-1"0,-91 428 0,-46-71 0,-2 12 0,94-285 0,-38 621 0,97-864 0,-6 0 0,-47 181 0,47-224 0,5-1 0,-7 121 0,20 151 0,2-140 0,-4 572-1365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14:24:32.472"/>
    </inkml:context>
    <inkml:brush xml:id="br0">
      <inkml:brushProperty name="width" value="0.35" units="cm"/>
      <inkml:brushProperty name="height" value="0.35" units="cm"/>
      <inkml:brushProperty name="color" value="#5B2D90"/>
    </inkml:brush>
  </inkml:definitions>
  <inkml:trace contextRef="#ctx0" brushRef="#br0">0 513 24575,'5'0'0,"-1"-1"0,1-1 0,-2 2 0,1-1 0,1-2 0,-2 1 0,1 1 0,-1-2 0,0 1 0,2-1 0,-2 0 0,0 0 0,0 0 0,0 0 0,4-6 0,44-58 0,-40 53 0,-10 10 0,34-46 0,1 1 0,51-50 0,-72 84 0,1 0 0,1 3 0,-1-2 0,2 2 0,0 2 0,0-1 0,2 1 0,-1 1 0,40-11 0,14 1 0,1 4 0,1 3 0,0 3 0,1 4 0,-1 2 0,83 9 0,-148-3 0,-1-1 0,0 1 0,2 0 0,-2 0 0,0 1 0,0 1 0,0-1 0,-2 1 0,2 1 0,-1 0 0,-1 0 0,1 0 0,-1 1 0,1-1 0,-2 2 0,0-1 0,0 2 0,0-1 0,-2 1 0,8 13 0,2 4 0,-2-1 0,-2 2 0,-1 0 0,-1 0 0,10 57 0,-6 48 0,-11 254 0,-4-181 0,-3-115 0,-3-1 0,-4-1 0,-28 92 0,-19 144 0,18 21 0,26-183 0,-10 204 0,26-349 0,-1 8 0,2 2 0,1-1 0,-1 1 0,4-2 0,10 46 0,-12-64 0,0-1 0,1 2 0,-1-2 0,2 1 0,-2-1 0,1 0 0,1 0 0,1 0 0,-2-1 0,2 1 0,0-2 0,0 1 0,0-1 0,0 1 0,0-1 0,2-1 0,-2 2 0,1-2 0,-1-2 0,2 2 0,-1 0 0,1-1 0,-1-1 0,13 1 0,56 10 0,97 10 0,-139-23-1365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14:24:34.838"/>
    </inkml:context>
    <inkml:brush xml:id="br0">
      <inkml:brushProperty name="width" value="0.35" units="cm"/>
      <inkml:brushProperty name="height" value="0.35" units="cm"/>
      <inkml:brushProperty name="color" value="#5B2D90"/>
    </inkml:brush>
  </inkml:definitions>
  <inkml:trace contextRef="#ctx0" brushRef="#br0">1566 644 24575,'3'-165'0,"-8"-180"0,4 339 0,-1 0 0,1 1 0,-1-1 0,-1 0 0,2 0 0,-2 2 0,0-2 0,0 1 0,-2-1 0,2 2 0,-1-1 0,-1 1 0,2-1 0,-1 1 0,-2 1 0,1-2 0,1 2 0,-1 0 0,-1 0 0,0 0 0,2 0 0,-2 0 0,0 2 0,0-1 0,0 1 0,0-1 0,-8-1 0,-20-3 0,-2 0 0,0 3 0,-45 0 0,72 3 0,-35-3 0,1 3 0,-1 3 0,1 0 0,-1 3 0,2 2 0,0 1 0,0 3 0,0 0 0,-57 28 0,35-8 0,1 2 0,1 4 0,-74 59 0,113-79 0,4 0 0,-1 2 0,1 1 0,1 0 0,1 1 0,1 1 0,1 1 0,1 0 0,1 0 0,1 1 0,-15 47 0,-111 435 0,111-387 0,6 2 0,4 1 0,-1 156 0,18-206 0,3 1 0,3-2 0,3 1 0,3-1 0,5 0 0,1-1 0,4-1 0,2-1 0,50 93 0,-11-10 0,-50-112 0,4-1 0,-1 0 0,4-1 0,1-1 0,0-1 0,45 54 0,-65-90 0,20 24 0,0-1 0,48 37 0,-60-54 0,2 0 0,-2-2 0,1 2 0,1-1 0,-1-1 0,1-1 0,-1 0 0,1 0 0,1 0 0,-2-1 0,20 1 0,105 15 0,-103-12 0,-1-2 0,1-1 0,59 0 0,-82-4 0,2 1 0,-2-3 0,1 1 0,-1-1 0,0 0 0,0 0 0,2 0 0,-4-1 0,2-1 0,0 1 0,-1-2 0,1 1 0,-2-1 0,1-1 0,-1 1 0,13-15 0,-5 3 0,0-2 0,-2-1 0,-1 0 0,0 0 0,0-1 0,-3-1 0,9-26 0,-3-5 0,-3 0 0,6-59 0,-10 44 0,4 0 0,1 2 0,4-1 0,44-109 0,-46 150-1365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14:24:36.606"/>
    </inkml:context>
    <inkml:brush xml:id="br0">
      <inkml:brushProperty name="width" value="0.35" units="cm"/>
      <inkml:brushProperty name="height" value="0.35" units="cm"/>
      <inkml:brushProperty name="color" value="#5B2D90"/>
    </inkml:brush>
  </inkml:definitions>
  <inkml:trace contextRef="#ctx0" brushRef="#br0">432 1 24575,'-5'41'0,"1"1"0,-4-2 0,-1 1 0,-27 74 0,5-17 0,-86 464 0,105-491 0,-62 275 0,23-52 0,23-145 0,5 1 0,-4 208 0,24-221 0,0-70 0,3-1 0,3 0 0,2 2 0,22 97 0,-14-122 0,2 1 0,3-2 0,2 0 0,1-2 0,3 1 0,0-2 0,3-2 0,0-1 0,43 42 0,-64-70 0,0-2 0,0-2 0,2 2 0,-2-1 0,1 1 0,1-2 0,-1-1 0,1 2 0,1-2 0,-2 0 0,2 0 0,-1 0 0,1-2 0,-2 1 0,2-1 0,0 1 0,0-2 0,-1 0 0,1 0 0,0 0 0,0-2 0,-2 1 0,2-1 0,0 1 0,-1-2 0,1 1 0,12-8 0,18-8 0,-2-3 0,1-2 0,-2 1 0,46-41 0,-31 24 0,218-165-1365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14:24:38.555"/>
    </inkml:context>
    <inkml:brush xml:id="br0">
      <inkml:brushProperty name="width" value="0.35" units="cm"/>
      <inkml:brushProperty name="height" value="0.35" units="cm"/>
      <inkml:brushProperty name="color" value="#5B2D90"/>
    </inkml:brush>
  </inkml:definitions>
  <inkml:trace contextRef="#ctx0" brushRef="#br0">385 0 24575,'-55'804'0,"-67"-3"0,68-465 0,32-200 0,-70 499 0,53 4 0,42 1020 0,-1-1611 0,2 0 0,2-2 0,3 2 0,2-1 0,1-2 0,36 84 0,142 250 0,-178-358 0,6 11 0,0-1 0,2-2 0,2 1 0,1-3 0,29 30 0,-40-45 0,2-2 0,-1 1 0,1-1 0,-1-1 0,2 0 0,0-1 0,0-1 0,2-1 0,-2 0 0,1 0 0,1-1 0,31 4 0,-41-9 0,2 0 0,-1-2 0,-1 2 0,2-1 0,-1-2 0,-1 1 0,1-1 0,-1 0 0,1 0 0,-1 0 0,1-1 0,-1 1 0,-1-2 0,2 1 0,-2-2 0,0 1 0,0-1 0,6-6 0,15-18 0,0 0 0,30-46 0,-33 43 0,9-12-118,58-83 367,-83 116-399,-2 2 1,0-2-1,0 1 1,-2-1-1,1 0 0,-1-1 1,-1 1-1,0 0 1,0-17-1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14:24:39.456"/>
    </inkml:context>
    <inkml:brush xml:id="br0">
      <inkml:brushProperty name="width" value="0.35" units="cm"/>
      <inkml:brushProperty name="height" value="0.35" units="cm"/>
      <inkml:brushProperty name="color" value="#5B2D90"/>
    </inkml:brush>
  </inkml:definitions>
  <inkml:trace contextRef="#ctx0" brushRef="#br0">0 0 24575,'0'7'0,"8"4"0,8 5 0,10 1 0,7 4 0,12 0 0,28 1 0,29 7 0,35 4 0,22 3 0,19-3 0,10 0 0,8-8 0,7 2 0,-10 2 0,-23-4 0,-34-5 0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14:24:42.940"/>
    </inkml:context>
    <inkml:brush xml:id="br0">
      <inkml:brushProperty name="width" value="0.35" units="cm"/>
      <inkml:brushProperty name="height" value="0.35" units="cm"/>
      <inkml:brushProperty name="color" value="#5B2D90"/>
    </inkml:brush>
  </inkml:definitions>
  <inkml:trace contextRef="#ctx0" brushRef="#br0">0 1113 24575,'3'-47'0,"3"1"0,17-74 0,-10 54 0,28-114 0,95-278 0,-131 445 0,-1 1 0,2 0 0,0-2 0,0 2 0,2 2 0,-1-2 0,1 1 0,-1 1 0,2-1 0,20-17 0,-19 22 0,-1 0 0,2 0 0,-1 0 0,1 1 0,-1 1 0,1 1 0,1-2 0,-2 2 0,2 2 0,-1-1 0,1 1 0,0-1 0,13 2 0,74-1 0,182 22 0,-242-15 0,0 1 0,0 4 0,0-1 0,-2 4 0,1-1 0,-2 4 0,54 31 0,-74-36 0,-1 1 0,0 1 0,0-1 0,-1 2 0,-1 0 0,-1 2 0,0-1 0,-1 1 0,-1-1 0,1 2 0,-4 0 0,14 35 0,-9-17 0,-1 1 0,-2 1 0,-2-1 0,-2 2 0,2 65 0,-7-17 0,-18 438 0,12-471 0,-3 1 0,-3-2 0,-1 1 0,-4-2 0,-1 1 0,-1-2 0,-43 70 0,-38 58 0,-71 113 0,4-64 0,94-130 0,-95 160 0,46-23 0,104-191 0,0-1 0,3 2 0,-16 72 0,23-42 0,4 2 0,2-1 0,13 106 0,-10-160 10,2 1 0,2-1 0,-1 1 0,2-1 0,2-1 0,-1 2 0,2-2 0,0-2 0,2 2 0,1-1 0,25 34 0,-26-41-97,-1-1-1,1 0 1,1-1 0,1-1-1,-1 1 1,2-2 0,-1 0-1,2 0 1,-1-2-1,1 1 1,0-2 0,0 0-1,1-2 1,-1 1 0,2-1-1,31 2 1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14:24:44.040"/>
    </inkml:context>
    <inkml:brush xml:id="br0">
      <inkml:brushProperty name="width" value="0.35" units="cm"/>
      <inkml:brushProperty name="height" value="0.35" units="cm"/>
      <inkml:brushProperty name="color" value="#5B2D90"/>
    </inkml:brush>
  </inkml:definitions>
  <inkml:trace contextRef="#ctx0" brushRef="#br0">0 115 24575,'0'-7'0,"0"-10"0,0-8 0,0-10 0,8 5 0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14:25:57.189"/>
    </inkml:context>
    <inkml:brush xml:id="br0">
      <inkml:brushProperty name="width" value="0.2" units="cm"/>
      <inkml:brushProperty name="height" value="0.2" units="cm"/>
      <inkml:brushProperty name="color" value="#5B2D90"/>
    </inkml:brush>
  </inkml:definitions>
  <inkml:trace contextRef="#ctx0" brushRef="#br0">1181 0 24575,'-33'106'0,"-29"262"0,47-245 0,-6-2 0,-61 200 0,-19-43 0,-145 467 0,155-412 0,-50 228 0,85-303 0,-31 215 0,77-409 0,-5-1 0,-35 104 0,25-89 0,-17 82 0,-33 149 0,57-243 0,13-43-341,2-1 0,2-1-1,-1 30 1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14:25:58.389"/>
    </inkml:context>
    <inkml:brush xml:id="br0">
      <inkml:brushProperty name="width" value="0.2" units="cm"/>
      <inkml:brushProperty name="height" value="0.2" units="cm"/>
      <inkml:brushProperty name="color" value="#5B2D90"/>
    </inkml:brush>
  </inkml:definitions>
  <inkml:trace contextRef="#ctx0" brushRef="#br0">1 48 24575,'119'-1'0,"158"-25"0,-95 10 0,332 11 0,-244 10 0,104-5-1365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14:22:30.039"/>
    </inkml:context>
    <inkml:brush xml:id="br0">
      <inkml:brushProperty name="width" value="0.35" units="cm"/>
      <inkml:brushProperty name="height" value="0.35" units="cm"/>
      <inkml:brushProperty name="color" value="#5B2D90"/>
    </inkml:brush>
  </inkml:definitions>
  <inkml:trace contextRef="#ctx0" brushRef="#br0">303 130 24575,'-5'2'0,"1"1"0,1-2 0,0 2 0,-2 0 0,2 0 0,0 0 0,0 0 0,0 0 0,0 0 0,0 0 0,0 2 0,2-2 0,-2 1 0,1-1 0,1 2 0,-1-1 0,-2 7 0,-1-1 0,-23 59 0,2 2 0,4-1 0,2 4 0,-19 145 0,6-39 0,5-18 0,5 0 0,7 1 0,8 1 0,13 178 0,-1-303 0,2-2 0,2 1 0,-1-1 0,28 68 0,76 137 0,-92-205 0,2 1 0,2-2 0,1-2 0,3 1 0,0-4 0,1 1 0,2-1 0,2-2 0,1-2 0,0 0 0,3-3 0,58 33 0,7-6 0,208 73 0,-254-107 0,2-2 0,-1-3 0,2-3 0,-1-3 0,101 0 0,-76-5 0,-53 1 0,-1-2 0,1 0 0,1-3 0,-2 0 0,34-9 0,-50 7 0,-2-1 0,1 0 0,-1 0 0,1-1 0,-1-1 0,1 1 0,-2-2 0,0 0 0,0 0 0,9-14 0,4-5 0,-2-1 0,25-46 0,-27 35 0,-2-4 0,-1 1 0,-3-1 0,-1-1 0,5-46 0,-4 22 0,23-68 0,-28 112 0,20-49 0,-4-1 0,-2 0 0,-5-1 0,-4-2 0,6-105 0,-16 54 0,1 16 0,-18-184 0,6 246 0,-3 2 0,-2-1 0,-2 2 0,-2 0 0,-27-52 0,-138-217 0,135 250 0,-3 2 0,-116-113 0,149 158 0,0 4 0,-1-1 0,-1 1 0,1 1 0,-2 0 0,0 1 0,-2 2 0,1 2 0,-1-1 0,-1 1 0,-45-11 0,18 10 0,-1 4 0,-1 2 0,1 1 0,-61 5 0,71 1 0,9-2 0,0 0 0,-54 12 0,75-11 0,2 4 0,-2-2 0,0 1 0,1 1 0,1 1 0,-1-2 0,1 2 0,-1 2 0,2-2 0,-18 18 0,-10 15-273,2 3 0,1 1 0,2 2 0,-49 93 0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14:25:59.805"/>
    </inkml:context>
    <inkml:brush xml:id="br0">
      <inkml:brushProperty name="width" value="0.2" units="cm"/>
      <inkml:brushProperty name="height" value="0.2" units="cm"/>
      <inkml:brushProperty name="color" value="#5B2D90"/>
    </inkml:brush>
  </inkml:definitions>
  <inkml:trace contextRef="#ctx0" brushRef="#br0">1103 4 24575,'0'0'0,"0"0"0,1 0 0,-1-1 0,0 1 0,2 0 0,-2 0 0,0 0 0,1-2 0,-1 2 0,0 0 0,2 0 0,-2 0 0,1 0 0,-1 0 0,0 0 0,2 0 0,-2 0 0,1 0 0,-1 0 0,0 0 0,2 0 0,-2 0 0,1 0 0,-1 0 0,0 2 0,2-2 0,-2 0 0,0 0 0,1 0 0,-1 0 0,0 1 0,2-1 0,-2 0 0,0 0 0,1 1 0,-1-1 0,0 0 0,0 2 0,2-2 0,-2 0 0,0 1 0,0-1 0,0 0 0,0 2 0,1-2 0,-1 1 0,0-1 0,0 0 0,0 2 0,0-2 0,0 1 0,0-1 0,0 0 0,0 2 0,9 38 0,-6-11 0,-1 1 0,-2-2 0,-2 1 0,1 1 0,-13 48 0,-46 145 0,29-122 0,-76 247 0,-35 126 0,107-356 0,-77 173 0,11-40 0,23 28 0,15-50 0,3-41 0,-112 374 0,145-439 0,6 2 0,-9 182 0,21-239 0,-23 94 0,19-105 0,1 3 0,-5 76 0,19 190-1365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14:26:02.056"/>
    </inkml:context>
    <inkml:brush xml:id="br0">
      <inkml:brushProperty name="width" value="0.2" units="cm"/>
      <inkml:brushProperty name="height" value="0.2" units="cm"/>
      <inkml:brushProperty name="color" value="#5B2D90"/>
    </inkml:brush>
  </inkml:definitions>
  <inkml:trace contextRef="#ctx0" brushRef="#br0">562 178 24575,'-4'51'0,"-4"0"0,-1 0 0,-1-1 0,-4-1 0,-1 1 0,-37 77 0,-20 70 0,-80 194 0,56-158 0,-6 121 0,90-276 0,5 0 0,1 0 0,4 0 0,14 133 0,-12-194 0,3-1 0,-1 2 0,2-1 0,-1-1 0,2 1 0,1-1 0,13 29 0,-14-37 0,1 1 0,-2-2 0,2 1 0,0-1 0,2 1 0,-2-2 0,1 1 0,1-1 0,-1 0 0,1-1 0,-1 1 0,2-2 0,-1 1 0,1-1 0,13 4 0,49 17 0,1-2 0,1-5 0,1-2 0,97 8 0,-150-22 0,0-1 0,-2-1 0,2-1 0,0-1 0,0-1 0,-1-1 0,1-1 0,-2 1 0,1-2 0,-1-2 0,1-1 0,-2 2 0,1-4 0,-1 1 0,-1-1 0,-1-1 0,1-1 0,-1-1 0,-1 1 0,20-25 0,-8 2 0,-2-1 0,-1-1 0,-3-2 0,0-1 0,24-71 0,50-226 0,-79 269 0,40-111 0,4-27 0,-44 131 0,-2-1 0,-4-1 0,-1-97 0,-7 4 0,-7-156 0,1 298 0,-1 1 0,-1 1 0,-1 0 0,-2-2 0,-2 4 0,1-2 0,-2 1 0,-2 1 0,-1 1 0,0 0 0,-1 0 0,-2 1 0,0 1 0,-2 1 0,1 1 0,-2 1 0,-36-25 0,49 38 0,-1 2 0,2-1 0,-2 1 0,0-1 0,0 1 0,0 1 0,0 0 0,0 1 0,-2-1 0,2 2 0,0-1 0,-1 2 0,1-1 0,-2 1 0,2 1 0,-1-1 0,1 2 0,0-1 0,-2 2 0,2-1 0,0 1 0,0 1 0,0-1 0,-9 6 0,-13 11 0,1-1 0,0 4 0,1-1 0,-50 55 0,44-44 0,13-14-2,-2 1-1,-50 28 1,50-33 28,0 0-1,-42 37 1,59-46-136,-1 2-1,2-1 1,0 2 0,0-1-1,0 1 1,2 0-1,-2 0 1,1 0 0,2 0-1,-1 0 1,1 1-1,-2 13 1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14:26:05.073"/>
    </inkml:context>
    <inkml:brush xml:id="br0">
      <inkml:brushProperty name="width" value="0.2" units="cm"/>
      <inkml:brushProperty name="height" value="0.2" units="cm"/>
      <inkml:brushProperty name="color" value="#5B2D90"/>
    </inkml:brush>
  </inkml:definitions>
  <inkml:trace contextRef="#ctx0" brushRef="#br0">90 259 24575,'-1'121'0,"-23"160"0,-39 533 0,63 7 0,4-358 0,-7-403 0,2-37 0,-1-2 0,2 1 0,2 1 0,2 22 0,46-111 0,-11-8 0,-5 8 0,4 0 0,55-70 0,49-58 0,38-44 0,165-242 0,-301 414 0,-44 64 0,1 1 0,1-2 0,-2 1 0,1 1 0,-1-1 0,2 1 0,-1-1 0,1 1 0,-1 1 0,-1-2 0,2 1 0,-1-1 0,1 1 0,-1 1 0,1-2 0,1 1 0,-2 1 0,1-2 0,-1 2 0,1 0 0,-1-1 0,4 1 0,-4 0 0,1 1 0,-2-1 0,1 2 0,1-2 0,-1 1 0,-1 1 0,2-1 0,-2-1 0,1 2 0,1-1 0,-2 1 0,0-1 0,1-1 0,-1 2 0,2-1 0,-2 1 0,0-1 0,0 1 0,1-1 0,-1 1 0,0 1 0,6 102 0,-6-92 0,-4 848 0,4-852 0,0 0 0,1 0 0,1 0 0,-1 0 0,1-1 0,7 17 0,-9-23 0,1-1 0,-1 1 0,0-2 0,2 1 0,-2 1 0,1-1 0,-1-1 0,2 2 0,-1-1 0,-1-1 0,2 2 0,-1-1 0,-1-1 0,2 2 0,-1-2 0,1 1 0,-2-1 0,1 0 0,1 2 0,-1-2 0,2 1 0,0-2 0,-1 1 0,-1 0 0,2 0 0,-1-2 0,1 2 0,-2-1 0,1 1 0,1-2 0,-2 1 0,1 1 0,-1-2 0,1 1 0,-1-1 0,1 1 0,1-1 0,-2 1 0,-1-1 0,5-2 0,16-26 0,-2 0 0,-1-2 0,0-1 0,21-60 0,-9 23 0,102-167 0,-36 72 0,-18 16 0,237-472 0,-136 291 0,-46 92 0,11-16 0,29-59 0,-158 286-1365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14:26:07.905"/>
    </inkml:context>
    <inkml:brush xml:id="br0">
      <inkml:brushProperty name="width" value="0.2" units="cm"/>
      <inkml:brushProperty name="height" value="0.2" units="cm"/>
      <inkml:brushProperty name="color" value="#5B2D90"/>
    </inkml:brush>
  </inkml:definitions>
  <inkml:trace contextRef="#ctx0" brushRef="#br0">560 815 24575,'1'-6'0,"1"0"0,1 0 0,-2-2 0,2 2 0,0 2 0,0-2 0,2 0 0,-2 0 0,6-5 0,7-13 0,82-165 0,23-42 0,-98 195 0,-1 2 0,2-1 0,3 4 0,32-34 0,-47 53 0,1 2 0,1 1 0,-1 0 0,1 0 0,1 0 0,0 3 0,0-2 0,0 2 0,0 0 0,1 2 0,1 1 0,-1-2 0,20 1 0,20 1 0,-1 1 0,89 11 0,-135-7 0,17 1 0,-2 1 0,1 2 0,-1 2 0,0-1 0,0 2 0,0 0 0,-1 3 0,-1 0 0,25 17 0,-19-10 0,-1 2 0,0 0 0,-1 2 0,-2 1 0,0 1 0,27 38 0,-38-40 0,1 1 0,-2 0 0,0 1 0,-2 1 0,8 29 0,27 136 0,-34-115 0,-4-1 0,-2 3 0,-10 92 0,4-46 0,-2-92 0,0-1 0,-2 1 0,-1-1 0,-1-1 0,-1 2 0,-2-2 0,-2-2 0,0 2 0,-32 50 0,-14 11 0,-107 130 0,114-158 0,-141 141 0,28-33 0,100-98 0,-2-1 0,-5-3 0,-2-4 0,-2-4 0,-158 98 0,-80 56 0,181-118 0,109-80 0,2 1 0,0 1 0,2 2 0,-1 0 0,4 0 0,-28 42 0,-73 155 0,110-202 0,1 2 0,0 0 0,1 0 0,1 0 0,1 0 0,-2 36 0,10 119 0,-1-68 0,-4-81 0,2-2 0,1 1 0,0-1 0,1 2 0,2-3 0,0 2 0,2-1 0,10 20 0,0-9 0,0 0 0,1-1 0,2-2 0,32 36 0,-31-41-1365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14:26:09.172"/>
    </inkml:context>
    <inkml:brush xml:id="br0">
      <inkml:brushProperty name="width" value="0.2" units="cm"/>
      <inkml:brushProperty name="height" value="0.2" units="cm"/>
      <inkml:brushProperty name="color" value="#5B2D90"/>
    </inkml:brush>
  </inkml:definitions>
  <inkml:trace contextRef="#ctx0" brushRef="#br0">1 1 24575,'8'0'0,"1"6"0,0 11 0,-2 10 0,-1 6 0,-3-9 0,-1-17 0,-1-14 0,7-16 0,1-10 0,6 0 0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9T14:07:46.550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1573 1 24575,'-3'18'0,"-1"0"0,-1 0 0,1-1 0,-2 1 0,-2-2 0,1 1 0,-1-1 0,-13 19 0,-3 10 0,-333 718 0,297-637 0,-6-1 0,-84 118 0,71-119 0,19-31 0,12-19 0,-65 131 0,-95 209 0,148-292 0,-6-2 0,-123 166 0,186-283 0,0 0 0,1 2 0,-1-2 0,2 0 0,-2 1 0,1-1 0,1 2 0,-1-1 0,1-1 0,-1 2 0,1-1 0,1 1 0,-2 7 0,2-11 0,2 1 0,-1 1 0,-1-2 0,2 1 0,-1 1 0,1-2 0,-1 1 0,1-1 0,-1 1 0,1-1 0,1 1 0,-2-1 0,1 1 0,-1-1 0,2-1 0,-1 2 0,1-1 0,-2-1 0,1 2 0,1-2 0,-2 1 0,2-1 0,-1 0 0,1 0 0,0 0 0,-2 0 0,5 0 0,45 5 0,0-4 0,0-1 0,0-3 0,62-10 0,34-4 0,861 2 0,-666 17 0,-291 1 67,85 15 0,16 1-1566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9T14:07:48.477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564 0 24575,'-9'2'0,"2"-1"0,-1 1 0,-1-1 0,2 1 0,-1 1 0,1 0 0,-1 0 0,1 1 0,-1-1 0,2 2 0,-1-1 0,1 1 0,-2-1 0,2 2 0,-6 6 0,-13 15 0,-1 2 0,-19 31 0,26-35 0,-211 301 0,217-305 0,1 0 0,0 0 0,1 1 0,2 1 0,2-1 0,-1 2 0,1-1 0,2 1 0,1 0 0,1 0 0,0 0 0,1 0 0,2 0 0,2 1 0,-1-1 0,2 0 0,2 0 0,1 0 0,0-1 0,1 1 0,1-2 0,1 1 0,1-1 0,1-1 0,2 0 0,-1 0 0,2-1 0,1-1 0,1-1 0,19 20 0,-11-17 0,0-2 0,0 1 0,1-4 0,2 1 0,0-2 0,2 0 0,-2-3 0,61 19 0,-38-19 0,-1-1 0,2-4 0,-1-2 0,89-1 0,-104-4 0,1-1 0,-2-2 0,55-11 0,-74 10 0,0-1 0,-2-1 0,2 0 0,-1 0 0,-1-1 0,1-1 0,-2-1 0,0 0 0,0 0 0,22-22 0,-14 7 0,-1 0 0,1 0 0,-4-3 0,1 1 0,-2-2 0,0 1 0,-3-2 0,0-1 0,-2 2 0,-2-2 0,7-32 0,-5 2 0,-2 0 0,-4-1 0,-2 1 0,-10-110 0,5 154 0,0-1 0,0 2 0,-1-1 0,-2-1 0,0 2 0,0 0 0,-2 0 0,1 0 0,-2 0 0,-11-13 0,-16-17 0,-64-65 0,88 98 0,-9-9 0,0 0 0,-2 2 0,-1 1 0,-39-24 0,48 33 0,2 3 0,-2-2 0,0 2 0,-2 2 0,2-1 0,-1 2 0,1 0 0,-2 0 0,-29 0 0,38 3-47,-10-1-85,0 1 0,-1 0 0,1 1 1,0 1-1,0 1 0,0 0 0,0 1 1,0 1-1,-30 14 0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9T14:07:50.294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1413 372 24575,'4'-6'0,"1"0"0,-1 0 0,1 0 0,-2-1 0,1 1 0,-1-2 0,-1 2 0,1-1 0,0-1 0,-2 1 0,1-1 0,-1 1 0,-1-1 0,0 1 0,2-1 0,-4 1 0,1-10 0,1 5 0,-2 0 0,-1 0 0,2 0 0,-2 0 0,-2 0 0,2 2 0,-1-2 0,-2 1 0,-11-20 0,10 23 0,1-1 0,-2 2 0,1-1 0,-2 2 0,1-1 0,-1 1 0,0 0 0,0 0 0,0 1 0,0 1 0,-1-1 0,1 1 0,-2 1 0,2 0 0,-1 0 0,-17-2 0,-14 2 0,1 0 0,-1 3 0,-44 6 0,-8-1 0,-21-5 0,-141 7 0,222-2 0,0-1 0,0 2 0,0 3 0,1 0 0,-52 23 0,54-17 0,9-6 0,0 0 0,2 1 0,-1 2 0,-22 17 0,35-23 0,1 0 0,-2 1 0,2 1 0,0-1 0,2 1 0,-2-1 0,1 2 0,1-1 0,-1 1 0,2 0 0,-1 0 0,1 0 0,-2 13 0,-28 109 0,17-76 0,2 2 0,2 0 0,3 0 0,0 74 0,6-35 0,0-53 0,3 1 0,2-2 0,11 85 0,-10-121 0,-1 2 0,1-2 0,0 1 0,0-1 0,1 0 0,-1 0 0,2 0 0,-1 0 0,1 0 0,1-1 0,-2 1 0,1-2 0,1 1 0,0-1 0,0 1 0,0-1 0,0-1 0,1 0 0,-1 2 0,0-4 0,2 2 0,-1 0 0,-1-1 0,2-1 0,8 2 0,23 2 0,0-1 0,0-2 0,63-5 0,-45 0 0,-42 3 0,41 0 0,71-11 0,-107 8 0,-1-1 0,1-1 0,-1-1 0,-1-1 0,0-1 0,0 1 0,21-14 0,-21 9-136,0 0-1,0 0 1,-1-2-1,-1 1 1,-1-2-1,0 0 1,0-2-1,-1 1 0,20-35 1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9T14:07:52.150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2218 1 24575,'-1'2'0,"-2"-1"0,0 1 0,1-1 0,-1 1 0,2 1 0,-1-2 0,-1 1 0,2 1 0,-1-2 0,1 2 0,-1 0 0,1-1 0,-1 1 0,1 0 0,-1 0 0,1-2 0,1 2 0,-2 0 0,2 0 0,-1 0 0,1 5 0,-5 7 0,-155 348 0,82-182 0,42-103 0,-38 116 0,-50 145 0,-5 18 0,70-167 0,-40 170 0,74-264 0,-4 0 0,-5-3 0,-52 102 0,8-15 0,54-130 0,-1-1 0,-4-1 0,-1-1 0,-1-4 0,-2 2 0,-3-3 0,-2-3 0,-1 0 0,-1-1 0,-4-4 0,1 1 0,-2-4 0,-2-2 0,-1-2 0,-99 42 0,113-59 0,-1-1 0,1-1 0,-2-2 0,1-3 0,-1 0 0,0-2 0,2-1 0,-64-9 0,94 9 0,1 0 0,-2-1 0,2-1 0,0 2 0,-1-1 0,1-1 0,0 1 0,-2-1 0,2-1 0,0 2 0,0-1 0,0-1 0,0 2 0,0-2 0,0 0 0,2 0 0,-2 0 0,0 0 0,-3-6 0,3 1 0,-2 1 0,2-1 0,0-1 0,2 2 0,-2-2 0,1 0 0,1 1 0,-1-14 0,2-2 0,0 0 0,2 0 0,1 0 0,0 0 0,13-41 0,10-2 0,4-1 0,64-106 0,-11 24 0,13-51-1365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9T14:07:53.909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611 0 24575,'-3'15'0,"0"0"0,-2-1 0,1 1 0,-2-2 0,0 1 0,-2-1 0,-14 25 0,11-20 0,-176 280 0,103-172 0,4 3 0,-71 167 0,143-281 0,2 1 0,0 1 0,0-1 0,2 1 0,1 1 0,0-2 0,1 2 0,1-1 0,-1 1 0,4-2 0,-2 2 0,1 0 0,2-1 0,0 1 0,2-2 0,-1 1 0,1-1 0,1 1 0,1-1 0,1-1 0,-1 0 0,2 0 0,2 0 0,13 17 0,-5-13 12,2 1 0,0-2 0,2-2 0,-1 1 0,2-2 0,0-2 0,0 1 0,2-4 0,43 17 0,-26-15-260,1-3 1,-1 0-1,1-3 1,-1-1-1,61-2 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14:22:33.006"/>
    </inkml:context>
    <inkml:brush xml:id="br0">
      <inkml:brushProperty name="width" value="0.35" units="cm"/>
      <inkml:brushProperty name="height" value="0.35" units="cm"/>
      <inkml:brushProperty name="color" value="#5B2D90"/>
    </inkml:brush>
  </inkml:definitions>
  <inkml:trace contextRef="#ctx0" brushRef="#br0">46 0 24575,'-1'25'0,"-2"-1"0,0 2 0,-9 23 0,-6 61 0,9 791 0,13-497 0,-4 476 0,2-845 0,1-1 0,1 1 0,2-1 0,2-1 0,1 0 0,1 0 0,16 33 0,1-7 0,1-2 0,71 100 0,-91-146 0,-1-2 0,1 0 0,-1-2 0,2 2 0,0-1 0,14 8 0,-22-14 0,1-1 0,-1 1 0,1-1 0,1 1 0,-2-2 0,1 1 0,-1-1 0,2 2 0,-1-2 0,-1 1 0,2-1 0,-1 0 0,-1 2 0,2-2 0,-1 0 0,-1 0 0,2 0 0,-1 0 0,1 0 0,-2 0 0,1-2 0,1 2 0,-2 0 0,1-1 0,1 1 0,-2-2 0,1 2 0,-1-1 0,2-1 0,-1 1 0,-1 1 0,1-2 0,-1 1 0,1-1 0,-1 1 0,1-1 0,-1 1 0,1-1 0,-2 1 0,1-2 0,1 1 0,-2 1 0,1-1 0,1-2 0,10-26 0,-3 0 0,9-38 0,7-23 0,41-181 0,204-487 0,-117 420 0,-87 207 0,-51 101 0,2-2 0,1 1 0,1 2 0,46-54 0,-65 84 0,1-1 0,-1 1 0,0 0 0,0 0 0,0 0 0,0 0 0,0-2 0,2 2 0,-2 0 0,0 0 0,0 0 0,0 0 0,0 0 0,1 0 0,-1 0 0,0 0 0,0 0 0,0-1 0,2 1 0,-2 0 0,0 0 0,0 0 0,0 0 0,1 0 0,-1 0 0,0 0 0,0 0 0,2 0 0,-2 1 0,0-1 0,0 0 0,0 0 0,0 0 0,1 0 0,-1 0 0,0 0 0,0 0 0,0 0 0,2 0 0,-2 2 0,0-2 0,0 0 0,0 0 0,0 0 0,0 0 0,1 1 0,-1-1 0,0 0 0,0 0 0,0 0 0,0 2 0,8 25 0,-5 31 0,-3-58 0,12 185 0,7-1 0,62 254 0,-78-424 0,62 214 0,-40-150 0,19 94 0,-34-109 0,2 0 0,3-1 0,3-1 0,3-1 0,54 113 0,-72-169 0,-1-1 0,1 2 0,-2-2 0,2 1 0,0-1 0,0 0 0,0 2 0,0-2 0,2 0 0,-2 0 0,0 0 0,1-2 0,1 2 0,-2-1 0,1 1 0,1-2 0,-1 1 0,1-1 0,-2 1 0,1-2 0,1 1 0,-1 1 0,1-2 0,-1 0 0,2 0 0,-1 0 0,-1 0 0,1 0 0,-1-2 0,1 1 0,-1 1 0,1-2 0,-2 1 0,1-1 0,1 1 0,-1-2 0,4-2 0,11-5 0,1-2 0,-2 0 0,0-2 0,-2 1 0,1-2 0,17-20 0,17-22 0,-3-1 0,-3-4 0,-3-1 0,-3-1 0,-1-4 0,-5 1 0,43-124 0,-46 97 0,-6-1 0,-3 1 0,-4-4 0,-5 1 0,1-149 0,-7 133 0,5 1 0,5-1 0,61-217 0,-31 168 0,-10 47 0,27-164 0,-37 177-1365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9T14:07:55.211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0 24575,'0'8'0,"0"7"0,0 10 0,8 7 0,7 4 0,9-3 0,7-8 0,7-7 0,-5-15 0,-9-13 0,-14-7 0,-8-5 0,-13-1 0,-10-2 0,-9 2 0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9T14:07:57.780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1128 236 24575,'-2'-8'0,"1"1"0,-1-1 0,1 1 0,-1-1 0,-1 1 0,0-1 0,0 1 0,0 1 0,-1-2 0,1 2 0,-2-1 0,1 1 0,-2 0 0,1 0 0,-1 0 0,2 1 0,-2-1 0,0 2 0,-11-7 0,5 2 0,-1 0 0,-1 2 0,1-1 0,-1 2 0,-1 0 0,2 2 0,-2-1 0,0 1 0,-15-2 0,-279-18 0,283 21 0,2-2 0,-1 4 0,-1-1 0,1 2 0,1 2 0,-33 4 0,48-3 0,-2 0 0,2 0 0,-1 0 0,1 1 0,0 1 0,0-1 0,0 2 0,1 0 0,-1 0 0,2 0 0,-1 0 0,1 2 0,-1-1 0,2 1 0,0-1 0,0 2 0,0-1 0,-6 13 0,-19 34 0,2 4 0,2-1 0,-34 118 0,44-119 0,2 3 0,3-2 0,3 2 0,-3 90 0,12-106 0,0 37 0,11 91 0,-7-143 0,2-1 0,0-1 0,2 2 0,1-2 0,1 0 0,26 46 0,-27-58 0,2 0 0,-1 0 0,2-1 0,0-2 0,2 1 0,-1-1 0,1 0 0,-1-1 0,2-1 0,0-1 0,2 0 0,-2-1 0,1-1 0,1 1 0,-1-2 0,2 0 0,-1-2 0,29 4 0,16-1 0,-2-1 0,1-4 0,-1-2 0,74-11 0,-112 8-151,1 0-1,-2-1 0,0-1 0,0-2 1,0 1-1,0-3 0,0 0 1,24-15-1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9T14:08:00.445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261 0 24575,'0'65'0,"-18"407"0,11-412 0,-4-1 0,-1-1 0,-3-1 0,-3 0 0,-49 108 0,52-126 0,-18 38 0,33-76 0,-2 2 0,1 0 0,-1 0 0,1-1 0,-1 1 0,-1 0 0,2-2 0,-1 2 0,-1-1 0,2-1 0,-2 2 0,1-1 0,-1-1 0,0 1 0,0-1 0,2 1 0,-2-1 0,0 1 0,-6-1 0,-8-5-1365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9T14:08:01.702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1 520 24575,'8'-3'0,"-1"0"0,2 0 0,-1-1 0,-1 1 0,1-2 0,-2-1 0,1 2 0,-1-2 0,2 1 0,-2-1 0,0 0 0,7-10 0,-1 2 0,68-64 0,121-93 0,-165 143 0,3 2 0,0 2 0,1 2 0,2 1 0,0 1 0,50-13 0,-86 30 0,1 0 0,1 2 0,-2-1 0,1 1 0,1-1 0,-1 2 0,1 0 0,-1 0 0,1 0 0,-1 0 0,-1 2 0,2-1 0,10 2 0,-15 0 0,1 0 0,-1-1 0,2 1 0,-2 0 0,0 0 0,0 0 0,1 1 0,-2-1 0,1 0 0,0 2 0,0-2 0,-2 1 0,1 1 0,1-1 0,-2-1 0,1 2 0,-1-1 0,1 1 0,-2-1 0,1 1 0,-1-1 0,0 8 0,3 15 0,-1 2 0,-2-2 0,-2 0 0,1 1 0,-2-1 0,-3 0 0,-9 36 0,-77 182 0,16-52 0,26-1 85,26-91-1535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9T14:08:02.815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1 311 24575,'18'-2'0,"0"1"0,2-2 0,-2 0 0,0-2 0,-2-1 0,26-9 0,105-55 0,-118 55 0,68-36 0,-61 28 0,2 2 0,1 2 0,0 2 0,1 1 0,1 2 0,70-14 0,-108 28 0,1-2 0,-1 2 0,0 0 0,2 0 0,-2 0 0,1 2 0,-1-2 0,2 1 0,-2-1 0,0 2 0,1-1 0,-1-1 0,0 2 0,0 1 0,2-2 0,-2 1 0,0-1 0,0 2 0,0-1 0,4 5 0,-2-1 0,-1 0 0,-1 0 0,2 0 0,-2 2 0,0-2 0,0 1 0,0-1 0,0 2 0,1 13 0,2 12 0,-3 1 0,0-1 0,-4 56 0,1-77 0,-8 57 0,-1-2 0,-4 2 0,-2-1 0,-3-2 0,-42 97 0,6-10 0,-50 239 0,98-380-1365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9T14:08:04.734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273 253 24575,'-3'9'0,"2"2"0,-2-2 0,-2 1 0,2-1 0,-1 0 0,-1 0 0,1 0 0,-8 9 0,-11 20 0,-17 52 0,4 1 0,4 2 0,-38 186 0,62-238 0,1-7 0,1 1 0,0-1 0,3 1 0,1-1 0,4 41 0,-1-66 0,1 0 0,-1 0 0,2 0 0,-1-1 0,1 1 0,0-2 0,1 2 0,-1-1 0,2-1 0,-1 1 0,2-1 0,-1 1 0,1-1 0,0-1 0,0 2 0,0-2 0,1 0 0,-1-2 0,2 2 0,-1-1 0,1-1 0,1 1 0,-2-1 0,1-1 0,13 5 0,36 7 0,1-3 0,1-2 0,-1-2 0,101-2 0,-145-5 0,1-1 0,-2-1 0,2-1 0,-1 1 0,-1-2 0,2 0 0,-1-2 0,-1 1 0,1-1 0,-1-1 0,-1 0 0,2-1 0,-2 1 0,0-3 0,-2 1 0,2-1 0,18-19 0,-16 11 0,-2 2 0,0-1 0,-2-2 0,1 1 0,-1-1 0,-2-1 0,1 1 0,-3-2 0,0 1 0,0-1 0,-2 1 0,2-23 0,44-198 0,-16 82 0,-19 85 0,-6 32 0,-1-1 0,-2 0 0,0-45 0,-5 59 0,-1-1 0,-1 1 0,-2-1 0,-2 1 0,-1 1 0,-12-41 0,15 58 0,-1 1 0,-2 0 0,1-2 0,-1 2 0,0 2 0,0-2 0,-1 0 0,-1 1 0,1 1 0,-1-1 0,1 2 0,-2-1 0,0 1 0,0 0 0,0 1 0,0-1 0,-2 2 0,2 1 0,-1-2 0,-16-2 0,-17-1 0,-1 1 0,-1 2 0,2 2 0,-2 3 0,0 2 0,-51 7 0,87-8-68,1-1 0,1 2-1,-2 1 1,1-2 0,1 2 0,-1 0-1,1 0 1,-1 2 0,2-2 0,-1 1-1,1 1 1,-2-1 0,2 2 0,0-1-1,0 1 1,0 0 0,2 0-1,-1 0 1,-8 12 0</inkml:trace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9T14:08:06.582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1047 414 24575,'1'-12'0,"1"-2"0,1 2 0,0 0 0,7-22 0,8-37 0,-15 47 0,0 3 0,-1 2 0,-1-2 0,-1 0 0,-4-38 0,4 55 0,-2 1 0,1-2 0,1 1 0,-2-1 0,1 2 0,-1-1 0,-1 1 0,2-2 0,-2 2 0,1-1 0,-1 1 0,0 0 0,2 0 0,-2-2 0,0 2 0,-2 2 0,2-2 0,0 0 0,0 0 0,-1 1 0,1 1 0,-2-2 0,2 1 0,-1 1 0,-1-1 0,1 1 0,1 1 0,-9-3 0,-54-2 0,0 2 0,-102 9 0,13 0 0,125-6 0,2 3 0,-2 0 0,1 2 0,1 1 0,-1 1 0,2 1 0,-1 1 0,1 3 0,0 0 0,-44 25 0,58-28 0,-2 2 0,1-1 0,1 1 0,1 1 0,-2 0 0,4 0 0,-2 1 0,1 1 0,1-1 0,1 1 0,0 1 0,1 0 0,1 1 0,-1-1 0,2 2 0,2-1 0,-2 1 0,3-1 0,-3 25 0,4 262 0,5-140 0,-3-158 0,0 16 0,0 0 0,2 0 0,7 39 0,-8-56 0,1 2 0,-1-1 0,1 1 0,1-2 0,-2 1 0,2-1 0,0 2 0,0-1 0,0-1 0,0 1 0,0-2 0,2 1 0,-1 1 0,-1-2 0,2 0 0,-1 1 0,1-1 0,-1 0 0,1-1 0,7 4 0,12 3 0,1-2 0,1 1 0,-1-4 0,1 1 0,1-2 0,-2 0 0,2-3 0,-1 0 0,1-2 0,-2 1 0,2-4 0,-1 1 0,-1-2 0,1 0 0,-1-3 0,-1 0 0,0-2 0,0 1 0,-1-2 0,1-2 0,-3-1 0,1 0 0,-2-1 0,1-1 0,19-23 0,68-65-1365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9T14:08:08.278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490 0 24575,'-1'2'0,"-1"-2"0,-1 1 0,2-1 0,-1 2 0,1-1 0,-2-1 0,1 2 0,1-1 0,-1 1 0,1-1 0,-1 1 0,1-1 0,-1 1 0,1-1 0,1 1 0,-2-1 0,1 2 0,1-1 0,-2-1 0,2 1 0,-1 1 0,-1 1 0,-16 55 0,17-50 0,-16 78 0,-11 148 0,-1 10 0,-73 212 0,87-373 0,-37 152 0,2-43 0,-20 68 0,61-225 0,0 2 0,1-1 0,4 1 0,-2 47 0,-9 70 0,13-151 0,-17 133 0,17-125 0,2 1 0,0 1 0,0-1 0,0-1 0,2 2 0,1-1 0,0-1 0,3 15 0,-3-22 0,0-2 0,0 1 0,0 1 0,0-2 0,0 1 0,1-1 0,-1 0 0,2 0 0,-2 0 0,1 0 0,1 0 0,-1-1 0,-1 1 0,2-2 0,1 2 0,-2-1 0,1-1 0,-1 1 0,1-2 0,-1 1 0,2-1 0,-1 2 0,-1-2 0,2 0 0,-1-2 0,-1 2 0,10-1 0,8-2 0,1-2 0,-2 1 0,1-2 0,37-14 0,-32 8-455,0-1 0,42-28 0</inkml:trace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9T14:08:10.381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164 717 24575,'87'1'0,"145"22"0,-176-14 0,-2-2 0,1-1 0,-1-4 0,2-2 0,-1-2 0,61-11 0,-100 10 0,1-3 0,-1 1 0,1-1 0,-1 0 0,-1-1 0,0-2 0,0 0 0,0 0 0,-1 0 0,-1-2 0,1-1 0,-1 0 0,-1 0 0,12-16 0,-18 20 0,0-1 0,0 0 0,0 0 0,-1-1 0,-1 1 0,-1-2 0,2 2 0,-2-1 0,0-1 0,-2 1 0,1-1 0,-1 1 0,1-1 0,-2 1 0,0-1 0,0-1 0,-2 2 0,1-1 0,-1 1 0,-1-1 0,2 2 0,-4-1 0,-7-20 0,0 6 0,0 1 0,-3 1 0,0-1 0,0 2 0,-1 2 0,-2-2 0,0 3 0,-2 0 0,1 0 0,-2 1 0,-2 2 0,2 0 0,-1 2 0,-2 1 0,0 0 0,0 1 0,0 2 0,-2 0 0,1 3 0,-1-1 0,-1 2 0,-30-1 0,42 6 0,0 0 0,0 3 0,2-1 0,-2 1 0,0 0 0,1 1 0,-1 2 0,2-1 0,-1 1 0,1 1 0,-1-1 0,1 3 0,1-1 0,-17 14 0,-14 17 0,-1 3 0,-50 63 0,17-19 0,58-65 0,-2 3 0,3-2 0,0 2 0,1 2 0,1-1 0,2 2 0,1 0 0,1 0 0,0 2 0,3-1 0,0 2 0,3-1 0,0 1 0,1 0 0,1 0 0,2 0 0,2 33 0,0-53 0,0 22 0,2-1 0,-1 1 0,16 61 0,-14-83 0,0 1 0,1 1 0,1-3 0,1 1 0,0 1 0,0-2 0,0 1 0,1-1 0,1 0 0,-1-1 0,1 1 0,1-2 0,-2 1 0,17 10 0,27 12 0,0-2 0,2-1 0,-1-3 0,4-3 0,-1-1 0,1-4 0,1-1 0,0-4 0,1-1 0,-1-4 0,63 0 0,-43-13-1365</inkml:trace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9T14:08:12.477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648 1 24575,'-1'41'0,"-4"1"0,1-2 0,-4 1 0,-16 59 0,-69 157 0,2-1 0,-76 260 0,113-370 0,32-89 0,-1 0 0,5 1 0,2 1 0,2-1 0,-8 100 0,2 10 0,11-111 0,-3 79 0,12-73 0,-3 0 0,-16 92 0,11-116 0,1 1 0,2 1 0,2 73 0,3-105 0,0 1 0,2-1 0,-1 2 0,1-1 0,-1-1 0,2 2 0,0-2 0,0 0 0,2 0 0,-1 0 0,1 0 0,-1 0 0,2 0 0,-1-2 0,1 1 0,1-1 0,-1 1 0,2-1 0,-1 1 0,16 8 0,1-1 0,3-1 0,-2-2 0,2-2 0,0 1 0,2-4 0,-2 1 0,1-2 0,1 0 0,-1-3 0,2 0 0,-1-3 0,29-2 0,-26 4 0,-1-4 0,1 1 0,-1-4 0,1 1 0,-1-2 0,-1-2 0,0-1 0,0-1 0,47-23 0,38-27-1365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14:22:35.973"/>
    </inkml:context>
    <inkml:brush xml:id="br0">
      <inkml:brushProperty name="width" value="0.35" units="cm"/>
      <inkml:brushProperty name="height" value="0.35" units="cm"/>
      <inkml:brushProperty name="color" value="#5B2D90"/>
    </inkml:brush>
  </inkml:definitions>
  <inkml:trace contextRef="#ctx0" brushRef="#br0">1 1626 24575,'2'-8'0,"1"2"0,-2 0 0,2 0 0,0 0 0,2 0 0,-2 2 0,0-2 0,1 1 0,1-1 0,-1 2 0,1-1 0,8-7 0,-1 2 0,53-65 0,82-123 0,-27 31 0,285-322 0,-297 372 0,244-202 0,-320 295 0,1 1 0,1 1 0,1 2 0,-1 2 0,41-15 0,-58 26 0,-1 2 0,2-1 0,-1 3 0,1 0 0,0 0 0,-2 2 0,2-1 0,0 2 0,0 0 0,0 2 0,-1-1 0,1 2 0,28 9 0,8 9 0,-3 2 0,0 2 0,69 46 0,135 110 0,-181-127 0,-13-9 0,-2 3 0,-2 3 0,82 95 0,-112-113 0,-3 0 0,-1 0 0,-2 3 0,0-2 0,-3 4 0,-2-1 0,-1 1 0,15 59 0,5 46 0,-7-1 0,-7 4 0,8 272 0,-29-370 0,-2 0 0,-1 0 0,-3 0 0,-1 0 0,-4-1 0,-28 88 0,3-53 0,-3-2 0,-3-1 0,-4-2 0,-2-2 0,-95 108 0,100-141 0,-2 0 0,-93 64 0,129-100 0,-177 120 0,93-66 0,-113 95 0,158-109 0,0 2 0,5 2 0,-1 2 0,-40 67 0,-31 35 0,67-94 0,-78 132 0,117-175 0,-12 20 0,0 2 0,3 0 0,1 2 0,2-1 0,-10 47 0,16-40 0,-18 85 0,6 1 0,-8 223 0,29-304 0,0-10 0,0 2 0,14 79 0,-11-111 0,0 1 0,1-1 0,-1 0 0,3 0 0,-1 0 0,1 0 0,0 0 0,1-1 0,-1-1 0,3 1 0,-1-1 0,1-1 0,0 2 0,10 5 0,-8-10-97,-1 0-1,1-1 1,-1 1-1,2-3 1,-1 1-1,1-1 1,0 0-1,0-1 1,0-1-1,0 1 1,0-2-1,0 0 0,18-2 1</inkml:trace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9T14:08:19.517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1698 24575,'168'-8'0,"290"-49"0,-263 27 0,4953-586-3171,-1715 340 613,875-125 2558,-3895 344-87,1081-130-1344,12 122 6169,-962 79-3594</inkml:trace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04T12:22:18.774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1573 1 24575,'-3'18'0,"-1"0"0,-1 0 0,1-1 0,-2 1 0,-2-2 0,1 1 0,-1-1 0,-13 19 0,-3 10 0,-333 718 0,297-637 0,-6-1 0,-84 118 0,71-119 0,19-31 0,12-19 0,-65 131 0,-95 209 0,148-292 0,-6-2 0,-123 166 0,186-283 0,0 0 0,1 2 0,-1-2 0,2 0 0,-2 1 0,1-1 0,1 2 0,-1-1 0,1-1 0,-1 2 0,1-1 0,1 1 0,-2 7 0,2-11 0,2 1 0,-1 1 0,-1-2 0,2 1 0,-1 1 0,1-2 0,-1 1 0,1-1 0,-1 1 0,1-1 0,1 1 0,-2-1 0,1 1 0,-1-1 0,2-1 0,-1 2 0,1-1 0,-2-1 0,1 2 0,1-2 0,-2 1 0,2-1 0,-1 0 0,1 0 0,0 0 0,-2 0 0,5 0 0,45 5 0,0-4 0,0-1 0,0-3 0,62-10 0,34-4 0,861 2 0,-666 17 0,-291 1 67,85 15 0,16 1-1566</inkml:trace>
</inkml:ink>
</file>

<file path=ppt/ink/ink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04T12:22:18.775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564 0 24575,'-9'2'0,"2"-1"0,-1 1 0,-1-1 0,2 1 0,-1 1 0,1 0 0,-1 0 0,1 1 0,-1-1 0,2 2 0,-1-1 0,1 1 0,-2-1 0,2 2 0,-6 6 0,-13 15 0,-1 2 0,-19 31 0,26-35 0,-211 301 0,217-305 0,1 0 0,0 0 0,1 1 0,2 1 0,2-1 0,-1 2 0,1-1 0,2 1 0,1 0 0,1 0 0,0 0 0,1 0 0,2 0 0,2 1 0,-1-1 0,2 0 0,2 0 0,1 0 0,0-1 0,1 1 0,1-2 0,1 1 0,1-1 0,1-1 0,2 0 0,-1 0 0,2-1 0,1-1 0,1-1 0,19 20 0,-11-17 0,0-2 0,0 1 0,1-4 0,2 1 0,0-2 0,2 0 0,-2-3 0,61 19 0,-38-19 0,-1-1 0,2-4 0,-1-2 0,89-1 0,-104-4 0,1-1 0,-2-2 0,55-11 0,-74 10 0,0-1 0,-2-1 0,2 0 0,-1 0 0,-1-1 0,1-1 0,-2-1 0,0 0 0,0 0 0,22-22 0,-14 7 0,-1 0 0,1 0 0,-4-3 0,1 1 0,-2-2 0,0 1 0,-3-2 0,0-1 0,-2 2 0,-2-2 0,7-32 0,-5 2 0,-2 0 0,-4-1 0,-2 1 0,-10-110 0,5 154 0,0-1 0,0 2 0,-1-1 0,-2-1 0,0 2 0,0 0 0,-2 0 0,1 0 0,-2 0 0,-11-13 0,-16-17 0,-64-65 0,88 98 0,-9-9 0,0 0 0,-2 2 0,-1 1 0,-39-24 0,48 33 0,2 3 0,-2-2 0,0 2 0,-2 2 0,2-1 0,-1 2 0,1 0 0,-2 0 0,-29 0 0,38 3-47,-10-1-85,0 1 0,-1 0 0,1 1 1,0 1-1,0 1 0,0 0 0,0 1 1,0 1-1,-30 14 0</inkml:trace>
</inkml:ink>
</file>

<file path=ppt/ink/ink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04T12:22:18.776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1413 372 24575,'4'-6'0,"1"0"0,-1 0 0,1 0 0,-2-1 0,1 1 0,-1-2 0,-1 2 0,1-1 0,0-1 0,-2 1 0,1-1 0,-1 1 0,-1-1 0,0 1 0,2-1 0,-4 1 0,1-10 0,1 5 0,-2 0 0,-1 0 0,2 0 0,-2 0 0,-2 0 0,2 2 0,-1-2 0,-2 1 0,-11-20 0,10 23 0,1-1 0,-2 2 0,1-1 0,-2 2 0,1-1 0,-1 1 0,0 0 0,0 0 0,0 1 0,0 1 0,-1-1 0,1 1 0,-2 1 0,2 0 0,-1 0 0,-17-2 0,-14 2 0,1 0 0,-1 3 0,-44 6 0,-8-1 0,-21-5 0,-141 7 0,222-2 0,0-1 0,0 2 0,0 3 0,1 0 0,-52 23 0,54-17 0,9-6 0,0 0 0,2 1 0,-1 2 0,-22 17 0,35-23 0,1 0 0,-2 1 0,2 1 0,0-1 0,2 1 0,-2-1 0,1 2 0,1-1 0,-1 1 0,2 0 0,-1 0 0,1 0 0,-2 13 0,-28 109 0,17-76 0,2 2 0,2 0 0,3 0 0,0 74 0,6-35 0,0-53 0,3 1 0,2-2 0,11 85 0,-10-121 0,-1 2 0,1-2 0,0 1 0,0-1 0,1 0 0,-1 0 0,2 0 0,-1 0 0,1 0 0,1-1 0,-2 1 0,1-2 0,1 1 0,0-1 0,0 1 0,0-1 0,0-1 0,1 0 0,-1 2 0,0-4 0,2 2 0,-1 0 0,-1-1 0,2-1 0,8 2 0,23 2 0,0-1 0,0-2 0,63-5 0,-45 0 0,-42 3 0,41 0 0,71-11 0,-107 8 0,-1-1 0,1-1 0,-1-1 0,-1-1 0,0-1 0,0 1 0,21-14 0,-21 9-136,0 0-1,0 0 1,-1-2-1,-1 1 1,-1-2-1,0 0 1,0-2-1,-1 1 0,20-35 1</inkml:trace>
</inkml:ink>
</file>

<file path=ppt/ink/ink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04T12:22:18.777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2218 1 24575,'-1'2'0,"-2"-1"0,0 1 0,1-1 0,-1 1 0,2 1 0,-1-2 0,-1 1 0,2 1 0,-1-2 0,1 2 0,-1 0 0,1-1 0,-1 1 0,1 0 0,-1 0 0,1-2 0,1 2 0,-2 0 0,2 0 0,-1 0 0,1 5 0,-5 7 0,-155 348 0,82-182 0,42-103 0,-38 116 0,-50 145 0,-5 18 0,70-167 0,-40 170 0,74-264 0,-4 0 0,-5-3 0,-52 102 0,8-15 0,54-130 0,-1-1 0,-4-1 0,-1-1 0,-1-4 0,-2 2 0,-3-3 0,-2-3 0,-1 0 0,-1-1 0,-4-4 0,1 1 0,-2-4 0,-2-2 0,-1-2 0,-99 42 0,113-59 0,-1-1 0,1-1 0,-2-2 0,1-3 0,-1 0 0,0-2 0,2-1 0,-64-9 0,94 9 0,1 0 0,-2-1 0,2-1 0,0 2 0,-1-1 0,1-1 0,0 1 0,-2-1 0,2-1 0,0 2 0,0-1 0,0-1 0,0 2 0,0-2 0,0 0 0,2 0 0,-2 0 0,0 0 0,-3-6 0,3 1 0,-2 1 0,2-1 0,0-1 0,2 2 0,-2-2 0,1 0 0,1 1 0,-1-14 0,2-2 0,0 0 0,2 0 0,1 0 0,0 0 0,13-41 0,10-2 0,4-1 0,64-106 0,-11 24 0,13-51-1365</inkml:trace>
</inkml:ink>
</file>

<file path=ppt/ink/ink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04T12:22:18.778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611 0 24575,'-3'15'0,"0"0"0,-2-1 0,1 1 0,-2-2 0,0 1 0,-2-1 0,-14 25 0,11-20 0,-176 280 0,103-172 0,4 3 0,-71 167 0,143-281 0,2 1 0,0 1 0,0-1 0,2 1 0,1 1 0,0-2 0,1 2 0,1-1 0,-1 1 0,4-2 0,-2 2 0,1 0 0,2-1 0,0 1 0,2-2 0,-1 1 0,1-1 0,1 1 0,1-1 0,1-1 0,-1 0 0,2 0 0,2 0 0,13 17 0,-5-13 12,2 1 0,0-2 0,2-2 0,-1 1 0,2-2 0,0-2 0,0 1 0,2-4 0,43 17 0,-26-15-260,1-3 1,-1 0-1,1-3 1,-1-1-1,61-2 1</inkml:trace>
</inkml:ink>
</file>

<file path=ppt/ink/ink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04T12:22:18.779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0 24575,'0'8'0,"0"7"0,0 10 0,8 7 0,7 4 0,9-3 0,7-8 0,7-7 0,-5-15 0,-9-13 0,-14-7 0,-8-5 0,-13-1 0,-10-2 0,-9 2 0</inkml:trace>
</inkml:ink>
</file>

<file path=ppt/ink/ink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04T12:22:18.780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1128 236 24575,'-2'-8'0,"1"1"0,-1-1 0,1 1 0,-1-1 0,-1 1 0,0-1 0,0 1 0,0 1 0,-1-2 0,1 2 0,-2-1 0,1 1 0,-2 0 0,1 0 0,-1 0 0,2 1 0,-2-1 0,0 2 0,-11-7 0,5 2 0,-1 0 0,-1 2 0,1-1 0,-1 2 0,-1 0 0,2 2 0,-2-1 0,0 1 0,-15-2 0,-279-18 0,283 21 0,2-2 0,-1 4 0,-1-1 0,1 2 0,1 2 0,-33 4 0,48-3 0,-2 0 0,2 0 0,-1 0 0,1 1 0,0 1 0,0-1 0,0 2 0,1 0 0,-1 0 0,2 0 0,-1 0 0,1 2 0,-1-1 0,2 1 0,0-1 0,0 2 0,0-1 0,-6 13 0,-19 34 0,2 4 0,2-1 0,-34 118 0,44-119 0,2 3 0,3-2 0,3 2 0,-3 90 0,12-106 0,0 37 0,11 91 0,-7-143 0,2-1 0,0-1 0,2 2 0,1-2 0,1 0 0,26 46 0,-27-58 0,2 0 0,-1 0 0,2-1 0,0-2 0,2 1 0,-1-1 0,1 0 0,-1-1 0,2-1 0,0-1 0,2 0 0,-2-1 0,1-1 0,1 1 0,-1-2 0,2 0 0,-1-2 0,29 4 0,16-1 0,-2-1 0,1-4 0,-1-2 0,74-11 0,-112 8-151,1 0-1,-2-1 0,0-1 0,0-2 1,0 1-1,0-3 0,0 0 1,24-15-1</inkml:trace>
</inkml:ink>
</file>

<file path=ppt/ink/ink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04T12:22:18.781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261 0 24575,'0'65'0,"-18"407"0,11-412 0,-4-1 0,-1-1 0,-3-1 0,-3 0 0,-49 108 0,52-126 0,-18 38 0,33-76 0,-2 2 0,1 0 0,-1 0 0,1-1 0,-1 1 0,-1 0 0,2-2 0,-1 2 0,-1-1 0,2-1 0,-2 2 0,1-1 0,-1-1 0,0 1 0,0-1 0,2 1 0,-2-1 0,0 1 0,-6-1 0,-8-5-1365</inkml:trace>
</inkml:ink>
</file>

<file path=ppt/ink/ink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04T12:22:18.782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1 520 24575,'8'-3'0,"-1"0"0,2 0 0,-1-1 0,-1 1 0,1-2 0,-2-1 0,1 2 0,-1-2 0,2 1 0,-2-1 0,0 0 0,7-10 0,-1 2 0,68-64 0,121-93 0,-165 143 0,3 2 0,0 2 0,1 2 0,2 1 0,0 1 0,50-13 0,-86 30 0,1 0 0,1 2 0,-2-1 0,1 1 0,1-1 0,-1 2 0,1 0 0,-1 0 0,1 0 0,-1 0 0,-1 2 0,2-1 0,10 2 0,-15 0 0,1 0 0,-1-1 0,2 1 0,-2 0 0,0 0 0,0 0 0,1 1 0,-2-1 0,1 0 0,0 2 0,0-2 0,-2 1 0,1 1 0,1-1 0,-2-1 0,1 2 0,-1-1 0,1 1 0,-2-1 0,1 1 0,-1-1 0,0 8 0,3 15 0,-1 2 0,-2-2 0,-2 0 0,1 1 0,-2-1 0,-3 0 0,-9 36 0,-77 182 0,16-52 0,26-1 85,26-91-1535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14:22:37.139"/>
    </inkml:context>
    <inkml:brush xml:id="br0">
      <inkml:brushProperty name="width" value="0.35" units="cm"/>
      <inkml:brushProperty name="height" value="0.35" units="cm"/>
      <inkml:brushProperty name="color" value="#5B2D90"/>
    </inkml:brush>
  </inkml:definitions>
  <inkml:trace contextRef="#ctx0" brushRef="#br0">171 72 24575,'0'6'0,"-7"11"0,-10 2 0,-8-4 0,-1-9 0,-4-7 0,5-10 0,5-11 0,8-8 0,3-6 0,14 1 0</inkml:trace>
</inkml:ink>
</file>

<file path=ppt/ink/ink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04T12:22:18.783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1 311 24575,'18'-2'0,"0"1"0,2-2 0,-2 0 0,0-2 0,-2-1 0,26-9 0,105-55 0,-118 55 0,68-36 0,-61 28 0,2 2 0,1 2 0,0 2 0,1 1 0,1 2 0,70-14 0,-108 28 0,1-2 0,-1 2 0,0 0 0,2 0 0,-2 0 0,1 2 0,-1-2 0,2 1 0,-2-1 0,0 2 0,1-1 0,-1-1 0,0 2 0,0 1 0,2-2 0,-2 1 0,0-1 0,0 2 0,0-1 0,4 5 0,-2-1 0,-1 0 0,-1 0 0,2 0 0,-2 2 0,0-2 0,0 1 0,0-1 0,0 2 0,1 13 0,2 12 0,-3 1 0,0-1 0,-4 56 0,1-77 0,-8 57 0,-1-2 0,-4 2 0,-2-1 0,-3-2 0,-42 97 0,6-10 0,-50 239 0,98-380-1365</inkml:trace>
</inkml:ink>
</file>

<file path=ppt/ink/ink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04T12:22:18.784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273 253 24575,'-3'9'0,"2"2"0,-2-2 0,-2 1 0,2-1 0,-1 0 0,-1 0 0,1 0 0,-8 9 0,-11 20 0,-17 52 0,4 1 0,4 2 0,-38 186 0,62-238 0,1-7 0,1 1 0,0-1 0,3 1 0,1-1 0,4 41 0,-1-66 0,1 0 0,-1 0 0,2 0 0,-1-1 0,1 1 0,0-2 0,1 2 0,-1-1 0,2-1 0,-1 1 0,2-1 0,-1 1 0,1-1 0,0-1 0,0 2 0,0-2 0,1 0 0,-1-2 0,2 2 0,-1-1 0,1-1 0,1 1 0,-2-1 0,1-1 0,13 5 0,36 7 0,1-3 0,1-2 0,-1-2 0,101-2 0,-145-5 0,1-1 0,-2-1 0,2-1 0,-1 1 0,-1-2 0,2 0 0,-1-2 0,-1 1 0,1-1 0,-1-1 0,-1 0 0,2-1 0,-2 1 0,0-3 0,-2 1 0,2-1 0,18-19 0,-16 11 0,-2 2 0,0-1 0,-2-2 0,1 1 0,-1-1 0,-2-1 0,1 1 0,-3-2 0,0 1 0,0-1 0,-2 1 0,2-23 0,44-198 0,-16 82 0,-19 85 0,-6 32 0,-1-1 0,-2 0 0,0-45 0,-5 59 0,-1-1 0,-1 1 0,-2-1 0,-2 1 0,-1 1 0,-12-41 0,15 58 0,-1 1 0,-2 0 0,1-2 0,-1 2 0,0 2 0,0-2 0,-1 0 0,-1 1 0,1 1 0,-1-1 0,1 2 0,-2-1 0,0 1 0,0 0 0,0 1 0,0-1 0,-2 2 0,2 1 0,-1-2 0,-16-2 0,-17-1 0,-1 1 0,-1 2 0,2 2 0,-2 3 0,0 2 0,-51 7 0,87-8-68,1-1 0,1 2-1,-2 1 1,1-2 0,1 2 0,-1 0-1,1 0 1,-1 2 0,2-2 0,-1 1-1,1 1 1,-2-1 0,2 2 0,0-1-1,0 1 1,0 0 0,2 0-1,-1 0 1,-8 12 0</inkml:trace>
</inkml:ink>
</file>

<file path=ppt/ink/ink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04T12:22:18.785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1047 414 24575,'1'-12'0,"1"-2"0,1 2 0,0 0 0,7-22 0,8-37 0,-15 47 0,0 3 0,-1 2 0,-1-2 0,-1 0 0,-4-38 0,4 55 0,-2 1 0,1-2 0,1 1 0,-2-1 0,1 2 0,-1-1 0,-1 1 0,2-2 0,-2 2 0,1-1 0,-1 1 0,0 0 0,2 0 0,-2-2 0,0 2 0,-2 2 0,2-2 0,0 0 0,0 0 0,-1 1 0,1 1 0,-2-2 0,2 1 0,-1 1 0,-1-1 0,1 1 0,1 1 0,-9-3 0,-54-2 0,0 2 0,-102 9 0,13 0 0,125-6 0,2 3 0,-2 0 0,1 2 0,1 1 0,-1 1 0,2 1 0,-1 1 0,1 3 0,0 0 0,-44 25 0,58-28 0,-2 2 0,1-1 0,1 1 0,1 1 0,-2 0 0,4 0 0,-2 1 0,1 1 0,1-1 0,1 1 0,0 1 0,1 0 0,1 1 0,-1-1 0,2 2 0,2-1 0,-2 1 0,3-1 0,-3 25 0,4 262 0,5-140 0,-3-158 0,0 16 0,0 0 0,2 0 0,7 39 0,-8-56 0,1 2 0,-1-1 0,1 1 0,1-2 0,-2 1 0,2-1 0,0 2 0,0-1 0,0-1 0,0 1 0,0-2 0,2 1 0,-1 1 0,-1-2 0,2 0 0,-1 1 0,1-1 0,-1 0 0,1-1 0,7 4 0,12 3 0,1-2 0,1 1 0,-1-4 0,1 1 0,1-2 0,-2 0 0,2-3 0,-1 0 0,1-2 0,-2 1 0,2-4 0,-1 1 0,-1-2 0,1 0 0,-1-3 0,-1 0 0,0-2 0,0 1 0,-1-2 0,1-2 0,-3-1 0,1 0 0,-2-1 0,1-1 0,19-23 0,68-65-1365</inkml:trace>
</inkml:ink>
</file>

<file path=ppt/ink/ink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04T12:22:18.786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490 0 24575,'-1'2'0,"-1"-2"0,-1 1 0,2-1 0,-1 2 0,1-1 0,-2-1 0,1 2 0,1-1 0,-1 1 0,1-1 0,-1 1 0,1-1 0,-1 1 0,1-1 0,1 1 0,-2-1 0,1 2 0,1-1 0,-2-1 0,2 1 0,-1 1 0,-1 1 0,-16 55 0,17-50 0,-16 78 0,-11 148 0,-1 10 0,-73 212 0,87-373 0,-37 152 0,2-43 0,-20 68 0,61-225 0,0 2 0,1-1 0,4 1 0,-2 47 0,-9 70 0,13-151 0,-17 133 0,17-125 0,2 1 0,0 1 0,0-1 0,0-1 0,2 2 0,1-1 0,0-1 0,3 15 0,-3-22 0,0-2 0,0 1 0,0 1 0,0-2 0,0 1 0,1-1 0,-1 0 0,2 0 0,-2 0 0,1 0 0,1 0 0,-1-1 0,-1 1 0,2-2 0,1 2 0,-2-1 0,1-1 0,-1 1 0,1-2 0,-1 1 0,2-1 0,-1 2 0,-1-2 0,2 0 0,-1-2 0,-1 2 0,10-1 0,8-2 0,1-2 0,-2 1 0,1-2 0,37-14 0,-32 8-455,0-1 0,42-28 0</inkml:trace>
</inkml:ink>
</file>

<file path=ppt/ink/ink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04T12:22:18.787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164 717 24575,'87'1'0,"145"22"0,-176-14 0,-2-2 0,1-1 0,-1-4 0,2-2 0,-1-2 0,61-11 0,-100 10 0,1-3 0,-1 1 0,1-1 0,-1 0 0,-1-1 0,0-2 0,0 0 0,0 0 0,-1 0 0,-1-2 0,1-1 0,-1 0 0,-1 0 0,12-16 0,-18 20 0,0-1 0,0 0 0,0 0 0,-1-1 0,-1 1 0,-1-2 0,2 2 0,-2-1 0,0-1 0,-2 1 0,1-1 0,-1 1 0,1-1 0,-2 1 0,0-1 0,0-1 0,-2 2 0,1-1 0,-1 1 0,-1-1 0,2 2 0,-4-1 0,-7-20 0,0 6 0,0 1 0,-3 1 0,0-1 0,0 2 0,-1 2 0,-2-2 0,0 3 0,-2 0 0,1 0 0,-2 1 0,-2 2 0,2 0 0,-1 2 0,-2 1 0,0 0 0,0 1 0,0 2 0,-2 0 0,1 3 0,-1-1 0,-1 2 0,-30-1 0,42 6 0,0 0 0,0 3 0,2-1 0,-2 1 0,0 0 0,1 1 0,-1 2 0,2-1 0,-1 1 0,1 1 0,-1-1 0,1 3 0,1-1 0,-17 14 0,-14 17 0,-1 3 0,-50 63 0,17-19 0,58-65 0,-2 3 0,3-2 0,0 2 0,1 2 0,1-1 0,2 2 0,1 0 0,1 0 0,0 2 0,3-1 0,0 2 0,3-1 0,0 1 0,1 0 0,1 0 0,2 0 0,2 33 0,0-53 0,0 22 0,2-1 0,-1 1 0,16 61 0,-14-83 0,0 1 0,1 1 0,1-3 0,1 1 0,0 1 0,0-2 0,0 1 0,1-1 0,1 0 0,-1-1 0,1 1 0,1-2 0,-2 1 0,17 10 0,27 12 0,0-2 0,2-1 0,-1-3 0,4-3 0,-1-1 0,1-4 0,1-1 0,0-4 0,1-1 0,-1-4 0,63 0 0,-43-13-1365</inkml:trace>
</inkml:ink>
</file>

<file path=ppt/ink/ink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04T12:22:18.788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648 1 24575,'-1'41'0,"-4"1"0,1-2 0,-4 1 0,-16 59 0,-69 157 0,2-1 0,-76 260 0,113-370 0,32-89 0,-1 0 0,5 1 0,2 1 0,2-1 0,-8 100 0,2 10 0,11-111 0,-3 79 0,12-73 0,-3 0 0,-16 92 0,11-116 0,1 1 0,2 1 0,2 73 0,3-105 0,0 1 0,2-1 0,-1 2 0,1-1 0,-1-1 0,2 2 0,0-2 0,0 0 0,2 0 0,-1 0 0,1 0 0,-1 0 0,2 0 0,-1-2 0,1 1 0,1-1 0,-1 1 0,2-1 0,-1 1 0,16 8 0,1-1 0,3-1 0,-2-2 0,2-2 0,0 1 0,2-4 0,-2 1 0,1-2 0,1 0 0,-1-3 0,2 0 0,-1-3 0,29-2 0,-26 4 0,-1-4 0,1 1 0,-1-4 0,1 1 0,-1-2 0,-1-2 0,0-1 0,0-1 0,47-23 0,38-27-1365</inkml:trace>
</inkml:ink>
</file>

<file path=ppt/ink/ink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04T12:22:18.789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1698 24575,'168'-8'0,"290"-49"0,-263 27 0,4953-586-3171,-1715 340 613,875-125 2558,-3895 344-87,1081-130-1344,12 122 6169,-962 79-3594</inkml:trace>
</inkml:ink>
</file>

<file path=ppt/ink/ink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32.657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0 1 24575,'0'101'0,"17"487"0,-8-492 0,4-3 0,5 1 0,3-2 0,41 109 0,-19-84 0,121 372 0,-137-404 0,63 142 0,-24-70 0,-32-80 0,4-2 0,4-2 0,1-2 0,5-2 0,59 66 0,-62-84 0,3 0 0,1-5 0,95 73 0,41 4 0,92 70 0,-212-146 0,2-4 0,86 41 0,-58-34 0,146 83 0,-239-131 0,44 22 0,2 0 0,0-3 0,56 15 0,-92-33 0,4 1 0,1 1 0,-1-1 0,1 2 0,-1 0 0,-1 2 0,29 16 0,-44-24 0,0 1 0,1-1 0,-1 0 0,0 0 0,0 0 0,0 0 0,2 0 0,-2 2 0,0-2 0,0 0 0,0 0 0,0 0 0,0 1 0,1-1 0,-1 0 0,0 0 0,0 2 0,0-2 0,0 0 0,0 0 0,0 1 0,0-1 0,0 0 0,0 0 0,0 2 0,0-2 0,0 0 0,0 0 0,0 1 0,0-1 0,0 0 0,0 0 0,0 0 0,0 2 0,0-2 0,0 0 0,0 0 0,-1 1 0,1-1 0,0 0 0,0 0 0,-20 9 0,-23-3 0,-31-12-1365</inkml:trace>
</inkml:ink>
</file>

<file path=ppt/ink/ink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34.306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199 0 24575,'3'14'0,"0"-1"0,2 1 0,-1-2 0,1 1 0,1-1 0,0 0 0,1 0 0,1 0 0,-1-1 0,1 1 0,14 12 0,8 16 0,15 28 0,3-4 0,66 70 0,-111-131 0,0 0 0,0 1 0,-1-1 0,1 0 0,-2 2 0,2-2 0,-1 1 0,-1-1 0,1 2 0,-1-1 0,1-1 0,-1 2 0,1-1 0,-2 1 0,0-1 0,1-1 0,-1 2 0,0-1 0,0 1 0,-1-1 0,1 1 0,0-2 0,-2 1 0,1 1 0,-1-1 0,1-1 0,-1 2 0,1-1 0,-1-1 0,-1 2 0,2-2 0,-2 0 0,0 1 0,-3 4 0,-14 13 0,1 0 0,-1-2 0,-2 1 0,-28 17 0,23-16 0,-69 56 0,-147 113 0,222-179 116,18-10-321</inkml:trace>
</inkml:ink>
</file>

<file path=ppt/ink/ink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37.622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0 1067 24575,'8'6'0,"-1"-2"0,1 1 0,-1-1 0,1 1 0,1-1 0,-2-1 0,2 0 0,0 0 0,12 3 0,92 14 0,-86-16 0,402 61 0,-299-46 0,-1-5 0,2-7 0,242-16 0,-310 0 0,0-3 0,-1-3 0,119-43 0,1-1 0,661-236 0,-662 208 0,-110 51 0,101-36 0,-127 52 0,-1-1 0,-1-3 0,-1 0 0,59-48 0,-2 3 0,52-36-682,166-147-1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14:23:02.105"/>
    </inkml:context>
    <inkml:brush xml:id="br0">
      <inkml:brushProperty name="width" value="0.1" units="cm"/>
      <inkml:brushProperty name="height" value="0.1" units="cm"/>
      <inkml:brushProperty name="color" value="#5B2D90"/>
    </inkml:brush>
  </inkml:definitions>
  <inkml:trace contextRef="#ctx0" brushRef="#br0">1 855 24575,'6'123'0,"6"-2"0,45 196 0,-16-107 0,85 604 0,45 254 0,-102-736 0,130 382 0,-151-576 0,131 256 0,-179-394 0,0 0 0,0 2 0,0-2 0,0 0 0,0 0 0,0 1 0,0-1 0,0 0 0,1 2 0,-1-2 0,0 0 0,0 1 0,0-1 0,0 0 0,0 0 0,0 2 0,2-2 0,-2 0 0,0 0 0,0 1 0,1-1 0,-1 0 0,0 0 0,0 2 0,2-2 0,-2 0 0,0 0 0,0 0 0,1 0 0,-1 0 0,0 1 0,2-1 0,-2 0 0,0 0 0,0 0 0,1 0 0,-1 0 0,0 0 0,2 0 0,-2 0 0,0 0 0,1 0 0,-1 0 0,0 0 0,2 0 0,-2 0 0,0-1 0,1 1 0,-1 0 0,0 0 0,0 0 0,2 0 0,-2-2 0,9-34 0,-8-58 0,-1 89 0,-1-157 0,-2-1080 0,9 1152 0,3 2 0,4-1 0,47-166 0,117-243 0,-144 414 0,-19 47 0,1-1 0,1 2 0,2 2 0,2-2 0,23-32 0,-41 67 0,-2 1 0,0-2 0,0 2 0,0 0 0,1-1 0,-1 1 0,0-2 0,2 2 0,-2 0 0,0-1 0,1 1 0,-1 0 0,0-2 0,2 2 0,-2 0 0,1 0 0,-1 0 0,0-1 0,2 1 0,-2 0 0,1 0 0,-1 0 0,2 0 0,-2 0 0,1 0 0,-1 0 0,2 0 0,-2 0 0,0 0 0,1 0 0,-1 0 0,2 0 0,-2 0 0,1 0 0,-1 0 0,2 0 0,-2 1 0,1-1 0,-1 0 0,0 0 0,2 0 0,-2 2 0,0-2 0,1 0 0,-1 1 0,0-1 0,2 0 0,-2 2 0,0-2 0,1 0 0,-1 1 0,0-1 0,0 2 0,2-2 0,-2 1 0,0-1 0,0 0 0,0 2 0,0-2 0,0 1 0,0-1 0,0 2 0,0-2 0,0 1 0,9 61 0,-8-52 0,97 656 0,-28-223 0,104 572 0,-112-752 0,170 458 0,-223-701 0,0 5 0,0-1 0,3 0 0,0-1 0,15 22 0,-25-44 0,-2 1 0,1-1 0,-1 1 0,2-1 0,-1-1 0,-1 2 0,2-1 0,-1 1 0,1-2 0,-1 1 0,1 1 0,-2-2 0,1 1 0,1-1 0,-1 0 0,1 2 0,-1-2 0,1 0 0,-1 1 0,1-1 0,-1 0 0,1 0 0,1 0 0,-2 0 0,1 0 0,-1 0 0,2 0 0,0-1 0,-1-1 0,1 1 0,0-1 0,-2 1 0,2-1 0,-1 1 0,-1-2 0,2 1 0,-1-1 0,-1 2 0,1-2 0,-1 1 0,1-1 0,1-1 0,6-16 0,0 1 0,-2-1 0,7-25 0,-11 39 0,27-130 0,-5-1 0,13-203 0,-5 23 0,216-1214 0,-41 374 0,-158 860 0,46-172-24,4-31 129,-82 380-587,-4-1 0,-5-143 0,-11 226-6344</inkml:trace>
</inkml:ink>
</file>

<file path=ppt/ink/ink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38.773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766 0 24575,'-34'3'0,"-2"2"0,1 1 0,1 1 0,-1 1 0,2 2 0,-45 20 0,23-9 0,-61 14 0,70-25 0,1 1 0,0 4 0,0 0 0,-80 40 0,122-47 0,21-7 0,24-7 0,-34 3-29,109-22-639,178-65 0</inkml:trace>
</inkml:ink>
</file>

<file path=ppt/ink/ink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39.573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1 0 24575,'12'2'0,"2"-2"0,-2 1 0,1 1 0,-1 1 0,0 0 0,0 0 0,0 1 0,0 1 0,0-1 0,-1 2 0,1 0 0,-2 2 0,1-2 0,-1 1 0,-1 2 0,2-1 0,-2 1 0,0 0 0,9 13 0,-6-5 0,0 1 0,-2 0 0,1 1 0,-2-1 0,0 2 0,-2 1 0,-1-2 0,0 2 0,-1-1 0,4 43 0,1 9 0,31 109 0,-13-62 0,-25-109-227,-1 1-1,1-1 1,1 1-1,-1-2 1,11 18-1</inkml:trace>
</inkml:ink>
</file>

<file path=ppt/ink/ink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50.390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1 3674 24575,'21'-2'0,"2"1"0,-2-2 0,1-2 0,-1 1 0,0-2 0,0-2 0,0 1 0,0-2 0,27-17 0,20-14 0,82-68 0,-17 13 0,-37 26 0,-3-3 0,-3-4 0,132-145 0,197-298 0,-208 240 0,-140 182 0,-4-5 0,59-122 0,-40 71 0,-52 84 0,-4-3 0,45-145 0,-36 95 0,18-70 0,27-72 0,-73 230 0,-1-1 0,-2 1 0,4-50 0,0 13 0,-8 31 39,1-74-1,-5 84-326,0 0-1,3 0 1,0 0-1,12-50 1</inkml:trace>
</inkml:ink>
</file>

<file path=ppt/ink/ink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51.439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384 1 24575,'-7'0'0,"1"0"0,0 2 0,0-1 0,0 1 0,0-1 0,0 1 0,0 1 0,0 0 0,0 0 0,0 0 0,0 0 0,1 0 0,1 1 0,-2-1 0,1 2 0,1-1 0,-8 10 0,-6 10 0,0 0 0,-24 45 0,-9 12 0,25-45-227,2 1-1,2 1 1,1 2-1,3-1 1,-17 48-1</inkml:trace>
</inkml:ink>
</file>

<file path=ppt/ink/ink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52.440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1 1 24575,'0'0'0,"27"0"0,-1 0 0,1 2 0,39 7 0,-57-6 0,1 0 0,1 1 0,-2-1 0,0 2 0,0 1 0,0-2 0,0 2 0,0 0 0,-2 0 0,1 2 0,14 13 0,4 7 0,113 134 0,-122-141 0,-4 0 0,2 2 0,-3 1 0,0-2 0,18 52 0,-19-47-1365</inkml:trace>
</inkml:ink>
</file>

<file path=ppt/ink/ink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57.240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3231 5082 24575,'3'0'0,"-2"-2"0,1 2 0,-1-1 0,1 1 0,-1-2 0,1 1 0,1-1 0,-2 2 0,1-1 0,-2-1 0,1 1 0,1-1 0,-1 1 0,1-1 0,-1 1 0,-1-1 0,2 1 0,-2-2 0,1 1 0,-1 1 0,2-1 0,-2 1 0,1-2 0,-1 1 0,0 1 0,0-2 0,0-2 0,8-62 0,-7 59 0,40-473 0,-37-337 0,-7 424 0,-3 293 0,-3 1 0,-27-110 0,11 72 0,14 64 0,-4 4 0,-3-2 0,-3 1 0,-33-73 0,35 99 0,-61-133 0,-185-307 0,196 388 0,-6 2 0,-2 4 0,-121-110 0,45 67 0,-195-131 0,234 173 0,84 65 0,0 2 0,-3 1 0,-45-26 0,-78-40 0,78 44 0,-1 2 0,-98-35 0,57 32 0,46 17 0,-1 3 0,-1 3 0,-88-15 0,-176 0 0,131 24-1365</inkml:trace>
</inkml:ink>
</file>

<file path=ppt/ink/ink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2:59.173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402 1 24575,'-15'17'0,"2"2"0,-1-1 0,2 2 0,2-1 0,-1 2 0,-10 29 0,-15 26 0,6-25 0,-1 0 0,-4-3 0,-1-1 0,-60 59 0,93-103 0,-1 2 0,1-1 0,-2 1 0,2-1 0,0 1 0,0-1 0,0 1 0,2 1 0,-2-2 0,1 2 0,-1-1 0,2 1 0,-1-2 0,2 2 0,-1 0 0,1-1 0,-2 1 0,2 0 0,0 0 0,2-2 0,-2 2 0,1 0 0,-1-1 0,2 1 0,-1 0 0,1-2 0,1 2 0,1 5 0,10 13 0,-1-3 0,2 1 0,2-2 0,-1 1 0,20 16 0,15 20 0,-37-39 0,194 230 0,-74-80-1365</inkml:trace>
</inkml:ink>
</file>

<file path=ppt/ink/ink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3:41.390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5648 0 24575,'-2'3'0,"2"-1"0,-1-1 0,1 1 0,-2-1 0,2 2 0,-1-1 0,-1-1 0,1 1 0,1-1 0,-2 1 0,1-1 0,-1 1 0,1-1 0,-1-1 0,1 2 0,-1-1 0,-1 1 0,2-2 0,-4 3 0,-41 16 0,40-16 0,-21 5 0,0 1 0,-2-3 0,2-2 0,-1 1 0,-35-1 0,-149-7 0,89 0 0,-1894 2 0,1778 22 0,1 0 0,97-21 0,0-2 0,-216 26 0,286-13 0,-257 47 0,283-46 0,0 2 0,1 1 0,1 3 0,1 1 0,-48 29 0,19-1 0,1 2 0,4 2 0,1 5 0,-74 80 0,59-41 0,-29 34 0,85-101 0,0 2 0,1 2 0,2-1 0,2 1 0,-22 47 0,19-35 0,-2-1 0,-41 56 0,-104 135 0,140-195 62,-40 66 0,9-10-1551</inkml:trace>
</inkml:ink>
</file>

<file path=ppt/ink/ink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3:43.155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5 0 24575,'-5'200'0,"10"217"0,-4-411 0,1 1 0,-2-1 0,1 0 0,2-1 0,-1 1 0,-1 0 0,2 0 0,0 0 0,0-2 0,0 2 0,0-1 0,2-1 0,-1 1 0,-1 1 0,2-3 0,-1 1 0,1 1 0,-1-1 0,2-1 0,-1 0 0,1 0 0,-2 0 0,2 0 0,0 0 0,0-1 0,0-1 0,0 1 0,-1-1 0,2 1 0,10-1 0,20 4 0,1-4 0,-1 1 0,1-4 0,35-5 0,-35 4 0,40-6 36,109-30 0,-58 10-1473</inkml:trace>
</inkml:ink>
</file>

<file path=ppt/ink/ink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3:49.356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2280 1 24575,'-18'13'0,"0"1"0,-2-2 0,1 0 0,-2-2 0,1 1 0,-2-4 0,-29 11 0,19-7 0,1 2 0,-38 19 0,-14 13 0,-140 51 0,47-23 0,73-26 0,1 5 0,1 5 0,4 5 0,2 2 0,4 7 0,-155 149 0,87-25 0,78-93 0,58-73 0,2-1 0,2 1 0,1 1 0,1 1 0,1 1 0,2-1 0,1 2 0,-13 53 0,-59 232 0,70-245 0,6-40 0,1 2 0,4-2 0,-4 40 0,5-16 0,-13 66 0,7-69 0,-3 81 0,7-60-299,-2-1 0,-4-1 0,-29 106-1,38-170 132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14:23:03.239"/>
    </inkml:context>
    <inkml:brush xml:id="br0">
      <inkml:brushProperty name="width" value="0.1" units="cm"/>
      <inkml:brushProperty name="height" value="0.1" units="cm"/>
      <inkml:brushProperty name="color" value="#5B2D90"/>
    </inkml:brush>
  </inkml:definitions>
  <inkml:trace contextRef="#ctx0" brushRef="#br0">420 1 24575,'-1'23'0,"-2"-1"0,0 1 0,-2-1 0,-8 29 0,-5 27 0,-129 891 0,33-184 0,78-515 0,-3 279 0,34 271 0,8-494 0,-3-310 0,2 5 0,-2 0 0,0-1 0,-2 1 0,1 0 0,-4-2 0,2 2 0,-13 35 0,16-56-21,0 0 0,0 0-1,0-2 1,0 2 0,0 0-1,0 0 1,0 0 0,0-1-1,0 1 1,0 0 0,0 0-1,0 0 1,0-2 0,0 2-1,0 0 1,0 0 0,0-1-1,0 1 1,-2 0 0,2 0-1,0 0 1,0 0 0,0-2-1,0 2 1,0 0 0,-1 0-1,1 0 1,0 0 0,0 0-1,0-1 1,0 1 0,-2 0-1,2 0 1,0 0 0,0 0-1,0 0 1,-1 0 0,1 0-1,0 0 1,0 0 0,0 0-1,-2 0 1,2 0 0,0 0-1,0 0 1,0 0 0,-1 0-1,1 0 1,0 0 0,0 0-1,-2 0 1,2 0 0,0 0-1,0 0 1,0 0 0,0 0-1,-1 1 1,1-1 0,0 0-1,0 0 1,0 0 0,0 0-1,-2 2 1</inkml:trace>
</inkml:ink>
</file>

<file path=ppt/ink/ink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2T09:43:51.289"/>
    </inkml:context>
    <inkml:brush xml:id="br0">
      <inkml:brushProperty name="width" value="0.2" units="cm"/>
      <inkml:brushProperty name="height" value="0.2" units="cm"/>
      <inkml:brushProperty name="color" value="#004F8B"/>
    </inkml:brush>
  </inkml:definitions>
  <inkml:trace contextRef="#ctx0" brushRef="#br0">1 1 24575,'3'0'0,"2"2"0,-1-1 0,-1 1 0,2-1 0,-2 1 0,1-1 0,-1 1 0,0 1 0,2-2 0,-2 2 0,0 0 0,0 0 0,0 0 0,0-1 0,0 2 0,-2-1 0,2 0 0,2 5 0,34 67 0,-9 7 0,4-1 0,61 108 0,-94-186 0,1-1 0,-1 1 0,1-2 0,-1 1 0,1 1 0,-1-2 0,1 1 0,-1-1 0,2 1 0,-1-1 0,1 1 0,-2-1 0,2 1 0,-1-1 0,1-1 0,-2 2 0,2-1 0,-1-1 0,1 2 0,0-2 0,-2 0 0,7 1 0,-4-2 0,2 1 0,-1-2 0,1 2 0,0-1 0,-2-1 0,2 1 0,-1-2 0,-1 1 0,2-1 0,5-3 0,13-10 0,0-2 0,-2-2 0,26-26 0,-28 28 0,235-189-362,-204 168-641</inkml:trace>
</inkml:ink>
</file>

<file path=ppt/ink/ink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9T14:09:44.877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567 0 24575,'1'0'0,"-1"0"0,2 1 0,-2-1 0,1 0 0,1 0 0,-2 0 0,1 2 0,-1-2 0,2 0 0,-2 1 0,1-1 0,-1 0 0,2 2 0,-2-2 0,1 1 0,-1-1 0,0 2 0,2-2 0,-2 1 0,0-1 0,1 2 0,-1-2 0,0 1 0,0-1 0,0 2 0,2-1 0,-2-1 0,0 2 0,0-2 0,0 1 0,0 1 0,0-2 0,0 1 0,0 2 0,-3 39 0,1-36 0,-17 105 0,-7 0 0,-64 176 0,32-113 0,8-17 0,-34 107 0,-52 290 0,124-482 0,-71 445 0,70-392 0,5-1 0,10 148 0,23-328-1365</inkml:trace>
</inkml:ink>
</file>

<file path=ppt/ink/ink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9T14:09:46.581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369 42 24575,'1'-2'0,"-1"1"0,2-1 0,-2 1 0,1-1 0,1-1 0,-2 2 0,1-1 0,1 1 0,-1-1 0,1 1 0,-2 1 0,1-2 0,1 1 0,-1-1 0,1 1 0,1 1 0,-2-2 0,1 2 0,-1-1 0,1 1 0,-1-2 0,2 2 0,-1-1 0,-1 1 0,1 0 0,1 0 0,1 0 0,62-8 0,-58 8 0,8-3 0,1 3 0,-1-1 0,1 2 0,-1-1 0,1 3 0,-1-1 0,1 1 0,-1 1 0,-1 1 0,2 1 0,-2 0 0,0 0 0,0 1 0,0 1 0,-2 1 0,2 0 0,-1 1 0,-2 1 0,1-1 0,-1 1 0,-1 1 0,19 24 0,4 16 0,-1 2 0,-3 2 0,-3-1 0,-1 4 0,20 70 0,-28-78 0,12 52 0,-4 2 0,-4 0 0,11 171 0,-6-52 0,-15-94 0,-7 229 0,-8-199 0,4-139 0,-1 0 0,-1 2 0,-1-2 0,-1 1 0,0-1 0,-1 0 0,-2 0 0,-2 0 0,2-1 0,-3 1 0,0-2 0,-1-1 0,-1 2 0,-1-2 0,0 0 0,-1-2 0,-1 1 0,-1-1 0,0-1 0,-1 0 0,-1-1 0,1-1 0,-26 14 0,-5-1 0,1-4 0,-2-1 0,0-3 0,-2-1 0,1-4 0,-2-1 0,0-1 0,0-4 0,0-1 0,-101-4 0,131-1 0,-1 1 0,1 1 0,0 0 0,0 1 0,0 2 0,-33 14 0,42-16 0,0 1 0,0 1 0,0 0 0,1 0 0,1 1 0,-2 1 0,3-1 0,-2 2 0,2 0 0,-1 0 0,-14 20 0,24-28-29,1-1 1,-1 0-1,0 2 0,0-2 0,2 0 1,-2 1-1,0-1 0,1 0 0,-1 0 1,0 2-1,2-2 0,-2 0 0,0 0 0,1 0 1,-1 1-1,0-1 0,2 0 0,-2 0 1,1 0-1,-1 0 0,0 0 0,2 0 1,-2 0-1,1 0 0,-1 0 0,0 0 0,2 0 1,-2 0-1,1 0 0,-1 0 0,0 0 1,2-1-1,-2 1 0,1 0 0,-1 0 1,0 0-1,2 0 0,-2-2 0</inkml:trace>
</inkml:ink>
</file>

<file path=ppt/ink/ink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9T14:09:48.182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249 1 24575,'-3'0'0,"1"1"0,-1-1 0,2 2 0,-2-2 0,1 1 0,1 1 0,-2-2 0,1 1 0,1 1 0,-1-1 0,1 1 0,-1-1 0,-1 1 0,2-1 0,1 2 0,-2-1 0,1-1 0,-1 1 0,1 1 0,-1 1 0,-23 49 0,20-41 0,-16 43 0,-18 80 0,24-76 0,-33 82 0,36-108 0,0 0 0,3 0 0,2 1 0,1-1 0,-5 68 0,14 182 0,2-112 0,-5-151 0,1-1 0,2 2 0,0-1 0,0-1 0,2 1 0,1-2 0,0 1 0,13 26 0,-16-37 0,2-1 0,-1 1 0,1-1 0,-1 1 0,2-1 0,0-1 0,-1 0 0,2 2 0,-1-2 0,0-2 0,2 2 0,-1-1 0,-1-1 0,2 1 0,1-1 0,-2 1 0,1-2 0,1 0 0,-2 0 0,2-2 0,11 4 0,7-2 0,0-2 0,0 1 0,0-4 0,0 1 0,39-8 0,-53 6 0,2-2 0,-1 1 0,-1-1 0,-1-1 0,2 0 0,-2-1 0,1-1 0,-1 1 0,-1-2 0,1 0 0,18-18 0,34-44-1365</inkml:trace>
</inkml:ink>
</file>

<file path=ppt/ink/ink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9T14:09:49.477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 24575,'0'6'0,"8"3"0,1 6 0,6 9 0,1 5 0,4-1 0,7 1 0,-3 2 0,3-4 0,1-6 0,-1-15 0,-15-13 0,-7-14 0,-5-9 0,-11 0 0,-1-2 0</inkml:trace>
</inkml:ink>
</file>

<file path=ppt/ink/ink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9T14:09:50.814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1854 0 24575,'-76'87'0,"4"3"0,4 3 0,-91 165 0,51-79 0,-1 2 0,10 5 0,6 5 0,10 4 0,8 3 0,-76 321 0,88-189 0,39-180 0,-54 180 0,-237 729 0,136-449 0,146-514 0,14-46 0,-23 100 0,40-138 0,-1 0 0,2-2 0,1 2 0,-2 0 0,2 0 0,2-1 0,-2 1 0,1 0 0,2 0 0,-1-2 0,1 2 0,1-1 0,-1-1 0,9 16 0,-9-22 0,0 2 0,2-1 0,-2-1 0,1 1 0,1-1 0,-1-1 0,1 2 0,5 2 0,-10-7 0,2 2 0,-1-2 0,-1 0 0,2 1 0,-1-1 0,-1 0 0,2 2 0,-1-2 0,-1 0 0,2 0 0,-1 0 0,1 1 0,-2-1 0,1 0 0,1 0 0,-1 0 0,-1 0 0,2-1 0,-1 1 0,1 0 0,-2 0 0,1 0 0,1 0 0,-2-2 0,1 2 0,1 0 0,-2-1 0,1 1 0,1-2 0,-2 2 0,1-1 0,-1 1 0,2-2 0,-1 2 0,-1-1 0,0 1 0,2-2 0,-2 2 0,1-1 0,-1-1 0,0 2 0,2-1 0,-2-1 0,0 1 0,0 1 0,1-2 0,-1 1 0,0-1 0,0 2 0,0-3 0,3-45-1365,-4-6-5461</inkml:trace>
</inkml:ink>
</file>

<file path=ppt/ink/ink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9T14:09:51.645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0 24575,'0'8'0,"8"1"0,8 6 0,16 1 0,14 4 0,8-1 0,8 4 0,14-4 0,8-4 0,-4-4 0,-2-5 0,0 4 0,-8 1 0,-1-4 0,-4-1 0,-10-1 0,-4-4 0</inkml:trace>
</inkml:ink>
</file>

<file path=ppt/ink/ink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9T14:09:52.981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1566 1 24575,'-1'2'0,"-2"-1"0,0 1 0,1-1 0,-1 1 0,2-1 0,-2 2 0,1-1 0,1 1 0,-2-2 0,1 2 0,1-1 0,-1 1 0,1 0 0,-2 4 0,-6 7 0,-206 305 0,14 10 0,-244 548 0,320-601 0,-122 321 0,176-333 0,25-73 0,-1 5 0,-20 230 0,62-388 0,-8 53 0,-7 47 0,-4 197 0,26-125-1365</inkml:trace>
</inkml:ink>
</file>

<file path=ppt/ink/ink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9T14:09:53.998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35 24575,'2'-2'0,"-2"1"0,1-1 0,-1 1 0,2-1 0,-2 1 0,1-1 0,-1 1 0,2-1 0,-1 1 0,1-1 0,-2 1 0,1-1 0,1 2 0,-1-1 0,1-1 0,-1 2 0,1-1 0,-1-1 0,1 2 0,-1 0 0,1-1 0,-1 1 0,1-2 0,-1 2 0,2 0 0,-1 0 0,-1 0 0,2 0 0,54-6 0,15 9 0,98 15 0,-62-3 0,268 59-39,-241-43-1287</inkml:trace>
</inkml:ink>
</file>

<file path=ppt/ink/ink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9T14:09:55.886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1 685 24575,'297'5'0,"315"-11"0,-598 6 0,-1-2 0,1-1 0,-1 2 0,-1-4 0,2 2 0,-1-1 0,-1-1 0,0-1 0,0 0 0,0-1 0,0 1 0,0-2 0,-1-1 0,-1 2 0,16-19 0,-20 20 0,-2-1 0,1 1 0,-1 0 0,1-2 0,-1 1 0,-1-1 0,0 1 0,0-1 0,0 1 0,-1-1 0,1 1 0,-2-1 0,-1-1 0,2 2 0,-2-1 0,0-1 0,0 2 0,0-2 0,-2 1 0,1 1 0,-1-2 0,1 1 0,-2 1 0,1-1 0,-1 1 0,-1-1 0,-4-8 0,-10-13 0,-1 2 0,-1 0 0,-1 2 0,-1 1 0,-2 0 0,0 1 0,-2 1 0,-1 2 0,0 1 0,-1 1 0,-1 0 0,-1 3 0,0 0 0,0 3 0,-1 0 0,-1 1 0,-1 2 0,-39-4 0,62 11 0,-1 1 0,1 1 0,-1 1 0,1-1 0,-1 2 0,1-1 0,1 1 0,-2 1 0,1 0 0,1 0 0,-2 1 0,2 1 0,0-1 0,-1 1 0,1 1 0,1 0 0,-1 0 0,2 0 0,-1 1 0,1 1 0,-1-1 0,1 1 0,1 1 0,-11 13 0,-8 22 0,1-1 0,3 1 0,1 2 0,-14 49 0,2-13 0,-92 263 0,112-298 0,1-2 0,2 1 0,2 1 0,2 1 0,4 84 0,1-122 0,1 2 0,1 0 0,1 0 0,-2 0 0,4-1 0,-2 1 0,1-2 0,1 1 0,-1-1 0,2 1 0,0-1 0,2 1 0,-2-2 0,1 0 0,14 13 0,-7-10 0,-1-1 0,2-1 0,0-1 0,0 0 0,0 0 0,2-1 0,-1-1 0,1-1 0,23 6 0,28 0 0,1-1 0,-2-4 0,2-2 0,84-7 0,-121 1 0,-28 1-20,44 1-204,2-2-1,-1-2 1,-1-3 0,2-2 0,76-22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89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89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B4C0F8-E4F0-4223-BA37-77378661E041}" type="datetimeFigureOut">
              <a:rPr lang="en-GB" smtClean="0"/>
              <a:t>2022-11-16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3013"/>
            <a:ext cx="5964237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562" y="4785598"/>
            <a:ext cx="5444490" cy="391548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5170"/>
            <a:ext cx="2949099" cy="4989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4939" y="9445170"/>
            <a:ext cx="2949099" cy="4989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298C47-D24E-4890-8735-9960875254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23741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298C47-D24E-4890-8735-99608752545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40121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8EDC27-E192-4448-88AB-49B8762BA43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007532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8EDC27-E192-4448-88AB-49B8762BA43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522129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298C47-D24E-4890-8735-99608752545C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64618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8EDC27-E192-4448-88AB-49B8762BA43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886654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8900" y="746125"/>
            <a:ext cx="6627813" cy="37290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054612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9d78cbea4f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88900" y="746125"/>
            <a:ext cx="6627813" cy="37290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9d78cbea4f_0_35:notes"/>
          <p:cNvSpPr txBox="1">
            <a:spLocks noGrp="1"/>
          </p:cNvSpPr>
          <p:nvPr>
            <p:ph type="body" idx="1"/>
          </p:nvPr>
        </p:nvSpPr>
        <p:spPr>
          <a:xfrm>
            <a:off x="680562" y="4723448"/>
            <a:ext cx="5444490" cy="447484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835284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8EDC27-E192-4448-88AB-49B8762BA43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8526118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298C47-D24E-4890-8735-99608752545C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842947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298C47-D24E-4890-8735-99608752545C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607214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298C47-D24E-4890-8735-99608752545C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89834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298C47-D24E-4890-8735-99608752545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268274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055813" y="557213"/>
            <a:ext cx="4962525" cy="27924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8EDC27-E192-4448-88AB-49B8762BA43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7900461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8EDC27-E192-4448-88AB-49B8762BA43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5279643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8EDC27-E192-4448-88AB-49B8762BA43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8402841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8EDC27-E192-4448-88AB-49B8762BA43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461971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8EDC27-E192-4448-88AB-49B8762BA43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8280004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8EDC27-E192-4448-88AB-49B8762BA43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4706990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8900" y="746125"/>
            <a:ext cx="6627813" cy="37290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29845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842904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E298C47-D24E-4890-8735-99608752545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0820522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9d78cbea4f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88900" y="746125"/>
            <a:ext cx="6627813" cy="37290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9d78cbea4f_0_35:notes"/>
          <p:cNvSpPr txBox="1">
            <a:spLocks noGrp="1"/>
          </p:cNvSpPr>
          <p:nvPr>
            <p:ph type="body" idx="1"/>
          </p:nvPr>
        </p:nvSpPr>
        <p:spPr>
          <a:xfrm>
            <a:off x="680562" y="4723448"/>
            <a:ext cx="5444490" cy="447484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9431070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CA2851-F308-41E6-9D62-5341F9AD85D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403980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8EDC27-E192-4448-88AB-49B8762BA43F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165409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9d78cbea4f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88900" y="746125"/>
            <a:ext cx="6627813" cy="37290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9d78cbea4f_0_35:notes"/>
          <p:cNvSpPr txBox="1">
            <a:spLocks noGrp="1"/>
          </p:cNvSpPr>
          <p:nvPr>
            <p:ph type="body" idx="1"/>
          </p:nvPr>
        </p:nvSpPr>
        <p:spPr>
          <a:xfrm>
            <a:off x="680562" y="4723448"/>
            <a:ext cx="5444490" cy="447484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4762204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9d78cbea4f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88900" y="746125"/>
            <a:ext cx="6627813" cy="37290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9d78cbea4f_0_35:notes"/>
          <p:cNvSpPr txBox="1">
            <a:spLocks noGrp="1"/>
          </p:cNvSpPr>
          <p:nvPr>
            <p:ph type="body" idx="1"/>
          </p:nvPr>
        </p:nvSpPr>
        <p:spPr>
          <a:xfrm>
            <a:off x="680562" y="4723448"/>
            <a:ext cx="5444490" cy="447484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8086698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9d78cbea4f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88900" y="746125"/>
            <a:ext cx="6627813" cy="37290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9d78cbea4f_0_35:notes"/>
          <p:cNvSpPr txBox="1">
            <a:spLocks noGrp="1"/>
          </p:cNvSpPr>
          <p:nvPr>
            <p:ph type="body" idx="1"/>
          </p:nvPr>
        </p:nvSpPr>
        <p:spPr>
          <a:xfrm>
            <a:off x="680562" y="4723448"/>
            <a:ext cx="5444490" cy="447484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8570908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98463" y="696913"/>
            <a:ext cx="6188075" cy="34813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4311602-A13E-4834-AA88-DD009A87FAC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5246255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9d78cbea4f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88900" y="746125"/>
            <a:ext cx="6627813" cy="37290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9d78cbea4f_0_35:notes"/>
          <p:cNvSpPr txBox="1">
            <a:spLocks noGrp="1"/>
          </p:cNvSpPr>
          <p:nvPr>
            <p:ph type="body" idx="1"/>
          </p:nvPr>
        </p:nvSpPr>
        <p:spPr>
          <a:xfrm>
            <a:off x="680562" y="4723448"/>
            <a:ext cx="5444490" cy="447484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401241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EFB5C62-0F82-4B1E-9FB1-A1CA8418411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82764203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9d78cbea4f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9d78cbea4f_0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8972429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9d78cbea4f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9d78cbea4f_0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6835528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Aft>
                <a:spcPts val="1200"/>
              </a:spcAft>
              <a:buFont typeface="Wingdings" panose="05000000000000000000" pitchFamily="2" charset="2"/>
              <a:buNone/>
            </a:pPr>
            <a:endParaRPr lang="en-GB" sz="1100">
              <a:solidFill>
                <a:schemeClr val="tx1"/>
              </a:solidFill>
              <a:latin typeface="Univers Condensed" panose="020B05060202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5092304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Aft>
                <a:spcPts val="1200"/>
              </a:spcAft>
              <a:buFont typeface="Wingdings" panose="05000000000000000000" pitchFamily="2" charset="2"/>
              <a:buNone/>
            </a:pPr>
            <a:endParaRPr lang="en-GB" sz="1100">
              <a:solidFill>
                <a:schemeClr val="tx1"/>
              </a:solidFill>
              <a:latin typeface="Univers Condensed" panose="020B05060202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53176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8900" y="746125"/>
            <a:ext cx="6627813" cy="37290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29845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4226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8EDC27-E192-4448-88AB-49B8762BA43F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35382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055813" y="557213"/>
            <a:ext cx="4962525" cy="27924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8EDC27-E192-4448-88AB-49B8762BA43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197908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298C47-D24E-4890-8735-99608752545C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61437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8EDC27-E192-4448-88AB-49B8762BA43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30170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8EDC27-E192-4448-88AB-49B8762BA43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426006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0985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4440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9185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623400" y="890050"/>
            <a:ext cx="17041200" cy="114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623400" y="2304950"/>
            <a:ext cx="17041200" cy="68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914400" lvl="0" indent="-6858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828800" lvl="1" indent="-635000">
              <a:spcBef>
                <a:spcPts val="3200"/>
              </a:spcBef>
              <a:spcAft>
                <a:spcPts val="0"/>
              </a:spcAft>
              <a:buSzPts val="1400"/>
              <a:buChar char="○"/>
              <a:defRPr/>
            </a:lvl2pPr>
            <a:lvl3pPr marL="2743200" lvl="2" indent="-635000">
              <a:spcBef>
                <a:spcPts val="3200"/>
              </a:spcBef>
              <a:spcAft>
                <a:spcPts val="0"/>
              </a:spcAft>
              <a:buSzPts val="1400"/>
              <a:buChar char="■"/>
              <a:defRPr/>
            </a:lvl3pPr>
            <a:lvl4pPr marL="3657600" lvl="3" indent="-635000">
              <a:spcBef>
                <a:spcPts val="3200"/>
              </a:spcBef>
              <a:spcAft>
                <a:spcPts val="0"/>
              </a:spcAft>
              <a:buSzPts val="1400"/>
              <a:buChar char="●"/>
              <a:defRPr/>
            </a:lvl4pPr>
            <a:lvl5pPr marL="4572000" lvl="4" indent="-635000">
              <a:spcBef>
                <a:spcPts val="3200"/>
              </a:spcBef>
              <a:spcAft>
                <a:spcPts val="0"/>
              </a:spcAft>
              <a:buSzPts val="1400"/>
              <a:buChar char="○"/>
              <a:defRPr/>
            </a:lvl5pPr>
            <a:lvl6pPr marL="5486400" lvl="5" indent="-635000">
              <a:spcBef>
                <a:spcPts val="3200"/>
              </a:spcBef>
              <a:spcAft>
                <a:spcPts val="0"/>
              </a:spcAft>
              <a:buSzPts val="1400"/>
              <a:buChar char="■"/>
              <a:defRPr/>
            </a:lvl6pPr>
            <a:lvl7pPr marL="6400800" lvl="6" indent="-635000">
              <a:spcBef>
                <a:spcPts val="3200"/>
              </a:spcBef>
              <a:spcAft>
                <a:spcPts val="0"/>
              </a:spcAft>
              <a:buSzPts val="1400"/>
              <a:buChar char="●"/>
              <a:defRPr/>
            </a:lvl7pPr>
            <a:lvl8pPr marL="7315200" lvl="7" indent="-635000">
              <a:spcBef>
                <a:spcPts val="3200"/>
              </a:spcBef>
              <a:spcAft>
                <a:spcPts val="0"/>
              </a:spcAft>
              <a:buSzPts val="1400"/>
              <a:buChar char="○"/>
              <a:defRPr/>
            </a:lvl8pPr>
            <a:lvl9pPr marL="8229600" lvl="8" indent="-635000">
              <a:spcBef>
                <a:spcPts val="3200"/>
              </a:spcBef>
              <a:spcAft>
                <a:spcPts val="32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5839953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3921D6-0AA7-4DE1-B30F-DD563631DC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86000" y="1683545"/>
            <a:ext cx="13716000" cy="358140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668AED-1A95-4B17-92A3-EA04857F28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86000" y="5403057"/>
            <a:ext cx="13716000" cy="2483643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5198BC-212B-459D-AD09-7C297B41BB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488F6-3507-4853-B010-DFFF0CB3C473}" type="datetimeFigureOut">
              <a:rPr lang="en-GB" smtClean="0"/>
              <a:t>2022-11-16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0228F3-539B-438C-B48B-DAC943A2AE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F9013F-A49C-433C-8BCA-BEA11877E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11005-B1CA-40C8-AF6C-B9FCF4018E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3460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2656F4-0511-4968-A014-3CFA596FF4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FB1C2E-D379-4502-B43D-F59BDD8FCA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522F98-7733-4943-B9E9-AC5049919D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488F6-3507-4853-B010-DFFF0CB3C473}" type="datetimeFigureOut">
              <a:rPr lang="en-GB" smtClean="0"/>
              <a:t>2022-11-16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1FE8FE-49F8-4D3C-AA2E-167A2A408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EE62DF-B022-41C3-AF44-B191FF610C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11005-B1CA-40C8-AF6C-B9FCF4018E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452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56BAC7-963A-42B7-80DC-C22490331E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7775" y="2564608"/>
            <a:ext cx="15773400" cy="4279106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CC0D8B-D3E4-481C-B22B-4E64BC9D95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47775" y="6884195"/>
            <a:ext cx="15773400" cy="2250281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1CD7BA-9948-43C0-BC0F-4B4382AF19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488F6-3507-4853-B010-DFFF0CB3C473}" type="datetimeFigureOut">
              <a:rPr lang="en-GB" smtClean="0"/>
              <a:t>2022-11-16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03FCED-FA06-49A9-9044-FB7DEE79F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21EF06-EFE1-4D33-A872-A246D40708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11005-B1CA-40C8-AF6C-B9FCF4018E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49838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8C0583-B386-4E84-9C16-86EBE56C5D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EDA269-B5CD-4907-89FE-94B7EFED9C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57300" y="2738438"/>
            <a:ext cx="7772400" cy="65270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1EB34C-BB38-4334-91FD-6BDB855C9F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258300" y="2738438"/>
            <a:ext cx="7772400" cy="65270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55BED8-F1B5-4632-ABAC-18F04CB1D4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488F6-3507-4853-B010-DFFF0CB3C473}" type="datetimeFigureOut">
              <a:rPr lang="en-GB" smtClean="0"/>
              <a:t>2022-11-16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781CD5-DC85-40C3-8CE7-F7EE410345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2F377E-4D6E-49BF-8982-F568806C1B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11005-B1CA-40C8-AF6C-B9FCF4018E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52662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E4A699-87C0-4FF3-BC6B-00C18544F9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9682" y="547688"/>
            <a:ext cx="15773400" cy="198834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2806EE-7E13-4D69-AF5A-163ADC97D4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59683" y="2521745"/>
            <a:ext cx="7736681" cy="1235868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338314-BAD4-4321-A459-219CED871D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59683" y="3757613"/>
            <a:ext cx="7736681" cy="55268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7F5EDBD-314C-4A1D-8D0E-6ACB138413D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9258300" y="2521745"/>
            <a:ext cx="7774782" cy="1235868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7D6DB04-5026-4FBF-9D1A-57D9233FFA4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9258300" y="3757613"/>
            <a:ext cx="7774782" cy="55268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417210C-3358-4195-AB2F-C9BD6FD732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488F6-3507-4853-B010-DFFF0CB3C473}" type="datetimeFigureOut">
              <a:rPr lang="en-GB" smtClean="0"/>
              <a:t>2022-11-16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4681A92-38AC-42BB-88F6-D9526DB447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7069630-6941-443B-B5F8-4AE8F21B5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11005-B1CA-40C8-AF6C-B9FCF4018E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06312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3CF779-062C-4919-8D82-DB0D438228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B37AAF4-27E1-4597-BAFA-A6E9A0B29F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488F6-3507-4853-B010-DFFF0CB3C473}" type="datetimeFigureOut">
              <a:rPr lang="en-GB" smtClean="0"/>
              <a:t>2022-11-16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586896-A1F7-4210-915B-3E0AA8896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3875B26-F35B-46EC-ADA9-87112B3CA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11005-B1CA-40C8-AF6C-B9FCF4018E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83574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8063A05-5E56-4CF3-AE39-E84A06EBA2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488F6-3507-4853-B010-DFFF0CB3C473}" type="datetimeFigureOut">
              <a:rPr lang="en-GB" smtClean="0"/>
              <a:t>2022-11-16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39BB809-4748-4F26-98D7-219409A8D7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08E7FB-3456-4102-8067-3B6C383013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11005-B1CA-40C8-AF6C-B9FCF4018E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475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1670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D71F63-BDBA-4A34-864E-CF519028F0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9683" y="685800"/>
            <a:ext cx="5898356" cy="24003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117F14-D3BE-4AE5-A949-6BA61EDA14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74782" y="1481138"/>
            <a:ext cx="9258300" cy="7310438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E4052E-80EF-4797-8171-4E8139ABB7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59683" y="3086100"/>
            <a:ext cx="5898356" cy="5717382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7E5FC1-B3BC-47AD-AF0A-6EAA7E97F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488F6-3507-4853-B010-DFFF0CB3C473}" type="datetimeFigureOut">
              <a:rPr lang="en-GB" smtClean="0"/>
              <a:t>2022-11-16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55E225-0165-4383-AA8E-500965ECE4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FD84F8-38D7-4413-84AB-2E79984470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11005-B1CA-40C8-AF6C-B9FCF4018E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84674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2237AE-52DC-4774-8AA9-FDAA63FAB1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9683" y="685800"/>
            <a:ext cx="5898356" cy="24003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5367C82-9EB0-48F0-8B6D-B49158BFF4A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7774782" y="1481138"/>
            <a:ext cx="9258300" cy="7310438"/>
          </a:xfrm>
        </p:spPr>
        <p:txBody>
          <a:bodyPr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379588-9BDD-4513-9CAC-BE054CD77C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59683" y="3086100"/>
            <a:ext cx="5898356" cy="5717382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D47704-BAFD-4852-AD1E-2887A0B99B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488F6-3507-4853-B010-DFFF0CB3C473}" type="datetimeFigureOut">
              <a:rPr lang="en-GB" smtClean="0"/>
              <a:t>2022-11-16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08DA4E-33F5-455E-B0A6-2AAA08156C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C455DF-119E-4E0A-AB65-AC17E6CB5B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11005-B1CA-40C8-AF6C-B9FCF4018E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384364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F09DA5-BA37-409F-B270-A23C83A383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C4C59B4-B3AF-4A14-81F7-B928285CD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CC5D25-B01B-4942-A76A-5E9FEA1F22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488F6-3507-4853-B010-DFFF0CB3C473}" type="datetimeFigureOut">
              <a:rPr lang="en-GB" smtClean="0"/>
              <a:t>2022-11-16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A051-EA09-474B-B311-00F02FDFEB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1C2247-0544-4276-9D15-848976AF8C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11005-B1CA-40C8-AF6C-B9FCF4018E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01169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A948D3-BE37-46DA-B99C-F7BF479457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3087350" y="547688"/>
            <a:ext cx="3943350" cy="871775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0AB049D-B300-4F9D-A86C-632ED124AD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57300" y="547688"/>
            <a:ext cx="11601450" cy="871775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8DD3C1-4376-4AC3-BD94-8C6340429D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488F6-3507-4853-B010-DFFF0CB3C473}" type="datetimeFigureOut">
              <a:rPr lang="en-GB" smtClean="0"/>
              <a:t>2022-11-16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C78032-0DAE-4E29-BC58-CDD19D8F95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666B16-88E5-4F94-9D8D-20ACDCA133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11005-B1CA-40C8-AF6C-B9FCF4018E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261869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60694EB-97BA-4924-9300-4C45CD7253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86000" y="1683545"/>
            <a:ext cx="13716000" cy="358140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FAE6399-371C-42B8-830F-3C1C899586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86000" y="5403056"/>
            <a:ext cx="13716000" cy="2483645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784" indent="0" algn="ctr">
              <a:buNone/>
              <a:defRPr sz="3000"/>
            </a:lvl2pPr>
            <a:lvl3pPr marL="1371566" indent="0" algn="ctr">
              <a:buNone/>
              <a:defRPr sz="2700"/>
            </a:lvl3pPr>
            <a:lvl4pPr marL="2057349" indent="0" algn="ctr">
              <a:buNone/>
              <a:defRPr sz="2400"/>
            </a:lvl4pPr>
            <a:lvl5pPr marL="2743131" indent="0" algn="ctr">
              <a:buNone/>
              <a:defRPr sz="2400"/>
            </a:lvl5pPr>
            <a:lvl6pPr marL="3428915" indent="0" algn="ctr">
              <a:buNone/>
              <a:defRPr sz="2400"/>
            </a:lvl6pPr>
            <a:lvl7pPr marL="4114697" indent="0" algn="ctr">
              <a:buNone/>
              <a:defRPr sz="2400"/>
            </a:lvl7pPr>
            <a:lvl8pPr marL="4800480" indent="0" algn="ctr">
              <a:buNone/>
              <a:defRPr sz="2400"/>
            </a:lvl8pPr>
            <a:lvl9pPr marL="5486264" indent="0" algn="ctr">
              <a:buNone/>
              <a:defRPr sz="24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3823882-62A0-4577-BFB4-6BE846F5FC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1A63A-106E-4386-A426-E503C6D053D9}" type="datetimeFigureOut">
              <a:rPr lang="es-CL" smtClean="0"/>
              <a:t>16-11-2022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CFD9786-7C1F-4607-8A7A-110472AD28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EC877FF-BE88-47EC-9FA0-F081090E62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8AEF1-FC81-4017-8433-09BD5EFDD118}" type="slidenum">
              <a:rPr lang="es-CL" smtClean="0"/>
              <a:t>‹#›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7238826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DD6F1D0-842E-4811-B096-5CB49AE12E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D74166F-84F5-4E6E-921E-68FCCA9A96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D0A9C23-0185-45F3-882D-C31E6B54C7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1A63A-106E-4386-A426-E503C6D053D9}" type="datetimeFigureOut">
              <a:rPr lang="es-CL" smtClean="0"/>
              <a:t>16-11-2022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2064A76-85AD-42D1-A1CE-D32376CD8A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8CFCBBC-AED8-4EF5-A9AC-C03EBDA387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8AEF1-FC81-4017-8433-09BD5EFDD118}" type="slidenum">
              <a:rPr lang="es-CL" smtClean="0"/>
              <a:t>‹#›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828772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C9E33BF-359B-472E-BE17-03BE7E647E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7777" y="2564611"/>
            <a:ext cx="15773400" cy="4279106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C63CA13-0E3B-4AB9-B76C-CF8AF0682E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47777" y="6884197"/>
            <a:ext cx="15773400" cy="2250281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1pPr>
            <a:lvl2pPr marL="685784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566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349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131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891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697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48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264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26E41F8-8A02-4F92-AB1A-9691F9D3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1A63A-106E-4386-A426-E503C6D053D9}" type="datetimeFigureOut">
              <a:rPr lang="es-CL" smtClean="0"/>
              <a:t>16-11-2022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1CA5ECE-65F1-40BC-B26B-42310FF9E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8AB3419-CFE1-4720-9CDD-0DAFA6CAE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8AEF1-FC81-4017-8433-09BD5EFDD118}" type="slidenum">
              <a:rPr lang="es-CL" smtClean="0"/>
              <a:t>‹#›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8739797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646F09-40EB-4287-8CFB-01F3B691F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93E7D15-4B86-4791-BFB6-5BFFDACA49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57300" y="2738438"/>
            <a:ext cx="7772400" cy="652700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E3869485-F0D4-4964-A87D-2AF0E1375D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258300" y="2738438"/>
            <a:ext cx="7772400" cy="652700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A8543E3-E1F4-4062-976C-92182E478B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1A63A-106E-4386-A426-E503C6D053D9}" type="datetimeFigureOut">
              <a:rPr lang="es-CL" smtClean="0"/>
              <a:t>16-11-2022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AA9234B-4419-478C-AF04-256AC579D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E3D60A5-5D37-46AC-A401-32D620928C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8AEF1-FC81-4017-8433-09BD5EFDD118}" type="slidenum">
              <a:rPr lang="es-CL" smtClean="0"/>
              <a:t>‹#›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0469208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F7B26E4-A994-4FFB-AE63-B5C9F415B6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9682" y="547688"/>
            <a:ext cx="15773400" cy="198834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E9D919A-9A85-4DD1-BD31-BDC667FCD6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59684" y="2521745"/>
            <a:ext cx="7736681" cy="1235868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784" indent="0">
              <a:buNone/>
              <a:defRPr sz="3000" b="1"/>
            </a:lvl2pPr>
            <a:lvl3pPr marL="1371566" indent="0">
              <a:buNone/>
              <a:defRPr sz="2700" b="1"/>
            </a:lvl3pPr>
            <a:lvl4pPr marL="2057349" indent="0">
              <a:buNone/>
              <a:defRPr sz="2400" b="1"/>
            </a:lvl4pPr>
            <a:lvl5pPr marL="2743131" indent="0">
              <a:buNone/>
              <a:defRPr sz="2400" b="1"/>
            </a:lvl5pPr>
            <a:lvl6pPr marL="3428915" indent="0">
              <a:buNone/>
              <a:defRPr sz="2400" b="1"/>
            </a:lvl6pPr>
            <a:lvl7pPr marL="4114697" indent="0">
              <a:buNone/>
              <a:defRPr sz="2400" b="1"/>
            </a:lvl7pPr>
            <a:lvl8pPr marL="4800480" indent="0">
              <a:buNone/>
              <a:defRPr sz="2400" b="1"/>
            </a:lvl8pPr>
            <a:lvl9pPr marL="5486264" indent="0">
              <a:buNone/>
              <a:defRPr sz="24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EA95B1EA-A2F0-4D30-BFF5-2091827593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59684" y="3757613"/>
            <a:ext cx="7736681" cy="552688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9F4ED0C6-76D7-414E-BF50-05C3B2AADDC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9258302" y="2521745"/>
            <a:ext cx="7774782" cy="1235868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784" indent="0">
              <a:buNone/>
              <a:defRPr sz="3000" b="1"/>
            </a:lvl2pPr>
            <a:lvl3pPr marL="1371566" indent="0">
              <a:buNone/>
              <a:defRPr sz="2700" b="1"/>
            </a:lvl3pPr>
            <a:lvl4pPr marL="2057349" indent="0">
              <a:buNone/>
              <a:defRPr sz="2400" b="1"/>
            </a:lvl4pPr>
            <a:lvl5pPr marL="2743131" indent="0">
              <a:buNone/>
              <a:defRPr sz="2400" b="1"/>
            </a:lvl5pPr>
            <a:lvl6pPr marL="3428915" indent="0">
              <a:buNone/>
              <a:defRPr sz="2400" b="1"/>
            </a:lvl6pPr>
            <a:lvl7pPr marL="4114697" indent="0">
              <a:buNone/>
              <a:defRPr sz="2400" b="1"/>
            </a:lvl7pPr>
            <a:lvl8pPr marL="4800480" indent="0">
              <a:buNone/>
              <a:defRPr sz="2400" b="1"/>
            </a:lvl8pPr>
            <a:lvl9pPr marL="5486264" indent="0">
              <a:buNone/>
              <a:defRPr sz="24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DE5B46AA-2FDC-4974-88AE-A793470FC5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9258302" y="3757613"/>
            <a:ext cx="7774782" cy="552688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826BDEB5-27D8-42BF-A78B-AD2DDA8388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1A63A-106E-4386-A426-E503C6D053D9}" type="datetimeFigureOut">
              <a:rPr lang="es-CL" smtClean="0"/>
              <a:t>16-11-2022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90C30A5F-9BED-46DC-9ACF-AD3909C8C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83CBF53B-D59A-44A9-8BFA-097742C6A3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8AEF1-FC81-4017-8433-09BD5EFDD118}" type="slidenum">
              <a:rPr lang="es-CL" smtClean="0"/>
              <a:t>‹#›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1724787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D3C24C8-9760-4E19-B0E9-5818EE5A4C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700800F4-FDBC-40C1-BBF1-2B17D26795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1A63A-106E-4386-A426-E503C6D053D9}" type="datetimeFigureOut">
              <a:rPr lang="es-CL" smtClean="0"/>
              <a:t>16-11-2022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D4F77937-EACA-4768-9342-6A17B5F64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6F532FC4-0318-4DF7-BDC3-79EFF6E6EC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8AEF1-FC81-4017-8433-09BD5EFDD118}" type="slidenum">
              <a:rPr lang="es-CL" smtClean="0"/>
              <a:t>‹#›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40755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63976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E4560E70-E825-4953-86C7-265C66C9D8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1A63A-106E-4386-A426-E503C6D053D9}" type="datetimeFigureOut">
              <a:rPr lang="es-CL" smtClean="0"/>
              <a:t>16-11-2022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6A641D04-9A7B-434D-95DA-27F5F04C9E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E900A725-2BE9-4046-88DF-19B9EDBD2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8AEF1-FC81-4017-8433-09BD5EFDD118}" type="slidenum">
              <a:rPr lang="es-CL" smtClean="0"/>
              <a:t>‹#›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2194826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1A5E42E-F8BE-4F0C-8436-293884FA16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9683" y="685800"/>
            <a:ext cx="5898356" cy="24003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25A11D3-D66F-4A5F-B415-615369B1C5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74782" y="1481140"/>
            <a:ext cx="9258300" cy="7310438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06795004-5C86-4BD3-9F43-66A696875C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59683" y="3086102"/>
            <a:ext cx="5898356" cy="5717382"/>
          </a:xfrm>
        </p:spPr>
        <p:txBody>
          <a:bodyPr/>
          <a:lstStyle>
            <a:lvl1pPr marL="0" indent="0">
              <a:buNone/>
              <a:defRPr sz="2400"/>
            </a:lvl1pPr>
            <a:lvl2pPr marL="685784" indent="0">
              <a:buNone/>
              <a:defRPr sz="2100"/>
            </a:lvl2pPr>
            <a:lvl3pPr marL="1371566" indent="0">
              <a:buNone/>
              <a:defRPr sz="1800"/>
            </a:lvl3pPr>
            <a:lvl4pPr marL="2057349" indent="0">
              <a:buNone/>
              <a:defRPr sz="1500"/>
            </a:lvl4pPr>
            <a:lvl5pPr marL="2743131" indent="0">
              <a:buNone/>
              <a:defRPr sz="1500"/>
            </a:lvl5pPr>
            <a:lvl6pPr marL="3428915" indent="0">
              <a:buNone/>
              <a:defRPr sz="1500"/>
            </a:lvl6pPr>
            <a:lvl7pPr marL="4114697" indent="0">
              <a:buNone/>
              <a:defRPr sz="1500"/>
            </a:lvl7pPr>
            <a:lvl8pPr marL="4800480" indent="0">
              <a:buNone/>
              <a:defRPr sz="1500"/>
            </a:lvl8pPr>
            <a:lvl9pPr marL="5486264" indent="0">
              <a:buNone/>
              <a:defRPr sz="15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0BE4D79-26BD-491F-9306-91C3DFEA9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1A63A-106E-4386-A426-E503C6D053D9}" type="datetimeFigureOut">
              <a:rPr lang="es-CL" smtClean="0"/>
              <a:t>16-11-2022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6E8B9FA-9CF3-43B9-AED9-26A6854E1D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DB55B09-19FE-471B-9558-C4B2371890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8AEF1-FC81-4017-8433-09BD5EFDD118}" type="slidenum">
              <a:rPr lang="es-CL" smtClean="0"/>
              <a:t>‹#›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5550687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4E821D3-F95C-4959-8C8D-3FFB424461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9683" y="685800"/>
            <a:ext cx="5898356" cy="24003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6966BC1D-67A4-4B06-83A2-E8E2631EAC8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7774782" y="1481140"/>
            <a:ext cx="9258300" cy="7310438"/>
          </a:xfrm>
        </p:spPr>
        <p:txBody>
          <a:bodyPr/>
          <a:lstStyle>
            <a:lvl1pPr marL="0" indent="0">
              <a:buNone/>
              <a:defRPr sz="4800"/>
            </a:lvl1pPr>
            <a:lvl2pPr marL="685784" indent="0">
              <a:buNone/>
              <a:defRPr sz="4200"/>
            </a:lvl2pPr>
            <a:lvl3pPr marL="1371566" indent="0">
              <a:buNone/>
              <a:defRPr sz="3600"/>
            </a:lvl3pPr>
            <a:lvl4pPr marL="2057349" indent="0">
              <a:buNone/>
              <a:defRPr sz="3000"/>
            </a:lvl4pPr>
            <a:lvl5pPr marL="2743131" indent="0">
              <a:buNone/>
              <a:defRPr sz="3000"/>
            </a:lvl5pPr>
            <a:lvl6pPr marL="3428915" indent="0">
              <a:buNone/>
              <a:defRPr sz="3000"/>
            </a:lvl6pPr>
            <a:lvl7pPr marL="4114697" indent="0">
              <a:buNone/>
              <a:defRPr sz="3000"/>
            </a:lvl7pPr>
            <a:lvl8pPr marL="4800480" indent="0">
              <a:buNone/>
              <a:defRPr sz="3000"/>
            </a:lvl8pPr>
            <a:lvl9pPr marL="5486264" indent="0">
              <a:buNone/>
              <a:defRPr sz="3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4BDEAA6-97BB-4FB1-BE33-9BC7C85D19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59683" y="3086102"/>
            <a:ext cx="5898356" cy="5717382"/>
          </a:xfrm>
        </p:spPr>
        <p:txBody>
          <a:bodyPr/>
          <a:lstStyle>
            <a:lvl1pPr marL="0" indent="0">
              <a:buNone/>
              <a:defRPr sz="2400"/>
            </a:lvl1pPr>
            <a:lvl2pPr marL="685784" indent="0">
              <a:buNone/>
              <a:defRPr sz="2100"/>
            </a:lvl2pPr>
            <a:lvl3pPr marL="1371566" indent="0">
              <a:buNone/>
              <a:defRPr sz="1800"/>
            </a:lvl3pPr>
            <a:lvl4pPr marL="2057349" indent="0">
              <a:buNone/>
              <a:defRPr sz="1500"/>
            </a:lvl4pPr>
            <a:lvl5pPr marL="2743131" indent="0">
              <a:buNone/>
              <a:defRPr sz="1500"/>
            </a:lvl5pPr>
            <a:lvl6pPr marL="3428915" indent="0">
              <a:buNone/>
              <a:defRPr sz="1500"/>
            </a:lvl6pPr>
            <a:lvl7pPr marL="4114697" indent="0">
              <a:buNone/>
              <a:defRPr sz="1500"/>
            </a:lvl7pPr>
            <a:lvl8pPr marL="4800480" indent="0">
              <a:buNone/>
              <a:defRPr sz="1500"/>
            </a:lvl8pPr>
            <a:lvl9pPr marL="5486264" indent="0">
              <a:buNone/>
              <a:defRPr sz="15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275DD69-2844-45CD-BDD0-83359D331E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1A63A-106E-4386-A426-E503C6D053D9}" type="datetimeFigureOut">
              <a:rPr lang="es-CL" smtClean="0"/>
              <a:t>16-11-2022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7560A77-6EF3-44AD-A999-4AEF545476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C86B721-66A6-45DB-A30E-1739EC6453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8AEF1-FC81-4017-8433-09BD5EFDD118}" type="slidenum">
              <a:rPr lang="es-CL" smtClean="0"/>
              <a:t>‹#›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0146729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1A946ED-6B74-48BC-A81C-6314D3CE75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560904D-52C8-4798-A19F-233B969C06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813E227-AC7D-41AB-858B-F459477F1D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1A63A-106E-4386-A426-E503C6D053D9}" type="datetimeFigureOut">
              <a:rPr lang="es-CL" smtClean="0"/>
              <a:t>16-11-2022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008B1E6-3033-4A2D-90DD-0D906C81FB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81009B7-9D0F-4B5E-AE86-F9D287EC48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8AEF1-FC81-4017-8433-09BD5EFDD118}" type="slidenum">
              <a:rPr lang="es-CL" smtClean="0"/>
              <a:t>‹#›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7389206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ED427785-2894-4656-ACE2-463946D5DB2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3087352" y="547690"/>
            <a:ext cx="3943350" cy="8717759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33C84638-F8F4-463E-82F9-5962D1AA4E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57302" y="547690"/>
            <a:ext cx="11601450" cy="8717759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A2A74DF-6818-480F-9F8E-F4787BE1D8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1A63A-106E-4386-A426-E503C6D053D9}" type="datetimeFigureOut">
              <a:rPr lang="es-CL" smtClean="0"/>
              <a:t>16-11-2022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7BC0F2B-B5D4-43DF-A63B-F245169F82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09592A1-5969-4BB0-94E7-EBA3E7637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8AEF1-FC81-4017-8433-09BD5EFDD118}" type="slidenum">
              <a:rPr lang="es-CL" smtClean="0"/>
              <a:t>‹#›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1932223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683545"/>
            <a:ext cx="18288000" cy="3581400"/>
          </a:xfrm>
        </p:spPr>
        <p:txBody>
          <a:bodyPr anchor="b"/>
          <a:lstStyle>
            <a:lvl1pPr algn="ctr">
              <a:defRPr sz="9000" b="1" i="0" baseline="0">
                <a:solidFill>
                  <a:srgbClr val="007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403057"/>
            <a:ext cx="18288000" cy="2483643"/>
          </a:xfrm>
        </p:spPr>
        <p:txBody>
          <a:bodyPr>
            <a:normAutofit/>
          </a:bodyPr>
          <a:lstStyle>
            <a:lvl1pPr marL="0" indent="0" algn="ctr">
              <a:buNone/>
              <a:defRPr sz="4200" baseline="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8E0BB-69CE-436F-AC3F-81766C668337}" type="datetimeFigureOut">
              <a:rPr lang="en-GB" smtClean="0"/>
              <a:t>2022-11-16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03A28-86FA-4EA1-8DAA-53C9EE1518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414722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i="0" baseline="0">
                <a:solidFill>
                  <a:srgbClr val="007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8E0BB-69CE-436F-AC3F-81766C668337}" type="datetimeFigureOut">
              <a:rPr lang="en-GB" smtClean="0"/>
              <a:t>2022-11-16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03A28-86FA-4EA1-8DAA-53C9EE1518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469600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564611"/>
            <a:ext cx="18288000" cy="4279106"/>
          </a:xfrm>
        </p:spPr>
        <p:txBody>
          <a:bodyPr anchor="b"/>
          <a:lstStyle>
            <a:lvl1pPr>
              <a:defRPr sz="9000" b="1" i="0" baseline="0">
                <a:solidFill>
                  <a:srgbClr val="007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7316" y="6884198"/>
            <a:ext cx="18130685" cy="2250281"/>
          </a:xfrm>
        </p:spPr>
        <p:txBody>
          <a:bodyPr>
            <a:normAutofit/>
          </a:bodyPr>
          <a:lstStyle>
            <a:lvl1pPr marL="0" indent="0">
              <a:buNone/>
              <a:defRPr sz="4200" baseline="0">
                <a:solidFill>
                  <a:schemeClr val="tx1"/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8E0BB-69CE-436F-AC3F-81766C668337}" type="datetimeFigureOut">
              <a:rPr lang="en-GB" smtClean="0"/>
              <a:t>2022-11-16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03A28-86FA-4EA1-8DAA-53C9EE1518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217757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738438"/>
            <a:ext cx="7772400" cy="652700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258300" y="2738438"/>
            <a:ext cx="7772400" cy="652700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8E0BB-69CE-436F-AC3F-81766C668337}" type="datetimeFigureOut">
              <a:rPr lang="en-GB" smtClean="0"/>
              <a:t>2022-11-16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03A28-86FA-4EA1-8DAA-53C9EE1518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591172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2" y="547691"/>
            <a:ext cx="15773400" cy="198834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9684" y="2521745"/>
            <a:ext cx="7736681" cy="1235868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9684" y="3757613"/>
            <a:ext cx="7736681" cy="55268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258302" y="2521745"/>
            <a:ext cx="7774782" cy="1235868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258302" y="3757613"/>
            <a:ext cx="7774782" cy="55268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8E0BB-69CE-436F-AC3F-81766C668337}" type="datetimeFigureOut">
              <a:rPr lang="en-GB" smtClean="0"/>
              <a:t>2022-11-16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03A28-86FA-4EA1-8DAA-53C9EE1518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29017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15528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8E0BB-69CE-436F-AC3F-81766C668337}" type="datetimeFigureOut">
              <a:rPr lang="en-GB" smtClean="0"/>
              <a:t>2022-11-16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03A28-86FA-4EA1-8DAA-53C9EE1518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387525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8E0BB-69CE-436F-AC3F-81766C668337}" type="datetimeFigureOut">
              <a:rPr lang="en-GB" smtClean="0"/>
              <a:t>2022-11-16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03A28-86FA-4EA1-8DAA-53C9EE1518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807823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3" y="685800"/>
            <a:ext cx="5898356" cy="24003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74782" y="1481141"/>
            <a:ext cx="9258300" cy="7310438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3" y="3086100"/>
            <a:ext cx="5898356" cy="5717382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8E0BB-69CE-436F-AC3F-81766C668337}" type="datetimeFigureOut">
              <a:rPr lang="en-GB" smtClean="0"/>
              <a:t>2022-11-16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03A28-86FA-4EA1-8DAA-53C9EE1518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534362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3" y="685800"/>
            <a:ext cx="5898356" cy="24003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774782" y="1481141"/>
            <a:ext cx="9258300" cy="7310438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3" y="3086100"/>
            <a:ext cx="5898356" cy="5717382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8E0BB-69CE-436F-AC3F-81766C668337}" type="datetimeFigureOut">
              <a:rPr lang="en-GB" smtClean="0"/>
              <a:t>2022-11-16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03A28-86FA-4EA1-8DAA-53C9EE1518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930079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8E0BB-69CE-436F-AC3F-81766C668337}" type="datetimeFigureOut">
              <a:rPr lang="en-GB" smtClean="0"/>
              <a:t>2022-11-16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03A28-86FA-4EA1-8DAA-53C9EE1518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998388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087352" y="547688"/>
            <a:ext cx="3943350" cy="871775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2" y="547688"/>
            <a:ext cx="11601450" cy="871775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8E0BB-69CE-436F-AC3F-81766C668337}" type="datetimeFigureOut">
              <a:rPr lang="en-GB" smtClean="0"/>
              <a:t>2022-11-16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03A28-86FA-4EA1-8DAA-53C9EE1518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821477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ll Width Head + Bold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30258" y="2279444"/>
            <a:ext cx="16659227" cy="597320"/>
          </a:xfrm>
        </p:spPr>
        <p:txBody>
          <a:bodyPr/>
          <a:lstStyle>
            <a:lvl1pPr>
              <a:lnSpc>
                <a:spcPts val="2400"/>
              </a:lnSpc>
              <a:spcBef>
                <a:spcPts val="0"/>
              </a:spcBef>
              <a:defRPr sz="2100" b="1" baseline="0"/>
            </a:lvl1pPr>
            <a:lvl2pPr marL="257175" indent="-257175">
              <a:spcBef>
                <a:spcPts val="504"/>
              </a:spcBef>
              <a:spcAft>
                <a:spcPts val="0"/>
              </a:spcAft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§"/>
              <a:defRPr sz="1950"/>
            </a:lvl2pPr>
            <a:lvl3pPr marL="514350" indent="-257175">
              <a:spcBef>
                <a:spcPts val="504"/>
              </a:spcBef>
              <a:buClr>
                <a:srgbClr val="3086AB"/>
              </a:buClr>
              <a:buFont typeface="Arial" panose="020B0604020202020204" pitchFamily="34" charset="0"/>
              <a:buChar char="•"/>
              <a:tabLst/>
              <a:defRPr baseline="0"/>
            </a:lvl3pPr>
            <a:lvl4pPr marL="773907" indent="-259557">
              <a:spcBef>
                <a:spcPts val="504"/>
              </a:spcBef>
              <a:spcAft>
                <a:spcPts val="0"/>
              </a:spcAft>
              <a:buFont typeface="Arial" panose="020B0604020202020204" pitchFamily="34" charset="0"/>
              <a:buChar char="-"/>
              <a:tabLst/>
              <a:defRPr baseline="0"/>
            </a:lvl4pPr>
            <a:lvl5pPr marL="1031082" indent="-257175">
              <a:spcBef>
                <a:spcPts val="504"/>
              </a:spcBef>
              <a:defRPr baseline="0"/>
            </a:lvl5pPr>
          </a:lstStyle>
          <a:p>
            <a:pPr lvl="0"/>
            <a:r>
              <a:rPr lang="en-US" dirty="0"/>
              <a:t>Insert bullet list at full-width </a:t>
            </a:r>
            <a:r>
              <a:rPr lang="en-US"/>
              <a:t>of slide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11247128" y="9791918"/>
            <a:ext cx="5791200" cy="311196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US" dirty="0">
                <a:solidFill>
                  <a:srgbClr val="000000"/>
                </a:solidFill>
              </a:rPr>
              <a:t>© Bill &amp; Melinda Gates Foundation      |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>
          <a:xfrm>
            <a:off x="17039471" y="9791036"/>
            <a:ext cx="380166" cy="311196"/>
          </a:xfrm>
          <a:prstGeom prst="rect">
            <a:avLst/>
          </a:prstGeom>
        </p:spPr>
        <p:txBody>
          <a:bodyPr/>
          <a:lstStyle/>
          <a:p>
            <a:fld id="{D3F7C509-FEEF-45D3-B896-7C07814C0C13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730258" y="3057449"/>
            <a:ext cx="16694150" cy="6332406"/>
          </a:xfrm>
        </p:spPr>
        <p:txBody>
          <a:bodyPr/>
          <a:lstStyle>
            <a:lvl1pPr>
              <a:spcBef>
                <a:spcPts val="900"/>
              </a:spcBef>
              <a:defRPr sz="1950"/>
            </a:lvl1pPr>
            <a:lvl2pPr>
              <a:spcBef>
                <a:spcPts val="900"/>
              </a:spcBef>
              <a:defRPr sz="1950"/>
            </a:lvl2pPr>
            <a:lvl3pPr>
              <a:spcBef>
                <a:spcPts val="900"/>
              </a:spcBef>
              <a:defRPr sz="1800"/>
            </a:lvl3pPr>
            <a:lvl4pPr>
              <a:spcBef>
                <a:spcPts val="900"/>
              </a:spcBef>
              <a:defRPr sz="1650"/>
            </a:lvl4pPr>
            <a:lvl5pPr>
              <a:spcBef>
                <a:spcPts val="900"/>
              </a:spcBef>
              <a:defRPr sz="15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30258" y="969394"/>
            <a:ext cx="16659227" cy="1046366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/>
              <a:t>INSERT HEADLINE HERE – UP TO 2 FULL WIDTH LINES (ALL CAPS)</a:t>
            </a:r>
          </a:p>
        </p:txBody>
      </p:sp>
    </p:spTree>
    <p:extLst>
      <p:ext uri="{BB962C8B-B14F-4D97-AF65-F5344CB8AC3E}">
        <p14:creationId xmlns:p14="http://schemas.microsoft.com/office/powerpoint/2010/main" val="93502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623400" y="890050"/>
            <a:ext cx="17041200" cy="114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623400" y="2304950"/>
            <a:ext cx="17041200" cy="68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914400" lvl="0" indent="-6858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828800" lvl="1" indent="-635000">
              <a:spcBef>
                <a:spcPts val="3200"/>
              </a:spcBef>
              <a:spcAft>
                <a:spcPts val="0"/>
              </a:spcAft>
              <a:buSzPts val="1400"/>
              <a:buChar char="○"/>
              <a:defRPr/>
            </a:lvl2pPr>
            <a:lvl3pPr marL="2743200" lvl="2" indent="-635000">
              <a:spcBef>
                <a:spcPts val="3200"/>
              </a:spcBef>
              <a:spcAft>
                <a:spcPts val="0"/>
              </a:spcAft>
              <a:buSzPts val="1400"/>
              <a:buChar char="■"/>
              <a:defRPr/>
            </a:lvl3pPr>
            <a:lvl4pPr marL="3657600" lvl="3" indent="-635000">
              <a:spcBef>
                <a:spcPts val="3200"/>
              </a:spcBef>
              <a:spcAft>
                <a:spcPts val="0"/>
              </a:spcAft>
              <a:buSzPts val="1400"/>
              <a:buChar char="●"/>
              <a:defRPr/>
            </a:lvl4pPr>
            <a:lvl5pPr marL="4572000" lvl="4" indent="-635000">
              <a:spcBef>
                <a:spcPts val="3200"/>
              </a:spcBef>
              <a:spcAft>
                <a:spcPts val="0"/>
              </a:spcAft>
              <a:buSzPts val="1400"/>
              <a:buChar char="○"/>
              <a:defRPr/>
            </a:lvl5pPr>
            <a:lvl6pPr marL="5486400" lvl="5" indent="-635000">
              <a:spcBef>
                <a:spcPts val="3200"/>
              </a:spcBef>
              <a:spcAft>
                <a:spcPts val="0"/>
              </a:spcAft>
              <a:buSzPts val="1400"/>
              <a:buChar char="■"/>
              <a:defRPr/>
            </a:lvl6pPr>
            <a:lvl7pPr marL="6400800" lvl="6" indent="-635000">
              <a:spcBef>
                <a:spcPts val="3200"/>
              </a:spcBef>
              <a:spcAft>
                <a:spcPts val="0"/>
              </a:spcAft>
              <a:buSzPts val="1400"/>
              <a:buChar char="●"/>
              <a:defRPr/>
            </a:lvl7pPr>
            <a:lvl8pPr marL="7315200" lvl="7" indent="-635000">
              <a:spcBef>
                <a:spcPts val="3200"/>
              </a:spcBef>
              <a:spcAft>
                <a:spcPts val="0"/>
              </a:spcAft>
              <a:buSzPts val="1400"/>
              <a:buChar char="○"/>
              <a:defRPr/>
            </a:lvl8pPr>
            <a:lvl9pPr marL="8229600" lvl="8" indent="-635000">
              <a:spcBef>
                <a:spcPts val="3200"/>
              </a:spcBef>
              <a:spcAft>
                <a:spcPts val="32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190589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8294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1973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841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36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1227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slideLayout" Target="../slideLayouts/slideLayout47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383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D47467B-C4B7-44EE-9190-87ED386DAE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300" y="547688"/>
            <a:ext cx="15773400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20151B-03AD-46E9-BC87-EC2F48B118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57300" y="2738438"/>
            <a:ext cx="15773400" cy="6527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B41006-8B41-46F8-BADF-0875E264CA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57300" y="9534526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D488F6-3507-4853-B010-DFFF0CB3C473}" type="datetimeFigureOut">
              <a:rPr lang="en-GB" smtClean="0"/>
              <a:t>2022-11-16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8D1643-34F1-4E06-BE6A-684C9BF711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57900" y="9534526"/>
            <a:ext cx="61722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8A55B3-B726-479C-9B8D-424F3BCA3F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2915900" y="9534526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B11005-B1CA-40C8-AF6C-B9FCF4018E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35075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A0121DFE-4F23-4EF0-B1F5-AECE46D5B7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300" y="547688"/>
            <a:ext cx="15773400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A1AD078-34C0-46A8-8779-D5E75ADB9B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57300" y="2738438"/>
            <a:ext cx="15773400" cy="65270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193256D-CD06-4FF8-AB3F-C9D9CB45B3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57300" y="9534527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E1A63A-106E-4386-A426-E503C6D053D9}" type="datetimeFigureOut">
              <a:rPr lang="es-CL" smtClean="0"/>
              <a:t>16-11-2022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B496264-A79B-4832-A4A5-8AEAB5C44B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57900" y="9534527"/>
            <a:ext cx="61722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65C44D2-C2E6-41BB-85FE-A7BE3EBE64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2915900" y="9534527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8AEF1-FC81-4017-8433-09BD5EFDD118}" type="slidenum">
              <a:rPr lang="es-CL" smtClean="0"/>
              <a:t>‹#›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72834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l" defTabSz="1371566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1" indent="-342891" algn="l" defTabSz="1371566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675" indent="-342891" algn="l" defTabSz="1371566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457" indent="-342891" algn="l" defTabSz="1371566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240" indent="-342891" algn="l" defTabSz="1371566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024" indent="-342891" algn="l" defTabSz="1371566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806" indent="-342891" algn="l" defTabSz="1371566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589" indent="-342891" algn="l" defTabSz="1371566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371" indent="-342891" algn="l" defTabSz="1371566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155" indent="-342891" algn="l" defTabSz="1371566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1371566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4" algn="l" defTabSz="1371566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566" algn="l" defTabSz="1371566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349" algn="l" defTabSz="1371566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algn="l" defTabSz="1371566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8915" algn="l" defTabSz="1371566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697" algn="l" defTabSz="1371566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480" algn="l" defTabSz="1371566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264" algn="l" defTabSz="1371566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7300" y="547691"/>
            <a:ext cx="15773400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7300" y="2738438"/>
            <a:ext cx="15773400" cy="6527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7300" y="9534529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E8E0BB-69CE-436F-AC3F-81766C668337}" type="datetimeFigureOut">
              <a:rPr lang="en-GB" smtClean="0"/>
              <a:t>2022-11-16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57900" y="9534529"/>
            <a:ext cx="61722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915900" y="9534529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803A28-86FA-4EA1-8DAA-53C9EE1518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5121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  <p:sldLayoutId id="2147483710" r:id="rId13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6.png"/><Relationship Id="rId18" Type="http://schemas.openxmlformats.org/officeDocument/2006/relationships/customXml" Target="../ink/ink8.xml"/><Relationship Id="rId26" Type="http://schemas.openxmlformats.org/officeDocument/2006/relationships/customXml" Target="../ink/ink12.xml"/><Relationship Id="rId39" Type="http://schemas.openxmlformats.org/officeDocument/2006/relationships/image" Target="../media/image29.png"/><Relationship Id="rId21" Type="http://schemas.openxmlformats.org/officeDocument/2006/relationships/image" Target="../media/image20.png"/><Relationship Id="rId34" Type="http://schemas.openxmlformats.org/officeDocument/2006/relationships/customXml" Target="../ink/ink16.xml"/><Relationship Id="rId42" Type="http://schemas.openxmlformats.org/officeDocument/2006/relationships/customXml" Target="../ink/ink20.xml"/><Relationship Id="rId47" Type="http://schemas.openxmlformats.org/officeDocument/2006/relationships/image" Target="../media/image33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6" Type="http://schemas.openxmlformats.org/officeDocument/2006/relationships/customXml" Target="../ink/ink7.xml"/><Relationship Id="rId29" Type="http://schemas.openxmlformats.org/officeDocument/2006/relationships/image" Target="../media/image24.png"/><Relationship Id="rId1" Type="http://schemas.openxmlformats.org/officeDocument/2006/relationships/slideLayout" Target="../slideLayouts/slideLayout19.xml"/><Relationship Id="rId6" Type="http://schemas.openxmlformats.org/officeDocument/2006/relationships/customXml" Target="../ink/ink2.xml"/><Relationship Id="rId11" Type="http://schemas.openxmlformats.org/officeDocument/2006/relationships/image" Target="../media/image15.png"/><Relationship Id="rId24" Type="http://schemas.openxmlformats.org/officeDocument/2006/relationships/customXml" Target="../ink/ink11.xml"/><Relationship Id="rId32" Type="http://schemas.openxmlformats.org/officeDocument/2006/relationships/customXml" Target="../ink/ink15.xml"/><Relationship Id="rId37" Type="http://schemas.openxmlformats.org/officeDocument/2006/relationships/image" Target="../media/image28.png"/><Relationship Id="rId40" Type="http://schemas.openxmlformats.org/officeDocument/2006/relationships/customXml" Target="../ink/ink19.xml"/><Relationship Id="rId45" Type="http://schemas.openxmlformats.org/officeDocument/2006/relationships/image" Target="../media/image32.png"/><Relationship Id="rId5" Type="http://schemas.openxmlformats.org/officeDocument/2006/relationships/image" Target="../media/image12.png"/><Relationship Id="rId15" Type="http://schemas.openxmlformats.org/officeDocument/2006/relationships/image" Target="../media/image17.png"/><Relationship Id="rId23" Type="http://schemas.openxmlformats.org/officeDocument/2006/relationships/image" Target="../media/image21.png"/><Relationship Id="rId28" Type="http://schemas.openxmlformats.org/officeDocument/2006/relationships/customXml" Target="../ink/ink13.xml"/><Relationship Id="rId36" Type="http://schemas.openxmlformats.org/officeDocument/2006/relationships/customXml" Target="../ink/ink17.xml"/><Relationship Id="rId10" Type="http://schemas.openxmlformats.org/officeDocument/2006/relationships/customXml" Target="../ink/ink4.xml"/><Relationship Id="rId19" Type="http://schemas.openxmlformats.org/officeDocument/2006/relationships/image" Target="../media/image19.png"/><Relationship Id="rId31" Type="http://schemas.openxmlformats.org/officeDocument/2006/relationships/image" Target="../media/image25.png"/><Relationship Id="rId44" Type="http://schemas.openxmlformats.org/officeDocument/2006/relationships/customXml" Target="../ink/ink21.xml"/><Relationship Id="rId4" Type="http://schemas.openxmlformats.org/officeDocument/2006/relationships/customXml" Target="../ink/ink1.xml"/><Relationship Id="rId9" Type="http://schemas.openxmlformats.org/officeDocument/2006/relationships/image" Target="../media/image14.png"/><Relationship Id="rId14" Type="http://schemas.openxmlformats.org/officeDocument/2006/relationships/customXml" Target="../ink/ink6.xml"/><Relationship Id="rId22" Type="http://schemas.openxmlformats.org/officeDocument/2006/relationships/customXml" Target="../ink/ink10.xml"/><Relationship Id="rId27" Type="http://schemas.openxmlformats.org/officeDocument/2006/relationships/image" Target="../media/image23.png"/><Relationship Id="rId30" Type="http://schemas.openxmlformats.org/officeDocument/2006/relationships/customXml" Target="../ink/ink14.xml"/><Relationship Id="rId35" Type="http://schemas.openxmlformats.org/officeDocument/2006/relationships/image" Target="../media/image27.png"/><Relationship Id="rId43" Type="http://schemas.openxmlformats.org/officeDocument/2006/relationships/image" Target="../media/image31.png"/><Relationship Id="rId8" Type="http://schemas.openxmlformats.org/officeDocument/2006/relationships/customXml" Target="../ink/ink3.xml"/><Relationship Id="rId3" Type="http://schemas.openxmlformats.org/officeDocument/2006/relationships/image" Target="../media/image10.jpg"/><Relationship Id="rId12" Type="http://schemas.openxmlformats.org/officeDocument/2006/relationships/customXml" Target="../ink/ink5.xml"/><Relationship Id="rId17" Type="http://schemas.openxmlformats.org/officeDocument/2006/relationships/image" Target="../media/image18.png"/><Relationship Id="rId25" Type="http://schemas.openxmlformats.org/officeDocument/2006/relationships/image" Target="../media/image22.png"/><Relationship Id="rId33" Type="http://schemas.openxmlformats.org/officeDocument/2006/relationships/image" Target="../media/image26.png"/><Relationship Id="rId38" Type="http://schemas.openxmlformats.org/officeDocument/2006/relationships/customXml" Target="../ink/ink18.xml"/><Relationship Id="rId46" Type="http://schemas.openxmlformats.org/officeDocument/2006/relationships/customXml" Target="../ink/ink22.xml"/><Relationship Id="rId20" Type="http://schemas.openxmlformats.org/officeDocument/2006/relationships/customXml" Target="../ink/ink9.xml"/><Relationship Id="rId41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38.png"/><Relationship Id="rId18" Type="http://schemas.openxmlformats.org/officeDocument/2006/relationships/customXml" Target="../ink/ink30.xml"/><Relationship Id="rId26" Type="http://schemas.openxmlformats.org/officeDocument/2006/relationships/customXml" Target="../ink/ink34.xml"/><Relationship Id="rId39" Type="http://schemas.openxmlformats.org/officeDocument/2006/relationships/image" Target="../media/image51.png"/><Relationship Id="rId21" Type="http://schemas.openxmlformats.org/officeDocument/2006/relationships/image" Target="../media/image42.png"/><Relationship Id="rId34" Type="http://schemas.openxmlformats.org/officeDocument/2006/relationships/customXml" Target="../ink/ink38.xml"/><Relationship Id="rId42" Type="http://schemas.openxmlformats.org/officeDocument/2006/relationships/customXml" Target="../ink/ink42.xml"/><Relationship Id="rId47" Type="http://schemas.openxmlformats.org/officeDocument/2006/relationships/image" Target="../media/image55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10.xml"/><Relationship Id="rId16" Type="http://schemas.openxmlformats.org/officeDocument/2006/relationships/customXml" Target="../ink/ink29.xml"/><Relationship Id="rId29" Type="http://schemas.openxmlformats.org/officeDocument/2006/relationships/image" Target="../media/image46.png"/><Relationship Id="rId1" Type="http://schemas.openxmlformats.org/officeDocument/2006/relationships/slideLayout" Target="../slideLayouts/slideLayout19.xml"/><Relationship Id="rId6" Type="http://schemas.openxmlformats.org/officeDocument/2006/relationships/customXml" Target="../ink/ink24.xml"/><Relationship Id="rId11" Type="http://schemas.openxmlformats.org/officeDocument/2006/relationships/image" Target="../media/image37.png"/><Relationship Id="rId24" Type="http://schemas.openxmlformats.org/officeDocument/2006/relationships/customXml" Target="../ink/ink33.xml"/><Relationship Id="rId32" Type="http://schemas.openxmlformats.org/officeDocument/2006/relationships/customXml" Target="../ink/ink37.xml"/><Relationship Id="rId37" Type="http://schemas.openxmlformats.org/officeDocument/2006/relationships/image" Target="../media/image50.png"/><Relationship Id="rId40" Type="http://schemas.openxmlformats.org/officeDocument/2006/relationships/customXml" Target="../ink/ink41.xml"/><Relationship Id="rId45" Type="http://schemas.openxmlformats.org/officeDocument/2006/relationships/image" Target="../media/image54.png"/><Relationship Id="rId5" Type="http://schemas.openxmlformats.org/officeDocument/2006/relationships/image" Target="../media/image34.png"/><Relationship Id="rId15" Type="http://schemas.openxmlformats.org/officeDocument/2006/relationships/image" Target="../media/image39.png"/><Relationship Id="rId23" Type="http://schemas.openxmlformats.org/officeDocument/2006/relationships/image" Target="../media/image43.png"/><Relationship Id="rId28" Type="http://schemas.openxmlformats.org/officeDocument/2006/relationships/customXml" Target="../ink/ink35.xml"/><Relationship Id="rId36" Type="http://schemas.openxmlformats.org/officeDocument/2006/relationships/customXml" Target="../ink/ink39.xml"/><Relationship Id="rId10" Type="http://schemas.openxmlformats.org/officeDocument/2006/relationships/customXml" Target="../ink/ink26.xml"/><Relationship Id="rId19" Type="http://schemas.openxmlformats.org/officeDocument/2006/relationships/image" Target="../media/image41.png"/><Relationship Id="rId31" Type="http://schemas.openxmlformats.org/officeDocument/2006/relationships/image" Target="../media/image47.png"/><Relationship Id="rId44" Type="http://schemas.openxmlformats.org/officeDocument/2006/relationships/customXml" Target="../ink/ink43.xml"/><Relationship Id="rId4" Type="http://schemas.openxmlformats.org/officeDocument/2006/relationships/customXml" Target="../ink/ink23.xml"/><Relationship Id="rId9" Type="http://schemas.openxmlformats.org/officeDocument/2006/relationships/image" Target="../media/image36.png"/><Relationship Id="rId14" Type="http://schemas.openxmlformats.org/officeDocument/2006/relationships/customXml" Target="../ink/ink28.xml"/><Relationship Id="rId22" Type="http://schemas.openxmlformats.org/officeDocument/2006/relationships/customXml" Target="../ink/ink32.xml"/><Relationship Id="rId27" Type="http://schemas.openxmlformats.org/officeDocument/2006/relationships/image" Target="../media/image45.png"/><Relationship Id="rId30" Type="http://schemas.openxmlformats.org/officeDocument/2006/relationships/customXml" Target="../ink/ink36.xml"/><Relationship Id="rId35" Type="http://schemas.openxmlformats.org/officeDocument/2006/relationships/image" Target="../media/image49.png"/><Relationship Id="rId43" Type="http://schemas.openxmlformats.org/officeDocument/2006/relationships/image" Target="../media/image53.png"/><Relationship Id="rId8" Type="http://schemas.openxmlformats.org/officeDocument/2006/relationships/customXml" Target="../ink/ink25.xml"/><Relationship Id="rId3" Type="http://schemas.openxmlformats.org/officeDocument/2006/relationships/image" Target="../media/image10.jpg"/><Relationship Id="rId12" Type="http://schemas.openxmlformats.org/officeDocument/2006/relationships/customXml" Target="../ink/ink27.xml"/><Relationship Id="rId17" Type="http://schemas.openxmlformats.org/officeDocument/2006/relationships/image" Target="../media/image40.png"/><Relationship Id="rId25" Type="http://schemas.openxmlformats.org/officeDocument/2006/relationships/image" Target="../media/image44.png"/><Relationship Id="rId33" Type="http://schemas.openxmlformats.org/officeDocument/2006/relationships/image" Target="../media/image48.png"/><Relationship Id="rId38" Type="http://schemas.openxmlformats.org/officeDocument/2006/relationships/customXml" Target="../ink/ink40.xml"/><Relationship Id="rId46" Type="http://schemas.openxmlformats.org/officeDocument/2006/relationships/customXml" Target="../ink/ink44.xml"/><Relationship Id="rId20" Type="http://schemas.openxmlformats.org/officeDocument/2006/relationships/customXml" Target="../ink/ink31.xml"/><Relationship Id="rId41" Type="http://schemas.openxmlformats.org/officeDocument/2006/relationships/image" Target="../media/image5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65.png"/><Relationship Id="rId18" Type="http://schemas.openxmlformats.org/officeDocument/2006/relationships/customXml" Target="../ink/ink52.xml"/><Relationship Id="rId26" Type="http://schemas.openxmlformats.org/officeDocument/2006/relationships/customXml" Target="../ink/ink56.xml"/><Relationship Id="rId3" Type="http://schemas.openxmlformats.org/officeDocument/2006/relationships/image" Target="../media/image57.jpg"/><Relationship Id="rId21" Type="http://schemas.openxmlformats.org/officeDocument/2006/relationships/image" Target="../media/image69.png"/><Relationship Id="rId34" Type="http://schemas.openxmlformats.org/officeDocument/2006/relationships/customXml" Target="../ink/ink60.xml"/><Relationship Id="rId7" Type="http://schemas.openxmlformats.org/officeDocument/2006/relationships/image" Target="../media/image62.png"/><Relationship Id="rId12" Type="http://schemas.openxmlformats.org/officeDocument/2006/relationships/customXml" Target="../ink/ink49.xml"/><Relationship Id="rId17" Type="http://schemas.openxmlformats.org/officeDocument/2006/relationships/image" Target="../media/image67.png"/><Relationship Id="rId25" Type="http://schemas.openxmlformats.org/officeDocument/2006/relationships/image" Target="../media/image71.png"/><Relationship Id="rId33" Type="http://schemas.openxmlformats.org/officeDocument/2006/relationships/image" Target="../media/image75.png"/><Relationship Id="rId2" Type="http://schemas.openxmlformats.org/officeDocument/2006/relationships/notesSlide" Target="../notesSlides/notesSlide16.xml"/><Relationship Id="rId16" Type="http://schemas.openxmlformats.org/officeDocument/2006/relationships/customXml" Target="../ink/ink51.xml"/><Relationship Id="rId20" Type="http://schemas.openxmlformats.org/officeDocument/2006/relationships/customXml" Target="../ink/ink53.xml"/><Relationship Id="rId29" Type="http://schemas.openxmlformats.org/officeDocument/2006/relationships/image" Target="../media/image73.png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46.xml"/><Relationship Id="rId11" Type="http://schemas.openxmlformats.org/officeDocument/2006/relationships/image" Target="../media/image64.png"/><Relationship Id="rId24" Type="http://schemas.openxmlformats.org/officeDocument/2006/relationships/customXml" Target="../ink/ink55.xml"/><Relationship Id="rId32" Type="http://schemas.openxmlformats.org/officeDocument/2006/relationships/customXml" Target="../ink/ink59.xml"/><Relationship Id="rId5" Type="http://schemas.openxmlformats.org/officeDocument/2006/relationships/image" Target="../media/image61.png"/><Relationship Id="rId15" Type="http://schemas.openxmlformats.org/officeDocument/2006/relationships/image" Target="../media/image66.png"/><Relationship Id="rId23" Type="http://schemas.openxmlformats.org/officeDocument/2006/relationships/image" Target="../media/image70.png"/><Relationship Id="rId28" Type="http://schemas.openxmlformats.org/officeDocument/2006/relationships/customXml" Target="../ink/ink57.xml"/><Relationship Id="rId10" Type="http://schemas.openxmlformats.org/officeDocument/2006/relationships/customXml" Target="../ink/ink48.xml"/><Relationship Id="rId19" Type="http://schemas.openxmlformats.org/officeDocument/2006/relationships/image" Target="../media/image68.png"/><Relationship Id="rId31" Type="http://schemas.openxmlformats.org/officeDocument/2006/relationships/image" Target="../media/image74.png"/><Relationship Id="rId4" Type="http://schemas.openxmlformats.org/officeDocument/2006/relationships/customXml" Target="../ink/ink45.xml"/><Relationship Id="rId9" Type="http://schemas.openxmlformats.org/officeDocument/2006/relationships/image" Target="../media/image63.png"/><Relationship Id="rId14" Type="http://schemas.openxmlformats.org/officeDocument/2006/relationships/customXml" Target="../ink/ink50.xml"/><Relationship Id="rId22" Type="http://schemas.openxmlformats.org/officeDocument/2006/relationships/customXml" Target="../ink/ink54.xml"/><Relationship Id="rId27" Type="http://schemas.openxmlformats.org/officeDocument/2006/relationships/image" Target="../media/image72.png"/><Relationship Id="rId30" Type="http://schemas.openxmlformats.org/officeDocument/2006/relationships/customXml" Target="../ink/ink58.xml"/><Relationship Id="rId35" Type="http://schemas.openxmlformats.org/officeDocument/2006/relationships/image" Target="../media/image76.png"/><Relationship Id="rId8" Type="http://schemas.openxmlformats.org/officeDocument/2006/relationships/customXml" Target="../ink/ink4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2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65.png"/><Relationship Id="rId18" Type="http://schemas.openxmlformats.org/officeDocument/2006/relationships/customXml" Target="../ink/ink68.xml"/><Relationship Id="rId26" Type="http://schemas.openxmlformats.org/officeDocument/2006/relationships/customXml" Target="../ink/ink72.xml"/><Relationship Id="rId3" Type="http://schemas.openxmlformats.org/officeDocument/2006/relationships/image" Target="../media/image57.jpg"/><Relationship Id="rId21" Type="http://schemas.openxmlformats.org/officeDocument/2006/relationships/image" Target="../media/image69.png"/><Relationship Id="rId34" Type="http://schemas.openxmlformats.org/officeDocument/2006/relationships/customXml" Target="../ink/ink76.xml"/><Relationship Id="rId7" Type="http://schemas.openxmlformats.org/officeDocument/2006/relationships/image" Target="../media/image62.png"/><Relationship Id="rId12" Type="http://schemas.openxmlformats.org/officeDocument/2006/relationships/customXml" Target="../ink/ink65.xml"/><Relationship Id="rId17" Type="http://schemas.openxmlformats.org/officeDocument/2006/relationships/image" Target="../media/image67.png"/><Relationship Id="rId25" Type="http://schemas.openxmlformats.org/officeDocument/2006/relationships/image" Target="../media/image71.png"/><Relationship Id="rId33" Type="http://schemas.openxmlformats.org/officeDocument/2006/relationships/image" Target="../media/image75.png"/><Relationship Id="rId2" Type="http://schemas.openxmlformats.org/officeDocument/2006/relationships/notesSlide" Target="../notesSlides/notesSlide20.xml"/><Relationship Id="rId16" Type="http://schemas.openxmlformats.org/officeDocument/2006/relationships/customXml" Target="../ink/ink67.xml"/><Relationship Id="rId20" Type="http://schemas.openxmlformats.org/officeDocument/2006/relationships/customXml" Target="../ink/ink69.xml"/><Relationship Id="rId29" Type="http://schemas.openxmlformats.org/officeDocument/2006/relationships/image" Target="../media/image73.png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62.xml"/><Relationship Id="rId11" Type="http://schemas.openxmlformats.org/officeDocument/2006/relationships/image" Target="../media/image64.png"/><Relationship Id="rId24" Type="http://schemas.openxmlformats.org/officeDocument/2006/relationships/customXml" Target="../ink/ink71.xml"/><Relationship Id="rId32" Type="http://schemas.openxmlformats.org/officeDocument/2006/relationships/customXml" Target="../ink/ink75.xml"/><Relationship Id="rId5" Type="http://schemas.openxmlformats.org/officeDocument/2006/relationships/image" Target="../media/image61.png"/><Relationship Id="rId15" Type="http://schemas.openxmlformats.org/officeDocument/2006/relationships/image" Target="../media/image66.png"/><Relationship Id="rId23" Type="http://schemas.openxmlformats.org/officeDocument/2006/relationships/image" Target="../media/image70.png"/><Relationship Id="rId28" Type="http://schemas.openxmlformats.org/officeDocument/2006/relationships/customXml" Target="../ink/ink73.xml"/><Relationship Id="rId10" Type="http://schemas.openxmlformats.org/officeDocument/2006/relationships/customXml" Target="../ink/ink64.xml"/><Relationship Id="rId19" Type="http://schemas.openxmlformats.org/officeDocument/2006/relationships/image" Target="../media/image68.png"/><Relationship Id="rId31" Type="http://schemas.openxmlformats.org/officeDocument/2006/relationships/image" Target="../media/image74.png"/><Relationship Id="rId4" Type="http://schemas.openxmlformats.org/officeDocument/2006/relationships/customXml" Target="../ink/ink61.xml"/><Relationship Id="rId9" Type="http://schemas.openxmlformats.org/officeDocument/2006/relationships/image" Target="../media/image63.png"/><Relationship Id="rId14" Type="http://schemas.openxmlformats.org/officeDocument/2006/relationships/customXml" Target="../ink/ink66.xml"/><Relationship Id="rId22" Type="http://schemas.openxmlformats.org/officeDocument/2006/relationships/customXml" Target="../ink/ink70.xml"/><Relationship Id="rId27" Type="http://schemas.openxmlformats.org/officeDocument/2006/relationships/image" Target="../media/image72.png"/><Relationship Id="rId30" Type="http://schemas.openxmlformats.org/officeDocument/2006/relationships/customXml" Target="../ink/ink74.xml"/><Relationship Id="rId35" Type="http://schemas.openxmlformats.org/officeDocument/2006/relationships/image" Target="../media/image76.png"/><Relationship Id="rId8" Type="http://schemas.openxmlformats.org/officeDocument/2006/relationships/customXml" Target="../ink/ink63.xml"/></Relationships>
</file>

<file path=ppt/slides/_rels/slide26.xml.rels><?xml version="1.0" encoding="UTF-8" standalone="yes"?>
<Relationships xmlns="http://schemas.openxmlformats.org/package/2006/relationships"><Relationship Id="rId26" Type="http://schemas.openxmlformats.org/officeDocument/2006/relationships/customXml" Target="../ink/ink88.xml"/><Relationship Id="rId21" Type="http://schemas.openxmlformats.org/officeDocument/2006/relationships/image" Target="../media/image85.png"/><Relationship Id="rId42" Type="http://schemas.openxmlformats.org/officeDocument/2006/relationships/customXml" Target="../ink/ink96.xml"/><Relationship Id="rId47" Type="http://schemas.openxmlformats.org/officeDocument/2006/relationships/image" Target="../media/image98.png"/><Relationship Id="rId63" Type="http://schemas.openxmlformats.org/officeDocument/2006/relationships/image" Target="../media/image106.png"/><Relationship Id="rId68" Type="http://schemas.openxmlformats.org/officeDocument/2006/relationships/customXml" Target="../ink/ink109.xml"/><Relationship Id="rId84" Type="http://schemas.openxmlformats.org/officeDocument/2006/relationships/customXml" Target="../ink/ink117.xml"/><Relationship Id="rId89" Type="http://schemas.openxmlformats.org/officeDocument/2006/relationships/image" Target="../media/image119.png"/><Relationship Id="rId16" Type="http://schemas.openxmlformats.org/officeDocument/2006/relationships/customXml" Target="../ink/ink83.xml"/><Relationship Id="rId11" Type="http://schemas.openxmlformats.org/officeDocument/2006/relationships/image" Target="../media/image80.png"/><Relationship Id="rId32" Type="http://schemas.openxmlformats.org/officeDocument/2006/relationships/customXml" Target="../ink/ink91.xml"/><Relationship Id="rId37" Type="http://schemas.openxmlformats.org/officeDocument/2006/relationships/image" Target="../media/image93.png"/><Relationship Id="rId53" Type="http://schemas.openxmlformats.org/officeDocument/2006/relationships/image" Target="../media/image101.png"/><Relationship Id="rId58" Type="http://schemas.openxmlformats.org/officeDocument/2006/relationships/customXml" Target="../ink/ink104.xml"/><Relationship Id="rId74" Type="http://schemas.openxmlformats.org/officeDocument/2006/relationships/customXml" Target="../ink/ink112.xml"/><Relationship Id="rId79" Type="http://schemas.openxmlformats.org/officeDocument/2006/relationships/image" Target="../media/image114.png"/><Relationship Id="rId5" Type="http://schemas.openxmlformats.org/officeDocument/2006/relationships/image" Target="../media/image77.png"/><Relationship Id="rId90" Type="http://schemas.openxmlformats.org/officeDocument/2006/relationships/customXml" Target="../ink/ink120.xml"/><Relationship Id="rId14" Type="http://schemas.openxmlformats.org/officeDocument/2006/relationships/customXml" Target="../ink/ink82.xml"/><Relationship Id="rId22" Type="http://schemas.openxmlformats.org/officeDocument/2006/relationships/customXml" Target="../ink/ink86.xml"/><Relationship Id="rId27" Type="http://schemas.openxmlformats.org/officeDocument/2006/relationships/image" Target="../media/image88.png"/><Relationship Id="rId30" Type="http://schemas.openxmlformats.org/officeDocument/2006/relationships/customXml" Target="../ink/ink90.xml"/><Relationship Id="rId35" Type="http://schemas.openxmlformats.org/officeDocument/2006/relationships/image" Target="../media/image92.png"/><Relationship Id="rId43" Type="http://schemas.openxmlformats.org/officeDocument/2006/relationships/image" Target="../media/image96.png"/><Relationship Id="rId48" Type="http://schemas.openxmlformats.org/officeDocument/2006/relationships/customXml" Target="../ink/ink99.xml"/><Relationship Id="rId56" Type="http://schemas.openxmlformats.org/officeDocument/2006/relationships/customXml" Target="../ink/ink103.xml"/><Relationship Id="rId64" Type="http://schemas.openxmlformats.org/officeDocument/2006/relationships/customXml" Target="../ink/ink107.xml"/><Relationship Id="rId69" Type="http://schemas.openxmlformats.org/officeDocument/2006/relationships/image" Target="../media/image109.png"/><Relationship Id="rId77" Type="http://schemas.openxmlformats.org/officeDocument/2006/relationships/image" Target="../media/image113.png"/><Relationship Id="rId8" Type="http://schemas.openxmlformats.org/officeDocument/2006/relationships/customXml" Target="../ink/ink79.xml"/><Relationship Id="rId51" Type="http://schemas.openxmlformats.org/officeDocument/2006/relationships/image" Target="../media/image100.png"/><Relationship Id="rId72" Type="http://schemas.openxmlformats.org/officeDocument/2006/relationships/customXml" Target="../ink/ink111.xml"/><Relationship Id="rId80" Type="http://schemas.openxmlformats.org/officeDocument/2006/relationships/customXml" Target="../ink/ink115.xml"/><Relationship Id="rId85" Type="http://schemas.openxmlformats.org/officeDocument/2006/relationships/image" Target="../media/image117.png"/><Relationship Id="rId3" Type="http://schemas.openxmlformats.org/officeDocument/2006/relationships/image" Target="../media/image57.jpg"/><Relationship Id="rId12" Type="http://schemas.openxmlformats.org/officeDocument/2006/relationships/customXml" Target="../ink/ink81.xml"/><Relationship Id="rId17" Type="http://schemas.openxmlformats.org/officeDocument/2006/relationships/image" Target="../media/image83.png"/><Relationship Id="rId25" Type="http://schemas.openxmlformats.org/officeDocument/2006/relationships/image" Target="../media/image87.png"/><Relationship Id="rId33" Type="http://schemas.openxmlformats.org/officeDocument/2006/relationships/image" Target="../media/image91.png"/><Relationship Id="rId38" Type="http://schemas.openxmlformats.org/officeDocument/2006/relationships/customXml" Target="../ink/ink94.xml"/><Relationship Id="rId46" Type="http://schemas.openxmlformats.org/officeDocument/2006/relationships/customXml" Target="../ink/ink98.xml"/><Relationship Id="rId59" Type="http://schemas.openxmlformats.org/officeDocument/2006/relationships/image" Target="../media/image104.png"/><Relationship Id="rId67" Type="http://schemas.openxmlformats.org/officeDocument/2006/relationships/image" Target="../media/image108.png"/><Relationship Id="rId20" Type="http://schemas.openxmlformats.org/officeDocument/2006/relationships/customXml" Target="../ink/ink85.xml"/><Relationship Id="rId41" Type="http://schemas.openxmlformats.org/officeDocument/2006/relationships/image" Target="../media/image95.png"/><Relationship Id="rId54" Type="http://schemas.openxmlformats.org/officeDocument/2006/relationships/customXml" Target="../ink/ink102.xml"/><Relationship Id="rId62" Type="http://schemas.openxmlformats.org/officeDocument/2006/relationships/customXml" Target="../ink/ink106.xml"/><Relationship Id="rId70" Type="http://schemas.openxmlformats.org/officeDocument/2006/relationships/customXml" Target="../ink/ink110.xml"/><Relationship Id="rId75" Type="http://schemas.openxmlformats.org/officeDocument/2006/relationships/image" Target="../media/image112.png"/><Relationship Id="rId83" Type="http://schemas.openxmlformats.org/officeDocument/2006/relationships/image" Target="../media/image116.png"/><Relationship Id="rId88" Type="http://schemas.openxmlformats.org/officeDocument/2006/relationships/customXml" Target="../ink/ink119.xml"/><Relationship Id="rId91" Type="http://schemas.openxmlformats.org/officeDocument/2006/relationships/image" Target="../media/image120.png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78.xml"/><Relationship Id="rId15" Type="http://schemas.openxmlformats.org/officeDocument/2006/relationships/image" Target="../media/image82.png"/><Relationship Id="rId23" Type="http://schemas.openxmlformats.org/officeDocument/2006/relationships/image" Target="../media/image86.png"/><Relationship Id="rId28" Type="http://schemas.openxmlformats.org/officeDocument/2006/relationships/customXml" Target="../ink/ink89.xml"/><Relationship Id="rId36" Type="http://schemas.openxmlformats.org/officeDocument/2006/relationships/customXml" Target="../ink/ink93.xml"/><Relationship Id="rId49" Type="http://schemas.openxmlformats.org/officeDocument/2006/relationships/image" Target="../media/image99.png"/><Relationship Id="rId57" Type="http://schemas.openxmlformats.org/officeDocument/2006/relationships/image" Target="../media/image103.png"/><Relationship Id="rId10" Type="http://schemas.openxmlformats.org/officeDocument/2006/relationships/customXml" Target="../ink/ink80.xml"/><Relationship Id="rId31" Type="http://schemas.openxmlformats.org/officeDocument/2006/relationships/image" Target="../media/image90.png"/><Relationship Id="rId44" Type="http://schemas.openxmlformats.org/officeDocument/2006/relationships/customXml" Target="../ink/ink97.xml"/><Relationship Id="rId52" Type="http://schemas.openxmlformats.org/officeDocument/2006/relationships/customXml" Target="../ink/ink101.xml"/><Relationship Id="rId60" Type="http://schemas.openxmlformats.org/officeDocument/2006/relationships/customXml" Target="../ink/ink105.xml"/><Relationship Id="rId65" Type="http://schemas.openxmlformats.org/officeDocument/2006/relationships/image" Target="../media/image107.png"/><Relationship Id="rId73" Type="http://schemas.openxmlformats.org/officeDocument/2006/relationships/image" Target="../media/image111.png"/><Relationship Id="rId78" Type="http://schemas.openxmlformats.org/officeDocument/2006/relationships/customXml" Target="../ink/ink114.xml"/><Relationship Id="rId81" Type="http://schemas.openxmlformats.org/officeDocument/2006/relationships/image" Target="../media/image115.png"/><Relationship Id="rId86" Type="http://schemas.openxmlformats.org/officeDocument/2006/relationships/customXml" Target="../ink/ink118.xml"/><Relationship Id="rId4" Type="http://schemas.openxmlformats.org/officeDocument/2006/relationships/customXml" Target="../ink/ink77.xml"/><Relationship Id="rId9" Type="http://schemas.openxmlformats.org/officeDocument/2006/relationships/image" Target="../media/image79.png"/><Relationship Id="rId13" Type="http://schemas.openxmlformats.org/officeDocument/2006/relationships/image" Target="../media/image81.png"/><Relationship Id="rId18" Type="http://schemas.openxmlformats.org/officeDocument/2006/relationships/customXml" Target="../ink/ink84.xml"/><Relationship Id="rId39" Type="http://schemas.openxmlformats.org/officeDocument/2006/relationships/image" Target="../media/image94.png"/><Relationship Id="rId34" Type="http://schemas.openxmlformats.org/officeDocument/2006/relationships/customXml" Target="../ink/ink92.xml"/><Relationship Id="rId50" Type="http://schemas.openxmlformats.org/officeDocument/2006/relationships/customXml" Target="../ink/ink100.xml"/><Relationship Id="rId55" Type="http://schemas.openxmlformats.org/officeDocument/2006/relationships/image" Target="../media/image102.png"/><Relationship Id="rId76" Type="http://schemas.openxmlformats.org/officeDocument/2006/relationships/customXml" Target="../ink/ink113.xml"/><Relationship Id="rId7" Type="http://schemas.openxmlformats.org/officeDocument/2006/relationships/image" Target="../media/image78.png"/><Relationship Id="rId71" Type="http://schemas.openxmlformats.org/officeDocument/2006/relationships/image" Target="../media/image110.png"/><Relationship Id="rId2" Type="http://schemas.openxmlformats.org/officeDocument/2006/relationships/notesSlide" Target="../notesSlides/notesSlide21.xml"/><Relationship Id="rId29" Type="http://schemas.openxmlformats.org/officeDocument/2006/relationships/image" Target="../media/image89.png"/><Relationship Id="rId24" Type="http://schemas.openxmlformats.org/officeDocument/2006/relationships/customXml" Target="../ink/ink87.xml"/><Relationship Id="rId40" Type="http://schemas.openxmlformats.org/officeDocument/2006/relationships/customXml" Target="../ink/ink95.xml"/><Relationship Id="rId45" Type="http://schemas.openxmlformats.org/officeDocument/2006/relationships/image" Target="../media/image97.png"/><Relationship Id="rId66" Type="http://schemas.openxmlformats.org/officeDocument/2006/relationships/customXml" Target="../ink/ink108.xml"/><Relationship Id="rId87" Type="http://schemas.openxmlformats.org/officeDocument/2006/relationships/image" Target="../media/image118.png"/><Relationship Id="rId61" Type="http://schemas.openxmlformats.org/officeDocument/2006/relationships/image" Target="../media/image105.png"/><Relationship Id="rId82" Type="http://schemas.openxmlformats.org/officeDocument/2006/relationships/customXml" Target="../ink/ink116.xml"/><Relationship Id="rId19" Type="http://schemas.openxmlformats.org/officeDocument/2006/relationships/image" Target="../media/image84.png"/></Relationships>
</file>

<file path=ppt/slides/_rels/slide27.xml.rels><?xml version="1.0" encoding="UTF-8" standalone="yes"?>
<Relationships xmlns="http://schemas.openxmlformats.org/package/2006/relationships"><Relationship Id="rId13" Type="http://schemas.openxmlformats.org/officeDocument/2006/relationships/image" Target="../media/image81.png"/><Relationship Id="rId18" Type="http://schemas.openxmlformats.org/officeDocument/2006/relationships/customXml" Target="../ink/ink128.xml"/><Relationship Id="rId26" Type="http://schemas.openxmlformats.org/officeDocument/2006/relationships/customXml" Target="../ink/ink132.xml"/><Relationship Id="rId39" Type="http://schemas.openxmlformats.org/officeDocument/2006/relationships/image" Target="../media/image124.png"/><Relationship Id="rId21" Type="http://schemas.openxmlformats.org/officeDocument/2006/relationships/image" Target="../media/image85.png"/><Relationship Id="rId34" Type="http://schemas.openxmlformats.org/officeDocument/2006/relationships/customXml" Target="../ink/ink136.xml"/><Relationship Id="rId42" Type="http://schemas.openxmlformats.org/officeDocument/2006/relationships/customXml" Target="../ink/ink140.xml"/><Relationship Id="rId47" Type="http://schemas.openxmlformats.org/officeDocument/2006/relationships/image" Target="../media/image128.png"/><Relationship Id="rId50" Type="http://schemas.openxmlformats.org/officeDocument/2006/relationships/customXml" Target="../ink/ink144.xml"/><Relationship Id="rId55" Type="http://schemas.openxmlformats.org/officeDocument/2006/relationships/image" Target="../media/image132.png"/><Relationship Id="rId7" Type="http://schemas.openxmlformats.org/officeDocument/2006/relationships/image" Target="../media/image78.png"/><Relationship Id="rId2" Type="http://schemas.openxmlformats.org/officeDocument/2006/relationships/notesSlide" Target="../notesSlides/notesSlide22.xml"/><Relationship Id="rId16" Type="http://schemas.openxmlformats.org/officeDocument/2006/relationships/customXml" Target="../ink/ink127.xml"/><Relationship Id="rId29" Type="http://schemas.openxmlformats.org/officeDocument/2006/relationships/image" Target="../media/image89.png"/><Relationship Id="rId11" Type="http://schemas.openxmlformats.org/officeDocument/2006/relationships/image" Target="../media/image80.png"/><Relationship Id="rId24" Type="http://schemas.openxmlformats.org/officeDocument/2006/relationships/customXml" Target="../ink/ink131.xml"/><Relationship Id="rId32" Type="http://schemas.openxmlformats.org/officeDocument/2006/relationships/customXml" Target="../ink/ink135.xml"/><Relationship Id="rId37" Type="http://schemas.openxmlformats.org/officeDocument/2006/relationships/image" Target="../media/image123.png"/><Relationship Id="rId40" Type="http://schemas.openxmlformats.org/officeDocument/2006/relationships/customXml" Target="../ink/ink139.xml"/><Relationship Id="rId45" Type="http://schemas.openxmlformats.org/officeDocument/2006/relationships/image" Target="../media/image127.png"/><Relationship Id="rId53" Type="http://schemas.openxmlformats.org/officeDocument/2006/relationships/image" Target="../media/image131.png"/><Relationship Id="rId5" Type="http://schemas.openxmlformats.org/officeDocument/2006/relationships/image" Target="../media/image77.png"/><Relationship Id="rId19" Type="http://schemas.openxmlformats.org/officeDocument/2006/relationships/image" Target="../media/image84.png"/><Relationship Id="rId4" Type="http://schemas.openxmlformats.org/officeDocument/2006/relationships/customXml" Target="../ink/ink121.xml"/><Relationship Id="rId9" Type="http://schemas.openxmlformats.org/officeDocument/2006/relationships/image" Target="../media/image79.png"/><Relationship Id="rId14" Type="http://schemas.openxmlformats.org/officeDocument/2006/relationships/customXml" Target="../ink/ink126.xml"/><Relationship Id="rId22" Type="http://schemas.openxmlformats.org/officeDocument/2006/relationships/customXml" Target="../ink/ink130.xml"/><Relationship Id="rId27" Type="http://schemas.openxmlformats.org/officeDocument/2006/relationships/image" Target="../media/image88.png"/><Relationship Id="rId30" Type="http://schemas.openxmlformats.org/officeDocument/2006/relationships/customXml" Target="../ink/ink134.xml"/><Relationship Id="rId35" Type="http://schemas.openxmlformats.org/officeDocument/2006/relationships/image" Target="../media/image122.png"/><Relationship Id="rId43" Type="http://schemas.openxmlformats.org/officeDocument/2006/relationships/image" Target="../media/image126.png"/><Relationship Id="rId48" Type="http://schemas.openxmlformats.org/officeDocument/2006/relationships/customXml" Target="../ink/ink143.xml"/><Relationship Id="rId56" Type="http://schemas.openxmlformats.org/officeDocument/2006/relationships/customXml" Target="../ink/ink147.xml"/><Relationship Id="rId8" Type="http://schemas.openxmlformats.org/officeDocument/2006/relationships/customXml" Target="../ink/ink123.xml"/><Relationship Id="rId51" Type="http://schemas.openxmlformats.org/officeDocument/2006/relationships/image" Target="../media/image130.png"/><Relationship Id="rId3" Type="http://schemas.openxmlformats.org/officeDocument/2006/relationships/image" Target="../media/image57.jpg"/><Relationship Id="rId12" Type="http://schemas.openxmlformats.org/officeDocument/2006/relationships/customXml" Target="../ink/ink125.xml"/><Relationship Id="rId17" Type="http://schemas.openxmlformats.org/officeDocument/2006/relationships/image" Target="../media/image83.png"/><Relationship Id="rId25" Type="http://schemas.openxmlformats.org/officeDocument/2006/relationships/image" Target="../media/image87.png"/><Relationship Id="rId33" Type="http://schemas.openxmlformats.org/officeDocument/2006/relationships/image" Target="../media/image121.png"/><Relationship Id="rId38" Type="http://schemas.openxmlformats.org/officeDocument/2006/relationships/customXml" Target="../ink/ink138.xml"/><Relationship Id="rId46" Type="http://schemas.openxmlformats.org/officeDocument/2006/relationships/customXml" Target="../ink/ink142.xml"/><Relationship Id="rId20" Type="http://schemas.openxmlformats.org/officeDocument/2006/relationships/customXml" Target="../ink/ink129.xml"/><Relationship Id="rId41" Type="http://schemas.openxmlformats.org/officeDocument/2006/relationships/image" Target="../media/image125.png"/><Relationship Id="rId54" Type="http://schemas.openxmlformats.org/officeDocument/2006/relationships/customXml" Target="../ink/ink146.xml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122.xml"/><Relationship Id="rId15" Type="http://schemas.openxmlformats.org/officeDocument/2006/relationships/image" Target="../media/image82.png"/><Relationship Id="rId23" Type="http://schemas.openxmlformats.org/officeDocument/2006/relationships/image" Target="../media/image86.png"/><Relationship Id="rId28" Type="http://schemas.openxmlformats.org/officeDocument/2006/relationships/customXml" Target="../ink/ink133.xml"/><Relationship Id="rId36" Type="http://schemas.openxmlformats.org/officeDocument/2006/relationships/customXml" Target="../ink/ink137.xml"/><Relationship Id="rId49" Type="http://schemas.openxmlformats.org/officeDocument/2006/relationships/image" Target="../media/image129.png"/><Relationship Id="rId57" Type="http://schemas.openxmlformats.org/officeDocument/2006/relationships/image" Target="../media/image133.png"/><Relationship Id="rId10" Type="http://schemas.openxmlformats.org/officeDocument/2006/relationships/customXml" Target="../ink/ink124.xml"/><Relationship Id="rId31" Type="http://schemas.openxmlformats.org/officeDocument/2006/relationships/image" Target="../media/image90.png"/><Relationship Id="rId44" Type="http://schemas.openxmlformats.org/officeDocument/2006/relationships/customXml" Target="../ink/ink141.xml"/><Relationship Id="rId52" Type="http://schemas.openxmlformats.org/officeDocument/2006/relationships/customXml" Target="../ink/ink145.xml"/></Relationships>
</file>

<file path=ppt/slides/_rels/slide28.xml.rels><?xml version="1.0" encoding="UTF-8" standalone="yes"?>
<Relationships xmlns="http://schemas.openxmlformats.org/package/2006/relationships"><Relationship Id="rId13" Type="http://schemas.openxmlformats.org/officeDocument/2006/relationships/image" Target="../media/image81.png"/><Relationship Id="rId18" Type="http://schemas.openxmlformats.org/officeDocument/2006/relationships/customXml" Target="../ink/ink155.xml"/><Relationship Id="rId26" Type="http://schemas.openxmlformats.org/officeDocument/2006/relationships/customXml" Target="../ink/ink159.xml"/><Relationship Id="rId39" Type="http://schemas.openxmlformats.org/officeDocument/2006/relationships/image" Target="../media/image124.png"/><Relationship Id="rId21" Type="http://schemas.openxmlformats.org/officeDocument/2006/relationships/image" Target="../media/image85.png"/><Relationship Id="rId34" Type="http://schemas.openxmlformats.org/officeDocument/2006/relationships/customXml" Target="../ink/ink163.xml"/><Relationship Id="rId42" Type="http://schemas.openxmlformats.org/officeDocument/2006/relationships/customXml" Target="../ink/ink167.xml"/><Relationship Id="rId47" Type="http://schemas.openxmlformats.org/officeDocument/2006/relationships/image" Target="../media/image128.png"/><Relationship Id="rId50" Type="http://schemas.openxmlformats.org/officeDocument/2006/relationships/customXml" Target="../ink/ink171.xml"/><Relationship Id="rId7" Type="http://schemas.openxmlformats.org/officeDocument/2006/relationships/image" Target="../media/image78.png"/><Relationship Id="rId2" Type="http://schemas.openxmlformats.org/officeDocument/2006/relationships/notesSlide" Target="../notesSlides/notesSlide23.xml"/><Relationship Id="rId16" Type="http://schemas.openxmlformats.org/officeDocument/2006/relationships/customXml" Target="../ink/ink154.xml"/><Relationship Id="rId29" Type="http://schemas.openxmlformats.org/officeDocument/2006/relationships/image" Target="../media/image89.png"/><Relationship Id="rId11" Type="http://schemas.openxmlformats.org/officeDocument/2006/relationships/image" Target="../media/image80.png"/><Relationship Id="rId24" Type="http://schemas.openxmlformats.org/officeDocument/2006/relationships/customXml" Target="../ink/ink158.xml"/><Relationship Id="rId32" Type="http://schemas.openxmlformats.org/officeDocument/2006/relationships/customXml" Target="../ink/ink162.xml"/><Relationship Id="rId37" Type="http://schemas.openxmlformats.org/officeDocument/2006/relationships/image" Target="../media/image123.png"/><Relationship Id="rId40" Type="http://schemas.openxmlformats.org/officeDocument/2006/relationships/customXml" Target="../ink/ink166.xml"/><Relationship Id="rId45" Type="http://schemas.openxmlformats.org/officeDocument/2006/relationships/image" Target="../media/image127.png"/><Relationship Id="rId5" Type="http://schemas.openxmlformats.org/officeDocument/2006/relationships/image" Target="../media/image77.png"/><Relationship Id="rId15" Type="http://schemas.openxmlformats.org/officeDocument/2006/relationships/image" Target="../media/image82.png"/><Relationship Id="rId23" Type="http://schemas.openxmlformats.org/officeDocument/2006/relationships/image" Target="../media/image86.png"/><Relationship Id="rId28" Type="http://schemas.openxmlformats.org/officeDocument/2006/relationships/customXml" Target="../ink/ink160.xml"/><Relationship Id="rId36" Type="http://schemas.openxmlformats.org/officeDocument/2006/relationships/customXml" Target="../ink/ink164.xml"/><Relationship Id="rId49" Type="http://schemas.openxmlformats.org/officeDocument/2006/relationships/image" Target="../media/image129.png"/><Relationship Id="rId10" Type="http://schemas.openxmlformats.org/officeDocument/2006/relationships/customXml" Target="../ink/ink151.xml"/><Relationship Id="rId19" Type="http://schemas.openxmlformats.org/officeDocument/2006/relationships/image" Target="../media/image84.png"/><Relationship Id="rId31" Type="http://schemas.openxmlformats.org/officeDocument/2006/relationships/image" Target="../media/image90.png"/><Relationship Id="rId44" Type="http://schemas.openxmlformats.org/officeDocument/2006/relationships/customXml" Target="../ink/ink168.xml"/><Relationship Id="rId4" Type="http://schemas.openxmlformats.org/officeDocument/2006/relationships/customXml" Target="../ink/ink148.xml"/><Relationship Id="rId9" Type="http://schemas.openxmlformats.org/officeDocument/2006/relationships/image" Target="../media/image79.png"/><Relationship Id="rId14" Type="http://schemas.openxmlformats.org/officeDocument/2006/relationships/customXml" Target="../ink/ink153.xml"/><Relationship Id="rId22" Type="http://schemas.openxmlformats.org/officeDocument/2006/relationships/customXml" Target="../ink/ink157.xml"/><Relationship Id="rId27" Type="http://schemas.openxmlformats.org/officeDocument/2006/relationships/image" Target="../media/image88.png"/><Relationship Id="rId30" Type="http://schemas.openxmlformats.org/officeDocument/2006/relationships/customXml" Target="../ink/ink161.xml"/><Relationship Id="rId35" Type="http://schemas.openxmlformats.org/officeDocument/2006/relationships/image" Target="../media/image122.png"/><Relationship Id="rId43" Type="http://schemas.openxmlformats.org/officeDocument/2006/relationships/image" Target="../media/image126.png"/><Relationship Id="rId48" Type="http://schemas.openxmlformats.org/officeDocument/2006/relationships/customXml" Target="../ink/ink170.xml"/><Relationship Id="rId8" Type="http://schemas.openxmlformats.org/officeDocument/2006/relationships/customXml" Target="../ink/ink150.xml"/><Relationship Id="rId51" Type="http://schemas.openxmlformats.org/officeDocument/2006/relationships/image" Target="../media/image130.png"/><Relationship Id="rId3" Type="http://schemas.openxmlformats.org/officeDocument/2006/relationships/image" Target="../media/image57.jpg"/><Relationship Id="rId12" Type="http://schemas.openxmlformats.org/officeDocument/2006/relationships/customXml" Target="../ink/ink152.xml"/><Relationship Id="rId17" Type="http://schemas.openxmlformats.org/officeDocument/2006/relationships/image" Target="../media/image83.png"/><Relationship Id="rId25" Type="http://schemas.openxmlformats.org/officeDocument/2006/relationships/image" Target="../media/image87.png"/><Relationship Id="rId33" Type="http://schemas.openxmlformats.org/officeDocument/2006/relationships/image" Target="../media/image121.png"/><Relationship Id="rId38" Type="http://schemas.openxmlformats.org/officeDocument/2006/relationships/customXml" Target="../ink/ink165.xml"/><Relationship Id="rId46" Type="http://schemas.openxmlformats.org/officeDocument/2006/relationships/customXml" Target="../ink/ink169.xml"/><Relationship Id="rId20" Type="http://schemas.openxmlformats.org/officeDocument/2006/relationships/customXml" Target="../ink/ink156.xml"/><Relationship Id="rId41" Type="http://schemas.openxmlformats.org/officeDocument/2006/relationships/image" Target="../media/image125.png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149.xml"/></Relationships>
</file>

<file path=ppt/slides/_rels/slide29.xml.rels><?xml version="1.0" encoding="UTF-8" standalone="yes"?>
<Relationships xmlns="http://schemas.openxmlformats.org/package/2006/relationships"><Relationship Id="rId13" Type="http://schemas.openxmlformats.org/officeDocument/2006/relationships/image" Target="../media/image81.png"/><Relationship Id="rId18" Type="http://schemas.openxmlformats.org/officeDocument/2006/relationships/customXml" Target="../ink/ink179.xml"/><Relationship Id="rId26" Type="http://schemas.openxmlformats.org/officeDocument/2006/relationships/customXml" Target="../ink/ink183.xml"/><Relationship Id="rId39" Type="http://schemas.openxmlformats.org/officeDocument/2006/relationships/image" Target="../media/image124.png"/><Relationship Id="rId21" Type="http://schemas.openxmlformats.org/officeDocument/2006/relationships/image" Target="../media/image85.png"/><Relationship Id="rId34" Type="http://schemas.openxmlformats.org/officeDocument/2006/relationships/customXml" Target="../ink/ink187.xml"/><Relationship Id="rId42" Type="http://schemas.openxmlformats.org/officeDocument/2006/relationships/customXml" Target="../ink/ink191.xml"/><Relationship Id="rId47" Type="http://schemas.openxmlformats.org/officeDocument/2006/relationships/image" Target="../media/image128.png"/><Relationship Id="rId50" Type="http://schemas.openxmlformats.org/officeDocument/2006/relationships/customXml" Target="../ink/ink195.xml"/><Relationship Id="rId7" Type="http://schemas.openxmlformats.org/officeDocument/2006/relationships/image" Target="../media/image78.png"/><Relationship Id="rId2" Type="http://schemas.openxmlformats.org/officeDocument/2006/relationships/notesSlide" Target="../notesSlides/notesSlide24.xml"/><Relationship Id="rId16" Type="http://schemas.openxmlformats.org/officeDocument/2006/relationships/customXml" Target="../ink/ink178.xml"/><Relationship Id="rId29" Type="http://schemas.openxmlformats.org/officeDocument/2006/relationships/image" Target="../media/image89.png"/><Relationship Id="rId11" Type="http://schemas.openxmlformats.org/officeDocument/2006/relationships/image" Target="../media/image80.png"/><Relationship Id="rId24" Type="http://schemas.openxmlformats.org/officeDocument/2006/relationships/customXml" Target="../ink/ink182.xml"/><Relationship Id="rId32" Type="http://schemas.openxmlformats.org/officeDocument/2006/relationships/customXml" Target="../ink/ink186.xml"/><Relationship Id="rId37" Type="http://schemas.openxmlformats.org/officeDocument/2006/relationships/image" Target="../media/image123.png"/><Relationship Id="rId40" Type="http://schemas.openxmlformats.org/officeDocument/2006/relationships/customXml" Target="../ink/ink190.xml"/><Relationship Id="rId45" Type="http://schemas.openxmlformats.org/officeDocument/2006/relationships/image" Target="../media/image127.png"/><Relationship Id="rId5" Type="http://schemas.openxmlformats.org/officeDocument/2006/relationships/image" Target="../media/image77.png"/><Relationship Id="rId15" Type="http://schemas.openxmlformats.org/officeDocument/2006/relationships/image" Target="../media/image82.png"/><Relationship Id="rId23" Type="http://schemas.openxmlformats.org/officeDocument/2006/relationships/image" Target="../media/image86.png"/><Relationship Id="rId28" Type="http://schemas.openxmlformats.org/officeDocument/2006/relationships/customXml" Target="../ink/ink184.xml"/><Relationship Id="rId36" Type="http://schemas.openxmlformats.org/officeDocument/2006/relationships/customXml" Target="../ink/ink188.xml"/><Relationship Id="rId49" Type="http://schemas.openxmlformats.org/officeDocument/2006/relationships/image" Target="../media/image129.png"/><Relationship Id="rId10" Type="http://schemas.openxmlformats.org/officeDocument/2006/relationships/customXml" Target="../ink/ink175.xml"/><Relationship Id="rId19" Type="http://schemas.openxmlformats.org/officeDocument/2006/relationships/image" Target="../media/image84.png"/><Relationship Id="rId31" Type="http://schemas.openxmlformats.org/officeDocument/2006/relationships/image" Target="../media/image90.png"/><Relationship Id="rId44" Type="http://schemas.openxmlformats.org/officeDocument/2006/relationships/customXml" Target="../ink/ink192.xml"/><Relationship Id="rId4" Type="http://schemas.openxmlformats.org/officeDocument/2006/relationships/customXml" Target="../ink/ink172.xml"/><Relationship Id="rId9" Type="http://schemas.openxmlformats.org/officeDocument/2006/relationships/image" Target="../media/image79.png"/><Relationship Id="rId14" Type="http://schemas.openxmlformats.org/officeDocument/2006/relationships/customXml" Target="../ink/ink177.xml"/><Relationship Id="rId22" Type="http://schemas.openxmlformats.org/officeDocument/2006/relationships/customXml" Target="../ink/ink181.xml"/><Relationship Id="rId27" Type="http://schemas.openxmlformats.org/officeDocument/2006/relationships/image" Target="../media/image88.png"/><Relationship Id="rId30" Type="http://schemas.openxmlformats.org/officeDocument/2006/relationships/customXml" Target="../ink/ink185.xml"/><Relationship Id="rId35" Type="http://schemas.openxmlformats.org/officeDocument/2006/relationships/image" Target="../media/image122.png"/><Relationship Id="rId43" Type="http://schemas.openxmlformats.org/officeDocument/2006/relationships/image" Target="../media/image126.png"/><Relationship Id="rId48" Type="http://schemas.openxmlformats.org/officeDocument/2006/relationships/customXml" Target="../ink/ink194.xml"/><Relationship Id="rId8" Type="http://schemas.openxmlformats.org/officeDocument/2006/relationships/customXml" Target="../ink/ink174.xml"/><Relationship Id="rId51" Type="http://schemas.openxmlformats.org/officeDocument/2006/relationships/image" Target="../media/image130.png"/><Relationship Id="rId3" Type="http://schemas.openxmlformats.org/officeDocument/2006/relationships/image" Target="../media/image57.jpg"/><Relationship Id="rId12" Type="http://schemas.openxmlformats.org/officeDocument/2006/relationships/customXml" Target="../ink/ink176.xml"/><Relationship Id="rId17" Type="http://schemas.openxmlformats.org/officeDocument/2006/relationships/image" Target="../media/image83.png"/><Relationship Id="rId25" Type="http://schemas.openxmlformats.org/officeDocument/2006/relationships/image" Target="../media/image87.png"/><Relationship Id="rId33" Type="http://schemas.openxmlformats.org/officeDocument/2006/relationships/image" Target="../media/image121.png"/><Relationship Id="rId38" Type="http://schemas.openxmlformats.org/officeDocument/2006/relationships/customXml" Target="../ink/ink189.xml"/><Relationship Id="rId46" Type="http://schemas.openxmlformats.org/officeDocument/2006/relationships/customXml" Target="../ink/ink193.xml"/><Relationship Id="rId20" Type="http://schemas.openxmlformats.org/officeDocument/2006/relationships/customXml" Target="../ink/ink180.xml"/><Relationship Id="rId41" Type="http://schemas.openxmlformats.org/officeDocument/2006/relationships/image" Target="../media/image125.png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17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13" Type="http://schemas.openxmlformats.org/officeDocument/2006/relationships/image" Target="../media/image81.png"/><Relationship Id="rId18" Type="http://schemas.openxmlformats.org/officeDocument/2006/relationships/customXml" Target="../ink/ink203.xml"/><Relationship Id="rId26" Type="http://schemas.openxmlformats.org/officeDocument/2006/relationships/customXml" Target="../ink/ink207.xml"/><Relationship Id="rId39" Type="http://schemas.openxmlformats.org/officeDocument/2006/relationships/image" Target="../media/image124.png"/><Relationship Id="rId21" Type="http://schemas.openxmlformats.org/officeDocument/2006/relationships/image" Target="../media/image85.png"/><Relationship Id="rId34" Type="http://schemas.openxmlformats.org/officeDocument/2006/relationships/customXml" Target="../ink/ink211.xml"/><Relationship Id="rId42" Type="http://schemas.openxmlformats.org/officeDocument/2006/relationships/customXml" Target="../ink/ink215.xml"/><Relationship Id="rId47" Type="http://schemas.openxmlformats.org/officeDocument/2006/relationships/image" Target="../media/image128.png"/><Relationship Id="rId50" Type="http://schemas.openxmlformats.org/officeDocument/2006/relationships/customXml" Target="../ink/ink219.xml"/><Relationship Id="rId7" Type="http://schemas.openxmlformats.org/officeDocument/2006/relationships/image" Target="../media/image78.png"/><Relationship Id="rId2" Type="http://schemas.openxmlformats.org/officeDocument/2006/relationships/notesSlide" Target="../notesSlides/notesSlide25.xml"/><Relationship Id="rId16" Type="http://schemas.openxmlformats.org/officeDocument/2006/relationships/customXml" Target="../ink/ink202.xml"/><Relationship Id="rId29" Type="http://schemas.openxmlformats.org/officeDocument/2006/relationships/image" Target="../media/image89.png"/><Relationship Id="rId11" Type="http://schemas.openxmlformats.org/officeDocument/2006/relationships/image" Target="../media/image80.png"/><Relationship Id="rId24" Type="http://schemas.openxmlformats.org/officeDocument/2006/relationships/customXml" Target="../ink/ink206.xml"/><Relationship Id="rId32" Type="http://schemas.openxmlformats.org/officeDocument/2006/relationships/customXml" Target="../ink/ink210.xml"/><Relationship Id="rId37" Type="http://schemas.openxmlformats.org/officeDocument/2006/relationships/image" Target="../media/image123.png"/><Relationship Id="rId40" Type="http://schemas.openxmlformats.org/officeDocument/2006/relationships/customXml" Target="../ink/ink214.xml"/><Relationship Id="rId45" Type="http://schemas.openxmlformats.org/officeDocument/2006/relationships/image" Target="../media/image127.png"/><Relationship Id="rId5" Type="http://schemas.openxmlformats.org/officeDocument/2006/relationships/image" Target="../media/image77.png"/><Relationship Id="rId15" Type="http://schemas.openxmlformats.org/officeDocument/2006/relationships/image" Target="../media/image82.png"/><Relationship Id="rId23" Type="http://schemas.openxmlformats.org/officeDocument/2006/relationships/image" Target="../media/image86.png"/><Relationship Id="rId28" Type="http://schemas.openxmlformats.org/officeDocument/2006/relationships/customXml" Target="../ink/ink208.xml"/><Relationship Id="rId36" Type="http://schemas.openxmlformats.org/officeDocument/2006/relationships/customXml" Target="../ink/ink212.xml"/><Relationship Id="rId49" Type="http://schemas.openxmlformats.org/officeDocument/2006/relationships/image" Target="../media/image129.png"/><Relationship Id="rId10" Type="http://schemas.openxmlformats.org/officeDocument/2006/relationships/customXml" Target="../ink/ink199.xml"/><Relationship Id="rId19" Type="http://schemas.openxmlformats.org/officeDocument/2006/relationships/image" Target="../media/image84.png"/><Relationship Id="rId31" Type="http://schemas.openxmlformats.org/officeDocument/2006/relationships/image" Target="../media/image90.png"/><Relationship Id="rId44" Type="http://schemas.openxmlformats.org/officeDocument/2006/relationships/customXml" Target="../ink/ink216.xml"/><Relationship Id="rId4" Type="http://schemas.openxmlformats.org/officeDocument/2006/relationships/customXml" Target="../ink/ink196.xml"/><Relationship Id="rId9" Type="http://schemas.openxmlformats.org/officeDocument/2006/relationships/image" Target="../media/image79.png"/><Relationship Id="rId14" Type="http://schemas.openxmlformats.org/officeDocument/2006/relationships/customXml" Target="../ink/ink201.xml"/><Relationship Id="rId22" Type="http://schemas.openxmlformats.org/officeDocument/2006/relationships/customXml" Target="../ink/ink205.xml"/><Relationship Id="rId27" Type="http://schemas.openxmlformats.org/officeDocument/2006/relationships/image" Target="../media/image88.png"/><Relationship Id="rId30" Type="http://schemas.openxmlformats.org/officeDocument/2006/relationships/customXml" Target="../ink/ink209.xml"/><Relationship Id="rId35" Type="http://schemas.openxmlformats.org/officeDocument/2006/relationships/image" Target="../media/image122.png"/><Relationship Id="rId43" Type="http://schemas.openxmlformats.org/officeDocument/2006/relationships/image" Target="../media/image126.png"/><Relationship Id="rId48" Type="http://schemas.openxmlformats.org/officeDocument/2006/relationships/customXml" Target="../ink/ink218.xml"/><Relationship Id="rId8" Type="http://schemas.openxmlformats.org/officeDocument/2006/relationships/customXml" Target="../ink/ink198.xml"/><Relationship Id="rId51" Type="http://schemas.openxmlformats.org/officeDocument/2006/relationships/image" Target="../media/image130.png"/><Relationship Id="rId3" Type="http://schemas.openxmlformats.org/officeDocument/2006/relationships/image" Target="../media/image57.jpg"/><Relationship Id="rId12" Type="http://schemas.openxmlformats.org/officeDocument/2006/relationships/customXml" Target="../ink/ink200.xml"/><Relationship Id="rId17" Type="http://schemas.openxmlformats.org/officeDocument/2006/relationships/image" Target="../media/image83.png"/><Relationship Id="rId25" Type="http://schemas.openxmlformats.org/officeDocument/2006/relationships/image" Target="../media/image87.png"/><Relationship Id="rId33" Type="http://schemas.openxmlformats.org/officeDocument/2006/relationships/image" Target="../media/image121.png"/><Relationship Id="rId38" Type="http://schemas.openxmlformats.org/officeDocument/2006/relationships/customXml" Target="../ink/ink213.xml"/><Relationship Id="rId46" Type="http://schemas.openxmlformats.org/officeDocument/2006/relationships/customXml" Target="../ink/ink217.xml"/><Relationship Id="rId20" Type="http://schemas.openxmlformats.org/officeDocument/2006/relationships/customXml" Target="../ink/ink204.xml"/><Relationship Id="rId41" Type="http://schemas.openxmlformats.org/officeDocument/2006/relationships/image" Target="../media/image125.png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19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customXml" Target="../ink/ink220.xml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Relationship Id="rId9" Type="http://schemas.openxmlformats.org/officeDocument/2006/relationships/image" Target="../media/image13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1.jpg"/><Relationship Id="rId4" Type="http://schemas.openxmlformats.org/officeDocument/2006/relationships/image" Target="../media/image60.jp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46.xml"/><Relationship Id="rId1" Type="http://schemas.openxmlformats.org/officeDocument/2006/relationships/tags" Target="../tags/tag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4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3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137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8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png"/><Relationship Id="rId2" Type="http://schemas.openxmlformats.org/officeDocument/2006/relationships/image" Target="../media/image140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3.svg"/><Relationship Id="rId2" Type="http://schemas.openxmlformats.org/officeDocument/2006/relationships/image" Target="../media/image14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4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5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8.png"/><Relationship Id="rId5" Type="http://schemas.openxmlformats.org/officeDocument/2006/relationships/image" Target="../media/image147.png"/><Relationship Id="rId4" Type="http://schemas.openxmlformats.org/officeDocument/2006/relationships/image" Target="../media/image146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jpeg"/><Relationship Id="rId2" Type="http://schemas.openxmlformats.org/officeDocument/2006/relationships/image" Target="../media/image14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1.jpeg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8.jpeg"/><Relationship Id="rId3" Type="http://schemas.openxmlformats.org/officeDocument/2006/relationships/image" Target="../media/image153.jpeg"/><Relationship Id="rId7" Type="http://schemas.openxmlformats.org/officeDocument/2006/relationships/image" Target="../media/image157.jpeg"/><Relationship Id="rId2" Type="http://schemas.openxmlformats.org/officeDocument/2006/relationships/image" Target="../media/image15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6.jpeg"/><Relationship Id="rId5" Type="http://schemas.openxmlformats.org/officeDocument/2006/relationships/image" Target="../media/image155.jpeg"/><Relationship Id="rId4" Type="http://schemas.openxmlformats.org/officeDocument/2006/relationships/image" Target="../media/image154.jpeg"/><Relationship Id="rId9" Type="http://schemas.openxmlformats.org/officeDocument/2006/relationships/image" Target="../media/image159.jpe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1.png"/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4.png"/><Relationship Id="rId4" Type="http://schemas.openxmlformats.org/officeDocument/2006/relationships/image" Target="../media/image162.png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3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1.png"/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4.png"/><Relationship Id="rId4" Type="http://schemas.openxmlformats.org/officeDocument/2006/relationships/image" Target="../media/image144.png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5.jpe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1.png"/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7.png"/><Relationship Id="rId5" Type="http://schemas.openxmlformats.org/officeDocument/2006/relationships/image" Target="../media/image166.png"/><Relationship Id="rId4" Type="http://schemas.openxmlformats.org/officeDocument/2006/relationships/image" Target="../media/image144.png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8.jpeg"/><Relationship Id="rId3" Type="http://schemas.openxmlformats.org/officeDocument/2006/relationships/image" Target="../media/image153.jpeg"/><Relationship Id="rId7" Type="http://schemas.openxmlformats.org/officeDocument/2006/relationships/image" Target="../media/image157.jpeg"/><Relationship Id="rId12" Type="http://schemas.openxmlformats.org/officeDocument/2006/relationships/hyperlink" Target="http://bit.ly/submit-for-sdg-story" TargetMode="External"/><Relationship Id="rId2" Type="http://schemas.openxmlformats.org/officeDocument/2006/relationships/image" Target="../media/image15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6.jpeg"/><Relationship Id="rId11" Type="http://schemas.openxmlformats.org/officeDocument/2006/relationships/hyperlink" Target="http://repository.ifla.org/handle/123456789/297" TargetMode="External"/><Relationship Id="rId5" Type="http://schemas.openxmlformats.org/officeDocument/2006/relationships/image" Target="../media/image155.jpeg"/><Relationship Id="rId10" Type="http://schemas.openxmlformats.org/officeDocument/2006/relationships/hyperlink" Target="http://repository.ifla.org/handle/123456789/19" TargetMode="External"/><Relationship Id="rId4" Type="http://schemas.openxmlformats.org/officeDocument/2006/relationships/image" Target="../media/image154.jpeg"/><Relationship Id="rId9" Type="http://schemas.openxmlformats.org/officeDocument/2006/relationships/image" Target="../media/image159.jpe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1.png"/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9.png"/><Relationship Id="rId5" Type="http://schemas.openxmlformats.org/officeDocument/2006/relationships/image" Target="../media/image168.png"/><Relationship Id="rId4" Type="http://schemas.openxmlformats.org/officeDocument/2006/relationships/image" Target="../media/image144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1.png"/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0.png"/><Relationship Id="rId4" Type="http://schemas.openxmlformats.org/officeDocument/2006/relationships/image" Target="../media/image144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5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8.png"/><Relationship Id="rId5" Type="http://schemas.openxmlformats.org/officeDocument/2006/relationships/image" Target="../media/image147.png"/><Relationship Id="rId4" Type="http://schemas.openxmlformats.org/officeDocument/2006/relationships/image" Target="../media/image146.png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6.jpeg"/><Relationship Id="rId3" Type="http://schemas.openxmlformats.org/officeDocument/2006/relationships/image" Target="../media/image171.png"/><Relationship Id="rId7" Type="http://schemas.openxmlformats.org/officeDocument/2006/relationships/image" Target="../media/image175.png"/><Relationship Id="rId12" Type="http://schemas.openxmlformats.org/officeDocument/2006/relationships/hyperlink" Target="https://blogs.ifla.org/lpa/tag/librarystatoftheweek/" TargetMode="External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4.jpeg"/><Relationship Id="rId11" Type="http://schemas.openxmlformats.org/officeDocument/2006/relationships/image" Target="../media/image179.png"/><Relationship Id="rId5" Type="http://schemas.openxmlformats.org/officeDocument/2006/relationships/image" Target="../media/image173.png"/><Relationship Id="rId10" Type="http://schemas.openxmlformats.org/officeDocument/2006/relationships/image" Target="../media/image178.png"/><Relationship Id="rId4" Type="http://schemas.openxmlformats.org/officeDocument/2006/relationships/image" Target="../media/image172.jpeg"/><Relationship Id="rId9" Type="http://schemas.openxmlformats.org/officeDocument/2006/relationships/image" Target="../media/image177.png"/></Relationships>
</file>

<file path=ppt/slides/_rels/slide6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5.png"/><Relationship Id="rId3" Type="http://schemas.openxmlformats.org/officeDocument/2006/relationships/image" Target="../media/image180.png"/><Relationship Id="rId7" Type="http://schemas.openxmlformats.org/officeDocument/2006/relationships/image" Target="../media/image184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3.png"/><Relationship Id="rId5" Type="http://schemas.openxmlformats.org/officeDocument/2006/relationships/image" Target="../media/image182.png"/><Relationship Id="rId4" Type="http://schemas.openxmlformats.org/officeDocument/2006/relationships/image" Target="../media/image181.png"/><Relationship Id="rId9" Type="http://schemas.openxmlformats.org/officeDocument/2006/relationships/hyperlink" Target="https://youtube.com/playlist?list=PLV81siTMahbu7D0ApWj1OoFUXflaGncWg" TargetMode="Externa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7.pn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7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8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2.jpeg"/><Relationship Id="rId3" Type="http://schemas.openxmlformats.org/officeDocument/2006/relationships/image" Target="../media/image187.jpeg"/><Relationship Id="rId7" Type="http://schemas.openxmlformats.org/officeDocument/2006/relationships/image" Target="../media/image19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0.jpeg"/><Relationship Id="rId5" Type="http://schemas.openxmlformats.org/officeDocument/2006/relationships/image" Target="../media/image189.jpeg"/><Relationship Id="rId4" Type="http://schemas.openxmlformats.org/officeDocument/2006/relationships/image" Target="../media/image188.jpe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F3683-AE8A-8D2A-A849-389A7D5BAEB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1F66AEA-FF1E-09EE-C534-4A8C318BBEF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 descr="Background pattern&#10;&#10;Description automatically generated">
            <a:extLst>
              <a:ext uri="{FF2B5EF4-FFF2-40B4-BE49-F238E27FC236}">
                <a16:creationId xmlns:a16="http://schemas.microsoft.com/office/drawing/2014/main" id="{21A8E9AA-B2DE-B55B-5153-16D4CC3BBF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18279876" cy="10287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F93F235-9674-9CD4-6336-7E4423DBF3F5}"/>
              </a:ext>
            </a:extLst>
          </p:cNvPr>
          <p:cNvSpPr txBox="1"/>
          <p:nvPr/>
        </p:nvSpPr>
        <p:spPr>
          <a:xfrm>
            <a:off x="5763986" y="2285999"/>
            <a:ext cx="11446328" cy="63709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37160" tIns="68580" rIns="137160" bIns="6858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 defTabSz="1371600"/>
            <a:r>
              <a:rPr lang="en-GB" sz="8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Univers Condensed"/>
                <a:cs typeface="Calibri"/>
              </a:rPr>
              <a:t>Towards a stronger and more sustainable library field in Asia-Oceania</a:t>
            </a:r>
          </a:p>
          <a:p>
            <a:pPr algn="r" defTabSz="1371600"/>
            <a:endParaRPr lang="en-GB" sz="5400" b="1" dirty="0">
              <a:solidFill>
                <a:schemeClr val="tx1">
                  <a:lumMod val="75000"/>
                  <a:lumOff val="25000"/>
                </a:schemeClr>
              </a:solidFill>
              <a:latin typeface="Univers Condensed"/>
              <a:cs typeface="Calibri"/>
            </a:endParaRPr>
          </a:p>
          <a:p>
            <a:pPr algn="r" defTabSz="1371600"/>
            <a:r>
              <a:rPr lang="en-GB" sz="5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Univers Condensed"/>
                <a:cs typeface="Calibri"/>
              </a:rPr>
              <a:t>IFLA Workshop, Bangkok, Thailand</a:t>
            </a:r>
          </a:p>
          <a:p>
            <a:pPr algn="r" defTabSz="1371600"/>
            <a:r>
              <a:rPr lang="en-GB" sz="5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Univers Condensed"/>
                <a:cs typeface="Calibri"/>
              </a:rPr>
              <a:t>14-16 November 2022</a:t>
            </a:r>
          </a:p>
        </p:txBody>
      </p:sp>
    </p:spTree>
    <p:extLst>
      <p:ext uri="{BB962C8B-B14F-4D97-AF65-F5344CB8AC3E}">
        <p14:creationId xmlns:p14="http://schemas.microsoft.com/office/powerpoint/2010/main" val="31538460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sky, outdoor&#10;&#10;Description automatically generated">
            <a:extLst>
              <a:ext uri="{FF2B5EF4-FFF2-40B4-BE49-F238E27FC236}">
                <a16:creationId xmlns:a16="http://schemas.microsoft.com/office/drawing/2014/main" id="{829245DC-DA4D-4864-B74E-7B6EECB64E9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8105"/>
                    </a14:imgEffect>
                    <a14:imgEffect>
                      <a14:saturation sat="8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5110"/>
          <a:stretch/>
        </p:blipFill>
        <p:spPr>
          <a:xfrm>
            <a:off x="30" y="1923"/>
            <a:ext cx="18287970" cy="1028507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A3D8D1F-2332-4C02-9B38-5A29E07B2D0E}"/>
              </a:ext>
            </a:extLst>
          </p:cNvPr>
          <p:cNvSpPr txBox="1"/>
          <p:nvPr/>
        </p:nvSpPr>
        <p:spPr>
          <a:xfrm>
            <a:off x="920416" y="595563"/>
            <a:ext cx="1691038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100" b="1" dirty="0">
                <a:solidFill>
                  <a:schemeClr val="bg1"/>
                </a:solidFill>
                <a:latin typeface="Univers Condensed" panose="020B0506020202050204" pitchFamily="34" charset="0"/>
              </a:rPr>
              <a:t>Evaluating and Demonstrating Impact – Challenges and Solutions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15D63D2-35C7-427B-8B91-8B19C1C3C5C1}"/>
              </a:ext>
            </a:extLst>
          </p:cNvPr>
          <p:cNvSpPr txBox="1"/>
          <p:nvPr/>
        </p:nvSpPr>
        <p:spPr>
          <a:xfrm>
            <a:off x="15617018" y="9801138"/>
            <a:ext cx="248810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dirty="0">
                <a:solidFill>
                  <a:schemeClr val="bg1"/>
                </a:solidFill>
                <a:latin typeface="Univers Condensed Light" panose="020B0306020202040204" pitchFamily="34" charset="0"/>
              </a:rPr>
              <a:t>Photo: </a:t>
            </a:r>
            <a:r>
              <a:rPr lang="lv-LV" sz="2100" dirty="0">
                <a:solidFill>
                  <a:schemeClr val="bg1"/>
                </a:solidFill>
                <a:latin typeface="Univers Condensed Light" panose="020B0306020202040204" pitchFamily="34" charset="0"/>
              </a:rPr>
              <a:t>bit.ly/3lygq3F</a:t>
            </a:r>
            <a:endParaRPr lang="en-GB" sz="2100" dirty="0">
              <a:solidFill>
                <a:schemeClr val="bg1"/>
              </a:solidFill>
              <a:latin typeface="Univers Condensed Light" panose="020B0306020202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38820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2286" y="0"/>
            <a:ext cx="18283428" cy="10287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371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7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Picture 2" descr="A cat with a flower on its head&#10;&#10;Description automatically generated with medium confidence">
            <a:extLst>
              <a:ext uri="{FF2B5EF4-FFF2-40B4-BE49-F238E27FC236}">
                <a16:creationId xmlns:a16="http://schemas.microsoft.com/office/drawing/2014/main" id="{7D2C8680-1A4B-4CFC-8DAD-F1C9FE77D0B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40" b="10906"/>
          <a:stretch/>
        </p:blipFill>
        <p:spPr>
          <a:xfrm>
            <a:off x="30" y="1923"/>
            <a:ext cx="18287970" cy="1028507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65DE32F-A2CB-44A2-8FE7-356724FAEF9B}"/>
              </a:ext>
            </a:extLst>
          </p:cNvPr>
          <p:cNvSpPr txBox="1"/>
          <p:nvPr/>
        </p:nvSpPr>
        <p:spPr>
          <a:xfrm>
            <a:off x="15651482" y="9823412"/>
            <a:ext cx="32004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371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2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 Light" panose="020B0306020202040204" pitchFamily="34" charset="0"/>
                <a:ea typeface="+mn-ea"/>
                <a:cs typeface="+mn-cs"/>
              </a:rPr>
              <a:t>Photo:</a:t>
            </a:r>
            <a:r>
              <a:rPr kumimoji="0" lang="en-GB" sz="2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 Light" panose="020B0306020202040204" pitchFamily="34" charset="0"/>
                <a:ea typeface="+mn-ea"/>
                <a:cs typeface="+mn-cs"/>
              </a:rPr>
              <a:t> </a:t>
            </a:r>
            <a:r>
              <a:rPr kumimoji="0" lang="lv-LV" sz="2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 Light" panose="020B0306020202040204" pitchFamily="34" charset="0"/>
                <a:ea typeface="+mn-ea"/>
                <a:cs typeface="+mn-cs"/>
              </a:rPr>
              <a:t>bit.ly/2YFFBbp</a:t>
            </a:r>
            <a:endParaRPr kumimoji="0" lang="en-GB" sz="2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Univers Condensed Light" panose="020B0306020202040204" pitchFamily="34" charset="0"/>
              <a:ea typeface="+mn-ea"/>
              <a:cs typeface="+mn-cs"/>
            </a:endParaRPr>
          </a:p>
        </p:txBody>
      </p:sp>
      <p:sp>
        <p:nvSpPr>
          <p:cNvPr id="6" name="Google Shape;78;p15">
            <a:extLst>
              <a:ext uri="{FF2B5EF4-FFF2-40B4-BE49-F238E27FC236}">
                <a16:creationId xmlns:a16="http://schemas.microsoft.com/office/drawing/2014/main" id="{D178D614-AD1B-443B-9E9A-07FD81F8BF54}"/>
              </a:ext>
            </a:extLst>
          </p:cNvPr>
          <p:cNvSpPr/>
          <p:nvPr/>
        </p:nvSpPr>
        <p:spPr>
          <a:xfrm>
            <a:off x="-2245" y="7832688"/>
            <a:ext cx="18287960" cy="2017200"/>
          </a:xfrm>
          <a:prstGeom prst="rect">
            <a:avLst/>
          </a:prstGeom>
          <a:solidFill>
            <a:schemeClr val="accent6">
              <a:lumMod val="75000"/>
              <a:alpha val="30170"/>
            </a:schemeClr>
          </a:solidFill>
          <a:ln>
            <a:noFill/>
          </a:ln>
        </p:spPr>
        <p:txBody>
          <a:bodyPr spcFirstLastPara="1" wrap="square" lIns="182850" tIns="182850" rIns="182850" bIns="182850" anchor="ctr" anchorCtr="0">
            <a:noAutofit/>
          </a:bodyPr>
          <a:lstStyle/>
          <a:p>
            <a:pPr marL="0" marR="0" lvl="0" indent="0" algn="ctr" defTabSz="18287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GB" sz="6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nivers Condensed Light" panose="020B0306020202040204" pitchFamily="34" charset="0"/>
                <a:ea typeface="+mn-ea"/>
                <a:cs typeface="Arial"/>
                <a:sym typeface="Arial"/>
              </a:rPr>
              <a:t>Knowing your target and setting meaningful measures</a:t>
            </a:r>
            <a:endParaRPr kumimoji="0" sz="60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Univers Condensed Light" panose="020B0306020202040204" pitchFamily="34" charset="0"/>
              <a:ea typeface="+mn-ea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81838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2286" y="0"/>
            <a:ext cx="18283428" cy="10287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371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7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Picture 2" descr="A dog and a cat&#10;&#10;Description automatically generated with low confidence">
            <a:extLst>
              <a:ext uri="{FF2B5EF4-FFF2-40B4-BE49-F238E27FC236}">
                <a16:creationId xmlns:a16="http://schemas.microsoft.com/office/drawing/2014/main" id="{4273FBE3-9A3C-41E2-A49D-5B7DF8BD16A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73" b="11094"/>
          <a:stretch/>
        </p:blipFill>
        <p:spPr>
          <a:xfrm>
            <a:off x="30" y="1923"/>
            <a:ext cx="18287970" cy="10285077"/>
          </a:xfrm>
          <a:prstGeom prst="rect">
            <a:avLst/>
          </a:prstGeom>
        </p:spPr>
      </p:pic>
      <p:sp>
        <p:nvSpPr>
          <p:cNvPr id="5" name="Google Shape;78;p15">
            <a:extLst>
              <a:ext uri="{FF2B5EF4-FFF2-40B4-BE49-F238E27FC236}">
                <a16:creationId xmlns:a16="http://schemas.microsoft.com/office/drawing/2014/main" id="{230D497C-54AC-44CD-BD00-E1106431E0FE}"/>
              </a:ext>
            </a:extLst>
          </p:cNvPr>
          <p:cNvSpPr/>
          <p:nvPr/>
        </p:nvSpPr>
        <p:spPr>
          <a:xfrm>
            <a:off x="41" y="7628046"/>
            <a:ext cx="18287960" cy="2017200"/>
          </a:xfrm>
          <a:prstGeom prst="rect">
            <a:avLst/>
          </a:prstGeom>
          <a:solidFill>
            <a:schemeClr val="accent6">
              <a:lumMod val="75000"/>
              <a:alpha val="30170"/>
            </a:schemeClr>
          </a:solidFill>
          <a:ln>
            <a:noFill/>
          </a:ln>
        </p:spPr>
        <p:txBody>
          <a:bodyPr spcFirstLastPara="1" wrap="square" lIns="182850" tIns="182850" rIns="182850" bIns="182850" anchor="ctr" anchorCtr="0">
            <a:noAutofit/>
          </a:bodyPr>
          <a:lstStyle/>
          <a:p>
            <a:pPr marL="0" marR="0" lvl="0" indent="0" algn="ctr" defTabSz="18287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GB" sz="6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nivers Condensed Light" panose="020B0306020202040204" pitchFamily="34" charset="0"/>
                <a:ea typeface="+mn-ea"/>
                <a:cs typeface="Arial"/>
                <a:sym typeface="Arial"/>
              </a:rPr>
              <a:t>Understanding stakeholders, their goals, objectives and values</a:t>
            </a:r>
            <a:endParaRPr kumimoji="0" sz="60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Univers Condensed Light" panose="020B0306020202040204" pitchFamily="34" charset="0"/>
              <a:ea typeface="+mn-ea"/>
              <a:cs typeface="Arial"/>
              <a:sym typeface="Arial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7206FEA-D705-4E0C-8B0B-3CD424DC41C7}"/>
              </a:ext>
            </a:extLst>
          </p:cNvPr>
          <p:cNvSpPr txBox="1"/>
          <p:nvPr/>
        </p:nvSpPr>
        <p:spPr>
          <a:xfrm>
            <a:off x="15799949" y="9764219"/>
            <a:ext cx="232581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371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 Light" panose="020B0306020202040204" pitchFamily="34" charset="0"/>
                <a:ea typeface="+mn-ea"/>
                <a:cs typeface="+mn-cs"/>
              </a:rPr>
              <a:t>Photo: </a:t>
            </a:r>
            <a:r>
              <a:rPr kumimoji="0" lang="lv-LV" sz="2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 Light" panose="020B0306020202040204" pitchFamily="34" charset="0"/>
                <a:ea typeface="+mn-ea"/>
                <a:cs typeface="+mn-cs"/>
              </a:rPr>
              <a:t>bit.ly/3FE69Lu</a:t>
            </a:r>
            <a:endParaRPr kumimoji="0" lang="en-GB" sz="2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Univers Condensed Light" panose="020B030602020204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31963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person, person, indoor&#10;&#10;Description automatically generated">
            <a:extLst>
              <a:ext uri="{FF2B5EF4-FFF2-40B4-BE49-F238E27FC236}">
                <a16:creationId xmlns:a16="http://schemas.microsoft.com/office/drawing/2014/main" id="{CCAF83AA-E5A4-4B6C-BDB0-97F8D72E139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46"/>
          <a:stretch/>
        </p:blipFill>
        <p:spPr>
          <a:xfrm>
            <a:off x="30" y="1923"/>
            <a:ext cx="18287970" cy="10285077"/>
          </a:xfrm>
          <a:prstGeom prst="rect">
            <a:avLst/>
          </a:prstGeom>
        </p:spPr>
      </p:pic>
      <p:sp>
        <p:nvSpPr>
          <p:cNvPr id="5" name="Google Shape;78;p15">
            <a:extLst>
              <a:ext uri="{FF2B5EF4-FFF2-40B4-BE49-F238E27FC236}">
                <a16:creationId xmlns:a16="http://schemas.microsoft.com/office/drawing/2014/main" id="{06232788-F45B-4FE9-86CA-C9DE66958482}"/>
              </a:ext>
            </a:extLst>
          </p:cNvPr>
          <p:cNvSpPr/>
          <p:nvPr/>
        </p:nvSpPr>
        <p:spPr>
          <a:xfrm>
            <a:off x="41" y="7628046"/>
            <a:ext cx="18287960" cy="2017200"/>
          </a:xfrm>
          <a:prstGeom prst="rect">
            <a:avLst/>
          </a:prstGeom>
          <a:solidFill>
            <a:schemeClr val="accent6">
              <a:lumMod val="75000"/>
              <a:alpha val="30170"/>
            </a:schemeClr>
          </a:solidFill>
          <a:ln>
            <a:noFill/>
          </a:ln>
        </p:spPr>
        <p:txBody>
          <a:bodyPr spcFirstLastPara="1" wrap="square" lIns="182850" tIns="182850" rIns="182850" bIns="182850" anchor="ctr" anchorCtr="0">
            <a:noAutofit/>
          </a:bodyPr>
          <a:lstStyle/>
          <a:p>
            <a:pPr algn="ctr" defTabSz="1828755">
              <a:buClr>
                <a:srgbClr val="000000"/>
              </a:buClr>
            </a:pPr>
            <a:r>
              <a:rPr lang="en-GB" sz="6000" b="1" kern="0" dirty="0">
                <a:solidFill>
                  <a:srgbClr val="FFFFFF"/>
                </a:solidFill>
                <a:latin typeface="Univers Condensed Light" panose="020B0306020202040204" pitchFamily="34" charset="0"/>
                <a:cs typeface="Arial"/>
                <a:sym typeface="Arial"/>
              </a:rPr>
              <a:t>Defining targeted outcomes and impact into the design</a:t>
            </a:r>
            <a:endParaRPr sz="6000" b="1" kern="0" dirty="0">
              <a:solidFill>
                <a:srgbClr val="FFFFFF"/>
              </a:solidFill>
              <a:latin typeface="Univers Condensed Light" panose="020B0306020202040204" pitchFamily="34" charset="0"/>
              <a:cs typeface="Arial"/>
              <a:sym typeface="Arial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5B09147-EC79-4C33-B0DF-A89D15DF1CF8}"/>
              </a:ext>
            </a:extLst>
          </p:cNvPr>
          <p:cNvSpPr txBox="1"/>
          <p:nvPr/>
        </p:nvSpPr>
        <p:spPr>
          <a:xfrm>
            <a:off x="15633292" y="9764219"/>
            <a:ext cx="249247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371600"/>
            <a:r>
              <a:rPr lang="en-GB" sz="2100" dirty="0">
                <a:solidFill>
                  <a:prstClr val="white"/>
                </a:solidFill>
                <a:latin typeface="Univers Condensed Light" panose="020B0306020202040204" pitchFamily="34" charset="0"/>
              </a:rPr>
              <a:t>Photo: </a:t>
            </a:r>
            <a:r>
              <a:rPr lang="lv-LV" sz="2100" dirty="0">
                <a:solidFill>
                  <a:prstClr val="white"/>
                </a:solidFill>
                <a:latin typeface="Univers Condensed Light" panose="020B0306020202040204" pitchFamily="34" charset="0"/>
              </a:rPr>
              <a:t>bit.ly/3mLaLGR</a:t>
            </a:r>
            <a:endParaRPr lang="en-GB" sz="2100" dirty="0">
              <a:solidFill>
                <a:prstClr val="white"/>
              </a:solidFill>
              <a:latin typeface="Univers Condensed Light" panose="020B0306020202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62744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person, person, indoor&#10;&#10;Description automatically generated">
            <a:extLst>
              <a:ext uri="{FF2B5EF4-FFF2-40B4-BE49-F238E27FC236}">
                <a16:creationId xmlns:a16="http://schemas.microsoft.com/office/drawing/2014/main" id="{CCAF83AA-E5A4-4B6C-BDB0-97F8D72E139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46"/>
          <a:stretch/>
        </p:blipFill>
        <p:spPr>
          <a:xfrm>
            <a:off x="30" y="1923"/>
            <a:ext cx="18287970" cy="10285077"/>
          </a:xfrm>
          <a:prstGeom prst="rect">
            <a:avLst/>
          </a:prstGeom>
        </p:spPr>
      </p:pic>
      <p:sp>
        <p:nvSpPr>
          <p:cNvPr id="5" name="Google Shape;78;p15">
            <a:extLst>
              <a:ext uri="{FF2B5EF4-FFF2-40B4-BE49-F238E27FC236}">
                <a16:creationId xmlns:a16="http://schemas.microsoft.com/office/drawing/2014/main" id="{06232788-F45B-4FE9-86CA-C9DE66958482}"/>
              </a:ext>
            </a:extLst>
          </p:cNvPr>
          <p:cNvSpPr/>
          <p:nvPr/>
        </p:nvSpPr>
        <p:spPr>
          <a:xfrm>
            <a:off x="41" y="7628046"/>
            <a:ext cx="18287960" cy="2017200"/>
          </a:xfrm>
          <a:prstGeom prst="rect">
            <a:avLst/>
          </a:prstGeom>
          <a:solidFill>
            <a:schemeClr val="accent6">
              <a:lumMod val="75000"/>
              <a:alpha val="30170"/>
            </a:schemeClr>
          </a:solidFill>
          <a:ln>
            <a:noFill/>
          </a:ln>
        </p:spPr>
        <p:txBody>
          <a:bodyPr spcFirstLastPara="1" wrap="square" lIns="182850" tIns="182850" rIns="182850" bIns="182850" anchor="ctr" anchorCtr="0">
            <a:noAutofit/>
          </a:bodyPr>
          <a:lstStyle/>
          <a:p>
            <a:pPr algn="ctr" defTabSz="1828755">
              <a:buClr>
                <a:srgbClr val="000000"/>
              </a:buClr>
            </a:pPr>
            <a:r>
              <a:rPr lang="en-GB" sz="6000" b="1" kern="0" dirty="0">
                <a:solidFill>
                  <a:srgbClr val="FFFFFF"/>
                </a:solidFill>
                <a:latin typeface="Univers Condensed Light" panose="020B0306020202040204" pitchFamily="34" charset="0"/>
                <a:cs typeface="Arial"/>
                <a:sym typeface="Arial"/>
              </a:rPr>
              <a:t>Defining targeted outcomes and impact into the design</a:t>
            </a:r>
            <a:endParaRPr sz="6000" b="1" kern="0" dirty="0">
              <a:solidFill>
                <a:srgbClr val="FFFFFF"/>
              </a:solidFill>
              <a:latin typeface="Univers Condensed Light" panose="020B0306020202040204" pitchFamily="34" charset="0"/>
              <a:cs typeface="Arial"/>
              <a:sym typeface="Arial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5B09147-EC79-4C33-B0DF-A89D15DF1CF8}"/>
              </a:ext>
            </a:extLst>
          </p:cNvPr>
          <p:cNvSpPr txBox="1"/>
          <p:nvPr/>
        </p:nvSpPr>
        <p:spPr>
          <a:xfrm>
            <a:off x="15633292" y="9764219"/>
            <a:ext cx="249247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371600"/>
            <a:r>
              <a:rPr lang="en-GB" sz="2100" dirty="0">
                <a:solidFill>
                  <a:prstClr val="white"/>
                </a:solidFill>
                <a:latin typeface="Univers Condensed Light" panose="020B0306020202040204" pitchFamily="34" charset="0"/>
              </a:rPr>
              <a:t>Photo: </a:t>
            </a:r>
            <a:r>
              <a:rPr lang="lv-LV" sz="2100" dirty="0">
                <a:solidFill>
                  <a:prstClr val="white"/>
                </a:solidFill>
                <a:latin typeface="Univers Condensed Light" panose="020B0306020202040204" pitchFamily="34" charset="0"/>
              </a:rPr>
              <a:t>bit.ly/3mLaLGR</a:t>
            </a:r>
            <a:endParaRPr lang="en-GB" sz="2100" dirty="0">
              <a:solidFill>
                <a:prstClr val="white"/>
              </a:solidFill>
              <a:latin typeface="Univers Condensed Light" panose="020B0306020202040204" pitchFamily="34" charset="0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43CD604-D203-4243-B91C-B852E792875B}"/>
              </a:ext>
            </a:extLst>
          </p:cNvPr>
          <p:cNvGrpSpPr/>
          <p:nvPr/>
        </p:nvGrpSpPr>
        <p:grpSpPr>
          <a:xfrm>
            <a:off x="761280" y="2294820"/>
            <a:ext cx="4923720" cy="2702700"/>
            <a:chOff x="507520" y="1529880"/>
            <a:chExt cx="3282480" cy="18018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2" name="Ink 1">
                  <a:extLst>
                    <a:ext uri="{FF2B5EF4-FFF2-40B4-BE49-F238E27FC236}">
                      <a16:creationId xmlns:a16="http://schemas.microsoft.com/office/drawing/2014/main" id="{FA7A51DE-0940-4E48-B806-AFC3B5403675}"/>
                    </a:ext>
                  </a:extLst>
                </p14:cNvPr>
                <p14:cNvContentPartPr/>
                <p14:nvPr/>
              </p14:nvContentPartPr>
              <p14:xfrm>
                <a:off x="507520" y="1838760"/>
                <a:ext cx="123120" cy="1492920"/>
              </p14:xfrm>
            </p:contentPart>
          </mc:Choice>
          <mc:Fallback xmlns="">
            <p:pic>
              <p:nvPicPr>
                <p:cNvPr id="2" name="Ink 1">
                  <a:extLst>
                    <a:ext uri="{FF2B5EF4-FFF2-40B4-BE49-F238E27FC236}">
                      <a16:creationId xmlns:a16="http://schemas.microsoft.com/office/drawing/2014/main" id="{FA7A51DE-0940-4E48-B806-AFC3B5403675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465520" y="1796757"/>
                  <a:ext cx="206880" cy="157668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7" name="Ink 6">
                  <a:extLst>
                    <a:ext uri="{FF2B5EF4-FFF2-40B4-BE49-F238E27FC236}">
                      <a16:creationId xmlns:a16="http://schemas.microsoft.com/office/drawing/2014/main" id="{7C288DD9-7726-4D0D-A707-7B9C7BB90ADF}"/>
                    </a:ext>
                  </a:extLst>
                </p14:cNvPr>
                <p14:cNvContentPartPr/>
                <p14:nvPr/>
              </p14:nvContentPartPr>
              <p14:xfrm>
                <a:off x="588880" y="2610600"/>
                <a:ext cx="437760" cy="360"/>
              </p14:xfrm>
            </p:contentPart>
          </mc:Choice>
          <mc:Fallback xmlns="">
            <p:pic>
              <p:nvPicPr>
                <p:cNvPr id="7" name="Ink 6">
                  <a:extLst>
                    <a:ext uri="{FF2B5EF4-FFF2-40B4-BE49-F238E27FC236}">
                      <a16:creationId xmlns:a16="http://schemas.microsoft.com/office/drawing/2014/main" id="{7C288DD9-7726-4D0D-A707-7B9C7BB90ADF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546880" y="2547600"/>
                  <a:ext cx="521520" cy="12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8" name="Ink 7">
                  <a:extLst>
                    <a:ext uri="{FF2B5EF4-FFF2-40B4-BE49-F238E27FC236}">
                      <a16:creationId xmlns:a16="http://schemas.microsoft.com/office/drawing/2014/main" id="{46BC47F5-773E-4202-A86A-698CE992599C}"/>
                    </a:ext>
                  </a:extLst>
                </p14:cNvPr>
                <p14:cNvContentPartPr/>
                <p14:nvPr/>
              </p14:nvContentPartPr>
              <p14:xfrm>
                <a:off x="1095760" y="1808160"/>
                <a:ext cx="126000" cy="1401480"/>
              </p14:xfrm>
            </p:contentPart>
          </mc:Choice>
          <mc:Fallback xmlns="">
            <p:pic>
              <p:nvPicPr>
                <p:cNvPr id="8" name="Ink 7">
                  <a:extLst>
                    <a:ext uri="{FF2B5EF4-FFF2-40B4-BE49-F238E27FC236}">
                      <a16:creationId xmlns:a16="http://schemas.microsoft.com/office/drawing/2014/main" id="{46BC47F5-773E-4202-A86A-698CE992599C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1053840" y="1766156"/>
                  <a:ext cx="209601" cy="148524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12" name="Ink 11">
                  <a:extLst>
                    <a:ext uri="{FF2B5EF4-FFF2-40B4-BE49-F238E27FC236}">
                      <a16:creationId xmlns:a16="http://schemas.microsoft.com/office/drawing/2014/main" id="{EF6C72C6-F8CA-41D6-9669-2A8C270C11E2}"/>
                    </a:ext>
                  </a:extLst>
                </p14:cNvPr>
                <p14:cNvContentPartPr/>
                <p14:nvPr/>
              </p14:nvContentPartPr>
              <p14:xfrm>
                <a:off x="1420840" y="2528880"/>
                <a:ext cx="531720" cy="734760"/>
              </p14:xfrm>
            </p:contentPart>
          </mc:Choice>
          <mc:Fallback xmlns="">
            <p:pic>
              <p:nvPicPr>
                <p:cNvPr id="12" name="Ink 11">
                  <a:extLst>
                    <a:ext uri="{FF2B5EF4-FFF2-40B4-BE49-F238E27FC236}">
                      <a16:creationId xmlns:a16="http://schemas.microsoft.com/office/drawing/2014/main" id="{EF6C72C6-F8CA-41D6-9669-2A8C270C11E2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1378812" y="2486873"/>
                  <a:ext cx="615537" cy="81853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14" name="Ink 13">
                  <a:extLst>
                    <a:ext uri="{FF2B5EF4-FFF2-40B4-BE49-F238E27FC236}">
                      <a16:creationId xmlns:a16="http://schemas.microsoft.com/office/drawing/2014/main" id="{E2DE36BA-FCEB-4147-967F-442AFA4FA3C2}"/>
                    </a:ext>
                  </a:extLst>
                </p14:cNvPr>
                <p14:cNvContentPartPr/>
                <p14:nvPr/>
              </p14:nvContentPartPr>
              <p14:xfrm>
                <a:off x="2152720" y="2499000"/>
                <a:ext cx="627840" cy="739080"/>
              </p14:xfrm>
            </p:contentPart>
          </mc:Choice>
          <mc:Fallback xmlns="">
            <p:pic>
              <p:nvPicPr>
                <p:cNvPr id="14" name="Ink 13">
                  <a:extLst>
                    <a:ext uri="{FF2B5EF4-FFF2-40B4-BE49-F238E27FC236}">
                      <a16:creationId xmlns:a16="http://schemas.microsoft.com/office/drawing/2014/main" id="{E2DE36BA-FCEB-4147-967F-442AFA4FA3C2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2110736" y="2456993"/>
                  <a:ext cx="711568" cy="82285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B5C05F32-EBEF-4483-A5C5-000E01AC375A}"/>
                    </a:ext>
                  </a:extLst>
                </p14:cNvPr>
                <p14:cNvContentPartPr/>
                <p14:nvPr/>
              </p14:nvContentPartPr>
              <p14:xfrm>
                <a:off x="3067840" y="1529880"/>
                <a:ext cx="722160" cy="1347120"/>
              </p14:xfrm>
            </p:contentPart>
          </mc:Choice>
          <mc:Fallback xmlns=""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B5C05F32-EBEF-4483-A5C5-000E01AC375A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3025840" y="1487880"/>
                  <a:ext cx="805920" cy="1430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09342D42-A7F5-4184-97F6-3E4ABA1F8D12}"/>
                    </a:ext>
                  </a:extLst>
                </p14:cNvPr>
                <p14:cNvContentPartPr/>
                <p14:nvPr/>
              </p14:nvContentPartPr>
              <p14:xfrm>
                <a:off x="3362320" y="3152760"/>
                <a:ext cx="41400" cy="32760"/>
              </p14:xfrm>
            </p:contentPart>
          </mc:Choice>
          <mc:Fallback xmlns="">
            <p:pic>
              <p:nvPicPr>
                <p:cNvPr id="18" name="Ink 17">
                  <a:extLst>
                    <a:ext uri="{FF2B5EF4-FFF2-40B4-BE49-F238E27FC236}">
                      <a16:creationId xmlns:a16="http://schemas.microsoft.com/office/drawing/2014/main" id="{09342D42-A7F5-4184-97F6-3E4ABA1F8D12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3320198" y="3110606"/>
                  <a:ext cx="125403" cy="116828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66EC5D62-93DF-4DE6-BCC5-341393A75144}"/>
              </a:ext>
            </a:extLst>
          </p:cNvPr>
          <p:cNvGrpSpPr/>
          <p:nvPr/>
        </p:nvGrpSpPr>
        <p:grpSpPr>
          <a:xfrm>
            <a:off x="13395120" y="2328300"/>
            <a:ext cx="3005100" cy="3156840"/>
            <a:chOff x="8930080" y="1552200"/>
            <a:chExt cx="2003400" cy="21045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21" name="Ink 20">
                  <a:extLst>
                    <a:ext uri="{FF2B5EF4-FFF2-40B4-BE49-F238E27FC236}">
                      <a16:creationId xmlns:a16="http://schemas.microsoft.com/office/drawing/2014/main" id="{9B4BF20C-C376-44FB-8288-EAA6ED5ABBB5}"/>
                    </a:ext>
                  </a:extLst>
                </p14:cNvPr>
                <p14:cNvContentPartPr/>
                <p14:nvPr/>
              </p14:nvContentPartPr>
              <p14:xfrm>
                <a:off x="8930080" y="1552200"/>
                <a:ext cx="743040" cy="1337040"/>
              </p14:xfrm>
            </p:contentPart>
          </mc:Choice>
          <mc:Fallback xmlns="">
            <p:pic>
              <p:nvPicPr>
                <p:cNvPr id="21" name="Ink 20">
                  <a:extLst>
                    <a:ext uri="{FF2B5EF4-FFF2-40B4-BE49-F238E27FC236}">
                      <a16:creationId xmlns:a16="http://schemas.microsoft.com/office/drawing/2014/main" id="{9B4BF20C-C376-44FB-8288-EAA6ED5ABBB5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8918080" y="1540196"/>
                  <a:ext cx="766800" cy="136080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22" name="Ink 21">
                  <a:extLst>
                    <a:ext uri="{FF2B5EF4-FFF2-40B4-BE49-F238E27FC236}">
                      <a16:creationId xmlns:a16="http://schemas.microsoft.com/office/drawing/2014/main" id="{3280B097-9183-4210-9866-F9F37ACC7E8A}"/>
                    </a:ext>
                  </a:extLst>
                </p14:cNvPr>
                <p14:cNvContentPartPr/>
                <p14:nvPr/>
              </p14:nvContentPartPr>
              <p14:xfrm>
                <a:off x="9723880" y="1665960"/>
                <a:ext cx="101160" cy="997560"/>
              </p14:xfrm>
            </p:contentPart>
          </mc:Choice>
          <mc:Fallback xmlns="">
            <p:pic>
              <p:nvPicPr>
                <p:cNvPr id="22" name="Ink 21">
                  <a:extLst>
                    <a:ext uri="{FF2B5EF4-FFF2-40B4-BE49-F238E27FC236}">
                      <a16:creationId xmlns:a16="http://schemas.microsoft.com/office/drawing/2014/main" id="{3280B097-9183-4210-9866-F9F37ACC7E8A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9711866" y="1653956"/>
                  <a:ext cx="124948" cy="102132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936FAAA7-98DA-46C7-AF3F-85184CD77F8C}"/>
                    </a:ext>
                  </a:extLst>
                </p14:cNvPr>
                <p14:cNvContentPartPr/>
                <p14:nvPr/>
              </p14:nvContentPartPr>
              <p14:xfrm>
                <a:off x="9742960" y="2171400"/>
                <a:ext cx="236520" cy="552600"/>
              </p14:xfrm>
            </p:contentPart>
          </mc:Choice>
          <mc:Fallback xmlns=""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936FAAA7-98DA-46C7-AF3F-85184CD77F8C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9730954" y="2159397"/>
                  <a:ext cx="260292" cy="57636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24" name="Ink 23">
                  <a:extLst>
                    <a:ext uri="{FF2B5EF4-FFF2-40B4-BE49-F238E27FC236}">
                      <a16:creationId xmlns:a16="http://schemas.microsoft.com/office/drawing/2014/main" id="{FDB2D490-C26E-40EA-B883-5642A6CCFEA9}"/>
                    </a:ext>
                  </a:extLst>
                </p14:cNvPr>
                <p14:cNvContentPartPr/>
                <p14:nvPr/>
              </p14:nvContentPartPr>
              <p14:xfrm>
                <a:off x="10100080" y="2204520"/>
                <a:ext cx="364680" cy="1452240"/>
              </p14:xfrm>
            </p:contentPart>
          </mc:Choice>
          <mc:Fallback xmlns="">
            <p:pic>
              <p:nvPicPr>
                <p:cNvPr id="24" name="Ink 23">
                  <a:extLst>
                    <a:ext uri="{FF2B5EF4-FFF2-40B4-BE49-F238E27FC236}">
                      <a16:creationId xmlns:a16="http://schemas.microsoft.com/office/drawing/2014/main" id="{FDB2D490-C26E-40EA-B883-5642A6CCFEA9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10088076" y="2192518"/>
                  <a:ext cx="388448" cy="147600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917FEE75-3B45-4F37-99B0-BD8E32E7EA6C}"/>
                    </a:ext>
                  </a:extLst>
                </p14:cNvPr>
                <p14:cNvContentPartPr/>
                <p14:nvPr/>
              </p14:nvContentPartPr>
              <p14:xfrm>
                <a:off x="10677880" y="1673880"/>
                <a:ext cx="255600" cy="735480"/>
              </p14:xfrm>
            </p:contentPart>
          </mc:Choice>
          <mc:Fallback xmlns=""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917FEE75-3B45-4F37-99B0-BD8E32E7EA6C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10665880" y="1661878"/>
                  <a:ext cx="279360" cy="75924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27" name="Ink 26">
                  <a:extLst>
                    <a:ext uri="{FF2B5EF4-FFF2-40B4-BE49-F238E27FC236}">
                      <a16:creationId xmlns:a16="http://schemas.microsoft.com/office/drawing/2014/main" id="{1428B7A5-7144-4D56-A5B2-173F77D26CFD}"/>
                    </a:ext>
                  </a:extLst>
                </p14:cNvPr>
                <p14:cNvContentPartPr/>
                <p14:nvPr/>
              </p14:nvContentPartPr>
              <p14:xfrm>
                <a:off x="10708480" y="2646600"/>
                <a:ext cx="50760" cy="81720"/>
              </p14:xfrm>
            </p:contentPart>
          </mc:Choice>
          <mc:Fallback xmlns="">
            <p:pic>
              <p:nvPicPr>
                <p:cNvPr id="27" name="Ink 26">
                  <a:extLst>
                    <a:ext uri="{FF2B5EF4-FFF2-40B4-BE49-F238E27FC236}">
                      <a16:creationId xmlns:a16="http://schemas.microsoft.com/office/drawing/2014/main" id="{1428B7A5-7144-4D56-A5B2-173F77D26CFD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10696452" y="2634582"/>
                  <a:ext cx="74576" cy="105515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ADC0AE9F-720A-4C8A-8032-7C95E9AD7FAC}"/>
              </a:ext>
            </a:extLst>
          </p:cNvPr>
          <p:cNvGrpSpPr/>
          <p:nvPr/>
        </p:nvGrpSpPr>
        <p:grpSpPr>
          <a:xfrm>
            <a:off x="13212600" y="5455440"/>
            <a:ext cx="3553740" cy="1737720"/>
            <a:chOff x="8808400" y="3636960"/>
            <a:chExt cx="2369160" cy="11584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29" name="Ink 28">
                  <a:extLst>
                    <a:ext uri="{FF2B5EF4-FFF2-40B4-BE49-F238E27FC236}">
                      <a16:creationId xmlns:a16="http://schemas.microsoft.com/office/drawing/2014/main" id="{79ECB8F5-34BA-4605-BA38-D9FD94759504}"/>
                    </a:ext>
                  </a:extLst>
                </p14:cNvPr>
                <p14:cNvContentPartPr/>
                <p14:nvPr/>
              </p14:nvContentPartPr>
              <p14:xfrm>
                <a:off x="8808400" y="3703920"/>
                <a:ext cx="583560" cy="924840"/>
              </p14:xfrm>
            </p:contentPart>
          </mc:Choice>
          <mc:Fallback xmlns="">
            <p:pic>
              <p:nvPicPr>
                <p:cNvPr id="29" name="Ink 28">
                  <a:extLst>
                    <a:ext uri="{FF2B5EF4-FFF2-40B4-BE49-F238E27FC236}">
                      <a16:creationId xmlns:a16="http://schemas.microsoft.com/office/drawing/2014/main" id="{79ECB8F5-34BA-4605-BA38-D9FD94759504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8796398" y="3691918"/>
                  <a:ext cx="607325" cy="94860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">
              <p14:nvContentPartPr>
                <p14:cNvPr id="30" name="Ink 29">
                  <a:extLst>
                    <a:ext uri="{FF2B5EF4-FFF2-40B4-BE49-F238E27FC236}">
                      <a16:creationId xmlns:a16="http://schemas.microsoft.com/office/drawing/2014/main" id="{250920B9-3154-43E5-BB72-A6153C956DB5}"/>
                    </a:ext>
                  </a:extLst>
                </p14:cNvPr>
                <p14:cNvContentPartPr/>
                <p14:nvPr/>
              </p14:nvContentPartPr>
              <p14:xfrm>
                <a:off x="9467560" y="3717960"/>
                <a:ext cx="133920" cy="871920"/>
              </p14:xfrm>
            </p:contentPart>
          </mc:Choice>
          <mc:Fallback xmlns="">
            <p:pic>
              <p:nvPicPr>
                <p:cNvPr id="30" name="Ink 29">
                  <a:extLst>
                    <a:ext uri="{FF2B5EF4-FFF2-40B4-BE49-F238E27FC236}">
                      <a16:creationId xmlns:a16="http://schemas.microsoft.com/office/drawing/2014/main" id="{250920B9-3154-43E5-BB72-A6153C956DB5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9455560" y="3705953"/>
                  <a:ext cx="157680" cy="89569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4">
              <p14:nvContentPartPr>
                <p14:cNvPr id="31" name="Ink 30">
                  <a:extLst>
                    <a:ext uri="{FF2B5EF4-FFF2-40B4-BE49-F238E27FC236}">
                      <a16:creationId xmlns:a16="http://schemas.microsoft.com/office/drawing/2014/main" id="{4293E275-E1C4-4BB9-AA40-9007498FA665}"/>
                    </a:ext>
                  </a:extLst>
                </p14:cNvPr>
                <p14:cNvContentPartPr/>
                <p14:nvPr/>
              </p14:nvContentPartPr>
              <p14:xfrm>
                <a:off x="9499240" y="4126200"/>
                <a:ext cx="194400" cy="466920"/>
              </p14:xfrm>
            </p:contentPart>
          </mc:Choice>
          <mc:Fallback xmlns="">
            <p:pic>
              <p:nvPicPr>
                <p:cNvPr id="31" name="Ink 30">
                  <a:extLst>
                    <a:ext uri="{FF2B5EF4-FFF2-40B4-BE49-F238E27FC236}">
                      <a16:creationId xmlns:a16="http://schemas.microsoft.com/office/drawing/2014/main" id="{4293E275-E1C4-4BB9-AA40-9007498FA665}"/>
                    </a:ext>
                  </a:extLst>
                </p:cNvPr>
                <p:cNvPicPr/>
                <p:nvPr/>
              </p:nvPicPr>
              <p:blipFill>
                <a:blip r:embed="rId35"/>
                <a:stretch>
                  <a:fillRect/>
                </a:stretch>
              </p:blipFill>
              <p:spPr>
                <a:xfrm>
                  <a:off x="9487255" y="4114197"/>
                  <a:ext cx="218131" cy="49068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6">
              <p14:nvContentPartPr>
                <p14:cNvPr id="32" name="Ink 31">
                  <a:extLst>
                    <a:ext uri="{FF2B5EF4-FFF2-40B4-BE49-F238E27FC236}">
                      <a16:creationId xmlns:a16="http://schemas.microsoft.com/office/drawing/2014/main" id="{C7D0EE3A-07E7-4962-9974-00C72AB3A4E7}"/>
                    </a:ext>
                  </a:extLst>
                </p14:cNvPr>
                <p14:cNvContentPartPr/>
                <p14:nvPr/>
              </p14:nvContentPartPr>
              <p14:xfrm>
                <a:off x="9823600" y="4184520"/>
                <a:ext cx="326160" cy="424800"/>
              </p14:xfrm>
            </p:contentPart>
          </mc:Choice>
          <mc:Fallback xmlns="">
            <p:pic>
              <p:nvPicPr>
                <p:cNvPr id="32" name="Ink 31">
                  <a:extLst>
                    <a:ext uri="{FF2B5EF4-FFF2-40B4-BE49-F238E27FC236}">
                      <a16:creationId xmlns:a16="http://schemas.microsoft.com/office/drawing/2014/main" id="{C7D0EE3A-07E7-4962-9974-00C72AB3A4E7}"/>
                    </a:ext>
                  </a:extLst>
                </p:cNvPr>
                <p:cNvPicPr/>
                <p:nvPr/>
              </p:nvPicPr>
              <p:blipFill>
                <a:blip r:embed="rId37"/>
                <a:stretch>
                  <a:fillRect/>
                </a:stretch>
              </p:blipFill>
              <p:spPr>
                <a:xfrm>
                  <a:off x="9811582" y="4172520"/>
                  <a:ext cx="349955" cy="448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8">
              <p14:nvContentPartPr>
                <p14:cNvPr id="33" name="Ink 32">
                  <a:extLst>
                    <a:ext uri="{FF2B5EF4-FFF2-40B4-BE49-F238E27FC236}">
                      <a16:creationId xmlns:a16="http://schemas.microsoft.com/office/drawing/2014/main" id="{60243719-E660-44AC-B607-14FC11C0E2E1}"/>
                    </a:ext>
                  </a:extLst>
                </p14:cNvPr>
                <p14:cNvContentPartPr/>
                <p14:nvPr/>
              </p14:nvContentPartPr>
              <p14:xfrm>
                <a:off x="10148320" y="4134840"/>
                <a:ext cx="88920" cy="509040"/>
              </p14:xfrm>
            </p:contentPart>
          </mc:Choice>
          <mc:Fallback xmlns="">
            <p:pic>
              <p:nvPicPr>
                <p:cNvPr id="33" name="Ink 32">
                  <a:extLst>
                    <a:ext uri="{FF2B5EF4-FFF2-40B4-BE49-F238E27FC236}">
                      <a16:creationId xmlns:a16="http://schemas.microsoft.com/office/drawing/2014/main" id="{60243719-E660-44AC-B607-14FC11C0E2E1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10136304" y="4122840"/>
                  <a:ext cx="112712" cy="532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0">
              <p14:nvContentPartPr>
                <p14:cNvPr id="35" name="Ink 34">
                  <a:extLst>
                    <a:ext uri="{FF2B5EF4-FFF2-40B4-BE49-F238E27FC236}">
                      <a16:creationId xmlns:a16="http://schemas.microsoft.com/office/drawing/2014/main" id="{6F67E1C2-BB71-4156-A046-5784A9DF9FAE}"/>
                    </a:ext>
                  </a:extLst>
                </p14:cNvPr>
                <p14:cNvContentPartPr/>
                <p14:nvPr/>
              </p14:nvContentPartPr>
              <p14:xfrm>
                <a:off x="10412200" y="3636960"/>
                <a:ext cx="133560" cy="1037880"/>
              </p14:xfrm>
            </p:contentPart>
          </mc:Choice>
          <mc:Fallback xmlns="">
            <p:pic>
              <p:nvPicPr>
                <p:cNvPr id="35" name="Ink 34">
                  <a:extLst>
                    <a:ext uri="{FF2B5EF4-FFF2-40B4-BE49-F238E27FC236}">
                      <a16:creationId xmlns:a16="http://schemas.microsoft.com/office/drawing/2014/main" id="{6F67E1C2-BB71-4156-A046-5784A9DF9FAE}"/>
                    </a:ext>
                  </a:extLst>
                </p:cNvPr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10400189" y="3624956"/>
                  <a:ext cx="157341" cy="106164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2">
              <p14:nvContentPartPr>
                <p14:cNvPr id="36" name="Ink 35">
                  <a:extLst>
                    <a:ext uri="{FF2B5EF4-FFF2-40B4-BE49-F238E27FC236}">
                      <a16:creationId xmlns:a16="http://schemas.microsoft.com/office/drawing/2014/main" id="{5D74049D-989B-484C-89F1-E4D9385C924C}"/>
                    </a:ext>
                  </a:extLst>
                </p14:cNvPr>
                <p14:cNvContentPartPr/>
                <p14:nvPr/>
              </p14:nvContentPartPr>
              <p14:xfrm>
                <a:off x="10322200" y="3911280"/>
                <a:ext cx="386280" cy="46080"/>
              </p14:xfrm>
            </p:contentPart>
          </mc:Choice>
          <mc:Fallback xmlns="">
            <p:pic>
              <p:nvPicPr>
                <p:cNvPr id="36" name="Ink 35">
                  <a:extLst>
                    <a:ext uri="{FF2B5EF4-FFF2-40B4-BE49-F238E27FC236}">
                      <a16:creationId xmlns:a16="http://schemas.microsoft.com/office/drawing/2014/main" id="{5D74049D-989B-484C-89F1-E4D9385C924C}"/>
                    </a:ext>
                  </a:extLst>
                </p:cNvPr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10310196" y="3899280"/>
                  <a:ext cx="410047" cy="69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4">
              <p14:nvContentPartPr>
                <p14:cNvPr id="38" name="Ink 37">
                  <a:extLst>
                    <a:ext uri="{FF2B5EF4-FFF2-40B4-BE49-F238E27FC236}">
                      <a16:creationId xmlns:a16="http://schemas.microsoft.com/office/drawing/2014/main" id="{3A0AECE5-E6E3-4C67-931C-05CA568B28ED}"/>
                    </a:ext>
                  </a:extLst>
                </p14:cNvPr>
                <p14:cNvContentPartPr/>
                <p14:nvPr/>
              </p14:nvContentPartPr>
              <p14:xfrm>
                <a:off x="10838800" y="3806880"/>
                <a:ext cx="338760" cy="756360"/>
              </p14:xfrm>
            </p:contentPart>
          </mc:Choice>
          <mc:Fallback xmlns="">
            <p:pic>
              <p:nvPicPr>
                <p:cNvPr id="38" name="Ink 37">
                  <a:extLst>
                    <a:ext uri="{FF2B5EF4-FFF2-40B4-BE49-F238E27FC236}">
                      <a16:creationId xmlns:a16="http://schemas.microsoft.com/office/drawing/2014/main" id="{3A0AECE5-E6E3-4C67-931C-05CA568B28ED}"/>
                    </a:ext>
                  </a:extLst>
                </p:cNvPr>
                <p:cNvPicPr/>
                <p:nvPr/>
              </p:nvPicPr>
              <p:blipFill>
                <a:blip r:embed="rId45"/>
                <a:stretch>
                  <a:fillRect/>
                </a:stretch>
              </p:blipFill>
              <p:spPr>
                <a:xfrm>
                  <a:off x="10826796" y="3794886"/>
                  <a:ext cx="362528" cy="78010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6">
              <p14:nvContentPartPr>
                <p14:cNvPr id="39" name="Ink 38">
                  <a:extLst>
                    <a:ext uri="{FF2B5EF4-FFF2-40B4-BE49-F238E27FC236}">
                      <a16:creationId xmlns:a16="http://schemas.microsoft.com/office/drawing/2014/main" id="{F088B402-1D92-4E6D-979A-B8F13826D350}"/>
                    </a:ext>
                  </a:extLst>
                </p14:cNvPr>
                <p14:cNvContentPartPr/>
                <p14:nvPr/>
              </p14:nvContentPartPr>
              <p14:xfrm>
                <a:off x="10830880" y="4735680"/>
                <a:ext cx="38160" cy="59760"/>
              </p14:xfrm>
            </p:contentPart>
          </mc:Choice>
          <mc:Fallback xmlns="">
            <p:pic>
              <p:nvPicPr>
                <p:cNvPr id="39" name="Ink 38">
                  <a:extLst>
                    <a:ext uri="{FF2B5EF4-FFF2-40B4-BE49-F238E27FC236}">
                      <a16:creationId xmlns:a16="http://schemas.microsoft.com/office/drawing/2014/main" id="{F088B402-1D92-4E6D-979A-B8F13826D350}"/>
                    </a:ext>
                  </a:extLst>
                </p:cNvPr>
                <p:cNvPicPr/>
                <p:nvPr/>
              </p:nvPicPr>
              <p:blipFill>
                <a:blip r:embed="rId47"/>
                <a:stretch>
                  <a:fillRect/>
                </a:stretch>
              </p:blipFill>
              <p:spPr>
                <a:xfrm>
                  <a:off x="10818880" y="4723680"/>
                  <a:ext cx="61920" cy="8352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26216011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person, person, indoor&#10;&#10;Description automatically generated">
            <a:extLst>
              <a:ext uri="{FF2B5EF4-FFF2-40B4-BE49-F238E27FC236}">
                <a16:creationId xmlns:a16="http://schemas.microsoft.com/office/drawing/2014/main" id="{CCAF83AA-E5A4-4B6C-BDB0-97F8D72E139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46"/>
          <a:stretch/>
        </p:blipFill>
        <p:spPr>
          <a:xfrm>
            <a:off x="30" y="1923"/>
            <a:ext cx="18287970" cy="10285077"/>
          </a:xfrm>
          <a:prstGeom prst="rect">
            <a:avLst/>
          </a:prstGeom>
        </p:spPr>
      </p:pic>
      <p:sp>
        <p:nvSpPr>
          <p:cNvPr id="5" name="Google Shape;78;p15">
            <a:extLst>
              <a:ext uri="{FF2B5EF4-FFF2-40B4-BE49-F238E27FC236}">
                <a16:creationId xmlns:a16="http://schemas.microsoft.com/office/drawing/2014/main" id="{06232788-F45B-4FE9-86CA-C9DE66958482}"/>
              </a:ext>
            </a:extLst>
          </p:cNvPr>
          <p:cNvSpPr/>
          <p:nvPr/>
        </p:nvSpPr>
        <p:spPr>
          <a:xfrm>
            <a:off x="41" y="7628046"/>
            <a:ext cx="18287960" cy="2017200"/>
          </a:xfrm>
          <a:prstGeom prst="rect">
            <a:avLst/>
          </a:prstGeom>
          <a:solidFill>
            <a:schemeClr val="accent6">
              <a:lumMod val="75000"/>
              <a:alpha val="30170"/>
            </a:schemeClr>
          </a:solidFill>
          <a:ln>
            <a:noFill/>
          </a:ln>
        </p:spPr>
        <p:txBody>
          <a:bodyPr spcFirstLastPara="1" wrap="square" lIns="182850" tIns="182850" rIns="182850" bIns="182850" anchor="ctr" anchorCtr="0">
            <a:noAutofit/>
          </a:bodyPr>
          <a:lstStyle/>
          <a:p>
            <a:pPr algn="ctr" defTabSz="1828755">
              <a:buClr>
                <a:srgbClr val="000000"/>
              </a:buClr>
            </a:pPr>
            <a:r>
              <a:rPr lang="en-GB" sz="6000" b="1" kern="0" dirty="0">
                <a:solidFill>
                  <a:srgbClr val="FFFFFF"/>
                </a:solidFill>
                <a:latin typeface="Univers Condensed Light" panose="020B0306020202040204" pitchFamily="34" charset="0"/>
                <a:cs typeface="Arial"/>
                <a:sym typeface="Arial"/>
              </a:rPr>
              <a:t>Defining targeted outcomes and impact into the design</a:t>
            </a:r>
            <a:endParaRPr sz="6000" b="1" kern="0" dirty="0">
              <a:solidFill>
                <a:srgbClr val="FFFFFF"/>
              </a:solidFill>
              <a:latin typeface="Univers Condensed Light" panose="020B0306020202040204" pitchFamily="34" charset="0"/>
              <a:cs typeface="Arial"/>
              <a:sym typeface="Arial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5B09147-EC79-4C33-B0DF-A89D15DF1CF8}"/>
              </a:ext>
            </a:extLst>
          </p:cNvPr>
          <p:cNvSpPr txBox="1"/>
          <p:nvPr/>
        </p:nvSpPr>
        <p:spPr>
          <a:xfrm>
            <a:off x="15633292" y="9764219"/>
            <a:ext cx="249247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371600"/>
            <a:r>
              <a:rPr lang="en-GB" sz="2100" dirty="0">
                <a:solidFill>
                  <a:prstClr val="white"/>
                </a:solidFill>
                <a:latin typeface="Univers Condensed Light" panose="020B0306020202040204" pitchFamily="34" charset="0"/>
              </a:rPr>
              <a:t>Photo: </a:t>
            </a:r>
            <a:r>
              <a:rPr lang="lv-LV" sz="2100" dirty="0">
                <a:solidFill>
                  <a:prstClr val="white"/>
                </a:solidFill>
                <a:latin typeface="Univers Condensed Light" panose="020B0306020202040204" pitchFamily="34" charset="0"/>
              </a:rPr>
              <a:t>bit.ly/3mLaLGR</a:t>
            </a:r>
            <a:endParaRPr lang="en-GB" sz="2100" dirty="0">
              <a:solidFill>
                <a:prstClr val="white"/>
              </a:solidFill>
              <a:latin typeface="Univers Condensed Light" panose="020B0306020202040204" pitchFamily="34" charset="0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07196BC-EC62-4895-B429-72A93BC7DA57}"/>
              </a:ext>
            </a:extLst>
          </p:cNvPr>
          <p:cNvGrpSpPr/>
          <p:nvPr/>
        </p:nvGrpSpPr>
        <p:grpSpPr>
          <a:xfrm>
            <a:off x="1173300" y="513360"/>
            <a:ext cx="4665600" cy="2695140"/>
            <a:chOff x="782200" y="342240"/>
            <a:chExt cx="3110400" cy="17967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2" name="Ink 1">
                  <a:extLst>
                    <a:ext uri="{FF2B5EF4-FFF2-40B4-BE49-F238E27FC236}">
                      <a16:creationId xmlns:a16="http://schemas.microsoft.com/office/drawing/2014/main" id="{01593F88-FB2A-47D7-827E-5A1BB744FDE9}"/>
                    </a:ext>
                  </a:extLst>
                </p14:cNvPr>
                <p14:cNvContentPartPr/>
                <p14:nvPr/>
              </p14:nvContentPartPr>
              <p14:xfrm>
                <a:off x="782200" y="411720"/>
                <a:ext cx="901440" cy="1159920"/>
              </p14:xfrm>
            </p:contentPart>
          </mc:Choice>
          <mc:Fallback xmlns="">
            <p:pic>
              <p:nvPicPr>
                <p:cNvPr id="2" name="Ink 1">
                  <a:extLst>
                    <a:ext uri="{FF2B5EF4-FFF2-40B4-BE49-F238E27FC236}">
                      <a16:creationId xmlns:a16="http://schemas.microsoft.com/office/drawing/2014/main" id="{01593F88-FB2A-47D7-827E-5A1BB744FDE9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740200" y="369720"/>
                  <a:ext cx="985200" cy="1243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7" name="Ink 6">
                  <a:extLst>
                    <a:ext uri="{FF2B5EF4-FFF2-40B4-BE49-F238E27FC236}">
                      <a16:creationId xmlns:a16="http://schemas.microsoft.com/office/drawing/2014/main" id="{92EF0648-9895-4B59-B5AE-40CC16E7668A}"/>
                    </a:ext>
                  </a:extLst>
                </p14:cNvPr>
                <p14:cNvContentPartPr/>
                <p14:nvPr/>
              </p14:nvContentPartPr>
              <p14:xfrm>
                <a:off x="1787680" y="375720"/>
                <a:ext cx="244440" cy="1103760"/>
              </p14:xfrm>
            </p:contentPart>
          </mc:Choice>
          <mc:Fallback xmlns="">
            <p:pic>
              <p:nvPicPr>
                <p:cNvPr id="7" name="Ink 6">
                  <a:extLst>
                    <a:ext uri="{FF2B5EF4-FFF2-40B4-BE49-F238E27FC236}">
                      <a16:creationId xmlns:a16="http://schemas.microsoft.com/office/drawing/2014/main" id="{92EF0648-9895-4B59-B5AE-40CC16E7668A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1745659" y="333720"/>
                  <a:ext cx="328241" cy="1187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8" name="Ink 7">
                  <a:extLst>
                    <a:ext uri="{FF2B5EF4-FFF2-40B4-BE49-F238E27FC236}">
                      <a16:creationId xmlns:a16="http://schemas.microsoft.com/office/drawing/2014/main" id="{9E68C87E-ED08-455C-8E71-72968486E407}"/>
                    </a:ext>
                  </a:extLst>
                </p14:cNvPr>
                <p14:cNvContentPartPr/>
                <p14:nvPr/>
              </p14:nvContentPartPr>
              <p14:xfrm>
                <a:off x="1818640" y="831480"/>
                <a:ext cx="506160" cy="695160"/>
              </p14:xfrm>
            </p:contentPart>
          </mc:Choice>
          <mc:Fallback xmlns="">
            <p:pic>
              <p:nvPicPr>
                <p:cNvPr id="8" name="Ink 7">
                  <a:extLst>
                    <a:ext uri="{FF2B5EF4-FFF2-40B4-BE49-F238E27FC236}">
                      <a16:creationId xmlns:a16="http://schemas.microsoft.com/office/drawing/2014/main" id="{9E68C87E-ED08-455C-8E71-72968486E407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1776640" y="789502"/>
                  <a:ext cx="589920" cy="77887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11" name="Ink 10">
                  <a:extLst>
                    <a:ext uri="{FF2B5EF4-FFF2-40B4-BE49-F238E27FC236}">
                      <a16:creationId xmlns:a16="http://schemas.microsoft.com/office/drawing/2014/main" id="{48255D47-1F53-479F-ADA5-684B953CA352}"/>
                    </a:ext>
                  </a:extLst>
                </p14:cNvPr>
                <p14:cNvContentPartPr/>
                <p14:nvPr/>
              </p14:nvContentPartPr>
              <p14:xfrm>
                <a:off x="2550160" y="822840"/>
                <a:ext cx="448560" cy="1316160"/>
              </p14:xfrm>
            </p:contentPart>
          </mc:Choice>
          <mc:Fallback xmlns="">
            <p:pic>
              <p:nvPicPr>
                <p:cNvPr id="11" name="Ink 10">
                  <a:extLst>
                    <a:ext uri="{FF2B5EF4-FFF2-40B4-BE49-F238E27FC236}">
                      <a16:creationId xmlns:a16="http://schemas.microsoft.com/office/drawing/2014/main" id="{48255D47-1F53-479F-ADA5-684B953CA352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2508160" y="780840"/>
                  <a:ext cx="532320" cy="1399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13" name="Ink 12">
                  <a:extLst>
                    <a:ext uri="{FF2B5EF4-FFF2-40B4-BE49-F238E27FC236}">
                      <a16:creationId xmlns:a16="http://schemas.microsoft.com/office/drawing/2014/main" id="{8CBA9EDB-4001-4435-B9E5-0039B947CF16}"/>
                    </a:ext>
                  </a:extLst>
                </p14:cNvPr>
                <p14:cNvContentPartPr/>
                <p14:nvPr/>
              </p14:nvContentPartPr>
              <p14:xfrm>
                <a:off x="3513520" y="342240"/>
                <a:ext cx="379080" cy="868680"/>
              </p14:xfrm>
            </p:contentPart>
          </mc:Choice>
          <mc:Fallback xmlns="">
            <p:pic>
              <p:nvPicPr>
                <p:cNvPr id="13" name="Ink 12">
                  <a:extLst>
                    <a:ext uri="{FF2B5EF4-FFF2-40B4-BE49-F238E27FC236}">
                      <a16:creationId xmlns:a16="http://schemas.microsoft.com/office/drawing/2014/main" id="{8CBA9EDB-4001-4435-B9E5-0039B947CF16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3471507" y="300234"/>
                  <a:ext cx="462867" cy="95245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14" name="Ink 13">
                  <a:extLst>
                    <a:ext uri="{FF2B5EF4-FFF2-40B4-BE49-F238E27FC236}">
                      <a16:creationId xmlns:a16="http://schemas.microsoft.com/office/drawing/2014/main" id="{908F2A29-CF41-422E-A6C7-66E32F3B2DB9}"/>
                    </a:ext>
                  </a:extLst>
                </p14:cNvPr>
                <p14:cNvContentPartPr/>
                <p14:nvPr/>
              </p14:nvContentPartPr>
              <p14:xfrm>
                <a:off x="3484720" y="1583880"/>
                <a:ext cx="360" cy="9720"/>
              </p14:xfrm>
            </p:contentPart>
          </mc:Choice>
          <mc:Fallback xmlns="">
            <p:pic>
              <p:nvPicPr>
                <p:cNvPr id="14" name="Ink 13">
                  <a:extLst>
                    <a:ext uri="{FF2B5EF4-FFF2-40B4-BE49-F238E27FC236}">
                      <a16:creationId xmlns:a16="http://schemas.microsoft.com/office/drawing/2014/main" id="{908F2A29-CF41-422E-A6C7-66E32F3B2DB9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3421720" y="1540265"/>
                  <a:ext cx="126000" cy="96702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149B4B73-01EC-4FC4-806F-E22FFA459AD9}"/>
              </a:ext>
            </a:extLst>
          </p:cNvPr>
          <p:cNvGrpSpPr/>
          <p:nvPr/>
        </p:nvGrpSpPr>
        <p:grpSpPr>
          <a:xfrm>
            <a:off x="624660" y="3809520"/>
            <a:ext cx="4138560" cy="2391120"/>
            <a:chOff x="416440" y="2539680"/>
            <a:chExt cx="2759040" cy="15940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85967A16-B52C-4CB4-AA17-6A12A4DC5928}"/>
                    </a:ext>
                  </a:extLst>
                </p14:cNvPr>
                <p14:cNvContentPartPr/>
                <p14:nvPr/>
              </p14:nvContentPartPr>
              <p14:xfrm>
                <a:off x="416440" y="2723640"/>
                <a:ext cx="946440" cy="1410120"/>
              </p14:xfrm>
            </p:contentPart>
          </mc:Choice>
          <mc:Fallback xmlns=""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85967A16-B52C-4CB4-AA17-6A12A4DC5928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374435" y="2681636"/>
                  <a:ext cx="1030211" cy="149388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421410D5-326E-4E46-B693-4DDC70B43C38}"/>
                    </a:ext>
                  </a:extLst>
                </p14:cNvPr>
                <p14:cNvContentPartPr/>
                <p14:nvPr/>
              </p14:nvContentPartPr>
              <p14:xfrm>
                <a:off x="1420120" y="2621040"/>
                <a:ext cx="185400" cy="1458360"/>
              </p14:xfrm>
            </p:contentPart>
          </mc:Choice>
          <mc:Fallback xmlns=""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421410D5-326E-4E46-B693-4DDC70B43C38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1378093" y="2579043"/>
                  <a:ext cx="269214" cy="154211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54501509-BE3A-4F97-9936-5CC6BC09E33A}"/>
                    </a:ext>
                  </a:extLst>
                </p14:cNvPr>
                <p14:cNvContentPartPr/>
                <p14:nvPr/>
              </p14:nvContentPartPr>
              <p14:xfrm>
                <a:off x="1462600" y="3310440"/>
                <a:ext cx="384840" cy="741240"/>
              </p14:xfrm>
            </p:contentPart>
          </mc:Choice>
          <mc:Fallback xmlns="">
            <p:pic>
              <p:nvPicPr>
                <p:cNvPr id="18" name="Ink 17">
                  <a:extLst>
                    <a:ext uri="{FF2B5EF4-FFF2-40B4-BE49-F238E27FC236}">
                      <a16:creationId xmlns:a16="http://schemas.microsoft.com/office/drawing/2014/main" id="{54501509-BE3A-4F97-9936-5CC6BC09E33A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1420587" y="3268433"/>
                  <a:ext cx="468626" cy="82501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19" name="Ink 18">
                  <a:extLst>
                    <a:ext uri="{FF2B5EF4-FFF2-40B4-BE49-F238E27FC236}">
                      <a16:creationId xmlns:a16="http://schemas.microsoft.com/office/drawing/2014/main" id="{4118825A-5BED-4CC8-9AA6-07A29A751B2F}"/>
                    </a:ext>
                  </a:extLst>
                </p14:cNvPr>
                <p14:cNvContentPartPr/>
                <p14:nvPr/>
              </p14:nvContentPartPr>
              <p14:xfrm>
                <a:off x="2001520" y="3289560"/>
                <a:ext cx="376560" cy="774360"/>
              </p14:xfrm>
            </p:contentPart>
          </mc:Choice>
          <mc:Fallback xmlns="">
            <p:pic>
              <p:nvPicPr>
                <p:cNvPr id="19" name="Ink 18">
                  <a:extLst>
                    <a:ext uri="{FF2B5EF4-FFF2-40B4-BE49-F238E27FC236}">
                      <a16:creationId xmlns:a16="http://schemas.microsoft.com/office/drawing/2014/main" id="{4118825A-5BED-4CC8-9AA6-07A29A751B2F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1959520" y="3247553"/>
                  <a:ext cx="460320" cy="85813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21" name="Ink 20">
                  <a:extLst>
                    <a:ext uri="{FF2B5EF4-FFF2-40B4-BE49-F238E27FC236}">
                      <a16:creationId xmlns:a16="http://schemas.microsoft.com/office/drawing/2014/main" id="{A84FF35A-13C3-449D-8E5C-2AC1FD6EE4D4}"/>
                    </a:ext>
                  </a:extLst>
                </p14:cNvPr>
                <p14:cNvContentPartPr/>
                <p14:nvPr/>
              </p14:nvContentPartPr>
              <p14:xfrm>
                <a:off x="2375200" y="3240600"/>
                <a:ext cx="259920" cy="812520"/>
              </p14:xfrm>
            </p:contentPart>
          </mc:Choice>
          <mc:Fallback xmlns="">
            <p:pic>
              <p:nvPicPr>
                <p:cNvPr id="21" name="Ink 20">
                  <a:extLst>
                    <a:ext uri="{FF2B5EF4-FFF2-40B4-BE49-F238E27FC236}">
                      <a16:creationId xmlns:a16="http://schemas.microsoft.com/office/drawing/2014/main" id="{A84FF35A-13C3-449D-8E5C-2AC1FD6EE4D4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2333200" y="3198581"/>
                  <a:ext cx="343680" cy="89631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22" name="Ink 21">
                  <a:extLst>
                    <a:ext uri="{FF2B5EF4-FFF2-40B4-BE49-F238E27FC236}">
                      <a16:creationId xmlns:a16="http://schemas.microsoft.com/office/drawing/2014/main" id="{8771A944-99DC-4A87-8850-354C85876570}"/>
                    </a:ext>
                  </a:extLst>
                </p14:cNvPr>
                <p14:cNvContentPartPr/>
                <p14:nvPr/>
              </p14:nvContentPartPr>
              <p14:xfrm>
                <a:off x="2904760" y="2539680"/>
                <a:ext cx="270720" cy="1472760"/>
              </p14:xfrm>
            </p:contentPart>
          </mc:Choice>
          <mc:Fallback xmlns="">
            <p:pic>
              <p:nvPicPr>
                <p:cNvPr id="22" name="Ink 21">
                  <a:extLst>
                    <a:ext uri="{FF2B5EF4-FFF2-40B4-BE49-F238E27FC236}">
                      <a16:creationId xmlns:a16="http://schemas.microsoft.com/office/drawing/2014/main" id="{8771A944-99DC-4A87-8850-354C85876570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2862685" y="2497677"/>
                  <a:ext cx="354629" cy="155652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729D886F-C4D7-4C67-8B8D-7F507648324D}"/>
                    </a:ext>
                  </a:extLst>
                </p14:cNvPr>
                <p14:cNvContentPartPr/>
                <p14:nvPr/>
              </p14:nvContentPartPr>
              <p14:xfrm>
                <a:off x="2550160" y="2915520"/>
                <a:ext cx="447480" cy="97560"/>
              </p14:xfrm>
            </p:contentPart>
          </mc:Choice>
          <mc:Fallback xmlns=""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729D886F-C4D7-4C67-8B8D-7F507648324D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2508149" y="2873468"/>
                  <a:ext cx="531262" cy="181423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406B89D0-0982-472D-A15C-2F7E1618A9E8}"/>
              </a:ext>
            </a:extLst>
          </p:cNvPr>
          <p:cNvGrpSpPr/>
          <p:nvPr/>
        </p:nvGrpSpPr>
        <p:grpSpPr>
          <a:xfrm>
            <a:off x="5288100" y="3897000"/>
            <a:ext cx="520020" cy="2137860"/>
            <a:chOff x="3525400" y="2598000"/>
            <a:chExt cx="346680" cy="14252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25" name="Ink 24">
                  <a:extLst>
                    <a:ext uri="{FF2B5EF4-FFF2-40B4-BE49-F238E27FC236}">
                      <a16:creationId xmlns:a16="http://schemas.microsoft.com/office/drawing/2014/main" id="{56F990B3-CA7C-460F-80F5-5B0932ED4E16}"/>
                    </a:ext>
                  </a:extLst>
                </p14:cNvPr>
                <p14:cNvContentPartPr/>
                <p14:nvPr/>
              </p14:nvContentPartPr>
              <p14:xfrm>
                <a:off x="3525400" y="2598000"/>
                <a:ext cx="346680" cy="999360"/>
              </p14:xfrm>
            </p:contentPart>
          </mc:Choice>
          <mc:Fallback xmlns="">
            <p:pic>
              <p:nvPicPr>
                <p:cNvPr id="25" name="Ink 24">
                  <a:extLst>
                    <a:ext uri="{FF2B5EF4-FFF2-40B4-BE49-F238E27FC236}">
                      <a16:creationId xmlns:a16="http://schemas.microsoft.com/office/drawing/2014/main" id="{56F990B3-CA7C-460F-80F5-5B0932ED4E16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3483385" y="2555990"/>
                  <a:ext cx="430469" cy="10831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EBA2621F-201D-4017-AD26-BC62AE6ACBF4}"/>
                    </a:ext>
                  </a:extLst>
                </p14:cNvPr>
                <p14:cNvContentPartPr/>
                <p14:nvPr/>
              </p14:nvContentPartPr>
              <p14:xfrm>
                <a:off x="3647080" y="3995520"/>
                <a:ext cx="2160" cy="27720"/>
              </p14:xfrm>
            </p:contentPart>
          </mc:Choice>
          <mc:Fallback xmlns=""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EBA2621F-201D-4017-AD26-BC62AE6ACBF4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3605080" y="3953337"/>
                  <a:ext cx="85920" cy="111844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93FF9801-647E-4F8A-B66F-5B992380E1BE}"/>
              </a:ext>
            </a:extLst>
          </p:cNvPr>
          <p:cNvGrpSpPr/>
          <p:nvPr/>
        </p:nvGrpSpPr>
        <p:grpSpPr>
          <a:xfrm>
            <a:off x="13122960" y="2773260"/>
            <a:ext cx="1508220" cy="1769580"/>
            <a:chOff x="8748640" y="1848840"/>
            <a:chExt cx="1005480" cy="11797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4">
              <p14:nvContentPartPr>
                <p14:cNvPr id="43" name="Ink 42">
                  <a:extLst>
                    <a:ext uri="{FF2B5EF4-FFF2-40B4-BE49-F238E27FC236}">
                      <a16:creationId xmlns:a16="http://schemas.microsoft.com/office/drawing/2014/main" id="{F73B89B1-C547-496E-B9B1-9ED0B6AAA6E2}"/>
                    </a:ext>
                  </a:extLst>
                </p14:cNvPr>
                <p14:cNvContentPartPr/>
                <p14:nvPr/>
              </p14:nvContentPartPr>
              <p14:xfrm>
                <a:off x="8748640" y="1848840"/>
                <a:ext cx="283680" cy="1130760"/>
              </p14:xfrm>
            </p:contentPart>
          </mc:Choice>
          <mc:Fallback xmlns="">
            <p:pic>
              <p:nvPicPr>
                <p:cNvPr id="43" name="Ink 42">
                  <a:extLst>
                    <a:ext uri="{FF2B5EF4-FFF2-40B4-BE49-F238E27FC236}">
                      <a16:creationId xmlns:a16="http://schemas.microsoft.com/office/drawing/2014/main" id="{F73B89B1-C547-496E-B9B1-9ED0B6AAA6E2}"/>
                    </a:ext>
                  </a:extLst>
                </p:cNvPr>
                <p:cNvPicPr/>
                <p:nvPr/>
              </p:nvPicPr>
              <p:blipFill>
                <a:blip r:embed="rId35"/>
                <a:stretch>
                  <a:fillRect/>
                </a:stretch>
              </p:blipFill>
              <p:spPr>
                <a:xfrm>
                  <a:off x="8724640" y="1824843"/>
                  <a:ext cx="331440" cy="117851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6">
              <p14:nvContentPartPr>
                <p14:cNvPr id="44" name="Ink 43">
                  <a:extLst>
                    <a:ext uri="{FF2B5EF4-FFF2-40B4-BE49-F238E27FC236}">
                      <a16:creationId xmlns:a16="http://schemas.microsoft.com/office/drawing/2014/main" id="{2961C4B2-1ECD-43D1-A72B-C898FBC6B390}"/>
                    </a:ext>
                  </a:extLst>
                </p14:cNvPr>
                <p14:cNvContentPartPr/>
                <p14:nvPr/>
              </p14:nvContentPartPr>
              <p14:xfrm>
                <a:off x="8849080" y="2457240"/>
                <a:ext cx="416880" cy="11880"/>
              </p14:xfrm>
            </p:contentPart>
          </mc:Choice>
          <mc:Fallback xmlns="">
            <p:pic>
              <p:nvPicPr>
                <p:cNvPr id="44" name="Ink 43">
                  <a:extLst>
                    <a:ext uri="{FF2B5EF4-FFF2-40B4-BE49-F238E27FC236}">
                      <a16:creationId xmlns:a16="http://schemas.microsoft.com/office/drawing/2014/main" id="{2961C4B2-1ECD-43D1-A72B-C898FBC6B390}"/>
                    </a:ext>
                  </a:extLst>
                </p:cNvPr>
                <p:cNvPicPr/>
                <p:nvPr/>
              </p:nvPicPr>
              <p:blipFill>
                <a:blip r:embed="rId37"/>
                <a:stretch>
                  <a:fillRect/>
                </a:stretch>
              </p:blipFill>
              <p:spPr>
                <a:xfrm>
                  <a:off x="8825080" y="2432995"/>
                  <a:ext cx="464640" cy="6012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8">
              <p14:nvContentPartPr>
                <p14:cNvPr id="45" name="Ink 44">
                  <a:extLst>
                    <a:ext uri="{FF2B5EF4-FFF2-40B4-BE49-F238E27FC236}">
                      <a16:creationId xmlns:a16="http://schemas.microsoft.com/office/drawing/2014/main" id="{14ED4566-D27C-4F69-A731-347F6A1AE29E}"/>
                    </a:ext>
                  </a:extLst>
                </p14:cNvPr>
                <p14:cNvContentPartPr/>
                <p14:nvPr/>
              </p14:nvContentPartPr>
              <p14:xfrm>
                <a:off x="9143560" y="1888440"/>
                <a:ext cx="273600" cy="1130040"/>
              </p14:xfrm>
            </p:contentPart>
          </mc:Choice>
          <mc:Fallback xmlns="">
            <p:pic>
              <p:nvPicPr>
                <p:cNvPr id="45" name="Ink 44">
                  <a:extLst>
                    <a:ext uri="{FF2B5EF4-FFF2-40B4-BE49-F238E27FC236}">
                      <a16:creationId xmlns:a16="http://schemas.microsoft.com/office/drawing/2014/main" id="{14ED4566-D27C-4F69-A731-347F6A1AE29E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9119560" y="1864437"/>
                  <a:ext cx="321360" cy="117780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0">
              <p14:nvContentPartPr>
                <p14:cNvPr id="46" name="Ink 45">
                  <a:extLst>
                    <a:ext uri="{FF2B5EF4-FFF2-40B4-BE49-F238E27FC236}">
                      <a16:creationId xmlns:a16="http://schemas.microsoft.com/office/drawing/2014/main" id="{0F6428DD-DED1-46C7-88F3-459E46390D9E}"/>
                    </a:ext>
                  </a:extLst>
                </p14:cNvPr>
                <p14:cNvContentPartPr/>
                <p14:nvPr/>
              </p14:nvContentPartPr>
              <p14:xfrm>
                <a:off x="9394840" y="2385240"/>
                <a:ext cx="359280" cy="643320"/>
              </p14:xfrm>
            </p:contentPart>
          </mc:Choice>
          <mc:Fallback xmlns="">
            <p:pic>
              <p:nvPicPr>
                <p:cNvPr id="46" name="Ink 45">
                  <a:extLst>
                    <a:ext uri="{FF2B5EF4-FFF2-40B4-BE49-F238E27FC236}">
                      <a16:creationId xmlns:a16="http://schemas.microsoft.com/office/drawing/2014/main" id="{0F6428DD-DED1-46C7-88F3-459E46390D9E}"/>
                    </a:ext>
                  </a:extLst>
                </p:cNvPr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9370840" y="2361244"/>
                  <a:ext cx="407040" cy="691071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0A87169E-18B5-4857-8347-EF24571194D0}"/>
              </a:ext>
            </a:extLst>
          </p:cNvPr>
          <p:cNvGrpSpPr/>
          <p:nvPr/>
        </p:nvGrpSpPr>
        <p:grpSpPr>
          <a:xfrm>
            <a:off x="15009180" y="2556180"/>
            <a:ext cx="2108160" cy="2010420"/>
            <a:chOff x="10006120" y="1704120"/>
            <a:chExt cx="1405440" cy="13402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2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730A0D69-E547-4D8A-A3D7-4105B85364CE}"/>
                    </a:ext>
                  </a:extLst>
                </p14:cNvPr>
                <p14:cNvContentPartPr/>
                <p14:nvPr/>
              </p14:nvContentPartPr>
              <p14:xfrm>
                <a:off x="10006120" y="2335560"/>
                <a:ext cx="601920" cy="708840"/>
              </p14:xfrm>
            </p:contentPart>
          </mc:Choice>
          <mc:Fallback xmlns="">
            <p:pic>
              <p:nvPicPr>
                <p:cNvPr id="48" name="Ink 47">
                  <a:extLst>
                    <a:ext uri="{FF2B5EF4-FFF2-40B4-BE49-F238E27FC236}">
                      <a16:creationId xmlns:a16="http://schemas.microsoft.com/office/drawing/2014/main" id="{730A0D69-E547-4D8A-A3D7-4105B85364CE}"/>
                    </a:ext>
                  </a:extLst>
                </p:cNvPr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9982120" y="2311556"/>
                  <a:ext cx="649680" cy="75660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4">
              <p14:nvContentPartPr>
                <p14:cNvPr id="49" name="Ink 48">
                  <a:extLst>
                    <a:ext uri="{FF2B5EF4-FFF2-40B4-BE49-F238E27FC236}">
                      <a16:creationId xmlns:a16="http://schemas.microsoft.com/office/drawing/2014/main" id="{4A3CDF70-41D5-4AB2-90AE-FE0333DD6D63}"/>
                    </a:ext>
                  </a:extLst>
                </p14:cNvPr>
                <p14:cNvContentPartPr/>
                <p14:nvPr/>
              </p14:nvContentPartPr>
              <p14:xfrm>
                <a:off x="10909720" y="1704120"/>
                <a:ext cx="501840" cy="1054080"/>
              </p14:xfrm>
            </p:contentPart>
          </mc:Choice>
          <mc:Fallback xmlns="">
            <p:pic>
              <p:nvPicPr>
                <p:cNvPr id="49" name="Ink 48">
                  <a:extLst>
                    <a:ext uri="{FF2B5EF4-FFF2-40B4-BE49-F238E27FC236}">
                      <a16:creationId xmlns:a16="http://schemas.microsoft.com/office/drawing/2014/main" id="{4A3CDF70-41D5-4AB2-90AE-FE0333DD6D63}"/>
                    </a:ext>
                  </a:extLst>
                </p:cNvPr>
                <p:cNvPicPr/>
                <p:nvPr/>
              </p:nvPicPr>
              <p:blipFill>
                <a:blip r:embed="rId45"/>
                <a:stretch>
                  <a:fillRect/>
                </a:stretch>
              </p:blipFill>
              <p:spPr>
                <a:xfrm>
                  <a:off x="10885720" y="1680125"/>
                  <a:ext cx="549600" cy="110182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6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E2902D1A-C4F3-40FB-837F-4A290B9DE01A}"/>
                    </a:ext>
                  </a:extLst>
                </p14:cNvPr>
                <p14:cNvContentPartPr/>
                <p14:nvPr/>
              </p14:nvContentPartPr>
              <p14:xfrm>
                <a:off x="10860400" y="2956200"/>
                <a:ext cx="18720" cy="28080"/>
              </p14:xfrm>
            </p:contentPart>
          </mc:Choice>
          <mc:Fallback xmlns=""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E2902D1A-C4F3-40FB-837F-4A290B9DE01A}"/>
                    </a:ext>
                  </a:extLst>
                </p:cNvPr>
                <p:cNvPicPr/>
                <p:nvPr/>
              </p:nvPicPr>
              <p:blipFill>
                <a:blip r:embed="rId47"/>
                <a:stretch>
                  <a:fillRect/>
                </a:stretch>
              </p:blipFill>
              <p:spPr>
                <a:xfrm>
                  <a:off x="10836400" y="2931783"/>
                  <a:ext cx="66480" cy="76671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23791008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2286" y="0"/>
            <a:ext cx="18283428" cy="10287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371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7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Picture 2" descr="A picture containing bird, outdoor, ostrich&#10;&#10;Description automatically generated">
            <a:extLst>
              <a:ext uri="{FF2B5EF4-FFF2-40B4-BE49-F238E27FC236}">
                <a16:creationId xmlns:a16="http://schemas.microsoft.com/office/drawing/2014/main" id="{40F9C59A-9BBF-4069-858D-F8D640CFD15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46"/>
          <a:stretch/>
        </p:blipFill>
        <p:spPr>
          <a:xfrm>
            <a:off x="30" y="1923"/>
            <a:ext cx="18287970" cy="10285077"/>
          </a:xfrm>
          <a:prstGeom prst="rect">
            <a:avLst/>
          </a:prstGeom>
        </p:spPr>
      </p:pic>
      <p:sp>
        <p:nvSpPr>
          <p:cNvPr id="5" name="Google Shape;78;p15">
            <a:extLst>
              <a:ext uri="{FF2B5EF4-FFF2-40B4-BE49-F238E27FC236}">
                <a16:creationId xmlns:a16="http://schemas.microsoft.com/office/drawing/2014/main" id="{8F5AEE66-DEEE-487F-9A65-D905DE73DE83}"/>
              </a:ext>
            </a:extLst>
          </p:cNvPr>
          <p:cNvSpPr/>
          <p:nvPr/>
        </p:nvSpPr>
        <p:spPr>
          <a:xfrm>
            <a:off x="-2245" y="318861"/>
            <a:ext cx="18287960" cy="2017200"/>
          </a:xfrm>
          <a:prstGeom prst="rect">
            <a:avLst/>
          </a:prstGeom>
          <a:solidFill>
            <a:schemeClr val="accent6">
              <a:lumMod val="75000"/>
              <a:alpha val="30170"/>
            </a:schemeClr>
          </a:solidFill>
          <a:ln>
            <a:noFill/>
          </a:ln>
        </p:spPr>
        <p:txBody>
          <a:bodyPr spcFirstLastPara="1" wrap="square" lIns="182850" tIns="182850" rIns="182850" bIns="182850" anchor="ctr" anchorCtr="0">
            <a:noAutofit/>
          </a:bodyPr>
          <a:lstStyle/>
          <a:p>
            <a:pPr marL="0" marR="0" lvl="0" indent="0" algn="ctr" defTabSz="18287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GB" sz="5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nivers Condensed Light" panose="020B0306020202040204" pitchFamily="34" charset="0"/>
                <a:ea typeface="+mn-ea"/>
                <a:cs typeface="Arial"/>
                <a:sym typeface="Arial"/>
              </a:rPr>
              <a:t>Confusing performance and satisfaction measures with outcome and impact measures</a:t>
            </a:r>
            <a:endParaRPr kumimoji="0" sz="5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Univers Condensed Light" panose="020B0306020202040204" pitchFamily="34" charset="0"/>
              <a:ea typeface="+mn-ea"/>
              <a:cs typeface="Arial"/>
              <a:sym typeface="Arial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37286B8-E6C9-45CC-95F2-F4D27339FDBD}"/>
              </a:ext>
            </a:extLst>
          </p:cNvPr>
          <p:cNvSpPr txBox="1"/>
          <p:nvPr/>
        </p:nvSpPr>
        <p:spPr>
          <a:xfrm>
            <a:off x="14502914" y="9737306"/>
            <a:ext cx="259374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371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 Light" panose="020B0306020202040204" pitchFamily="34" charset="0"/>
                <a:ea typeface="+mn-ea"/>
                <a:cs typeface="+mn-cs"/>
              </a:rPr>
              <a:t>Photo: </a:t>
            </a:r>
            <a:r>
              <a:rPr kumimoji="0" lang="lv-LV" sz="2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 Light" panose="020B0306020202040204" pitchFamily="34" charset="0"/>
                <a:ea typeface="+mn-ea"/>
                <a:cs typeface="+mn-cs"/>
              </a:rPr>
              <a:t>bit.ly/3v4BJwK</a:t>
            </a:r>
            <a:endParaRPr kumimoji="0" lang="en-GB" sz="2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Univers Condensed Light" panose="020B030602020204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057345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26E667D-2FC9-4110-ADAB-F30D9DE1FA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9183" y="307687"/>
            <a:ext cx="15764352" cy="1988345"/>
          </a:xfrm>
        </p:spPr>
        <p:txBody>
          <a:bodyPr>
            <a:noAutofit/>
          </a:bodyPr>
          <a:lstStyle/>
          <a:p>
            <a:pPr algn="ctr"/>
            <a:r>
              <a:rPr lang="lv-LV" sz="7200" dirty="0">
                <a:solidFill>
                  <a:schemeClr val="tx1">
                    <a:lumMod val="75000"/>
                    <a:lumOff val="25000"/>
                  </a:schemeClr>
                </a:solidFill>
                <a:latin typeface="Univers Condensed" panose="020B0506020202050204" pitchFamily="34" charset="0"/>
              </a:rPr>
              <a:t>..</a:t>
            </a:r>
            <a:r>
              <a:rPr lang="en-GB" sz="7200" dirty="0">
                <a:solidFill>
                  <a:schemeClr val="tx1">
                    <a:lumMod val="75000"/>
                    <a:lumOff val="25000"/>
                  </a:schemeClr>
                </a:solidFill>
                <a:latin typeface="Univers Condensed" panose="020B0506020202050204" pitchFamily="34" charset="0"/>
              </a:rPr>
              <a:t>shortly about measures</a:t>
            </a:r>
            <a:r>
              <a:rPr lang="lv-LV" sz="7200" dirty="0">
                <a:solidFill>
                  <a:schemeClr val="tx1">
                    <a:lumMod val="75000"/>
                    <a:lumOff val="25000"/>
                  </a:schemeClr>
                </a:solidFill>
                <a:latin typeface="Univers Condensed" panose="020B0506020202050204" pitchFamily="34" charset="0"/>
              </a:rPr>
              <a:t>..</a:t>
            </a:r>
            <a:endParaRPr lang="en-AU" sz="7200" dirty="0">
              <a:solidFill>
                <a:schemeClr val="tx1">
                  <a:lumMod val="75000"/>
                  <a:lumOff val="25000"/>
                </a:schemeClr>
              </a:solidFill>
              <a:latin typeface="Univers Condensed" panose="020B0506020202050204" pitchFamily="34" charset="0"/>
            </a:endParaRPr>
          </a:p>
        </p:txBody>
      </p:sp>
      <p:sp>
        <p:nvSpPr>
          <p:cNvPr id="4" name="Rectangle: Rounded Corners 13">
            <a:extLst>
              <a:ext uri="{FF2B5EF4-FFF2-40B4-BE49-F238E27FC236}">
                <a16:creationId xmlns:a16="http://schemas.microsoft.com/office/drawing/2014/main" id="{A36D83A6-95B2-432A-98AF-77E074349D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9183" y="5662379"/>
            <a:ext cx="3724281" cy="278467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/>
          </a:bodyPr>
          <a:lstStyle/>
          <a:p>
            <a:pPr marL="0" indent="0" algn="ctr">
              <a:buNone/>
            </a:pPr>
            <a:r>
              <a:rPr lang="en-GB" sz="3600" b="1" dirty="0">
                <a:solidFill>
                  <a:schemeClr val="accent6"/>
                </a:solidFill>
                <a:latin typeface="Univers Condensed" panose="020B0506020202050204" pitchFamily="34" charset="0"/>
              </a:rPr>
              <a:t>Community and target group needs</a:t>
            </a:r>
            <a:endParaRPr lang="en-GB" sz="3600" dirty="0">
              <a:solidFill>
                <a:prstClr val="black">
                  <a:lumMod val="85000"/>
                  <a:lumOff val="15000"/>
                </a:prstClr>
              </a:solidFill>
              <a:latin typeface="Univers Condensed" panose="020B0506020202050204" pitchFamily="34" charset="0"/>
            </a:endParaRPr>
          </a:p>
        </p:txBody>
      </p:sp>
      <p:sp>
        <p:nvSpPr>
          <p:cNvPr id="5" name="Rectangle: Rounded Corners 11">
            <a:extLst>
              <a:ext uri="{FF2B5EF4-FFF2-40B4-BE49-F238E27FC236}">
                <a16:creationId xmlns:a16="http://schemas.microsoft.com/office/drawing/2014/main" id="{063DC636-C8B6-463E-8D44-E874BA624093}"/>
              </a:ext>
            </a:extLst>
          </p:cNvPr>
          <p:cNvSpPr/>
          <p:nvPr/>
        </p:nvSpPr>
        <p:spPr>
          <a:xfrm>
            <a:off x="5419718" y="5662373"/>
            <a:ext cx="3645995" cy="278467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13715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  <a:sym typeface="Arial"/>
              </a:rPr>
              <a:t>Library activities, projects, programmes</a:t>
            </a:r>
          </a:p>
        </p:txBody>
      </p:sp>
      <p:sp>
        <p:nvSpPr>
          <p:cNvPr id="6" name="Rectangle: Rounded Corners 12">
            <a:extLst>
              <a:ext uri="{FF2B5EF4-FFF2-40B4-BE49-F238E27FC236}">
                <a16:creationId xmlns:a16="http://schemas.microsoft.com/office/drawing/2014/main" id="{5AF1A037-D1D8-4D13-8312-50ADF16D91DA}"/>
              </a:ext>
            </a:extLst>
          </p:cNvPr>
          <p:cNvSpPr/>
          <p:nvPr/>
        </p:nvSpPr>
        <p:spPr>
          <a:xfrm>
            <a:off x="13500791" y="5554135"/>
            <a:ext cx="3642744" cy="289291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13715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  <a:sym typeface="Arial"/>
              </a:rPr>
              <a:t>Outcomes for people and impact on community</a:t>
            </a:r>
            <a:endParaRPr kumimoji="0" lang="en-GB" sz="3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  <a:sym typeface="Arial"/>
            </a:endParaRPr>
          </a:p>
        </p:txBody>
      </p:sp>
      <p:sp>
        <p:nvSpPr>
          <p:cNvPr id="7" name="Rectangle: Rounded Corners 8">
            <a:extLst>
              <a:ext uri="{FF2B5EF4-FFF2-40B4-BE49-F238E27FC236}">
                <a16:creationId xmlns:a16="http://schemas.microsoft.com/office/drawing/2014/main" id="{C5223824-2D0E-4474-84FE-F6C7AEA3F6B5}"/>
              </a:ext>
            </a:extLst>
          </p:cNvPr>
          <p:cNvSpPr/>
          <p:nvPr/>
        </p:nvSpPr>
        <p:spPr>
          <a:xfrm>
            <a:off x="1379183" y="4265348"/>
            <a:ext cx="3724281" cy="1094684"/>
          </a:xfrm>
          <a:prstGeom prst="roundRect">
            <a:avLst/>
          </a:prstGeom>
          <a:solidFill>
            <a:srgbClr val="92D050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3715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  <a:sym typeface="Arial"/>
              </a:rPr>
              <a:t>Why?</a:t>
            </a:r>
          </a:p>
        </p:txBody>
      </p:sp>
      <p:sp>
        <p:nvSpPr>
          <p:cNvPr id="8" name="Rectangle: Rounded Corners 10">
            <a:extLst>
              <a:ext uri="{FF2B5EF4-FFF2-40B4-BE49-F238E27FC236}">
                <a16:creationId xmlns:a16="http://schemas.microsoft.com/office/drawing/2014/main" id="{2757D011-56F0-4BFA-AE16-C06D02D5CF16}"/>
              </a:ext>
            </a:extLst>
          </p:cNvPr>
          <p:cNvSpPr/>
          <p:nvPr/>
        </p:nvSpPr>
        <p:spPr>
          <a:xfrm>
            <a:off x="5419719" y="4265347"/>
            <a:ext cx="3645996" cy="1094684"/>
          </a:xfrm>
          <a:prstGeom prst="roundRect">
            <a:avLst/>
          </a:prstGeom>
          <a:solidFill>
            <a:srgbClr val="92D050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3715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  <a:sym typeface="Arial"/>
              </a:rPr>
              <a:t>How much?</a:t>
            </a:r>
          </a:p>
        </p:txBody>
      </p:sp>
      <p:sp>
        <p:nvSpPr>
          <p:cNvPr id="9" name="Rectangle: Rounded Corners 9">
            <a:extLst>
              <a:ext uri="{FF2B5EF4-FFF2-40B4-BE49-F238E27FC236}">
                <a16:creationId xmlns:a16="http://schemas.microsoft.com/office/drawing/2014/main" id="{4257500D-40C0-45B7-BB1D-DBC04C8DCCC4}"/>
              </a:ext>
            </a:extLst>
          </p:cNvPr>
          <p:cNvSpPr/>
          <p:nvPr/>
        </p:nvSpPr>
        <p:spPr>
          <a:xfrm>
            <a:off x="13500791" y="4211227"/>
            <a:ext cx="3642744" cy="1094684"/>
          </a:xfrm>
          <a:prstGeom prst="roundRect">
            <a:avLst/>
          </a:prstGeom>
          <a:solidFill>
            <a:srgbClr val="92D050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3715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  <a:sym typeface="Arial"/>
              </a:rPr>
              <a:t>So what?</a:t>
            </a:r>
          </a:p>
        </p:txBody>
      </p:sp>
      <p:sp>
        <p:nvSpPr>
          <p:cNvPr id="10" name="Rectangle: Rounded Corners 14">
            <a:extLst>
              <a:ext uri="{FF2B5EF4-FFF2-40B4-BE49-F238E27FC236}">
                <a16:creationId xmlns:a16="http://schemas.microsoft.com/office/drawing/2014/main" id="{20620D86-2341-42B2-9324-256AD3D13665}"/>
              </a:ext>
            </a:extLst>
          </p:cNvPr>
          <p:cNvSpPr/>
          <p:nvPr/>
        </p:nvSpPr>
        <p:spPr>
          <a:xfrm>
            <a:off x="1379183" y="2395123"/>
            <a:ext cx="3724281" cy="1567880"/>
          </a:xfrm>
          <a:prstGeom prst="roundRect">
            <a:avLst/>
          </a:prstGeom>
          <a:solidFill>
            <a:srgbClr val="2F8662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3715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  <a:sym typeface="Arial"/>
              </a:rPr>
              <a:t>Community &amp; needs data</a:t>
            </a:r>
          </a:p>
        </p:txBody>
      </p:sp>
      <p:sp>
        <p:nvSpPr>
          <p:cNvPr id="11" name="Rectangle: Rounded Corners 16">
            <a:extLst>
              <a:ext uri="{FF2B5EF4-FFF2-40B4-BE49-F238E27FC236}">
                <a16:creationId xmlns:a16="http://schemas.microsoft.com/office/drawing/2014/main" id="{91F8F0CD-44F4-47DA-B350-CEBE8F8B9832}"/>
              </a:ext>
            </a:extLst>
          </p:cNvPr>
          <p:cNvSpPr/>
          <p:nvPr/>
        </p:nvSpPr>
        <p:spPr>
          <a:xfrm>
            <a:off x="5419719" y="2395124"/>
            <a:ext cx="3645996" cy="1567880"/>
          </a:xfrm>
          <a:prstGeom prst="roundRect">
            <a:avLst/>
          </a:prstGeom>
          <a:solidFill>
            <a:srgbClr val="2F8662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3715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  <a:sym typeface="Arial"/>
              </a:rPr>
              <a:t>Performance data</a:t>
            </a:r>
          </a:p>
        </p:txBody>
      </p:sp>
      <p:sp>
        <p:nvSpPr>
          <p:cNvPr id="12" name="Rectangle: Rounded Corners 15">
            <a:extLst>
              <a:ext uri="{FF2B5EF4-FFF2-40B4-BE49-F238E27FC236}">
                <a16:creationId xmlns:a16="http://schemas.microsoft.com/office/drawing/2014/main" id="{46E44190-97B9-4970-8F57-0EB67B66FA9D}"/>
              </a:ext>
            </a:extLst>
          </p:cNvPr>
          <p:cNvSpPr/>
          <p:nvPr/>
        </p:nvSpPr>
        <p:spPr>
          <a:xfrm>
            <a:off x="13419253" y="2395123"/>
            <a:ext cx="3724283" cy="1567880"/>
          </a:xfrm>
          <a:prstGeom prst="roundRect">
            <a:avLst/>
          </a:prstGeom>
          <a:solidFill>
            <a:srgbClr val="2F8662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3715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  <a:sym typeface="Arial"/>
              </a:rPr>
              <a:t>Outcomes data</a:t>
            </a:r>
          </a:p>
        </p:txBody>
      </p:sp>
      <p:sp>
        <p:nvSpPr>
          <p:cNvPr id="13" name="Rectangle: Rounded Corners 11">
            <a:extLst>
              <a:ext uri="{FF2B5EF4-FFF2-40B4-BE49-F238E27FC236}">
                <a16:creationId xmlns:a16="http://schemas.microsoft.com/office/drawing/2014/main" id="{95C2995C-2B7C-42C5-8673-AD33819C18B7}"/>
              </a:ext>
            </a:extLst>
          </p:cNvPr>
          <p:cNvSpPr/>
          <p:nvPr/>
        </p:nvSpPr>
        <p:spPr>
          <a:xfrm>
            <a:off x="9421111" y="5616989"/>
            <a:ext cx="3724280" cy="283006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13715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  <a:sym typeface="Arial"/>
              </a:rPr>
              <a:t>Satisfaction of users and participants</a:t>
            </a:r>
          </a:p>
        </p:txBody>
      </p:sp>
      <p:sp>
        <p:nvSpPr>
          <p:cNvPr id="15" name="Rectangle: Rounded Corners 10">
            <a:extLst>
              <a:ext uri="{FF2B5EF4-FFF2-40B4-BE49-F238E27FC236}">
                <a16:creationId xmlns:a16="http://schemas.microsoft.com/office/drawing/2014/main" id="{29E340CA-2592-4709-BEC6-C50E36797581}"/>
              </a:ext>
            </a:extLst>
          </p:cNvPr>
          <p:cNvSpPr/>
          <p:nvPr/>
        </p:nvSpPr>
        <p:spPr>
          <a:xfrm>
            <a:off x="9421112" y="4265345"/>
            <a:ext cx="3724283" cy="1094684"/>
          </a:xfrm>
          <a:prstGeom prst="roundRect">
            <a:avLst/>
          </a:prstGeom>
          <a:solidFill>
            <a:srgbClr val="92D050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3715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  <a:sym typeface="Arial"/>
              </a:rPr>
              <a:t>How well?</a:t>
            </a:r>
          </a:p>
        </p:txBody>
      </p:sp>
      <p:sp>
        <p:nvSpPr>
          <p:cNvPr id="16" name="Rectangle: Rounded Corners 16">
            <a:extLst>
              <a:ext uri="{FF2B5EF4-FFF2-40B4-BE49-F238E27FC236}">
                <a16:creationId xmlns:a16="http://schemas.microsoft.com/office/drawing/2014/main" id="{DB435324-F9F6-4F0F-9992-54413FC8A381}"/>
              </a:ext>
            </a:extLst>
          </p:cNvPr>
          <p:cNvSpPr/>
          <p:nvPr/>
        </p:nvSpPr>
        <p:spPr>
          <a:xfrm>
            <a:off x="9381971" y="2395123"/>
            <a:ext cx="3724283" cy="1567880"/>
          </a:xfrm>
          <a:prstGeom prst="roundRect">
            <a:avLst/>
          </a:prstGeom>
          <a:solidFill>
            <a:srgbClr val="2F8662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37156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  <a:sym typeface="Arial"/>
              </a:rPr>
              <a:t>Satisfaction data</a:t>
            </a:r>
          </a:p>
        </p:txBody>
      </p:sp>
    </p:spTree>
    <p:extLst>
      <p:ext uri="{BB962C8B-B14F-4D97-AF65-F5344CB8AC3E}">
        <p14:creationId xmlns:p14="http://schemas.microsoft.com/office/powerpoint/2010/main" val="13385046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2286" y="0"/>
            <a:ext cx="18283428" cy="10287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371600"/>
            <a:endParaRPr lang="en-US" sz="270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3" name="Picture 2" descr="A picture containing ground, outdoor, group&#10;&#10;Description automatically generated">
            <a:extLst>
              <a:ext uri="{FF2B5EF4-FFF2-40B4-BE49-F238E27FC236}">
                <a16:creationId xmlns:a16="http://schemas.microsoft.com/office/drawing/2014/main" id="{DDB74439-EF56-4080-B7F1-9B2F8ACE865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" r="-1" b="-1"/>
          <a:stretch/>
        </p:blipFill>
        <p:spPr>
          <a:xfrm>
            <a:off x="30" y="1923"/>
            <a:ext cx="18287970" cy="10285077"/>
          </a:xfrm>
          <a:prstGeom prst="rect">
            <a:avLst/>
          </a:prstGeom>
        </p:spPr>
      </p:pic>
      <p:sp>
        <p:nvSpPr>
          <p:cNvPr id="5" name="Google Shape;78;p15">
            <a:extLst>
              <a:ext uri="{FF2B5EF4-FFF2-40B4-BE49-F238E27FC236}">
                <a16:creationId xmlns:a16="http://schemas.microsoft.com/office/drawing/2014/main" id="{7E5F6DF4-DE25-4062-A5C5-167870B990D7}"/>
              </a:ext>
            </a:extLst>
          </p:cNvPr>
          <p:cNvSpPr/>
          <p:nvPr/>
        </p:nvSpPr>
        <p:spPr>
          <a:xfrm>
            <a:off x="41" y="7545572"/>
            <a:ext cx="18287960" cy="2017200"/>
          </a:xfrm>
          <a:prstGeom prst="rect">
            <a:avLst/>
          </a:prstGeom>
          <a:solidFill>
            <a:schemeClr val="accent6">
              <a:lumMod val="75000"/>
              <a:alpha val="30170"/>
            </a:schemeClr>
          </a:solidFill>
          <a:ln>
            <a:noFill/>
          </a:ln>
        </p:spPr>
        <p:txBody>
          <a:bodyPr spcFirstLastPara="1" wrap="square" lIns="182850" tIns="182850" rIns="182850" bIns="182850" anchor="ctr" anchorCtr="0">
            <a:noAutofit/>
          </a:bodyPr>
          <a:lstStyle/>
          <a:p>
            <a:pPr algn="ctr" defTabSz="1828755">
              <a:buClr>
                <a:srgbClr val="000000"/>
              </a:buClr>
            </a:pPr>
            <a:r>
              <a:rPr lang="en-GB" sz="6000" b="1" kern="0" dirty="0">
                <a:solidFill>
                  <a:srgbClr val="FFFFFF"/>
                </a:solidFill>
                <a:latin typeface="Univers Condensed Light" panose="020B0306020202040204" pitchFamily="34" charset="0"/>
                <a:cs typeface="Arial"/>
                <a:sym typeface="Arial"/>
              </a:rPr>
              <a:t>Having a role responsible for managing library’s measures</a:t>
            </a:r>
            <a:endParaRPr sz="6000" b="1" kern="0" dirty="0">
              <a:solidFill>
                <a:srgbClr val="FFFFFF"/>
              </a:solidFill>
              <a:latin typeface="Univers Condensed Light" panose="020B0306020202040204" pitchFamily="34" charset="0"/>
              <a:cs typeface="Arial"/>
              <a:sym typeface="Arial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DEB4374-9FCA-4B3E-AEBE-E75F959AD907}"/>
              </a:ext>
            </a:extLst>
          </p:cNvPr>
          <p:cNvSpPr txBox="1"/>
          <p:nvPr/>
        </p:nvSpPr>
        <p:spPr>
          <a:xfrm>
            <a:off x="15694251" y="9694053"/>
            <a:ext cx="259374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371600"/>
            <a:r>
              <a:rPr lang="en-GB" sz="2100" dirty="0">
                <a:solidFill>
                  <a:prstClr val="black">
                    <a:lumMod val="75000"/>
                    <a:lumOff val="25000"/>
                  </a:prstClr>
                </a:solidFill>
                <a:latin typeface="Univers Condensed Light" panose="020B0306020202040204" pitchFamily="34" charset="0"/>
              </a:rPr>
              <a:t>Photo: </a:t>
            </a:r>
            <a:r>
              <a:rPr lang="lv-LV" sz="2100" dirty="0">
                <a:solidFill>
                  <a:prstClr val="black">
                    <a:lumMod val="75000"/>
                    <a:lumOff val="25000"/>
                  </a:prstClr>
                </a:solidFill>
                <a:latin typeface="Univers Condensed Light" panose="020B0306020202040204" pitchFamily="34" charset="0"/>
              </a:rPr>
              <a:t>bit.ly/3v4Yd0D</a:t>
            </a:r>
            <a:endParaRPr lang="en-GB" sz="2100" dirty="0">
              <a:solidFill>
                <a:prstClr val="black">
                  <a:lumMod val="75000"/>
                  <a:lumOff val="25000"/>
                </a:prstClr>
              </a:solidFill>
              <a:latin typeface="Univers Condensed Light" panose="020B0306020202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19723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hand holding a card&#10;&#10;Description automatically generated with medium confidence">
            <a:extLst>
              <a:ext uri="{FF2B5EF4-FFF2-40B4-BE49-F238E27FC236}">
                <a16:creationId xmlns:a16="http://schemas.microsoft.com/office/drawing/2014/main" id="{2BB471B2-4157-4D46-93C0-8136F4D8BDB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2002" b="3092"/>
          <a:stretch/>
        </p:blipFill>
        <p:spPr>
          <a:xfrm>
            <a:off x="41" y="20"/>
            <a:ext cx="18287960" cy="10286981"/>
          </a:xfrm>
          <a:prstGeom prst="rect">
            <a:avLst/>
          </a:prstGeom>
          <a:noFill/>
        </p:spPr>
      </p:pic>
      <p:sp>
        <p:nvSpPr>
          <p:cNvPr id="6" name="Google Shape;78;p15">
            <a:extLst>
              <a:ext uri="{FF2B5EF4-FFF2-40B4-BE49-F238E27FC236}">
                <a16:creationId xmlns:a16="http://schemas.microsoft.com/office/drawing/2014/main" id="{5EF7315B-A844-43BB-8EC9-5B2A5454DFFA}"/>
              </a:ext>
            </a:extLst>
          </p:cNvPr>
          <p:cNvSpPr/>
          <p:nvPr/>
        </p:nvSpPr>
        <p:spPr>
          <a:xfrm>
            <a:off x="41" y="6567768"/>
            <a:ext cx="18287960" cy="2017200"/>
          </a:xfrm>
          <a:prstGeom prst="rect">
            <a:avLst/>
          </a:prstGeom>
          <a:solidFill>
            <a:srgbClr val="005232">
              <a:alpha val="30170"/>
            </a:srgbClr>
          </a:solidFill>
          <a:ln>
            <a:noFill/>
          </a:ln>
        </p:spPr>
        <p:txBody>
          <a:bodyPr spcFirstLastPara="1" wrap="square" lIns="182850" tIns="182850" rIns="182850" bIns="182850" anchor="ctr" anchorCtr="0">
            <a:noAutofit/>
          </a:bodyPr>
          <a:lstStyle/>
          <a:p>
            <a:r>
              <a:rPr lang="en-GB" sz="5600" b="1" dirty="0">
                <a:solidFill>
                  <a:schemeClr val="bg1"/>
                </a:solidFill>
                <a:latin typeface="Univers Condensed" panose="020B0506020202050204" pitchFamily="34" charset="0"/>
              </a:rPr>
              <a:t>				Positioning our actions for impact – How?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2B627CF-A78D-45D2-82EF-B1E157212376}"/>
              </a:ext>
            </a:extLst>
          </p:cNvPr>
          <p:cNvSpPr txBox="1"/>
          <p:nvPr/>
        </p:nvSpPr>
        <p:spPr>
          <a:xfrm>
            <a:off x="178541" y="9644163"/>
            <a:ext cx="265817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2100" dirty="0">
                <a:solidFill>
                  <a:schemeClr val="bg1"/>
                </a:solidFill>
                <a:latin typeface="Univers Condensed" panose="020B0506020202050204" pitchFamily="34" charset="0"/>
              </a:rPr>
              <a:t>Photo: bit.ly/3lV3Qu6</a:t>
            </a:r>
            <a:endParaRPr lang="en-GB" sz="2100" dirty="0">
              <a:solidFill>
                <a:schemeClr val="bg1"/>
              </a:solidFill>
              <a:latin typeface="Univers Condensed" panose="020B05060202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07744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0" cy="10287000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4C27579-2273-E07C-A5A1-1BBC2D140A5D}"/>
              </a:ext>
            </a:extLst>
          </p:cNvPr>
          <p:cNvSpPr txBox="1"/>
          <p:nvPr/>
        </p:nvSpPr>
        <p:spPr>
          <a:xfrm>
            <a:off x="1581404" y="4312504"/>
            <a:ext cx="14210532" cy="166199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37160" tIns="68580" rIns="137160" bIns="6858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defTabSz="685800">
              <a:spcAft>
                <a:spcPts val="1800"/>
              </a:spcAft>
              <a:defRPr/>
            </a:pPr>
            <a:r>
              <a:rPr lang="en-US" sz="9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Univers Condensed" panose="020B0506020202050204" pitchFamily="34" charset="0"/>
              </a:rPr>
              <a:t>Welcome back!</a:t>
            </a:r>
          </a:p>
        </p:txBody>
      </p:sp>
    </p:spTree>
    <p:extLst>
      <p:ext uri="{BB962C8B-B14F-4D97-AF65-F5344CB8AC3E}">
        <p14:creationId xmlns:p14="http://schemas.microsoft.com/office/powerpoint/2010/main" val="42514757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4">
            <a:extLst>
              <a:ext uri="{FF2B5EF4-FFF2-40B4-BE49-F238E27FC236}">
                <a16:creationId xmlns:a16="http://schemas.microsoft.com/office/drawing/2014/main" id="{D8AB8721-0FA8-4275-825A-AF6DB434F3B6}"/>
              </a:ext>
            </a:extLst>
          </p:cNvPr>
          <p:cNvGrpSpPr/>
          <p:nvPr/>
        </p:nvGrpSpPr>
        <p:grpSpPr>
          <a:xfrm>
            <a:off x="990600" y="1218160"/>
            <a:ext cx="16458819" cy="1334540"/>
            <a:chOff x="0" y="50424"/>
            <a:chExt cx="10425491" cy="1672780"/>
          </a:xfrm>
        </p:grpSpPr>
        <p:sp>
          <p:nvSpPr>
            <p:cNvPr id="15" name="AutoShape 15">
              <a:extLst>
                <a:ext uri="{FF2B5EF4-FFF2-40B4-BE49-F238E27FC236}">
                  <a16:creationId xmlns:a16="http://schemas.microsoft.com/office/drawing/2014/main" id="{12FB43E9-0B19-4CD5-A2B4-9B9D31C2EB83}"/>
                </a:ext>
              </a:extLst>
            </p:cNvPr>
            <p:cNvSpPr/>
            <p:nvPr/>
          </p:nvSpPr>
          <p:spPr>
            <a:xfrm>
              <a:off x="0" y="50424"/>
              <a:ext cx="10425491" cy="1672780"/>
            </a:xfrm>
            <a:prstGeom prst="rect">
              <a:avLst/>
            </a:prstGeom>
            <a:solidFill>
              <a:srgbClr val="2F8662"/>
            </a:solidFill>
          </p:spPr>
        </p:sp>
        <p:sp>
          <p:nvSpPr>
            <p:cNvPr id="16" name="TextBox 16">
              <a:extLst>
                <a:ext uri="{FF2B5EF4-FFF2-40B4-BE49-F238E27FC236}">
                  <a16:creationId xmlns:a16="http://schemas.microsoft.com/office/drawing/2014/main" id="{9D6235A4-CEB2-4D67-B8E2-FC73FE702D9F}"/>
                </a:ext>
              </a:extLst>
            </p:cNvPr>
            <p:cNvSpPr txBox="1"/>
            <p:nvPr/>
          </p:nvSpPr>
          <p:spPr>
            <a:xfrm>
              <a:off x="0" y="178795"/>
              <a:ext cx="10425491" cy="1366314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84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72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Logic Model</a:t>
              </a:r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07624741-57E8-5467-43F7-5311CE5077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2947615"/>
            <a:ext cx="11672503" cy="612122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0D9847A-BB66-4D3D-595F-F5D7EB01B658}"/>
              </a:ext>
            </a:extLst>
          </p:cNvPr>
          <p:cNvSpPr txBox="1"/>
          <p:nvPr/>
        </p:nvSpPr>
        <p:spPr>
          <a:xfrm>
            <a:off x="13334619" y="9463755"/>
            <a:ext cx="411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/>
              <a:t>https://freshspectrum.com/charts-and-illustration/</a:t>
            </a:r>
          </a:p>
        </p:txBody>
      </p:sp>
    </p:spTree>
    <p:extLst>
      <p:ext uri="{BB962C8B-B14F-4D97-AF65-F5344CB8AC3E}">
        <p14:creationId xmlns:p14="http://schemas.microsoft.com/office/powerpoint/2010/main" val="350239603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CFA88DDB-9DE0-4D6A-8F5D-5135BEF10A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8D84BC5-3CB7-4853-BC89-19B2733BFBFE}"/>
              </a:ext>
            </a:extLst>
          </p:cNvPr>
          <p:cNvSpPr txBox="1"/>
          <p:nvPr/>
        </p:nvSpPr>
        <p:spPr>
          <a:xfrm>
            <a:off x="255149" y="9645246"/>
            <a:ext cx="32004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371600">
              <a:defRPr/>
            </a:pPr>
            <a:r>
              <a:rPr lang="lv-LV" sz="2100" dirty="0">
                <a:solidFill>
                  <a:prstClr val="white"/>
                </a:solidFill>
                <a:latin typeface="Univers Condensed Light" panose="020B0306020202040204" pitchFamily="34" charset="0"/>
              </a:rPr>
              <a:t>Photo:</a:t>
            </a:r>
            <a:r>
              <a:rPr lang="en-GB" sz="2100" dirty="0">
                <a:solidFill>
                  <a:prstClr val="white"/>
                </a:solidFill>
                <a:latin typeface="Univers Condensed Light" panose="020B0306020202040204" pitchFamily="34" charset="0"/>
              </a:rPr>
              <a:t> </a:t>
            </a:r>
            <a:r>
              <a:rPr lang="lv-LV" sz="2100" dirty="0">
                <a:solidFill>
                  <a:prstClr val="white"/>
                </a:solidFill>
                <a:latin typeface="Univers Condensed Light" panose="020B0306020202040204" pitchFamily="34" charset="0"/>
              </a:rPr>
              <a:t>bit.ly/3AsNVIU</a:t>
            </a:r>
            <a:endParaRPr lang="en-GB" sz="2100" dirty="0">
              <a:solidFill>
                <a:prstClr val="white"/>
              </a:solidFill>
              <a:latin typeface="Univers Condensed Light" panose="020B0306020202040204" pitchFamily="34" charset="0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66479D08-BD5F-492F-9C3D-FB54016D2D34}"/>
              </a:ext>
            </a:extLst>
          </p:cNvPr>
          <p:cNvGrpSpPr/>
          <p:nvPr/>
        </p:nvGrpSpPr>
        <p:grpSpPr>
          <a:xfrm>
            <a:off x="2113445" y="2102291"/>
            <a:ext cx="14061111" cy="1209369"/>
            <a:chOff x="1236899" y="884903"/>
            <a:chExt cx="9374074" cy="806246"/>
          </a:xfrm>
        </p:grpSpPr>
        <p:sp>
          <p:nvSpPr>
            <p:cNvPr id="31" name="Rectangle: Rounded Corners 30">
              <a:extLst>
                <a:ext uri="{FF2B5EF4-FFF2-40B4-BE49-F238E27FC236}">
                  <a16:creationId xmlns:a16="http://schemas.microsoft.com/office/drawing/2014/main" id="{19FBAA93-94DC-4F5C-A682-C61FFEF8D24C}"/>
                </a:ext>
              </a:extLst>
            </p:cNvPr>
            <p:cNvSpPr/>
            <p:nvPr/>
          </p:nvSpPr>
          <p:spPr>
            <a:xfrm>
              <a:off x="1236899" y="884903"/>
              <a:ext cx="1917289" cy="806246"/>
            </a:xfrm>
            <a:prstGeom prst="roundRect">
              <a:avLst/>
            </a:prstGeom>
            <a:solidFill>
              <a:schemeClr val="bg1"/>
            </a:solidFill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600">
                <a:defRPr/>
              </a:pPr>
              <a:r>
                <a:rPr lang="en-GB" sz="48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Univers Condensed" panose="020B0506020202050204" pitchFamily="34" charset="0"/>
                </a:rPr>
                <a:t>Inputs</a:t>
              </a:r>
            </a:p>
          </p:txBody>
        </p:sp>
        <p:sp>
          <p:nvSpPr>
            <p:cNvPr id="32" name="Rectangle: Rounded Corners 31">
              <a:extLst>
                <a:ext uri="{FF2B5EF4-FFF2-40B4-BE49-F238E27FC236}">
                  <a16:creationId xmlns:a16="http://schemas.microsoft.com/office/drawing/2014/main" id="{B5BAEBCF-838D-45A6-8533-7F8746721ABF}"/>
                </a:ext>
              </a:extLst>
            </p:cNvPr>
            <p:cNvSpPr/>
            <p:nvPr/>
          </p:nvSpPr>
          <p:spPr>
            <a:xfrm>
              <a:off x="3722493" y="884903"/>
              <a:ext cx="1917290" cy="806246"/>
            </a:xfrm>
            <a:prstGeom prst="roundRect">
              <a:avLst/>
            </a:prstGeom>
            <a:solidFill>
              <a:schemeClr val="bg1"/>
            </a:solidFill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600">
                <a:defRPr/>
              </a:pPr>
              <a:r>
                <a:rPr lang="en-GB" sz="48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Univers Condensed" panose="020B0506020202050204" pitchFamily="34" charset="0"/>
                </a:rPr>
                <a:t>Outputs</a:t>
              </a:r>
            </a:p>
          </p:txBody>
        </p:sp>
        <p:sp>
          <p:nvSpPr>
            <p:cNvPr id="33" name="Rectangle: Rounded Corners 32">
              <a:extLst>
                <a:ext uri="{FF2B5EF4-FFF2-40B4-BE49-F238E27FC236}">
                  <a16:creationId xmlns:a16="http://schemas.microsoft.com/office/drawing/2014/main" id="{39D7D712-28A1-420E-80DA-BD0447F2DF8E}"/>
                </a:ext>
              </a:extLst>
            </p:cNvPr>
            <p:cNvSpPr/>
            <p:nvPr/>
          </p:nvSpPr>
          <p:spPr>
            <a:xfrm>
              <a:off x="6208088" y="884903"/>
              <a:ext cx="1917290" cy="806246"/>
            </a:xfrm>
            <a:prstGeom prst="roundRect">
              <a:avLst/>
            </a:prstGeom>
            <a:solidFill>
              <a:schemeClr val="bg1"/>
            </a:solidFill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600">
                <a:defRPr/>
              </a:pPr>
              <a:r>
                <a:rPr lang="en-GB" sz="48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Univers Condensed" panose="020B0506020202050204" pitchFamily="34" charset="0"/>
                </a:rPr>
                <a:t>Outcomes</a:t>
              </a:r>
            </a:p>
          </p:txBody>
        </p:sp>
        <p:sp>
          <p:nvSpPr>
            <p:cNvPr id="34" name="Rectangle: Rounded Corners 33">
              <a:extLst>
                <a:ext uri="{FF2B5EF4-FFF2-40B4-BE49-F238E27FC236}">
                  <a16:creationId xmlns:a16="http://schemas.microsoft.com/office/drawing/2014/main" id="{8618386A-7384-485A-A718-9C05E5D383A8}"/>
                </a:ext>
              </a:extLst>
            </p:cNvPr>
            <p:cNvSpPr/>
            <p:nvPr/>
          </p:nvSpPr>
          <p:spPr>
            <a:xfrm>
              <a:off x="8693683" y="884903"/>
              <a:ext cx="1917290" cy="806246"/>
            </a:xfrm>
            <a:prstGeom prst="roundRect">
              <a:avLst/>
            </a:prstGeom>
            <a:solidFill>
              <a:schemeClr val="bg1"/>
            </a:solidFill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600">
                <a:defRPr/>
              </a:pPr>
              <a:r>
                <a:rPr lang="en-GB" sz="48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Univers Condensed" panose="020B0506020202050204" pitchFamily="34" charset="0"/>
                </a:rPr>
                <a:t>Impact</a:t>
              </a:r>
            </a:p>
          </p:txBody>
        </p:sp>
        <p:sp>
          <p:nvSpPr>
            <p:cNvPr id="35" name="Arrow: Right 34">
              <a:extLst>
                <a:ext uri="{FF2B5EF4-FFF2-40B4-BE49-F238E27FC236}">
                  <a16:creationId xmlns:a16="http://schemas.microsoft.com/office/drawing/2014/main" id="{BB9E579B-A9E9-46DE-BF63-AB091A134570}"/>
                </a:ext>
              </a:extLst>
            </p:cNvPr>
            <p:cNvSpPr/>
            <p:nvPr/>
          </p:nvSpPr>
          <p:spPr>
            <a:xfrm>
              <a:off x="3222031" y="1096297"/>
              <a:ext cx="432619" cy="383458"/>
            </a:xfrm>
            <a:prstGeom prst="rightArrow">
              <a:avLst/>
            </a:prstGeom>
            <a:solidFill>
              <a:schemeClr val="bg1"/>
            </a:solidFill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600">
                <a:defRPr/>
              </a:pPr>
              <a:endParaRPr lang="en-GB" sz="270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6" name="Arrow: Right 35">
              <a:extLst>
                <a:ext uri="{FF2B5EF4-FFF2-40B4-BE49-F238E27FC236}">
                  <a16:creationId xmlns:a16="http://schemas.microsoft.com/office/drawing/2014/main" id="{04BF5E94-B6A9-4F82-828B-A2288F8D4851}"/>
                </a:ext>
              </a:extLst>
            </p:cNvPr>
            <p:cNvSpPr/>
            <p:nvPr/>
          </p:nvSpPr>
          <p:spPr>
            <a:xfrm>
              <a:off x="5707626" y="1096297"/>
              <a:ext cx="432619" cy="383458"/>
            </a:xfrm>
            <a:prstGeom prst="rightArrow">
              <a:avLst/>
            </a:prstGeom>
            <a:solidFill>
              <a:schemeClr val="bg1"/>
            </a:solidFill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600">
                <a:defRPr/>
              </a:pPr>
              <a:endParaRPr lang="en-GB" sz="270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7" name="Arrow: Right 36">
              <a:extLst>
                <a:ext uri="{FF2B5EF4-FFF2-40B4-BE49-F238E27FC236}">
                  <a16:creationId xmlns:a16="http://schemas.microsoft.com/office/drawing/2014/main" id="{9A3D47A1-C01B-499C-9B3D-E9F3848E5F38}"/>
                </a:ext>
              </a:extLst>
            </p:cNvPr>
            <p:cNvSpPr/>
            <p:nvPr/>
          </p:nvSpPr>
          <p:spPr>
            <a:xfrm>
              <a:off x="8193221" y="1096297"/>
              <a:ext cx="432619" cy="383458"/>
            </a:xfrm>
            <a:prstGeom prst="rightArrow">
              <a:avLst/>
            </a:prstGeom>
            <a:solidFill>
              <a:schemeClr val="bg1"/>
            </a:solidFill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600">
                <a:defRPr/>
              </a:pPr>
              <a:endParaRPr lang="en-GB" sz="270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1440844B-8EF3-4963-96E8-5AF35D5BDA38}"/>
              </a:ext>
            </a:extLst>
          </p:cNvPr>
          <p:cNvGrpSpPr/>
          <p:nvPr/>
        </p:nvGrpSpPr>
        <p:grpSpPr>
          <a:xfrm>
            <a:off x="10709366" y="5096123"/>
            <a:ext cx="5328180" cy="2326320"/>
            <a:chOff x="7139577" y="3397415"/>
            <a:chExt cx="3552120" cy="15508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5" name="Ink 4">
                  <a:extLst>
                    <a:ext uri="{FF2B5EF4-FFF2-40B4-BE49-F238E27FC236}">
                      <a16:creationId xmlns:a16="http://schemas.microsoft.com/office/drawing/2014/main" id="{0092A7CF-12BF-4C53-A371-8FBEA1617D1A}"/>
                    </a:ext>
                  </a:extLst>
                </p14:cNvPr>
                <p14:cNvContentPartPr/>
                <p14:nvPr/>
              </p14:nvContentPartPr>
              <p14:xfrm>
                <a:off x="7139577" y="3397415"/>
                <a:ext cx="529920" cy="723240"/>
              </p14:xfrm>
            </p:contentPart>
          </mc:Choice>
          <mc:Fallback xmlns="">
            <p:pic>
              <p:nvPicPr>
                <p:cNvPr id="5" name="Ink 4">
                  <a:extLst>
                    <a:ext uri="{FF2B5EF4-FFF2-40B4-BE49-F238E27FC236}">
                      <a16:creationId xmlns:a16="http://schemas.microsoft.com/office/drawing/2014/main" id="{0092A7CF-12BF-4C53-A371-8FBEA1617D1A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7115577" y="3373411"/>
                  <a:ext cx="577680" cy="77100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6" name="Ink 5">
                  <a:extLst>
                    <a:ext uri="{FF2B5EF4-FFF2-40B4-BE49-F238E27FC236}">
                      <a16:creationId xmlns:a16="http://schemas.microsoft.com/office/drawing/2014/main" id="{E98C13DB-39BF-47B8-9F8D-58A452040FBF}"/>
                    </a:ext>
                  </a:extLst>
                </p14:cNvPr>
                <p14:cNvContentPartPr/>
                <p14:nvPr/>
              </p14:nvContentPartPr>
              <p14:xfrm>
                <a:off x="7824657" y="3763175"/>
                <a:ext cx="329760" cy="347400"/>
              </p14:xfrm>
            </p:contentPart>
          </mc:Choice>
          <mc:Fallback xmlns="">
            <p:pic>
              <p:nvPicPr>
                <p:cNvPr id="6" name="Ink 5">
                  <a:extLst>
                    <a:ext uri="{FF2B5EF4-FFF2-40B4-BE49-F238E27FC236}">
                      <a16:creationId xmlns:a16="http://schemas.microsoft.com/office/drawing/2014/main" id="{E98C13DB-39BF-47B8-9F8D-58A452040FBF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7800657" y="3739167"/>
                  <a:ext cx="377520" cy="39517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8" name="Ink 7">
                  <a:extLst>
                    <a:ext uri="{FF2B5EF4-FFF2-40B4-BE49-F238E27FC236}">
                      <a16:creationId xmlns:a16="http://schemas.microsoft.com/office/drawing/2014/main" id="{E1B8533F-18FD-4C11-87CE-51A66C0DCF23}"/>
                    </a:ext>
                  </a:extLst>
                </p14:cNvPr>
                <p14:cNvContentPartPr/>
                <p14:nvPr/>
              </p14:nvContentPartPr>
              <p14:xfrm>
                <a:off x="8294457" y="3808535"/>
                <a:ext cx="349200" cy="303120"/>
              </p14:xfrm>
            </p:contentPart>
          </mc:Choice>
          <mc:Fallback xmlns="">
            <p:pic>
              <p:nvPicPr>
                <p:cNvPr id="8" name="Ink 7">
                  <a:extLst>
                    <a:ext uri="{FF2B5EF4-FFF2-40B4-BE49-F238E27FC236}">
                      <a16:creationId xmlns:a16="http://schemas.microsoft.com/office/drawing/2014/main" id="{E1B8533F-18FD-4C11-87CE-51A66C0DCF23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8270457" y="3784535"/>
                  <a:ext cx="396960" cy="350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9" name="Ink 8">
                  <a:extLst>
                    <a:ext uri="{FF2B5EF4-FFF2-40B4-BE49-F238E27FC236}">
                      <a16:creationId xmlns:a16="http://schemas.microsoft.com/office/drawing/2014/main" id="{C2258AA6-105D-440A-8AD6-E2A5EB71EF5F}"/>
                    </a:ext>
                  </a:extLst>
                </p14:cNvPr>
                <p14:cNvContentPartPr/>
                <p14:nvPr/>
              </p14:nvContentPartPr>
              <p14:xfrm>
                <a:off x="8139657" y="3743735"/>
                <a:ext cx="532800" cy="839880"/>
              </p14:xfrm>
            </p:contentPart>
          </mc:Choice>
          <mc:Fallback xmlns="">
            <p:pic>
              <p:nvPicPr>
                <p:cNvPr id="9" name="Ink 8">
                  <a:extLst>
                    <a:ext uri="{FF2B5EF4-FFF2-40B4-BE49-F238E27FC236}">
                      <a16:creationId xmlns:a16="http://schemas.microsoft.com/office/drawing/2014/main" id="{C2258AA6-105D-440A-8AD6-E2A5EB71EF5F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8115635" y="3719732"/>
                  <a:ext cx="580603" cy="88764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11" name="Ink 10">
                  <a:extLst>
                    <a:ext uri="{FF2B5EF4-FFF2-40B4-BE49-F238E27FC236}">
                      <a16:creationId xmlns:a16="http://schemas.microsoft.com/office/drawing/2014/main" id="{9420AB22-4EB6-485B-94CB-25E74EC94E1E}"/>
                    </a:ext>
                  </a:extLst>
                </p14:cNvPr>
                <p14:cNvContentPartPr/>
                <p14:nvPr/>
              </p14:nvContentPartPr>
              <p14:xfrm>
                <a:off x="8698737" y="3715295"/>
                <a:ext cx="165240" cy="395280"/>
              </p14:xfrm>
            </p:contentPart>
          </mc:Choice>
          <mc:Fallback xmlns="">
            <p:pic>
              <p:nvPicPr>
                <p:cNvPr id="11" name="Ink 10">
                  <a:extLst>
                    <a:ext uri="{FF2B5EF4-FFF2-40B4-BE49-F238E27FC236}">
                      <a16:creationId xmlns:a16="http://schemas.microsoft.com/office/drawing/2014/main" id="{9420AB22-4EB6-485B-94CB-25E74EC94E1E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8674789" y="3691295"/>
                  <a:ext cx="212896" cy="443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12" name="Ink 11">
                  <a:extLst>
                    <a:ext uri="{FF2B5EF4-FFF2-40B4-BE49-F238E27FC236}">
                      <a16:creationId xmlns:a16="http://schemas.microsoft.com/office/drawing/2014/main" id="{9612034D-7F15-4C82-BAFB-9BCCDA65B9D8}"/>
                    </a:ext>
                  </a:extLst>
                </p14:cNvPr>
                <p14:cNvContentPartPr/>
                <p14:nvPr/>
              </p14:nvContentPartPr>
              <p14:xfrm>
                <a:off x="8903217" y="3474455"/>
                <a:ext cx="44640" cy="47160"/>
              </p14:xfrm>
            </p:contentPart>
          </mc:Choice>
          <mc:Fallback xmlns="">
            <p:pic>
              <p:nvPicPr>
                <p:cNvPr id="12" name="Ink 11">
                  <a:extLst>
                    <a:ext uri="{FF2B5EF4-FFF2-40B4-BE49-F238E27FC236}">
                      <a16:creationId xmlns:a16="http://schemas.microsoft.com/office/drawing/2014/main" id="{9612034D-7F15-4C82-BAFB-9BCCDA65B9D8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8879217" y="3450394"/>
                  <a:ext cx="92400" cy="9504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14" name="Ink 13">
                  <a:extLst>
                    <a:ext uri="{FF2B5EF4-FFF2-40B4-BE49-F238E27FC236}">
                      <a16:creationId xmlns:a16="http://schemas.microsoft.com/office/drawing/2014/main" id="{AC537BD5-29D1-4B1B-A070-AAB6F635135D}"/>
                    </a:ext>
                  </a:extLst>
                </p14:cNvPr>
                <p14:cNvContentPartPr/>
                <p14:nvPr/>
              </p14:nvContentPartPr>
              <p14:xfrm>
                <a:off x="9027417" y="3735455"/>
                <a:ext cx="270720" cy="386640"/>
              </p14:xfrm>
            </p:contentPart>
          </mc:Choice>
          <mc:Fallback xmlns="">
            <p:pic>
              <p:nvPicPr>
                <p:cNvPr id="14" name="Ink 13">
                  <a:extLst>
                    <a:ext uri="{FF2B5EF4-FFF2-40B4-BE49-F238E27FC236}">
                      <a16:creationId xmlns:a16="http://schemas.microsoft.com/office/drawing/2014/main" id="{AC537BD5-29D1-4B1B-A070-AAB6F635135D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9003417" y="3711455"/>
                  <a:ext cx="318480" cy="434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F29753C9-8B3C-43AB-8656-335C40554549}"/>
                    </a:ext>
                  </a:extLst>
                </p14:cNvPr>
                <p14:cNvContentPartPr/>
                <p14:nvPr/>
              </p14:nvContentPartPr>
              <p14:xfrm>
                <a:off x="8725017" y="4648775"/>
                <a:ext cx="62640" cy="276120"/>
              </p14:xfrm>
            </p:contentPart>
          </mc:Choice>
          <mc:Fallback xmlns=""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F29753C9-8B3C-43AB-8656-335C40554549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8701109" y="4624765"/>
                  <a:ext cx="110218" cy="32390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1C23FE3C-E0F2-458F-B0C7-48E98D0A539A}"/>
                    </a:ext>
                  </a:extLst>
                </p14:cNvPr>
                <p14:cNvContentPartPr/>
                <p14:nvPr/>
              </p14:nvContentPartPr>
              <p14:xfrm>
                <a:off x="8749137" y="4591175"/>
                <a:ext cx="213840" cy="260640"/>
              </p14:xfrm>
            </p:contentPart>
          </mc:Choice>
          <mc:Fallback xmlns=""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1C23FE3C-E0F2-458F-B0C7-48E98D0A539A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8725137" y="4567175"/>
                  <a:ext cx="261600" cy="308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31B92C52-8320-40AE-A8B5-C10AD2EF0B68}"/>
                    </a:ext>
                  </a:extLst>
                </p14:cNvPr>
                <p14:cNvContentPartPr/>
                <p14:nvPr/>
              </p14:nvContentPartPr>
              <p14:xfrm>
                <a:off x="8931657" y="4612775"/>
                <a:ext cx="214200" cy="328320"/>
              </p14:xfrm>
            </p:contentPart>
          </mc:Choice>
          <mc:Fallback xmlns="">
            <p:pic>
              <p:nvPicPr>
                <p:cNvPr id="18" name="Ink 17">
                  <a:extLst>
                    <a:ext uri="{FF2B5EF4-FFF2-40B4-BE49-F238E27FC236}">
                      <a16:creationId xmlns:a16="http://schemas.microsoft.com/office/drawing/2014/main" id="{31B92C52-8320-40AE-A8B5-C10AD2EF0B68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8907644" y="4588775"/>
                  <a:ext cx="261987" cy="376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19" name="Ink 18">
                  <a:extLst>
                    <a:ext uri="{FF2B5EF4-FFF2-40B4-BE49-F238E27FC236}">
                      <a16:creationId xmlns:a16="http://schemas.microsoft.com/office/drawing/2014/main" id="{27243213-1BA7-45C8-B3CD-343D9434EA95}"/>
                    </a:ext>
                  </a:extLst>
                </p14:cNvPr>
                <p14:cNvContentPartPr/>
                <p14:nvPr/>
              </p14:nvContentPartPr>
              <p14:xfrm>
                <a:off x="9241977" y="4578575"/>
                <a:ext cx="249480" cy="349560"/>
              </p14:xfrm>
            </p:contentPart>
          </mc:Choice>
          <mc:Fallback xmlns="">
            <p:pic>
              <p:nvPicPr>
                <p:cNvPr id="19" name="Ink 18">
                  <a:extLst>
                    <a:ext uri="{FF2B5EF4-FFF2-40B4-BE49-F238E27FC236}">
                      <a16:creationId xmlns:a16="http://schemas.microsoft.com/office/drawing/2014/main" id="{27243213-1BA7-45C8-B3CD-343D9434EA95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9217965" y="4554567"/>
                  <a:ext cx="297263" cy="39733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20" name="Ink 19">
                  <a:extLst>
                    <a:ext uri="{FF2B5EF4-FFF2-40B4-BE49-F238E27FC236}">
                      <a16:creationId xmlns:a16="http://schemas.microsoft.com/office/drawing/2014/main" id="{660FFB6B-94A7-48E0-B147-CA2930FF72D3}"/>
                    </a:ext>
                  </a:extLst>
                </p14:cNvPr>
                <p14:cNvContentPartPr/>
                <p14:nvPr/>
              </p14:nvContentPartPr>
              <p14:xfrm>
                <a:off x="9623937" y="4626455"/>
                <a:ext cx="262440" cy="273240"/>
              </p14:xfrm>
            </p:contentPart>
          </mc:Choice>
          <mc:Fallback xmlns="">
            <p:pic>
              <p:nvPicPr>
                <p:cNvPr id="20" name="Ink 19">
                  <a:extLst>
                    <a:ext uri="{FF2B5EF4-FFF2-40B4-BE49-F238E27FC236}">
                      <a16:creationId xmlns:a16="http://schemas.microsoft.com/office/drawing/2014/main" id="{660FFB6B-94A7-48E0-B147-CA2930FF72D3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9599926" y="4602423"/>
                  <a:ext cx="310222" cy="32106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21" name="Ink 20">
                  <a:extLst>
                    <a:ext uri="{FF2B5EF4-FFF2-40B4-BE49-F238E27FC236}">
                      <a16:creationId xmlns:a16="http://schemas.microsoft.com/office/drawing/2014/main" id="{76DD97B8-CF1A-4BC1-B4B6-6ED2AD2EA2BA}"/>
                    </a:ext>
                  </a:extLst>
                </p14:cNvPr>
                <p14:cNvContentPartPr/>
                <p14:nvPr/>
              </p14:nvContentPartPr>
              <p14:xfrm>
                <a:off x="9892497" y="4311815"/>
                <a:ext cx="118080" cy="628920"/>
              </p14:xfrm>
            </p:contentPart>
          </mc:Choice>
          <mc:Fallback xmlns="">
            <p:pic>
              <p:nvPicPr>
                <p:cNvPr id="21" name="Ink 20">
                  <a:extLst>
                    <a:ext uri="{FF2B5EF4-FFF2-40B4-BE49-F238E27FC236}">
                      <a16:creationId xmlns:a16="http://schemas.microsoft.com/office/drawing/2014/main" id="{76DD97B8-CF1A-4BC1-B4B6-6ED2AD2EA2BA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9868399" y="4287829"/>
                  <a:ext cx="166035" cy="67665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22" name="Ink 21">
                  <a:extLst>
                    <a:ext uri="{FF2B5EF4-FFF2-40B4-BE49-F238E27FC236}">
                      <a16:creationId xmlns:a16="http://schemas.microsoft.com/office/drawing/2014/main" id="{AB6C7CD9-1FAA-41A2-881C-64622E8CC040}"/>
                    </a:ext>
                  </a:extLst>
                </p14:cNvPr>
                <p14:cNvContentPartPr/>
                <p14:nvPr/>
              </p14:nvContentPartPr>
              <p14:xfrm>
                <a:off x="10086177" y="4563455"/>
                <a:ext cx="291600" cy="345960"/>
              </p14:xfrm>
            </p:contentPart>
          </mc:Choice>
          <mc:Fallback xmlns="">
            <p:pic>
              <p:nvPicPr>
                <p:cNvPr id="22" name="Ink 21">
                  <a:extLst>
                    <a:ext uri="{FF2B5EF4-FFF2-40B4-BE49-F238E27FC236}">
                      <a16:creationId xmlns:a16="http://schemas.microsoft.com/office/drawing/2014/main" id="{AB6C7CD9-1FAA-41A2-881C-64622E8CC040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10062177" y="4539447"/>
                  <a:ext cx="339360" cy="39373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">
              <p14:nvContentPartPr>
                <p14:cNvPr id="24" name="Ink 23">
                  <a:extLst>
                    <a:ext uri="{FF2B5EF4-FFF2-40B4-BE49-F238E27FC236}">
                      <a16:creationId xmlns:a16="http://schemas.microsoft.com/office/drawing/2014/main" id="{9864C01B-361C-4F57-A7C8-D455AD015A4E}"/>
                    </a:ext>
                  </a:extLst>
                </p14:cNvPr>
                <p14:cNvContentPartPr/>
                <p14:nvPr/>
              </p14:nvContentPartPr>
              <p14:xfrm>
                <a:off x="10460937" y="4215695"/>
                <a:ext cx="230760" cy="732600"/>
              </p14:xfrm>
            </p:contentPart>
          </mc:Choice>
          <mc:Fallback xmlns="">
            <p:pic>
              <p:nvPicPr>
                <p:cNvPr id="24" name="Ink 23">
                  <a:extLst>
                    <a:ext uri="{FF2B5EF4-FFF2-40B4-BE49-F238E27FC236}">
                      <a16:creationId xmlns:a16="http://schemas.microsoft.com/office/drawing/2014/main" id="{9864C01B-361C-4F57-A7C8-D455AD015A4E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10436925" y="4191683"/>
                  <a:ext cx="278545" cy="780383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34">
            <p14:nvContentPartPr>
              <p14:cNvPr id="26" name="Ink 25">
                <a:extLst>
                  <a:ext uri="{FF2B5EF4-FFF2-40B4-BE49-F238E27FC236}">
                    <a16:creationId xmlns:a16="http://schemas.microsoft.com/office/drawing/2014/main" id="{53342406-D5D4-4784-9DE5-D431DCDECB84}"/>
                  </a:ext>
                </a:extLst>
              </p14:cNvPr>
              <p14:cNvContentPartPr/>
              <p14:nvPr/>
            </p14:nvContentPartPr>
            <p14:xfrm>
              <a:off x="11217506" y="7978643"/>
              <a:ext cx="6360660" cy="611280"/>
            </p14:xfrm>
          </p:contentPart>
        </mc:Choice>
        <mc:Fallback xmlns="">
          <p:pic>
            <p:nvPicPr>
              <p:cNvPr id="26" name="Ink 25">
                <a:extLst>
                  <a:ext uri="{FF2B5EF4-FFF2-40B4-BE49-F238E27FC236}">
                    <a16:creationId xmlns:a16="http://schemas.microsoft.com/office/drawing/2014/main" id="{53342406-D5D4-4784-9DE5-D431DCDECB84}"/>
                  </a:ext>
                </a:extLst>
              </p:cNvPr>
              <p:cNvPicPr/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11181505" y="7942643"/>
                <a:ext cx="6432302" cy="682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690009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23409BEA-01F7-5E1C-053B-5A185DEFDB5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46019968"/>
              </p:ext>
            </p:extLst>
          </p:nvPr>
        </p:nvGraphicFramePr>
        <p:xfrm>
          <a:off x="3733800" y="1079500"/>
          <a:ext cx="12192000" cy="812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8" name="Group 14">
            <a:extLst>
              <a:ext uri="{FF2B5EF4-FFF2-40B4-BE49-F238E27FC236}">
                <a16:creationId xmlns:a16="http://schemas.microsoft.com/office/drawing/2014/main" id="{B75F4F15-E8DB-ECAE-B316-6A76541E29F7}"/>
              </a:ext>
            </a:extLst>
          </p:cNvPr>
          <p:cNvGrpSpPr/>
          <p:nvPr/>
        </p:nvGrpSpPr>
        <p:grpSpPr>
          <a:xfrm>
            <a:off x="1348642" y="1866900"/>
            <a:ext cx="6248400" cy="1998980"/>
            <a:chOff x="0" y="50424"/>
            <a:chExt cx="10425491" cy="1672780"/>
          </a:xfrm>
        </p:grpSpPr>
        <p:sp>
          <p:nvSpPr>
            <p:cNvPr id="9" name="AutoShape 15">
              <a:extLst>
                <a:ext uri="{FF2B5EF4-FFF2-40B4-BE49-F238E27FC236}">
                  <a16:creationId xmlns:a16="http://schemas.microsoft.com/office/drawing/2014/main" id="{D559BD46-96E0-A5FD-9AA5-74314F73148B}"/>
                </a:ext>
              </a:extLst>
            </p:cNvPr>
            <p:cNvSpPr/>
            <p:nvPr/>
          </p:nvSpPr>
          <p:spPr>
            <a:xfrm>
              <a:off x="0" y="50424"/>
              <a:ext cx="10425491" cy="1672780"/>
            </a:xfrm>
            <a:prstGeom prst="rect">
              <a:avLst/>
            </a:prstGeom>
            <a:solidFill>
              <a:srgbClr val="2F8662"/>
            </a:solidFill>
          </p:spPr>
        </p:sp>
        <p:sp>
          <p:nvSpPr>
            <p:cNvPr id="10" name="TextBox 16">
              <a:extLst>
                <a:ext uri="{FF2B5EF4-FFF2-40B4-BE49-F238E27FC236}">
                  <a16:creationId xmlns:a16="http://schemas.microsoft.com/office/drawing/2014/main" id="{054CED8C-C8FC-06AD-7B1B-65ED5B7DF6AC}"/>
                </a:ext>
              </a:extLst>
            </p:cNvPr>
            <p:cNvSpPr txBox="1"/>
            <p:nvPr/>
          </p:nvSpPr>
          <p:spPr>
            <a:xfrm>
              <a:off x="0" y="178795"/>
              <a:ext cx="10425491" cy="1057576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4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Community-centred</a:t>
              </a:r>
            </a:p>
            <a:p>
              <a:pPr marL="0" marR="0" lvl="0" indent="0" algn="ctr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5400" b="1" dirty="0">
                  <a:solidFill>
                    <a:srgbClr val="FFFFFF"/>
                  </a:solidFill>
                  <a:latin typeface="Univers Condensed" panose="020B0506020202050204" pitchFamily="34" charset="0"/>
                </a:rPr>
                <a:t>Logic Model</a:t>
              </a:r>
              <a:endParaRPr kumimoji="0" lang="en-GB" sz="5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12" name="Explosion: 14 Points 11">
            <a:extLst>
              <a:ext uri="{FF2B5EF4-FFF2-40B4-BE49-F238E27FC236}">
                <a16:creationId xmlns:a16="http://schemas.microsoft.com/office/drawing/2014/main" id="{CCB22D4A-FDDA-BF73-E2C2-BF9605D9A329}"/>
              </a:ext>
            </a:extLst>
          </p:cNvPr>
          <p:cNvSpPr/>
          <p:nvPr/>
        </p:nvSpPr>
        <p:spPr>
          <a:xfrm>
            <a:off x="1676400" y="4838700"/>
            <a:ext cx="6712205" cy="3868346"/>
          </a:xfrm>
          <a:prstGeom prst="irregularSeal2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000" dirty="0">
                <a:latin typeface="Univers Condensed" panose="020B0506020202050204" pitchFamily="34" charset="0"/>
              </a:rPr>
              <a:t>Aligning library services to meet community needs</a:t>
            </a:r>
          </a:p>
        </p:txBody>
      </p:sp>
    </p:spTree>
    <p:extLst>
      <p:ext uri="{BB962C8B-B14F-4D97-AF65-F5344CB8AC3E}">
        <p14:creationId xmlns:p14="http://schemas.microsoft.com/office/powerpoint/2010/main" val="378737434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23409BEA-01F7-5E1C-053B-5A185DEFDB5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50484266"/>
              </p:ext>
            </p:extLst>
          </p:nvPr>
        </p:nvGraphicFramePr>
        <p:xfrm>
          <a:off x="4472842" y="1061720"/>
          <a:ext cx="12192000" cy="812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5" name="Group 14">
            <a:extLst>
              <a:ext uri="{FF2B5EF4-FFF2-40B4-BE49-F238E27FC236}">
                <a16:creationId xmlns:a16="http://schemas.microsoft.com/office/drawing/2014/main" id="{21924A37-A59C-B3A8-84BF-6EC8CD27837B}"/>
              </a:ext>
            </a:extLst>
          </p:cNvPr>
          <p:cNvGrpSpPr/>
          <p:nvPr/>
        </p:nvGrpSpPr>
        <p:grpSpPr>
          <a:xfrm>
            <a:off x="1348642" y="1866900"/>
            <a:ext cx="6248400" cy="1998980"/>
            <a:chOff x="0" y="50424"/>
            <a:chExt cx="10425491" cy="1672780"/>
          </a:xfrm>
        </p:grpSpPr>
        <p:sp>
          <p:nvSpPr>
            <p:cNvPr id="6" name="AutoShape 15">
              <a:extLst>
                <a:ext uri="{FF2B5EF4-FFF2-40B4-BE49-F238E27FC236}">
                  <a16:creationId xmlns:a16="http://schemas.microsoft.com/office/drawing/2014/main" id="{9B5C5BB8-340E-827A-389F-039087309927}"/>
                </a:ext>
              </a:extLst>
            </p:cNvPr>
            <p:cNvSpPr/>
            <p:nvPr/>
          </p:nvSpPr>
          <p:spPr>
            <a:xfrm>
              <a:off x="0" y="50424"/>
              <a:ext cx="10425491" cy="1672780"/>
            </a:xfrm>
            <a:prstGeom prst="rect">
              <a:avLst/>
            </a:prstGeom>
            <a:solidFill>
              <a:srgbClr val="2F8662"/>
            </a:solidFill>
          </p:spPr>
        </p:sp>
        <p:sp>
          <p:nvSpPr>
            <p:cNvPr id="7" name="TextBox 16">
              <a:extLst>
                <a:ext uri="{FF2B5EF4-FFF2-40B4-BE49-F238E27FC236}">
                  <a16:creationId xmlns:a16="http://schemas.microsoft.com/office/drawing/2014/main" id="{B2947CEE-3087-2A52-C2CB-A1103C2CE825}"/>
                </a:ext>
              </a:extLst>
            </p:cNvPr>
            <p:cNvSpPr txBox="1"/>
            <p:nvPr/>
          </p:nvSpPr>
          <p:spPr>
            <a:xfrm>
              <a:off x="0" y="178795"/>
              <a:ext cx="10425491" cy="1057576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4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Community-centred</a:t>
              </a:r>
            </a:p>
            <a:p>
              <a:pPr marL="0" marR="0" lvl="0" indent="0" algn="ctr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5400" b="1" dirty="0">
                  <a:solidFill>
                    <a:srgbClr val="FFFFFF"/>
                  </a:solidFill>
                  <a:latin typeface="Univers Condensed" panose="020B0506020202050204" pitchFamily="34" charset="0"/>
                </a:rPr>
                <a:t>Logic Model</a:t>
              </a:r>
              <a:endParaRPr kumimoji="0" lang="en-GB" sz="5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201117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23409BEA-01F7-5E1C-053B-5A185DEFDB5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90216864"/>
              </p:ext>
            </p:extLst>
          </p:nvPr>
        </p:nvGraphicFramePr>
        <p:xfrm>
          <a:off x="2133600" y="876300"/>
          <a:ext cx="12192000" cy="812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Google Shape;218;p22">
            <a:extLst>
              <a:ext uri="{FF2B5EF4-FFF2-40B4-BE49-F238E27FC236}">
                <a16:creationId xmlns:a16="http://schemas.microsoft.com/office/drawing/2014/main" id="{9FFFF544-D786-DB8F-D029-C5FD4A3DDBB3}"/>
              </a:ext>
            </a:extLst>
          </p:cNvPr>
          <p:cNvSpPr/>
          <p:nvPr/>
        </p:nvSpPr>
        <p:spPr>
          <a:xfrm>
            <a:off x="1242158" y="1681480"/>
            <a:ext cx="6191850" cy="2819400"/>
          </a:xfrm>
          <a:prstGeom prst="roundRect">
            <a:avLst>
              <a:gd name="adj" fmla="val 16667"/>
            </a:avLst>
          </a:prstGeom>
          <a:solidFill>
            <a:srgbClr val="2F8662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02854" tIns="51413" rIns="102854" bIns="51413" anchor="ctr" anchorCtr="0">
            <a:noAutofit/>
          </a:bodyPr>
          <a:lstStyle/>
          <a:p>
            <a:pPr algn="ctr"/>
            <a:r>
              <a:rPr lang="en-US" sz="2700" b="1" dirty="0">
                <a:solidFill>
                  <a:schemeClr val="lt1"/>
                </a:solidFill>
                <a:latin typeface="Univers Condensed" panose="020B0506020202050204" pitchFamily="34" charset="0"/>
                <a:ea typeface="Century Gothic"/>
                <a:cs typeface="Calibri" panose="020F0502020204030204" pitchFamily="34" charset="0"/>
                <a:sym typeface="Century Gothic"/>
              </a:rPr>
              <a:t>MEASUREMENT AND EVALUATION</a:t>
            </a:r>
            <a:endParaRPr sz="2250" b="1" dirty="0">
              <a:solidFill>
                <a:schemeClr val="lt1"/>
              </a:solidFill>
              <a:latin typeface="Univers Condensed" panose="020B0506020202050204" pitchFamily="34" charset="0"/>
              <a:ea typeface="Century Gothic"/>
              <a:cs typeface="Calibri" panose="020F0502020204030204" pitchFamily="34" charset="0"/>
              <a:sym typeface="Century Gothic"/>
            </a:endParaRPr>
          </a:p>
          <a:p>
            <a:pPr algn="ctr"/>
            <a:r>
              <a:rPr lang="en-GB" sz="2400" b="1" dirty="0">
                <a:solidFill>
                  <a:schemeClr val="lt1"/>
                </a:solidFill>
                <a:latin typeface="Univers Condensed" panose="020B0506020202050204" pitchFamily="34" charset="0"/>
                <a:ea typeface="Century Gothic"/>
                <a:cs typeface="Calibri" panose="020F0502020204030204" pitchFamily="34" charset="0"/>
                <a:sym typeface="Century Gothic"/>
              </a:rPr>
              <a:t>Performance / Outcomes / Impact</a:t>
            </a:r>
            <a:endParaRPr sz="2400" dirty="0">
              <a:latin typeface="Univers Condensed" panose="020B0506020202050204" pitchFamily="34" charset="0"/>
            </a:endParaRPr>
          </a:p>
        </p:txBody>
      </p:sp>
      <p:sp>
        <p:nvSpPr>
          <p:cNvPr id="3" name="Google Shape;217;p22">
            <a:extLst>
              <a:ext uri="{FF2B5EF4-FFF2-40B4-BE49-F238E27FC236}">
                <a16:creationId xmlns:a16="http://schemas.microsoft.com/office/drawing/2014/main" id="{48217957-08BF-D981-0723-0BC191747742}"/>
              </a:ext>
            </a:extLst>
          </p:cNvPr>
          <p:cNvSpPr/>
          <p:nvPr/>
        </p:nvSpPr>
        <p:spPr>
          <a:xfrm>
            <a:off x="1242158" y="4653280"/>
            <a:ext cx="6191850" cy="1861820"/>
          </a:xfrm>
          <a:prstGeom prst="roundRect">
            <a:avLst>
              <a:gd name="adj" fmla="val 16667"/>
            </a:avLst>
          </a:prstGeom>
          <a:solidFill>
            <a:srgbClr val="2F8662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02854" tIns="51413" rIns="102854" bIns="51413" anchor="ctr" anchorCtr="0">
            <a:noAutofit/>
          </a:bodyPr>
          <a:lstStyle/>
          <a:p>
            <a:pPr algn="ctr"/>
            <a:r>
              <a:rPr lang="en-US" sz="2700" b="1" dirty="0">
                <a:solidFill>
                  <a:schemeClr val="lt1"/>
                </a:solidFill>
                <a:latin typeface="Univers Condensed" panose="020B0506020202050204" pitchFamily="34" charset="0"/>
                <a:ea typeface="Century Gothic"/>
                <a:cs typeface="Calibri" panose="020F0502020204030204" pitchFamily="34" charset="0"/>
                <a:sym typeface="Century Gothic"/>
              </a:rPr>
              <a:t>ACTION PLANNING AND DELIVERY</a:t>
            </a:r>
            <a:endParaRPr sz="1575" dirty="0">
              <a:latin typeface="Univers Condensed" panose="020B0506020202050204" pitchFamily="34" charset="0"/>
            </a:endParaRPr>
          </a:p>
        </p:txBody>
      </p:sp>
      <p:sp>
        <p:nvSpPr>
          <p:cNvPr id="8" name="Google Shape;216;p22">
            <a:extLst>
              <a:ext uri="{FF2B5EF4-FFF2-40B4-BE49-F238E27FC236}">
                <a16:creationId xmlns:a16="http://schemas.microsoft.com/office/drawing/2014/main" id="{0783426E-7B23-17E7-E3A0-7DAFF00D3678}"/>
              </a:ext>
            </a:extLst>
          </p:cNvPr>
          <p:cNvSpPr/>
          <p:nvPr/>
        </p:nvSpPr>
        <p:spPr>
          <a:xfrm>
            <a:off x="1242158" y="6657340"/>
            <a:ext cx="6191850" cy="1424940"/>
          </a:xfrm>
          <a:prstGeom prst="roundRect">
            <a:avLst>
              <a:gd name="adj" fmla="val 16667"/>
            </a:avLst>
          </a:prstGeom>
          <a:solidFill>
            <a:srgbClr val="2F8662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02854" tIns="51413" rIns="102854" bIns="51413" anchor="ctr" anchorCtr="0">
            <a:noAutofit/>
          </a:bodyPr>
          <a:lstStyle/>
          <a:p>
            <a:pPr algn="ctr"/>
            <a:r>
              <a:rPr lang="en-US" sz="2700" b="1" dirty="0">
                <a:solidFill>
                  <a:schemeClr val="lt1"/>
                </a:solidFill>
                <a:latin typeface="Univers Condensed" panose="020B0506020202050204" pitchFamily="34" charset="0"/>
                <a:ea typeface="Century Gothic"/>
                <a:cs typeface="Calibri" panose="020F0502020204030204" pitchFamily="34" charset="0"/>
                <a:sym typeface="Century Gothic"/>
              </a:rPr>
              <a:t>COMMUNITY NEEDS ASSESSMENT</a:t>
            </a:r>
            <a:endParaRPr sz="1575" dirty="0">
              <a:latin typeface="Univers Condensed" panose="020B0506020202050204" pitchFamily="34" charset="0"/>
            </a:endParaRPr>
          </a:p>
        </p:txBody>
      </p:sp>
      <p:sp>
        <p:nvSpPr>
          <p:cNvPr id="9" name="Google Shape;212;p22">
            <a:extLst>
              <a:ext uri="{FF2B5EF4-FFF2-40B4-BE49-F238E27FC236}">
                <a16:creationId xmlns:a16="http://schemas.microsoft.com/office/drawing/2014/main" id="{53BC4B22-9425-9581-041F-272F2140CCB5}"/>
              </a:ext>
            </a:extLst>
          </p:cNvPr>
          <p:cNvSpPr/>
          <p:nvPr/>
        </p:nvSpPr>
        <p:spPr>
          <a:xfrm>
            <a:off x="13140626" y="6640420"/>
            <a:ext cx="3149395" cy="1441859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>
            <a:noFill/>
          </a:ln>
        </p:spPr>
        <p:txBody>
          <a:bodyPr spcFirstLastPara="1" wrap="square" lIns="102854" tIns="51413" rIns="102854" bIns="51413" anchor="ctr" anchorCtr="0">
            <a:noAutofit/>
          </a:bodyPr>
          <a:lstStyle/>
          <a:p>
            <a:pPr algn="ctr"/>
            <a:r>
              <a:rPr lang="en-US" sz="2700" b="1" dirty="0">
                <a:solidFill>
                  <a:schemeClr val="lt1"/>
                </a:solidFill>
                <a:latin typeface="Univers Condensed" panose="020B0506020202050204" pitchFamily="34" charset="0"/>
                <a:ea typeface="Century Gothic"/>
                <a:cs typeface="Calibri" panose="020F0502020204030204" pitchFamily="34" charset="0"/>
                <a:sym typeface="Century Gothic"/>
              </a:rPr>
              <a:t>Community Data</a:t>
            </a:r>
            <a:endParaRPr dirty="0">
              <a:latin typeface="Univers Condensed" panose="020B0506020202050204" pitchFamily="34" charset="0"/>
            </a:endParaRPr>
          </a:p>
        </p:txBody>
      </p:sp>
      <p:sp>
        <p:nvSpPr>
          <p:cNvPr id="10" name="Google Shape;213;p22">
            <a:extLst>
              <a:ext uri="{FF2B5EF4-FFF2-40B4-BE49-F238E27FC236}">
                <a16:creationId xmlns:a16="http://schemas.microsoft.com/office/drawing/2014/main" id="{6B8F5059-5212-5A50-2DCE-A108ABD521AD}"/>
              </a:ext>
            </a:extLst>
          </p:cNvPr>
          <p:cNvSpPr/>
          <p:nvPr/>
        </p:nvSpPr>
        <p:spPr>
          <a:xfrm>
            <a:off x="13140626" y="3664640"/>
            <a:ext cx="3149396" cy="895964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>
            <a:noFill/>
          </a:ln>
        </p:spPr>
        <p:txBody>
          <a:bodyPr spcFirstLastPara="1" wrap="square" lIns="102854" tIns="51413" rIns="102854" bIns="51413" anchor="ctr" anchorCtr="0">
            <a:noAutofit/>
          </a:bodyPr>
          <a:lstStyle/>
          <a:p>
            <a:pPr algn="ctr"/>
            <a:r>
              <a:rPr lang="en-US" sz="2700" b="1" dirty="0">
                <a:solidFill>
                  <a:schemeClr val="lt1"/>
                </a:solidFill>
                <a:latin typeface="Univers Condensed" panose="020B0506020202050204" pitchFamily="34" charset="0"/>
                <a:ea typeface="Century Gothic"/>
                <a:cs typeface="Calibri" panose="020F0502020204030204" pitchFamily="34" charset="0"/>
                <a:sym typeface="Century Gothic"/>
              </a:rPr>
              <a:t>Performance Data</a:t>
            </a:r>
            <a:endParaRPr dirty="0">
              <a:latin typeface="Univers Condensed" panose="020B0506020202050204" pitchFamily="34" charset="0"/>
            </a:endParaRPr>
          </a:p>
        </p:txBody>
      </p:sp>
      <p:sp>
        <p:nvSpPr>
          <p:cNvPr id="11" name="Google Shape;214;p22">
            <a:extLst>
              <a:ext uri="{FF2B5EF4-FFF2-40B4-BE49-F238E27FC236}">
                <a16:creationId xmlns:a16="http://schemas.microsoft.com/office/drawing/2014/main" id="{E66D46E9-53E4-79A0-1F61-A1383BB69EF1}"/>
              </a:ext>
            </a:extLst>
          </p:cNvPr>
          <p:cNvSpPr/>
          <p:nvPr/>
        </p:nvSpPr>
        <p:spPr>
          <a:xfrm>
            <a:off x="13140626" y="1681480"/>
            <a:ext cx="3149396" cy="1825399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>
            <a:noFill/>
          </a:ln>
        </p:spPr>
        <p:txBody>
          <a:bodyPr spcFirstLastPara="1" wrap="square" lIns="102854" tIns="51413" rIns="102854" bIns="51413" anchor="ctr" anchorCtr="0">
            <a:noAutofit/>
          </a:bodyPr>
          <a:lstStyle/>
          <a:p>
            <a:pPr algn="ctr"/>
            <a:r>
              <a:rPr lang="en-US" sz="2700" b="1" dirty="0">
                <a:solidFill>
                  <a:schemeClr val="lt1"/>
                </a:solidFill>
                <a:latin typeface="Univers Condensed" panose="020B0506020202050204" pitchFamily="34" charset="0"/>
                <a:ea typeface="Century Gothic"/>
                <a:cs typeface="Calibri" panose="020F0502020204030204" pitchFamily="34" charset="0"/>
                <a:sym typeface="Century Gothic"/>
              </a:rPr>
              <a:t>Outcomes Data</a:t>
            </a:r>
            <a:endParaRPr dirty="0">
              <a:latin typeface="Univers Condensed" panose="020B0506020202050204" pitchFamily="34" charset="0"/>
            </a:endParaRPr>
          </a:p>
        </p:txBody>
      </p:sp>
      <p:sp>
        <p:nvSpPr>
          <p:cNvPr id="12" name="Google Shape;219;p22">
            <a:extLst>
              <a:ext uri="{FF2B5EF4-FFF2-40B4-BE49-F238E27FC236}">
                <a16:creationId xmlns:a16="http://schemas.microsoft.com/office/drawing/2014/main" id="{C5EBCC7F-383D-8E05-D330-2423BD0EB356}"/>
              </a:ext>
            </a:extLst>
          </p:cNvPr>
          <p:cNvSpPr/>
          <p:nvPr/>
        </p:nvSpPr>
        <p:spPr>
          <a:xfrm>
            <a:off x="13156750" y="5619135"/>
            <a:ext cx="3133271" cy="895964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>
            <a:noFill/>
          </a:ln>
        </p:spPr>
        <p:txBody>
          <a:bodyPr spcFirstLastPara="1" wrap="square" lIns="102854" tIns="51413" rIns="102854" bIns="51413" anchor="ctr" anchorCtr="0">
            <a:noAutofit/>
          </a:bodyPr>
          <a:lstStyle/>
          <a:p>
            <a:pPr algn="ctr"/>
            <a:r>
              <a:rPr lang="lv-LV" sz="2700" b="1" dirty="0">
                <a:solidFill>
                  <a:schemeClr val="lt1"/>
                </a:solidFill>
                <a:latin typeface="Univers Condensed" panose="020B0506020202050204" pitchFamily="34" charset="0"/>
                <a:ea typeface="Century Gothic"/>
                <a:cs typeface="Calibri" panose="020F0502020204030204" pitchFamily="34" charset="0"/>
                <a:sym typeface="Century Gothic"/>
              </a:rPr>
              <a:t>Statistics</a:t>
            </a:r>
            <a:endParaRPr dirty="0">
              <a:latin typeface="Univers Condensed" panose="020B05060202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034402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CFA88DDB-9DE0-4D6A-8F5D-5135BEF10A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8D84BC5-3CB7-4853-BC89-19B2733BFBFE}"/>
              </a:ext>
            </a:extLst>
          </p:cNvPr>
          <p:cNvSpPr txBox="1"/>
          <p:nvPr/>
        </p:nvSpPr>
        <p:spPr>
          <a:xfrm>
            <a:off x="255149" y="9645246"/>
            <a:ext cx="32004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371600">
              <a:defRPr/>
            </a:pPr>
            <a:r>
              <a:rPr lang="lv-LV" sz="2100" dirty="0">
                <a:solidFill>
                  <a:prstClr val="white"/>
                </a:solidFill>
                <a:latin typeface="Univers Condensed Light" panose="020B0306020202040204" pitchFamily="34" charset="0"/>
              </a:rPr>
              <a:t>Photo:</a:t>
            </a:r>
            <a:r>
              <a:rPr lang="en-GB" sz="2100" dirty="0">
                <a:solidFill>
                  <a:prstClr val="white"/>
                </a:solidFill>
                <a:latin typeface="Univers Condensed Light" panose="020B0306020202040204" pitchFamily="34" charset="0"/>
              </a:rPr>
              <a:t> </a:t>
            </a:r>
            <a:r>
              <a:rPr lang="lv-LV" sz="2100" dirty="0">
                <a:solidFill>
                  <a:prstClr val="white"/>
                </a:solidFill>
                <a:latin typeface="Univers Condensed Light" panose="020B0306020202040204" pitchFamily="34" charset="0"/>
              </a:rPr>
              <a:t>bit.ly/3AsNVIU</a:t>
            </a:r>
            <a:endParaRPr lang="en-GB" sz="2100" dirty="0">
              <a:solidFill>
                <a:prstClr val="white"/>
              </a:solidFill>
              <a:latin typeface="Univers Condensed Light" panose="020B0306020202040204" pitchFamily="34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305D2EF-A8DC-4ABF-9265-EA5FDA84CD59}"/>
              </a:ext>
            </a:extLst>
          </p:cNvPr>
          <p:cNvGrpSpPr/>
          <p:nvPr/>
        </p:nvGrpSpPr>
        <p:grpSpPr>
          <a:xfrm>
            <a:off x="1393726" y="2102291"/>
            <a:ext cx="15779297" cy="1209369"/>
            <a:chOff x="270389" y="1401527"/>
            <a:chExt cx="10519531" cy="806246"/>
          </a:xfrm>
        </p:grpSpPr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D9AAB8F9-E08B-4A10-9891-4BA1C3837720}"/>
                </a:ext>
              </a:extLst>
            </p:cNvPr>
            <p:cNvSpPr/>
            <p:nvPr/>
          </p:nvSpPr>
          <p:spPr>
            <a:xfrm>
              <a:off x="1984956" y="1401527"/>
              <a:ext cx="1055003" cy="806246"/>
            </a:xfrm>
            <a:prstGeom prst="roundRect">
              <a:avLst/>
            </a:prstGeom>
            <a:solidFill>
              <a:schemeClr val="bg1"/>
            </a:solidFill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600">
                <a:defRPr/>
              </a:pPr>
              <a:r>
                <a:rPr lang="en-GB" sz="36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Univers Condensed" panose="020B0506020202050204" pitchFamily="34" charset="0"/>
                </a:rPr>
                <a:t>Inputs</a:t>
              </a:r>
              <a:endParaRPr lang="en-GB" sz="4800" dirty="0">
                <a:solidFill>
                  <a:prstClr val="black">
                    <a:lumMod val="85000"/>
                    <a:lumOff val="15000"/>
                  </a:prstClr>
                </a:solidFill>
                <a:latin typeface="Univers Condensed" panose="020B0506020202050204" pitchFamily="34" charset="0"/>
              </a:endParaRPr>
            </a:p>
          </p:txBody>
        </p:sp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B61C192D-EEDF-48AD-8903-EE0A8821A825}"/>
                </a:ext>
              </a:extLst>
            </p:cNvPr>
            <p:cNvSpPr/>
            <p:nvPr/>
          </p:nvSpPr>
          <p:spPr>
            <a:xfrm>
              <a:off x="5587771" y="1401527"/>
              <a:ext cx="1245337" cy="806246"/>
            </a:xfrm>
            <a:prstGeom prst="roundRect">
              <a:avLst/>
            </a:prstGeom>
            <a:solidFill>
              <a:schemeClr val="bg1"/>
            </a:solidFill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600">
                <a:defRPr/>
              </a:pPr>
              <a:r>
                <a:rPr lang="en-GB" sz="36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Univers Condensed" panose="020B0506020202050204" pitchFamily="34" charset="0"/>
                </a:rPr>
                <a:t>Outputs</a:t>
              </a:r>
              <a:endParaRPr lang="en-GB" sz="4800" dirty="0">
                <a:solidFill>
                  <a:prstClr val="black">
                    <a:lumMod val="85000"/>
                    <a:lumOff val="15000"/>
                  </a:prstClr>
                </a:solidFill>
                <a:latin typeface="Univers Condensed" panose="020B0506020202050204" pitchFamily="34" charset="0"/>
              </a:endParaRPr>
            </a:p>
          </p:txBody>
        </p:sp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58284E0E-5323-4F1F-83F4-D66F768EC465}"/>
                </a:ext>
              </a:extLst>
            </p:cNvPr>
            <p:cNvSpPr/>
            <p:nvPr/>
          </p:nvSpPr>
          <p:spPr>
            <a:xfrm>
              <a:off x="7382624" y="1401527"/>
              <a:ext cx="1515725" cy="806246"/>
            </a:xfrm>
            <a:prstGeom prst="roundRect">
              <a:avLst/>
            </a:prstGeom>
            <a:solidFill>
              <a:schemeClr val="bg1"/>
            </a:solidFill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600">
                <a:defRPr/>
              </a:pPr>
              <a:r>
                <a:rPr lang="en-GB" sz="36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Univers Condensed" panose="020B0506020202050204" pitchFamily="34" charset="0"/>
                </a:rPr>
                <a:t>Outcomes</a:t>
              </a:r>
              <a:endParaRPr lang="en-GB" sz="4800" dirty="0">
                <a:solidFill>
                  <a:prstClr val="black">
                    <a:lumMod val="85000"/>
                    <a:lumOff val="15000"/>
                  </a:prstClr>
                </a:solidFill>
                <a:latin typeface="Univers Condensed" panose="020B0506020202050204" pitchFamily="34" charset="0"/>
              </a:endParaRPr>
            </a:p>
          </p:txBody>
        </p:sp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EFC3F592-FBF2-4893-A9A1-23F416084CFC}"/>
                </a:ext>
              </a:extLst>
            </p:cNvPr>
            <p:cNvSpPr/>
            <p:nvPr/>
          </p:nvSpPr>
          <p:spPr>
            <a:xfrm>
              <a:off x="9459916" y="1401527"/>
              <a:ext cx="1330004" cy="806246"/>
            </a:xfrm>
            <a:prstGeom prst="roundRect">
              <a:avLst/>
            </a:prstGeom>
            <a:solidFill>
              <a:schemeClr val="bg1"/>
            </a:solidFill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600">
                <a:defRPr/>
              </a:pPr>
              <a:r>
                <a:rPr lang="en-GB" sz="36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Univers Condensed" panose="020B0506020202050204" pitchFamily="34" charset="0"/>
                </a:rPr>
                <a:t>Impact</a:t>
              </a:r>
              <a:endParaRPr lang="en-GB" sz="4200" dirty="0">
                <a:solidFill>
                  <a:prstClr val="black">
                    <a:lumMod val="85000"/>
                    <a:lumOff val="15000"/>
                  </a:prstClr>
                </a:solidFill>
                <a:latin typeface="Univers Condensed" panose="020B0506020202050204" pitchFamily="34" charset="0"/>
              </a:endParaRPr>
            </a:p>
          </p:txBody>
        </p:sp>
        <p:sp>
          <p:nvSpPr>
            <p:cNvPr id="23" name="Arrow: Right 22">
              <a:extLst>
                <a:ext uri="{FF2B5EF4-FFF2-40B4-BE49-F238E27FC236}">
                  <a16:creationId xmlns:a16="http://schemas.microsoft.com/office/drawing/2014/main" id="{7B37574D-F34B-4E2B-834A-2316ABB3769B}"/>
                </a:ext>
              </a:extLst>
            </p:cNvPr>
            <p:cNvSpPr/>
            <p:nvPr/>
          </p:nvSpPr>
          <p:spPr>
            <a:xfrm>
              <a:off x="1495164" y="1618596"/>
              <a:ext cx="432619" cy="383458"/>
            </a:xfrm>
            <a:prstGeom prst="rightArrow">
              <a:avLst/>
            </a:prstGeom>
            <a:solidFill>
              <a:schemeClr val="bg1"/>
            </a:solidFill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600">
                <a:defRPr/>
              </a:pPr>
              <a:endParaRPr lang="en-GB" sz="270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4" name="Arrow: Right 23">
              <a:extLst>
                <a:ext uri="{FF2B5EF4-FFF2-40B4-BE49-F238E27FC236}">
                  <a16:creationId xmlns:a16="http://schemas.microsoft.com/office/drawing/2014/main" id="{5BEE41EB-ACAC-485A-B5E8-2C8DEBA9B84A}"/>
                </a:ext>
              </a:extLst>
            </p:cNvPr>
            <p:cNvSpPr/>
            <p:nvPr/>
          </p:nvSpPr>
          <p:spPr>
            <a:xfrm>
              <a:off x="3097132" y="1612921"/>
              <a:ext cx="432619" cy="383458"/>
            </a:xfrm>
            <a:prstGeom prst="rightArrow">
              <a:avLst/>
            </a:prstGeom>
            <a:solidFill>
              <a:schemeClr val="bg1"/>
            </a:solidFill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600">
                <a:defRPr/>
              </a:pPr>
              <a:endParaRPr lang="en-GB" sz="270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5" name="Arrow: Right 24">
              <a:extLst>
                <a:ext uri="{FF2B5EF4-FFF2-40B4-BE49-F238E27FC236}">
                  <a16:creationId xmlns:a16="http://schemas.microsoft.com/office/drawing/2014/main" id="{07CDCFCE-3FD9-41CD-81C5-47E749844EFA}"/>
                </a:ext>
              </a:extLst>
            </p:cNvPr>
            <p:cNvSpPr/>
            <p:nvPr/>
          </p:nvSpPr>
          <p:spPr>
            <a:xfrm>
              <a:off x="5096703" y="1612921"/>
              <a:ext cx="432619" cy="383458"/>
            </a:xfrm>
            <a:prstGeom prst="rightArrow">
              <a:avLst/>
            </a:prstGeom>
            <a:solidFill>
              <a:schemeClr val="bg1"/>
            </a:solidFill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600">
                <a:defRPr/>
              </a:pPr>
              <a:endParaRPr lang="en-GB" sz="270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C14FDA81-192A-4A5B-B1F2-365B9765F08C}"/>
                </a:ext>
              </a:extLst>
            </p:cNvPr>
            <p:cNvSpPr/>
            <p:nvPr/>
          </p:nvSpPr>
          <p:spPr>
            <a:xfrm>
              <a:off x="270389" y="1401527"/>
              <a:ext cx="1165051" cy="806246"/>
            </a:xfrm>
            <a:prstGeom prst="roundRect">
              <a:avLst/>
            </a:prstGeom>
            <a:solidFill>
              <a:schemeClr val="bg1"/>
            </a:solidFill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600">
                <a:defRPr/>
              </a:pPr>
              <a:r>
                <a:rPr lang="en-GB" sz="36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Univers Condensed" panose="020B0506020202050204" pitchFamily="34" charset="0"/>
                </a:rPr>
                <a:t>Needs</a:t>
              </a:r>
            </a:p>
          </p:txBody>
        </p:sp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7B45EA7A-C664-4500-9D36-E5E835246C52}"/>
                </a:ext>
              </a:extLst>
            </p:cNvPr>
            <p:cNvSpPr/>
            <p:nvPr/>
          </p:nvSpPr>
          <p:spPr>
            <a:xfrm>
              <a:off x="3589475" y="1401527"/>
              <a:ext cx="1448780" cy="806246"/>
            </a:xfrm>
            <a:prstGeom prst="roundRect">
              <a:avLst/>
            </a:prstGeom>
            <a:solidFill>
              <a:schemeClr val="bg1"/>
            </a:solidFill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600">
                <a:defRPr/>
              </a:pPr>
              <a:r>
                <a:rPr lang="en-GB" sz="36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Univers Condensed" panose="020B0506020202050204" pitchFamily="34" charset="0"/>
                </a:rPr>
                <a:t>Activities</a:t>
              </a:r>
              <a:endParaRPr lang="en-GB" sz="4800" dirty="0">
                <a:solidFill>
                  <a:prstClr val="black">
                    <a:lumMod val="85000"/>
                    <a:lumOff val="15000"/>
                  </a:prstClr>
                </a:solidFill>
                <a:latin typeface="Univers Condensed" panose="020B0506020202050204" pitchFamily="34" charset="0"/>
              </a:endParaRPr>
            </a:p>
          </p:txBody>
        </p:sp>
        <p:sp>
          <p:nvSpPr>
            <p:cNvPr id="28" name="Arrow: Right 27">
              <a:extLst>
                <a:ext uri="{FF2B5EF4-FFF2-40B4-BE49-F238E27FC236}">
                  <a16:creationId xmlns:a16="http://schemas.microsoft.com/office/drawing/2014/main" id="{89E9B298-C4EC-4B37-B18C-61CF44A8A1BF}"/>
                </a:ext>
              </a:extLst>
            </p:cNvPr>
            <p:cNvSpPr/>
            <p:nvPr/>
          </p:nvSpPr>
          <p:spPr>
            <a:xfrm>
              <a:off x="6891557" y="1612921"/>
              <a:ext cx="432619" cy="383458"/>
            </a:xfrm>
            <a:prstGeom prst="rightArrow">
              <a:avLst/>
            </a:prstGeom>
            <a:solidFill>
              <a:schemeClr val="bg1"/>
            </a:solidFill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600">
                <a:defRPr/>
              </a:pPr>
              <a:endParaRPr lang="en-GB" sz="270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9" name="Arrow: Right 28">
              <a:extLst>
                <a:ext uri="{FF2B5EF4-FFF2-40B4-BE49-F238E27FC236}">
                  <a16:creationId xmlns:a16="http://schemas.microsoft.com/office/drawing/2014/main" id="{DF10B532-4F99-4DAC-806D-98985FFEE80D}"/>
                </a:ext>
              </a:extLst>
            </p:cNvPr>
            <p:cNvSpPr/>
            <p:nvPr/>
          </p:nvSpPr>
          <p:spPr>
            <a:xfrm>
              <a:off x="8962823" y="1612921"/>
              <a:ext cx="432619" cy="383458"/>
            </a:xfrm>
            <a:prstGeom prst="rightArrow">
              <a:avLst/>
            </a:prstGeom>
            <a:solidFill>
              <a:schemeClr val="bg1"/>
            </a:solidFill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371600">
                <a:defRPr/>
              </a:pPr>
              <a:endParaRPr lang="en-GB" sz="270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E0E37CF-7729-C086-1C40-9AD59D0087A8}"/>
              </a:ext>
            </a:extLst>
          </p:cNvPr>
          <p:cNvGrpSpPr/>
          <p:nvPr/>
        </p:nvGrpSpPr>
        <p:grpSpPr>
          <a:xfrm>
            <a:off x="10709366" y="5096123"/>
            <a:ext cx="5328180" cy="2326320"/>
            <a:chOff x="7139577" y="3397415"/>
            <a:chExt cx="3552120" cy="15508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33" name="Ink 32">
                  <a:extLst>
                    <a:ext uri="{FF2B5EF4-FFF2-40B4-BE49-F238E27FC236}">
                      <a16:creationId xmlns:a16="http://schemas.microsoft.com/office/drawing/2014/main" id="{538F1009-F293-8D55-099D-C042150BC25C}"/>
                    </a:ext>
                  </a:extLst>
                </p14:cNvPr>
                <p14:cNvContentPartPr/>
                <p14:nvPr/>
              </p14:nvContentPartPr>
              <p14:xfrm>
                <a:off x="7139577" y="3397415"/>
                <a:ext cx="529920" cy="723240"/>
              </p14:xfrm>
            </p:contentPart>
          </mc:Choice>
          <mc:Fallback xmlns="">
            <p:pic>
              <p:nvPicPr>
                <p:cNvPr id="33" name="Ink 32">
                  <a:extLst>
                    <a:ext uri="{FF2B5EF4-FFF2-40B4-BE49-F238E27FC236}">
                      <a16:creationId xmlns:a16="http://schemas.microsoft.com/office/drawing/2014/main" id="{538F1009-F293-8D55-099D-C042150BC25C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7115577" y="3373411"/>
                  <a:ext cx="577680" cy="77100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37" name="Ink 36">
                  <a:extLst>
                    <a:ext uri="{FF2B5EF4-FFF2-40B4-BE49-F238E27FC236}">
                      <a16:creationId xmlns:a16="http://schemas.microsoft.com/office/drawing/2014/main" id="{74ECF25C-5FAF-C153-8C94-B90DD45E5FE7}"/>
                    </a:ext>
                  </a:extLst>
                </p14:cNvPr>
                <p14:cNvContentPartPr/>
                <p14:nvPr/>
              </p14:nvContentPartPr>
              <p14:xfrm>
                <a:off x="7824657" y="3763175"/>
                <a:ext cx="329760" cy="347400"/>
              </p14:xfrm>
            </p:contentPart>
          </mc:Choice>
          <mc:Fallback xmlns="">
            <p:pic>
              <p:nvPicPr>
                <p:cNvPr id="37" name="Ink 36">
                  <a:extLst>
                    <a:ext uri="{FF2B5EF4-FFF2-40B4-BE49-F238E27FC236}">
                      <a16:creationId xmlns:a16="http://schemas.microsoft.com/office/drawing/2014/main" id="{74ECF25C-5FAF-C153-8C94-B90DD45E5FE7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7800657" y="3739167"/>
                  <a:ext cx="377520" cy="39517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456D6AFF-6403-F657-0C0F-6458F0CB7532}"/>
                    </a:ext>
                  </a:extLst>
                </p14:cNvPr>
                <p14:cNvContentPartPr/>
                <p14:nvPr/>
              </p14:nvContentPartPr>
              <p14:xfrm>
                <a:off x="8294457" y="3808535"/>
                <a:ext cx="349200" cy="303120"/>
              </p14:xfrm>
            </p:contentPart>
          </mc:Choice>
          <mc:Fallback xmlns="">
            <p:pic>
              <p:nvPicPr>
                <p:cNvPr id="48" name="Ink 47">
                  <a:extLst>
                    <a:ext uri="{FF2B5EF4-FFF2-40B4-BE49-F238E27FC236}">
                      <a16:creationId xmlns:a16="http://schemas.microsoft.com/office/drawing/2014/main" id="{456D6AFF-6403-F657-0C0F-6458F0CB7532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8270457" y="3784535"/>
                  <a:ext cx="396960" cy="350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49" name="Ink 48">
                  <a:extLst>
                    <a:ext uri="{FF2B5EF4-FFF2-40B4-BE49-F238E27FC236}">
                      <a16:creationId xmlns:a16="http://schemas.microsoft.com/office/drawing/2014/main" id="{9BF9EB40-4870-2861-FCC3-001F27D908E2}"/>
                    </a:ext>
                  </a:extLst>
                </p14:cNvPr>
                <p14:cNvContentPartPr/>
                <p14:nvPr/>
              </p14:nvContentPartPr>
              <p14:xfrm>
                <a:off x="8139657" y="3743735"/>
                <a:ext cx="532800" cy="839880"/>
              </p14:xfrm>
            </p:contentPart>
          </mc:Choice>
          <mc:Fallback xmlns="">
            <p:pic>
              <p:nvPicPr>
                <p:cNvPr id="49" name="Ink 48">
                  <a:extLst>
                    <a:ext uri="{FF2B5EF4-FFF2-40B4-BE49-F238E27FC236}">
                      <a16:creationId xmlns:a16="http://schemas.microsoft.com/office/drawing/2014/main" id="{9BF9EB40-4870-2861-FCC3-001F27D908E2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8115635" y="3719732"/>
                  <a:ext cx="580603" cy="88764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9D0E0F0F-6644-15D2-52E2-6A6A62A16B39}"/>
                    </a:ext>
                  </a:extLst>
                </p14:cNvPr>
                <p14:cNvContentPartPr/>
                <p14:nvPr/>
              </p14:nvContentPartPr>
              <p14:xfrm>
                <a:off x="8698737" y="3715295"/>
                <a:ext cx="165240" cy="395280"/>
              </p14:xfrm>
            </p:contentPart>
          </mc:Choice>
          <mc:Fallback xmlns=""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9D0E0F0F-6644-15D2-52E2-6A6A62A16B39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8674789" y="3691295"/>
                  <a:ext cx="212896" cy="443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51" name="Ink 50">
                  <a:extLst>
                    <a:ext uri="{FF2B5EF4-FFF2-40B4-BE49-F238E27FC236}">
                      <a16:creationId xmlns:a16="http://schemas.microsoft.com/office/drawing/2014/main" id="{55FAAB7E-2B3D-F318-D717-CF07A1031FFC}"/>
                    </a:ext>
                  </a:extLst>
                </p14:cNvPr>
                <p14:cNvContentPartPr/>
                <p14:nvPr/>
              </p14:nvContentPartPr>
              <p14:xfrm>
                <a:off x="8903217" y="3474455"/>
                <a:ext cx="44640" cy="47160"/>
              </p14:xfrm>
            </p:contentPart>
          </mc:Choice>
          <mc:Fallback xmlns="">
            <p:pic>
              <p:nvPicPr>
                <p:cNvPr id="51" name="Ink 50">
                  <a:extLst>
                    <a:ext uri="{FF2B5EF4-FFF2-40B4-BE49-F238E27FC236}">
                      <a16:creationId xmlns:a16="http://schemas.microsoft.com/office/drawing/2014/main" id="{55FAAB7E-2B3D-F318-D717-CF07A1031FFC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8879217" y="3450394"/>
                  <a:ext cx="92400" cy="9504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52" name="Ink 51">
                  <a:extLst>
                    <a:ext uri="{FF2B5EF4-FFF2-40B4-BE49-F238E27FC236}">
                      <a16:creationId xmlns:a16="http://schemas.microsoft.com/office/drawing/2014/main" id="{56C6563C-7066-B5AB-4EF0-94A4F79A4806}"/>
                    </a:ext>
                  </a:extLst>
                </p14:cNvPr>
                <p14:cNvContentPartPr/>
                <p14:nvPr/>
              </p14:nvContentPartPr>
              <p14:xfrm>
                <a:off x="9027417" y="3735455"/>
                <a:ext cx="270720" cy="386640"/>
              </p14:xfrm>
            </p:contentPart>
          </mc:Choice>
          <mc:Fallback xmlns="">
            <p:pic>
              <p:nvPicPr>
                <p:cNvPr id="52" name="Ink 51">
                  <a:extLst>
                    <a:ext uri="{FF2B5EF4-FFF2-40B4-BE49-F238E27FC236}">
                      <a16:creationId xmlns:a16="http://schemas.microsoft.com/office/drawing/2014/main" id="{56C6563C-7066-B5AB-4EF0-94A4F79A4806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9003417" y="3711455"/>
                  <a:ext cx="318480" cy="434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53" name="Ink 52">
                  <a:extLst>
                    <a:ext uri="{FF2B5EF4-FFF2-40B4-BE49-F238E27FC236}">
                      <a16:creationId xmlns:a16="http://schemas.microsoft.com/office/drawing/2014/main" id="{DB900006-B59F-C57B-C2E6-1BD8F904D685}"/>
                    </a:ext>
                  </a:extLst>
                </p14:cNvPr>
                <p14:cNvContentPartPr/>
                <p14:nvPr/>
              </p14:nvContentPartPr>
              <p14:xfrm>
                <a:off x="8725017" y="4648775"/>
                <a:ext cx="62640" cy="276120"/>
              </p14:xfrm>
            </p:contentPart>
          </mc:Choice>
          <mc:Fallback xmlns="">
            <p:pic>
              <p:nvPicPr>
                <p:cNvPr id="53" name="Ink 52">
                  <a:extLst>
                    <a:ext uri="{FF2B5EF4-FFF2-40B4-BE49-F238E27FC236}">
                      <a16:creationId xmlns:a16="http://schemas.microsoft.com/office/drawing/2014/main" id="{DB900006-B59F-C57B-C2E6-1BD8F904D685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8701109" y="4624765"/>
                  <a:ext cx="110218" cy="32390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54" name="Ink 53">
                  <a:extLst>
                    <a:ext uri="{FF2B5EF4-FFF2-40B4-BE49-F238E27FC236}">
                      <a16:creationId xmlns:a16="http://schemas.microsoft.com/office/drawing/2014/main" id="{5FE081C0-D141-9D2A-9360-7568AA0428FB}"/>
                    </a:ext>
                  </a:extLst>
                </p14:cNvPr>
                <p14:cNvContentPartPr/>
                <p14:nvPr/>
              </p14:nvContentPartPr>
              <p14:xfrm>
                <a:off x="8749137" y="4591175"/>
                <a:ext cx="213840" cy="260640"/>
              </p14:xfrm>
            </p:contentPart>
          </mc:Choice>
          <mc:Fallback xmlns="">
            <p:pic>
              <p:nvPicPr>
                <p:cNvPr id="54" name="Ink 53">
                  <a:extLst>
                    <a:ext uri="{FF2B5EF4-FFF2-40B4-BE49-F238E27FC236}">
                      <a16:creationId xmlns:a16="http://schemas.microsoft.com/office/drawing/2014/main" id="{5FE081C0-D141-9D2A-9360-7568AA0428FB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8725137" y="4567175"/>
                  <a:ext cx="261600" cy="308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55" name="Ink 54">
                  <a:extLst>
                    <a:ext uri="{FF2B5EF4-FFF2-40B4-BE49-F238E27FC236}">
                      <a16:creationId xmlns:a16="http://schemas.microsoft.com/office/drawing/2014/main" id="{D97D2E04-9462-E8E6-694C-3ADB135F9AC6}"/>
                    </a:ext>
                  </a:extLst>
                </p14:cNvPr>
                <p14:cNvContentPartPr/>
                <p14:nvPr/>
              </p14:nvContentPartPr>
              <p14:xfrm>
                <a:off x="8931657" y="4612775"/>
                <a:ext cx="214200" cy="328320"/>
              </p14:xfrm>
            </p:contentPart>
          </mc:Choice>
          <mc:Fallback xmlns="">
            <p:pic>
              <p:nvPicPr>
                <p:cNvPr id="55" name="Ink 54">
                  <a:extLst>
                    <a:ext uri="{FF2B5EF4-FFF2-40B4-BE49-F238E27FC236}">
                      <a16:creationId xmlns:a16="http://schemas.microsoft.com/office/drawing/2014/main" id="{D97D2E04-9462-E8E6-694C-3ADB135F9AC6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8907644" y="4588775"/>
                  <a:ext cx="261987" cy="376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56" name="Ink 55">
                  <a:extLst>
                    <a:ext uri="{FF2B5EF4-FFF2-40B4-BE49-F238E27FC236}">
                      <a16:creationId xmlns:a16="http://schemas.microsoft.com/office/drawing/2014/main" id="{55C74A0C-D1F2-E4BC-B0B3-EA087FEF1CAE}"/>
                    </a:ext>
                  </a:extLst>
                </p14:cNvPr>
                <p14:cNvContentPartPr/>
                <p14:nvPr/>
              </p14:nvContentPartPr>
              <p14:xfrm>
                <a:off x="9241977" y="4578575"/>
                <a:ext cx="249480" cy="349560"/>
              </p14:xfrm>
            </p:contentPart>
          </mc:Choice>
          <mc:Fallback xmlns="">
            <p:pic>
              <p:nvPicPr>
                <p:cNvPr id="56" name="Ink 55">
                  <a:extLst>
                    <a:ext uri="{FF2B5EF4-FFF2-40B4-BE49-F238E27FC236}">
                      <a16:creationId xmlns:a16="http://schemas.microsoft.com/office/drawing/2014/main" id="{55C74A0C-D1F2-E4BC-B0B3-EA087FEF1CAE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9217965" y="4554567"/>
                  <a:ext cx="297263" cy="39733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57" name="Ink 56">
                  <a:extLst>
                    <a:ext uri="{FF2B5EF4-FFF2-40B4-BE49-F238E27FC236}">
                      <a16:creationId xmlns:a16="http://schemas.microsoft.com/office/drawing/2014/main" id="{3582F5CD-0FA7-90D6-7A7A-BDB351BB30E9}"/>
                    </a:ext>
                  </a:extLst>
                </p14:cNvPr>
                <p14:cNvContentPartPr/>
                <p14:nvPr/>
              </p14:nvContentPartPr>
              <p14:xfrm>
                <a:off x="9623937" y="4626455"/>
                <a:ext cx="262440" cy="273240"/>
              </p14:xfrm>
            </p:contentPart>
          </mc:Choice>
          <mc:Fallback xmlns="">
            <p:pic>
              <p:nvPicPr>
                <p:cNvPr id="57" name="Ink 56">
                  <a:extLst>
                    <a:ext uri="{FF2B5EF4-FFF2-40B4-BE49-F238E27FC236}">
                      <a16:creationId xmlns:a16="http://schemas.microsoft.com/office/drawing/2014/main" id="{3582F5CD-0FA7-90D6-7A7A-BDB351BB30E9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9599926" y="4602423"/>
                  <a:ext cx="310222" cy="32106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58" name="Ink 57">
                  <a:extLst>
                    <a:ext uri="{FF2B5EF4-FFF2-40B4-BE49-F238E27FC236}">
                      <a16:creationId xmlns:a16="http://schemas.microsoft.com/office/drawing/2014/main" id="{27437449-6D9D-A3A5-80A8-8BA87A400890}"/>
                    </a:ext>
                  </a:extLst>
                </p14:cNvPr>
                <p14:cNvContentPartPr/>
                <p14:nvPr/>
              </p14:nvContentPartPr>
              <p14:xfrm>
                <a:off x="9892497" y="4311815"/>
                <a:ext cx="118080" cy="628920"/>
              </p14:xfrm>
            </p:contentPart>
          </mc:Choice>
          <mc:Fallback xmlns="">
            <p:pic>
              <p:nvPicPr>
                <p:cNvPr id="58" name="Ink 57">
                  <a:extLst>
                    <a:ext uri="{FF2B5EF4-FFF2-40B4-BE49-F238E27FC236}">
                      <a16:creationId xmlns:a16="http://schemas.microsoft.com/office/drawing/2014/main" id="{27437449-6D9D-A3A5-80A8-8BA87A400890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9868399" y="4287829"/>
                  <a:ext cx="166035" cy="67665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59" name="Ink 58">
                  <a:extLst>
                    <a:ext uri="{FF2B5EF4-FFF2-40B4-BE49-F238E27FC236}">
                      <a16:creationId xmlns:a16="http://schemas.microsoft.com/office/drawing/2014/main" id="{0D65EF81-2CF4-2EF6-4083-7D61DA0E6A74}"/>
                    </a:ext>
                  </a:extLst>
                </p14:cNvPr>
                <p14:cNvContentPartPr/>
                <p14:nvPr/>
              </p14:nvContentPartPr>
              <p14:xfrm>
                <a:off x="10086177" y="4563455"/>
                <a:ext cx="291600" cy="345960"/>
              </p14:xfrm>
            </p:contentPart>
          </mc:Choice>
          <mc:Fallback xmlns="">
            <p:pic>
              <p:nvPicPr>
                <p:cNvPr id="59" name="Ink 58">
                  <a:extLst>
                    <a:ext uri="{FF2B5EF4-FFF2-40B4-BE49-F238E27FC236}">
                      <a16:creationId xmlns:a16="http://schemas.microsoft.com/office/drawing/2014/main" id="{0D65EF81-2CF4-2EF6-4083-7D61DA0E6A74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10062177" y="4539447"/>
                  <a:ext cx="339360" cy="39373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">
              <p14:nvContentPartPr>
                <p14:cNvPr id="60" name="Ink 59">
                  <a:extLst>
                    <a:ext uri="{FF2B5EF4-FFF2-40B4-BE49-F238E27FC236}">
                      <a16:creationId xmlns:a16="http://schemas.microsoft.com/office/drawing/2014/main" id="{7FD430DF-0CE4-CA33-44A1-A76586300AE8}"/>
                    </a:ext>
                  </a:extLst>
                </p14:cNvPr>
                <p14:cNvContentPartPr/>
                <p14:nvPr/>
              </p14:nvContentPartPr>
              <p14:xfrm>
                <a:off x="10460937" y="4215695"/>
                <a:ext cx="230760" cy="732600"/>
              </p14:xfrm>
            </p:contentPart>
          </mc:Choice>
          <mc:Fallback xmlns="">
            <p:pic>
              <p:nvPicPr>
                <p:cNvPr id="60" name="Ink 59">
                  <a:extLst>
                    <a:ext uri="{FF2B5EF4-FFF2-40B4-BE49-F238E27FC236}">
                      <a16:creationId xmlns:a16="http://schemas.microsoft.com/office/drawing/2014/main" id="{7FD430DF-0CE4-CA33-44A1-A76586300AE8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10436925" y="4191683"/>
                  <a:ext cx="278545" cy="780383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34">
            <p14:nvContentPartPr>
              <p14:cNvPr id="61" name="Ink 60">
                <a:extLst>
                  <a:ext uri="{FF2B5EF4-FFF2-40B4-BE49-F238E27FC236}">
                    <a16:creationId xmlns:a16="http://schemas.microsoft.com/office/drawing/2014/main" id="{D045F61B-4A8C-FDD1-2FB8-9379A1D70500}"/>
                  </a:ext>
                </a:extLst>
              </p14:cNvPr>
              <p14:cNvContentPartPr/>
              <p14:nvPr/>
            </p14:nvContentPartPr>
            <p14:xfrm>
              <a:off x="11217506" y="7978643"/>
              <a:ext cx="6360660" cy="611280"/>
            </p14:xfrm>
          </p:contentPart>
        </mc:Choice>
        <mc:Fallback xmlns="">
          <p:pic>
            <p:nvPicPr>
              <p:cNvPr id="61" name="Ink 60">
                <a:extLst>
                  <a:ext uri="{FF2B5EF4-FFF2-40B4-BE49-F238E27FC236}">
                    <a16:creationId xmlns:a16="http://schemas.microsoft.com/office/drawing/2014/main" id="{D045F61B-4A8C-FDD1-2FB8-9379A1D70500}"/>
                  </a:ext>
                </a:extLst>
              </p:cNvPr>
              <p:cNvPicPr/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11181505" y="7942643"/>
                <a:ext cx="6432302" cy="682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5638452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CFA88DDB-9DE0-4D6A-8F5D-5135BEF10A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8D84BC5-3CB7-4853-BC89-19B2733BFBFE}"/>
              </a:ext>
            </a:extLst>
          </p:cNvPr>
          <p:cNvSpPr txBox="1"/>
          <p:nvPr/>
        </p:nvSpPr>
        <p:spPr>
          <a:xfrm>
            <a:off x="255149" y="9645246"/>
            <a:ext cx="32004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371600">
              <a:defRPr/>
            </a:pPr>
            <a:r>
              <a:rPr lang="lv-LV" sz="2100" dirty="0">
                <a:solidFill>
                  <a:prstClr val="white"/>
                </a:solidFill>
                <a:latin typeface="Univers Condensed Light" panose="020B0306020202040204" pitchFamily="34" charset="0"/>
              </a:rPr>
              <a:t>Photo:</a:t>
            </a:r>
            <a:r>
              <a:rPr lang="en-GB" sz="2100" dirty="0">
                <a:solidFill>
                  <a:prstClr val="white"/>
                </a:solidFill>
                <a:latin typeface="Univers Condensed Light" panose="020B0306020202040204" pitchFamily="34" charset="0"/>
              </a:rPr>
              <a:t> </a:t>
            </a:r>
            <a:r>
              <a:rPr lang="lv-LV" sz="2100" dirty="0">
                <a:solidFill>
                  <a:prstClr val="white"/>
                </a:solidFill>
                <a:latin typeface="Univers Condensed Light" panose="020B0306020202040204" pitchFamily="34" charset="0"/>
              </a:rPr>
              <a:t>bit.ly/3AsNVIU</a:t>
            </a:r>
            <a:endParaRPr lang="en-GB" sz="2100" dirty="0">
              <a:solidFill>
                <a:prstClr val="white"/>
              </a:solidFill>
              <a:latin typeface="Univers Condensed Light" panose="020B0306020202040204" pitchFamily="34" charset="0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D9AAB8F9-E08B-4A10-9891-4BA1C3837720}"/>
              </a:ext>
            </a:extLst>
          </p:cNvPr>
          <p:cNvSpPr/>
          <p:nvPr/>
        </p:nvSpPr>
        <p:spPr>
          <a:xfrm>
            <a:off x="7798892" y="5075315"/>
            <a:ext cx="2690219" cy="1209369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1600">
              <a:defRPr/>
            </a:pPr>
            <a:r>
              <a:rPr lang="en-GB" sz="4200" dirty="0">
                <a:solidFill>
                  <a:prstClr val="black">
                    <a:lumMod val="85000"/>
                    <a:lumOff val="15000"/>
                  </a:prstClr>
                </a:solidFill>
                <a:latin typeface="Univers Condensed" panose="020B0506020202050204" pitchFamily="34" charset="0"/>
              </a:rPr>
              <a:t>Inputs</a:t>
            </a:r>
            <a:endParaRPr lang="en-GB" sz="5400" dirty="0">
              <a:solidFill>
                <a:prstClr val="black">
                  <a:lumMod val="85000"/>
                  <a:lumOff val="15000"/>
                </a:prstClr>
              </a:solidFill>
              <a:latin typeface="Univers Condensed" panose="020B0506020202050204" pitchFamily="34" charset="0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B61C192D-EEDF-48AD-8903-EE0A8821A825}"/>
              </a:ext>
            </a:extLst>
          </p:cNvPr>
          <p:cNvSpPr/>
          <p:nvPr/>
        </p:nvSpPr>
        <p:spPr>
          <a:xfrm>
            <a:off x="14388006" y="6756359"/>
            <a:ext cx="2690220" cy="1209369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1600">
              <a:defRPr/>
            </a:pPr>
            <a:r>
              <a:rPr lang="en-GB" sz="4200" dirty="0">
                <a:solidFill>
                  <a:prstClr val="black">
                    <a:lumMod val="85000"/>
                    <a:lumOff val="15000"/>
                  </a:prstClr>
                </a:solidFill>
                <a:latin typeface="Univers Condensed" panose="020B0506020202050204" pitchFamily="34" charset="0"/>
              </a:rPr>
              <a:t>Outputs</a:t>
            </a:r>
            <a:endParaRPr lang="en-GB" sz="5400" dirty="0">
              <a:solidFill>
                <a:prstClr val="black">
                  <a:lumMod val="85000"/>
                  <a:lumOff val="15000"/>
                </a:prstClr>
              </a:solidFill>
              <a:latin typeface="Univers Condensed" panose="020B0506020202050204" pitchFamily="34" charset="0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58284E0E-5323-4F1F-83F4-D66F768EC465}"/>
              </a:ext>
            </a:extLst>
          </p:cNvPr>
          <p:cNvSpPr/>
          <p:nvPr/>
        </p:nvSpPr>
        <p:spPr>
          <a:xfrm>
            <a:off x="15249833" y="4068627"/>
            <a:ext cx="2690222" cy="1209369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1600">
              <a:defRPr/>
            </a:pPr>
            <a:r>
              <a:rPr lang="en-GB" sz="4200" dirty="0">
                <a:solidFill>
                  <a:prstClr val="black">
                    <a:lumMod val="85000"/>
                    <a:lumOff val="15000"/>
                  </a:prstClr>
                </a:solidFill>
                <a:latin typeface="Univers Condensed" panose="020B0506020202050204" pitchFamily="34" charset="0"/>
              </a:rPr>
              <a:t>Outcomes</a:t>
            </a:r>
            <a:endParaRPr lang="en-GB" sz="5400" dirty="0">
              <a:solidFill>
                <a:prstClr val="black">
                  <a:lumMod val="85000"/>
                  <a:lumOff val="15000"/>
                </a:prstClr>
              </a:solidFill>
              <a:latin typeface="Univers Condensed" panose="020B0506020202050204" pitchFamily="34" charset="0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EFC3F592-FBF2-4893-A9A1-23F416084CFC}"/>
              </a:ext>
            </a:extLst>
          </p:cNvPr>
          <p:cNvSpPr/>
          <p:nvPr/>
        </p:nvSpPr>
        <p:spPr>
          <a:xfrm>
            <a:off x="12883262" y="1564127"/>
            <a:ext cx="2690220" cy="1209369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1600">
              <a:defRPr/>
            </a:pPr>
            <a:r>
              <a:rPr lang="en-GB" sz="4200" dirty="0">
                <a:solidFill>
                  <a:prstClr val="black">
                    <a:lumMod val="85000"/>
                    <a:lumOff val="15000"/>
                  </a:prstClr>
                </a:solidFill>
                <a:latin typeface="Univers Condensed" panose="020B0506020202050204" pitchFamily="34" charset="0"/>
              </a:rPr>
              <a:t>Impact</a:t>
            </a:r>
            <a:endParaRPr lang="en-GB" sz="4800" dirty="0">
              <a:solidFill>
                <a:prstClr val="black">
                  <a:lumMod val="85000"/>
                  <a:lumOff val="15000"/>
                </a:prstClr>
              </a:solidFill>
              <a:latin typeface="Univers Condensed" panose="020B0506020202050204" pitchFamily="34" charset="0"/>
            </a:endParaRP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4FDA81-192A-4A5B-B1F2-365B9765F08C}"/>
              </a:ext>
            </a:extLst>
          </p:cNvPr>
          <p:cNvSpPr/>
          <p:nvPr/>
        </p:nvSpPr>
        <p:spPr>
          <a:xfrm>
            <a:off x="8952081" y="2616411"/>
            <a:ext cx="2690220" cy="1209369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1600">
              <a:defRPr/>
            </a:pPr>
            <a:r>
              <a:rPr lang="en-GB" sz="4200" dirty="0">
                <a:solidFill>
                  <a:prstClr val="black">
                    <a:lumMod val="85000"/>
                    <a:lumOff val="15000"/>
                  </a:prstClr>
                </a:solidFill>
                <a:latin typeface="Univers Condensed" panose="020B0506020202050204" pitchFamily="34" charset="0"/>
              </a:rPr>
              <a:t>Needs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7B45EA7A-C664-4500-9D36-E5E835246C52}"/>
              </a:ext>
            </a:extLst>
          </p:cNvPr>
          <p:cNvSpPr/>
          <p:nvPr/>
        </p:nvSpPr>
        <p:spPr>
          <a:xfrm>
            <a:off x="10258051" y="7670589"/>
            <a:ext cx="2690219" cy="1209369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1600">
              <a:defRPr/>
            </a:pPr>
            <a:r>
              <a:rPr lang="en-GB" sz="4200" dirty="0">
                <a:solidFill>
                  <a:prstClr val="black">
                    <a:lumMod val="85000"/>
                    <a:lumOff val="15000"/>
                  </a:prstClr>
                </a:solidFill>
                <a:latin typeface="Univers Condensed" panose="020B0506020202050204" pitchFamily="34" charset="0"/>
              </a:rPr>
              <a:t>Activities</a:t>
            </a:r>
            <a:endParaRPr lang="en-GB" sz="5400" dirty="0">
              <a:solidFill>
                <a:prstClr val="black">
                  <a:lumMod val="85000"/>
                  <a:lumOff val="15000"/>
                </a:prstClr>
              </a:solidFill>
              <a:latin typeface="Univers Condensed" panose="020B0506020202050204" pitchFamily="34" charset="0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42086C68-4E56-47B2-97C7-2CA8A5299F47}"/>
              </a:ext>
            </a:extLst>
          </p:cNvPr>
          <p:cNvGrpSpPr/>
          <p:nvPr/>
        </p:nvGrpSpPr>
        <p:grpSpPr>
          <a:xfrm>
            <a:off x="9261482" y="6355940"/>
            <a:ext cx="1041120" cy="1549260"/>
            <a:chOff x="6174321" y="4237293"/>
            <a:chExt cx="694080" cy="10328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279EFEE4-7F08-4077-AE1E-8F6B3D833103}"/>
                    </a:ext>
                  </a:extLst>
                </p14:cNvPr>
                <p14:cNvContentPartPr/>
                <p14:nvPr/>
              </p14:nvContentPartPr>
              <p14:xfrm>
                <a:off x="6174321" y="4237293"/>
                <a:ext cx="628200" cy="954360"/>
              </p14:xfrm>
            </p:contentPart>
          </mc:Choice>
          <mc:Fallback xmlns=""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279EFEE4-7F08-4077-AE1E-8F6B3D833103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150316" y="4213290"/>
                  <a:ext cx="675969" cy="100212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31" name="Ink 30">
                  <a:extLst>
                    <a:ext uri="{FF2B5EF4-FFF2-40B4-BE49-F238E27FC236}">
                      <a16:creationId xmlns:a16="http://schemas.microsoft.com/office/drawing/2014/main" id="{6225AE45-E8CD-40A9-8CDE-0521DB5860C5}"/>
                    </a:ext>
                  </a:extLst>
                </p14:cNvPr>
                <p14:cNvContentPartPr/>
                <p14:nvPr/>
              </p14:nvContentPartPr>
              <p14:xfrm>
                <a:off x="6736281" y="5023893"/>
                <a:ext cx="132120" cy="246240"/>
              </p14:xfrm>
            </p:contentPart>
          </mc:Choice>
          <mc:Fallback xmlns="">
            <p:pic>
              <p:nvPicPr>
                <p:cNvPr id="31" name="Ink 30">
                  <a:extLst>
                    <a:ext uri="{FF2B5EF4-FFF2-40B4-BE49-F238E27FC236}">
                      <a16:creationId xmlns:a16="http://schemas.microsoft.com/office/drawing/2014/main" id="{6225AE45-E8CD-40A9-8CDE-0521DB5860C5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6712259" y="4999916"/>
                  <a:ext cx="179923" cy="293953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70B7464D-E31C-43D6-A5D6-D5F5ECD3CD4C}"/>
              </a:ext>
            </a:extLst>
          </p:cNvPr>
          <p:cNvGrpSpPr/>
          <p:nvPr/>
        </p:nvGrpSpPr>
        <p:grpSpPr>
          <a:xfrm>
            <a:off x="12992882" y="7919240"/>
            <a:ext cx="1602720" cy="608580"/>
            <a:chOff x="8661921" y="5279493"/>
            <a:chExt cx="1068480" cy="4057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33" name="Ink 32">
                  <a:extLst>
                    <a:ext uri="{FF2B5EF4-FFF2-40B4-BE49-F238E27FC236}">
                      <a16:creationId xmlns:a16="http://schemas.microsoft.com/office/drawing/2014/main" id="{002699D3-41FD-41B0-A9A1-FB5BAB689428}"/>
                    </a:ext>
                  </a:extLst>
                </p14:cNvPr>
                <p14:cNvContentPartPr/>
                <p14:nvPr/>
              </p14:nvContentPartPr>
              <p14:xfrm>
                <a:off x="8661921" y="5387493"/>
                <a:ext cx="980640" cy="297720"/>
              </p14:xfrm>
            </p:contentPart>
          </mc:Choice>
          <mc:Fallback xmlns="">
            <p:pic>
              <p:nvPicPr>
                <p:cNvPr id="33" name="Ink 32">
                  <a:extLst>
                    <a:ext uri="{FF2B5EF4-FFF2-40B4-BE49-F238E27FC236}">
                      <a16:creationId xmlns:a16="http://schemas.microsoft.com/office/drawing/2014/main" id="{002699D3-41FD-41B0-A9A1-FB5BAB689428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8637921" y="5363483"/>
                  <a:ext cx="1028400" cy="34549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34" name="Ink 33">
                  <a:extLst>
                    <a:ext uri="{FF2B5EF4-FFF2-40B4-BE49-F238E27FC236}">
                      <a16:creationId xmlns:a16="http://schemas.microsoft.com/office/drawing/2014/main" id="{6560E6A5-D37F-4116-ACA2-71B95FEFD57A}"/>
                    </a:ext>
                  </a:extLst>
                </p14:cNvPr>
                <p14:cNvContentPartPr/>
                <p14:nvPr/>
              </p14:nvContentPartPr>
              <p14:xfrm>
                <a:off x="9470841" y="5279493"/>
                <a:ext cx="184320" cy="57600"/>
              </p14:xfrm>
            </p:contentPart>
          </mc:Choice>
          <mc:Fallback xmlns="">
            <p:pic>
              <p:nvPicPr>
                <p:cNvPr id="34" name="Ink 33">
                  <a:extLst>
                    <a:ext uri="{FF2B5EF4-FFF2-40B4-BE49-F238E27FC236}">
                      <a16:creationId xmlns:a16="http://schemas.microsoft.com/office/drawing/2014/main" id="{6560E6A5-D37F-4116-ACA2-71B95FEFD57A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9446778" y="5255593"/>
                  <a:ext cx="232205" cy="10516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35" name="Ink 34">
                  <a:extLst>
                    <a:ext uri="{FF2B5EF4-FFF2-40B4-BE49-F238E27FC236}">
                      <a16:creationId xmlns:a16="http://schemas.microsoft.com/office/drawing/2014/main" id="{08AD91D4-AD2E-427C-B7DF-86524EAA4A13}"/>
                    </a:ext>
                  </a:extLst>
                </p14:cNvPr>
                <p14:cNvContentPartPr/>
                <p14:nvPr/>
              </p14:nvContentPartPr>
              <p14:xfrm>
                <a:off x="9625281" y="5279493"/>
                <a:ext cx="105120" cy="197280"/>
              </p14:xfrm>
            </p:contentPart>
          </mc:Choice>
          <mc:Fallback xmlns="">
            <p:pic>
              <p:nvPicPr>
                <p:cNvPr id="35" name="Ink 34">
                  <a:extLst>
                    <a:ext uri="{FF2B5EF4-FFF2-40B4-BE49-F238E27FC236}">
                      <a16:creationId xmlns:a16="http://schemas.microsoft.com/office/drawing/2014/main" id="{08AD91D4-AD2E-427C-B7DF-86524EAA4A13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9601281" y="5255493"/>
                  <a:ext cx="152880" cy="2450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7F92BCF-1961-4897-A372-22C21CC993E7}"/>
              </a:ext>
            </a:extLst>
          </p:cNvPr>
          <p:cNvGrpSpPr/>
          <p:nvPr/>
        </p:nvGrpSpPr>
        <p:grpSpPr>
          <a:xfrm>
            <a:off x="15883502" y="5234900"/>
            <a:ext cx="1080000" cy="1446120"/>
            <a:chOff x="10589001" y="3489933"/>
            <a:chExt cx="720000" cy="9640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39" name="Ink 38">
                  <a:extLst>
                    <a:ext uri="{FF2B5EF4-FFF2-40B4-BE49-F238E27FC236}">
                      <a16:creationId xmlns:a16="http://schemas.microsoft.com/office/drawing/2014/main" id="{48618628-0282-48FE-921B-300E0FDD5F66}"/>
                    </a:ext>
                  </a:extLst>
                </p14:cNvPr>
                <p14:cNvContentPartPr/>
                <p14:nvPr/>
              </p14:nvContentPartPr>
              <p14:xfrm>
                <a:off x="10589001" y="3572373"/>
                <a:ext cx="594360" cy="881640"/>
              </p14:xfrm>
            </p:contentPart>
          </mc:Choice>
          <mc:Fallback xmlns="">
            <p:pic>
              <p:nvPicPr>
                <p:cNvPr id="39" name="Ink 38">
                  <a:extLst>
                    <a:ext uri="{FF2B5EF4-FFF2-40B4-BE49-F238E27FC236}">
                      <a16:creationId xmlns:a16="http://schemas.microsoft.com/office/drawing/2014/main" id="{48618628-0282-48FE-921B-300E0FDD5F66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10564986" y="3548383"/>
                  <a:ext cx="642149" cy="92938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40" name="Ink 39">
                  <a:extLst>
                    <a:ext uri="{FF2B5EF4-FFF2-40B4-BE49-F238E27FC236}">
                      <a16:creationId xmlns:a16="http://schemas.microsoft.com/office/drawing/2014/main" id="{F68376ED-35AE-4240-B596-FA6534864020}"/>
                    </a:ext>
                  </a:extLst>
                </p14:cNvPr>
                <p14:cNvContentPartPr/>
                <p14:nvPr/>
              </p14:nvContentPartPr>
              <p14:xfrm>
                <a:off x="11086881" y="3519453"/>
                <a:ext cx="92520" cy="127800"/>
              </p14:xfrm>
            </p:contentPart>
          </mc:Choice>
          <mc:Fallback xmlns="">
            <p:pic>
              <p:nvPicPr>
                <p:cNvPr id="40" name="Ink 39">
                  <a:extLst>
                    <a:ext uri="{FF2B5EF4-FFF2-40B4-BE49-F238E27FC236}">
                      <a16:creationId xmlns:a16="http://schemas.microsoft.com/office/drawing/2014/main" id="{F68376ED-35AE-4240-B596-FA6534864020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11062850" y="3495430"/>
                  <a:ext cx="140342" cy="17560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41" name="Ink 40">
                  <a:extLst>
                    <a:ext uri="{FF2B5EF4-FFF2-40B4-BE49-F238E27FC236}">
                      <a16:creationId xmlns:a16="http://schemas.microsoft.com/office/drawing/2014/main" id="{A9111AAA-1845-45CA-8730-371591CADFD9}"/>
                    </a:ext>
                  </a:extLst>
                </p14:cNvPr>
                <p14:cNvContentPartPr/>
                <p14:nvPr/>
              </p14:nvContentPartPr>
              <p14:xfrm>
                <a:off x="11178681" y="3489933"/>
                <a:ext cx="130320" cy="117720"/>
              </p14:xfrm>
            </p:contentPart>
          </mc:Choice>
          <mc:Fallback xmlns="">
            <p:pic>
              <p:nvPicPr>
                <p:cNvPr id="41" name="Ink 40">
                  <a:extLst>
                    <a:ext uri="{FF2B5EF4-FFF2-40B4-BE49-F238E27FC236}">
                      <a16:creationId xmlns:a16="http://schemas.microsoft.com/office/drawing/2014/main" id="{A9111AAA-1845-45CA-8730-371591CADFD9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11154681" y="3465859"/>
                  <a:ext cx="178080" cy="165627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B4D7882A-A7D0-4EAE-8058-AB27553EFEA4}"/>
              </a:ext>
            </a:extLst>
          </p:cNvPr>
          <p:cNvGrpSpPr/>
          <p:nvPr/>
        </p:nvGrpSpPr>
        <p:grpSpPr>
          <a:xfrm>
            <a:off x="15606482" y="1946300"/>
            <a:ext cx="1237140" cy="2065500"/>
            <a:chOff x="10404321" y="1297533"/>
            <a:chExt cx="824760" cy="13770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43" name="Ink 42">
                  <a:extLst>
                    <a:ext uri="{FF2B5EF4-FFF2-40B4-BE49-F238E27FC236}">
                      <a16:creationId xmlns:a16="http://schemas.microsoft.com/office/drawing/2014/main" id="{5DF12A2E-4253-41E9-91C1-77E142177538}"/>
                    </a:ext>
                  </a:extLst>
                </p14:cNvPr>
                <p14:cNvContentPartPr/>
                <p14:nvPr/>
              </p14:nvContentPartPr>
              <p14:xfrm>
                <a:off x="10433121" y="1454493"/>
                <a:ext cx="795960" cy="1220040"/>
              </p14:xfrm>
            </p:contentPart>
          </mc:Choice>
          <mc:Fallback xmlns="">
            <p:pic>
              <p:nvPicPr>
                <p:cNvPr id="43" name="Ink 42">
                  <a:extLst>
                    <a:ext uri="{FF2B5EF4-FFF2-40B4-BE49-F238E27FC236}">
                      <a16:creationId xmlns:a16="http://schemas.microsoft.com/office/drawing/2014/main" id="{5DF12A2E-4253-41E9-91C1-77E142177538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10409117" y="1430486"/>
                  <a:ext cx="843727" cy="126781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44" name="Ink 43">
                  <a:extLst>
                    <a:ext uri="{FF2B5EF4-FFF2-40B4-BE49-F238E27FC236}">
                      <a16:creationId xmlns:a16="http://schemas.microsoft.com/office/drawing/2014/main" id="{8D301EE9-94B0-445E-A5A1-64F3CF890E8A}"/>
                    </a:ext>
                  </a:extLst>
                </p14:cNvPr>
                <p14:cNvContentPartPr/>
                <p14:nvPr/>
              </p14:nvContentPartPr>
              <p14:xfrm>
                <a:off x="10404321" y="1297533"/>
                <a:ext cx="128160" cy="320400"/>
              </p14:xfrm>
            </p:contentPart>
          </mc:Choice>
          <mc:Fallback xmlns="">
            <p:pic>
              <p:nvPicPr>
                <p:cNvPr id="44" name="Ink 43">
                  <a:extLst>
                    <a:ext uri="{FF2B5EF4-FFF2-40B4-BE49-F238E27FC236}">
                      <a16:creationId xmlns:a16="http://schemas.microsoft.com/office/drawing/2014/main" id="{8D301EE9-94B0-445E-A5A1-64F3CF890E8A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10380321" y="1273533"/>
                  <a:ext cx="175920" cy="3681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B79D3C8B-25FE-40CE-B4F4-E5BC8C489738}"/>
              </a:ext>
            </a:extLst>
          </p:cNvPr>
          <p:cNvGrpSpPr/>
          <p:nvPr/>
        </p:nvGrpSpPr>
        <p:grpSpPr>
          <a:xfrm>
            <a:off x="10735142" y="1784300"/>
            <a:ext cx="2096280" cy="698760"/>
            <a:chOff x="7156761" y="1189533"/>
            <a:chExt cx="1397520" cy="4658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47" name="Ink 46">
                  <a:extLst>
                    <a:ext uri="{FF2B5EF4-FFF2-40B4-BE49-F238E27FC236}">
                      <a16:creationId xmlns:a16="http://schemas.microsoft.com/office/drawing/2014/main" id="{030C8F5B-60B3-4DE0-B177-90366589E45E}"/>
                    </a:ext>
                  </a:extLst>
                </p14:cNvPr>
                <p14:cNvContentPartPr/>
                <p14:nvPr/>
              </p14:nvContentPartPr>
              <p14:xfrm>
                <a:off x="7198521" y="1189533"/>
                <a:ext cx="1355760" cy="431280"/>
              </p14:xfrm>
            </p:contentPart>
          </mc:Choice>
          <mc:Fallback xmlns="">
            <p:pic>
              <p:nvPicPr>
                <p:cNvPr id="47" name="Ink 46">
                  <a:extLst>
                    <a:ext uri="{FF2B5EF4-FFF2-40B4-BE49-F238E27FC236}">
                      <a16:creationId xmlns:a16="http://schemas.microsoft.com/office/drawing/2014/main" id="{030C8F5B-60B3-4DE0-B177-90366589E45E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7174521" y="1165533"/>
                  <a:ext cx="1403520" cy="479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7BD00B25-F1E7-4A65-8ED9-292EFD2C5022}"/>
                    </a:ext>
                  </a:extLst>
                </p14:cNvPr>
                <p14:cNvContentPartPr/>
                <p14:nvPr/>
              </p14:nvContentPartPr>
              <p14:xfrm>
                <a:off x="7156761" y="1474653"/>
                <a:ext cx="191160" cy="180720"/>
              </p14:xfrm>
            </p:contentPart>
          </mc:Choice>
          <mc:Fallback xmlns="">
            <p:pic>
              <p:nvPicPr>
                <p:cNvPr id="48" name="Ink 47">
                  <a:extLst>
                    <a:ext uri="{FF2B5EF4-FFF2-40B4-BE49-F238E27FC236}">
                      <a16:creationId xmlns:a16="http://schemas.microsoft.com/office/drawing/2014/main" id="{7BD00B25-F1E7-4A65-8ED9-292EFD2C5022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7132746" y="1450653"/>
                  <a:ext cx="238950" cy="2284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19ED7B61-8ECB-43A6-B8D9-108221133AF3}"/>
              </a:ext>
            </a:extLst>
          </p:cNvPr>
          <p:cNvGrpSpPr/>
          <p:nvPr/>
        </p:nvGrpSpPr>
        <p:grpSpPr>
          <a:xfrm>
            <a:off x="9010382" y="3848720"/>
            <a:ext cx="945000" cy="1082700"/>
            <a:chOff x="6006921" y="2565813"/>
            <a:chExt cx="630000" cy="7218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737DB677-7270-41B7-A865-2CC5EB85FAF2}"/>
                    </a:ext>
                  </a:extLst>
                </p14:cNvPr>
                <p14:cNvContentPartPr/>
                <p14:nvPr/>
              </p14:nvContentPartPr>
              <p14:xfrm>
                <a:off x="6089361" y="2565813"/>
                <a:ext cx="547560" cy="698760"/>
              </p14:xfrm>
            </p:contentPart>
          </mc:Choice>
          <mc:Fallback xmlns=""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737DB677-7270-41B7-A865-2CC5EB85FAF2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6065345" y="2541809"/>
                  <a:ext cx="595351" cy="74652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51" name="Ink 50">
                  <a:extLst>
                    <a:ext uri="{FF2B5EF4-FFF2-40B4-BE49-F238E27FC236}">
                      <a16:creationId xmlns:a16="http://schemas.microsoft.com/office/drawing/2014/main" id="{E5D42C74-E83F-4AFF-93C9-66E905CFFB1D}"/>
                    </a:ext>
                  </a:extLst>
                </p14:cNvPr>
                <p14:cNvContentPartPr/>
                <p14:nvPr/>
              </p14:nvContentPartPr>
              <p14:xfrm>
                <a:off x="6006921" y="3165573"/>
                <a:ext cx="197640" cy="122040"/>
              </p14:xfrm>
            </p:contentPart>
          </mc:Choice>
          <mc:Fallback xmlns="">
            <p:pic>
              <p:nvPicPr>
                <p:cNvPr id="51" name="Ink 50">
                  <a:extLst>
                    <a:ext uri="{FF2B5EF4-FFF2-40B4-BE49-F238E27FC236}">
                      <a16:creationId xmlns:a16="http://schemas.microsoft.com/office/drawing/2014/main" id="{E5D42C74-E83F-4AFF-93C9-66E905CFFB1D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5982877" y="3141549"/>
                  <a:ext cx="245487" cy="169847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C936B899-B80C-49FA-B7A2-296AE87E4549}"/>
              </a:ext>
            </a:extLst>
          </p:cNvPr>
          <p:cNvGrpSpPr/>
          <p:nvPr/>
        </p:nvGrpSpPr>
        <p:grpSpPr>
          <a:xfrm>
            <a:off x="747986" y="880343"/>
            <a:ext cx="6210000" cy="3533760"/>
            <a:chOff x="498657" y="586895"/>
            <a:chExt cx="4140000" cy="23558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2">
              <p14:nvContentPartPr>
                <p14:cNvPr id="2" name="Ink 1">
                  <a:extLst>
                    <a:ext uri="{FF2B5EF4-FFF2-40B4-BE49-F238E27FC236}">
                      <a16:creationId xmlns:a16="http://schemas.microsoft.com/office/drawing/2014/main" id="{2ED5315A-F2BF-4C64-BBD5-A2C22C6582ED}"/>
                    </a:ext>
                  </a:extLst>
                </p14:cNvPr>
                <p14:cNvContentPartPr/>
                <p14:nvPr/>
              </p14:nvContentPartPr>
              <p14:xfrm>
                <a:off x="576057" y="712175"/>
                <a:ext cx="140400" cy="682200"/>
              </p14:xfrm>
            </p:contentPart>
          </mc:Choice>
          <mc:Fallback xmlns="">
            <p:pic>
              <p:nvPicPr>
                <p:cNvPr id="2" name="Ink 1">
                  <a:extLst>
                    <a:ext uri="{FF2B5EF4-FFF2-40B4-BE49-F238E27FC236}">
                      <a16:creationId xmlns:a16="http://schemas.microsoft.com/office/drawing/2014/main" id="{2ED5315A-F2BF-4C64-BBD5-A2C22C6582ED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552057" y="688171"/>
                  <a:ext cx="188160" cy="72996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4">
              <p14:nvContentPartPr>
                <p14:cNvPr id="5" name="Ink 4">
                  <a:extLst>
                    <a:ext uri="{FF2B5EF4-FFF2-40B4-BE49-F238E27FC236}">
                      <a16:creationId xmlns:a16="http://schemas.microsoft.com/office/drawing/2014/main" id="{3629762B-AA79-40A9-95F0-1F7E55DA5F00}"/>
                    </a:ext>
                  </a:extLst>
                </p14:cNvPr>
                <p14:cNvContentPartPr/>
                <p14:nvPr/>
              </p14:nvContentPartPr>
              <p14:xfrm>
                <a:off x="632937" y="711455"/>
                <a:ext cx="291960" cy="682560"/>
              </p14:xfrm>
            </p:contentPart>
          </mc:Choice>
          <mc:Fallback xmlns="">
            <p:pic>
              <p:nvPicPr>
                <p:cNvPr id="5" name="Ink 4">
                  <a:extLst>
                    <a:ext uri="{FF2B5EF4-FFF2-40B4-BE49-F238E27FC236}">
                      <a16:creationId xmlns:a16="http://schemas.microsoft.com/office/drawing/2014/main" id="{3629762B-AA79-40A9-95F0-1F7E55DA5F00}"/>
                    </a:ext>
                  </a:extLst>
                </p:cNvPr>
                <p:cNvPicPr/>
                <p:nvPr/>
              </p:nvPicPr>
              <p:blipFill>
                <a:blip r:embed="rId35"/>
                <a:stretch>
                  <a:fillRect/>
                </a:stretch>
              </p:blipFill>
              <p:spPr>
                <a:xfrm>
                  <a:off x="608927" y="687447"/>
                  <a:ext cx="339740" cy="73033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6">
              <p14:nvContentPartPr>
                <p14:cNvPr id="6" name="Ink 5">
                  <a:extLst>
                    <a:ext uri="{FF2B5EF4-FFF2-40B4-BE49-F238E27FC236}">
                      <a16:creationId xmlns:a16="http://schemas.microsoft.com/office/drawing/2014/main" id="{978B7FE3-A214-402D-83FA-102BC25BF543}"/>
                    </a:ext>
                  </a:extLst>
                </p14:cNvPr>
                <p14:cNvContentPartPr/>
                <p14:nvPr/>
              </p14:nvContentPartPr>
              <p14:xfrm>
                <a:off x="1085457" y="981455"/>
                <a:ext cx="155160" cy="368280"/>
              </p14:xfrm>
            </p:contentPart>
          </mc:Choice>
          <mc:Fallback xmlns="">
            <p:pic>
              <p:nvPicPr>
                <p:cNvPr id="6" name="Ink 5">
                  <a:extLst>
                    <a:ext uri="{FF2B5EF4-FFF2-40B4-BE49-F238E27FC236}">
                      <a16:creationId xmlns:a16="http://schemas.microsoft.com/office/drawing/2014/main" id="{978B7FE3-A214-402D-83FA-102BC25BF543}"/>
                    </a:ext>
                  </a:extLst>
                </p:cNvPr>
                <p:cNvPicPr/>
                <p:nvPr/>
              </p:nvPicPr>
              <p:blipFill>
                <a:blip r:embed="rId37"/>
                <a:stretch>
                  <a:fillRect/>
                </a:stretch>
              </p:blipFill>
              <p:spPr>
                <a:xfrm>
                  <a:off x="1061438" y="957447"/>
                  <a:ext cx="202957" cy="41605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8">
              <p14:nvContentPartPr>
                <p14:cNvPr id="7" name="Ink 6">
                  <a:extLst>
                    <a:ext uri="{FF2B5EF4-FFF2-40B4-BE49-F238E27FC236}">
                      <a16:creationId xmlns:a16="http://schemas.microsoft.com/office/drawing/2014/main" id="{ECD8A96F-02F3-4C55-8B31-19110913699D}"/>
                    </a:ext>
                  </a:extLst>
                </p14:cNvPr>
                <p14:cNvContentPartPr/>
                <p14:nvPr/>
              </p14:nvContentPartPr>
              <p14:xfrm>
                <a:off x="1174017" y="731255"/>
                <a:ext cx="52560" cy="54720"/>
              </p14:xfrm>
            </p:contentPart>
          </mc:Choice>
          <mc:Fallback xmlns="">
            <p:pic>
              <p:nvPicPr>
                <p:cNvPr id="7" name="Ink 6">
                  <a:extLst>
                    <a:ext uri="{FF2B5EF4-FFF2-40B4-BE49-F238E27FC236}">
                      <a16:creationId xmlns:a16="http://schemas.microsoft.com/office/drawing/2014/main" id="{ECD8A96F-02F3-4C55-8B31-19110913699D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1150017" y="707043"/>
                  <a:ext cx="100320" cy="10290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0">
              <p14:nvContentPartPr>
                <p14:cNvPr id="8" name="Ink 7">
                  <a:extLst>
                    <a:ext uri="{FF2B5EF4-FFF2-40B4-BE49-F238E27FC236}">
                      <a16:creationId xmlns:a16="http://schemas.microsoft.com/office/drawing/2014/main" id="{8F14E93A-D772-440B-A1CF-F80441997973}"/>
                    </a:ext>
                  </a:extLst>
                </p14:cNvPr>
                <p14:cNvContentPartPr/>
                <p14:nvPr/>
              </p14:nvContentPartPr>
              <p14:xfrm>
                <a:off x="1229817" y="644495"/>
                <a:ext cx="445320" cy="1245240"/>
              </p14:xfrm>
            </p:contentPart>
          </mc:Choice>
          <mc:Fallback xmlns="">
            <p:pic>
              <p:nvPicPr>
                <p:cNvPr id="8" name="Ink 7">
                  <a:extLst>
                    <a:ext uri="{FF2B5EF4-FFF2-40B4-BE49-F238E27FC236}">
                      <a16:creationId xmlns:a16="http://schemas.microsoft.com/office/drawing/2014/main" id="{8F14E93A-D772-440B-A1CF-F80441997973}"/>
                    </a:ext>
                  </a:extLst>
                </p:cNvPr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1205811" y="620493"/>
                  <a:ext cx="493093" cy="129300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2">
              <p14:nvContentPartPr>
                <p14:cNvPr id="9" name="Ink 8">
                  <a:extLst>
                    <a:ext uri="{FF2B5EF4-FFF2-40B4-BE49-F238E27FC236}">
                      <a16:creationId xmlns:a16="http://schemas.microsoft.com/office/drawing/2014/main" id="{6DC4A929-A7C1-4E7F-A602-6A98044BC99F}"/>
                    </a:ext>
                  </a:extLst>
                </p14:cNvPr>
                <p14:cNvContentPartPr/>
                <p14:nvPr/>
              </p14:nvContentPartPr>
              <p14:xfrm>
                <a:off x="1308657" y="991175"/>
                <a:ext cx="222120" cy="48600"/>
              </p14:xfrm>
            </p:contentPart>
          </mc:Choice>
          <mc:Fallback xmlns="">
            <p:pic>
              <p:nvPicPr>
                <p:cNvPr id="9" name="Ink 8">
                  <a:extLst>
                    <a:ext uri="{FF2B5EF4-FFF2-40B4-BE49-F238E27FC236}">
                      <a16:creationId xmlns:a16="http://schemas.microsoft.com/office/drawing/2014/main" id="{6DC4A929-A7C1-4E7F-A602-6A98044BC99F}"/>
                    </a:ext>
                  </a:extLst>
                </p:cNvPr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1284644" y="967116"/>
                  <a:ext cx="269906" cy="9647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4">
              <p14:nvContentPartPr>
                <p14:cNvPr id="10" name="Ink 9">
                  <a:extLst>
                    <a:ext uri="{FF2B5EF4-FFF2-40B4-BE49-F238E27FC236}">
                      <a16:creationId xmlns:a16="http://schemas.microsoft.com/office/drawing/2014/main" id="{7FE9A758-C07A-41C9-9E1D-BF5C7F64519C}"/>
                    </a:ext>
                  </a:extLst>
                </p14:cNvPr>
                <p14:cNvContentPartPr/>
                <p14:nvPr/>
              </p14:nvContentPartPr>
              <p14:xfrm>
                <a:off x="1519977" y="663575"/>
                <a:ext cx="376200" cy="1041120"/>
              </p14:xfrm>
            </p:contentPart>
          </mc:Choice>
          <mc:Fallback xmlns="">
            <p:pic>
              <p:nvPicPr>
                <p:cNvPr id="10" name="Ink 9">
                  <a:extLst>
                    <a:ext uri="{FF2B5EF4-FFF2-40B4-BE49-F238E27FC236}">
                      <a16:creationId xmlns:a16="http://schemas.microsoft.com/office/drawing/2014/main" id="{7FE9A758-C07A-41C9-9E1D-BF5C7F64519C}"/>
                    </a:ext>
                  </a:extLst>
                </p:cNvPr>
                <p:cNvPicPr/>
                <p:nvPr/>
              </p:nvPicPr>
              <p:blipFill>
                <a:blip r:embed="rId45"/>
                <a:stretch>
                  <a:fillRect/>
                </a:stretch>
              </p:blipFill>
              <p:spPr>
                <a:xfrm>
                  <a:off x="1495969" y="639575"/>
                  <a:ext cx="423975" cy="1088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6">
              <p14:nvContentPartPr>
                <p14:cNvPr id="11" name="Ink 10">
                  <a:extLst>
                    <a:ext uri="{FF2B5EF4-FFF2-40B4-BE49-F238E27FC236}">
                      <a16:creationId xmlns:a16="http://schemas.microsoft.com/office/drawing/2014/main" id="{FBEAD029-DC20-4B0F-815E-41949C1A66C2}"/>
                    </a:ext>
                  </a:extLst>
                </p14:cNvPr>
                <p14:cNvContentPartPr/>
                <p14:nvPr/>
              </p14:nvContentPartPr>
              <p14:xfrm>
                <a:off x="1588017" y="905855"/>
                <a:ext cx="229680" cy="34200"/>
              </p14:xfrm>
            </p:contentPart>
          </mc:Choice>
          <mc:Fallback xmlns="">
            <p:pic>
              <p:nvPicPr>
                <p:cNvPr id="11" name="Ink 10">
                  <a:extLst>
                    <a:ext uri="{FF2B5EF4-FFF2-40B4-BE49-F238E27FC236}">
                      <a16:creationId xmlns:a16="http://schemas.microsoft.com/office/drawing/2014/main" id="{FBEAD029-DC20-4B0F-815E-41949C1A66C2}"/>
                    </a:ext>
                  </a:extLst>
                </p:cNvPr>
                <p:cNvPicPr/>
                <p:nvPr/>
              </p:nvPicPr>
              <p:blipFill>
                <a:blip r:embed="rId47"/>
                <a:stretch>
                  <a:fillRect/>
                </a:stretch>
              </p:blipFill>
              <p:spPr>
                <a:xfrm>
                  <a:off x="1564042" y="881770"/>
                  <a:ext cx="277390" cy="8212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8">
              <p14:nvContentPartPr>
                <p14:cNvPr id="12" name="Ink 11">
                  <a:extLst>
                    <a:ext uri="{FF2B5EF4-FFF2-40B4-BE49-F238E27FC236}">
                      <a16:creationId xmlns:a16="http://schemas.microsoft.com/office/drawing/2014/main" id="{84241A55-FDB8-4C38-BE60-E478C8F50059}"/>
                    </a:ext>
                  </a:extLst>
                </p14:cNvPr>
                <p14:cNvContentPartPr/>
                <p14:nvPr/>
              </p14:nvContentPartPr>
              <p14:xfrm>
                <a:off x="1799697" y="999815"/>
                <a:ext cx="281160" cy="358560"/>
              </p14:xfrm>
            </p:contentPart>
          </mc:Choice>
          <mc:Fallback xmlns="">
            <p:pic>
              <p:nvPicPr>
                <p:cNvPr id="12" name="Ink 11">
                  <a:extLst>
                    <a:ext uri="{FF2B5EF4-FFF2-40B4-BE49-F238E27FC236}">
                      <a16:creationId xmlns:a16="http://schemas.microsoft.com/office/drawing/2014/main" id="{84241A55-FDB8-4C38-BE60-E478C8F50059}"/>
                    </a:ext>
                  </a:extLst>
                </p:cNvPr>
                <p:cNvPicPr/>
                <p:nvPr/>
              </p:nvPicPr>
              <p:blipFill>
                <a:blip r:embed="rId49"/>
                <a:stretch>
                  <a:fillRect/>
                </a:stretch>
              </p:blipFill>
              <p:spPr>
                <a:xfrm>
                  <a:off x="1775666" y="975831"/>
                  <a:ext cx="328981" cy="40628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0">
              <p14:nvContentPartPr>
                <p14:cNvPr id="13" name="Ink 12">
                  <a:extLst>
                    <a:ext uri="{FF2B5EF4-FFF2-40B4-BE49-F238E27FC236}">
                      <a16:creationId xmlns:a16="http://schemas.microsoft.com/office/drawing/2014/main" id="{BF8D4D7E-2846-4B93-8285-19C726983C72}"/>
                    </a:ext>
                  </a:extLst>
                </p14:cNvPr>
                <p14:cNvContentPartPr/>
                <p14:nvPr/>
              </p14:nvContentPartPr>
              <p14:xfrm>
                <a:off x="2223777" y="981455"/>
                <a:ext cx="298440" cy="393840"/>
              </p14:xfrm>
            </p:contentPart>
          </mc:Choice>
          <mc:Fallback xmlns="">
            <p:pic>
              <p:nvPicPr>
                <p:cNvPr id="13" name="Ink 12">
                  <a:extLst>
                    <a:ext uri="{FF2B5EF4-FFF2-40B4-BE49-F238E27FC236}">
                      <a16:creationId xmlns:a16="http://schemas.microsoft.com/office/drawing/2014/main" id="{BF8D4D7E-2846-4B93-8285-19C726983C72}"/>
                    </a:ext>
                  </a:extLst>
                </p:cNvPr>
                <p:cNvPicPr/>
                <p:nvPr/>
              </p:nvPicPr>
              <p:blipFill>
                <a:blip r:embed="rId51"/>
                <a:stretch>
                  <a:fillRect/>
                </a:stretch>
              </p:blipFill>
              <p:spPr>
                <a:xfrm>
                  <a:off x="2199748" y="957440"/>
                  <a:ext cx="346258" cy="44162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2">
              <p14:nvContentPartPr>
                <p14:cNvPr id="14" name="Ink 13">
                  <a:extLst>
                    <a:ext uri="{FF2B5EF4-FFF2-40B4-BE49-F238E27FC236}">
                      <a16:creationId xmlns:a16="http://schemas.microsoft.com/office/drawing/2014/main" id="{2CF8775C-EAAB-4B4D-A1ED-C51D68FDE59E}"/>
                    </a:ext>
                  </a:extLst>
                </p14:cNvPr>
                <p14:cNvContentPartPr/>
                <p14:nvPr/>
              </p14:nvContentPartPr>
              <p14:xfrm>
                <a:off x="2576577" y="1027895"/>
                <a:ext cx="341640" cy="341280"/>
              </p14:xfrm>
            </p:contentPart>
          </mc:Choice>
          <mc:Fallback xmlns="">
            <p:pic>
              <p:nvPicPr>
                <p:cNvPr id="14" name="Ink 13">
                  <a:extLst>
                    <a:ext uri="{FF2B5EF4-FFF2-40B4-BE49-F238E27FC236}">
                      <a16:creationId xmlns:a16="http://schemas.microsoft.com/office/drawing/2014/main" id="{2CF8775C-EAAB-4B4D-A1ED-C51D68FDE59E}"/>
                    </a:ext>
                  </a:extLst>
                </p:cNvPr>
                <p:cNvPicPr/>
                <p:nvPr/>
              </p:nvPicPr>
              <p:blipFill>
                <a:blip r:embed="rId53"/>
                <a:stretch>
                  <a:fillRect/>
                </a:stretch>
              </p:blipFill>
              <p:spPr>
                <a:xfrm>
                  <a:off x="2552569" y="1003878"/>
                  <a:ext cx="389417" cy="38907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4">
              <p14:nvContentPartPr>
                <p14:cNvPr id="15" name="Ink 14">
                  <a:extLst>
                    <a:ext uri="{FF2B5EF4-FFF2-40B4-BE49-F238E27FC236}">
                      <a16:creationId xmlns:a16="http://schemas.microsoft.com/office/drawing/2014/main" id="{04F906B4-4404-4386-B5FB-9691E7B990A1}"/>
                    </a:ext>
                  </a:extLst>
                </p14:cNvPr>
                <p14:cNvContentPartPr/>
                <p14:nvPr/>
              </p14:nvContentPartPr>
              <p14:xfrm>
                <a:off x="3088857" y="991175"/>
                <a:ext cx="68400" cy="442080"/>
              </p14:xfrm>
            </p:contentPart>
          </mc:Choice>
          <mc:Fallback xmlns=""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04F906B4-4404-4386-B5FB-9691E7B990A1}"/>
                    </a:ext>
                  </a:extLst>
                </p:cNvPr>
                <p:cNvPicPr/>
                <p:nvPr/>
              </p:nvPicPr>
              <p:blipFill>
                <a:blip r:embed="rId55"/>
                <a:stretch>
                  <a:fillRect/>
                </a:stretch>
              </p:blipFill>
              <p:spPr>
                <a:xfrm>
                  <a:off x="3064857" y="967162"/>
                  <a:ext cx="116160" cy="48986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6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9D9EED48-960E-4B49-8CCB-47CECA8A3EB9}"/>
                    </a:ext>
                  </a:extLst>
                </p14:cNvPr>
                <p14:cNvContentPartPr/>
                <p14:nvPr/>
              </p14:nvContentPartPr>
              <p14:xfrm>
                <a:off x="3127737" y="1025015"/>
                <a:ext cx="223560" cy="380880"/>
              </p14:xfrm>
            </p:contentPart>
          </mc:Choice>
          <mc:Fallback xmlns=""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9D9EED48-960E-4B49-8CCB-47CECA8A3EB9}"/>
                    </a:ext>
                  </a:extLst>
                </p:cNvPr>
                <p:cNvPicPr/>
                <p:nvPr/>
              </p:nvPicPr>
              <p:blipFill>
                <a:blip r:embed="rId57"/>
                <a:stretch>
                  <a:fillRect/>
                </a:stretch>
              </p:blipFill>
              <p:spPr>
                <a:xfrm>
                  <a:off x="3103724" y="1001000"/>
                  <a:ext cx="271346" cy="42867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8">
              <p14:nvContentPartPr>
                <p14:cNvPr id="19" name="Ink 18">
                  <a:extLst>
                    <a:ext uri="{FF2B5EF4-FFF2-40B4-BE49-F238E27FC236}">
                      <a16:creationId xmlns:a16="http://schemas.microsoft.com/office/drawing/2014/main" id="{51FCD987-18ED-4940-AAF7-C455DC65940E}"/>
                    </a:ext>
                  </a:extLst>
                </p14:cNvPr>
                <p14:cNvContentPartPr/>
                <p14:nvPr/>
              </p14:nvContentPartPr>
              <p14:xfrm>
                <a:off x="3532737" y="586895"/>
                <a:ext cx="249120" cy="828720"/>
              </p14:xfrm>
            </p:contentPart>
          </mc:Choice>
          <mc:Fallback xmlns="">
            <p:pic>
              <p:nvPicPr>
                <p:cNvPr id="19" name="Ink 18">
                  <a:extLst>
                    <a:ext uri="{FF2B5EF4-FFF2-40B4-BE49-F238E27FC236}">
                      <a16:creationId xmlns:a16="http://schemas.microsoft.com/office/drawing/2014/main" id="{51FCD987-18ED-4940-AAF7-C455DC65940E}"/>
                    </a:ext>
                  </a:extLst>
                </p:cNvPr>
                <p:cNvPicPr/>
                <p:nvPr/>
              </p:nvPicPr>
              <p:blipFill>
                <a:blip r:embed="rId59"/>
                <a:stretch>
                  <a:fillRect/>
                </a:stretch>
              </p:blipFill>
              <p:spPr>
                <a:xfrm>
                  <a:off x="3508737" y="562888"/>
                  <a:ext cx="296880" cy="87649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0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E8B230BF-AC9F-4A27-A3CC-92CDC842472D}"/>
                    </a:ext>
                  </a:extLst>
                </p14:cNvPr>
                <p14:cNvContentPartPr/>
                <p14:nvPr/>
              </p14:nvContentPartPr>
              <p14:xfrm>
                <a:off x="3484137" y="798575"/>
                <a:ext cx="344160" cy="360"/>
              </p14:xfrm>
            </p:contentPart>
          </mc:Choice>
          <mc:Fallback xmlns=""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E8B230BF-AC9F-4A27-A3CC-92CDC842472D}"/>
                    </a:ext>
                  </a:extLst>
                </p:cNvPr>
                <p:cNvPicPr/>
                <p:nvPr/>
              </p:nvPicPr>
              <p:blipFill>
                <a:blip r:embed="rId61"/>
                <a:stretch>
                  <a:fillRect/>
                </a:stretch>
              </p:blipFill>
              <p:spPr>
                <a:xfrm>
                  <a:off x="3460137" y="762575"/>
                  <a:ext cx="39192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2">
              <p14:nvContentPartPr>
                <p14:cNvPr id="25" name="Ink 24">
                  <a:extLst>
                    <a:ext uri="{FF2B5EF4-FFF2-40B4-BE49-F238E27FC236}">
                      <a16:creationId xmlns:a16="http://schemas.microsoft.com/office/drawing/2014/main" id="{FC37369D-18CD-40DE-9D79-D120124624C4}"/>
                    </a:ext>
                  </a:extLst>
                </p14:cNvPr>
                <p14:cNvContentPartPr/>
                <p14:nvPr/>
              </p14:nvContentPartPr>
              <p14:xfrm>
                <a:off x="498657" y="2204015"/>
                <a:ext cx="184680" cy="702360"/>
              </p14:xfrm>
            </p:contentPart>
          </mc:Choice>
          <mc:Fallback xmlns="">
            <p:pic>
              <p:nvPicPr>
                <p:cNvPr id="25" name="Ink 24">
                  <a:extLst>
                    <a:ext uri="{FF2B5EF4-FFF2-40B4-BE49-F238E27FC236}">
                      <a16:creationId xmlns:a16="http://schemas.microsoft.com/office/drawing/2014/main" id="{FC37369D-18CD-40DE-9D79-D120124624C4}"/>
                    </a:ext>
                  </a:extLst>
                </p:cNvPr>
                <p:cNvPicPr/>
                <p:nvPr/>
              </p:nvPicPr>
              <p:blipFill>
                <a:blip r:embed="rId63"/>
                <a:stretch>
                  <a:fillRect/>
                </a:stretch>
              </p:blipFill>
              <p:spPr>
                <a:xfrm>
                  <a:off x="474610" y="2180027"/>
                  <a:ext cx="232533" cy="75009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4">
              <p14:nvContentPartPr>
                <p14:cNvPr id="28" name="Ink 27">
                  <a:extLst>
                    <a:ext uri="{FF2B5EF4-FFF2-40B4-BE49-F238E27FC236}">
                      <a16:creationId xmlns:a16="http://schemas.microsoft.com/office/drawing/2014/main" id="{56792ACD-BD9E-4B28-A073-19B97B5A04E5}"/>
                    </a:ext>
                  </a:extLst>
                </p14:cNvPr>
                <p14:cNvContentPartPr/>
                <p14:nvPr/>
              </p14:nvContentPartPr>
              <p14:xfrm>
                <a:off x="565617" y="2183855"/>
                <a:ext cx="398160" cy="321120"/>
              </p14:xfrm>
            </p:contentPart>
          </mc:Choice>
          <mc:Fallback xmlns="">
            <p:pic>
              <p:nvPicPr>
                <p:cNvPr id="28" name="Ink 27">
                  <a:extLst>
                    <a:ext uri="{FF2B5EF4-FFF2-40B4-BE49-F238E27FC236}">
                      <a16:creationId xmlns:a16="http://schemas.microsoft.com/office/drawing/2014/main" id="{56792ACD-BD9E-4B28-A073-19B97B5A04E5}"/>
                    </a:ext>
                  </a:extLst>
                </p:cNvPr>
                <p:cNvPicPr/>
                <p:nvPr/>
              </p:nvPicPr>
              <p:blipFill>
                <a:blip r:embed="rId65"/>
                <a:stretch>
                  <a:fillRect/>
                </a:stretch>
              </p:blipFill>
              <p:spPr>
                <a:xfrm>
                  <a:off x="541617" y="2159873"/>
                  <a:ext cx="445920" cy="36884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6">
              <p14:nvContentPartPr>
                <p14:cNvPr id="29" name="Ink 28">
                  <a:extLst>
                    <a:ext uri="{FF2B5EF4-FFF2-40B4-BE49-F238E27FC236}">
                      <a16:creationId xmlns:a16="http://schemas.microsoft.com/office/drawing/2014/main" id="{78765D83-1F06-42D0-9C79-628F57E1EE76}"/>
                    </a:ext>
                  </a:extLst>
                </p14:cNvPr>
                <p14:cNvContentPartPr/>
                <p14:nvPr/>
              </p14:nvContentPartPr>
              <p14:xfrm>
                <a:off x="1058457" y="2157575"/>
                <a:ext cx="281520" cy="327960"/>
              </p14:xfrm>
            </p:contentPart>
          </mc:Choice>
          <mc:Fallback xmlns="">
            <p:pic>
              <p:nvPicPr>
                <p:cNvPr id="29" name="Ink 28">
                  <a:extLst>
                    <a:ext uri="{FF2B5EF4-FFF2-40B4-BE49-F238E27FC236}">
                      <a16:creationId xmlns:a16="http://schemas.microsoft.com/office/drawing/2014/main" id="{78765D83-1F06-42D0-9C79-628F57E1EE76}"/>
                    </a:ext>
                  </a:extLst>
                </p:cNvPr>
                <p:cNvPicPr/>
                <p:nvPr/>
              </p:nvPicPr>
              <p:blipFill>
                <a:blip r:embed="rId67"/>
                <a:stretch>
                  <a:fillRect/>
                </a:stretch>
              </p:blipFill>
              <p:spPr>
                <a:xfrm>
                  <a:off x="1034437" y="2133549"/>
                  <a:ext cx="329321" cy="37577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8">
              <p14:nvContentPartPr>
                <p14:cNvPr id="30" name="Ink 29">
                  <a:extLst>
                    <a:ext uri="{FF2B5EF4-FFF2-40B4-BE49-F238E27FC236}">
                      <a16:creationId xmlns:a16="http://schemas.microsoft.com/office/drawing/2014/main" id="{28AE7479-7387-474C-93E1-AC31E96EDBAF}"/>
                    </a:ext>
                  </a:extLst>
                </p14:cNvPr>
                <p14:cNvContentPartPr/>
                <p14:nvPr/>
              </p14:nvContentPartPr>
              <p14:xfrm>
                <a:off x="1443297" y="2155415"/>
                <a:ext cx="231840" cy="353160"/>
              </p14:xfrm>
            </p:contentPart>
          </mc:Choice>
          <mc:Fallback xmlns="">
            <p:pic>
              <p:nvPicPr>
                <p:cNvPr id="30" name="Ink 29">
                  <a:extLst>
                    <a:ext uri="{FF2B5EF4-FFF2-40B4-BE49-F238E27FC236}">
                      <a16:creationId xmlns:a16="http://schemas.microsoft.com/office/drawing/2014/main" id="{28AE7479-7387-474C-93E1-AC31E96EDBAF}"/>
                    </a:ext>
                  </a:extLst>
                </p:cNvPr>
                <p:cNvPicPr/>
                <p:nvPr/>
              </p:nvPicPr>
              <p:blipFill>
                <a:blip r:embed="rId69"/>
                <a:stretch>
                  <a:fillRect/>
                </a:stretch>
              </p:blipFill>
              <p:spPr>
                <a:xfrm>
                  <a:off x="1419297" y="2131407"/>
                  <a:ext cx="279600" cy="40093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0">
              <p14:nvContentPartPr>
                <p14:cNvPr id="38" name="Ink 37">
                  <a:extLst>
                    <a:ext uri="{FF2B5EF4-FFF2-40B4-BE49-F238E27FC236}">
                      <a16:creationId xmlns:a16="http://schemas.microsoft.com/office/drawing/2014/main" id="{E6B7D7BE-9EBE-48F9-8351-F2079343C18C}"/>
                    </a:ext>
                  </a:extLst>
                </p14:cNvPr>
                <p14:cNvContentPartPr/>
                <p14:nvPr/>
              </p14:nvContentPartPr>
              <p14:xfrm>
                <a:off x="1739577" y="2201855"/>
                <a:ext cx="211320" cy="311400"/>
              </p14:xfrm>
            </p:contentPart>
          </mc:Choice>
          <mc:Fallback xmlns="">
            <p:pic>
              <p:nvPicPr>
                <p:cNvPr id="38" name="Ink 37">
                  <a:extLst>
                    <a:ext uri="{FF2B5EF4-FFF2-40B4-BE49-F238E27FC236}">
                      <a16:creationId xmlns:a16="http://schemas.microsoft.com/office/drawing/2014/main" id="{E6B7D7BE-9EBE-48F9-8351-F2079343C18C}"/>
                    </a:ext>
                  </a:extLst>
                </p:cNvPr>
                <p:cNvPicPr/>
                <p:nvPr/>
              </p:nvPicPr>
              <p:blipFill>
                <a:blip r:embed="rId71"/>
                <a:stretch>
                  <a:fillRect/>
                </a:stretch>
              </p:blipFill>
              <p:spPr>
                <a:xfrm>
                  <a:off x="1715563" y="2177846"/>
                  <a:ext cx="259107" cy="35917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2">
              <p14:nvContentPartPr>
                <p14:cNvPr id="46" name="Ink 45">
                  <a:extLst>
                    <a:ext uri="{FF2B5EF4-FFF2-40B4-BE49-F238E27FC236}">
                      <a16:creationId xmlns:a16="http://schemas.microsoft.com/office/drawing/2014/main" id="{ED350744-D4A8-4C6B-AA47-7FC2E3FE707C}"/>
                    </a:ext>
                  </a:extLst>
                </p14:cNvPr>
                <p14:cNvContentPartPr/>
                <p14:nvPr/>
              </p14:nvContentPartPr>
              <p14:xfrm>
                <a:off x="1935417" y="2184575"/>
                <a:ext cx="191520" cy="758160"/>
              </p14:xfrm>
            </p:contentPart>
          </mc:Choice>
          <mc:Fallback xmlns="">
            <p:pic>
              <p:nvPicPr>
                <p:cNvPr id="46" name="Ink 45">
                  <a:extLst>
                    <a:ext uri="{FF2B5EF4-FFF2-40B4-BE49-F238E27FC236}">
                      <a16:creationId xmlns:a16="http://schemas.microsoft.com/office/drawing/2014/main" id="{ED350744-D4A8-4C6B-AA47-7FC2E3FE707C}"/>
                    </a:ext>
                  </a:extLst>
                </p:cNvPr>
                <p:cNvPicPr/>
                <p:nvPr/>
              </p:nvPicPr>
              <p:blipFill>
                <a:blip r:embed="rId73"/>
                <a:stretch>
                  <a:fillRect/>
                </a:stretch>
              </p:blipFill>
              <p:spPr>
                <a:xfrm>
                  <a:off x="1911417" y="2160575"/>
                  <a:ext cx="239280" cy="805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4">
              <p14:nvContentPartPr>
                <p14:cNvPr id="52" name="Ink 51">
                  <a:extLst>
                    <a:ext uri="{FF2B5EF4-FFF2-40B4-BE49-F238E27FC236}">
                      <a16:creationId xmlns:a16="http://schemas.microsoft.com/office/drawing/2014/main" id="{9F628D9F-C42E-42EC-A726-0E302C2AA777}"/>
                    </a:ext>
                  </a:extLst>
                </p14:cNvPr>
                <p14:cNvContentPartPr/>
                <p14:nvPr/>
              </p14:nvContentPartPr>
              <p14:xfrm>
                <a:off x="2078697" y="2194295"/>
                <a:ext cx="234720" cy="272520"/>
              </p14:xfrm>
            </p:contentPart>
          </mc:Choice>
          <mc:Fallback xmlns="">
            <p:pic>
              <p:nvPicPr>
                <p:cNvPr id="52" name="Ink 51">
                  <a:extLst>
                    <a:ext uri="{FF2B5EF4-FFF2-40B4-BE49-F238E27FC236}">
                      <a16:creationId xmlns:a16="http://schemas.microsoft.com/office/drawing/2014/main" id="{9F628D9F-C42E-42EC-A726-0E302C2AA777}"/>
                    </a:ext>
                  </a:extLst>
                </p:cNvPr>
                <p:cNvPicPr/>
                <p:nvPr/>
              </p:nvPicPr>
              <p:blipFill>
                <a:blip r:embed="rId75"/>
                <a:stretch>
                  <a:fillRect/>
                </a:stretch>
              </p:blipFill>
              <p:spPr>
                <a:xfrm>
                  <a:off x="2054697" y="2170284"/>
                  <a:ext cx="282480" cy="32030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6">
              <p14:nvContentPartPr>
                <p14:cNvPr id="53" name="Ink 52">
                  <a:extLst>
                    <a:ext uri="{FF2B5EF4-FFF2-40B4-BE49-F238E27FC236}">
                      <a16:creationId xmlns:a16="http://schemas.microsoft.com/office/drawing/2014/main" id="{DF4358EB-2256-459C-B564-808B2D4F7173}"/>
                    </a:ext>
                  </a:extLst>
                </p14:cNvPr>
                <p14:cNvContentPartPr/>
                <p14:nvPr/>
              </p14:nvContentPartPr>
              <p14:xfrm>
                <a:off x="2434377" y="2116535"/>
                <a:ext cx="224640" cy="369360"/>
              </p14:xfrm>
            </p:contentPart>
          </mc:Choice>
          <mc:Fallback xmlns="">
            <p:pic>
              <p:nvPicPr>
                <p:cNvPr id="53" name="Ink 52">
                  <a:extLst>
                    <a:ext uri="{FF2B5EF4-FFF2-40B4-BE49-F238E27FC236}">
                      <a16:creationId xmlns:a16="http://schemas.microsoft.com/office/drawing/2014/main" id="{DF4358EB-2256-459C-B564-808B2D4F7173}"/>
                    </a:ext>
                  </a:extLst>
                </p:cNvPr>
                <p:cNvPicPr/>
                <p:nvPr/>
              </p:nvPicPr>
              <p:blipFill>
                <a:blip r:embed="rId77"/>
                <a:stretch>
                  <a:fillRect/>
                </a:stretch>
              </p:blipFill>
              <p:spPr>
                <a:xfrm>
                  <a:off x="2410326" y="2092535"/>
                  <a:ext cx="272502" cy="417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8">
              <p14:nvContentPartPr>
                <p14:cNvPr id="54" name="Ink 53">
                  <a:extLst>
                    <a:ext uri="{FF2B5EF4-FFF2-40B4-BE49-F238E27FC236}">
                      <a16:creationId xmlns:a16="http://schemas.microsoft.com/office/drawing/2014/main" id="{BA09F53E-0B4D-43BB-A4DD-C67E75CF1C6B}"/>
                    </a:ext>
                  </a:extLst>
                </p14:cNvPr>
                <p14:cNvContentPartPr/>
                <p14:nvPr/>
              </p14:nvContentPartPr>
              <p14:xfrm>
                <a:off x="2731377" y="2164055"/>
                <a:ext cx="263160" cy="311760"/>
              </p14:xfrm>
            </p:contentPart>
          </mc:Choice>
          <mc:Fallback xmlns="">
            <p:pic>
              <p:nvPicPr>
                <p:cNvPr id="54" name="Ink 53">
                  <a:extLst>
                    <a:ext uri="{FF2B5EF4-FFF2-40B4-BE49-F238E27FC236}">
                      <a16:creationId xmlns:a16="http://schemas.microsoft.com/office/drawing/2014/main" id="{BA09F53E-0B4D-43BB-A4DD-C67E75CF1C6B}"/>
                    </a:ext>
                  </a:extLst>
                </p:cNvPr>
                <p:cNvPicPr/>
                <p:nvPr/>
              </p:nvPicPr>
              <p:blipFill>
                <a:blip r:embed="rId79"/>
                <a:stretch>
                  <a:fillRect/>
                </a:stretch>
              </p:blipFill>
              <p:spPr>
                <a:xfrm>
                  <a:off x="2707366" y="2140055"/>
                  <a:ext cx="310942" cy="359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0">
              <p14:nvContentPartPr>
                <p14:cNvPr id="56" name="Ink 55">
                  <a:extLst>
                    <a:ext uri="{FF2B5EF4-FFF2-40B4-BE49-F238E27FC236}">
                      <a16:creationId xmlns:a16="http://schemas.microsoft.com/office/drawing/2014/main" id="{42595F68-7FFA-4711-BD7F-747D379A641F}"/>
                    </a:ext>
                  </a:extLst>
                </p14:cNvPr>
                <p14:cNvContentPartPr/>
                <p14:nvPr/>
              </p14:nvContentPartPr>
              <p14:xfrm>
                <a:off x="3146457" y="1703255"/>
                <a:ext cx="222480" cy="820440"/>
              </p14:xfrm>
            </p:contentPart>
          </mc:Choice>
          <mc:Fallback xmlns="">
            <p:pic>
              <p:nvPicPr>
                <p:cNvPr id="56" name="Ink 55">
                  <a:extLst>
                    <a:ext uri="{FF2B5EF4-FFF2-40B4-BE49-F238E27FC236}">
                      <a16:creationId xmlns:a16="http://schemas.microsoft.com/office/drawing/2014/main" id="{42595F68-7FFA-4711-BD7F-747D379A641F}"/>
                    </a:ext>
                  </a:extLst>
                </p:cNvPr>
                <p:cNvPicPr/>
                <p:nvPr/>
              </p:nvPicPr>
              <p:blipFill>
                <a:blip r:embed="rId81"/>
                <a:stretch>
                  <a:fillRect/>
                </a:stretch>
              </p:blipFill>
              <p:spPr>
                <a:xfrm>
                  <a:off x="3122457" y="1679251"/>
                  <a:ext cx="270240" cy="86820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2">
              <p14:nvContentPartPr>
                <p14:cNvPr id="57" name="Ink 56">
                  <a:extLst>
                    <a:ext uri="{FF2B5EF4-FFF2-40B4-BE49-F238E27FC236}">
                      <a16:creationId xmlns:a16="http://schemas.microsoft.com/office/drawing/2014/main" id="{F6A166EB-07A3-466A-B47E-4605534A89CA}"/>
                    </a:ext>
                  </a:extLst>
                </p14:cNvPr>
                <p14:cNvContentPartPr/>
                <p14:nvPr/>
              </p14:nvContentPartPr>
              <p14:xfrm>
                <a:off x="3127737" y="2030495"/>
                <a:ext cx="390240" cy="360"/>
              </p14:xfrm>
            </p:contentPart>
          </mc:Choice>
          <mc:Fallback xmlns="">
            <p:pic>
              <p:nvPicPr>
                <p:cNvPr id="57" name="Ink 56">
                  <a:extLst>
                    <a:ext uri="{FF2B5EF4-FFF2-40B4-BE49-F238E27FC236}">
                      <a16:creationId xmlns:a16="http://schemas.microsoft.com/office/drawing/2014/main" id="{F6A166EB-07A3-466A-B47E-4605534A89CA}"/>
                    </a:ext>
                  </a:extLst>
                </p:cNvPr>
                <p:cNvPicPr/>
                <p:nvPr/>
              </p:nvPicPr>
              <p:blipFill>
                <a:blip r:embed="rId83"/>
                <a:stretch>
                  <a:fillRect/>
                </a:stretch>
              </p:blipFill>
              <p:spPr>
                <a:xfrm>
                  <a:off x="3103737" y="1994495"/>
                  <a:ext cx="438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4">
              <p14:nvContentPartPr>
                <p14:cNvPr id="59" name="Ink 58">
                  <a:extLst>
                    <a:ext uri="{FF2B5EF4-FFF2-40B4-BE49-F238E27FC236}">
                      <a16:creationId xmlns:a16="http://schemas.microsoft.com/office/drawing/2014/main" id="{B488E880-8282-496F-AAD9-560B63C939F8}"/>
                    </a:ext>
                  </a:extLst>
                </p14:cNvPr>
                <p14:cNvContentPartPr/>
                <p14:nvPr/>
              </p14:nvContentPartPr>
              <p14:xfrm>
                <a:off x="3510777" y="2204015"/>
                <a:ext cx="91440" cy="260640"/>
              </p14:xfrm>
            </p:contentPart>
          </mc:Choice>
          <mc:Fallback xmlns="">
            <p:pic>
              <p:nvPicPr>
                <p:cNvPr id="59" name="Ink 58">
                  <a:extLst>
                    <a:ext uri="{FF2B5EF4-FFF2-40B4-BE49-F238E27FC236}">
                      <a16:creationId xmlns:a16="http://schemas.microsoft.com/office/drawing/2014/main" id="{B488E880-8282-496F-AAD9-560B63C939F8}"/>
                    </a:ext>
                  </a:extLst>
                </p:cNvPr>
                <p:cNvPicPr/>
                <p:nvPr/>
              </p:nvPicPr>
              <p:blipFill>
                <a:blip r:embed="rId85"/>
                <a:stretch>
                  <a:fillRect/>
                </a:stretch>
              </p:blipFill>
              <p:spPr>
                <a:xfrm>
                  <a:off x="3486777" y="2180037"/>
                  <a:ext cx="139200" cy="30835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6">
              <p14:nvContentPartPr>
                <p14:cNvPr id="60" name="Ink 59">
                  <a:extLst>
                    <a:ext uri="{FF2B5EF4-FFF2-40B4-BE49-F238E27FC236}">
                      <a16:creationId xmlns:a16="http://schemas.microsoft.com/office/drawing/2014/main" id="{9206DC59-4E1D-4E79-9658-9477AFFEDF98}"/>
                    </a:ext>
                  </a:extLst>
                </p14:cNvPr>
                <p14:cNvContentPartPr/>
                <p14:nvPr/>
              </p14:nvContentPartPr>
              <p14:xfrm>
                <a:off x="3628497" y="1963175"/>
                <a:ext cx="6120" cy="26640"/>
              </p14:xfrm>
            </p:contentPart>
          </mc:Choice>
          <mc:Fallback xmlns="">
            <p:pic>
              <p:nvPicPr>
                <p:cNvPr id="60" name="Ink 59">
                  <a:extLst>
                    <a:ext uri="{FF2B5EF4-FFF2-40B4-BE49-F238E27FC236}">
                      <a16:creationId xmlns:a16="http://schemas.microsoft.com/office/drawing/2014/main" id="{9206DC59-4E1D-4E79-9658-9477AFFEDF98}"/>
                    </a:ext>
                  </a:extLst>
                </p:cNvPr>
                <p:cNvPicPr/>
                <p:nvPr/>
              </p:nvPicPr>
              <p:blipFill>
                <a:blip r:embed="rId87"/>
                <a:stretch>
                  <a:fillRect/>
                </a:stretch>
              </p:blipFill>
              <p:spPr>
                <a:xfrm>
                  <a:off x="3605830" y="1939389"/>
                  <a:ext cx="51227" cy="7397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8">
              <p14:nvContentPartPr>
                <p14:cNvPr id="61" name="Ink 60">
                  <a:extLst>
                    <a:ext uri="{FF2B5EF4-FFF2-40B4-BE49-F238E27FC236}">
                      <a16:creationId xmlns:a16="http://schemas.microsoft.com/office/drawing/2014/main" id="{DC38CCFC-9E49-4B6C-A9E7-E346EFDCA826}"/>
                    </a:ext>
                  </a:extLst>
                </p14:cNvPr>
                <p14:cNvContentPartPr/>
                <p14:nvPr/>
              </p14:nvContentPartPr>
              <p14:xfrm>
                <a:off x="3772137" y="2165495"/>
                <a:ext cx="273600" cy="325800"/>
              </p14:xfrm>
            </p:contentPart>
          </mc:Choice>
          <mc:Fallback xmlns="">
            <p:pic>
              <p:nvPicPr>
                <p:cNvPr id="61" name="Ink 60">
                  <a:extLst>
                    <a:ext uri="{FF2B5EF4-FFF2-40B4-BE49-F238E27FC236}">
                      <a16:creationId xmlns:a16="http://schemas.microsoft.com/office/drawing/2014/main" id="{DC38CCFC-9E49-4B6C-A9E7-E346EFDCA826}"/>
                    </a:ext>
                  </a:extLst>
                </p:cNvPr>
                <p:cNvPicPr/>
                <p:nvPr/>
              </p:nvPicPr>
              <p:blipFill>
                <a:blip r:embed="rId89"/>
                <a:stretch>
                  <a:fillRect/>
                </a:stretch>
              </p:blipFill>
              <p:spPr>
                <a:xfrm>
                  <a:off x="3748137" y="2141486"/>
                  <a:ext cx="321360" cy="37357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0">
              <p14:nvContentPartPr>
                <p14:cNvPr id="62" name="Ink 61">
                  <a:extLst>
                    <a:ext uri="{FF2B5EF4-FFF2-40B4-BE49-F238E27FC236}">
                      <a16:creationId xmlns:a16="http://schemas.microsoft.com/office/drawing/2014/main" id="{E8F00B99-83A1-4EE8-BC3F-EF1B32179CF9}"/>
                    </a:ext>
                  </a:extLst>
                </p14:cNvPr>
                <p14:cNvContentPartPr/>
                <p14:nvPr/>
              </p14:nvContentPartPr>
              <p14:xfrm>
                <a:off x="4196217" y="2155055"/>
                <a:ext cx="442440" cy="386640"/>
              </p14:xfrm>
            </p:contentPart>
          </mc:Choice>
          <mc:Fallback xmlns="">
            <p:pic>
              <p:nvPicPr>
                <p:cNvPr id="62" name="Ink 61">
                  <a:extLst>
                    <a:ext uri="{FF2B5EF4-FFF2-40B4-BE49-F238E27FC236}">
                      <a16:creationId xmlns:a16="http://schemas.microsoft.com/office/drawing/2014/main" id="{E8F00B99-83A1-4EE8-BC3F-EF1B32179CF9}"/>
                    </a:ext>
                  </a:extLst>
                </p:cNvPr>
                <p:cNvPicPr/>
                <p:nvPr/>
              </p:nvPicPr>
              <p:blipFill>
                <a:blip r:embed="rId91"/>
                <a:stretch>
                  <a:fillRect/>
                </a:stretch>
              </p:blipFill>
              <p:spPr>
                <a:xfrm>
                  <a:off x="4172210" y="2131055"/>
                  <a:ext cx="490213" cy="43440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218824422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CFA88DDB-9DE0-4D6A-8F5D-5135BEF10A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8D84BC5-3CB7-4853-BC89-19B2733BFBFE}"/>
              </a:ext>
            </a:extLst>
          </p:cNvPr>
          <p:cNvSpPr txBox="1"/>
          <p:nvPr/>
        </p:nvSpPr>
        <p:spPr>
          <a:xfrm>
            <a:off x="255149" y="9645246"/>
            <a:ext cx="247000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371600">
              <a:defRPr/>
            </a:pPr>
            <a:r>
              <a:rPr lang="lv-LV" sz="2100" dirty="0">
                <a:solidFill>
                  <a:prstClr val="white"/>
                </a:solidFill>
                <a:latin typeface="Univers Condensed Light" panose="020B0306020202040204" pitchFamily="34" charset="0"/>
              </a:rPr>
              <a:t>Photo:</a:t>
            </a:r>
            <a:r>
              <a:rPr lang="en-GB" sz="2100" dirty="0">
                <a:solidFill>
                  <a:prstClr val="white"/>
                </a:solidFill>
                <a:latin typeface="Univers Condensed Light" panose="020B0306020202040204" pitchFamily="34" charset="0"/>
              </a:rPr>
              <a:t> </a:t>
            </a:r>
            <a:r>
              <a:rPr lang="lv-LV" sz="2100" dirty="0">
                <a:solidFill>
                  <a:prstClr val="white"/>
                </a:solidFill>
                <a:latin typeface="Univers Condensed Light" panose="020B0306020202040204" pitchFamily="34" charset="0"/>
              </a:rPr>
              <a:t>bit.ly/3AsNVIU</a:t>
            </a:r>
            <a:endParaRPr lang="en-GB" sz="2100" dirty="0">
              <a:solidFill>
                <a:prstClr val="white"/>
              </a:solidFill>
              <a:latin typeface="Univers Condensed Light" panose="020B0306020202040204" pitchFamily="34" charset="0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D9AAB8F9-E08B-4A10-9891-4BA1C3837720}"/>
              </a:ext>
            </a:extLst>
          </p:cNvPr>
          <p:cNvSpPr/>
          <p:nvPr/>
        </p:nvSpPr>
        <p:spPr>
          <a:xfrm>
            <a:off x="7798892" y="5075315"/>
            <a:ext cx="2690219" cy="1209369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1600">
              <a:defRPr/>
            </a:pPr>
            <a:r>
              <a:rPr lang="en-GB" sz="4200" dirty="0">
                <a:solidFill>
                  <a:prstClr val="black">
                    <a:lumMod val="85000"/>
                    <a:lumOff val="15000"/>
                  </a:prstClr>
                </a:solidFill>
                <a:latin typeface="Univers Condensed" panose="020B0506020202050204" pitchFamily="34" charset="0"/>
              </a:rPr>
              <a:t>Inputs</a:t>
            </a:r>
            <a:endParaRPr lang="en-GB" sz="5400" dirty="0">
              <a:solidFill>
                <a:prstClr val="black">
                  <a:lumMod val="85000"/>
                  <a:lumOff val="15000"/>
                </a:prstClr>
              </a:solidFill>
              <a:latin typeface="Univers Condensed" panose="020B0506020202050204" pitchFamily="34" charset="0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B61C192D-EEDF-48AD-8903-EE0A8821A825}"/>
              </a:ext>
            </a:extLst>
          </p:cNvPr>
          <p:cNvSpPr/>
          <p:nvPr/>
        </p:nvSpPr>
        <p:spPr>
          <a:xfrm>
            <a:off x="14388006" y="6756359"/>
            <a:ext cx="2690220" cy="1209369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1600">
              <a:defRPr/>
            </a:pPr>
            <a:r>
              <a:rPr lang="en-GB" sz="4200" dirty="0">
                <a:solidFill>
                  <a:prstClr val="black">
                    <a:lumMod val="85000"/>
                    <a:lumOff val="15000"/>
                  </a:prstClr>
                </a:solidFill>
                <a:latin typeface="Univers Condensed" panose="020B0506020202050204" pitchFamily="34" charset="0"/>
              </a:rPr>
              <a:t>Outputs</a:t>
            </a:r>
            <a:endParaRPr lang="en-GB" sz="5400" dirty="0">
              <a:solidFill>
                <a:prstClr val="black">
                  <a:lumMod val="85000"/>
                  <a:lumOff val="15000"/>
                </a:prstClr>
              </a:solidFill>
              <a:latin typeface="Univers Condensed" panose="020B0506020202050204" pitchFamily="34" charset="0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58284E0E-5323-4F1F-83F4-D66F768EC465}"/>
              </a:ext>
            </a:extLst>
          </p:cNvPr>
          <p:cNvSpPr/>
          <p:nvPr/>
        </p:nvSpPr>
        <p:spPr>
          <a:xfrm>
            <a:off x="15249833" y="4068627"/>
            <a:ext cx="2690222" cy="1209369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1600">
              <a:defRPr/>
            </a:pPr>
            <a:r>
              <a:rPr lang="en-GB" sz="4200" dirty="0">
                <a:solidFill>
                  <a:prstClr val="black">
                    <a:lumMod val="85000"/>
                    <a:lumOff val="15000"/>
                  </a:prstClr>
                </a:solidFill>
                <a:latin typeface="Univers Condensed" panose="020B0506020202050204" pitchFamily="34" charset="0"/>
              </a:rPr>
              <a:t>Outcomes</a:t>
            </a:r>
            <a:endParaRPr lang="en-GB" sz="5400" dirty="0">
              <a:solidFill>
                <a:prstClr val="black">
                  <a:lumMod val="85000"/>
                  <a:lumOff val="15000"/>
                </a:prstClr>
              </a:solidFill>
              <a:latin typeface="Univers Condensed" panose="020B0506020202050204" pitchFamily="34" charset="0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EFC3F592-FBF2-4893-A9A1-23F416084CFC}"/>
              </a:ext>
            </a:extLst>
          </p:cNvPr>
          <p:cNvSpPr/>
          <p:nvPr/>
        </p:nvSpPr>
        <p:spPr>
          <a:xfrm>
            <a:off x="12883262" y="1564127"/>
            <a:ext cx="2690220" cy="1209369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1600">
              <a:defRPr/>
            </a:pPr>
            <a:r>
              <a:rPr lang="en-GB" sz="4200" dirty="0">
                <a:solidFill>
                  <a:prstClr val="black">
                    <a:lumMod val="85000"/>
                    <a:lumOff val="15000"/>
                  </a:prstClr>
                </a:solidFill>
                <a:latin typeface="Univers Condensed" panose="020B0506020202050204" pitchFamily="34" charset="0"/>
              </a:rPr>
              <a:t>Impact</a:t>
            </a:r>
            <a:endParaRPr lang="en-GB" sz="4800" dirty="0">
              <a:solidFill>
                <a:prstClr val="black">
                  <a:lumMod val="85000"/>
                  <a:lumOff val="15000"/>
                </a:prstClr>
              </a:solidFill>
              <a:latin typeface="Univers Condensed" panose="020B0506020202050204" pitchFamily="34" charset="0"/>
            </a:endParaRP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4FDA81-192A-4A5B-B1F2-365B9765F08C}"/>
              </a:ext>
            </a:extLst>
          </p:cNvPr>
          <p:cNvSpPr/>
          <p:nvPr/>
        </p:nvSpPr>
        <p:spPr>
          <a:xfrm>
            <a:off x="8952081" y="2616411"/>
            <a:ext cx="2690220" cy="1209369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1600">
              <a:defRPr/>
            </a:pPr>
            <a:r>
              <a:rPr lang="en-GB" sz="4200" dirty="0">
                <a:solidFill>
                  <a:prstClr val="black">
                    <a:lumMod val="85000"/>
                    <a:lumOff val="15000"/>
                  </a:prstClr>
                </a:solidFill>
                <a:latin typeface="Univers Condensed" panose="020B0506020202050204" pitchFamily="34" charset="0"/>
              </a:rPr>
              <a:t>Needs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7B45EA7A-C664-4500-9D36-E5E835246C52}"/>
              </a:ext>
            </a:extLst>
          </p:cNvPr>
          <p:cNvSpPr/>
          <p:nvPr/>
        </p:nvSpPr>
        <p:spPr>
          <a:xfrm>
            <a:off x="10258051" y="7670589"/>
            <a:ext cx="2690219" cy="1209369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1600">
              <a:defRPr/>
            </a:pPr>
            <a:r>
              <a:rPr lang="en-GB" sz="4200" dirty="0">
                <a:solidFill>
                  <a:prstClr val="black">
                    <a:lumMod val="85000"/>
                    <a:lumOff val="15000"/>
                  </a:prstClr>
                </a:solidFill>
                <a:latin typeface="Univers Condensed" panose="020B0506020202050204" pitchFamily="34" charset="0"/>
              </a:rPr>
              <a:t>Activities</a:t>
            </a:r>
            <a:endParaRPr lang="en-GB" sz="5400" dirty="0">
              <a:solidFill>
                <a:prstClr val="black">
                  <a:lumMod val="85000"/>
                  <a:lumOff val="15000"/>
                </a:prstClr>
              </a:solidFill>
              <a:latin typeface="Univers Condensed" panose="020B0506020202050204" pitchFamily="34" charset="0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42086C68-4E56-47B2-97C7-2CA8A5299F47}"/>
              </a:ext>
            </a:extLst>
          </p:cNvPr>
          <p:cNvGrpSpPr/>
          <p:nvPr/>
        </p:nvGrpSpPr>
        <p:grpSpPr>
          <a:xfrm>
            <a:off x="9261482" y="6355940"/>
            <a:ext cx="1041120" cy="1549260"/>
            <a:chOff x="6174321" y="4237293"/>
            <a:chExt cx="694080" cy="10328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279EFEE4-7F08-4077-AE1E-8F6B3D833103}"/>
                    </a:ext>
                  </a:extLst>
                </p14:cNvPr>
                <p14:cNvContentPartPr/>
                <p14:nvPr/>
              </p14:nvContentPartPr>
              <p14:xfrm>
                <a:off x="6174321" y="4237293"/>
                <a:ext cx="628200" cy="954360"/>
              </p14:xfrm>
            </p:contentPart>
          </mc:Choice>
          <mc:Fallback xmlns=""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279EFEE4-7F08-4077-AE1E-8F6B3D833103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150316" y="4213290"/>
                  <a:ext cx="675969" cy="100212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31" name="Ink 30">
                  <a:extLst>
                    <a:ext uri="{FF2B5EF4-FFF2-40B4-BE49-F238E27FC236}">
                      <a16:creationId xmlns:a16="http://schemas.microsoft.com/office/drawing/2014/main" id="{6225AE45-E8CD-40A9-8CDE-0521DB5860C5}"/>
                    </a:ext>
                  </a:extLst>
                </p14:cNvPr>
                <p14:cNvContentPartPr/>
                <p14:nvPr/>
              </p14:nvContentPartPr>
              <p14:xfrm>
                <a:off x="6736281" y="5023893"/>
                <a:ext cx="132120" cy="246240"/>
              </p14:xfrm>
            </p:contentPart>
          </mc:Choice>
          <mc:Fallback xmlns="">
            <p:pic>
              <p:nvPicPr>
                <p:cNvPr id="31" name="Ink 30">
                  <a:extLst>
                    <a:ext uri="{FF2B5EF4-FFF2-40B4-BE49-F238E27FC236}">
                      <a16:creationId xmlns:a16="http://schemas.microsoft.com/office/drawing/2014/main" id="{6225AE45-E8CD-40A9-8CDE-0521DB5860C5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6712259" y="4999916"/>
                  <a:ext cx="179923" cy="293953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70B7464D-E31C-43D6-A5D6-D5F5ECD3CD4C}"/>
              </a:ext>
            </a:extLst>
          </p:cNvPr>
          <p:cNvGrpSpPr/>
          <p:nvPr/>
        </p:nvGrpSpPr>
        <p:grpSpPr>
          <a:xfrm>
            <a:off x="12992882" y="7919240"/>
            <a:ext cx="1602720" cy="608580"/>
            <a:chOff x="8661921" y="5279493"/>
            <a:chExt cx="1068480" cy="4057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33" name="Ink 32">
                  <a:extLst>
                    <a:ext uri="{FF2B5EF4-FFF2-40B4-BE49-F238E27FC236}">
                      <a16:creationId xmlns:a16="http://schemas.microsoft.com/office/drawing/2014/main" id="{002699D3-41FD-41B0-A9A1-FB5BAB689428}"/>
                    </a:ext>
                  </a:extLst>
                </p14:cNvPr>
                <p14:cNvContentPartPr/>
                <p14:nvPr/>
              </p14:nvContentPartPr>
              <p14:xfrm>
                <a:off x="8661921" y="5387493"/>
                <a:ext cx="980640" cy="297720"/>
              </p14:xfrm>
            </p:contentPart>
          </mc:Choice>
          <mc:Fallback xmlns="">
            <p:pic>
              <p:nvPicPr>
                <p:cNvPr id="33" name="Ink 32">
                  <a:extLst>
                    <a:ext uri="{FF2B5EF4-FFF2-40B4-BE49-F238E27FC236}">
                      <a16:creationId xmlns:a16="http://schemas.microsoft.com/office/drawing/2014/main" id="{002699D3-41FD-41B0-A9A1-FB5BAB689428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8637921" y="5363483"/>
                  <a:ext cx="1028400" cy="34549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34" name="Ink 33">
                  <a:extLst>
                    <a:ext uri="{FF2B5EF4-FFF2-40B4-BE49-F238E27FC236}">
                      <a16:creationId xmlns:a16="http://schemas.microsoft.com/office/drawing/2014/main" id="{6560E6A5-D37F-4116-ACA2-71B95FEFD57A}"/>
                    </a:ext>
                  </a:extLst>
                </p14:cNvPr>
                <p14:cNvContentPartPr/>
                <p14:nvPr/>
              </p14:nvContentPartPr>
              <p14:xfrm>
                <a:off x="9470841" y="5279493"/>
                <a:ext cx="184320" cy="57600"/>
              </p14:xfrm>
            </p:contentPart>
          </mc:Choice>
          <mc:Fallback xmlns="">
            <p:pic>
              <p:nvPicPr>
                <p:cNvPr id="34" name="Ink 33">
                  <a:extLst>
                    <a:ext uri="{FF2B5EF4-FFF2-40B4-BE49-F238E27FC236}">
                      <a16:creationId xmlns:a16="http://schemas.microsoft.com/office/drawing/2014/main" id="{6560E6A5-D37F-4116-ACA2-71B95FEFD57A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9446778" y="5255593"/>
                  <a:ext cx="232205" cy="10516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35" name="Ink 34">
                  <a:extLst>
                    <a:ext uri="{FF2B5EF4-FFF2-40B4-BE49-F238E27FC236}">
                      <a16:creationId xmlns:a16="http://schemas.microsoft.com/office/drawing/2014/main" id="{08AD91D4-AD2E-427C-B7DF-86524EAA4A13}"/>
                    </a:ext>
                  </a:extLst>
                </p14:cNvPr>
                <p14:cNvContentPartPr/>
                <p14:nvPr/>
              </p14:nvContentPartPr>
              <p14:xfrm>
                <a:off x="9625281" y="5279493"/>
                <a:ext cx="105120" cy="197280"/>
              </p14:xfrm>
            </p:contentPart>
          </mc:Choice>
          <mc:Fallback xmlns="">
            <p:pic>
              <p:nvPicPr>
                <p:cNvPr id="35" name="Ink 34">
                  <a:extLst>
                    <a:ext uri="{FF2B5EF4-FFF2-40B4-BE49-F238E27FC236}">
                      <a16:creationId xmlns:a16="http://schemas.microsoft.com/office/drawing/2014/main" id="{08AD91D4-AD2E-427C-B7DF-86524EAA4A13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9601281" y="5255493"/>
                  <a:ext cx="152880" cy="2450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7F92BCF-1961-4897-A372-22C21CC993E7}"/>
              </a:ext>
            </a:extLst>
          </p:cNvPr>
          <p:cNvGrpSpPr/>
          <p:nvPr/>
        </p:nvGrpSpPr>
        <p:grpSpPr>
          <a:xfrm>
            <a:off x="15883502" y="5234900"/>
            <a:ext cx="1080000" cy="1446120"/>
            <a:chOff x="10589001" y="3489933"/>
            <a:chExt cx="720000" cy="9640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39" name="Ink 38">
                  <a:extLst>
                    <a:ext uri="{FF2B5EF4-FFF2-40B4-BE49-F238E27FC236}">
                      <a16:creationId xmlns:a16="http://schemas.microsoft.com/office/drawing/2014/main" id="{48618628-0282-48FE-921B-300E0FDD5F66}"/>
                    </a:ext>
                  </a:extLst>
                </p14:cNvPr>
                <p14:cNvContentPartPr/>
                <p14:nvPr/>
              </p14:nvContentPartPr>
              <p14:xfrm>
                <a:off x="10589001" y="3572373"/>
                <a:ext cx="594360" cy="881640"/>
              </p14:xfrm>
            </p:contentPart>
          </mc:Choice>
          <mc:Fallback xmlns="">
            <p:pic>
              <p:nvPicPr>
                <p:cNvPr id="39" name="Ink 38">
                  <a:extLst>
                    <a:ext uri="{FF2B5EF4-FFF2-40B4-BE49-F238E27FC236}">
                      <a16:creationId xmlns:a16="http://schemas.microsoft.com/office/drawing/2014/main" id="{48618628-0282-48FE-921B-300E0FDD5F66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10564986" y="3548383"/>
                  <a:ext cx="642149" cy="92938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40" name="Ink 39">
                  <a:extLst>
                    <a:ext uri="{FF2B5EF4-FFF2-40B4-BE49-F238E27FC236}">
                      <a16:creationId xmlns:a16="http://schemas.microsoft.com/office/drawing/2014/main" id="{F68376ED-35AE-4240-B596-FA6534864020}"/>
                    </a:ext>
                  </a:extLst>
                </p14:cNvPr>
                <p14:cNvContentPartPr/>
                <p14:nvPr/>
              </p14:nvContentPartPr>
              <p14:xfrm>
                <a:off x="11086881" y="3519453"/>
                <a:ext cx="92520" cy="127800"/>
              </p14:xfrm>
            </p:contentPart>
          </mc:Choice>
          <mc:Fallback xmlns="">
            <p:pic>
              <p:nvPicPr>
                <p:cNvPr id="40" name="Ink 39">
                  <a:extLst>
                    <a:ext uri="{FF2B5EF4-FFF2-40B4-BE49-F238E27FC236}">
                      <a16:creationId xmlns:a16="http://schemas.microsoft.com/office/drawing/2014/main" id="{F68376ED-35AE-4240-B596-FA6534864020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11062850" y="3495430"/>
                  <a:ext cx="140342" cy="17560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41" name="Ink 40">
                  <a:extLst>
                    <a:ext uri="{FF2B5EF4-FFF2-40B4-BE49-F238E27FC236}">
                      <a16:creationId xmlns:a16="http://schemas.microsoft.com/office/drawing/2014/main" id="{A9111AAA-1845-45CA-8730-371591CADFD9}"/>
                    </a:ext>
                  </a:extLst>
                </p14:cNvPr>
                <p14:cNvContentPartPr/>
                <p14:nvPr/>
              </p14:nvContentPartPr>
              <p14:xfrm>
                <a:off x="11178681" y="3489933"/>
                <a:ext cx="130320" cy="117720"/>
              </p14:xfrm>
            </p:contentPart>
          </mc:Choice>
          <mc:Fallback xmlns="">
            <p:pic>
              <p:nvPicPr>
                <p:cNvPr id="41" name="Ink 40">
                  <a:extLst>
                    <a:ext uri="{FF2B5EF4-FFF2-40B4-BE49-F238E27FC236}">
                      <a16:creationId xmlns:a16="http://schemas.microsoft.com/office/drawing/2014/main" id="{A9111AAA-1845-45CA-8730-371591CADFD9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11154681" y="3465859"/>
                  <a:ext cx="178080" cy="165627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B4D7882A-A7D0-4EAE-8058-AB27553EFEA4}"/>
              </a:ext>
            </a:extLst>
          </p:cNvPr>
          <p:cNvGrpSpPr/>
          <p:nvPr/>
        </p:nvGrpSpPr>
        <p:grpSpPr>
          <a:xfrm>
            <a:off x="15606482" y="1946300"/>
            <a:ext cx="1237140" cy="2065500"/>
            <a:chOff x="10404321" y="1297533"/>
            <a:chExt cx="824760" cy="13770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43" name="Ink 42">
                  <a:extLst>
                    <a:ext uri="{FF2B5EF4-FFF2-40B4-BE49-F238E27FC236}">
                      <a16:creationId xmlns:a16="http://schemas.microsoft.com/office/drawing/2014/main" id="{5DF12A2E-4253-41E9-91C1-77E142177538}"/>
                    </a:ext>
                  </a:extLst>
                </p14:cNvPr>
                <p14:cNvContentPartPr/>
                <p14:nvPr/>
              </p14:nvContentPartPr>
              <p14:xfrm>
                <a:off x="10433121" y="1454493"/>
                <a:ext cx="795960" cy="1220040"/>
              </p14:xfrm>
            </p:contentPart>
          </mc:Choice>
          <mc:Fallback xmlns="">
            <p:pic>
              <p:nvPicPr>
                <p:cNvPr id="43" name="Ink 42">
                  <a:extLst>
                    <a:ext uri="{FF2B5EF4-FFF2-40B4-BE49-F238E27FC236}">
                      <a16:creationId xmlns:a16="http://schemas.microsoft.com/office/drawing/2014/main" id="{5DF12A2E-4253-41E9-91C1-77E142177538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10409117" y="1430486"/>
                  <a:ext cx="843727" cy="126781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44" name="Ink 43">
                  <a:extLst>
                    <a:ext uri="{FF2B5EF4-FFF2-40B4-BE49-F238E27FC236}">
                      <a16:creationId xmlns:a16="http://schemas.microsoft.com/office/drawing/2014/main" id="{8D301EE9-94B0-445E-A5A1-64F3CF890E8A}"/>
                    </a:ext>
                  </a:extLst>
                </p14:cNvPr>
                <p14:cNvContentPartPr/>
                <p14:nvPr/>
              </p14:nvContentPartPr>
              <p14:xfrm>
                <a:off x="10404321" y="1297533"/>
                <a:ext cx="128160" cy="320400"/>
              </p14:xfrm>
            </p:contentPart>
          </mc:Choice>
          <mc:Fallback xmlns="">
            <p:pic>
              <p:nvPicPr>
                <p:cNvPr id="44" name="Ink 43">
                  <a:extLst>
                    <a:ext uri="{FF2B5EF4-FFF2-40B4-BE49-F238E27FC236}">
                      <a16:creationId xmlns:a16="http://schemas.microsoft.com/office/drawing/2014/main" id="{8D301EE9-94B0-445E-A5A1-64F3CF890E8A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10380321" y="1273533"/>
                  <a:ext cx="175920" cy="3681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B79D3C8B-25FE-40CE-B4F4-E5BC8C489738}"/>
              </a:ext>
            </a:extLst>
          </p:cNvPr>
          <p:cNvGrpSpPr/>
          <p:nvPr/>
        </p:nvGrpSpPr>
        <p:grpSpPr>
          <a:xfrm>
            <a:off x="10735142" y="1784300"/>
            <a:ext cx="2096280" cy="698760"/>
            <a:chOff x="7156761" y="1189533"/>
            <a:chExt cx="1397520" cy="4658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47" name="Ink 46">
                  <a:extLst>
                    <a:ext uri="{FF2B5EF4-FFF2-40B4-BE49-F238E27FC236}">
                      <a16:creationId xmlns:a16="http://schemas.microsoft.com/office/drawing/2014/main" id="{030C8F5B-60B3-4DE0-B177-90366589E45E}"/>
                    </a:ext>
                  </a:extLst>
                </p14:cNvPr>
                <p14:cNvContentPartPr/>
                <p14:nvPr/>
              </p14:nvContentPartPr>
              <p14:xfrm>
                <a:off x="7198521" y="1189533"/>
                <a:ext cx="1355760" cy="431280"/>
              </p14:xfrm>
            </p:contentPart>
          </mc:Choice>
          <mc:Fallback xmlns="">
            <p:pic>
              <p:nvPicPr>
                <p:cNvPr id="47" name="Ink 46">
                  <a:extLst>
                    <a:ext uri="{FF2B5EF4-FFF2-40B4-BE49-F238E27FC236}">
                      <a16:creationId xmlns:a16="http://schemas.microsoft.com/office/drawing/2014/main" id="{030C8F5B-60B3-4DE0-B177-90366589E45E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7174521" y="1165533"/>
                  <a:ext cx="1403520" cy="479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7BD00B25-F1E7-4A65-8ED9-292EFD2C5022}"/>
                    </a:ext>
                  </a:extLst>
                </p14:cNvPr>
                <p14:cNvContentPartPr/>
                <p14:nvPr/>
              </p14:nvContentPartPr>
              <p14:xfrm>
                <a:off x="7156761" y="1474653"/>
                <a:ext cx="191160" cy="180720"/>
              </p14:xfrm>
            </p:contentPart>
          </mc:Choice>
          <mc:Fallback xmlns="">
            <p:pic>
              <p:nvPicPr>
                <p:cNvPr id="48" name="Ink 47">
                  <a:extLst>
                    <a:ext uri="{FF2B5EF4-FFF2-40B4-BE49-F238E27FC236}">
                      <a16:creationId xmlns:a16="http://schemas.microsoft.com/office/drawing/2014/main" id="{7BD00B25-F1E7-4A65-8ED9-292EFD2C5022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7132746" y="1450653"/>
                  <a:ext cx="238950" cy="2284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19ED7B61-8ECB-43A6-B8D9-108221133AF3}"/>
              </a:ext>
            </a:extLst>
          </p:cNvPr>
          <p:cNvGrpSpPr/>
          <p:nvPr/>
        </p:nvGrpSpPr>
        <p:grpSpPr>
          <a:xfrm>
            <a:off x="9010382" y="3848720"/>
            <a:ext cx="945000" cy="1082700"/>
            <a:chOff x="6006921" y="2565813"/>
            <a:chExt cx="630000" cy="7218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737DB677-7270-41B7-A865-2CC5EB85FAF2}"/>
                    </a:ext>
                  </a:extLst>
                </p14:cNvPr>
                <p14:cNvContentPartPr/>
                <p14:nvPr/>
              </p14:nvContentPartPr>
              <p14:xfrm>
                <a:off x="6089361" y="2565813"/>
                <a:ext cx="547560" cy="698760"/>
              </p14:xfrm>
            </p:contentPart>
          </mc:Choice>
          <mc:Fallback xmlns=""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737DB677-7270-41B7-A865-2CC5EB85FAF2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6065345" y="2541809"/>
                  <a:ext cx="595351" cy="74652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51" name="Ink 50">
                  <a:extLst>
                    <a:ext uri="{FF2B5EF4-FFF2-40B4-BE49-F238E27FC236}">
                      <a16:creationId xmlns:a16="http://schemas.microsoft.com/office/drawing/2014/main" id="{E5D42C74-E83F-4AFF-93C9-66E905CFFB1D}"/>
                    </a:ext>
                  </a:extLst>
                </p14:cNvPr>
                <p14:cNvContentPartPr/>
                <p14:nvPr/>
              </p14:nvContentPartPr>
              <p14:xfrm>
                <a:off x="6006921" y="3165573"/>
                <a:ext cx="197640" cy="122040"/>
              </p14:xfrm>
            </p:contentPart>
          </mc:Choice>
          <mc:Fallback xmlns="">
            <p:pic>
              <p:nvPicPr>
                <p:cNvPr id="51" name="Ink 50">
                  <a:extLst>
                    <a:ext uri="{FF2B5EF4-FFF2-40B4-BE49-F238E27FC236}">
                      <a16:creationId xmlns:a16="http://schemas.microsoft.com/office/drawing/2014/main" id="{E5D42C74-E83F-4AFF-93C9-66E905CFFB1D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5982877" y="3141549"/>
                  <a:ext cx="245487" cy="169847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32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D82D418C-E044-4864-A1C4-746EE1888335}"/>
                  </a:ext>
                </a:extLst>
              </p14:cNvPr>
              <p14:cNvContentPartPr/>
              <p14:nvPr/>
            </p14:nvContentPartPr>
            <p14:xfrm>
              <a:off x="7869902" y="439700"/>
              <a:ext cx="9151380" cy="3917700"/>
            </p14:xfrm>
          </p:contentPart>
        </mc:Choice>
        <mc:Fallback xmlns=""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D82D418C-E044-4864-A1C4-746EE1888335}"/>
                  </a:ext>
                </a:extLst>
              </p:cNvPr>
              <p:cNvPicPr/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7851902" y="421699"/>
                <a:ext cx="9187021" cy="395334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4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FC69E2A8-84F6-4DC5-9377-CF44DC3D918D}"/>
                  </a:ext>
                </a:extLst>
              </p14:cNvPr>
              <p14:cNvContentPartPr/>
              <p14:nvPr/>
            </p14:nvContentPartPr>
            <p14:xfrm>
              <a:off x="7210022" y="4468100"/>
              <a:ext cx="10726560" cy="5136480"/>
            </p14:xfrm>
          </p:contentPart>
        </mc:Choice>
        <mc:Fallback xmlns=""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FC69E2A8-84F6-4DC5-9377-CF44DC3D918D}"/>
                  </a:ext>
                </a:extLst>
              </p:cNvPr>
              <p:cNvPicPr/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7192022" y="4450100"/>
                <a:ext cx="10762200" cy="5172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6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339BA33E-08F0-421E-9719-881D9681B3C0}"/>
                  </a:ext>
                </a:extLst>
              </p14:cNvPr>
              <p14:cNvContentPartPr/>
              <p14:nvPr/>
            </p14:nvContentPartPr>
            <p14:xfrm>
              <a:off x="14362322" y="3064640"/>
              <a:ext cx="3882600" cy="2718360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339BA33E-08F0-421E-9719-881D9681B3C0}"/>
                  </a:ext>
                </a:extLst>
              </p:cNvPr>
              <p:cNvPicPr/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14344322" y="3046635"/>
                <a:ext cx="3918240" cy="2754009"/>
              </a:xfrm>
              <a:prstGeom prst="rect">
                <a:avLst/>
              </a:prstGeom>
            </p:spPr>
          </p:pic>
        </mc:Fallback>
      </mc:AlternateContent>
      <p:grpSp>
        <p:nvGrpSpPr>
          <p:cNvPr id="29" name="Group 28">
            <a:extLst>
              <a:ext uri="{FF2B5EF4-FFF2-40B4-BE49-F238E27FC236}">
                <a16:creationId xmlns:a16="http://schemas.microsoft.com/office/drawing/2014/main" id="{623E66E4-182F-4639-A28D-1241752FF2CD}"/>
              </a:ext>
            </a:extLst>
          </p:cNvPr>
          <p:cNvGrpSpPr/>
          <p:nvPr/>
        </p:nvGrpSpPr>
        <p:grpSpPr>
          <a:xfrm>
            <a:off x="15099422" y="3243380"/>
            <a:ext cx="1037340" cy="696600"/>
            <a:chOff x="10066281" y="2162253"/>
            <a:chExt cx="691560" cy="4644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8">
              <p14:nvContentPartPr>
                <p14:cNvPr id="24" name="Ink 23">
                  <a:extLst>
                    <a:ext uri="{FF2B5EF4-FFF2-40B4-BE49-F238E27FC236}">
                      <a16:creationId xmlns:a16="http://schemas.microsoft.com/office/drawing/2014/main" id="{03ACC02F-1F3C-4F15-877F-86BF57E9E364}"/>
                    </a:ext>
                  </a:extLst>
                </p14:cNvPr>
                <p14:cNvContentPartPr/>
                <p14:nvPr/>
              </p14:nvContentPartPr>
              <p14:xfrm>
                <a:off x="10221801" y="2229933"/>
                <a:ext cx="290160" cy="278280"/>
              </p14:xfrm>
            </p:contentPart>
          </mc:Choice>
          <mc:Fallback xmlns="">
            <p:pic>
              <p:nvPicPr>
                <p:cNvPr id="24" name="Ink 23">
                  <a:extLst>
                    <a:ext uri="{FF2B5EF4-FFF2-40B4-BE49-F238E27FC236}">
                      <a16:creationId xmlns:a16="http://schemas.microsoft.com/office/drawing/2014/main" id="{03ACC02F-1F3C-4F15-877F-86BF57E9E364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10209801" y="2217928"/>
                  <a:ext cx="313920" cy="30205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0">
              <p14:nvContentPartPr>
                <p14:cNvPr id="25" name="Ink 24">
                  <a:extLst>
                    <a:ext uri="{FF2B5EF4-FFF2-40B4-BE49-F238E27FC236}">
                      <a16:creationId xmlns:a16="http://schemas.microsoft.com/office/drawing/2014/main" id="{A88812A4-3CA3-48AD-B68C-147C79859A90}"/>
                    </a:ext>
                  </a:extLst>
                </p14:cNvPr>
                <p14:cNvContentPartPr/>
                <p14:nvPr/>
              </p14:nvContentPartPr>
              <p14:xfrm>
                <a:off x="10147641" y="2438013"/>
                <a:ext cx="31320" cy="360"/>
              </p14:xfrm>
            </p:contentPart>
          </mc:Choice>
          <mc:Fallback xmlns="">
            <p:pic>
              <p:nvPicPr>
                <p:cNvPr id="25" name="Ink 24">
                  <a:extLst>
                    <a:ext uri="{FF2B5EF4-FFF2-40B4-BE49-F238E27FC236}">
                      <a16:creationId xmlns:a16="http://schemas.microsoft.com/office/drawing/2014/main" id="{A88812A4-3CA3-48AD-B68C-147C79859A90}"/>
                    </a:ext>
                  </a:extLst>
                </p:cNvPr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10135595" y="2420013"/>
                  <a:ext cx="55171" cy="3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2">
              <p14:nvContentPartPr>
                <p14:cNvPr id="28" name="Ink 27">
                  <a:extLst>
                    <a:ext uri="{FF2B5EF4-FFF2-40B4-BE49-F238E27FC236}">
                      <a16:creationId xmlns:a16="http://schemas.microsoft.com/office/drawing/2014/main" id="{1E556AA5-0D26-43CB-B76D-D94B897BFF1D}"/>
                    </a:ext>
                  </a:extLst>
                </p14:cNvPr>
                <p14:cNvContentPartPr/>
                <p14:nvPr/>
              </p14:nvContentPartPr>
              <p14:xfrm>
                <a:off x="10066281" y="2162253"/>
                <a:ext cx="691560" cy="464400"/>
              </p14:xfrm>
            </p:contentPart>
          </mc:Choice>
          <mc:Fallback xmlns="">
            <p:pic>
              <p:nvPicPr>
                <p:cNvPr id="28" name="Ink 27">
                  <a:extLst>
                    <a:ext uri="{FF2B5EF4-FFF2-40B4-BE49-F238E27FC236}">
                      <a16:creationId xmlns:a16="http://schemas.microsoft.com/office/drawing/2014/main" id="{1E556AA5-0D26-43CB-B76D-D94B897BFF1D}"/>
                    </a:ext>
                  </a:extLst>
                </p:cNvPr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10054279" y="2150241"/>
                  <a:ext cx="715324" cy="488185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7B0FDAFC-68A1-4AE3-B376-1AE794DF254D}"/>
              </a:ext>
            </a:extLst>
          </p:cNvPr>
          <p:cNvGrpSpPr/>
          <p:nvPr/>
        </p:nvGrpSpPr>
        <p:grpSpPr>
          <a:xfrm>
            <a:off x="11233562" y="5720900"/>
            <a:ext cx="1287900" cy="1124280"/>
            <a:chOff x="7489041" y="3813933"/>
            <a:chExt cx="858600" cy="7495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4">
              <p14:nvContentPartPr>
                <p14:cNvPr id="30" name="Ink 29">
                  <a:extLst>
                    <a:ext uri="{FF2B5EF4-FFF2-40B4-BE49-F238E27FC236}">
                      <a16:creationId xmlns:a16="http://schemas.microsoft.com/office/drawing/2014/main" id="{30A6967B-522F-4A8E-9943-56F1EB0E9FFB}"/>
                    </a:ext>
                  </a:extLst>
                </p14:cNvPr>
                <p14:cNvContentPartPr/>
                <p14:nvPr/>
              </p14:nvContentPartPr>
              <p14:xfrm>
                <a:off x="7759761" y="4020573"/>
                <a:ext cx="322200" cy="415080"/>
              </p14:xfrm>
            </p:contentPart>
          </mc:Choice>
          <mc:Fallback xmlns="">
            <p:pic>
              <p:nvPicPr>
                <p:cNvPr id="30" name="Ink 29">
                  <a:extLst>
                    <a:ext uri="{FF2B5EF4-FFF2-40B4-BE49-F238E27FC236}">
                      <a16:creationId xmlns:a16="http://schemas.microsoft.com/office/drawing/2014/main" id="{30A6967B-522F-4A8E-9943-56F1EB0E9FFB}"/>
                    </a:ext>
                  </a:extLst>
                </p:cNvPr>
                <p:cNvPicPr/>
                <p:nvPr/>
              </p:nvPicPr>
              <p:blipFill>
                <a:blip r:embed="rId45"/>
                <a:stretch>
                  <a:fillRect/>
                </a:stretch>
              </p:blipFill>
              <p:spPr>
                <a:xfrm>
                  <a:off x="7747757" y="4008570"/>
                  <a:ext cx="345969" cy="43884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6">
              <p14:nvContentPartPr>
                <p14:cNvPr id="37" name="Ink 36">
                  <a:extLst>
                    <a:ext uri="{FF2B5EF4-FFF2-40B4-BE49-F238E27FC236}">
                      <a16:creationId xmlns:a16="http://schemas.microsoft.com/office/drawing/2014/main" id="{882CEBC9-6C06-4173-8B91-5F6CE0DC23BA}"/>
                    </a:ext>
                  </a:extLst>
                </p14:cNvPr>
                <p14:cNvContentPartPr/>
                <p14:nvPr/>
              </p14:nvContentPartPr>
              <p14:xfrm>
                <a:off x="7489041" y="3813933"/>
                <a:ext cx="858600" cy="749520"/>
              </p14:xfrm>
            </p:contentPart>
          </mc:Choice>
          <mc:Fallback xmlns="">
            <p:pic>
              <p:nvPicPr>
                <p:cNvPr id="37" name="Ink 36">
                  <a:extLst>
                    <a:ext uri="{FF2B5EF4-FFF2-40B4-BE49-F238E27FC236}">
                      <a16:creationId xmlns:a16="http://schemas.microsoft.com/office/drawing/2014/main" id="{882CEBC9-6C06-4173-8B91-5F6CE0DC23BA}"/>
                    </a:ext>
                  </a:extLst>
                </p:cNvPr>
                <p:cNvPicPr/>
                <p:nvPr/>
              </p:nvPicPr>
              <p:blipFill>
                <a:blip r:embed="rId47"/>
                <a:stretch>
                  <a:fillRect/>
                </a:stretch>
              </p:blipFill>
              <p:spPr>
                <a:xfrm>
                  <a:off x="7477039" y="3801933"/>
                  <a:ext cx="882363" cy="77328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48">
            <p14:nvContentPartPr>
              <p14:cNvPr id="52" name="Ink 51">
                <a:extLst>
                  <a:ext uri="{FF2B5EF4-FFF2-40B4-BE49-F238E27FC236}">
                    <a16:creationId xmlns:a16="http://schemas.microsoft.com/office/drawing/2014/main" id="{A8805C58-6A78-4ACD-99DA-365C03DBF63E}"/>
                  </a:ext>
                </a:extLst>
              </p14:cNvPr>
              <p14:cNvContentPartPr/>
              <p14:nvPr/>
            </p14:nvContentPartPr>
            <p14:xfrm>
              <a:off x="9084902" y="1459760"/>
              <a:ext cx="253260" cy="573480"/>
            </p14:xfrm>
          </p:contentPart>
        </mc:Choice>
        <mc:Fallback xmlns="">
          <p:pic>
            <p:nvPicPr>
              <p:cNvPr id="52" name="Ink 51">
                <a:extLst>
                  <a:ext uri="{FF2B5EF4-FFF2-40B4-BE49-F238E27FC236}">
                    <a16:creationId xmlns:a16="http://schemas.microsoft.com/office/drawing/2014/main" id="{A8805C58-6A78-4ACD-99DA-365C03DBF63E}"/>
                  </a:ext>
                </a:extLst>
              </p:cNvPr>
              <p:cNvPicPr/>
              <p:nvPr/>
            </p:nvPicPr>
            <p:blipFill>
              <a:blip r:embed="rId49"/>
              <a:stretch>
                <a:fillRect/>
              </a:stretch>
            </p:blipFill>
            <p:spPr>
              <a:xfrm>
                <a:off x="9066889" y="1441760"/>
                <a:ext cx="288925" cy="609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0">
            <p14:nvContentPartPr>
              <p14:cNvPr id="53" name="Ink 52">
                <a:extLst>
                  <a:ext uri="{FF2B5EF4-FFF2-40B4-BE49-F238E27FC236}">
                    <a16:creationId xmlns:a16="http://schemas.microsoft.com/office/drawing/2014/main" id="{903A3CD1-4C26-4BB2-BF42-0F71E1D697CF}"/>
                  </a:ext>
                </a:extLst>
              </p14:cNvPr>
              <p14:cNvContentPartPr/>
              <p14:nvPr/>
            </p14:nvContentPartPr>
            <p14:xfrm>
              <a:off x="8727962" y="1237820"/>
              <a:ext cx="1053000" cy="962280"/>
            </p14:xfrm>
          </p:contentPart>
        </mc:Choice>
        <mc:Fallback xmlns="">
          <p:pic>
            <p:nvPicPr>
              <p:cNvPr id="53" name="Ink 52">
                <a:extLst>
                  <a:ext uri="{FF2B5EF4-FFF2-40B4-BE49-F238E27FC236}">
                    <a16:creationId xmlns:a16="http://schemas.microsoft.com/office/drawing/2014/main" id="{903A3CD1-4C26-4BB2-BF42-0F71E1D697CF}"/>
                  </a:ext>
                </a:extLst>
              </p:cNvPr>
              <p:cNvPicPr/>
              <p:nvPr/>
            </p:nvPicPr>
            <p:blipFill>
              <a:blip r:embed="rId51"/>
              <a:stretch>
                <a:fillRect/>
              </a:stretch>
            </p:blipFill>
            <p:spPr>
              <a:xfrm>
                <a:off x="8709950" y="1219820"/>
                <a:ext cx="1088664" cy="997920"/>
              </a:xfrm>
              <a:prstGeom prst="rect">
                <a:avLst/>
              </a:prstGeom>
            </p:spPr>
          </p:pic>
        </mc:Fallback>
      </mc:AlternateContent>
      <p:sp>
        <p:nvSpPr>
          <p:cNvPr id="54" name="TextBox 53">
            <a:extLst>
              <a:ext uri="{FF2B5EF4-FFF2-40B4-BE49-F238E27FC236}">
                <a16:creationId xmlns:a16="http://schemas.microsoft.com/office/drawing/2014/main" id="{375B0FA2-4689-49FF-A6C6-4FC5F5B8EEA2}"/>
              </a:ext>
            </a:extLst>
          </p:cNvPr>
          <p:cNvSpPr txBox="1"/>
          <p:nvPr/>
        </p:nvSpPr>
        <p:spPr>
          <a:xfrm>
            <a:off x="707923" y="439700"/>
            <a:ext cx="732538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371600">
              <a:defRPr/>
            </a:pPr>
            <a:r>
              <a:rPr lang="en-GB" sz="4800" b="1" dirty="0">
                <a:solidFill>
                  <a:prstClr val="white"/>
                </a:solidFill>
                <a:latin typeface="Univers Condensed" panose="020B0506020202050204" pitchFamily="34" charset="0"/>
              </a:rPr>
              <a:t>1 = Stakeholder perspective</a:t>
            </a:r>
          </a:p>
          <a:p>
            <a:pPr defTabSz="1371600">
              <a:defRPr/>
            </a:pPr>
            <a:endParaRPr lang="en-GB" sz="4800" b="1" dirty="0">
              <a:solidFill>
                <a:prstClr val="white"/>
              </a:solidFill>
              <a:latin typeface="Univers Condensed" panose="020B0506020202050204" pitchFamily="34" charset="0"/>
            </a:endParaRPr>
          </a:p>
          <a:p>
            <a:pPr defTabSz="1371600">
              <a:defRPr/>
            </a:pPr>
            <a:r>
              <a:rPr lang="en-GB" sz="4800" b="1" dirty="0">
                <a:solidFill>
                  <a:prstClr val="white"/>
                </a:solidFill>
                <a:latin typeface="Univers Condensed" panose="020B0506020202050204" pitchFamily="34" charset="0"/>
              </a:rPr>
              <a:t>2 = People perspective</a:t>
            </a:r>
          </a:p>
          <a:p>
            <a:pPr defTabSz="1371600">
              <a:defRPr/>
            </a:pPr>
            <a:endParaRPr lang="en-GB" sz="4800" b="1" dirty="0">
              <a:solidFill>
                <a:prstClr val="white"/>
              </a:solidFill>
              <a:latin typeface="Univers Condensed" panose="020B0506020202050204" pitchFamily="34" charset="0"/>
            </a:endParaRPr>
          </a:p>
          <a:p>
            <a:pPr defTabSz="1371600">
              <a:defRPr/>
            </a:pPr>
            <a:r>
              <a:rPr lang="en-GB" sz="4800" b="1" dirty="0">
                <a:solidFill>
                  <a:prstClr val="white"/>
                </a:solidFill>
                <a:latin typeface="Univers Condensed" panose="020B0506020202050204" pitchFamily="34" charset="0"/>
              </a:rPr>
              <a:t>3 = Library perspective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730C2D56-EF98-4E36-BAA8-5E4E45BB216E}"/>
              </a:ext>
            </a:extLst>
          </p:cNvPr>
          <p:cNvGrpSpPr/>
          <p:nvPr/>
        </p:nvGrpSpPr>
        <p:grpSpPr>
          <a:xfrm>
            <a:off x="11166206" y="3074363"/>
            <a:ext cx="4729320" cy="1370520"/>
            <a:chOff x="7444137" y="2049575"/>
            <a:chExt cx="3152880" cy="9136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2">
              <p14:nvContentPartPr>
                <p14:cNvPr id="56" name="Ink 55">
                  <a:extLst>
                    <a:ext uri="{FF2B5EF4-FFF2-40B4-BE49-F238E27FC236}">
                      <a16:creationId xmlns:a16="http://schemas.microsoft.com/office/drawing/2014/main" id="{E3E83C22-CB29-4777-A9F0-C2CF0D31540F}"/>
                    </a:ext>
                  </a:extLst>
                </p14:cNvPr>
                <p14:cNvContentPartPr/>
                <p14:nvPr/>
              </p14:nvContentPartPr>
              <p14:xfrm>
                <a:off x="7488057" y="2184575"/>
                <a:ext cx="3040560" cy="724680"/>
              </p14:xfrm>
            </p:contentPart>
          </mc:Choice>
          <mc:Fallback xmlns="">
            <p:pic>
              <p:nvPicPr>
                <p:cNvPr id="56" name="Ink 55">
                  <a:extLst>
                    <a:ext uri="{FF2B5EF4-FFF2-40B4-BE49-F238E27FC236}">
                      <a16:creationId xmlns:a16="http://schemas.microsoft.com/office/drawing/2014/main" id="{E3E83C22-CB29-4777-A9F0-C2CF0D31540F}"/>
                    </a:ext>
                  </a:extLst>
                </p:cNvPr>
                <p:cNvPicPr/>
                <p:nvPr/>
              </p:nvPicPr>
              <p:blipFill>
                <a:blip r:embed="rId53"/>
                <a:stretch>
                  <a:fillRect/>
                </a:stretch>
              </p:blipFill>
              <p:spPr>
                <a:xfrm>
                  <a:off x="7476058" y="2172573"/>
                  <a:ext cx="3064318" cy="74844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4">
              <p14:nvContentPartPr>
                <p14:cNvPr id="57" name="Ink 56">
                  <a:extLst>
                    <a:ext uri="{FF2B5EF4-FFF2-40B4-BE49-F238E27FC236}">
                      <a16:creationId xmlns:a16="http://schemas.microsoft.com/office/drawing/2014/main" id="{DB29DD9F-70EB-4CFB-9EED-6DF8B285AA8A}"/>
                    </a:ext>
                  </a:extLst>
                </p14:cNvPr>
                <p14:cNvContentPartPr/>
                <p14:nvPr/>
              </p14:nvContentPartPr>
              <p14:xfrm>
                <a:off x="10289937" y="2762015"/>
                <a:ext cx="307080" cy="201240"/>
              </p14:xfrm>
            </p:contentPart>
          </mc:Choice>
          <mc:Fallback xmlns="">
            <p:pic>
              <p:nvPicPr>
                <p:cNvPr id="57" name="Ink 56">
                  <a:extLst>
                    <a:ext uri="{FF2B5EF4-FFF2-40B4-BE49-F238E27FC236}">
                      <a16:creationId xmlns:a16="http://schemas.microsoft.com/office/drawing/2014/main" id="{DB29DD9F-70EB-4CFB-9EED-6DF8B285AA8A}"/>
                    </a:ext>
                  </a:extLst>
                </p:cNvPr>
                <p:cNvPicPr/>
                <p:nvPr/>
              </p:nvPicPr>
              <p:blipFill>
                <a:blip r:embed="rId55"/>
                <a:stretch>
                  <a:fillRect/>
                </a:stretch>
              </p:blipFill>
              <p:spPr>
                <a:xfrm>
                  <a:off x="10277951" y="2750036"/>
                  <a:ext cx="330812" cy="22495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6">
              <p14:nvContentPartPr>
                <p14:cNvPr id="58" name="Ink 57">
                  <a:extLst>
                    <a:ext uri="{FF2B5EF4-FFF2-40B4-BE49-F238E27FC236}">
                      <a16:creationId xmlns:a16="http://schemas.microsoft.com/office/drawing/2014/main" id="{16649DE3-7529-4FDF-AF27-774409C18F85}"/>
                    </a:ext>
                  </a:extLst>
                </p14:cNvPr>
                <p14:cNvContentPartPr/>
                <p14:nvPr/>
              </p14:nvContentPartPr>
              <p14:xfrm>
                <a:off x="7444137" y="2049575"/>
                <a:ext cx="200880" cy="315360"/>
              </p14:xfrm>
            </p:contentPart>
          </mc:Choice>
          <mc:Fallback xmlns="">
            <p:pic>
              <p:nvPicPr>
                <p:cNvPr id="58" name="Ink 57">
                  <a:extLst>
                    <a:ext uri="{FF2B5EF4-FFF2-40B4-BE49-F238E27FC236}">
                      <a16:creationId xmlns:a16="http://schemas.microsoft.com/office/drawing/2014/main" id="{16649DE3-7529-4FDF-AF27-774409C18F85}"/>
                    </a:ext>
                  </a:extLst>
                </p:cNvPr>
                <p:cNvPicPr/>
                <p:nvPr/>
              </p:nvPicPr>
              <p:blipFill>
                <a:blip r:embed="rId57"/>
                <a:stretch>
                  <a:fillRect/>
                </a:stretch>
              </p:blipFill>
              <p:spPr>
                <a:xfrm>
                  <a:off x="7432137" y="2037575"/>
                  <a:ext cx="224640" cy="33912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141966276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CFA88DDB-9DE0-4D6A-8F5D-5135BEF10A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8D84BC5-3CB7-4853-BC89-19B2733BFBFE}"/>
              </a:ext>
            </a:extLst>
          </p:cNvPr>
          <p:cNvSpPr txBox="1"/>
          <p:nvPr/>
        </p:nvSpPr>
        <p:spPr>
          <a:xfrm>
            <a:off x="255149" y="9645246"/>
            <a:ext cx="247000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371600">
              <a:defRPr/>
            </a:pPr>
            <a:r>
              <a:rPr lang="lv-LV" sz="2100" dirty="0">
                <a:solidFill>
                  <a:prstClr val="white"/>
                </a:solidFill>
                <a:latin typeface="Univers Condensed Light" panose="020B0306020202040204" pitchFamily="34" charset="0"/>
              </a:rPr>
              <a:t>Photo:</a:t>
            </a:r>
            <a:r>
              <a:rPr lang="en-GB" sz="2100" dirty="0">
                <a:solidFill>
                  <a:prstClr val="white"/>
                </a:solidFill>
                <a:latin typeface="Univers Condensed Light" panose="020B0306020202040204" pitchFamily="34" charset="0"/>
              </a:rPr>
              <a:t> </a:t>
            </a:r>
            <a:r>
              <a:rPr lang="lv-LV" sz="2100" dirty="0">
                <a:solidFill>
                  <a:prstClr val="white"/>
                </a:solidFill>
                <a:latin typeface="Univers Condensed Light" panose="020B0306020202040204" pitchFamily="34" charset="0"/>
              </a:rPr>
              <a:t>bit.ly/3AsNVIU</a:t>
            </a:r>
            <a:endParaRPr lang="en-GB" sz="2100" dirty="0">
              <a:solidFill>
                <a:prstClr val="white"/>
              </a:solidFill>
              <a:latin typeface="Univers Condensed Light" panose="020B0306020202040204" pitchFamily="34" charset="0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D9AAB8F9-E08B-4A10-9891-4BA1C3837720}"/>
              </a:ext>
            </a:extLst>
          </p:cNvPr>
          <p:cNvSpPr/>
          <p:nvPr/>
        </p:nvSpPr>
        <p:spPr>
          <a:xfrm>
            <a:off x="7798892" y="5075315"/>
            <a:ext cx="3222990" cy="1209369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1600">
              <a:defRPr/>
            </a:pPr>
            <a:r>
              <a:rPr lang="en-GB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Univers Condensed" panose="020B0506020202050204" pitchFamily="34" charset="0"/>
              </a:rPr>
              <a:t>Resources: Staff, equipment, money</a:t>
            </a:r>
            <a:endParaRPr lang="en-GB" sz="3000" dirty="0">
              <a:solidFill>
                <a:prstClr val="black">
                  <a:lumMod val="85000"/>
                  <a:lumOff val="15000"/>
                </a:prstClr>
              </a:solidFill>
              <a:latin typeface="Univers Condensed" panose="020B0506020202050204" pitchFamily="34" charset="0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B61C192D-EEDF-48AD-8903-EE0A8821A825}"/>
              </a:ext>
            </a:extLst>
          </p:cNvPr>
          <p:cNvSpPr/>
          <p:nvPr/>
        </p:nvSpPr>
        <p:spPr>
          <a:xfrm>
            <a:off x="14388006" y="6756359"/>
            <a:ext cx="2690220" cy="1209369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1600">
              <a:defRPr/>
            </a:pPr>
            <a:r>
              <a:rPr lang="en-GB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Univers Condensed" panose="020B0506020202050204" pitchFamily="34" charset="0"/>
              </a:rPr>
              <a:t>Number of trained people</a:t>
            </a:r>
            <a:endParaRPr lang="en-GB" sz="3000" dirty="0">
              <a:solidFill>
                <a:prstClr val="black">
                  <a:lumMod val="85000"/>
                  <a:lumOff val="15000"/>
                </a:prstClr>
              </a:solidFill>
              <a:latin typeface="Univers Condensed" panose="020B0506020202050204" pitchFamily="34" charset="0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58284E0E-5323-4F1F-83F4-D66F768EC465}"/>
              </a:ext>
            </a:extLst>
          </p:cNvPr>
          <p:cNvSpPr/>
          <p:nvPr/>
        </p:nvSpPr>
        <p:spPr>
          <a:xfrm>
            <a:off x="15249833" y="4068627"/>
            <a:ext cx="2690222" cy="1209369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1600">
              <a:defRPr/>
            </a:pPr>
            <a:r>
              <a:rPr lang="en-GB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Univers Condensed" panose="020B0506020202050204" pitchFamily="34" charset="0"/>
              </a:rPr>
              <a:t>People who improved skills, found job</a:t>
            </a:r>
            <a:endParaRPr lang="en-GB" sz="3000" dirty="0">
              <a:solidFill>
                <a:prstClr val="black">
                  <a:lumMod val="85000"/>
                  <a:lumOff val="15000"/>
                </a:prstClr>
              </a:solidFill>
              <a:latin typeface="Univers Condensed" panose="020B0506020202050204" pitchFamily="34" charset="0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EFC3F592-FBF2-4893-A9A1-23F416084CFC}"/>
              </a:ext>
            </a:extLst>
          </p:cNvPr>
          <p:cNvSpPr/>
          <p:nvPr/>
        </p:nvSpPr>
        <p:spPr>
          <a:xfrm>
            <a:off x="12883262" y="1564127"/>
            <a:ext cx="2690220" cy="1209369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1600">
              <a:defRPr/>
            </a:pPr>
            <a:r>
              <a:rPr lang="en-GB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Univers Condensed" panose="020B0506020202050204" pitchFamily="34" charset="0"/>
              </a:rPr>
              <a:t>Reduced unemployment rates</a:t>
            </a:r>
            <a:endParaRPr lang="en-GB" sz="2700" dirty="0">
              <a:solidFill>
                <a:prstClr val="black">
                  <a:lumMod val="85000"/>
                  <a:lumOff val="15000"/>
                </a:prstClr>
              </a:solidFill>
              <a:latin typeface="Univers Condensed" panose="020B0506020202050204" pitchFamily="34" charset="0"/>
            </a:endParaRP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4FDA81-192A-4A5B-B1F2-365B9765F08C}"/>
              </a:ext>
            </a:extLst>
          </p:cNvPr>
          <p:cNvSpPr/>
          <p:nvPr/>
        </p:nvSpPr>
        <p:spPr>
          <a:xfrm>
            <a:off x="8952081" y="2616411"/>
            <a:ext cx="2690220" cy="1209369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1600">
              <a:defRPr/>
            </a:pPr>
            <a:r>
              <a:rPr lang="en-GB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Univers Condensed" panose="020B0506020202050204" pitchFamily="34" charset="0"/>
              </a:rPr>
              <a:t>Employment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7B45EA7A-C664-4500-9D36-E5E835246C52}"/>
              </a:ext>
            </a:extLst>
          </p:cNvPr>
          <p:cNvSpPr/>
          <p:nvPr/>
        </p:nvSpPr>
        <p:spPr>
          <a:xfrm>
            <a:off x="10258051" y="7670589"/>
            <a:ext cx="2690219" cy="1209369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1600">
              <a:defRPr/>
            </a:pPr>
            <a:r>
              <a:rPr lang="en-GB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Univers Condensed" panose="020B0506020202050204" pitchFamily="34" charset="0"/>
              </a:rPr>
              <a:t>Job skills training</a:t>
            </a:r>
            <a:endParaRPr lang="en-GB" sz="3000" dirty="0">
              <a:solidFill>
                <a:prstClr val="black">
                  <a:lumMod val="85000"/>
                  <a:lumOff val="15000"/>
                </a:prstClr>
              </a:solidFill>
              <a:latin typeface="Univers Condensed" panose="020B0506020202050204" pitchFamily="34" charset="0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42086C68-4E56-47B2-97C7-2CA8A5299F47}"/>
              </a:ext>
            </a:extLst>
          </p:cNvPr>
          <p:cNvGrpSpPr/>
          <p:nvPr/>
        </p:nvGrpSpPr>
        <p:grpSpPr>
          <a:xfrm>
            <a:off x="9261482" y="6355940"/>
            <a:ext cx="1041120" cy="1549260"/>
            <a:chOff x="6174321" y="4237293"/>
            <a:chExt cx="694080" cy="10328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279EFEE4-7F08-4077-AE1E-8F6B3D833103}"/>
                    </a:ext>
                  </a:extLst>
                </p14:cNvPr>
                <p14:cNvContentPartPr/>
                <p14:nvPr/>
              </p14:nvContentPartPr>
              <p14:xfrm>
                <a:off x="6174321" y="4237293"/>
                <a:ext cx="628200" cy="954360"/>
              </p14:xfrm>
            </p:contentPart>
          </mc:Choice>
          <mc:Fallback xmlns=""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279EFEE4-7F08-4077-AE1E-8F6B3D833103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150316" y="4213290"/>
                  <a:ext cx="675969" cy="100212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31" name="Ink 30">
                  <a:extLst>
                    <a:ext uri="{FF2B5EF4-FFF2-40B4-BE49-F238E27FC236}">
                      <a16:creationId xmlns:a16="http://schemas.microsoft.com/office/drawing/2014/main" id="{6225AE45-E8CD-40A9-8CDE-0521DB5860C5}"/>
                    </a:ext>
                  </a:extLst>
                </p14:cNvPr>
                <p14:cNvContentPartPr/>
                <p14:nvPr/>
              </p14:nvContentPartPr>
              <p14:xfrm>
                <a:off x="6736281" y="5023893"/>
                <a:ext cx="132120" cy="246240"/>
              </p14:xfrm>
            </p:contentPart>
          </mc:Choice>
          <mc:Fallback xmlns="">
            <p:pic>
              <p:nvPicPr>
                <p:cNvPr id="31" name="Ink 30">
                  <a:extLst>
                    <a:ext uri="{FF2B5EF4-FFF2-40B4-BE49-F238E27FC236}">
                      <a16:creationId xmlns:a16="http://schemas.microsoft.com/office/drawing/2014/main" id="{6225AE45-E8CD-40A9-8CDE-0521DB5860C5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6712259" y="4999916"/>
                  <a:ext cx="179923" cy="293953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70B7464D-E31C-43D6-A5D6-D5F5ECD3CD4C}"/>
              </a:ext>
            </a:extLst>
          </p:cNvPr>
          <p:cNvGrpSpPr/>
          <p:nvPr/>
        </p:nvGrpSpPr>
        <p:grpSpPr>
          <a:xfrm>
            <a:off x="12992882" y="7919240"/>
            <a:ext cx="1602720" cy="608580"/>
            <a:chOff x="8661921" y="5279493"/>
            <a:chExt cx="1068480" cy="4057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33" name="Ink 32">
                  <a:extLst>
                    <a:ext uri="{FF2B5EF4-FFF2-40B4-BE49-F238E27FC236}">
                      <a16:creationId xmlns:a16="http://schemas.microsoft.com/office/drawing/2014/main" id="{002699D3-41FD-41B0-A9A1-FB5BAB689428}"/>
                    </a:ext>
                  </a:extLst>
                </p14:cNvPr>
                <p14:cNvContentPartPr/>
                <p14:nvPr/>
              </p14:nvContentPartPr>
              <p14:xfrm>
                <a:off x="8661921" y="5387493"/>
                <a:ext cx="980640" cy="297720"/>
              </p14:xfrm>
            </p:contentPart>
          </mc:Choice>
          <mc:Fallback xmlns="">
            <p:pic>
              <p:nvPicPr>
                <p:cNvPr id="33" name="Ink 32">
                  <a:extLst>
                    <a:ext uri="{FF2B5EF4-FFF2-40B4-BE49-F238E27FC236}">
                      <a16:creationId xmlns:a16="http://schemas.microsoft.com/office/drawing/2014/main" id="{002699D3-41FD-41B0-A9A1-FB5BAB689428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8637921" y="5363483"/>
                  <a:ext cx="1028400" cy="34549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34" name="Ink 33">
                  <a:extLst>
                    <a:ext uri="{FF2B5EF4-FFF2-40B4-BE49-F238E27FC236}">
                      <a16:creationId xmlns:a16="http://schemas.microsoft.com/office/drawing/2014/main" id="{6560E6A5-D37F-4116-ACA2-71B95FEFD57A}"/>
                    </a:ext>
                  </a:extLst>
                </p14:cNvPr>
                <p14:cNvContentPartPr/>
                <p14:nvPr/>
              </p14:nvContentPartPr>
              <p14:xfrm>
                <a:off x="9470841" y="5279493"/>
                <a:ext cx="184320" cy="57600"/>
              </p14:xfrm>
            </p:contentPart>
          </mc:Choice>
          <mc:Fallback xmlns="">
            <p:pic>
              <p:nvPicPr>
                <p:cNvPr id="34" name="Ink 33">
                  <a:extLst>
                    <a:ext uri="{FF2B5EF4-FFF2-40B4-BE49-F238E27FC236}">
                      <a16:creationId xmlns:a16="http://schemas.microsoft.com/office/drawing/2014/main" id="{6560E6A5-D37F-4116-ACA2-71B95FEFD57A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9446778" y="5255593"/>
                  <a:ext cx="232205" cy="10516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35" name="Ink 34">
                  <a:extLst>
                    <a:ext uri="{FF2B5EF4-FFF2-40B4-BE49-F238E27FC236}">
                      <a16:creationId xmlns:a16="http://schemas.microsoft.com/office/drawing/2014/main" id="{08AD91D4-AD2E-427C-B7DF-86524EAA4A13}"/>
                    </a:ext>
                  </a:extLst>
                </p14:cNvPr>
                <p14:cNvContentPartPr/>
                <p14:nvPr/>
              </p14:nvContentPartPr>
              <p14:xfrm>
                <a:off x="9625281" y="5279493"/>
                <a:ext cx="105120" cy="197280"/>
              </p14:xfrm>
            </p:contentPart>
          </mc:Choice>
          <mc:Fallback xmlns="">
            <p:pic>
              <p:nvPicPr>
                <p:cNvPr id="35" name="Ink 34">
                  <a:extLst>
                    <a:ext uri="{FF2B5EF4-FFF2-40B4-BE49-F238E27FC236}">
                      <a16:creationId xmlns:a16="http://schemas.microsoft.com/office/drawing/2014/main" id="{08AD91D4-AD2E-427C-B7DF-86524EAA4A13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9601281" y="5255493"/>
                  <a:ext cx="152880" cy="2450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7F92BCF-1961-4897-A372-22C21CC993E7}"/>
              </a:ext>
            </a:extLst>
          </p:cNvPr>
          <p:cNvGrpSpPr/>
          <p:nvPr/>
        </p:nvGrpSpPr>
        <p:grpSpPr>
          <a:xfrm>
            <a:off x="15883502" y="5234900"/>
            <a:ext cx="1080000" cy="1446120"/>
            <a:chOff x="10589001" y="3489933"/>
            <a:chExt cx="720000" cy="9640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39" name="Ink 38">
                  <a:extLst>
                    <a:ext uri="{FF2B5EF4-FFF2-40B4-BE49-F238E27FC236}">
                      <a16:creationId xmlns:a16="http://schemas.microsoft.com/office/drawing/2014/main" id="{48618628-0282-48FE-921B-300E0FDD5F66}"/>
                    </a:ext>
                  </a:extLst>
                </p14:cNvPr>
                <p14:cNvContentPartPr/>
                <p14:nvPr/>
              </p14:nvContentPartPr>
              <p14:xfrm>
                <a:off x="10589001" y="3572373"/>
                <a:ext cx="594360" cy="881640"/>
              </p14:xfrm>
            </p:contentPart>
          </mc:Choice>
          <mc:Fallback xmlns="">
            <p:pic>
              <p:nvPicPr>
                <p:cNvPr id="39" name="Ink 38">
                  <a:extLst>
                    <a:ext uri="{FF2B5EF4-FFF2-40B4-BE49-F238E27FC236}">
                      <a16:creationId xmlns:a16="http://schemas.microsoft.com/office/drawing/2014/main" id="{48618628-0282-48FE-921B-300E0FDD5F66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10564986" y="3548383"/>
                  <a:ext cx="642149" cy="92938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40" name="Ink 39">
                  <a:extLst>
                    <a:ext uri="{FF2B5EF4-FFF2-40B4-BE49-F238E27FC236}">
                      <a16:creationId xmlns:a16="http://schemas.microsoft.com/office/drawing/2014/main" id="{F68376ED-35AE-4240-B596-FA6534864020}"/>
                    </a:ext>
                  </a:extLst>
                </p14:cNvPr>
                <p14:cNvContentPartPr/>
                <p14:nvPr/>
              </p14:nvContentPartPr>
              <p14:xfrm>
                <a:off x="11086881" y="3519453"/>
                <a:ext cx="92520" cy="127800"/>
              </p14:xfrm>
            </p:contentPart>
          </mc:Choice>
          <mc:Fallback xmlns="">
            <p:pic>
              <p:nvPicPr>
                <p:cNvPr id="40" name="Ink 39">
                  <a:extLst>
                    <a:ext uri="{FF2B5EF4-FFF2-40B4-BE49-F238E27FC236}">
                      <a16:creationId xmlns:a16="http://schemas.microsoft.com/office/drawing/2014/main" id="{F68376ED-35AE-4240-B596-FA6534864020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11062850" y="3495430"/>
                  <a:ext cx="140342" cy="17560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41" name="Ink 40">
                  <a:extLst>
                    <a:ext uri="{FF2B5EF4-FFF2-40B4-BE49-F238E27FC236}">
                      <a16:creationId xmlns:a16="http://schemas.microsoft.com/office/drawing/2014/main" id="{A9111AAA-1845-45CA-8730-371591CADFD9}"/>
                    </a:ext>
                  </a:extLst>
                </p14:cNvPr>
                <p14:cNvContentPartPr/>
                <p14:nvPr/>
              </p14:nvContentPartPr>
              <p14:xfrm>
                <a:off x="11178681" y="3489933"/>
                <a:ext cx="130320" cy="117720"/>
              </p14:xfrm>
            </p:contentPart>
          </mc:Choice>
          <mc:Fallback xmlns="">
            <p:pic>
              <p:nvPicPr>
                <p:cNvPr id="41" name="Ink 40">
                  <a:extLst>
                    <a:ext uri="{FF2B5EF4-FFF2-40B4-BE49-F238E27FC236}">
                      <a16:creationId xmlns:a16="http://schemas.microsoft.com/office/drawing/2014/main" id="{A9111AAA-1845-45CA-8730-371591CADFD9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11154681" y="3465859"/>
                  <a:ext cx="178080" cy="165627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B4D7882A-A7D0-4EAE-8058-AB27553EFEA4}"/>
              </a:ext>
            </a:extLst>
          </p:cNvPr>
          <p:cNvGrpSpPr/>
          <p:nvPr/>
        </p:nvGrpSpPr>
        <p:grpSpPr>
          <a:xfrm>
            <a:off x="15606482" y="1946300"/>
            <a:ext cx="1237140" cy="2065500"/>
            <a:chOff x="10404321" y="1297533"/>
            <a:chExt cx="824760" cy="13770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43" name="Ink 42">
                  <a:extLst>
                    <a:ext uri="{FF2B5EF4-FFF2-40B4-BE49-F238E27FC236}">
                      <a16:creationId xmlns:a16="http://schemas.microsoft.com/office/drawing/2014/main" id="{5DF12A2E-4253-41E9-91C1-77E142177538}"/>
                    </a:ext>
                  </a:extLst>
                </p14:cNvPr>
                <p14:cNvContentPartPr/>
                <p14:nvPr/>
              </p14:nvContentPartPr>
              <p14:xfrm>
                <a:off x="10433121" y="1454493"/>
                <a:ext cx="795960" cy="1220040"/>
              </p14:xfrm>
            </p:contentPart>
          </mc:Choice>
          <mc:Fallback xmlns="">
            <p:pic>
              <p:nvPicPr>
                <p:cNvPr id="43" name="Ink 42">
                  <a:extLst>
                    <a:ext uri="{FF2B5EF4-FFF2-40B4-BE49-F238E27FC236}">
                      <a16:creationId xmlns:a16="http://schemas.microsoft.com/office/drawing/2014/main" id="{5DF12A2E-4253-41E9-91C1-77E142177538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10409117" y="1430486"/>
                  <a:ext cx="843727" cy="126781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44" name="Ink 43">
                  <a:extLst>
                    <a:ext uri="{FF2B5EF4-FFF2-40B4-BE49-F238E27FC236}">
                      <a16:creationId xmlns:a16="http://schemas.microsoft.com/office/drawing/2014/main" id="{8D301EE9-94B0-445E-A5A1-64F3CF890E8A}"/>
                    </a:ext>
                  </a:extLst>
                </p14:cNvPr>
                <p14:cNvContentPartPr/>
                <p14:nvPr/>
              </p14:nvContentPartPr>
              <p14:xfrm>
                <a:off x="10404321" y="1297533"/>
                <a:ext cx="128160" cy="320400"/>
              </p14:xfrm>
            </p:contentPart>
          </mc:Choice>
          <mc:Fallback xmlns="">
            <p:pic>
              <p:nvPicPr>
                <p:cNvPr id="44" name="Ink 43">
                  <a:extLst>
                    <a:ext uri="{FF2B5EF4-FFF2-40B4-BE49-F238E27FC236}">
                      <a16:creationId xmlns:a16="http://schemas.microsoft.com/office/drawing/2014/main" id="{8D301EE9-94B0-445E-A5A1-64F3CF890E8A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10380321" y="1273533"/>
                  <a:ext cx="175920" cy="3681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B79D3C8B-25FE-40CE-B4F4-E5BC8C489738}"/>
              </a:ext>
            </a:extLst>
          </p:cNvPr>
          <p:cNvGrpSpPr/>
          <p:nvPr/>
        </p:nvGrpSpPr>
        <p:grpSpPr>
          <a:xfrm>
            <a:off x="10735142" y="1784300"/>
            <a:ext cx="2096280" cy="698760"/>
            <a:chOff x="7156761" y="1189533"/>
            <a:chExt cx="1397520" cy="4658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47" name="Ink 46">
                  <a:extLst>
                    <a:ext uri="{FF2B5EF4-FFF2-40B4-BE49-F238E27FC236}">
                      <a16:creationId xmlns:a16="http://schemas.microsoft.com/office/drawing/2014/main" id="{030C8F5B-60B3-4DE0-B177-90366589E45E}"/>
                    </a:ext>
                  </a:extLst>
                </p14:cNvPr>
                <p14:cNvContentPartPr/>
                <p14:nvPr/>
              </p14:nvContentPartPr>
              <p14:xfrm>
                <a:off x="7198521" y="1189533"/>
                <a:ext cx="1355760" cy="431280"/>
              </p14:xfrm>
            </p:contentPart>
          </mc:Choice>
          <mc:Fallback xmlns="">
            <p:pic>
              <p:nvPicPr>
                <p:cNvPr id="47" name="Ink 46">
                  <a:extLst>
                    <a:ext uri="{FF2B5EF4-FFF2-40B4-BE49-F238E27FC236}">
                      <a16:creationId xmlns:a16="http://schemas.microsoft.com/office/drawing/2014/main" id="{030C8F5B-60B3-4DE0-B177-90366589E45E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7174521" y="1165533"/>
                  <a:ext cx="1403520" cy="479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7BD00B25-F1E7-4A65-8ED9-292EFD2C5022}"/>
                    </a:ext>
                  </a:extLst>
                </p14:cNvPr>
                <p14:cNvContentPartPr/>
                <p14:nvPr/>
              </p14:nvContentPartPr>
              <p14:xfrm>
                <a:off x="7156761" y="1474653"/>
                <a:ext cx="191160" cy="180720"/>
              </p14:xfrm>
            </p:contentPart>
          </mc:Choice>
          <mc:Fallback xmlns="">
            <p:pic>
              <p:nvPicPr>
                <p:cNvPr id="48" name="Ink 47">
                  <a:extLst>
                    <a:ext uri="{FF2B5EF4-FFF2-40B4-BE49-F238E27FC236}">
                      <a16:creationId xmlns:a16="http://schemas.microsoft.com/office/drawing/2014/main" id="{7BD00B25-F1E7-4A65-8ED9-292EFD2C5022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7132746" y="1450653"/>
                  <a:ext cx="238950" cy="2284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19ED7B61-8ECB-43A6-B8D9-108221133AF3}"/>
              </a:ext>
            </a:extLst>
          </p:cNvPr>
          <p:cNvGrpSpPr/>
          <p:nvPr/>
        </p:nvGrpSpPr>
        <p:grpSpPr>
          <a:xfrm>
            <a:off x="9010382" y="3848720"/>
            <a:ext cx="945000" cy="1082700"/>
            <a:chOff x="6006921" y="2565813"/>
            <a:chExt cx="630000" cy="7218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737DB677-7270-41B7-A865-2CC5EB85FAF2}"/>
                    </a:ext>
                  </a:extLst>
                </p14:cNvPr>
                <p14:cNvContentPartPr/>
                <p14:nvPr/>
              </p14:nvContentPartPr>
              <p14:xfrm>
                <a:off x="6089361" y="2565813"/>
                <a:ext cx="547560" cy="698760"/>
              </p14:xfrm>
            </p:contentPart>
          </mc:Choice>
          <mc:Fallback xmlns=""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737DB677-7270-41B7-A865-2CC5EB85FAF2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6065345" y="2541809"/>
                  <a:ext cx="595351" cy="74652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51" name="Ink 50">
                  <a:extLst>
                    <a:ext uri="{FF2B5EF4-FFF2-40B4-BE49-F238E27FC236}">
                      <a16:creationId xmlns:a16="http://schemas.microsoft.com/office/drawing/2014/main" id="{E5D42C74-E83F-4AFF-93C9-66E905CFFB1D}"/>
                    </a:ext>
                  </a:extLst>
                </p14:cNvPr>
                <p14:cNvContentPartPr/>
                <p14:nvPr/>
              </p14:nvContentPartPr>
              <p14:xfrm>
                <a:off x="6006921" y="3165573"/>
                <a:ext cx="197640" cy="122040"/>
              </p14:xfrm>
            </p:contentPart>
          </mc:Choice>
          <mc:Fallback xmlns="">
            <p:pic>
              <p:nvPicPr>
                <p:cNvPr id="51" name="Ink 50">
                  <a:extLst>
                    <a:ext uri="{FF2B5EF4-FFF2-40B4-BE49-F238E27FC236}">
                      <a16:creationId xmlns:a16="http://schemas.microsoft.com/office/drawing/2014/main" id="{E5D42C74-E83F-4AFF-93C9-66E905CFFB1D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5982877" y="3141549"/>
                  <a:ext cx="245487" cy="169847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32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D82D418C-E044-4864-A1C4-746EE1888335}"/>
                  </a:ext>
                </a:extLst>
              </p14:cNvPr>
              <p14:cNvContentPartPr/>
              <p14:nvPr/>
            </p14:nvContentPartPr>
            <p14:xfrm>
              <a:off x="7869902" y="439700"/>
              <a:ext cx="9151380" cy="3917700"/>
            </p14:xfrm>
          </p:contentPart>
        </mc:Choice>
        <mc:Fallback xmlns=""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D82D418C-E044-4864-A1C4-746EE1888335}"/>
                  </a:ext>
                </a:extLst>
              </p:cNvPr>
              <p:cNvPicPr/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7851902" y="421699"/>
                <a:ext cx="9187021" cy="395334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4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FC69E2A8-84F6-4DC5-9377-CF44DC3D918D}"/>
                  </a:ext>
                </a:extLst>
              </p14:cNvPr>
              <p14:cNvContentPartPr/>
              <p14:nvPr/>
            </p14:nvContentPartPr>
            <p14:xfrm>
              <a:off x="7210022" y="4468100"/>
              <a:ext cx="10726560" cy="5136480"/>
            </p14:xfrm>
          </p:contentPart>
        </mc:Choice>
        <mc:Fallback xmlns=""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FC69E2A8-84F6-4DC5-9377-CF44DC3D918D}"/>
                  </a:ext>
                </a:extLst>
              </p:cNvPr>
              <p:cNvPicPr/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7192022" y="4450100"/>
                <a:ext cx="10762200" cy="5172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6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339BA33E-08F0-421E-9719-881D9681B3C0}"/>
                  </a:ext>
                </a:extLst>
              </p14:cNvPr>
              <p14:cNvContentPartPr/>
              <p14:nvPr/>
            </p14:nvContentPartPr>
            <p14:xfrm>
              <a:off x="14362322" y="3064640"/>
              <a:ext cx="3882600" cy="2718360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339BA33E-08F0-421E-9719-881D9681B3C0}"/>
                  </a:ext>
                </a:extLst>
              </p:cNvPr>
              <p:cNvPicPr/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14344322" y="3046635"/>
                <a:ext cx="3918240" cy="2754009"/>
              </a:xfrm>
              <a:prstGeom prst="rect">
                <a:avLst/>
              </a:prstGeom>
            </p:spPr>
          </p:pic>
        </mc:Fallback>
      </mc:AlternateContent>
      <p:grpSp>
        <p:nvGrpSpPr>
          <p:cNvPr id="29" name="Group 28">
            <a:extLst>
              <a:ext uri="{FF2B5EF4-FFF2-40B4-BE49-F238E27FC236}">
                <a16:creationId xmlns:a16="http://schemas.microsoft.com/office/drawing/2014/main" id="{623E66E4-182F-4639-A28D-1241752FF2CD}"/>
              </a:ext>
            </a:extLst>
          </p:cNvPr>
          <p:cNvGrpSpPr/>
          <p:nvPr/>
        </p:nvGrpSpPr>
        <p:grpSpPr>
          <a:xfrm>
            <a:off x="15099422" y="3243380"/>
            <a:ext cx="1037340" cy="696600"/>
            <a:chOff x="10066281" y="2162253"/>
            <a:chExt cx="691560" cy="4644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8">
              <p14:nvContentPartPr>
                <p14:cNvPr id="24" name="Ink 23">
                  <a:extLst>
                    <a:ext uri="{FF2B5EF4-FFF2-40B4-BE49-F238E27FC236}">
                      <a16:creationId xmlns:a16="http://schemas.microsoft.com/office/drawing/2014/main" id="{03ACC02F-1F3C-4F15-877F-86BF57E9E364}"/>
                    </a:ext>
                  </a:extLst>
                </p14:cNvPr>
                <p14:cNvContentPartPr/>
                <p14:nvPr/>
              </p14:nvContentPartPr>
              <p14:xfrm>
                <a:off x="10221801" y="2229933"/>
                <a:ext cx="290160" cy="278280"/>
              </p14:xfrm>
            </p:contentPart>
          </mc:Choice>
          <mc:Fallback xmlns="">
            <p:pic>
              <p:nvPicPr>
                <p:cNvPr id="24" name="Ink 23">
                  <a:extLst>
                    <a:ext uri="{FF2B5EF4-FFF2-40B4-BE49-F238E27FC236}">
                      <a16:creationId xmlns:a16="http://schemas.microsoft.com/office/drawing/2014/main" id="{03ACC02F-1F3C-4F15-877F-86BF57E9E364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10209801" y="2217928"/>
                  <a:ext cx="313920" cy="30205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0">
              <p14:nvContentPartPr>
                <p14:cNvPr id="25" name="Ink 24">
                  <a:extLst>
                    <a:ext uri="{FF2B5EF4-FFF2-40B4-BE49-F238E27FC236}">
                      <a16:creationId xmlns:a16="http://schemas.microsoft.com/office/drawing/2014/main" id="{A88812A4-3CA3-48AD-B68C-147C79859A90}"/>
                    </a:ext>
                  </a:extLst>
                </p14:cNvPr>
                <p14:cNvContentPartPr/>
                <p14:nvPr/>
              </p14:nvContentPartPr>
              <p14:xfrm>
                <a:off x="10147641" y="2438013"/>
                <a:ext cx="31320" cy="360"/>
              </p14:xfrm>
            </p:contentPart>
          </mc:Choice>
          <mc:Fallback xmlns="">
            <p:pic>
              <p:nvPicPr>
                <p:cNvPr id="25" name="Ink 24">
                  <a:extLst>
                    <a:ext uri="{FF2B5EF4-FFF2-40B4-BE49-F238E27FC236}">
                      <a16:creationId xmlns:a16="http://schemas.microsoft.com/office/drawing/2014/main" id="{A88812A4-3CA3-48AD-B68C-147C79859A90}"/>
                    </a:ext>
                  </a:extLst>
                </p:cNvPr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10135595" y="2420013"/>
                  <a:ext cx="55171" cy="3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2">
              <p14:nvContentPartPr>
                <p14:cNvPr id="28" name="Ink 27">
                  <a:extLst>
                    <a:ext uri="{FF2B5EF4-FFF2-40B4-BE49-F238E27FC236}">
                      <a16:creationId xmlns:a16="http://schemas.microsoft.com/office/drawing/2014/main" id="{1E556AA5-0D26-43CB-B76D-D94B897BFF1D}"/>
                    </a:ext>
                  </a:extLst>
                </p14:cNvPr>
                <p14:cNvContentPartPr/>
                <p14:nvPr/>
              </p14:nvContentPartPr>
              <p14:xfrm>
                <a:off x="10066281" y="2162253"/>
                <a:ext cx="691560" cy="464400"/>
              </p14:xfrm>
            </p:contentPart>
          </mc:Choice>
          <mc:Fallback xmlns="">
            <p:pic>
              <p:nvPicPr>
                <p:cNvPr id="28" name="Ink 27">
                  <a:extLst>
                    <a:ext uri="{FF2B5EF4-FFF2-40B4-BE49-F238E27FC236}">
                      <a16:creationId xmlns:a16="http://schemas.microsoft.com/office/drawing/2014/main" id="{1E556AA5-0D26-43CB-B76D-D94B897BFF1D}"/>
                    </a:ext>
                  </a:extLst>
                </p:cNvPr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10054279" y="2150241"/>
                  <a:ext cx="715324" cy="488185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7B0FDAFC-68A1-4AE3-B376-1AE794DF254D}"/>
              </a:ext>
            </a:extLst>
          </p:cNvPr>
          <p:cNvGrpSpPr/>
          <p:nvPr/>
        </p:nvGrpSpPr>
        <p:grpSpPr>
          <a:xfrm>
            <a:off x="11233562" y="5720900"/>
            <a:ext cx="1287900" cy="1124280"/>
            <a:chOff x="7489041" y="3813933"/>
            <a:chExt cx="858600" cy="7495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4">
              <p14:nvContentPartPr>
                <p14:cNvPr id="30" name="Ink 29">
                  <a:extLst>
                    <a:ext uri="{FF2B5EF4-FFF2-40B4-BE49-F238E27FC236}">
                      <a16:creationId xmlns:a16="http://schemas.microsoft.com/office/drawing/2014/main" id="{30A6967B-522F-4A8E-9943-56F1EB0E9FFB}"/>
                    </a:ext>
                  </a:extLst>
                </p14:cNvPr>
                <p14:cNvContentPartPr/>
                <p14:nvPr/>
              </p14:nvContentPartPr>
              <p14:xfrm>
                <a:off x="7759761" y="4020573"/>
                <a:ext cx="322200" cy="415080"/>
              </p14:xfrm>
            </p:contentPart>
          </mc:Choice>
          <mc:Fallback xmlns="">
            <p:pic>
              <p:nvPicPr>
                <p:cNvPr id="30" name="Ink 29">
                  <a:extLst>
                    <a:ext uri="{FF2B5EF4-FFF2-40B4-BE49-F238E27FC236}">
                      <a16:creationId xmlns:a16="http://schemas.microsoft.com/office/drawing/2014/main" id="{30A6967B-522F-4A8E-9943-56F1EB0E9FFB}"/>
                    </a:ext>
                  </a:extLst>
                </p:cNvPr>
                <p:cNvPicPr/>
                <p:nvPr/>
              </p:nvPicPr>
              <p:blipFill>
                <a:blip r:embed="rId45"/>
                <a:stretch>
                  <a:fillRect/>
                </a:stretch>
              </p:blipFill>
              <p:spPr>
                <a:xfrm>
                  <a:off x="7747757" y="4008570"/>
                  <a:ext cx="345969" cy="43884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6">
              <p14:nvContentPartPr>
                <p14:cNvPr id="37" name="Ink 36">
                  <a:extLst>
                    <a:ext uri="{FF2B5EF4-FFF2-40B4-BE49-F238E27FC236}">
                      <a16:creationId xmlns:a16="http://schemas.microsoft.com/office/drawing/2014/main" id="{882CEBC9-6C06-4173-8B91-5F6CE0DC23BA}"/>
                    </a:ext>
                  </a:extLst>
                </p14:cNvPr>
                <p14:cNvContentPartPr/>
                <p14:nvPr/>
              </p14:nvContentPartPr>
              <p14:xfrm>
                <a:off x="7489041" y="3813933"/>
                <a:ext cx="858600" cy="749520"/>
              </p14:xfrm>
            </p:contentPart>
          </mc:Choice>
          <mc:Fallback xmlns="">
            <p:pic>
              <p:nvPicPr>
                <p:cNvPr id="37" name="Ink 36">
                  <a:extLst>
                    <a:ext uri="{FF2B5EF4-FFF2-40B4-BE49-F238E27FC236}">
                      <a16:creationId xmlns:a16="http://schemas.microsoft.com/office/drawing/2014/main" id="{882CEBC9-6C06-4173-8B91-5F6CE0DC23BA}"/>
                    </a:ext>
                  </a:extLst>
                </p:cNvPr>
                <p:cNvPicPr/>
                <p:nvPr/>
              </p:nvPicPr>
              <p:blipFill>
                <a:blip r:embed="rId47"/>
                <a:stretch>
                  <a:fillRect/>
                </a:stretch>
              </p:blipFill>
              <p:spPr>
                <a:xfrm>
                  <a:off x="7477039" y="3801933"/>
                  <a:ext cx="882363" cy="77328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48">
            <p14:nvContentPartPr>
              <p14:cNvPr id="52" name="Ink 51">
                <a:extLst>
                  <a:ext uri="{FF2B5EF4-FFF2-40B4-BE49-F238E27FC236}">
                    <a16:creationId xmlns:a16="http://schemas.microsoft.com/office/drawing/2014/main" id="{A8805C58-6A78-4ACD-99DA-365C03DBF63E}"/>
                  </a:ext>
                </a:extLst>
              </p14:cNvPr>
              <p14:cNvContentPartPr/>
              <p14:nvPr/>
            </p14:nvContentPartPr>
            <p14:xfrm>
              <a:off x="9084902" y="1459760"/>
              <a:ext cx="253260" cy="573480"/>
            </p14:xfrm>
          </p:contentPart>
        </mc:Choice>
        <mc:Fallback xmlns="">
          <p:pic>
            <p:nvPicPr>
              <p:cNvPr id="52" name="Ink 51">
                <a:extLst>
                  <a:ext uri="{FF2B5EF4-FFF2-40B4-BE49-F238E27FC236}">
                    <a16:creationId xmlns:a16="http://schemas.microsoft.com/office/drawing/2014/main" id="{A8805C58-6A78-4ACD-99DA-365C03DBF63E}"/>
                  </a:ext>
                </a:extLst>
              </p:cNvPr>
              <p:cNvPicPr/>
              <p:nvPr/>
            </p:nvPicPr>
            <p:blipFill>
              <a:blip r:embed="rId49"/>
              <a:stretch>
                <a:fillRect/>
              </a:stretch>
            </p:blipFill>
            <p:spPr>
              <a:xfrm>
                <a:off x="9066889" y="1441760"/>
                <a:ext cx="288925" cy="609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0">
            <p14:nvContentPartPr>
              <p14:cNvPr id="53" name="Ink 52">
                <a:extLst>
                  <a:ext uri="{FF2B5EF4-FFF2-40B4-BE49-F238E27FC236}">
                    <a16:creationId xmlns:a16="http://schemas.microsoft.com/office/drawing/2014/main" id="{903A3CD1-4C26-4BB2-BF42-0F71E1D697CF}"/>
                  </a:ext>
                </a:extLst>
              </p14:cNvPr>
              <p14:cNvContentPartPr/>
              <p14:nvPr/>
            </p14:nvContentPartPr>
            <p14:xfrm>
              <a:off x="8727962" y="1237820"/>
              <a:ext cx="1053000" cy="962280"/>
            </p14:xfrm>
          </p:contentPart>
        </mc:Choice>
        <mc:Fallback xmlns="">
          <p:pic>
            <p:nvPicPr>
              <p:cNvPr id="53" name="Ink 52">
                <a:extLst>
                  <a:ext uri="{FF2B5EF4-FFF2-40B4-BE49-F238E27FC236}">
                    <a16:creationId xmlns:a16="http://schemas.microsoft.com/office/drawing/2014/main" id="{903A3CD1-4C26-4BB2-BF42-0F71E1D697CF}"/>
                  </a:ext>
                </a:extLst>
              </p:cNvPr>
              <p:cNvPicPr/>
              <p:nvPr/>
            </p:nvPicPr>
            <p:blipFill>
              <a:blip r:embed="rId51"/>
              <a:stretch>
                <a:fillRect/>
              </a:stretch>
            </p:blipFill>
            <p:spPr>
              <a:xfrm>
                <a:off x="8709950" y="1219820"/>
                <a:ext cx="1088664" cy="997920"/>
              </a:xfrm>
              <a:prstGeom prst="rect">
                <a:avLst/>
              </a:prstGeom>
            </p:spPr>
          </p:pic>
        </mc:Fallback>
      </mc:AlternateContent>
      <p:sp>
        <p:nvSpPr>
          <p:cNvPr id="54" name="TextBox 53">
            <a:extLst>
              <a:ext uri="{FF2B5EF4-FFF2-40B4-BE49-F238E27FC236}">
                <a16:creationId xmlns:a16="http://schemas.microsoft.com/office/drawing/2014/main" id="{375B0FA2-4689-49FF-A6C6-4FC5F5B8EEA2}"/>
              </a:ext>
            </a:extLst>
          </p:cNvPr>
          <p:cNvSpPr txBox="1"/>
          <p:nvPr/>
        </p:nvSpPr>
        <p:spPr>
          <a:xfrm>
            <a:off x="707923" y="439700"/>
            <a:ext cx="732538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371600">
              <a:defRPr/>
            </a:pPr>
            <a:r>
              <a:rPr lang="en-GB" sz="4800" b="1" dirty="0">
                <a:solidFill>
                  <a:prstClr val="white"/>
                </a:solidFill>
                <a:latin typeface="Univers Condensed" panose="020B0506020202050204" pitchFamily="34" charset="0"/>
              </a:rPr>
              <a:t>1 = Stakeholder perspective</a:t>
            </a:r>
          </a:p>
          <a:p>
            <a:pPr defTabSz="1371600">
              <a:defRPr/>
            </a:pPr>
            <a:endParaRPr lang="en-GB" sz="4800" b="1" dirty="0">
              <a:solidFill>
                <a:prstClr val="white"/>
              </a:solidFill>
              <a:latin typeface="Univers Condensed" panose="020B0506020202050204" pitchFamily="34" charset="0"/>
            </a:endParaRPr>
          </a:p>
          <a:p>
            <a:pPr defTabSz="1371600">
              <a:defRPr/>
            </a:pPr>
            <a:r>
              <a:rPr lang="en-GB" sz="4800" b="1" dirty="0">
                <a:solidFill>
                  <a:prstClr val="white"/>
                </a:solidFill>
                <a:latin typeface="Univers Condensed" panose="020B0506020202050204" pitchFamily="34" charset="0"/>
              </a:rPr>
              <a:t>2 = People perspective</a:t>
            </a:r>
          </a:p>
          <a:p>
            <a:pPr defTabSz="1371600">
              <a:defRPr/>
            </a:pPr>
            <a:endParaRPr lang="en-GB" sz="4800" b="1" dirty="0">
              <a:solidFill>
                <a:prstClr val="white"/>
              </a:solidFill>
              <a:latin typeface="Univers Condensed" panose="020B0506020202050204" pitchFamily="34" charset="0"/>
            </a:endParaRPr>
          </a:p>
          <a:p>
            <a:pPr defTabSz="1371600">
              <a:defRPr/>
            </a:pPr>
            <a:r>
              <a:rPr lang="en-GB" sz="4800" b="1" dirty="0">
                <a:solidFill>
                  <a:prstClr val="white"/>
                </a:solidFill>
                <a:latin typeface="Univers Condensed" panose="020B0506020202050204" pitchFamily="34" charset="0"/>
              </a:rPr>
              <a:t>3 = Library perspective</a:t>
            </a:r>
          </a:p>
        </p:txBody>
      </p:sp>
    </p:spTree>
    <p:extLst>
      <p:ext uri="{BB962C8B-B14F-4D97-AF65-F5344CB8AC3E}">
        <p14:creationId xmlns:p14="http://schemas.microsoft.com/office/powerpoint/2010/main" val="242907126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CFA88DDB-9DE0-4D6A-8F5D-5135BEF10A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8D84BC5-3CB7-4853-BC89-19B2733BFBFE}"/>
              </a:ext>
            </a:extLst>
          </p:cNvPr>
          <p:cNvSpPr txBox="1"/>
          <p:nvPr/>
        </p:nvSpPr>
        <p:spPr>
          <a:xfrm>
            <a:off x="255149" y="9645246"/>
            <a:ext cx="247000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371600">
              <a:defRPr/>
            </a:pPr>
            <a:r>
              <a:rPr lang="lv-LV" sz="2100" dirty="0">
                <a:solidFill>
                  <a:prstClr val="white"/>
                </a:solidFill>
                <a:latin typeface="Univers Condensed Light" panose="020B0306020202040204" pitchFamily="34" charset="0"/>
              </a:rPr>
              <a:t>Photo:</a:t>
            </a:r>
            <a:r>
              <a:rPr lang="en-GB" sz="2100" dirty="0">
                <a:solidFill>
                  <a:prstClr val="white"/>
                </a:solidFill>
                <a:latin typeface="Univers Condensed Light" panose="020B0306020202040204" pitchFamily="34" charset="0"/>
              </a:rPr>
              <a:t> </a:t>
            </a:r>
            <a:r>
              <a:rPr lang="lv-LV" sz="2100" dirty="0">
                <a:solidFill>
                  <a:prstClr val="white"/>
                </a:solidFill>
                <a:latin typeface="Univers Condensed Light" panose="020B0306020202040204" pitchFamily="34" charset="0"/>
              </a:rPr>
              <a:t>bit.ly/3AsNVIU</a:t>
            </a:r>
            <a:endParaRPr lang="en-GB" sz="2100" dirty="0">
              <a:solidFill>
                <a:prstClr val="white"/>
              </a:solidFill>
              <a:latin typeface="Univers Condensed Light" panose="020B0306020202040204" pitchFamily="34" charset="0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D9AAB8F9-E08B-4A10-9891-4BA1C3837720}"/>
              </a:ext>
            </a:extLst>
          </p:cNvPr>
          <p:cNvSpPr/>
          <p:nvPr/>
        </p:nvSpPr>
        <p:spPr>
          <a:xfrm>
            <a:off x="7798892" y="5075315"/>
            <a:ext cx="3222990" cy="1209369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1600">
              <a:defRPr/>
            </a:pPr>
            <a:r>
              <a:rPr lang="en-GB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Univers Condensed" panose="020B0506020202050204" pitchFamily="34" charset="0"/>
              </a:rPr>
              <a:t>Resources: staff, time, money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B61C192D-EEDF-48AD-8903-EE0A8821A825}"/>
              </a:ext>
            </a:extLst>
          </p:cNvPr>
          <p:cNvSpPr/>
          <p:nvPr/>
        </p:nvSpPr>
        <p:spPr>
          <a:xfrm>
            <a:off x="14388006" y="6756359"/>
            <a:ext cx="2690220" cy="1209369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1600">
              <a:defRPr/>
            </a:pPr>
            <a:r>
              <a:rPr lang="en-GB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Univers Condensed" panose="020B0506020202050204" pitchFamily="34" charset="0"/>
              </a:rPr>
              <a:t>Number of trained people; kg of trash removed</a:t>
            </a:r>
            <a:endParaRPr lang="en-GB" sz="3000" dirty="0">
              <a:solidFill>
                <a:prstClr val="black">
                  <a:lumMod val="85000"/>
                  <a:lumOff val="15000"/>
                </a:prstClr>
              </a:solidFill>
              <a:latin typeface="Univers Condensed" panose="020B0506020202050204" pitchFamily="34" charset="0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58284E0E-5323-4F1F-83F4-D66F768EC465}"/>
              </a:ext>
            </a:extLst>
          </p:cNvPr>
          <p:cNvSpPr/>
          <p:nvPr/>
        </p:nvSpPr>
        <p:spPr>
          <a:xfrm>
            <a:off x="15249833" y="4068627"/>
            <a:ext cx="2690222" cy="1209369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1600">
              <a:defRPr/>
            </a:pPr>
            <a:r>
              <a:rPr lang="en-GB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Univers Condensed" panose="020B0506020202050204" pitchFamily="34" charset="0"/>
              </a:rPr>
              <a:t>People who see benefit in recycling</a:t>
            </a:r>
            <a:endParaRPr lang="en-GB" sz="3000" dirty="0">
              <a:solidFill>
                <a:prstClr val="black">
                  <a:lumMod val="85000"/>
                  <a:lumOff val="15000"/>
                </a:prstClr>
              </a:solidFill>
              <a:latin typeface="Univers Condensed" panose="020B0506020202050204" pitchFamily="34" charset="0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EFC3F592-FBF2-4893-A9A1-23F416084CFC}"/>
              </a:ext>
            </a:extLst>
          </p:cNvPr>
          <p:cNvSpPr/>
          <p:nvPr/>
        </p:nvSpPr>
        <p:spPr>
          <a:xfrm>
            <a:off x="12883262" y="1564127"/>
            <a:ext cx="2690220" cy="1209369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1600">
              <a:defRPr/>
            </a:pPr>
            <a:r>
              <a:rPr lang="en-GB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Univers Condensed" panose="020B0506020202050204" pitchFamily="34" charset="0"/>
              </a:rPr>
              <a:t>Improved recycling rates</a:t>
            </a:r>
            <a:endParaRPr lang="en-GB" sz="2700" dirty="0">
              <a:solidFill>
                <a:prstClr val="black">
                  <a:lumMod val="85000"/>
                  <a:lumOff val="15000"/>
                </a:prstClr>
              </a:solidFill>
              <a:latin typeface="Univers Condensed" panose="020B0506020202050204" pitchFamily="34" charset="0"/>
            </a:endParaRP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4FDA81-192A-4A5B-B1F2-365B9765F08C}"/>
              </a:ext>
            </a:extLst>
          </p:cNvPr>
          <p:cNvSpPr/>
          <p:nvPr/>
        </p:nvSpPr>
        <p:spPr>
          <a:xfrm>
            <a:off x="8952081" y="2616411"/>
            <a:ext cx="2690220" cy="1209369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1600">
              <a:defRPr/>
            </a:pPr>
            <a:r>
              <a:rPr lang="en-GB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Univers Condensed" panose="020B0506020202050204" pitchFamily="34" charset="0"/>
              </a:rPr>
              <a:t>Contamination on the beach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7B45EA7A-C664-4500-9D36-E5E835246C52}"/>
              </a:ext>
            </a:extLst>
          </p:cNvPr>
          <p:cNvSpPr/>
          <p:nvPr/>
        </p:nvSpPr>
        <p:spPr>
          <a:xfrm>
            <a:off x="10258051" y="7670589"/>
            <a:ext cx="2690219" cy="1209369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1600">
              <a:defRPr/>
            </a:pPr>
            <a:r>
              <a:rPr lang="en-GB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Univers Condensed" panose="020B0506020202050204" pitchFamily="34" charset="0"/>
              </a:rPr>
              <a:t>Training to recycle; Event on the beach</a:t>
            </a:r>
            <a:endParaRPr lang="en-GB" sz="3000" dirty="0">
              <a:solidFill>
                <a:prstClr val="black">
                  <a:lumMod val="85000"/>
                  <a:lumOff val="15000"/>
                </a:prstClr>
              </a:solidFill>
              <a:latin typeface="Univers Condensed" panose="020B0506020202050204" pitchFamily="34" charset="0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42086C68-4E56-47B2-97C7-2CA8A5299F47}"/>
              </a:ext>
            </a:extLst>
          </p:cNvPr>
          <p:cNvGrpSpPr/>
          <p:nvPr/>
        </p:nvGrpSpPr>
        <p:grpSpPr>
          <a:xfrm>
            <a:off x="9261482" y="6355940"/>
            <a:ext cx="1041120" cy="1549260"/>
            <a:chOff x="6174321" y="4237293"/>
            <a:chExt cx="694080" cy="10328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279EFEE4-7F08-4077-AE1E-8F6B3D833103}"/>
                    </a:ext>
                  </a:extLst>
                </p14:cNvPr>
                <p14:cNvContentPartPr/>
                <p14:nvPr/>
              </p14:nvContentPartPr>
              <p14:xfrm>
                <a:off x="6174321" y="4237293"/>
                <a:ext cx="628200" cy="954360"/>
              </p14:xfrm>
            </p:contentPart>
          </mc:Choice>
          <mc:Fallback xmlns=""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279EFEE4-7F08-4077-AE1E-8F6B3D833103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150316" y="4213290"/>
                  <a:ext cx="675969" cy="100212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31" name="Ink 30">
                  <a:extLst>
                    <a:ext uri="{FF2B5EF4-FFF2-40B4-BE49-F238E27FC236}">
                      <a16:creationId xmlns:a16="http://schemas.microsoft.com/office/drawing/2014/main" id="{6225AE45-E8CD-40A9-8CDE-0521DB5860C5}"/>
                    </a:ext>
                  </a:extLst>
                </p14:cNvPr>
                <p14:cNvContentPartPr/>
                <p14:nvPr/>
              </p14:nvContentPartPr>
              <p14:xfrm>
                <a:off x="6736281" y="5023893"/>
                <a:ext cx="132120" cy="246240"/>
              </p14:xfrm>
            </p:contentPart>
          </mc:Choice>
          <mc:Fallback xmlns="">
            <p:pic>
              <p:nvPicPr>
                <p:cNvPr id="31" name="Ink 30">
                  <a:extLst>
                    <a:ext uri="{FF2B5EF4-FFF2-40B4-BE49-F238E27FC236}">
                      <a16:creationId xmlns:a16="http://schemas.microsoft.com/office/drawing/2014/main" id="{6225AE45-E8CD-40A9-8CDE-0521DB5860C5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6712259" y="4999916"/>
                  <a:ext cx="179923" cy="293953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70B7464D-E31C-43D6-A5D6-D5F5ECD3CD4C}"/>
              </a:ext>
            </a:extLst>
          </p:cNvPr>
          <p:cNvGrpSpPr/>
          <p:nvPr/>
        </p:nvGrpSpPr>
        <p:grpSpPr>
          <a:xfrm>
            <a:off x="12992882" y="7919240"/>
            <a:ext cx="1602720" cy="608580"/>
            <a:chOff x="8661921" y="5279493"/>
            <a:chExt cx="1068480" cy="4057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33" name="Ink 32">
                  <a:extLst>
                    <a:ext uri="{FF2B5EF4-FFF2-40B4-BE49-F238E27FC236}">
                      <a16:creationId xmlns:a16="http://schemas.microsoft.com/office/drawing/2014/main" id="{002699D3-41FD-41B0-A9A1-FB5BAB689428}"/>
                    </a:ext>
                  </a:extLst>
                </p14:cNvPr>
                <p14:cNvContentPartPr/>
                <p14:nvPr/>
              </p14:nvContentPartPr>
              <p14:xfrm>
                <a:off x="8661921" y="5387493"/>
                <a:ext cx="980640" cy="297720"/>
              </p14:xfrm>
            </p:contentPart>
          </mc:Choice>
          <mc:Fallback xmlns="">
            <p:pic>
              <p:nvPicPr>
                <p:cNvPr id="33" name="Ink 32">
                  <a:extLst>
                    <a:ext uri="{FF2B5EF4-FFF2-40B4-BE49-F238E27FC236}">
                      <a16:creationId xmlns:a16="http://schemas.microsoft.com/office/drawing/2014/main" id="{002699D3-41FD-41B0-A9A1-FB5BAB689428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8637921" y="5363483"/>
                  <a:ext cx="1028400" cy="34549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34" name="Ink 33">
                  <a:extLst>
                    <a:ext uri="{FF2B5EF4-FFF2-40B4-BE49-F238E27FC236}">
                      <a16:creationId xmlns:a16="http://schemas.microsoft.com/office/drawing/2014/main" id="{6560E6A5-D37F-4116-ACA2-71B95FEFD57A}"/>
                    </a:ext>
                  </a:extLst>
                </p14:cNvPr>
                <p14:cNvContentPartPr/>
                <p14:nvPr/>
              </p14:nvContentPartPr>
              <p14:xfrm>
                <a:off x="9470841" y="5279493"/>
                <a:ext cx="184320" cy="57600"/>
              </p14:xfrm>
            </p:contentPart>
          </mc:Choice>
          <mc:Fallback xmlns="">
            <p:pic>
              <p:nvPicPr>
                <p:cNvPr id="34" name="Ink 33">
                  <a:extLst>
                    <a:ext uri="{FF2B5EF4-FFF2-40B4-BE49-F238E27FC236}">
                      <a16:creationId xmlns:a16="http://schemas.microsoft.com/office/drawing/2014/main" id="{6560E6A5-D37F-4116-ACA2-71B95FEFD57A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9446778" y="5255593"/>
                  <a:ext cx="232205" cy="10516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35" name="Ink 34">
                  <a:extLst>
                    <a:ext uri="{FF2B5EF4-FFF2-40B4-BE49-F238E27FC236}">
                      <a16:creationId xmlns:a16="http://schemas.microsoft.com/office/drawing/2014/main" id="{08AD91D4-AD2E-427C-B7DF-86524EAA4A13}"/>
                    </a:ext>
                  </a:extLst>
                </p14:cNvPr>
                <p14:cNvContentPartPr/>
                <p14:nvPr/>
              </p14:nvContentPartPr>
              <p14:xfrm>
                <a:off x="9625281" y="5279493"/>
                <a:ext cx="105120" cy="197280"/>
              </p14:xfrm>
            </p:contentPart>
          </mc:Choice>
          <mc:Fallback xmlns="">
            <p:pic>
              <p:nvPicPr>
                <p:cNvPr id="35" name="Ink 34">
                  <a:extLst>
                    <a:ext uri="{FF2B5EF4-FFF2-40B4-BE49-F238E27FC236}">
                      <a16:creationId xmlns:a16="http://schemas.microsoft.com/office/drawing/2014/main" id="{08AD91D4-AD2E-427C-B7DF-86524EAA4A13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9601281" y="5255493"/>
                  <a:ext cx="152880" cy="2450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7F92BCF-1961-4897-A372-22C21CC993E7}"/>
              </a:ext>
            </a:extLst>
          </p:cNvPr>
          <p:cNvGrpSpPr/>
          <p:nvPr/>
        </p:nvGrpSpPr>
        <p:grpSpPr>
          <a:xfrm>
            <a:off x="15883502" y="5234900"/>
            <a:ext cx="1080000" cy="1446120"/>
            <a:chOff x="10589001" y="3489933"/>
            <a:chExt cx="720000" cy="9640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39" name="Ink 38">
                  <a:extLst>
                    <a:ext uri="{FF2B5EF4-FFF2-40B4-BE49-F238E27FC236}">
                      <a16:creationId xmlns:a16="http://schemas.microsoft.com/office/drawing/2014/main" id="{48618628-0282-48FE-921B-300E0FDD5F66}"/>
                    </a:ext>
                  </a:extLst>
                </p14:cNvPr>
                <p14:cNvContentPartPr/>
                <p14:nvPr/>
              </p14:nvContentPartPr>
              <p14:xfrm>
                <a:off x="10589001" y="3572373"/>
                <a:ext cx="594360" cy="881640"/>
              </p14:xfrm>
            </p:contentPart>
          </mc:Choice>
          <mc:Fallback xmlns="">
            <p:pic>
              <p:nvPicPr>
                <p:cNvPr id="39" name="Ink 38">
                  <a:extLst>
                    <a:ext uri="{FF2B5EF4-FFF2-40B4-BE49-F238E27FC236}">
                      <a16:creationId xmlns:a16="http://schemas.microsoft.com/office/drawing/2014/main" id="{48618628-0282-48FE-921B-300E0FDD5F66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10564986" y="3548383"/>
                  <a:ext cx="642149" cy="92938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40" name="Ink 39">
                  <a:extLst>
                    <a:ext uri="{FF2B5EF4-FFF2-40B4-BE49-F238E27FC236}">
                      <a16:creationId xmlns:a16="http://schemas.microsoft.com/office/drawing/2014/main" id="{F68376ED-35AE-4240-B596-FA6534864020}"/>
                    </a:ext>
                  </a:extLst>
                </p14:cNvPr>
                <p14:cNvContentPartPr/>
                <p14:nvPr/>
              </p14:nvContentPartPr>
              <p14:xfrm>
                <a:off x="11086881" y="3519453"/>
                <a:ext cx="92520" cy="127800"/>
              </p14:xfrm>
            </p:contentPart>
          </mc:Choice>
          <mc:Fallback xmlns="">
            <p:pic>
              <p:nvPicPr>
                <p:cNvPr id="40" name="Ink 39">
                  <a:extLst>
                    <a:ext uri="{FF2B5EF4-FFF2-40B4-BE49-F238E27FC236}">
                      <a16:creationId xmlns:a16="http://schemas.microsoft.com/office/drawing/2014/main" id="{F68376ED-35AE-4240-B596-FA6534864020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11062850" y="3495430"/>
                  <a:ext cx="140342" cy="17560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41" name="Ink 40">
                  <a:extLst>
                    <a:ext uri="{FF2B5EF4-FFF2-40B4-BE49-F238E27FC236}">
                      <a16:creationId xmlns:a16="http://schemas.microsoft.com/office/drawing/2014/main" id="{A9111AAA-1845-45CA-8730-371591CADFD9}"/>
                    </a:ext>
                  </a:extLst>
                </p14:cNvPr>
                <p14:cNvContentPartPr/>
                <p14:nvPr/>
              </p14:nvContentPartPr>
              <p14:xfrm>
                <a:off x="11178681" y="3489933"/>
                <a:ext cx="130320" cy="117720"/>
              </p14:xfrm>
            </p:contentPart>
          </mc:Choice>
          <mc:Fallback xmlns="">
            <p:pic>
              <p:nvPicPr>
                <p:cNvPr id="41" name="Ink 40">
                  <a:extLst>
                    <a:ext uri="{FF2B5EF4-FFF2-40B4-BE49-F238E27FC236}">
                      <a16:creationId xmlns:a16="http://schemas.microsoft.com/office/drawing/2014/main" id="{A9111AAA-1845-45CA-8730-371591CADFD9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11154681" y="3465859"/>
                  <a:ext cx="178080" cy="165627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B4D7882A-A7D0-4EAE-8058-AB27553EFEA4}"/>
              </a:ext>
            </a:extLst>
          </p:cNvPr>
          <p:cNvGrpSpPr/>
          <p:nvPr/>
        </p:nvGrpSpPr>
        <p:grpSpPr>
          <a:xfrm>
            <a:off x="15606482" y="1946300"/>
            <a:ext cx="1237140" cy="2065500"/>
            <a:chOff x="10404321" y="1297533"/>
            <a:chExt cx="824760" cy="13770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43" name="Ink 42">
                  <a:extLst>
                    <a:ext uri="{FF2B5EF4-FFF2-40B4-BE49-F238E27FC236}">
                      <a16:creationId xmlns:a16="http://schemas.microsoft.com/office/drawing/2014/main" id="{5DF12A2E-4253-41E9-91C1-77E142177538}"/>
                    </a:ext>
                  </a:extLst>
                </p14:cNvPr>
                <p14:cNvContentPartPr/>
                <p14:nvPr/>
              </p14:nvContentPartPr>
              <p14:xfrm>
                <a:off x="10433121" y="1454493"/>
                <a:ext cx="795960" cy="1220040"/>
              </p14:xfrm>
            </p:contentPart>
          </mc:Choice>
          <mc:Fallback xmlns="">
            <p:pic>
              <p:nvPicPr>
                <p:cNvPr id="43" name="Ink 42">
                  <a:extLst>
                    <a:ext uri="{FF2B5EF4-FFF2-40B4-BE49-F238E27FC236}">
                      <a16:creationId xmlns:a16="http://schemas.microsoft.com/office/drawing/2014/main" id="{5DF12A2E-4253-41E9-91C1-77E142177538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10409117" y="1430486"/>
                  <a:ext cx="843727" cy="126781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44" name="Ink 43">
                  <a:extLst>
                    <a:ext uri="{FF2B5EF4-FFF2-40B4-BE49-F238E27FC236}">
                      <a16:creationId xmlns:a16="http://schemas.microsoft.com/office/drawing/2014/main" id="{8D301EE9-94B0-445E-A5A1-64F3CF890E8A}"/>
                    </a:ext>
                  </a:extLst>
                </p14:cNvPr>
                <p14:cNvContentPartPr/>
                <p14:nvPr/>
              </p14:nvContentPartPr>
              <p14:xfrm>
                <a:off x="10404321" y="1297533"/>
                <a:ext cx="128160" cy="320400"/>
              </p14:xfrm>
            </p:contentPart>
          </mc:Choice>
          <mc:Fallback xmlns="">
            <p:pic>
              <p:nvPicPr>
                <p:cNvPr id="44" name="Ink 43">
                  <a:extLst>
                    <a:ext uri="{FF2B5EF4-FFF2-40B4-BE49-F238E27FC236}">
                      <a16:creationId xmlns:a16="http://schemas.microsoft.com/office/drawing/2014/main" id="{8D301EE9-94B0-445E-A5A1-64F3CF890E8A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10380321" y="1273533"/>
                  <a:ext cx="175920" cy="3681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B79D3C8B-25FE-40CE-B4F4-E5BC8C489738}"/>
              </a:ext>
            </a:extLst>
          </p:cNvPr>
          <p:cNvGrpSpPr/>
          <p:nvPr/>
        </p:nvGrpSpPr>
        <p:grpSpPr>
          <a:xfrm>
            <a:off x="10735142" y="1784300"/>
            <a:ext cx="2096280" cy="698760"/>
            <a:chOff x="7156761" y="1189533"/>
            <a:chExt cx="1397520" cy="4658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47" name="Ink 46">
                  <a:extLst>
                    <a:ext uri="{FF2B5EF4-FFF2-40B4-BE49-F238E27FC236}">
                      <a16:creationId xmlns:a16="http://schemas.microsoft.com/office/drawing/2014/main" id="{030C8F5B-60B3-4DE0-B177-90366589E45E}"/>
                    </a:ext>
                  </a:extLst>
                </p14:cNvPr>
                <p14:cNvContentPartPr/>
                <p14:nvPr/>
              </p14:nvContentPartPr>
              <p14:xfrm>
                <a:off x="7198521" y="1189533"/>
                <a:ext cx="1355760" cy="431280"/>
              </p14:xfrm>
            </p:contentPart>
          </mc:Choice>
          <mc:Fallback xmlns="">
            <p:pic>
              <p:nvPicPr>
                <p:cNvPr id="47" name="Ink 46">
                  <a:extLst>
                    <a:ext uri="{FF2B5EF4-FFF2-40B4-BE49-F238E27FC236}">
                      <a16:creationId xmlns:a16="http://schemas.microsoft.com/office/drawing/2014/main" id="{030C8F5B-60B3-4DE0-B177-90366589E45E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7174521" y="1165533"/>
                  <a:ext cx="1403520" cy="479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7BD00B25-F1E7-4A65-8ED9-292EFD2C5022}"/>
                    </a:ext>
                  </a:extLst>
                </p14:cNvPr>
                <p14:cNvContentPartPr/>
                <p14:nvPr/>
              </p14:nvContentPartPr>
              <p14:xfrm>
                <a:off x="7156761" y="1474653"/>
                <a:ext cx="191160" cy="180720"/>
              </p14:xfrm>
            </p:contentPart>
          </mc:Choice>
          <mc:Fallback xmlns="">
            <p:pic>
              <p:nvPicPr>
                <p:cNvPr id="48" name="Ink 47">
                  <a:extLst>
                    <a:ext uri="{FF2B5EF4-FFF2-40B4-BE49-F238E27FC236}">
                      <a16:creationId xmlns:a16="http://schemas.microsoft.com/office/drawing/2014/main" id="{7BD00B25-F1E7-4A65-8ED9-292EFD2C5022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7132746" y="1450653"/>
                  <a:ext cx="238950" cy="2284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19ED7B61-8ECB-43A6-B8D9-108221133AF3}"/>
              </a:ext>
            </a:extLst>
          </p:cNvPr>
          <p:cNvGrpSpPr/>
          <p:nvPr/>
        </p:nvGrpSpPr>
        <p:grpSpPr>
          <a:xfrm>
            <a:off x="9010382" y="3848720"/>
            <a:ext cx="945000" cy="1082700"/>
            <a:chOff x="6006921" y="2565813"/>
            <a:chExt cx="630000" cy="7218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737DB677-7270-41B7-A865-2CC5EB85FAF2}"/>
                    </a:ext>
                  </a:extLst>
                </p14:cNvPr>
                <p14:cNvContentPartPr/>
                <p14:nvPr/>
              </p14:nvContentPartPr>
              <p14:xfrm>
                <a:off x="6089361" y="2565813"/>
                <a:ext cx="547560" cy="698760"/>
              </p14:xfrm>
            </p:contentPart>
          </mc:Choice>
          <mc:Fallback xmlns=""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737DB677-7270-41B7-A865-2CC5EB85FAF2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6065345" y="2541809"/>
                  <a:ext cx="595351" cy="74652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51" name="Ink 50">
                  <a:extLst>
                    <a:ext uri="{FF2B5EF4-FFF2-40B4-BE49-F238E27FC236}">
                      <a16:creationId xmlns:a16="http://schemas.microsoft.com/office/drawing/2014/main" id="{E5D42C74-E83F-4AFF-93C9-66E905CFFB1D}"/>
                    </a:ext>
                  </a:extLst>
                </p14:cNvPr>
                <p14:cNvContentPartPr/>
                <p14:nvPr/>
              </p14:nvContentPartPr>
              <p14:xfrm>
                <a:off x="6006921" y="3165573"/>
                <a:ext cx="197640" cy="122040"/>
              </p14:xfrm>
            </p:contentPart>
          </mc:Choice>
          <mc:Fallback xmlns="">
            <p:pic>
              <p:nvPicPr>
                <p:cNvPr id="51" name="Ink 50">
                  <a:extLst>
                    <a:ext uri="{FF2B5EF4-FFF2-40B4-BE49-F238E27FC236}">
                      <a16:creationId xmlns:a16="http://schemas.microsoft.com/office/drawing/2014/main" id="{E5D42C74-E83F-4AFF-93C9-66E905CFFB1D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5982877" y="3141549"/>
                  <a:ext cx="245487" cy="169847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32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D82D418C-E044-4864-A1C4-746EE1888335}"/>
                  </a:ext>
                </a:extLst>
              </p14:cNvPr>
              <p14:cNvContentPartPr/>
              <p14:nvPr/>
            </p14:nvContentPartPr>
            <p14:xfrm>
              <a:off x="7869902" y="439700"/>
              <a:ext cx="9151380" cy="3917700"/>
            </p14:xfrm>
          </p:contentPart>
        </mc:Choice>
        <mc:Fallback xmlns=""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D82D418C-E044-4864-A1C4-746EE1888335}"/>
                  </a:ext>
                </a:extLst>
              </p:cNvPr>
              <p:cNvPicPr/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7851902" y="421699"/>
                <a:ext cx="9187021" cy="395334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4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FC69E2A8-84F6-4DC5-9377-CF44DC3D918D}"/>
                  </a:ext>
                </a:extLst>
              </p14:cNvPr>
              <p14:cNvContentPartPr/>
              <p14:nvPr/>
            </p14:nvContentPartPr>
            <p14:xfrm>
              <a:off x="7210022" y="4468100"/>
              <a:ext cx="10726560" cy="5136480"/>
            </p14:xfrm>
          </p:contentPart>
        </mc:Choice>
        <mc:Fallback xmlns=""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FC69E2A8-84F6-4DC5-9377-CF44DC3D918D}"/>
                  </a:ext>
                </a:extLst>
              </p:cNvPr>
              <p:cNvPicPr/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7192022" y="4450100"/>
                <a:ext cx="10762200" cy="5172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6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339BA33E-08F0-421E-9719-881D9681B3C0}"/>
                  </a:ext>
                </a:extLst>
              </p14:cNvPr>
              <p14:cNvContentPartPr/>
              <p14:nvPr/>
            </p14:nvContentPartPr>
            <p14:xfrm>
              <a:off x="14374892" y="3108920"/>
              <a:ext cx="3882600" cy="2718360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339BA33E-08F0-421E-9719-881D9681B3C0}"/>
                  </a:ext>
                </a:extLst>
              </p:cNvPr>
              <p:cNvPicPr/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14356892" y="3090915"/>
                <a:ext cx="3918240" cy="2754009"/>
              </a:xfrm>
              <a:prstGeom prst="rect">
                <a:avLst/>
              </a:prstGeom>
            </p:spPr>
          </p:pic>
        </mc:Fallback>
      </mc:AlternateContent>
      <p:grpSp>
        <p:nvGrpSpPr>
          <p:cNvPr id="29" name="Group 28">
            <a:extLst>
              <a:ext uri="{FF2B5EF4-FFF2-40B4-BE49-F238E27FC236}">
                <a16:creationId xmlns:a16="http://schemas.microsoft.com/office/drawing/2014/main" id="{623E66E4-182F-4639-A28D-1241752FF2CD}"/>
              </a:ext>
            </a:extLst>
          </p:cNvPr>
          <p:cNvGrpSpPr/>
          <p:nvPr/>
        </p:nvGrpSpPr>
        <p:grpSpPr>
          <a:xfrm>
            <a:off x="15099422" y="3243380"/>
            <a:ext cx="1037340" cy="696600"/>
            <a:chOff x="10066281" y="2162253"/>
            <a:chExt cx="691560" cy="4644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8">
              <p14:nvContentPartPr>
                <p14:cNvPr id="24" name="Ink 23">
                  <a:extLst>
                    <a:ext uri="{FF2B5EF4-FFF2-40B4-BE49-F238E27FC236}">
                      <a16:creationId xmlns:a16="http://schemas.microsoft.com/office/drawing/2014/main" id="{03ACC02F-1F3C-4F15-877F-86BF57E9E364}"/>
                    </a:ext>
                  </a:extLst>
                </p14:cNvPr>
                <p14:cNvContentPartPr/>
                <p14:nvPr/>
              </p14:nvContentPartPr>
              <p14:xfrm>
                <a:off x="10221801" y="2229933"/>
                <a:ext cx="290160" cy="278280"/>
              </p14:xfrm>
            </p:contentPart>
          </mc:Choice>
          <mc:Fallback xmlns="">
            <p:pic>
              <p:nvPicPr>
                <p:cNvPr id="24" name="Ink 23">
                  <a:extLst>
                    <a:ext uri="{FF2B5EF4-FFF2-40B4-BE49-F238E27FC236}">
                      <a16:creationId xmlns:a16="http://schemas.microsoft.com/office/drawing/2014/main" id="{03ACC02F-1F3C-4F15-877F-86BF57E9E364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10209801" y="2217928"/>
                  <a:ext cx="313920" cy="30205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0">
              <p14:nvContentPartPr>
                <p14:cNvPr id="25" name="Ink 24">
                  <a:extLst>
                    <a:ext uri="{FF2B5EF4-FFF2-40B4-BE49-F238E27FC236}">
                      <a16:creationId xmlns:a16="http://schemas.microsoft.com/office/drawing/2014/main" id="{A88812A4-3CA3-48AD-B68C-147C79859A90}"/>
                    </a:ext>
                  </a:extLst>
                </p14:cNvPr>
                <p14:cNvContentPartPr/>
                <p14:nvPr/>
              </p14:nvContentPartPr>
              <p14:xfrm>
                <a:off x="10147641" y="2438013"/>
                <a:ext cx="31320" cy="360"/>
              </p14:xfrm>
            </p:contentPart>
          </mc:Choice>
          <mc:Fallback xmlns="">
            <p:pic>
              <p:nvPicPr>
                <p:cNvPr id="25" name="Ink 24">
                  <a:extLst>
                    <a:ext uri="{FF2B5EF4-FFF2-40B4-BE49-F238E27FC236}">
                      <a16:creationId xmlns:a16="http://schemas.microsoft.com/office/drawing/2014/main" id="{A88812A4-3CA3-48AD-B68C-147C79859A90}"/>
                    </a:ext>
                  </a:extLst>
                </p:cNvPr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10135595" y="2420013"/>
                  <a:ext cx="55171" cy="3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2">
              <p14:nvContentPartPr>
                <p14:cNvPr id="28" name="Ink 27">
                  <a:extLst>
                    <a:ext uri="{FF2B5EF4-FFF2-40B4-BE49-F238E27FC236}">
                      <a16:creationId xmlns:a16="http://schemas.microsoft.com/office/drawing/2014/main" id="{1E556AA5-0D26-43CB-B76D-D94B897BFF1D}"/>
                    </a:ext>
                  </a:extLst>
                </p14:cNvPr>
                <p14:cNvContentPartPr/>
                <p14:nvPr/>
              </p14:nvContentPartPr>
              <p14:xfrm>
                <a:off x="10066281" y="2162253"/>
                <a:ext cx="691560" cy="464400"/>
              </p14:xfrm>
            </p:contentPart>
          </mc:Choice>
          <mc:Fallback xmlns="">
            <p:pic>
              <p:nvPicPr>
                <p:cNvPr id="28" name="Ink 27">
                  <a:extLst>
                    <a:ext uri="{FF2B5EF4-FFF2-40B4-BE49-F238E27FC236}">
                      <a16:creationId xmlns:a16="http://schemas.microsoft.com/office/drawing/2014/main" id="{1E556AA5-0D26-43CB-B76D-D94B897BFF1D}"/>
                    </a:ext>
                  </a:extLst>
                </p:cNvPr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10054279" y="2150241"/>
                  <a:ext cx="715324" cy="488185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7B0FDAFC-68A1-4AE3-B376-1AE794DF254D}"/>
              </a:ext>
            </a:extLst>
          </p:cNvPr>
          <p:cNvGrpSpPr/>
          <p:nvPr/>
        </p:nvGrpSpPr>
        <p:grpSpPr>
          <a:xfrm>
            <a:off x="11233562" y="5720900"/>
            <a:ext cx="1287900" cy="1124280"/>
            <a:chOff x="7489041" y="3813933"/>
            <a:chExt cx="858600" cy="7495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4">
              <p14:nvContentPartPr>
                <p14:cNvPr id="30" name="Ink 29">
                  <a:extLst>
                    <a:ext uri="{FF2B5EF4-FFF2-40B4-BE49-F238E27FC236}">
                      <a16:creationId xmlns:a16="http://schemas.microsoft.com/office/drawing/2014/main" id="{30A6967B-522F-4A8E-9943-56F1EB0E9FFB}"/>
                    </a:ext>
                  </a:extLst>
                </p14:cNvPr>
                <p14:cNvContentPartPr/>
                <p14:nvPr/>
              </p14:nvContentPartPr>
              <p14:xfrm>
                <a:off x="7759761" y="4020573"/>
                <a:ext cx="322200" cy="415080"/>
              </p14:xfrm>
            </p:contentPart>
          </mc:Choice>
          <mc:Fallback xmlns="">
            <p:pic>
              <p:nvPicPr>
                <p:cNvPr id="30" name="Ink 29">
                  <a:extLst>
                    <a:ext uri="{FF2B5EF4-FFF2-40B4-BE49-F238E27FC236}">
                      <a16:creationId xmlns:a16="http://schemas.microsoft.com/office/drawing/2014/main" id="{30A6967B-522F-4A8E-9943-56F1EB0E9FFB}"/>
                    </a:ext>
                  </a:extLst>
                </p:cNvPr>
                <p:cNvPicPr/>
                <p:nvPr/>
              </p:nvPicPr>
              <p:blipFill>
                <a:blip r:embed="rId45"/>
                <a:stretch>
                  <a:fillRect/>
                </a:stretch>
              </p:blipFill>
              <p:spPr>
                <a:xfrm>
                  <a:off x="7747757" y="4008570"/>
                  <a:ext cx="345969" cy="43884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6">
              <p14:nvContentPartPr>
                <p14:cNvPr id="37" name="Ink 36">
                  <a:extLst>
                    <a:ext uri="{FF2B5EF4-FFF2-40B4-BE49-F238E27FC236}">
                      <a16:creationId xmlns:a16="http://schemas.microsoft.com/office/drawing/2014/main" id="{882CEBC9-6C06-4173-8B91-5F6CE0DC23BA}"/>
                    </a:ext>
                  </a:extLst>
                </p14:cNvPr>
                <p14:cNvContentPartPr/>
                <p14:nvPr/>
              </p14:nvContentPartPr>
              <p14:xfrm>
                <a:off x="7489041" y="3813933"/>
                <a:ext cx="858600" cy="749520"/>
              </p14:xfrm>
            </p:contentPart>
          </mc:Choice>
          <mc:Fallback xmlns="">
            <p:pic>
              <p:nvPicPr>
                <p:cNvPr id="37" name="Ink 36">
                  <a:extLst>
                    <a:ext uri="{FF2B5EF4-FFF2-40B4-BE49-F238E27FC236}">
                      <a16:creationId xmlns:a16="http://schemas.microsoft.com/office/drawing/2014/main" id="{882CEBC9-6C06-4173-8B91-5F6CE0DC23BA}"/>
                    </a:ext>
                  </a:extLst>
                </p:cNvPr>
                <p:cNvPicPr/>
                <p:nvPr/>
              </p:nvPicPr>
              <p:blipFill>
                <a:blip r:embed="rId47"/>
                <a:stretch>
                  <a:fillRect/>
                </a:stretch>
              </p:blipFill>
              <p:spPr>
                <a:xfrm>
                  <a:off x="7477039" y="3801933"/>
                  <a:ext cx="882363" cy="77328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48">
            <p14:nvContentPartPr>
              <p14:cNvPr id="52" name="Ink 51">
                <a:extLst>
                  <a:ext uri="{FF2B5EF4-FFF2-40B4-BE49-F238E27FC236}">
                    <a16:creationId xmlns:a16="http://schemas.microsoft.com/office/drawing/2014/main" id="{A8805C58-6A78-4ACD-99DA-365C03DBF63E}"/>
                  </a:ext>
                </a:extLst>
              </p14:cNvPr>
              <p14:cNvContentPartPr/>
              <p14:nvPr/>
            </p14:nvContentPartPr>
            <p14:xfrm>
              <a:off x="9084902" y="1459760"/>
              <a:ext cx="253260" cy="573480"/>
            </p14:xfrm>
          </p:contentPart>
        </mc:Choice>
        <mc:Fallback xmlns="">
          <p:pic>
            <p:nvPicPr>
              <p:cNvPr id="52" name="Ink 51">
                <a:extLst>
                  <a:ext uri="{FF2B5EF4-FFF2-40B4-BE49-F238E27FC236}">
                    <a16:creationId xmlns:a16="http://schemas.microsoft.com/office/drawing/2014/main" id="{A8805C58-6A78-4ACD-99DA-365C03DBF63E}"/>
                  </a:ext>
                </a:extLst>
              </p:cNvPr>
              <p:cNvPicPr/>
              <p:nvPr/>
            </p:nvPicPr>
            <p:blipFill>
              <a:blip r:embed="rId49"/>
              <a:stretch>
                <a:fillRect/>
              </a:stretch>
            </p:blipFill>
            <p:spPr>
              <a:xfrm>
                <a:off x="9066889" y="1441760"/>
                <a:ext cx="288925" cy="609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0">
            <p14:nvContentPartPr>
              <p14:cNvPr id="53" name="Ink 52">
                <a:extLst>
                  <a:ext uri="{FF2B5EF4-FFF2-40B4-BE49-F238E27FC236}">
                    <a16:creationId xmlns:a16="http://schemas.microsoft.com/office/drawing/2014/main" id="{903A3CD1-4C26-4BB2-BF42-0F71E1D697CF}"/>
                  </a:ext>
                </a:extLst>
              </p14:cNvPr>
              <p14:cNvContentPartPr/>
              <p14:nvPr/>
            </p14:nvContentPartPr>
            <p14:xfrm>
              <a:off x="8727962" y="1237820"/>
              <a:ext cx="1053000" cy="962280"/>
            </p14:xfrm>
          </p:contentPart>
        </mc:Choice>
        <mc:Fallback xmlns="">
          <p:pic>
            <p:nvPicPr>
              <p:cNvPr id="53" name="Ink 52">
                <a:extLst>
                  <a:ext uri="{FF2B5EF4-FFF2-40B4-BE49-F238E27FC236}">
                    <a16:creationId xmlns:a16="http://schemas.microsoft.com/office/drawing/2014/main" id="{903A3CD1-4C26-4BB2-BF42-0F71E1D697CF}"/>
                  </a:ext>
                </a:extLst>
              </p:cNvPr>
              <p:cNvPicPr/>
              <p:nvPr/>
            </p:nvPicPr>
            <p:blipFill>
              <a:blip r:embed="rId51"/>
              <a:stretch>
                <a:fillRect/>
              </a:stretch>
            </p:blipFill>
            <p:spPr>
              <a:xfrm>
                <a:off x="8709950" y="1219820"/>
                <a:ext cx="1088664" cy="997920"/>
              </a:xfrm>
              <a:prstGeom prst="rect">
                <a:avLst/>
              </a:prstGeom>
            </p:spPr>
          </p:pic>
        </mc:Fallback>
      </mc:AlternateContent>
      <p:sp>
        <p:nvSpPr>
          <p:cNvPr id="54" name="TextBox 53">
            <a:extLst>
              <a:ext uri="{FF2B5EF4-FFF2-40B4-BE49-F238E27FC236}">
                <a16:creationId xmlns:a16="http://schemas.microsoft.com/office/drawing/2014/main" id="{375B0FA2-4689-49FF-A6C6-4FC5F5B8EEA2}"/>
              </a:ext>
            </a:extLst>
          </p:cNvPr>
          <p:cNvSpPr txBox="1"/>
          <p:nvPr/>
        </p:nvSpPr>
        <p:spPr>
          <a:xfrm>
            <a:off x="707923" y="439700"/>
            <a:ext cx="732538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371600">
              <a:defRPr/>
            </a:pPr>
            <a:r>
              <a:rPr lang="en-GB" sz="4800" b="1" dirty="0">
                <a:solidFill>
                  <a:prstClr val="white"/>
                </a:solidFill>
                <a:latin typeface="Univers Condensed" panose="020B0506020202050204" pitchFamily="34" charset="0"/>
              </a:rPr>
              <a:t>1 = Stakeholder perspective</a:t>
            </a:r>
          </a:p>
          <a:p>
            <a:pPr defTabSz="1371600">
              <a:defRPr/>
            </a:pPr>
            <a:endParaRPr lang="en-GB" sz="4800" b="1" dirty="0">
              <a:solidFill>
                <a:prstClr val="white"/>
              </a:solidFill>
              <a:latin typeface="Univers Condensed" panose="020B0506020202050204" pitchFamily="34" charset="0"/>
            </a:endParaRPr>
          </a:p>
          <a:p>
            <a:pPr defTabSz="1371600">
              <a:defRPr/>
            </a:pPr>
            <a:r>
              <a:rPr lang="en-GB" sz="4800" b="1" dirty="0">
                <a:solidFill>
                  <a:prstClr val="white"/>
                </a:solidFill>
                <a:latin typeface="Univers Condensed" panose="020B0506020202050204" pitchFamily="34" charset="0"/>
              </a:rPr>
              <a:t>2 = People perspective</a:t>
            </a:r>
          </a:p>
          <a:p>
            <a:pPr defTabSz="1371600">
              <a:defRPr/>
            </a:pPr>
            <a:endParaRPr lang="en-GB" sz="4800" b="1" dirty="0">
              <a:solidFill>
                <a:prstClr val="white"/>
              </a:solidFill>
              <a:latin typeface="Univers Condensed" panose="020B0506020202050204" pitchFamily="34" charset="0"/>
            </a:endParaRPr>
          </a:p>
          <a:p>
            <a:pPr defTabSz="1371600">
              <a:defRPr/>
            </a:pPr>
            <a:r>
              <a:rPr lang="en-GB" sz="4800" b="1" dirty="0">
                <a:solidFill>
                  <a:prstClr val="white"/>
                </a:solidFill>
                <a:latin typeface="Univers Condensed" panose="020B0506020202050204" pitchFamily="34" charset="0"/>
              </a:rPr>
              <a:t>3 = Library perspective</a:t>
            </a:r>
          </a:p>
        </p:txBody>
      </p:sp>
    </p:spTree>
    <p:extLst>
      <p:ext uri="{BB962C8B-B14F-4D97-AF65-F5344CB8AC3E}">
        <p14:creationId xmlns:p14="http://schemas.microsoft.com/office/powerpoint/2010/main" val="32014838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0" cy="10287000"/>
          </a:xfr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CE7D9D6-D29E-A5AF-A00B-EFC5B41AF60C}"/>
              </a:ext>
            </a:extLst>
          </p:cNvPr>
          <p:cNvSpPr/>
          <p:nvPr/>
        </p:nvSpPr>
        <p:spPr>
          <a:xfrm>
            <a:off x="-30822" y="1316"/>
            <a:ext cx="18318822" cy="10302411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1600"/>
            <a:endParaRPr lang="en-GB" sz="27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4C27579-2273-E07C-A5A1-1BBC2D140A5D}"/>
              </a:ext>
            </a:extLst>
          </p:cNvPr>
          <p:cNvSpPr txBox="1"/>
          <p:nvPr/>
        </p:nvSpPr>
        <p:spPr>
          <a:xfrm>
            <a:off x="1208315" y="1894115"/>
            <a:ext cx="15381513" cy="115416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37160" tIns="68580" rIns="137160" bIns="6858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defTabSz="1371600"/>
            <a:r>
              <a:rPr lang="en-GB" sz="6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Univers Condensed"/>
              </a:rPr>
              <a:t>Reminder: Our Agenda (Day 3)</a:t>
            </a:r>
            <a:endParaRPr lang="en-GB" sz="8100" b="1" dirty="0">
              <a:solidFill>
                <a:schemeClr val="tx1">
                  <a:lumMod val="75000"/>
                  <a:lumOff val="25000"/>
                </a:schemeClr>
              </a:solidFill>
              <a:latin typeface="Univers Condensed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4AA8D36-2AEB-429B-080B-D35E04FB5C2C}"/>
              </a:ext>
            </a:extLst>
          </p:cNvPr>
          <p:cNvSpPr txBox="1"/>
          <p:nvPr/>
        </p:nvSpPr>
        <p:spPr>
          <a:xfrm>
            <a:off x="1208315" y="3268309"/>
            <a:ext cx="14189927" cy="304698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37160" tIns="68580" rIns="137160" bIns="6858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685800" indent="-685800" defTabSz="13716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sz="3600" dirty="0">
                <a:solidFill>
                  <a:prstClr val="black"/>
                </a:solidFill>
                <a:latin typeface="Univers" panose="020B0503020202020204" pitchFamily="34" charset="0"/>
              </a:rPr>
              <a:t>Evaluating and demonstrating value and impact</a:t>
            </a:r>
          </a:p>
          <a:p>
            <a:pPr marL="685800" indent="-685800" defTabSz="13716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sz="3600" dirty="0">
                <a:solidFill>
                  <a:prstClr val="black"/>
                </a:solidFill>
                <a:latin typeface="Univers" panose="020B0503020202020204" pitchFamily="34" charset="0"/>
              </a:rPr>
              <a:t>Library Map of the World – your advocacy tool</a:t>
            </a:r>
          </a:p>
          <a:p>
            <a:pPr marL="685800" indent="-685800" defTabSz="13716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sz="3600" dirty="0">
                <a:solidFill>
                  <a:prstClr val="black"/>
                </a:solidFill>
                <a:latin typeface="Univers" panose="020B0503020202020204" pitchFamily="34" charset="0"/>
              </a:rPr>
              <a:t>Highlights and reflections</a:t>
            </a:r>
          </a:p>
          <a:p>
            <a:pPr marL="685800" indent="-685800" defTabSz="13716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sz="3600" dirty="0">
                <a:solidFill>
                  <a:prstClr val="black"/>
                </a:solidFill>
                <a:latin typeface="Univers" panose="020B0503020202020204" pitchFamily="34" charset="0"/>
              </a:rPr>
              <a:t>Certificates and closing</a:t>
            </a:r>
          </a:p>
        </p:txBody>
      </p:sp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5C03705D-3EBA-9D53-3BF5-DF1A9F8AD21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081" y="234029"/>
            <a:ext cx="3774351" cy="1029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45543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CFA88DDB-9DE0-4D6A-8F5D-5135BEF10A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8D84BC5-3CB7-4853-BC89-19B2733BFBFE}"/>
              </a:ext>
            </a:extLst>
          </p:cNvPr>
          <p:cNvSpPr txBox="1"/>
          <p:nvPr/>
        </p:nvSpPr>
        <p:spPr>
          <a:xfrm>
            <a:off x="255149" y="9645246"/>
            <a:ext cx="247000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371600">
              <a:defRPr/>
            </a:pPr>
            <a:r>
              <a:rPr lang="lv-LV" sz="2100" dirty="0">
                <a:solidFill>
                  <a:prstClr val="white"/>
                </a:solidFill>
                <a:latin typeface="Univers Condensed Light" panose="020B0306020202040204" pitchFamily="34" charset="0"/>
              </a:rPr>
              <a:t>Photo:</a:t>
            </a:r>
            <a:r>
              <a:rPr lang="en-GB" sz="2100" dirty="0">
                <a:solidFill>
                  <a:prstClr val="white"/>
                </a:solidFill>
                <a:latin typeface="Univers Condensed Light" panose="020B0306020202040204" pitchFamily="34" charset="0"/>
              </a:rPr>
              <a:t> </a:t>
            </a:r>
            <a:r>
              <a:rPr lang="lv-LV" sz="2100" dirty="0">
                <a:solidFill>
                  <a:prstClr val="white"/>
                </a:solidFill>
                <a:latin typeface="Univers Condensed Light" panose="020B0306020202040204" pitchFamily="34" charset="0"/>
              </a:rPr>
              <a:t>bit.ly/3AsNVIU</a:t>
            </a:r>
            <a:endParaRPr lang="en-GB" sz="2100" dirty="0">
              <a:solidFill>
                <a:prstClr val="white"/>
              </a:solidFill>
              <a:latin typeface="Univers Condensed Light" panose="020B0306020202040204" pitchFamily="34" charset="0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D9AAB8F9-E08B-4A10-9891-4BA1C3837720}"/>
              </a:ext>
            </a:extLst>
          </p:cNvPr>
          <p:cNvSpPr/>
          <p:nvPr/>
        </p:nvSpPr>
        <p:spPr>
          <a:xfrm>
            <a:off x="7798892" y="5075315"/>
            <a:ext cx="3222990" cy="1209369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1600">
              <a:defRPr/>
            </a:pPr>
            <a:r>
              <a:rPr lang="en-GB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Univers Condensed" panose="020B0506020202050204" pitchFamily="34" charset="0"/>
              </a:rPr>
              <a:t>Mobile library van; Equipment; Digital content; Staff</a:t>
            </a:r>
            <a:endParaRPr lang="en-GB" sz="3000" dirty="0">
              <a:solidFill>
                <a:prstClr val="black">
                  <a:lumMod val="85000"/>
                  <a:lumOff val="15000"/>
                </a:prstClr>
              </a:solidFill>
              <a:latin typeface="Univers Condensed" panose="020B0506020202050204" pitchFamily="34" charset="0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B61C192D-EEDF-48AD-8903-EE0A8821A825}"/>
              </a:ext>
            </a:extLst>
          </p:cNvPr>
          <p:cNvSpPr/>
          <p:nvPr/>
        </p:nvSpPr>
        <p:spPr>
          <a:xfrm>
            <a:off x="14388006" y="6756359"/>
            <a:ext cx="2690220" cy="1209369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1600">
              <a:defRPr/>
            </a:pPr>
            <a:r>
              <a:rPr lang="en-GB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Univers Condensed" panose="020B0506020202050204" pitchFamily="34" charset="0"/>
              </a:rPr>
              <a:t>Number of visits; Number of trained</a:t>
            </a:r>
            <a:endParaRPr lang="en-GB" sz="3000" dirty="0">
              <a:solidFill>
                <a:prstClr val="black">
                  <a:lumMod val="85000"/>
                  <a:lumOff val="15000"/>
                </a:prstClr>
              </a:solidFill>
              <a:latin typeface="Univers Condensed" panose="020B0506020202050204" pitchFamily="34" charset="0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58284E0E-5323-4F1F-83F4-D66F768EC465}"/>
              </a:ext>
            </a:extLst>
          </p:cNvPr>
          <p:cNvSpPr/>
          <p:nvPr/>
        </p:nvSpPr>
        <p:spPr>
          <a:xfrm>
            <a:off x="15249833" y="4068627"/>
            <a:ext cx="2690222" cy="1209369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1600">
              <a:defRPr/>
            </a:pPr>
            <a:r>
              <a:rPr lang="en-GB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Univers Condensed" panose="020B0506020202050204" pitchFamily="34" charset="0"/>
              </a:rPr>
              <a:t>Improved skills; Enhanced learning; Improved exams</a:t>
            </a:r>
            <a:endParaRPr lang="en-GB" sz="3000" dirty="0">
              <a:solidFill>
                <a:prstClr val="black">
                  <a:lumMod val="85000"/>
                  <a:lumOff val="15000"/>
                </a:prstClr>
              </a:solidFill>
              <a:latin typeface="Univers Condensed" panose="020B0506020202050204" pitchFamily="34" charset="0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EFC3F592-FBF2-4893-A9A1-23F416084CFC}"/>
              </a:ext>
            </a:extLst>
          </p:cNvPr>
          <p:cNvSpPr/>
          <p:nvPr/>
        </p:nvSpPr>
        <p:spPr>
          <a:xfrm>
            <a:off x="12883262" y="1564127"/>
            <a:ext cx="2690220" cy="1209369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1600">
              <a:defRPr/>
            </a:pPr>
            <a:r>
              <a:rPr lang="en-GB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Univers Condensed" panose="020B0506020202050204" pitchFamily="34" charset="0"/>
              </a:rPr>
              <a:t>Enabled youth development; Bridging digital gap</a:t>
            </a:r>
            <a:endParaRPr lang="en-GB" sz="2700" dirty="0">
              <a:solidFill>
                <a:prstClr val="black">
                  <a:lumMod val="85000"/>
                  <a:lumOff val="15000"/>
                </a:prstClr>
              </a:solidFill>
              <a:latin typeface="Univers Condensed" panose="020B0506020202050204" pitchFamily="34" charset="0"/>
            </a:endParaRP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4FDA81-192A-4A5B-B1F2-365B9765F08C}"/>
              </a:ext>
            </a:extLst>
          </p:cNvPr>
          <p:cNvSpPr/>
          <p:nvPr/>
        </p:nvSpPr>
        <p:spPr>
          <a:xfrm>
            <a:off x="8952081" y="2616411"/>
            <a:ext cx="2690220" cy="1209369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1600">
              <a:defRPr/>
            </a:pPr>
            <a:r>
              <a:rPr lang="en-GB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Univers Condensed" panose="020B0506020202050204" pitchFamily="34" charset="0"/>
              </a:rPr>
              <a:t>Lack of ICT in schools; Failed exams 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7B45EA7A-C664-4500-9D36-E5E835246C52}"/>
              </a:ext>
            </a:extLst>
          </p:cNvPr>
          <p:cNvSpPr/>
          <p:nvPr/>
        </p:nvSpPr>
        <p:spPr>
          <a:xfrm>
            <a:off x="10258051" y="7670589"/>
            <a:ext cx="2690219" cy="1209369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1600">
              <a:defRPr/>
            </a:pPr>
            <a:r>
              <a:rPr lang="en-GB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Univers Condensed" panose="020B0506020202050204" pitchFamily="34" charset="0"/>
              </a:rPr>
              <a:t>Visits to schools; Hands-on training</a:t>
            </a:r>
            <a:endParaRPr lang="en-GB" sz="3000" dirty="0">
              <a:solidFill>
                <a:prstClr val="black">
                  <a:lumMod val="85000"/>
                  <a:lumOff val="15000"/>
                </a:prstClr>
              </a:solidFill>
              <a:latin typeface="Univers Condensed" panose="020B0506020202050204" pitchFamily="34" charset="0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42086C68-4E56-47B2-97C7-2CA8A5299F47}"/>
              </a:ext>
            </a:extLst>
          </p:cNvPr>
          <p:cNvGrpSpPr/>
          <p:nvPr/>
        </p:nvGrpSpPr>
        <p:grpSpPr>
          <a:xfrm>
            <a:off x="9261482" y="6355940"/>
            <a:ext cx="1041120" cy="1549260"/>
            <a:chOff x="6174321" y="4237293"/>
            <a:chExt cx="694080" cy="10328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279EFEE4-7F08-4077-AE1E-8F6B3D833103}"/>
                    </a:ext>
                  </a:extLst>
                </p14:cNvPr>
                <p14:cNvContentPartPr/>
                <p14:nvPr/>
              </p14:nvContentPartPr>
              <p14:xfrm>
                <a:off x="6174321" y="4237293"/>
                <a:ext cx="628200" cy="954360"/>
              </p14:xfrm>
            </p:contentPart>
          </mc:Choice>
          <mc:Fallback xmlns=""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279EFEE4-7F08-4077-AE1E-8F6B3D833103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150316" y="4213290"/>
                  <a:ext cx="675969" cy="100212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31" name="Ink 30">
                  <a:extLst>
                    <a:ext uri="{FF2B5EF4-FFF2-40B4-BE49-F238E27FC236}">
                      <a16:creationId xmlns:a16="http://schemas.microsoft.com/office/drawing/2014/main" id="{6225AE45-E8CD-40A9-8CDE-0521DB5860C5}"/>
                    </a:ext>
                  </a:extLst>
                </p14:cNvPr>
                <p14:cNvContentPartPr/>
                <p14:nvPr/>
              </p14:nvContentPartPr>
              <p14:xfrm>
                <a:off x="6736281" y="5023893"/>
                <a:ext cx="132120" cy="246240"/>
              </p14:xfrm>
            </p:contentPart>
          </mc:Choice>
          <mc:Fallback xmlns="">
            <p:pic>
              <p:nvPicPr>
                <p:cNvPr id="31" name="Ink 30">
                  <a:extLst>
                    <a:ext uri="{FF2B5EF4-FFF2-40B4-BE49-F238E27FC236}">
                      <a16:creationId xmlns:a16="http://schemas.microsoft.com/office/drawing/2014/main" id="{6225AE45-E8CD-40A9-8CDE-0521DB5860C5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6712259" y="4999916"/>
                  <a:ext cx="179923" cy="293953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70B7464D-E31C-43D6-A5D6-D5F5ECD3CD4C}"/>
              </a:ext>
            </a:extLst>
          </p:cNvPr>
          <p:cNvGrpSpPr/>
          <p:nvPr/>
        </p:nvGrpSpPr>
        <p:grpSpPr>
          <a:xfrm>
            <a:off x="12992882" y="7919240"/>
            <a:ext cx="1602720" cy="608580"/>
            <a:chOff x="8661921" y="5279493"/>
            <a:chExt cx="1068480" cy="4057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33" name="Ink 32">
                  <a:extLst>
                    <a:ext uri="{FF2B5EF4-FFF2-40B4-BE49-F238E27FC236}">
                      <a16:creationId xmlns:a16="http://schemas.microsoft.com/office/drawing/2014/main" id="{002699D3-41FD-41B0-A9A1-FB5BAB689428}"/>
                    </a:ext>
                  </a:extLst>
                </p14:cNvPr>
                <p14:cNvContentPartPr/>
                <p14:nvPr/>
              </p14:nvContentPartPr>
              <p14:xfrm>
                <a:off x="8661921" y="5387493"/>
                <a:ext cx="980640" cy="297720"/>
              </p14:xfrm>
            </p:contentPart>
          </mc:Choice>
          <mc:Fallback xmlns="">
            <p:pic>
              <p:nvPicPr>
                <p:cNvPr id="33" name="Ink 32">
                  <a:extLst>
                    <a:ext uri="{FF2B5EF4-FFF2-40B4-BE49-F238E27FC236}">
                      <a16:creationId xmlns:a16="http://schemas.microsoft.com/office/drawing/2014/main" id="{002699D3-41FD-41B0-A9A1-FB5BAB689428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8637921" y="5363483"/>
                  <a:ext cx="1028400" cy="34549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34" name="Ink 33">
                  <a:extLst>
                    <a:ext uri="{FF2B5EF4-FFF2-40B4-BE49-F238E27FC236}">
                      <a16:creationId xmlns:a16="http://schemas.microsoft.com/office/drawing/2014/main" id="{6560E6A5-D37F-4116-ACA2-71B95FEFD57A}"/>
                    </a:ext>
                  </a:extLst>
                </p14:cNvPr>
                <p14:cNvContentPartPr/>
                <p14:nvPr/>
              </p14:nvContentPartPr>
              <p14:xfrm>
                <a:off x="9470841" y="5279493"/>
                <a:ext cx="184320" cy="57600"/>
              </p14:xfrm>
            </p:contentPart>
          </mc:Choice>
          <mc:Fallback xmlns="">
            <p:pic>
              <p:nvPicPr>
                <p:cNvPr id="34" name="Ink 33">
                  <a:extLst>
                    <a:ext uri="{FF2B5EF4-FFF2-40B4-BE49-F238E27FC236}">
                      <a16:creationId xmlns:a16="http://schemas.microsoft.com/office/drawing/2014/main" id="{6560E6A5-D37F-4116-ACA2-71B95FEFD57A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9446778" y="5255593"/>
                  <a:ext cx="232205" cy="10516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35" name="Ink 34">
                  <a:extLst>
                    <a:ext uri="{FF2B5EF4-FFF2-40B4-BE49-F238E27FC236}">
                      <a16:creationId xmlns:a16="http://schemas.microsoft.com/office/drawing/2014/main" id="{08AD91D4-AD2E-427C-B7DF-86524EAA4A13}"/>
                    </a:ext>
                  </a:extLst>
                </p14:cNvPr>
                <p14:cNvContentPartPr/>
                <p14:nvPr/>
              </p14:nvContentPartPr>
              <p14:xfrm>
                <a:off x="9625281" y="5279493"/>
                <a:ext cx="105120" cy="197280"/>
              </p14:xfrm>
            </p:contentPart>
          </mc:Choice>
          <mc:Fallback xmlns="">
            <p:pic>
              <p:nvPicPr>
                <p:cNvPr id="35" name="Ink 34">
                  <a:extLst>
                    <a:ext uri="{FF2B5EF4-FFF2-40B4-BE49-F238E27FC236}">
                      <a16:creationId xmlns:a16="http://schemas.microsoft.com/office/drawing/2014/main" id="{08AD91D4-AD2E-427C-B7DF-86524EAA4A13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9601281" y="5255493"/>
                  <a:ext cx="152880" cy="2450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7F92BCF-1961-4897-A372-22C21CC993E7}"/>
              </a:ext>
            </a:extLst>
          </p:cNvPr>
          <p:cNvGrpSpPr/>
          <p:nvPr/>
        </p:nvGrpSpPr>
        <p:grpSpPr>
          <a:xfrm>
            <a:off x="15883502" y="5234900"/>
            <a:ext cx="1080000" cy="1446120"/>
            <a:chOff x="10589001" y="3489933"/>
            <a:chExt cx="720000" cy="9640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39" name="Ink 38">
                  <a:extLst>
                    <a:ext uri="{FF2B5EF4-FFF2-40B4-BE49-F238E27FC236}">
                      <a16:creationId xmlns:a16="http://schemas.microsoft.com/office/drawing/2014/main" id="{48618628-0282-48FE-921B-300E0FDD5F66}"/>
                    </a:ext>
                  </a:extLst>
                </p14:cNvPr>
                <p14:cNvContentPartPr/>
                <p14:nvPr/>
              </p14:nvContentPartPr>
              <p14:xfrm>
                <a:off x="10589001" y="3572373"/>
                <a:ext cx="594360" cy="881640"/>
              </p14:xfrm>
            </p:contentPart>
          </mc:Choice>
          <mc:Fallback xmlns="">
            <p:pic>
              <p:nvPicPr>
                <p:cNvPr id="39" name="Ink 38">
                  <a:extLst>
                    <a:ext uri="{FF2B5EF4-FFF2-40B4-BE49-F238E27FC236}">
                      <a16:creationId xmlns:a16="http://schemas.microsoft.com/office/drawing/2014/main" id="{48618628-0282-48FE-921B-300E0FDD5F66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10564986" y="3548383"/>
                  <a:ext cx="642149" cy="92938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40" name="Ink 39">
                  <a:extLst>
                    <a:ext uri="{FF2B5EF4-FFF2-40B4-BE49-F238E27FC236}">
                      <a16:creationId xmlns:a16="http://schemas.microsoft.com/office/drawing/2014/main" id="{F68376ED-35AE-4240-B596-FA6534864020}"/>
                    </a:ext>
                  </a:extLst>
                </p14:cNvPr>
                <p14:cNvContentPartPr/>
                <p14:nvPr/>
              </p14:nvContentPartPr>
              <p14:xfrm>
                <a:off x="11086881" y="3519453"/>
                <a:ext cx="92520" cy="127800"/>
              </p14:xfrm>
            </p:contentPart>
          </mc:Choice>
          <mc:Fallback xmlns="">
            <p:pic>
              <p:nvPicPr>
                <p:cNvPr id="40" name="Ink 39">
                  <a:extLst>
                    <a:ext uri="{FF2B5EF4-FFF2-40B4-BE49-F238E27FC236}">
                      <a16:creationId xmlns:a16="http://schemas.microsoft.com/office/drawing/2014/main" id="{F68376ED-35AE-4240-B596-FA6534864020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11062850" y="3495430"/>
                  <a:ext cx="140342" cy="17560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41" name="Ink 40">
                  <a:extLst>
                    <a:ext uri="{FF2B5EF4-FFF2-40B4-BE49-F238E27FC236}">
                      <a16:creationId xmlns:a16="http://schemas.microsoft.com/office/drawing/2014/main" id="{A9111AAA-1845-45CA-8730-371591CADFD9}"/>
                    </a:ext>
                  </a:extLst>
                </p14:cNvPr>
                <p14:cNvContentPartPr/>
                <p14:nvPr/>
              </p14:nvContentPartPr>
              <p14:xfrm>
                <a:off x="11178681" y="3489933"/>
                <a:ext cx="130320" cy="117720"/>
              </p14:xfrm>
            </p:contentPart>
          </mc:Choice>
          <mc:Fallback xmlns="">
            <p:pic>
              <p:nvPicPr>
                <p:cNvPr id="41" name="Ink 40">
                  <a:extLst>
                    <a:ext uri="{FF2B5EF4-FFF2-40B4-BE49-F238E27FC236}">
                      <a16:creationId xmlns:a16="http://schemas.microsoft.com/office/drawing/2014/main" id="{A9111AAA-1845-45CA-8730-371591CADFD9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11154681" y="3465859"/>
                  <a:ext cx="178080" cy="165627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B4D7882A-A7D0-4EAE-8058-AB27553EFEA4}"/>
              </a:ext>
            </a:extLst>
          </p:cNvPr>
          <p:cNvGrpSpPr/>
          <p:nvPr/>
        </p:nvGrpSpPr>
        <p:grpSpPr>
          <a:xfrm>
            <a:off x="15606482" y="1946300"/>
            <a:ext cx="1237140" cy="2065500"/>
            <a:chOff x="10404321" y="1297533"/>
            <a:chExt cx="824760" cy="13770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43" name="Ink 42">
                  <a:extLst>
                    <a:ext uri="{FF2B5EF4-FFF2-40B4-BE49-F238E27FC236}">
                      <a16:creationId xmlns:a16="http://schemas.microsoft.com/office/drawing/2014/main" id="{5DF12A2E-4253-41E9-91C1-77E142177538}"/>
                    </a:ext>
                  </a:extLst>
                </p14:cNvPr>
                <p14:cNvContentPartPr/>
                <p14:nvPr/>
              </p14:nvContentPartPr>
              <p14:xfrm>
                <a:off x="10433121" y="1454493"/>
                <a:ext cx="795960" cy="1220040"/>
              </p14:xfrm>
            </p:contentPart>
          </mc:Choice>
          <mc:Fallback xmlns="">
            <p:pic>
              <p:nvPicPr>
                <p:cNvPr id="43" name="Ink 42">
                  <a:extLst>
                    <a:ext uri="{FF2B5EF4-FFF2-40B4-BE49-F238E27FC236}">
                      <a16:creationId xmlns:a16="http://schemas.microsoft.com/office/drawing/2014/main" id="{5DF12A2E-4253-41E9-91C1-77E142177538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10409117" y="1430486"/>
                  <a:ext cx="843727" cy="126781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44" name="Ink 43">
                  <a:extLst>
                    <a:ext uri="{FF2B5EF4-FFF2-40B4-BE49-F238E27FC236}">
                      <a16:creationId xmlns:a16="http://schemas.microsoft.com/office/drawing/2014/main" id="{8D301EE9-94B0-445E-A5A1-64F3CF890E8A}"/>
                    </a:ext>
                  </a:extLst>
                </p14:cNvPr>
                <p14:cNvContentPartPr/>
                <p14:nvPr/>
              </p14:nvContentPartPr>
              <p14:xfrm>
                <a:off x="10404321" y="1297533"/>
                <a:ext cx="128160" cy="320400"/>
              </p14:xfrm>
            </p:contentPart>
          </mc:Choice>
          <mc:Fallback xmlns="">
            <p:pic>
              <p:nvPicPr>
                <p:cNvPr id="44" name="Ink 43">
                  <a:extLst>
                    <a:ext uri="{FF2B5EF4-FFF2-40B4-BE49-F238E27FC236}">
                      <a16:creationId xmlns:a16="http://schemas.microsoft.com/office/drawing/2014/main" id="{8D301EE9-94B0-445E-A5A1-64F3CF890E8A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10380321" y="1273533"/>
                  <a:ext cx="175920" cy="3681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B79D3C8B-25FE-40CE-B4F4-E5BC8C489738}"/>
              </a:ext>
            </a:extLst>
          </p:cNvPr>
          <p:cNvGrpSpPr/>
          <p:nvPr/>
        </p:nvGrpSpPr>
        <p:grpSpPr>
          <a:xfrm>
            <a:off x="10735142" y="1784300"/>
            <a:ext cx="2096280" cy="698760"/>
            <a:chOff x="7156761" y="1189533"/>
            <a:chExt cx="1397520" cy="4658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47" name="Ink 46">
                  <a:extLst>
                    <a:ext uri="{FF2B5EF4-FFF2-40B4-BE49-F238E27FC236}">
                      <a16:creationId xmlns:a16="http://schemas.microsoft.com/office/drawing/2014/main" id="{030C8F5B-60B3-4DE0-B177-90366589E45E}"/>
                    </a:ext>
                  </a:extLst>
                </p14:cNvPr>
                <p14:cNvContentPartPr/>
                <p14:nvPr/>
              </p14:nvContentPartPr>
              <p14:xfrm>
                <a:off x="7198521" y="1189533"/>
                <a:ext cx="1355760" cy="431280"/>
              </p14:xfrm>
            </p:contentPart>
          </mc:Choice>
          <mc:Fallback xmlns="">
            <p:pic>
              <p:nvPicPr>
                <p:cNvPr id="47" name="Ink 46">
                  <a:extLst>
                    <a:ext uri="{FF2B5EF4-FFF2-40B4-BE49-F238E27FC236}">
                      <a16:creationId xmlns:a16="http://schemas.microsoft.com/office/drawing/2014/main" id="{030C8F5B-60B3-4DE0-B177-90366589E45E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7174521" y="1165533"/>
                  <a:ext cx="1403520" cy="479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7BD00B25-F1E7-4A65-8ED9-292EFD2C5022}"/>
                    </a:ext>
                  </a:extLst>
                </p14:cNvPr>
                <p14:cNvContentPartPr/>
                <p14:nvPr/>
              </p14:nvContentPartPr>
              <p14:xfrm>
                <a:off x="7156761" y="1474653"/>
                <a:ext cx="191160" cy="180720"/>
              </p14:xfrm>
            </p:contentPart>
          </mc:Choice>
          <mc:Fallback xmlns="">
            <p:pic>
              <p:nvPicPr>
                <p:cNvPr id="48" name="Ink 47">
                  <a:extLst>
                    <a:ext uri="{FF2B5EF4-FFF2-40B4-BE49-F238E27FC236}">
                      <a16:creationId xmlns:a16="http://schemas.microsoft.com/office/drawing/2014/main" id="{7BD00B25-F1E7-4A65-8ED9-292EFD2C5022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7132746" y="1450653"/>
                  <a:ext cx="238950" cy="2284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19ED7B61-8ECB-43A6-B8D9-108221133AF3}"/>
              </a:ext>
            </a:extLst>
          </p:cNvPr>
          <p:cNvGrpSpPr/>
          <p:nvPr/>
        </p:nvGrpSpPr>
        <p:grpSpPr>
          <a:xfrm>
            <a:off x="9010382" y="3848720"/>
            <a:ext cx="945000" cy="1082700"/>
            <a:chOff x="6006921" y="2565813"/>
            <a:chExt cx="630000" cy="7218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737DB677-7270-41B7-A865-2CC5EB85FAF2}"/>
                    </a:ext>
                  </a:extLst>
                </p14:cNvPr>
                <p14:cNvContentPartPr/>
                <p14:nvPr/>
              </p14:nvContentPartPr>
              <p14:xfrm>
                <a:off x="6089361" y="2565813"/>
                <a:ext cx="547560" cy="698760"/>
              </p14:xfrm>
            </p:contentPart>
          </mc:Choice>
          <mc:Fallback xmlns=""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737DB677-7270-41B7-A865-2CC5EB85FAF2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6065345" y="2541809"/>
                  <a:ext cx="595351" cy="74652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51" name="Ink 50">
                  <a:extLst>
                    <a:ext uri="{FF2B5EF4-FFF2-40B4-BE49-F238E27FC236}">
                      <a16:creationId xmlns:a16="http://schemas.microsoft.com/office/drawing/2014/main" id="{E5D42C74-E83F-4AFF-93C9-66E905CFFB1D}"/>
                    </a:ext>
                  </a:extLst>
                </p14:cNvPr>
                <p14:cNvContentPartPr/>
                <p14:nvPr/>
              </p14:nvContentPartPr>
              <p14:xfrm>
                <a:off x="6006921" y="3165573"/>
                <a:ext cx="197640" cy="122040"/>
              </p14:xfrm>
            </p:contentPart>
          </mc:Choice>
          <mc:Fallback xmlns="">
            <p:pic>
              <p:nvPicPr>
                <p:cNvPr id="51" name="Ink 50">
                  <a:extLst>
                    <a:ext uri="{FF2B5EF4-FFF2-40B4-BE49-F238E27FC236}">
                      <a16:creationId xmlns:a16="http://schemas.microsoft.com/office/drawing/2014/main" id="{E5D42C74-E83F-4AFF-93C9-66E905CFFB1D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5982877" y="3141549"/>
                  <a:ext cx="245487" cy="169847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32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D82D418C-E044-4864-A1C4-746EE1888335}"/>
                  </a:ext>
                </a:extLst>
              </p14:cNvPr>
              <p14:cNvContentPartPr/>
              <p14:nvPr/>
            </p14:nvContentPartPr>
            <p14:xfrm>
              <a:off x="7869902" y="439700"/>
              <a:ext cx="9151380" cy="3917700"/>
            </p14:xfrm>
          </p:contentPart>
        </mc:Choice>
        <mc:Fallback xmlns=""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D82D418C-E044-4864-A1C4-746EE1888335}"/>
                  </a:ext>
                </a:extLst>
              </p:cNvPr>
              <p:cNvPicPr/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7851902" y="421699"/>
                <a:ext cx="9187021" cy="395334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4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FC69E2A8-84F6-4DC5-9377-CF44DC3D918D}"/>
                  </a:ext>
                </a:extLst>
              </p14:cNvPr>
              <p14:cNvContentPartPr/>
              <p14:nvPr/>
            </p14:nvContentPartPr>
            <p14:xfrm>
              <a:off x="7210022" y="4468100"/>
              <a:ext cx="10726560" cy="5136480"/>
            </p14:xfrm>
          </p:contentPart>
        </mc:Choice>
        <mc:Fallback xmlns=""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FC69E2A8-84F6-4DC5-9377-CF44DC3D918D}"/>
                  </a:ext>
                </a:extLst>
              </p:cNvPr>
              <p:cNvPicPr/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7192022" y="4450100"/>
                <a:ext cx="10762200" cy="5172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6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339BA33E-08F0-421E-9719-881D9681B3C0}"/>
                  </a:ext>
                </a:extLst>
              </p14:cNvPr>
              <p14:cNvContentPartPr/>
              <p14:nvPr/>
            </p14:nvContentPartPr>
            <p14:xfrm>
              <a:off x="14362322" y="3064640"/>
              <a:ext cx="3882600" cy="2718360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339BA33E-08F0-421E-9719-881D9681B3C0}"/>
                  </a:ext>
                </a:extLst>
              </p:cNvPr>
              <p:cNvPicPr/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14344322" y="3046635"/>
                <a:ext cx="3918240" cy="2754009"/>
              </a:xfrm>
              <a:prstGeom prst="rect">
                <a:avLst/>
              </a:prstGeom>
            </p:spPr>
          </p:pic>
        </mc:Fallback>
      </mc:AlternateContent>
      <p:grpSp>
        <p:nvGrpSpPr>
          <p:cNvPr id="29" name="Group 28">
            <a:extLst>
              <a:ext uri="{FF2B5EF4-FFF2-40B4-BE49-F238E27FC236}">
                <a16:creationId xmlns:a16="http://schemas.microsoft.com/office/drawing/2014/main" id="{623E66E4-182F-4639-A28D-1241752FF2CD}"/>
              </a:ext>
            </a:extLst>
          </p:cNvPr>
          <p:cNvGrpSpPr/>
          <p:nvPr/>
        </p:nvGrpSpPr>
        <p:grpSpPr>
          <a:xfrm>
            <a:off x="15099422" y="3243380"/>
            <a:ext cx="1037340" cy="696600"/>
            <a:chOff x="10066281" y="2162253"/>
            <a:chExt cx="691560" cy="4644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8">
              <p14:nvContentPartPr>
                <p14:cNvPr id="24" name="Ink 23">
                  <a:extLst>
                    <a:ext uri="{FF2B5EF4-FFF2-40B4-BE49-F238E27FC236}">
                      <a16:creationId xmlns:a16="http://schemas.microsoft.com/office/drawing/2014/main" id="{03ACC02F-1F3C-4F15-877F-86BF57E9E364}"/>
                    </a:ext>
                  </a:extLst>
                </p14:cNvPr>
                <p14:cNvContentPartPr/>
                <p14:nvPr/>
              </p14:nvContentPartPr>
              <p14:xfrm>
                <a:off x="10221801" y="2229933"/>
                <a:ext cx="290160" cy="278280"/>
              </p14:xfrm>
            </p:contentPart>
          </mc:Choice>
          <mc:Fallback xmlns="">
            <p:pic>
              <p:nvPicPr>
                <p:cNvPr id="24" name="Ink 23">
                  <a:extLst>
                    <a:ext uri="{FF2B5EF4-FFF2-40B4-BE49-F238E27FC236}">
                      <a16:creationId xmlns:a16="http://schemas.microsoft.com/office/drawing/2014/main" id="{03ACC02F-1F3C-4F15-877F-86BF57E9E364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10209801" y="2217928"/>
                  <a:ext cx="313920" cy="30205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0">
              <p14:nvContentPartPr>
                <p14:cNvPr id="25" name="Ink 24">
                  <a:extLst>
                    <a:ext uri="{FF2B5EF4-FFF2-40B4-BE49-F238E27FC236}">
                      <a16:creationId xmlns:a16="http://schemas.microsoft.com/office/drawing/2014/main" id="{A88812A4-3CA3-48AD-B68C-147C79859A90}"/>
                    </a:ext>
                  </a:extLst>
                </p14:cNvPr>
                <p14:cNvContentPartPr/>
                <p14:nvPr/>
              </p14:nvContentPartPr>
              <p14:xfrm>
                <a:off x="10147641" y="2438013"/>
                <a:ext cx="31320" cy="360"/>
              </p14:xfrm>
            </p:contentPart>
          </mc:Choice>
          <mc:Fallback xmlns="">
            <p:pic>
              <p:nvPicPr>
                <p:cNvPr id="25" name="Ink 24">
                  <a:extLst>
                    <a:ext uri="{FF2B5EF4-FFF2-40B4-BE49-F238E27FC236}">
                      <a16:creationId xmlns:a16="http://schemas.microsoft.com/office/drawing/2014/main" id="{A88812A4-3CA3-48AD-B68C-147C79859A90}"/>
                    </a:ext>
                  </a:extLst>
                </p:cNvPr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10135595" y="2420013"/>
                  <a:ext cx="55171" cy="3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2">
              <p14:nvContentPartPr>
                <p14:cNvPr id="28" name="Ink 27">
                  <a:extLst>
                    <a:ext uri="{FF2B5EF4-FFF2-40B4-BE49-F238E27FC236}">
                      <a16:creationId xmlns:a16="http://schemas.microsoft.com/office/drawing/2014/main" id="{1E556AA5-0D26-43CB-B76D-D94B897BFF1D}"/>
                    </a:ext>
                  </a:extLst>
                </p14:cNvPr>
                <p14:cNvContentPartPr/>
                <p14:nvPr/>
              </p14:nvContentPartPr>
              <p14:xfrm>
                <a:off x="10066281" y="2162253"/>
                <a:ext cx="691560" cy="464400"/>
              </p14:xfrm>
            </p:contentPart>
          </mc:Choice>
          <mc:Fallback xmlns="">
            <p:pic>
              <p:nvPicPr>
                <p:cNvPr id="28" name="Ink 27">
                  <a:extLst>
                    <a:ext uri="{FF2B5EF4-FFF2-40B4-BE49-F238E27FC236}">
                      <a16:creationId xmlns:a16="http://schemas.microsoft.com/office/drawing/2014/main" id="{1E556AA5-0D26-43CB-B76D-D94B897BFF1D}"/>
                    </a:ext>
                  </a:extLst>
                </p:cNvPr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10054279" y="2150241"/>
                  <a:ext cx="715324" cy="488185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7B0FDAFC-68A1-4AE3-B376-1AE794DF254D}"/>
              </a:ext>
            </a:extLst>
          </p:cNvPr>
          <p:cNvGrpSpPr/>
          <p:nvPr/>
        </p:nvGrpSpPr>
        <p:grpSpPr>
          <a:xfrm>
            <a:off x="11233562" y="5720900"/>
            <a:ext cx="1287900" cy="1124280"/>
            <a:chOff x="7489041" y="3813933"/>
            <a:chExt cx="858600" cy="7495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4">
              <p14:nvContentPartPr>
                <p14:cNvPr id="30" name="Ink 29">
                  <a:extLst>
                    <a:ext uri="{FF2B5EF4-FFF2-40B4-BE49-F238E27FC236}">
                      <a16:creationId xmlns:a16="http://schemas.microsoft.com/office/drawing/2014/main" id="{30A6967B-522F-4A8E-9943-56F1EB0E9FFB}"/>
                    </a:ext>
                  </a:extLst>
                </p14:cNvPr>
                <p14:cNvContentPartPr/>
                <p14:nvPr/>
              </p14:nvContentPartPr>
              <p14:xfrm>
                <a:off x="7759761" y="4020573"/>
                <a:ext cx="322200" cy="415080"/>
              </p14:xfrm>
            </p:contentPart>
          </mc:Choice>
          <mc:Fallback xmlns="">
            <p:pic>
              <p:nvPicPr>
                <p:cNvPr id="30" name="Ink 29">
                  <a:extLst>
                    <a:ext uri="{FF2B5EF4-FFF2-40B4-BE49-F238E27FC236}">
                      <a16:creationId xmlns:a16="http://schemas.microsoft.com/office/drawing/2014/main" id="{30A6967B-522F-4A8E-9943-56F1EB0E9FFB}"/>
                    </a:ext>
                  </a:extLst>
                </p:cNvPr>
                <p:cNvPicPr/>
                <p:nvPr/>
              </p:nvPicPr>
              <p:blipFill>
                <a:blip r:embed="rId45"/>
                <a:stretch>
                  <a:fillRect/>
                </a:stretch>
              </p:blipFill>
              <p:spPr>
                <a:xfrm>
                  <a:off x="7747757" y="4008570"/>
                  <a:ext cx="345969" cy="43884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6">
              <p14:nvContentPartPr>
                <p14:cNvPr id="37" name="Ink 36">
                  <a:extLst>
                    <a:ext uri="{FF2B5EF4-FFF2-40B4-BE49-F238E27FC236}">
                      <a16:creationId xmlns:a16="http://schemas.microsoft.com/office/drawing/2014/main" id="{882CEBC9-6C06-4173-8B91-5F6CE0DC23BA}"/>
                    </a:ext>
                  </a:extLst>
                </p14:cNvPr>
                <p14:cNvContentPartPr/>
                <p14:nvPr/>
              </p14:nvContentPartPr>
              <p14:xfrm>
                <a:off x="7489041" y="3813933"/>
                <a:ext cx="858600" cy="749520"/>
              </p14:xfrm>
            </p:contentPart>
          </mc:Choice>
          <mc:Fallback xmlns="">
            <p:pic>
              <p:nvPicPr>
                <p:cNvPr id="37" name="Ink 36">
                  <a:extLst>
                    <a:ext uri="{FF2B5EF4-FFF2-40B4-BE49-F238E27FC236}">
                      <a16:creationId xmlns:a16="http://schemas.microsoft.com/office/drawing/2014/main" id="{882CEBC9-6C06-4173-8B91-5F6CE0DC23BA}"/>
                    </a:ext>
                  </a:extLst>
                </p:cNvPr>
                <p:cNvPicPr/>
                <p:nvPr/>
              </p:nvPicPr>
              <p:blipFill>
                <a:blip r:embed="rId47"/>
                <a:stretch>
                  <a:fillRect/>
                </a:stretch>
              </p:blipFill>
              <p:spPr>
                <a:xfrm>
                  <a:off x="7477039" y="3801933"/>
                  <a:ext cx="882363" cy="77328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48">
            <p14:nvContentPartPr>
              <p14:cNvPr id="52" name="Ink 51">
                <a:extLst>
                  <a:ext uri="{FF2B5EF4-FFF2-40B4-BE49-F238E27FC236}">
                    <a16:creationId xmlns:a16="http://schemas.microsoft.com/office/drawing/2014/main" id="{A8805C58-6A78-4ACD-99DA-365C03DBF63E}"/>
                  </a:ext>
                </a:extLst>
              </p14:cNvPr>
              <p14:cNvContentPartPr/>
              <p14:nvPr/>
            </p14:nvContentPartPr>
            <p14:xfrm>
              <a:off x="9084902" y="1459760"/>
              <a:ext cx="253260" cy="573480"/>
            </p14:xfrm>
          </p:contentPart>
        </mc:Choice>
        <mc:Fallback xmlns="">
          <p:pic>
            <p:nvPicPr>
              <p:cNvPr id="52" name="Ink 51">
                <a:extLst>
                  <a:ext uri="{FF2B5EF4-FFF2-40B4-BE49-F238E27FC236}">
                    <a16:creationId xmlns:a16="http://schemas.microsoft.com/office/drawing/2014/main" id="{A8805C58-6A78-4ACD-99DA-365C03DBF63E}"/>
                  </a:ext>
                </a:extLst>
              </p:cNvPr>
              <p:cNvPicPr/>
              <p:nvPr/>
            </p:nvPicPr>
            <p:blipFill>
              <a:blip r:embed="rId49"/>
              <a:stretch>
                <a:fillRect/>
              </a:stretch>
            </p:blipFill>
            <p:spPr>
              <a:xfrm>
                <a:off x="9066889" y="1441760"/>
                <a:ext cx="288925" cy="609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0">
            <p14:nvContentPartPr>
              <p14:cNvPr id="53" name="Ink 52">
                <a:extLst>
                  <a:ext uri="{FF2B5EF4-FFF2-40B4-BE49-F238E27FC236}">
                    <a16:creationId xmlns:a16="http://schemas.microsoft.com/office/drawing/2014/main" id="{903A3CD1-4C26-4BB2-BF42-0F71E1D697CF}"/>
                  </a:ext>
                </a:extLst>
              </p14:cNvPr>
              <p14:cNvContentPartPr/>
              <p14:nvPr/>
            </p14:nvContentPartPr>
            <p14:xfrm>
              <a:off x="8727962" y="1237820"/>
              <a:ext cx="1053000" cy="962280"/>
            </p14:xfrm>
          </p:contentPart>
        </mc:Choice>
        <mc:Fallback xmlns="">
          <p:pic>
            <p:nvPicPr>
              <p:cNvPr id="53" name="Ink 52">
                <a:extLst>
                  <a:ext uri="{FF2B5EF4-FFF2-40B4-BE49-F238E27FC236}">
                    <a16:creationId xmlns:a16="http://schemas.microsoft.com/office/drawing/2014/main" id="{903A3CD1-4C26-4BB2-BF42-0F71E1D697CF}"/>
                  </a:ext>
                </a:extLst>
              </p:cNvPr>
              <p:cNvPicPr/>
              <p:nvPr/>
            </p:nvPicPr>
            <p:blipFill>
              <a:blip r:embed="rId51"/>
              <a:stretch>
                <a:fillRect/>
              </a:stretch>
            </p:blipFill>
            <p:spPr>
              <a:xfrm>
                <a:off x="8709950" y="1219820"/>
                <a:ext cx="1088664" cy="997920"/>
              </a:xfrm>
              <a:prstGeom prst="rect">
                <a:avLst/>
              </a:prstGeom>
            </p:spPr>
          </p:pic>
        </mc:Fallback>
      </mc:AlternateContent>
      <p:sp>
        <p:nvSpPr>
          <p:cNvPr id="54" name="TextBox 53">
            <a:extLst>
              <a:ext uri="{FF2B5EF4-FFF2-40B4-BE49-F238E27FC236}">
                <a16:creationId xmlns:a16="http://schemas.microsoft.com/office/drawing/2014/main" id="{375B0FA2-4689-49FF-A6C6-4FC5F5B8EEA2}"/>
              </a:ext>
            </a:extLst>
          </p:cNvPr>
          <p:cNvSpPr txBox="1"/>
          <p:nvPr/>
        </p:nvSpPr>
        <p:spPr>
          <a:xfrm>
            <a:off x="707923" y="439700"/>
            <a:ext cx="732538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371600">
              <a:defRPr/>
            </a:pPr>
            <a:r>
              <a:rPr lang="en-GB" sz="4800" b="1" dirty="0">
                <a:solidFill>
                  <a:prstClr val="white"/>
                </a:solidFill>
                <a:latin typeface="Univers Condensed" panose="020B0506020202050204" pitchFamily="34" charset="0"/>
              </a:rPr>
              <a:t>1 = Stakeholder perspective</a:t>
            </a:r>
          </a:p>
          <a:p>
            <a:pPr defTabSz="1371600">
              <a:defRPr/>
            </a:pPr>
            <a:endParaRPr lang="en-GB" sz="4800" b="1" dirty="0">
              <a:solidFill>
                <a:prstClr val="white"/>
              </a:solidFill>
              <a:latin typeface="Univers Condensed" panose="020B0506020202050204" pitchFamily="34" charset="0"/>
            </a:endParaRPr>
          </a:p>
          <a:p>
            <a:pPr defTabSz="1371600">
              <a:defRPr/>
            </a:pPr>
            <a:r>
              <a:rPr lang="en-GB" sz="4800" b="1" dirty="0">
                <a:solidFill>
                  <a:prstClr val="white"/>
                </a:solidFill>
                <a:latin typeface="Univers Condensed" panose="020B0506020202050204" pitchFamily="34" charset="0"/>
              </a:rPr>
              <a:t>2 = People perspective</a:t>
            </a:r>
          </a:p>
          <a:p>
            <a:pPr defTabSz="1371600">
              <a:defRPr/>
            </a:pPr>
            <a:endParaRPr lang="en-GB" sz="4800" b="1" dirty="0">
              <a:solidFill>
                <a:prstClr val="white"/>
              </a:solidFill>
              <a:latin typeface="Univers Condensed" panose="020B0506020202050204" pitchFamily="34" charset="0"/>
            </a:endParaRPr>
          </a:p>
          <a:p>
            <a:pPr defTabSz="1371600">
              <a:defRPr/>
            </a:pPr>
            <a:r>
              <a:rPr lang="en-GB" sz="4800" b="1" dirty="0">
                <a:solidFill>
                  <a:prstClr val="white"/>
                </a:solidFill>
                <a:latin typeface="Univers Condensed" panose="020B0506020202050204" pitchFamily="34" charset="0"/>
              </a:rPr>
              <a:t>3 = Library perspective</a:t>
            </a:r>
          </a:p>
        </p:txBody>
      </p:sp>
    </p:spTree>
    <p:extLst>
      <p:ext uri="{BB962C8B-B14F-4D97-AF65-F5344CB8AC3E}">
        <p14:creationId xmlns:p14="http://schemas.microsoft.com/office/powerpoint/2010/main" val="426961217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oup of people playing frisbee in a field&#10;&#10;Description automatically generated with medium confidence">
            <a:extLst>
              <a:ext uri="{FF2B5EF4-FFF2-40B4-BE49-F238E27FC236}">
                <a16:creationId xmlns:a16="http://schemas.microsoft.com/office/drawing/2014/main" id="{C79CF4CA-3006-413D-B318-BA9F7855D60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1417"/>
          <a:stretch/>
        </p:blipFill>
        <p:spPr>
          <a:xfrm>
            <a:off x="40" y="20"/>
            <a:ext cx="18287960" cy="10286980"/>
          </a:xfrm>
          <a:prstGeom prst="rect">
            <a:avLst/>
          </a:prstGeom>
          <a:noFill/>
        </p:spPr>
      </p:pic>
      <p:sp>
        <p:nvSpPr>
          <p:cNvPr id="7" name="Google Shape;78;p15">
            <a:extLst>
              <a:ext uri="{FF2B5EF4-FFF2-40B4-BE49-F238E27FC236}">
                <a16:creationId xmlns:a16="http://schemas.microsoft.com/office/drawing/2014/main" id="{C9560E8A-5D7F-4AE2-865B-609AB5369012}"/>
              </a:ext>
            </a:extLst>
          </p:cNvPr>
          <p:cNvSpPr/>
          <p:nvPr/>
        </p:nvSpPr>
        <p:spPr>
          <a:xfrm>
            <a:off x="0" y="166968"/>
            <a:ext cx="18287960" cy="2017200"/>
          </a:xfrm>
          <a:prstGeom prst="rect">
            <a:avLst/>
          </a:prstGeom>
          <a:solidFill>
            <a:srgbClr val="005232">
              <a:alpha val="30170"/>
            </a:srgbClr>
          </a:solidFill>
          <a:ln>
            <a:noFill/>
          </a:ln>
        </p:spPr>
        <p:txBody>
          <a:bodyPr spcFirstLastPara="1" wrap="square" lIns="182850" tIns="182850" rIns="182850" bIns="182850" anchor="ctr" anchorCtr="0">
            <a:noAutofit/>
          </a:bodyPr>
          <a:lstStyle/>
          <a:p>
            <a:pPr algn="ctr"/>
            <a:r>
              <a:rPr lang="en-GB" sz="5400" b="1" dirty="0">
                <a:solidFill>
                  <a:schemeClr val="bg1"/>
                </a:solidFill>
                <a:latin typeface="Univers Condensed" panose="020B0506020202050204" pitchFamily="34" charset="0"/>
              </a:rPr>
              <a:t>Ensuring that </a:t>
            </a:r>
            <a:r>
              <a:rPr lang="lv-LV" sz="5400" b="1" dirty="0">
                <a:solidFill>
                  <a:schemeClr val="bg1"/>
                </a:solidFill>
                <a:latin typeface="Univers Condensed" panose="020B0506020202050204" pitchFamily="34" charset="0"/>
              </a:rPr>
              <a:t>stakeholders understand our value and impact </a:t>
            </a:r>
            <a:endParaRPr sz="5400" b="1" dirty="0">
              <a:solidFill>
                <a:schemeClr val="bg1"/>
              </a:solidFill>
              <a:latin typeface="Univers Condensed" panose="020B050602020205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3C383B0-19B5-4344-B4F6-DA9D0AE0325F}"/>
              </a:ext>
            </a:extLst>
          </p:cNvPr>
          <p:cNvSpPr txBox="1"/>
          <p:nvPr/>
        </p:nvSpPr>
        <p:spPr>
          <a:xfrm>
            <a:off x="299767" y="9440077"/>
            <a:ext cx="29169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2400" dirty="0">
                <a:solidFill>
                  <a:schemeClr val="bg1"/>
                </a:solidFill>
                <a:latin typeface="Univers Condensed" panose="020B0506020202050204" pitchFamily="34" charset="0"/>
              </a:rPr>
              <a:t>Photo: bit.ly/3oeWjth</a:t>
            </a:r>
            <a:endParaRPr lang="en-GB" sz="2400" dirty="0">
              <a:solidFill>
                <a:schemeClr val="bg1"/>
              </a:solidFill>
              <a:latin typeface="Univers Condensed" panose="020B05060202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455414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0" cy="10287000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4C27579-2273-E07C-A5A1-1BBC2D140A5D}"/>
              </a:ext>
            </a:extLst>
          </p:cNvPr>
          <p:cNvSpPr txBox="1"/>
          <p:nvPr/>
        </p:nvSpPr>
        <p:spPr>
          <a:xfrm>
            <a:off x="1581404" y="4312504"/>
            <a:ext cx="14210532" cy="166199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37160" tIns="68580" rIns="137160" bIns="6858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defTabSz="685800">
              <a:spcAft>
                <a:spcPts val="1800"/>
              </a:spcAft>
              <a:defRPr/>
            </a:pPr>
            <a:r>
              <a:rPr lang="en-US" sz="9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Univers Condensed" panose="020B0506020202050204" pitchFamily="34" charset="0"/>
              </a:rPr>
              <a:t>Outcomes. Impact. Change</a:t>
            </a:r>
          </a:p>
        </p:txBody>
      </p:sp>
    </p:spTree>
    <p:extLst>
      <p:ext uri="{BB962C8B-B14F-4D97-AF65-F5344CB8AC3E}">
        <p14:creationId xmlns:p14="http://schemas.microsoft.com/office/powerpoint/2010/main" val="328016741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23409BEA-01F7-5E1C-053B-5A185DEFDB58}"/>
              </a:ext>
            </a:extLst>
          </p:cNvPr>
          <p:cNvGraphicFramePr/>
          <p:nvPr/>
        </p:nvGraphicFramePr>
        <p:xfrm>
          <a:off x="4472842" y="1061720"/>
          <a:ext cx="12192000" cy="812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5" name="Group 14">
            <a:extLst>
              <a:ext uri="{FF2B5EF4-FFF2-40B4-BE49-F238E27FC236}">
                <a16:creationId xmlns:a16="http://schemas.microsoft.com/office/drawing/2014/main" id="{21924A37-A59C-B3A8-84BF-6EC8CD27837B}"/>
              </a:ext>
            </a:extLst>
          </p:cNvPr>
          <p:cNvGrpSpPr/>
          <p:nvPr/>
        </p:nvGrpSpPr>
        <p:grpSpPr>
          <a:xfrm>
            <a:off x="1348642" y="1866900"/>
            <a:ext cx="6248400" cy="1998980"/>
            <a:chOff x="0" y="50424"/>
            <a:chExt cx="10425491" cy="1672780"/>
          </a:xfrm>
        </p:grpSpPr>
        <p:sp>
          <p:nvSpPr>
            <p:cNvPr id="6" name="AutoShape 15">
              <a:extLst>
                <a:ext uri="{FF2B5EF4-FFF2-40B4-BE49-F238E27FC236}">
                  <a16:creationId xmlns:a16="http://schemas.microsoft.com/office/drawing/2014/main" id="{9B5C5BB8-340E-827A-389F-039087309927}"/>
                </a:ext>
              </a:extLst>
            </p:cNvPr>
            <p:cNvSpPr/>
            <p:nvPr/>
          </p:nvSpPr>
          <p:spPr>
            <a:xfrm>
              <a:off x="0" y="50424"/>
              <a:ext cx="10425491" cy="1672780"/>
            </a:xfrm>
            <a:prstGeom prst="rect">
              <a:avLst/>
            </a:prstGeom>
            <a:solidFill>
              <a:srgbClr val="2F8662"/>
            </a:solidFill>
          </p:spPr>
        </p:sp>
        <p:sp>
          <p:nvSpPr>
            <p:cNvPr id="7" name="TextBox 16">
              <a:extLst>
                <a:ext uri="{FF2B5EF4-FFF2-40B4-BE49-F238E27FC236}">
                  <a16:creationId xmlns:a16="http://schemas.microsoft.com/office/drawing/2014/main" id="{B2947CEE-3087-2A52-C2CB-A1103C2CE825}"/>
                </a:ext>
              </a:extLst>
            </p:cNvPr>
            <p:cNvSpPr txBox="1"/>
            <p:nvPr/>
          </p:nvSpPr>
          <p:spPr>
            <a:xfrm>
              <a:off x="0" y="178795"/>
              <a:ext cx="10425491" cy="1057576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4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Community-centred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4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Logic Model</a:t>
              </a:r>
            </a:p>
          </p:txBody>
        </p:sp>
      </p:grpSp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78BE8ED8-B0A4-E78F-CF39-73E55A6298AC}"/>
                  </a:ext>
                </a:extLst>
              </p14:cNvPr>
              <p14:cNvContentPartPr/>
              <p14:nvPr/>
            </p14:nvContentPartPr>
            <p14:xfrm>
              <a:off x="8769680" y="1216987"/>
              <a:ext cx="7538400" cy="2678040"/>
            </p14:xfrm>
          </p:contentPart>
        </mc:Choice>
        <mc:Fallback xmlns=""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78BE8ED8-B0A4-E78F-CF39-73E55A6298AC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8733680" y="1180987"/>
                <a:ext cx="7610040" cy="2749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2713645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ADA411D-C3FA-9189-A5D6-12B9A17654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3458464"/>
            <a:ext cx="5049152" cy="337007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39EBFC3-FC81-4844-D4DB-73218FB6CC7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6800" y="3233837"/>
            <a:ext cx="6258496" cy="352040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8FE1D97-2A12-FB01-15F2-6590FE35A72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6282" r="3077" b="8589"/>
          <a:stretch/>
        </p:blipFill>
        <p:spPr>
          <a:xfrm>
            <a:off x="4103594" y="7137210"/>
            <a:ext cx="4240306" cy="279321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7049151-6686-57D4-A7E2-1743F710BE4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80710" y="6888307"/>
            <a:ext cx="4913936" cy="327851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652774F-037C-6CF0-914A-3DC98EFE64EB}"/>
              </a:ext>
            </a:extLst>
          </p:cNvPr>
          <p:cNvSpPr txBox="1"/>
          <p:nvPr/>
        </p:nvSpPr>
        <p:spPr>
          <a:xfrm>
            <a:off x="9677400" y="7802800"/>
            <a:ext cx="302303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srgbClr val="2F8662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Maybe they will forget about me?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00D0C4-BB1F-C53A-8D36-4566BEB4F004}"/>
              </a:ext>
            </a:extLst>
          </p:cNvPr>
          <p:cNvSpPr txBox="1"/>
          <p:nvPr/>
        </p:nvSpPr>
        <p:spPr>
          <a:xfrm>
            <a:off x="8686800" y="2449539"/>
            <a:ext cx="71630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srgbClr val="2F8662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What is going to happen now?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3F11EA3-D2DB-65E8-0C3F-E2AF2D11EED4}"/>
              </a:ext>
            </a:extLst>
          </p:cNvPr>
          <p:cNvSpPr txBox="1"/>
          <p:nvPr/>
        </p:nvSpPr>
        <p:spPr>
          <a:xfrm>
            <a:off x="1664228" y="7650400"/>
            <a:ext cx="22117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srgbClr val="2F8662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Maybe next year…?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571FFA0-3D5D-55C8-5290-E44501775582}"/>
              </a:ext>
            </a:extLst>
          </p:cNvPr>
          <p:cNvSpPr txBox="1"/>
          <p:nvPr/>
        </p:nvSpPr>
        <p:spPr>
          <a:xfrm>
            <a:off x="2290549" y="2606607"/>
            <a:ext cx="5049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srgbClr val="2F8662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Will I be evaluated?!</a:t>
            </a:r>
          </a:p>
        </p:txBody>
      </p:sp>
      <p:grpSp>
        <p:nvGrpSpPr>
          <p:cNvPr id="13" name="Group 14">
            <a:extLst>
              <a:ext uri="{FF2B5EF4-FFF2-40B4-BE49-F238E27FC236}">
                <a16:creationId xmlns:a16="http://schemas.microsoft.com/office/drawing/2014/main" id="{39184FBE-AFD4-3FF7-CC66-9B3DA7BA9EF2}"/>
              </a:ext>
            </a:extLst>
          </p:cNvPr>
          <p:cNvGrpSpPr/>
          <p:nvPr/>
        </p:nvGrpSpPr>
        <p:grpSpPr>
          <a:xfrm>
            <a:off x="914590" y="489518"/>
            <a:ext cx="16458819" cy="1639340"/>
            <a:chOff x="0" y="50424"/>
            <a:chExt cx="10425491" cy="801831"/>
          </a:xfrm>
        </p:grpSpPr>
        <p:sp>
          <p:nvSpPr>
            <p:cNvPr id="14" name="AutoShape 15">
              <a:extLst>
                <a:ext uri="{FF2B5EF4-FFF2-40B4-BE49-F238E27FC236}">
                  <a16:creationId xmlns:a16="http://schemas.microsoft.com/office/drawing/2014/main" id="{0B71CE24-443E-CC4F-B262-652A57398C4A}"/>
                </a:ext>
              </a:extLst>
            </p:cNvPr>
            <p:cNvSpPr/>
            <p:nvPr/>
          </p:nvSpPr>
          <p:spPr>
            <a:xfrm>
              <a:off x="0" y="50424"/>
              <a:ext cx="10425491" cy="801831"/>
            </a:xfrm>
            <a:prstGeom prst="rect">
              <a:avLst/>
            </a:prstGeom>
            <a:solidFill>
              <a:srgbClr val="2F8662"/>
            </a:solidFill>
          </p:spPr>
        </p:sp>
        <p:sp>
          <p:nvSpPr>
            <p:cNvPr id="15" name="TextBox 16">
              <a:extLst>
                <a:ext uri="{FF2B5EF4-FFF2-40B4-BE49-F238E27FC236}">
                  <a16:creationId xmlns:a16="http://schemas.microsoft.com/office/drawing/2014/main" id="{C2A39112-B82B-6626-3CF1-A0C2F391882F}"/>
                </a:ext>
              </a:extLst>
            </p:cNvPr>
            <p:cNvSpPr txBox="1"/>
            <p:nvPr/>
          </p:nvSpPr>
          <p:spPr>
            <a:xfrm>
              <a:off x="0" y="178795"/>
              <a:ext cx="10425491" cy="541941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72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Impact Evaluation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70294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1">
            <a:extLst>
              <a:ext uri="{FF2B5EF4-FFF2-40B4-BE49-F238E27FC236}">
                <a16:creationId xmlns:a16="http://schemas.microsoft.com/office/drawing/2014/main" id="{C89EB0A2-6474-B908-142E-96A85ABE52E0}"/>
              </a:ext>
            </a:extLst>
          </p:cNvPr>
          <p:cNvSpPr txBox="1"/>
          <p:nvPr/>
        </p:nvSpPr>
        <p:spPr>
          <a:xfrm>
            <a:off x="609600" y="1181100"/>
            <a:ext cx="16458818" cy="92333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Tx/>
              <a:buNone/>
              <a:tabLst/>
              <a:defRPr/>
            </a:pPr>
            <a:r>
              <a:rPr kumimoji="0" lang="en-GB" sz="6000" b="1" i="0" u="none" strike="noStrike" kern="1200" cap="none" spc="-29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 </a:t>
            </a:r>
            <a:r>
              <a:rPr kumimoji="0" lang="en-GB" sz="6000" b="1" i="0" u="none" strike="noStrike" kern="1200" cap="none" spc="-29" normalizeH="0" baseline="0" noProof="0" dirty="0">
                <a:ln>
                  <a:noFill/>
                </a:ln>
                <a:solidFill>
                  <a:srgbClr val="2F8662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Impact</a:t>
            </a:r>
            <a:r>
              <a:rPr kumimoji="0" lang="en-GB" sz="6000" b="1" i="0" u="none" strike="noStrike" kern="1200" cap="none" spc="-29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 is about </a:t>
            </a:r>
            <a:r>
              <a:rPr kumimoji="0" lang="en-GB" sz="6000" b="1" i="0" u="none" strike="noStrike" kern="1200" cap="none" spc="-29" normalizeH="0" baseline="0" noProof="0" dirty="0">
                <a:ln>
                  <a:noFill/>
                </a:ln>
                <a:solidFill>
                  <a:srgbClr val="2F8662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change</a:t>
            </a:r>
            <a:r>
              <a:rPr kumimoji="0" lang="en-GB" sz="6000" b="1" i="0" u="none" strike="noStrike" kern="1200" cap="none" spc="-29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 and </a:t>
            </a:r>
            <a:r>
              <a:rPr kumimoji="0" lang="en-GB" sz="6000" b="1" i="0" u="none" strike="noStrike" kern="1200" cap="none" spc="-29" normalizeH="0" baseline="0" noProof="0" dirty="0">
                <a:ln>
                  <a:noFill/>
                </a:ln>
                <a:solidFill>
                  <a:srgbClr val="2F8662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outcomes</a:t>
            </a:r>
            <a:r>
              <a:rPr kumimoji="0" lang="en-GB" sz="6000" b="1" i="0" u="none" strike="noStrike" kern="1200" cap="none" spc="-29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 for people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7C41AC9-761C-6985-1D29-B2C645066D6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5375" y="2781300"/>
            <a:ext cx="10607268" cy="55626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5134D5E-2650-5491-A720-801191B29A8F}"/>
              </a:ext>
            </a:extLst>
          </p:cNvPr>
          <p:cNvSpPr txBox="1"/>
          <p:nvPr/>
        </p:nvSpPr>
        <p:spPr>
          <a:xfrm>
            <a:off x="11963018" y="8921234"/>
            <a:ext cx="57153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Arial"/>
                <a:sym typeface="Arial"/>
              </a:rPr>
              <a:t>https://freshspectrum.com/charts-and-illustration/</a:t>
            </a:r>
          </a:p>
        </p:txBody>
      </p:sp>
    </p:spTree>
    <p:extLst>
      <p:ext uri="{BB962C8B-B14F-4D97-AF65-F5344CB8AC3E}">
        <p14:creationId xmlns:p14="http://schemas.microsoft.com/office/powerpoint/2010/main" val="237879554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trella: 12 puntas 3">
            <a:extLst>
              <a:ext uri="{FF2B5EF4-FFF2-40B4-BE49-F238E27FC236}">
                <a16:creationId xmlns:a16="http://schemas.microsoft.com/office/drawing/2014/main" id="{C49BF302-529E-4185-9C3E-A6B86F665B33}"/>
              </a:ext>
            </a:extLst>
          </p:cNvPr>
          <p:cNvSpPr/>
          <p:nvPr/>
        </p:nvSpPr>
        <p:spPr>
          <a:xfrm>
            <a:off x="6324600" y="2324100"/>
            <a:ext cx="9501189" cy="6529388"/>
          </a:xfrm>
          <a:prstGeom prst="star12">
            <a:avLst/>
          </a:prstGeom>
          <a:solidFill>
            <a:srgbClr val="2F8662"/>
          </a:solidFill>
          <a:ln>
            <a:solidFill>
              <a:srgbClr val="2F86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  "/>
                <a:ea typeface="+mn-ea"/>
                <a:cs typeface="+mn-cs"/>
              </a:rPr>
              <a:t>The way a thing turns out</a:t>
            </a:r>
            <a:endParaRPr kumimoji="0" lang="lv-LV" sz="5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Univers Condensed  "/>
              <a:ea typeface="+mn-ea"/>
              <a:cs typeface="+mn-cs"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D5CE44CB-7451-47DF-97B6-EB57DACA2246}"/>
              </a:ext>
            </a:extLst>
          </p:cNvPr>
          <p:cNvSpPr/>
          <p:nvPr/>
        </p:nvSpPr>
        <p:spPr>
          <a:xfrm>
            <a:off x="12877800" y="9119148"/>
            <a:ext cx="363272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https://en.oxforddictionaries.com </a:t>
            </a:r>
          </a:p>
        </p:txBody>
      </p:sp>
      <p:grpSp>
        <p:nvGrpSpPr>
          <p:cNvPr id="7" name="Group 14">
            <a:extLst>
              <a:ext uri="{FF2B5EF4-FFF2-40B4-BE49-F238E27FC236}">
                <a16:creationId xmlns:a16="http://schemas.microsoft.com/office/drawing/2014/main" id="{5EA9709A-33A7-D166-3707-D0AB89E9639B}"/>
              </a:ext>
            </a:extLst>
          </p:cNvPr>
          <p:cNvGrpSpPr/>
          <p:nvPr/>
        </p:nvGrpSpPr>
        <p:grpSpPr>
          <a:xfrm>
            <a:off x="1066801" y="723900"/>
            <a:ext cx="7315200" cy="1334540"/>
            <a:chOff x="0" y="50424"/>
            <a:chExt cx="10425491" cy="1672780"/>
          </a:xfrm>
        </p:grpSpPr>
        <p:sp>
          <p:nvSpPr>
            <p:cNvPr id="8" name="AutoShape 15">
              <a:extLst>
                <a:ext uri="{FF2B5EF4-FFF2-40B4-BE49-F238E27FC236}">
                  <a16:creationId xmlns:a16="http://schemas.microsoft.com/office/drawing/2014/main" id="{41489E17-F0C7-E78E-D495-2E4A77FBE57A}"/>
                </a:ext>
              </a:extLst>
            </p:cNvPr>
            <p:cNvSpPr/>
            <p:nvPr/>
          </p:nvSpPr>
          <p:spPr>
            <a:xfrm>
              <a:off x="0" y="50424"/>
              <a:ext cx="10425491" cy="1672780"/>
            </a:xfrm>
            <a:prstGeom prst="rect">
              <a:avLst/>
            </a:prstGeom>
            <a:solidFill>
              <a:srgbClr val="2F8662"/>
            </a:solidFill>
          </p:spPr>
        </p:sp>
        <p:sp>
          <p:nvSpPr>
            <p:cNvPr id="9" name="TextBox 16">
              <a:extLst>
                <a:ext uri="{FF2B5EF4-FFF2-40B4-BE49-F238E27FC236}">
                  <a16:creationId xmlns:a16="http://schemas.microsoft.com/office/drawing/2014/main" id="{E64A58DE-8709-21A1-F5ED-8EF1CBEF94B7}"/>
                </a:ext>
              </a:extLst>
            </p:cNvPr>
            <p:cNvSpPr txBox="1"/>
            <p:nvPr/>
          </p:nvSpPr>
          <p:spPr>
            <a:xfrm>
              <a:off x="0" y="178795"/>
              <a:ext cx="10425491" cy="1388818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72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What is Outcome?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12664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1">
            <a:extLst>
              <a:ext uri="{FF2B5EF4-FFF2-40B4-BE49-F238E27FC236}">
                <a16:creationId xmlns:a16="http://schemas.microsoft.com/office/drawing/2014/main" id="{921A35F2-33C3-16E0-A9D4-BC6990F809B6}"/>
              </a:ext>
            </a:extLst>
          </p:cNvPr>
          <p:cNvSpPr txBox="1"/>
          <p:nvPr/>
        </p:nvSpPr>
        <p:spPr>
          <a:xfrm>
            <a:off x="1371600" y="3162300"/>
            <a:ext cx="16458818" cy="541686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An outcome is a specific benefit that results from our actions designed to help our target group to change their </a:t>
            </a: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2F8662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awareness</a:t>
            </a: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, </a:t>
            </a: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2F8662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knowledge</a:t>
            </a: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, </a:t>
            </a: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2F8662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skills</a:t>
            </a: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, </a:t>
            </a: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2F8662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attitudes</a:t>
            </a: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, or </a:t>
            </a: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2F8662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behavior</a:t>
            </a: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Outcomes are generally expressed as changes individuals perceive in themselves.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Outcomes can be quantitative or qualitative.</a:t>
            </a:r>
          </a:p>
        </p:txBody>
      </p:sp>
      <p:grpSp>
        <p:nvGrpSpPr>
          <p:cNvPr id="6" name="Group 14">
            <a:extLst>
              <a:ext uri="{FF2B5EF4-FFF2-40B4-BE49-F238E27FC236}">
                <a16:creationId xmlns:a16="http://schemas.microsoft.com/office/drawing/2014/main" id="{1D09371C-1AD8-2E4E-E152-66BE196B87F4}"/>
              </a:ext>
            </a:extLst>
          </p:cNvPr>
          <p:cNvGrpSpPr/>
          <p:nvPr/>
        </p:nvGrpSpPr>
        <p:grpSpPr>
          <a:xfrm>
            <a:off x="990600" y="1218160"/>
            <a:ext cx="16458819" cy="1334540"/>
            <a:chOff x="0" y="50424"/>
            <a:chExt cx="10425491" cy="1672780"/>
          </a:xfrm>
        </p:grpSpPr>
        <p:sp>
          <p:nvSpPr>
            <p:cNvPr id="7" name="AutoShape 15">
              <a:extLst>
                <a:ext uri="{FF2B5EF4-FFF2-40B4-BE49-F238E27FC236}">
                  <a16:creationId xmlns:a16="http://schemas.microsoft.com/office/drawing/2014/main" id="{F43058D2-B379-2516-AD58-FE2B45996733}"/>
                </a:ext>
              </a:extLst>
            </p:cNvPr>
            <p:cNvSpPr/>
            <p:nvPr/>
          </p:nvSpPr>
          <p:spPr>
            <a:xfrm>
              <a:off x="0" y="50424"/>
              <a:ext cx="10425491" cy="1672780"/>
            </a:xfrm>
            <a:prstGeom prst="rect">
              <a:avLst/>
            </a:prstGeom>
            <a:solidFill>
              <a:srgbClr val="2F8662"/>
            </a:solidFill>
          </p:spPr>
        </p:sp>
        <p:sp>
          <p:nvSpPr>
            <p:cNvPr id="8" name="TextBox 16">
              <a:extLst>
                <a:ext uri="{FF2B5EF4-FFF2-40B4-BE49-F238E27FC236}">
                  <a16:creationId xmlns:a16="http://schemas.microsoft.com/office/drawing/2014/main" id="{6C95A981-F5CB-623C-AB85-2B24ACB26579}"/>
                </a:ext>
              </a:extLst>
            </p:cNvPr>
            <p:cNvSpPr txBox="1"/>
            <p:nvPr/>
          </p:nvSpPr>
          <p:spPr>
            <a:xfrm>
              <a:off x="0" y="178795"/>
              <a:ext cx="10425491" cy="1388818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72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Demystifying Outcomes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0655419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92DC4D6C-2D64-4360-AE36-FC3B1A7A6F8D}"/>
              </a:ext>
            </a:extLst>
          </p:cNvPr>
          <p:cNvSpPr/>
          <p:nvPr/>
        </p:nvSpPr>
        <p:spPr>
          <a:xfrm>
            <a:off x="1794243" y="7538508"/>
            <a:ext cx="3189768" cy="1132344"/>
          </a:xfrm>
          <a:prstGeom prst="roundRect">
            <a:avLst/>
          </a:prstGeom>
          <a:solidFill>
            <a:srgbClr val="2F8662"/>
          </a:solidFill>
          <a:ln>
            <a:solidFill>
              <a:srgbClr val="2F86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371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6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Knowledge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7500A397-B45C-424F-95F7-82424E9D8D1D}"/>
              </a:ext>
            </a:extLst>
          </p:cNvPr>
          <p:cNvGrpSpPr/>
          <p:nvPr/>
        </p:nvGrpSpPr>
        <p:grpSpPr>
          <a:xfrm>
            <a:off x="467581" y="1802219"/>
            <a:ext cx="17041586" cy="7918287"/>
            <a:chOff x="311720" y="1201479"/>
            <a:chExt cx="11361057" cy="5278858"/>
          </a:xfrm>
        </p:grpSpPr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06248DD7-C8AF-41D3-8AD6-DDD2BF3E9822}"/>
                </a:ext>
              </a:extLst>
            </p:cNvPr>
            <p:cNvCxnSpPr>
              <a:cxnSpLocks/>
            </p:cNvCxnSpPr>
            <p:nvPr/>
          </p:nvCxnSpPr>
          <p:spPr>
            <a:xfrm>
              <a:off x="988828" y="5987894"/>
              <a:ext cx="10683949" cy="0"/>
            </a:xfrm>
            <a:prstGeom prst="straightConnector1">
              <a:avLst/>
            </a:prstGeom>
            <a:ln w="63500" cmpd="sng">
              <a:solidFill>
                <a:srgbClr val="2F866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DBC5F35D-DF5D-46E0-AC45-59916D1AECE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88828" y="1201479"/>
              <a:ext cx="0" cy="4786416"/>
            </a:xfrm>
            <a:prstGeom prst="straightConnector1">
              <a:avLst/>
            </a:prstGeom>
            <a:ln w="63500" cmpd="sng">
              <a:solidFill>
                <a:srgbClr val="2F866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B68E021-CEE1-480D-86B4-39B02C4C4E52}"/>
                </a:ext>
              </a:extLst>
            </p:cNvPr>
            <p:cNvSpPr txBox="1"/>
            <p:nvPr/>
          </p:nvSpPr>
          <p:spPr>
            <a:xfrm>
              <a:off x="5656520" y="5987894"/>
              <a:ext cx="1063255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1371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4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Time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9312FE2-6785-45C4-9034-FB40C6526EDD}"/>
                </a:ext>
              </a:extLst>
            </p:cNvPr>
            <p:cNvSpPr txBox="1"/>
            <p:nvPr/>
          </p:nvSpPr>
          <p:spPr>
            <a:xfrm>
              <a:off x="311720" y="2595213"/>
              <a:ext cx="553998" cy="1439850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pPr marL="0" marR="0" lvl="0" indent="0" algn="l" defTabSz="1371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4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Impact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4577F04-BF3E-47F5-878A-2B38574BBE19}"/>
              </a:ext>
            </a:extLst>
          </p:cNvPr>
          <p:cNvGrpSpPr/>
          <p:nvPr/>
        </p:nvGrpSpPr>
        <p:grpSpPr>
          <a:xfrm>
            <a:off x="2242593" y="5669957"/>
            <a:ext cx="5931186" cy="1868552"/>
            <a:chOff x="1495062" y="3779971"/>
            <a:chExt cx="3954124" cy="1245701"/>
          </a:xfrm>
          <a:solidFill>
            <a:srgbClr val="2F8662"/>
          </a:solidFill>
        </p:grpSpPr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5D3823D8-3B77-4422-A090-152EACD79F78}"/>
                </a:ext>
              </a:extLst>
            </p:cNvPr>
            <p:cNvSpPr/>
            <p:nvPr/>
          </p:nvSpPr>
          <p:spPr>
            <a:xfrm>
              <a:off x="3322674" y="4270776"/>
              <a:ext cx="2126512" cy="754896"/>
            </a:xfrm>
            <a:prstGeom prst="roundRect">
              <a:avLst/>
            </a:prstGeom>
            <a:grpFill/>
            <a:ln>
              <a:solidFill>
                <a:srgbClr val="2F86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371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46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Skills</a:t>
              </a:r>
            </a:p>
          </p:txBody>
        </p:sp>
        <p:sp>
          <p:nvSpPr>
            <p:cNvPr id="21" name="Arrow: Curved Down 20">
              <a:extLst>
                <a:ext uri="{FF2B5EF4-FFF2-40B4-BE49-F238E27FC236}">
                  <a16:creationId xmlns:a16="http://schemas.microsoft.com/office/drawing/2014/main" id="{C1B90C0C-B39A-42DB-B4CE-89FCAFFE6D99}"/>
                </a:ext>
              </a:extLst>
            </p:cNvPr>
            <p:cNvSpPr/>
            <p:nvPr/>
          </p:nvSpPr>
          <p:spPr>
            <a:xfrm rot="-1200000">
              <a:off x="1495062" y="3779971"/>
              <a:ext cx="2349857" cy="763203"/>
            </a:xfrm>
            <a:prstGeom prst="curvedDownArrow">
              <a:avLst/>
            </a:prstGeom>
            <a:grpFill/>
            <a:ln>
              <a:solidFill>
                <a:srgbClr val="2F86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371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7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6B6E80C0-A2AF-437A-94D3-FC95FAFB1E29}"/>
              </a:ext>
            </a:extLst>
          </p:cNvPr>
          <p:cNvGrpSpPr/>
          <p:nvPr/>
        </p:nvGrpSpPr>
        <p:grpSpPr>
          <a:xfrm>
            <a:off x="5754168" y="4545924"/>
            <a:ext cx="5609379" cy="1860240"/>
            <a:chOff x="3836112" y="3030616"/>
            <a:chExt cx="3739586" cy="1240160"/>
          </a:xfrm>
          <a:solidFill>
            <a:srgbClr val="2F8662"/>
          </a:solidFill>
        </p:grpSpPr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BA01CBBE-7563-416E-BFF0-6BC7A60CD1EC}"/>
                </a:ext>
              </a:extLst>
            </p:cNvPr>
            <p:cNvSpPr/>
            <p:nvPr/>
          </p:nvSpPr>
          <p:spPr>
            <a:xfrm>
              <a:off x="5449186" y="3515880"/>
              <a:ext cx="2126512" cy="754896"/>
            </a:xfrm>
            <a:prstGeom prst="roundRect">
              <a:avLst/>
            </a:prstGeom>
            <a:grpFill/>
            <a:ln>
              <a:solidFill>
                <a:srgbClr val="2F86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371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46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Attitude</a:t>
              </a:r>
            </a:p>
          </p:txBody>
        </p:sp>
        <p:sp>
          <p:nvSpPr>
            <p:cNvPr id="22" name="Arrow: Curved Down 21">
              <a:extLst>
                <a:ext uri="{FF2B5EF4-FFF2-40B4-BE49-F238E27FC236}">
                  <a16:creationId xmlns:a16="http://schemas.microsoft.com/office/drawing/2014/main" id="{96C9CCF3-E51F-4AC8-A459-733F8DD46D39}"/>
                </a:ext>
              </a:extLst>
            </p:cNvPr>
            <p:cNvSpPr/>
            <p:nvPr/>
          </p:nvSpPr>
          <p:spPr>
            <a:xfrm rot="-1200000">
              <a:off x="3836112" y="3030616"/>
              <a:ext cx="2344331" cy="763203"/>
            </a:xfrm>
            <a:prstGeom prst="curvedDownArrow">
              <a:avLst/>
            </a:prstGeom>
            <a:grpFill/>
            <a:ln>
              <a:solidFill>
                <a:srgbClr val="2F86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371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7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F7F58D7-D512-4891-BD4B-2ABF38FEE27A}"/>
              </a:ext>
            </a:extLst>
          </p:cNvPr>
          <p:cNvGrpSpPr/>
          <p:nvPr/>
        </p:nvGrpSpPr>
        <p:grpSpPr>
          <a:xfrm>
            <a:off x="12482444" y="2093974"/>
            <a:ext cx="4538718" cy="2047502"/>
            <a:chOff x="8321629" y="1395982"/>
            <a:chExt cx="3025812" cy="1365001"/>
          </a:xfrm>
          <a:solidFill>
            <a:srgbClr val="2F8662"/>
          </a:solidFill>
        </p:grpSpPr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8631164A-31B7-4032-B1E6-C445A024FD14}"/>
                </a:ext>
              </a:extLst>
            </p:cNvPr>
            <p:cNvSpPr/>
            <p:nvPr/>
          </p:nvSpPr>
          <p:spPr>
            <a:xfrm>
              <a:off x="9696895" y="1679944"/>
              <a:ext cx="1650546" cy="1081039"/>
            </a:xfrm>
            <a:prstGeom prst="roundRect">
              <a:avLst/>
            </a:prstGeom>
            <a:grpFill/>
            <a:ln>
              <a:solidFill>
                <a:srgbClr val="2F86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371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46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Quality of life</a:t>
              </a:r>
            </a:p>
          </p:txBody>
        </p:sp>
        <p:sp>
          <p:nvSpPr>
            <p:cNvPr id="24" name="Arrow: Curved Down 23">
              <a:extLst>
                <a:ext uri="{FF2B5EF4-FFF2-40B4-BE49-F238E27FC236}">
                  <a16:creationId xmlns:a16="http://schemas.microsoft.com/office/drawing/2014/main" id="{EA8BC928-EF95-409E-A424-65750366B8FF}"/>
                </a:ext>
              </a:extLst>
            </p:cNvPr>
            <p:cNvSpPr/>
            <p:nvPr/>
          </p:nvSpPr>
          <p:spPr>
            <a:xfrm rot="19800000">
              <a:off x="8321629" y="1395982"/>
              <a:ext cx="2215434" cy="763203"/>
            </a:xfrm>
            <a:prstGeom prst="curvedDownArrow">
              <a:avLst/>
            </a:prstGeom>
            <a:grpFill/>
            <a:ln>
              <a:solidFill>
                <a:srgbClr val="2F86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371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7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BCD0B872-41C7-472B-94F7-F40E2BCF44D7}"/>
              </a:ext>
            </a:extLst>
          </p:cNvPr>
          <p:cNvGrpSpPr/>
          <p:nvPr/>
        </p:nvGrpSpPr>
        <p:grpSpPr>
          <a:xfrm>
            <a:off x="9233739" y="3420476"/>
            <a:ext cx="5319576" cy="1853345"/>
            <a:chOff x="6155826" y="2280317"/>
            <a:chExt cx="3546384" cy="1235563"/>
          </a:xfrm>
          <a:solidFill>
            <a:srgbClr val="2F8662"/>
          </a:solidFill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1D7CCB45-3179-4C31-99CB-CD77B585C6A4}"/>
                </a:ext>
              </a:extLst>
            </p:cNvPr>
            <p:cNvSpPr/>
            <p:nvPr/>
          </p:nvSpPr>
          <p:spPr>
            <a:xfrm>
              <a:off x="7575698" y="2760984"/>
              <a:ext cx="2126512" cy="754896"/>
            </a:xfrm>
            <a:prstGeom prst="roundRect">
              <a:avLst/>
            </a:prstGeom>
            <a:grpFill/>
            <a:ln>
              <a:solidFill>
                <a:srgbClr val="2F86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371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46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Behaviour</a:t>
              </a:r>
            </a:p>
          </p:txBody>
        </p:sp>
        <p:sp>
          <p:nvSpPr>
            <p:cNvPr id="25" name="Arrow: Curved Down 24">
              <a:extLst>
                <a:ext uri="{FF2B5EF4-FFF2-40B4-BE49-F238E27FC236}">
                  <a16:creationId xmlns:a16="http://schemas.microsoft.com/office/drawing/2014/main" id="{517406AF-2FFB-4690-809C-532B7EAC2D09}"/>
                </a:ext>
              </a:extLst>
            </p:cNvPr>
            <p:cNvSpPr/>
            <p:nvPr/>
          </p:nvSpPr>
          <p:spPr>
            <a:xfrm rot="-1200000">
              <a:off x="6155826" y="2280317"/>
              <a:ext cx="2344331" cy="763203"/>
            </a:xfrm>
            <a:prstGeom prst="curvedDownArrow">
              <a:avLst/>
            </a:prstGeom>
            <a:grpFill/>
            <a:ln>
              <a:solidFill>
                <a:srgbClr val="2F86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371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7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9C9628B8-7940-4EFB-B0A2-24CAD4BC8C6E}"/>
              </a:ext>
            </a:extLst>
          </p:cNvPr>
          <p:cNvSpPr txBox="1"/>
          <p:nvPr/>
        </p:nvSpPr>
        <p:spPr>
          <a:xfrm>
            <a:off x="1736174" y="622694"/>
            <a:ext cx="96854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371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How does </a:t>
            </a:r>
            <a:r>
              <a:rPr kumimoji="0" lang="en-GB" sz="6000" b="1" i="0" u="none" strike="noStrike" kern="1200" cap="none" spc="0" normalizeH="0" baseline="0" noProof="0" dirty="0">
                <a:ln>
                  <a:noFill/>
                </a:ln>
                <a:solidFill>
                  <a:srgbClr val="2F8662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change</a:t>
            </a:r>
            <a:r>
              <a:rPr kumimoji="0" lang="en-GB" sz="6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 occur?</a:t>
            </a:r>
          </a:p>
        </p:txBody>
      </p:sp>
    </p:spTree>
    <p:extLst>
      <p:ext uri="{BB962C8B-B14F-4D97-AF65-F5344CB8AC3E}">
        <p14:creationId xmlns:p14="http://schemas.microsoft.com/office/powerpoint/2010/main" val="1742071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>
            <a:extLst>
              <a:ext uri="{FF2B5EF4-FFF2-40B4-BE49-F238E27FC236}">
                <a16:creationId xmlns:a16="http://schemas.microsoft.com/office/drawing/2014/main" id="{7500A397-B45C-424F-95F7-82424E9D8D1D}"/>
              </a:ext>
            </a:extLst>
          </p:cNvPr>
          <p:cNvGrpSpPr/>
          <p:nvPr/>
        </p:nvGrpSpPr>
        <p:grpSpPr>
          <a:xfrm>
            <a:off x="467581" y="1802219"/>
            <a:ext cx="17041586" cy="7918287"/>
            <a:chOff x="311720" y="1201479"/>
            <a:chExt cx="11361057" cy="5278858"/>
          </a:xfrm>
        </p:grpSpPr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06248DD7-C8AF-41D3-8AD6-DDD2BF3E9822}"/>
                </a:ext>
              </a:extLst>
            </p:cNvPr>
            <p:cNvCxnSpPr>
              <a:cxnSpLocks/>
            </p:cNvCxnSpPr>
            <p:nvPr/>
          </p:nvCxnSpPr>
          <p:spPr>
            <a:xfrm>
              <a:off x="988828" y="5987894"/>
              <a:ext cx="10683949" cy="0"/>
            </a:xfrm>
            <a:prstGeom prst="straightConnector1">
              <a:avLst/>
            </a:prstGeom>
            <a:ln w="63500" cmpd="sng">
              <a:solidFill>
                <a:srgbClr val="2F866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DBC5F35D-DF5D-46E0-AC45-59916D1AECE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88828" y="1201479"/>
              <a:ext cx="0" cy="4786416"/>
            </a:xfrm>
            <a:prstGeom prst="straightConnector1">
              <a:avLst/>
            </a:prstGeom>
            <a:ln w="63500" cmpd="sng">
              <a:solidFill>
                <a:srgbClr val="2F866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B68E021-CEE1-480D-86B4-39B02C4C4E52}"/>
                </a:ext>
              </a:extLst>
            </p:cNvPr>
            <p:cNvSpPr txBox="1"/>
            <p:nvPr/>
          </p:nvSpPr>
          <p:spPr>
            <a:xfrm>
              <a:off x="5656520" y="5987894"/>
              <a:ext cx="1063255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1371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4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Time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9312FE2-6785-45C4-9034-FB40C6526EDD}"/>
                </a:ext>
              </a:extLst>
            </p:cNvPr>
            <p:cNvSpPr txBox="1"/>
            <p:nvPr/>
          </p:nvSpPr>
          <p:spPr>
            <a:xfrm>
              <a:off x="311720" y="2595213"/>
              <a:ext cx="553998" cy="1439850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pPr marL="0" marR="0" lvl="0" indent="0" algn="l" defTabSz="1371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4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Impact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4577F04-BF3E-47F5-878A-2B38574BBE19}"/>
              </a:ext>
            </a:extLst>
          </p:cNvPr>
          <p:cNvGrpSpPr/>
          <p:nvPr/>
        </p:nvGrpSpPr>
        <p:grpSpPr>
          <a:xfrm>
            <a:off x="2242594" y="5669957"/>
            <a:ext cx="5931185" cy="2527050"/>
            <a:chOff x="1495062" y="3779971"/>
            <a:chExt cx="3954123" cy="1684700"/>
          </a:xfrm>
          <a:solidFill>
            <a:srgbClr val="2F8662"/>
          </a:solidFill>
        </p:grpSpPr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5D3823D8-3B77-4422-A090-152EACD79F78}"/>
                </a:ext>
              </a:extLst>
            </p:cNvPr>
            <p:cNvSpPr/>
            <p:nvPr/>
          </p:nvSpPr>
          <p:spPr>
            <a:xfrm>
              <a:off x="3530006" y="4270775"/>
              <a:ext cx="1919179" cy="1193896"/>
            </a:xfrm>
            <a:prstGeom prst="roundRect">
              <a:avLst/>
            </a:prstGeom>
            <a:grpFill/>
            <a:ln>
              <a:solidFill>
                <a:srgbClr val="2F86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371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3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I know how to use smartphone</a:t>
              </a:r>
            </a:p>
          </p:txBody>
        </p:sp>
        <p:sp>
          <p:nvSpPr>
            <p:cNvPr id="21" name="Arrow: Curved Down 20">
              <a:extLst>
                <a:ext uri="{FF2B5EF4-FFF2-40B4-BE49-F238E27FC236}">
                  <a16:creationId xmlns:a16="http://schemas.microsoft.com/office/drawing/2014/main" id="{C1B90C0C-B39A-42DB-B4CE-89FCAFFE6D99}"/>
                </a:ext>
              </a:extLst>
            </p:cNvPr>
            <p:cNvSpPr/>
            <p:nvPr/>
          </p:nvSpPr>
          <p:spPr>
            <a:xfrm rot="-1200000">
              <a:off x="1495062" y="3779971"/>
              <a:ext cx="2349857" cy="763203"/>
            </a:xfrm>
            <a:prstGeom prst="curvedDownArrow">
              <a:avLst/>
            </a:prstGeom>
            <a:grpFill/>
            <a:ln>
              <a:solidFill>
                <a:srgbClr val="2F86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371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7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6B6E80C0-A2AF-437A-94D3-FC95FAFB1E29}"/>
              </a:ext>
            </a:extLst>
          </p:cNvPr>
          <p:cNvGrpSpPr/>
          <p:nvPr/>
        </p:nvGrpSpPr>
        <p:grpSpPr>
          <a:xfrm>
            <a:off x="5754169" y="4545924"/>
            <a:ext cx="5609378" cy="2763048"/>
            <a:chOff x="3836112" y="3030616"/>
            <a:chExt cx="3739585" cy="1842032"/>
          </a:xfrm>
          <a:solidFill>
            <a:srgbClr val="2F8662"/>
          </a:solidFill>
        </p:grpSpPr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BA01CBBE-7563-416E-BFF0-6BC7A60CD1EC}"/>
                </a:ext>
              </a:extLst>
            </p:cNvPr>
            <p:cNvSpPr/>
            <p:nvPr/>
          </p:nvSpPr>
          <p:spPr>
            <a:xfrm>
              <a:off x="5656516" y="3515879"/>
              <a:ext cx="1919181" cy="1356769"/>
            </a:xfrm>
            <a:prstGeom prst="roundRect">
              <a:avLst/>
            </a:prstGeom>
            <a:grpFill/>
            <a:ln>
              <a:solidFill>
                <a:srgbClr val="2F86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371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3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I think smartphone is useful to me</a:t>
              </a:r>
            </a:p>
          </p:txBody>
        </p:sp>
        <p:sp>
          <p:nvSpPr>
            <p:cNvPr id="22" name="Arrow: Curved Down 21">
              <a:extLst>
                <a:ext uri="{FF2B5EF4-FFF2-40B4-BE49-F238E27FC236}">
                  <a16:creationId xmlns:a16="http://schemas.microsoft.com/office/drawing/2014/main" id="{96C9CCF3-E51F-4AC8-A459-733F8DD46D39}"/>
                </a:ext>
              </a:extLst>
            </p:cNvPr>
            <p:cNvSpPr/>
            <p:nvPr/>
          </p:nvSpPr>
          <p:spPr>
            <a:xfrm rot="-1200000">
              <a:off x="3836112" y="3030616"/>
              <a:ext cx="2344331" cy="763203"/>
            </a:xfrm>
            <a:prstGeom prst="curvedDownArrow">
              <a:avLst/>
            </a:prstGeom>
            <a:grpFill/>
            <a:ln>
              <a:solidFill>
                <a:srgbClr val="2F86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371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7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F7F58D7-D512-4891-BD4B-2ABF38FEE27A}"/>
              </a:ext>
            </a:extLst>
          </p:cNvPr>
          <p:cNvGrpSpPr/>
          <p:nvPr/>
        </p:nvGrpSpPr>
        <p:grpSpPr>
          <a:xfrm>
            <a:off x="12482444" y="2093974"/>
            <a:ext cx="4538718" cy="3571772"/>
            <a:chOff x="8321629" y="1395982"/>
            <a:chExt cx="3025812" cy="2381181"/>
          </a:xfrm>
          <a:solidFill>
            <a:srgbClr val="2F8662"/>
          </a:solidFill>
        </p:grpSpPr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8631164A-31B7-4032-B1E6-C445A024FD14}"/>
                </a:ext>
              </a:extLst>
            </p:cNvPr>
            <p:cNvSpPr/>
            <p:nvPr/>
          </p:nvSpPr>
          <p:spPr>
            <a:xfrm>
              <a:off x="9428260" y="1679944"/>
              <a:ext cx="1919181" cy="2097219"/>
            </a:xfrm>
            <a:prstGeom prst="roundRect">
              <a:avLst/>
            </a:prstGeom>
            <a:grpFill/>
            <a:ln>
              <a:solidFill>
                <a:srgbClr val="2F86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371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3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I feel more empowered, I fell less lonely, more connected to outside world</a:t>
              </a:r>
            </a:p>
          </p:txBody>
        </p:sp>
        <p:sp>
          <p:nvSpPr>
            <p:cNvPr id="24" name="Arrow: Curved Down 23">
              <a:extLst>
                <a:ext uri="{FF2B5EF4-FFF2-40B4-BE49-F238E27FC236}">
                  <a16:creationId xmlns:a16="http://schemas.microsoft.com/office/drawing/2014/main" id="{EA8BC928-EF95-409E-A424-65750366B8FF}"/>
                </a:ext>
              </a:extLst>
            </p:cNvPr>
            <p:cNvSpPr/>
            <p:nvPr/>
          </p:nvSpPr>
          <p:spPr>
            <a:xfrm rot="19800000">
              <a:off x="8321629" y="1395982"/>
              <a:ext cx="2215434" cy="763203"/>
            </a:xfrm>
            <a:prstGeom prst="curvedDownArrow">
              <a:avLst/>
            </a:prstGeom>
            <a:grpFill/>
            <a:ln>
              <a:solidFill>
                <a:srgbClr val="2F86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371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7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BCD0B872-41C7-472B-94F7-F40E2BCF44D7}"/>
              </a:ext>
            </a:extLst>
          </p:cNvPr>
          <p:cNvGrpSpPr/>
          <p:nvPr/>
        </p:nvGrpSpPr>
        <p:grpSpPr>
          <a:xfrm>
            <a:off x="8946528" y="3364849"/>
            <a:ext cx="5072757" cy="2739272"/>
            <a:chOff x="6155826" y="2280317"/>
            <a:chExt cx="3381838" cy="1826181"/>
          </a:xfrm>
          <a:solidFill>
            <a:srgbClr val="2F8662"/>
          </a:solidFill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1D7CCB45-3179-4C31-99CB-CD77B585C6A4}"/>
                </a:ext>
              </a:extLst>
            </p:cNvPr>
            <p:cNvSpPr/>
            <p:nvPr/>
          </p:nvSpPr>
          <p:spPr>
            <a:xfrm>
              <a:off x="7827661" y="2695772"/>
              <a:ext cx="1710003" cy="1410726"/>
            </a:xfrm>
            <a:prstGeom prst="roundRect">
              <a:avLst/>
            </a:prstGeom>
            <a:grpFill/>
            <a:ln>
              <a:solidFill>
                <a:srgbClr val="2F86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371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3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I use smartphone every day</a:t>
              </a:r>
            </a:p>
          </p:txBody>
        </p:sp>
        <p:sp>
          <p:nvSpPr>
            <p:cNvPr id="25" name="Arrow: Curved Down 24">
              <a:extLst>
                <a:ext uri="{FF2B5EF4-FFF2-40B4-BE49-F238E27FC236}">
                  <a16:creationId xmlns:a16="http://schemas.microsoft.com/office/drawing/2014/main" id="{517406AF-2FFB-4690-809C-532B7EAC2D09}"/>
                </a:ext>
              </a:extLst>
            </p:cNvPr>
            <p:cNvSpPr/>
            <p:nvPr/>
          </p:nvSpPr>
          <p:spPr>
            <a:xfrm rot="-1200000">
              <a:off x="6155826" y="2280317"/>
              <a:ext cx="2344331" cy="763203"/>
            </a:xfrm>
            <a:prstGeom prst="curvedDownArrow">
              <a:avLst/>
            </a:prstGeom>
            <a:grpFill/>
            <a:ln>
              <a:solidFill>
                <a:srgbClr val="2F86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371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7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9C9628B8-7940-4EFB-B0A2-24CAD4BC8C6E}"/>
              </a:ext>
            </a:extLst>
          </p:cNvPr>
          <p:cNvSpPr txBox="1"/>
          <p:nvPr/>
        </p:nvSpPr>
        <p:spPr>
          <a:xfrm>
            <a:off x="1529411" y="426933"/>
            <a:ext cx="1522917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371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Example – Training on smartphone use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92DC4D6C-2D64-4360-AE36-FC3B1A7A6F8D}"/>
              </a:ext>
            </a:extLst>
          </p:cNvPr>
          <p:cNvSpPr/>
          <p:nvPr/>
        </p:nvSpPr>
        <p:spPr>
          <a:xfrm>
            <a:off x="1794243" y="7043742"/>
            <a:ext cx="3189768" cy="1627110"/>
          </a:xfrm>
          <a:prstGeom prst="roundRect">
            <a:avLst/>
          </a:prstGeom>
          <a:solidFill>
            <a:srgbClr val="2F8662"/>
          </a:solidFill>
          <a:ln>
            <a:solidFill>
              <a:srgbClr val="2F86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371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I know more about smartphone</a:t>
            </a:r>
          </a:p>
        </p:txBody>
      </p:sp>
    </p:spTree>
    <p:extLst>
      <p:ext uri="{BB962C8B-B14F-4D97-AF65-F5344CB8AC3E}">
        <p14:creationId xmlns:p14="http://schemas.microsoft.com/office/powerpoint/2010/main" val="231393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0" cy="10287000"/>
          </a:xfr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CE7D9D6-D29E-A5AF-A00B-EFC5B41AF60C}"/>
              </a:ext>
            </a:extLst>
          </p:cNvPr>
          <p:cNvSpPr/>
          <p:nvPr/>
        </p:nvSpPr>
        <p:spPr>
          <a:xfrm>
            <a:off x="-30822" y="1316"/>
            <a:ext cx="18318822" cy="10302411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1600"/>
            <a:endParaRPr lang="en-GB" sz="27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4C27579-2273-E07C-A5A1-1BBC2D140A5D}"/>
              </a:ext>
            </a:extLst>
          </p:cNvPr>
          <p:cNvSpPr txBox="1"/>
          <p:nvPr/>
        </p:nvSpPr>
        <p:spPr>
          <a:xfrm>
            <a:off x="1066800" y="3086100"/>
            <a:ext cx="15381513" cy="149271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37160" tIns="68580" rIns="137160" bIns="6858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defTabSz="1371600"/>
            <a:r>
              <a:rPr lang="en-GB" sz="8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Univers Condensed"/>
              </a:rPr>
              <a:t>A Challenge for Today…</a:t>
            </a:r>
            <a:endParaRPr lang="en-GB" sz="11500" b="1" dirty="0">
              <a:solidFill>
                <a:schemeClr val="tx1">
                  <a:lumMod val="75000"/>
                  <a:lumOff val="25000"/>
                </a:schemeClr>
              </a:solidFill>
              <a:latin typeface="Univers Condensed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4AA8D36-2AEB-429B-080B-D35E04FB5C2C}"/>
              </a:ext>
            </a:extLst>
          </p:cNvPr>
          <p:cNvSpPr txBox="1"/>
          <p:nvPr/>
        </p:nvSpPr>
        <p:spPr>
          <a:xfrm>
            <a:off x="1066800" y="4861077"/>
            <a:ext cx="14189927" cy="180049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37160" tIns="68580" rIns="137160" bIns="6858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defTabSz="1371600">
              <a:spcAft>
                <a:spcPts val="1800"/>
              </a:spcAft>
            </a:pPr>
            <a:r>
              <a:rPr lang="en-GB" sz="5400" dirty="0">
                <a:solidFill>
                  <a:prstClr val="black"/>
                </a:solidFill>
                <a:latin typeface="Univers" panose="020B0503020202020204" pitchFamily="34" charset="0"/>
              </a:rPr>
              <a:t>If you haven’t spoken to the room yet, today is your chance!</a:t>
            </a:r>
          </a:p>
        </p:txBody>
      </p:sp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5C03705D-3EBA-9D53-3BF5-DF1A9F8AD21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081" y="234029"/>
            <a:ext cx="3774351" cy="1029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67871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4">
            <a:extLst>
              <a:ext uri="{FF2B5EF4-FFF2-40B4-BE49-F238E27FC236}">
                <a16:creationId xmlns:a16="http://schemas.microsoft.com/office/drawing/2014/main" id="{1D09371C-1AD8-2E4E-E152-66BE196B87F4}"/>
              </a:ext>
            </a:extLst>
          </p:cNvPr>
          <p:cNvGrpSpPr/>
          <p:nvPr/>
        </p:nvGrpSpPr>
        <p:grpSpPr>
          <a:xfrm>
            <a:off x="990600" y="1218160"/>
            <a:ext cx="16458819" cy="1334540"/>
            <a:chOff x="0" y="50424"/>
            <a:chExt cx="10425491" cy="1672780"/>
          </a:xfrm>
        </p:grpSpPr>
        <p:sp>
          <p:nvSpPr>
            <p:cNvPr id="7" name="AutoShape 15">
              <a:extLst>
                <a:ext uri="{FF2B5EF4-FFF2-40B4-BE49-F238E27FC236}">
                  <a16:creationId xmlns:a16="http://schemas.microsoft.com/office/drawing/2014/main" id="{F43058D2-B379-2516-AD58-FE2B45996733}"/>
                </a:ext>
              </a:extLst>
            </p:cNvPr>
            <p:cNvSpPr/>
            <p:nvPr/>
          </p:nvSpPr>
          <p:spPr>
            <a:xfrm>
              <a:off x="0" y="50424"/>
              <a:ext cx="10425491" cy="1672780"/>
            </a:xfrm>
            <a:prstGeom prst="rect">
              <a:avLst/>
            </a:prstGeom>
            <a:solidFill>
              <a:srgbClr val="2F8662"/>
            </a:solidFill>
          </p:spPr>
        </p:sp>
        <p:sp>
          <p:nvSpPr>
            <p:cNvPr id="8" name="TextBox 16">
              <a:extLst>
                <a:ext uri="{FF2B5EF4-FFF2-40B4-BE49-F238E27FC236}">
                  <a16:creationId xmlns:a16="http://schemas.microsoft.com/office/drawing/2014/main" id="{6C95A981-F5CB-623C-AB85-2B24ACB26579}"/>
                </a:ext>
              </a:extLst>
            </p:cNvPr>
            <p:cNvSpPr txBox="1"/>
            <p:nvPr/>
          </p:nvSpPr>
          <p:spPr>
            <a:xfrm>
              <a:off x="0" y="178795"/>
              <a:ext cx="10425491" cy="1273083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66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Impact Planning</a:t>
              </a:r>
            </a:p>
          </p:txBody>
        </p:sp>
      </p:grpSp>
      <p:graphicFrame>
        <p:nvGraphicFramePr>
          <p:cNvPr id="2" name="Content Placeholder 3">
            <a:extLst>
              <a:ext uri="{FF2B5EF4-FFF2-40B4-BE49-F238E27FC236}">
                <a16:creationId xmlns:a16="http://schemas.microsoft.com/office/drawing/2014/main" id="{6FCFDF40-4C1E-17BD-BA58-88AA2BE9F287}"/>
              </a:ext>
            </a:extLst>
          </p:cNvPr>
          <p:cNvGraphicFramePr>
            <a:graphicFrameLocks/>
          </p:cNvGraphicFramePr>
          <p:nvPr/>
        </p:nvGraphicFramePr>
        <p:xfrm>
          <a:off x="2933509" y="3543300"/>
          <a:ext cx="125730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96656860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4">
            <a:extLst>
              <a:ext uri="{FF2B5EF4-FFF2-40B4-BE49-F238E27FC236}">
                <a16:creationId xmlns:a16="http://schemas.microsoft.com/office/drawing/2014/main" id="{1D09371C-1AD8-2E4E-E152-66BE196B87F4}"/>
              </a:ext>
            </a:extLst>
          </p:cNvPr>
          <p:cNvGrpSpPr/>
          <p:nvPr/>
        </p:nvGrpSpPr>
        <p:grpSpPr>
          <a:xfrm>
            <a:off x="990600" y="1218160"/>
            <a:ext cx="16458819" cy="1334540"/>
            <a:chOff x="0" y="50424"/>
            <a:chExt cx="10425491" cy="1672780"/>
          </a:xfrm>
        </p:grpSpPr>
        <p:sp>
          <p:nvSpPr>
            <p:cNvPr id="7" name="AutoShape 15">
              <a:extLst>
                <a:ext uri="{FF2B5EF4-FFF2-40B4-BE49-F238E27FC236}">
                  <a16:creationId xmlns:a16="http://schemas.microsoft.com/office/drawing/2014/main" id="{F43058D2-B379-2516-AD58-FE2B45996733}"/>
                </a:ext>
              </a:extLst>
            </p:cNvPr>
            <p:cNvSpPr/>
            <p:nvPr/>
          </p:nvSpPr>
          <p:spPr>
            <a:xfrm>
              <a:off x="0" y="50424"/>
              <a:ext cx="10425491" cy="1672780"/>
            </a:xfrm>
            <a:prstGeom prst="rect">
              <a:avLst/>
            </a:prstGeom>
            <a:solidFill>
              <a:srgbClr val="2F8662"/>
            </a:solidFill>
          </p:spPr>
        </p:sp>
        <p:sp>
          <p:nvSpPr>
            <p:cNvPr id="8" name="TextBox 16">
              <a:extLst>
                <a:ext uri="{FF2B5EF4-FFF2-40B4-BE49-F238E27FC236}">
                  <a16:creationId xmlns:a16="http://schemas.microsoft.com/office/drawing/2014/main" id="{6C95A981-F5CB-623C-AB85-2B24ACB26579}"/>
                </a:ext>
              </a:extLst>
            </p:cNvPr>
            <p:cNvSpPr txBox="1"/>
            <p:nvPr/>
          </p:nvSpPr>
          <p:spPr>
            <a:xfrm>
              <a:off x="0" y="178795"/>
              <a:ext cx="10425491" cy="1273083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66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Impact Objectives (Outcomes)</a:t>
              </a:r>
            </a:p>
          </p:txBody>
        </p:sp>
      </p:grpSp>
      <p:sp>
        <p:nvSpPr>
          <p:cNvPr id="3" name="TextBox 11">
            <a:extLst>
              <a:ext uri="{FF2B5EF4-FFF2-40B4-BE49-F238E27FC236}">
                <a16:creationId xmlns:a16="http://schemas.microsoft.com/office/drawing/2014/main" id="{42F35FDC-BB23-0D7F-268C-392F32A5C123}"/>
              </a:ext>
            </a:extLst>
          </p:cNvPr>
          <p:cNvSpPr txBox="1"/>
          <p:nvPr/>
        </p:nvSpPr>
        <p:spPr>
          <a:xfrm>
            <a:off x="1981200" y="3619500"/>
            <a:ext cx="15697201" cy="369331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685800" marR="0" lvl="0" indent="-6858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4800" b="0" i="0" u="none" strike="noStrike" kern="1200" cap="none" spc="-29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Clear and achievable within a specific time span</a:t>
            </a:r>
          </a:p>
          <a:p>
            <a:pPr marL="685800" marR="0" lvl="0" indent="-6858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4800" b="1" i="0" u="none" strike="noStrike" kern="1200" cap="none" spc="-29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  <a:p>
            <a:pPr marL="685800" marR="0" lvl="0" indent="-6858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4800" b="0" i="0" u="none" strike="noStrike" kern="1200" cap="none" spc="-29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Realistic, taking into account your resources</a:t>
            </a:r>
          </a:p>
          <a:p>
            <a:pPr marL="685800" marR="0" lvl="0" indent="-6858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4800" b="0" i="0" u="none" strike="noStrike" kern="1200" cap="none" spc="-29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  <a:p>
            <a:pPr marL="685800" marR="0" lvl="0" indent="-6858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4800" b="0" i="0" u="none" strike="noStrike" kern="1200" cap="none" spc="-29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Carefully worded</a:t>
            </a:r>
            <a:endParaRPr kumimoji="0" lang="en-GB" sz="4800" b="0" i="0" u="none" strike="noStrike" kern="1200" cap="none" spc="-29" normalizeH="0" baseline="0" noProof="0" dirty="0">
              <a:ln>
                <a:noFill/>
              </a:ln>
              <a:solidFill>
                <a:srgbClr val="2F8662"/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8793913-1C52-891B-5675-5A3B33DCEF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68400" y="6528026"/>
            <a:ext cx="24384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416480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29561" y="3328149"/>
            <a:ext cx="3314700" cy="1382859"/>
          </a:xfrm>
          <a:prstGeom prst="rect">
            <a:avLst/>
          </a:prstGeom>
          <a:solidFill>
            <a:srgbClr val="2F8662"/>
          </a:solidFill>
          <a:ln>
            <a:solidFill>
              <a:srgbClr val="2F866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  "/>
                <a:ea typeface="+mn-ea"/>
                <a:cs typeface="+mn-cs"/>
              </a:rPr>
              <a:t>Verb indicating change</a:t>
            </a:r>
            <a:endParaRPr kumimoji="0" lang="en-US" sz="27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Univers Condensed  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407538" y="3335095"/>
            <a:ext cx="3314700" cy="1375913"/>
          </a:xfrm>
          <a:prstGeom prst="rect">
            <a:avLst/>
          </a:prstGeom>
          <a:solidFill>
            <a:srgbClr val="2F8662"/>
          </a:solidFill>
          <a:ln>
            <a:solidFill>
              <a:srgbClr val="2F866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  "/>
                <a:ea typeface="+mn-ea"/>
                <a:cs typeface="+mn-cs"/>
              </a:rPr>
              <a:t>What will change</a:t>
            </a:r>
            <a:endParaRPr kumimoji="0" lang="en-US" sz="27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Univers Condensed  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885515" y="3328150"/>
            <a:ext cx="3314700" cy="1371320"/>
          </a:xfrm>
          <a:prstGeom prst="rect">
            <a:avLst/>
          </a:prstGeom>
          <a:solidFill>
            <a:srgbClr val="2F8662"/>
          </a:solidFill>
          <a:ln>
            <a:solidFill>
              <a:srgbClr val="2F866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  "/>
                <a:ea typeface="+mn-ea"/>
                <a:cs typeface="+mn-cs"/>
              </a:rPr>
              <a:t>Who will change</a:t>
            </a:r>
            <a:endParaRPr kumimoji="0" lang="en-US" sz="27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Univers Condensed  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4363492" y="3335095"/>
            <a:ext cx="3314694" cy="1364375"/>
          </a:xfrm>
          <a:prstGeom prst="rect">
            <a:avLst/>
          </a:prstGeom>
          <a:solidFill>
            <a:srgbClr val="2F8662"/>
          </a:solidFill>
          <a:ln>
            <a:solidFill>
              <a:srgbClr val="2F866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  "/>
                <a:ea typeface="+mn-ea"/>
                <a:cs typeface="+mn-cs"/>
              </a:rPr>
              <a:t>Additional specificity</a:t>
            </a:r>
            <a:endParaRPr kumimoji="0" lang="en-US" sz="27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Univers Condensed  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29560" y="4711008"/>
            <a:ext cx="3314699" cy="3467787"/>
          </a:xfrm>
          <a:prstGeom prst="rect">
            <a:avLst/>
          </a:prstGeom>
          <a:ln>
            <a:solidFill>
              <a:srgbClr val="2F8662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7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Univers Condensed  "/>
                <a:ea typeface="+mn-ea"/>
                <a:cs typeface="+mn-cs"/>
              </a:rPr>
              <a:t>Examples:</a:t>
            </a:r>
          </a:p>
          <a:p>
            <a:pPr marL="428625" marR="0" lvl="0" indent="-428625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7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Univers Condensed  "/>
                <a:ea typeface="+mn-ea"/>
                <a:cs typeface="+mn-cs"/>
              </a:rPr>
              <a:t>To increase</a:t>
            </a:r>
          </a:p>
          <a:p>
            <a:pPr marL="428625" marR="0" lvl="0" indent="-428625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7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Univers Condensed  "/>
                <a:ea typeface="+mn-ea"/>
                <a:cs typeface="+mn-cs"/>
              </a:rPr>
              <a:t>To establish</a:t>
            </a:r>
          </a:p>
          <a:p>
            <a:pPr marL="428625" marR="0" lvl="0" indent="-428625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7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Univers Condensed  "/>
                <a:ea typeface="+mn-ea"/>
                <a:cs typeface="+mn-cs"/>
              </a:rPr>
              <a:t>To reduce</a:t>
            </a:r>
          </a:p>
          <a:p>
            <a:pPr marL="428625" marR="0" lvl="0" indent="-428625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7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Univers Condensed  "/>
                <a:ea typeface="+mn-ea"/>
                <a:cs typeface="+mn-cs"/>
              </a:rPr>
              <a:t>To create</a:t>
            </a:r>
          </a:p>
          <a:p>
            <a:pPr marL="428625" marR="0" lvl="0" indent="-428625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700" dirty="0">
                <a:solidFill>
                  <a:prstClr val="black">
                    <a:lumMod val="75000"/>
                    <a:lumOff val="25000"/>
                  </a:prstClr>
                </a:solidFill>
                <a:latin typeface="Univers Condensed  "/>
              </a:rPr>
              <a:t>To produce</a:t>
            </a:r>
          </a:p>
          <a:p>
            <a:pPr marL="428625" marR="0" lvl="0" indent="-428625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7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Univers Condensed  "/>
                <a:ea typeface="+mn-ea"/>
                <a:cs typeface="+mn-cs"/>
              </a:rPr>
              <a:t>To change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407537" y="4711008"/>
            <a:ext cx="3314699" cy="3467789"/>
          </a:xfrm>
          <a:prstGeom prst="rect">
            <a:avLst/>
          </a:prstGeom>
          <a:ln>
            <a:solidFill>
              <a:srgbClr val="2F866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7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Univers Condensed  "/>
                <a:ea typeface="+mn-ea"/>
                <a:cs typeface="+mn-cs"/>
              </a:rPr>
              <a:t>Examples</a:t>
            </a: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Univers Condensed  "/>
                <a:ea typeface="+mn-ea"/>
                <a:cs typeface="+mn-cs"/>
              </a:rPr>
              <a:t>:</a:t>
            </a:r>
          </a:p>
          <a:p>
            <a:pPr marL="428625" marR="0" lvl="0" indent="-428625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27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Univers Condensed  "/>
                <a:ea typeface="+mn-ea"/>
                <a:cs typeface="+mn-cs"/>
              </a:rPr>
              <a:t>Access</a:t>
            </a: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Univers Condensed  "/>
                <a:ea typeface="+mn-ea"/>
                <a:cs typeface="+mn-cs"/>
              </a:rPr>
              <a:t> </a:t>
            </a:r>
          </a:p>
          <a:p>
            <a:pPr marL="428625" marR="0" lvl="0" indent="-428625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27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Univers Condensed  "/>
                <a:ea typeface="+mn-ea"/>
                <a:cs typeface="+mn-cs"/>
              </a:rPr>
              <a:t>Availability</a:t>
            </a:r>
          </a:p>
          <a:p>
            <a:pPr marL="428625" marR="0" lvl="0" indent="-428625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27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Univers Condensed  "/>
                <a:ea typeface="+mn-ea"/>
                <a:cs typeface="+mn-cs"/>
              </a:rPr>
              <a:t>Attitude</a:t>
            </a:r>
            <a:endParaRPr kumimoji="0" lang="en-US" sz="27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Univers Condensed  "/>
              <a:ea typeface="+mn-ea"/>
              <a:cs typeface="+mn-cs"/>
            </a:endParaRPr>
          </a:p>
          <a:p>
            <a:pPr marL="428625" marR="0" lvl="0" indent="-428625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27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Univers Condensed  "/>
                <a:ea typeface="+mn-ea"/>
                <a:cs typeface="+mn-cs"/>
              </a:rPr>
              <a:t>Behaviour</a:t>
            </a:r>
            <a:endParaRPr kumimoji="0" lang="en-US" sz="27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Univers Condensed  "/>
              <a:ea typeface="+mn-ea"/>
              <a:cs typeface="+mn-cs"/>
            </a:endParaRPr>
          </a:p>
          <a:p>
            <a:pPr marL="428625" marR="0" lvl="0" indent="-428625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27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Univers Condensed  "/>
                <a:ea typeface="+mn-ea"/>
                <a:cs typeface="+mn-cs"/>
              </a:rPr>
              <a:t>Knowledge</a:t>
            </a:r>
            <a:endParaRPr kumimoji="0" lang="lv-LV" sz="27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Univers Condensed  "/>
              <a:ea typeface="+mn-ea"/>
              <a:cs typeface="+mn-cs"/>
            </a:endParaRPr>
          </a:p>
          <a:p>
            <a:pPr marL="428625" marR="0" lvl="0" indent="-428625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27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Univers Condensed  "/>
                <a:ea typeface="+mn-ea"/>
                <a:cs typeface="+mn-cs"/>
              </a:rPr>
              <a:t>Skills</a:t>
            </a:r>
            <a:endParaRPr kumimoji="0" lang="en-US" sz="27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Univers Condensed  "/>
              <a:ea typeface="+mn-ea"/>
              <a:cs typeface="+mn-cs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9885513" y="4699471"/>
            <a:ext cx="3314697" cy="3479328"/>
          </a:xfrm>
          <a:prstGeom prst="rect">
            <a:avLst/>
          </a:prstGeom>
          <a:ln>
            <a:solidFill>
              <a:srgbClr val="2F8662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7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Univers Condensed  "/>
                <a:ea typeface="+mn-ea"/>
                <a:cs typeface="+mn-cs"/>
              </a:rPr>
              <a:t>Examples</a:t>
            </a: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Univers Condensed  "/>
                <a:ea typeface="+mn-ea"/>
                <a:cs typeface="+mn-cs"/>
              </a:rPr>
              <a:t>:</a:t>
            </a:r>
          </a:p>
          <a:p>
            <a:pPr marL="428625" marR="0" lvl="0" indent="-428625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27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Univers Condensed  "/>
                <a:ea typeface="+mn-ea"/>
                <a:cs typeface="+mn-cs"/>
              </a:rPr>
              <a:t>Children</a:t>
            </a:r>
            <a:endParaRPr kumimoji="0" lang="en-US" sz="27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Univers Condensed  "/>
              <a:ea typeface="+mn-ea"/>
              <a:cs typeface="+mn-cs"/>
            </a:endParaRPr>
          </a:p>
          <a:p>
            <a:pPr marL="428625" marR="0" lvl="0" indent="-428625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27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Univers Condensed  "/>
                <a:ea typeface="+mn-ea"/>
                <a:cs typeface="+mn-cs"/>
              </a:rPr>
              <a:t>Young women</a:t>
            </a:r>
            <a:endParaRPr kumimoji="0" lang="en-US" sz="27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Univers Condensed  "/>
              <a:ea typeface="+mn-ea"/>
              <a:cs typeface="+mn-cs"/>
            </a:endParaRPr>
          </a:p>
          <a:p>
            <a:pPr marL="428625" marR="0" lvl="0" indent="-428625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27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Univers Condensed  "/>
                <a:ea typeface="+mn-ea"/>
                <a:cs typeface="+mn-cs"/>
              </a:rPr>
              <a:t>Seniors</a:t>
            </a:r>
            <a:endParaRPr kumimoji="0" lang="en-US" sz="27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Univers Condensed  "/>
              <a:ea typeface="+mn-ea"/>
              <a:cs typeface="+mn-cs"/>
            </a:endParaRPr>
          </a:p>
          <a:p>
            <a:pPr marL="428625" marR="0" lvl="0" indent="-428625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27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Univers Condensed  "/>
                <a:ea typeface="+mn-ea"/>
                <a:cs typeface="+mn-cs"/>
              </a:rPr>
              <a:t>School dropouts</a:t>
            </a:r>
          </a:p>
          <a:p>
            <a:pPr marL="428625" marR="0" lvl="0" indent="-428625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27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Univers Condensed  "/>
                <a:ea typeface="+mn-ea"/>
                <a:cs typeface="+mn-cs"/>
              </a:rPr>
              <a:t>Illiterate adults</a:t>
            </a:r>
          </a:p>
          <a:p>
            <a:pPr marL="428625" marR="0" lvl="0" indent="-428625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27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Univers Condensed  "/>
                <a:ea typeface="+mn-ea"/>
                <a:cs typeface="+mn-cs"/>
              </a:rPr>
              <a:t>Local farmers</a:t>
            </a:r>
            <a:endParaRPr kumimoji="0" lang="en-US" sz="27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Univers Condensed  "/>
              <a:ea typeface="+mn-ea"/>
              <a:cs typeface="+mn-cs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4363489" y="4699470"/>
            <a:ext cx="3314697" cy="3479329"/>
          </a:xfrm>
          <a:prstGeom prst="rect">
            <a:avLst/>
          </a:prstGeom>
          <a:ln>
            <a:solidFill>
              <a:srgbClr val="2F8662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pPr marL="428625" marR="0" lvl="0" indent="-428625" algn="l" defTabSz="6858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Univers Condensed  "/>
                <a:ea typeface="+mn-ea"/>
                <a:cs typeface="+mn-cs"/>
              </a:rPr>
              <a:t>Where you expect to see this change? </a:t>
            </a:r>
            <a:r>
              <a:rPr kumimoji="0" lang="en-GB" sz="2400" b="0" i="0" u="sng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Univers Condensed  "/>
                <a:ea typeface="+mn-ea"/>
                <a:cs typeface="+mn-cs"/>
              </a:rPr>
              <a:t>geography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Univers Condensed  "/>
                <a:ea typeface="+mn-ea"/>
                <a:cs typeface="+mn-cs"/>
              </a:rPr>
              <a:t>)</a:t>
            </a:r>
          </a:p>
          <a:p>
            <a:pPr marL="428625" marR="0" lvl="0" indent="-428625" algn="l" defTabSz="6858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Univers Condensed  "/>
                <a:ea typeface="+mn-ea"/>
                <a:cs typeface="+mn-cs"/>
              </a:rPr>
              <a:t>By when you expect to see the change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Univers Condensed  "/>
                <a:ea typeface="+mn-ea"/>
                <a:cs typeface="+mn-cs"/>
              </a:rPr>
              <a:t>? (</a:t>
            </a:r>
            <a:r>
              <a:rPr kumimoji="0" lang="en-GB" sz="2400" b="0" i="0" u="sng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Univers Condensed  "/>
                <a:ea typeface="+mn-ea"/>
                <a:cs typeface="+mn-cs"/>
              </a:rPr>
              <a:t>date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Univers Condensed  "/>
                <a:ea typeface="+mn-ea"/>
                <a:cs typeface="+mn-cs"/>
              </a:rPr>
              <a:t>)</a:t>
            </a:r>
          </a:p>
          <a:p>
            <a:pPr marL="428625" marR="0" lvl="0" indent="-428625" algn="l" defTabSz="6858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Univers Condensed  "/>
                <a:ea typeface="+mn-ea"/>
                <a:cs typeface="+mn-cs"/>
              </a:rPr>
              <a:t>How much change you intend to see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Univers Condensed  "/>
                <a:ea typeface="+mn-ea"/>
                <a:cs typeface="+mn-cs"/>
              </a:rPr>
              <a:t>? (</a:t>
            </a:r>
            <a:r>
              <a:rPr kumimoji="0" lang="en-GB" sz="2400" b="0" i="0" u="sng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Univers Condensed  "/>
                <a:ea typeface="+mn-ea"/>
                <a:cs typeface="+mn-cs"/>
              </a:rPr>
              <a:t>target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Univers Condensed  "/>
                <a:ea typeface="+mn-ea"/>
                <a:cs typeface="+mn-cs"/>
              </a:rPr>
              <a:t>)</a:t>
            </a:r>
          </a:p>
          <a:p>
            <a:pPr marL="428625" marR="0" lvl="0" indent="-428625" algn="l" defTabSz="6858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Univers Condensed  "/>
              <a:ea typeface="+mn-ea"/>
              <a:cs typeface="+mn-cs"/>
            </a:endParaRPr>
          </a:p>
        </p:txBody>
      </p:sp>
      <p:sp>
        <p:nvSpPr>
          <p:cNvPr id="15" name="Plus 14"/>
          <p:cNvSpPr/>
          <p:nvPr/>
        </p:nvSpPr>
        <p:spPr>
          <a:xfrm>
            <a:off x="4595151" y="3867947"/>
            <a:ext cx="457200" cy="300038"/>
          </a:xfrm>
          <a:prstGeom prst="mathPlus">
            <a:avLst/>
          </a:prstGeom>
          <a:solidFill>
            <a:srgbClr val="2F8662"/>
          </a:solidFill>
          <a:ln>
            <a:solidFill>
              <a:srgbClr val="2F8662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Plus 15"/>
          <p:cNvSpPr/>
          <p:nvPr/>
        </p:nvSpPr>
        <p:spPr>
          <a:xfrm>
            <a:off x="9059870" y="3863789"/>
            <a:ext cx="457200" cy="300038"/>
          </a:xfrm>
          <a:prstGeom prst="mathPlus">
            <a:avLst/>
          </a:prstGeom>
          <a:solidFill>
            <a:srgbClr val="2F8662"/>
          </a:solidFill>
          <a:ln>
            <a:solidFill>
              <a:srgbClr val="2F8662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Plus 16"/>
          <p:cNvSpPr/>
          <p:nvPr/>
        </p:nvSpPr>
        <p:spPr>
          <a:xfrm>
            <a:off x="13553253" y="3863788"/>
            <a:ext cx="457200" cy="300038"/>
          </a:xfrm>
          <a:prstGeom prst="mathPlus">
            <a:avLst/>
          </a:prstGeom>
          <a:solidFill>
            <a:srgbClr val="2F8662"/>
          </a:solidFill>
          <a:ln>
            <a:solidFill>
              <a:srgbClr val="2F8662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6" name="Group 14">
            <a:extLst>
              <a:ext uri="{FF2B5EF4-FFF2-40B4-BE49-F238E27FC236}">
                <a16:creationId xmlns:a16="http://schemas.microsoft.com/office/drawing/2014/main" id="{3E144DB1-68D4-438F-FAC6-208DB28E4A4B}"/>
              </a:ext>
            </a:extLst>
          </p:cNvPr>
          <p:cNvGrpSpPr/>
          <p:nvPr/>
        </p:nvGrpSpPr>
        <p:grpSpPr>
          <a:xfrm>
            <a:off x="990600" y="1218160"/>
            <a:ext cx="16458819" cy="1334540"/>
            <a:chOff x="0" y="50424"/>
            <a:chExt cx="10425491" cy="1672780"/>
          </a:xfrm>
        </p:grpSpPr>
        <p:sp>
          <p:nvSpPr>
            <p:cNvPr id="11" name="AutoShape 15">
              <a:extLst>
                <a:ext uri="{FF2B5EF4-FFF2-40B4-BE49-F238E27FC236}">
                  <a16:creationId xmlns:a16="http://schemas.microsoft.com/office/drawing/2014/main" id="{AA9872AE-5EEA-091D-8E21-1AE48C12CC95}"/>
                </a:ext>
              </a:extLst>
            </p:cNvPr>
            <p:cNvSpPr/>
            <p:nvPr/>
          </p:nvSpPr>
          <p:spPr>
            <a:xfrm>
              <a:off x="0" y="50424"/>
              <a:ext cx="10425491" cy="1672780"/>
            </a:xfrm>
            <a:prstGeom prst="rect">
              <a:avLst/>
            </a:prstGeom>
            <a:solidFill>
              <a:srgbClr val="2F8662"/>
            </a:solidFill>
          </p:spPr>
        </p:sp>
        <p:sp>
          <p:nvSpPr>
            <p:cNvPr id="18" name="TextBox 16">
              <a:extLst>
                <a:ext uri="{FF2B5EF4-FFF2-40B4-BE49-F238E27FC236}">
                  <a16:creationId xmlns:a16="http://schemas.microsoft.com/office/drawing/2014/main" id="{EDDF397F-5F89-5430-D59A-67EF5B82005C}"/>
                </a:ext>
              </a:extLst>
            </p:cNvPr>
            <p:cNvSpPr txBox="1"/>
            <p:nvPr/>
          </p:nvSpPr>
          <p:spPr>
            <a:xfrm>
              <a:off x="0" y="178795"/>
              <a:ext cx="10425491" cy="1157349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60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How to write good impact objectives (outcomes)?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312614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4">
            <a:extLst>
              <a:ext uri="{FF2B5EF4-FFF2-40B4-BE49-F238E27FC236}">
                <a16:creationId xmlns:a16="http://schemas.microsoft.com/office/drawing/2014/main" id="{1D09371C-1AD8-2E4E-E152-66BE196B87F4}"/>
              </a:ext>
            </a:extLst>
          </p:cNvPr>
          <p:cNvGrpSpPr/>
          <p:nvPr/>
        </p:nvGrpSpPr>
        <p:grpSpPr>
          <a:xfrm>
            <a:off x="990600" y="1218160"/>
            <a:ext cx="16458819" cy="1334540"/>
            <a:chOff x="0" y="50424"/>
            <a:chExt cx="10425491" cy="1672780"/>
          </a:xfrm>
        </p:grpSpPr>
        <p:sp>
          <p:nvSpPr>
            <p:cNvPr id="7" name="AutoShape 15">
              <a:extLst>
                <a:ext uri="{FF2B5EF4-FFF2-40B4-BE49-F238E27FC236}">
                  <a16:creationId xmlns:a16="http://schemas.microsoft.com/office/drawing/2014/main" id="{F43058D2-B379-2516-AD58-FE2B45996733}"/>
                </a:ext>
              </a:extLst>
            </p:cNvPr>
            <p:cNvSpPr/>
            <p:nvPr/>
          </p:nvSpPr>
          <p:spPr>
            <a:xfrm>
              <a:off x="0" y="50424"/>
              <a:ext cx="10425491" cy="1672780"/>
            </a:xfrm>
            <a:prstGeom prst="rect">
              <a:avLst/>
            </a:prstGeom>
            <a:solidFill>
              <a:srgbClr val="2F8662"/>
            </a:solidFill>
          </p:spPr>
        </p:sp>
        <p:sp>
          <p:nvSpPr>
            <p:cNvPr id="8" name="TextBox 16">
              <a:extLst>
                <a:ext uri="{FF2B5EF4-FFF2-40B4-BE49-F238E27FC236}">
                  <a16:creationId xmlns:a16="http://schemas.microsoft.com/office/drawing/2014/main" id="{6C95A981-F5CB-623C-AB85-2B24ACB26579}"/>
                </a:ext>
              </a:extLst>
            </p:cNvPr>
            <p:cNvSpPr txBox="1"/>
            <p:nvPr/>
          </p:nvSpPr>
          <p:spPr>
            <a:xfrm>
              <a:off x="0" y="178795"/>
              <a:ext cx="10425491" cy="1273083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66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Outcome Indicators (Measures)</a:t>
              </a:r>
            </a:p>
          </p:txBody>
        </p:sp>
      </p:grpSp>
      <p:sp>
        <p:nvSpPr>
          <p:cNvPr id="3" name="TextBox 11">
            <a:extLst>
              <a:ext uri="{FF2B5EF4-FFF2-40B4-BE49-F238E27FC236}">
                <a16:creationId xmlns:a16="http://schemas.microsoft.com/office/drawing/2014/main" id="{42F35FDC-BB23-0D7F-268C-392F32A5C123}"/>
              </a:ext>
            </a:extLst>
          </p:cNvPr>
          <p:cNvSpPr txBox="1"/>
          <p:nvPr/>
        </p:nvSpPr>
        <p:spPr>
          <a:xfrm>
            <a:off x="2057401" y="3086100"/>
            <a:ext cx="14401800" cy="578619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Tx/>
              <a:buNone/>
              <a:tabLst/>
              <a:defRPr/>
            </a:pPr>
            <a:r>
              <a:rPr kumimoji="0" lang="en-GB" sz="4800" b="0" i="0" u="none" strike="noStrike" kern="1200" cap="none" spc="-29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An outcome indicator is a specific, observable, and measurable characteristic that will represent achievement of the outcome.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Tx/>
              <a:buNone/>
              <a:tabLst/>
              <a:defRPr/>
            </a:pPr>
            <a:endParaRPr kumimoji="0" lang="en-GB" sz="4800" b="0" i="0" u="none" strike="noStrike" kern="1200" cap="none" spc="-29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Tx/>
              <a:buNone/>
              <a:tabLst/>
              <a:defRPr/>
            </a:pPr>
            <a:r>
              <a:rPr kumimoji="0" lang="en-GB" sz="4800" b="0" i="0" u="none" strike="noStrike" kern="1200" cap="none" spc="-29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It is important to think through indicators that can tell you both:</a:t>
            </a:r>
          </a:p>
          <a:p>
            <a:pPr marL="1600200" marR="0" lvl="2" indent="-6858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4400" b="0" i="0" u="none" strike="noStrike" kern="1200" cap="none" spc="-29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Whether the outcome has occurred</a:t>
            </a:r>
          </a:p>
          <a:p>
            <a:pPr marL="1600200" marR="0" lvl="2" indent="-6858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4400" b="0" i="0" u="none" strike="noStrike" kern="1200" cap="none" spc="-29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And by how much</a:t>
            </a:r>
            <a:endParaRPr kumimoji="0" lang="en-GB" sz="4400" b="0" i="0" u="none" strike="noStrike" kern="1200" cap="none" spc="-29" normalizeH="0" baseline="0" noProof="0" dirty="0">
              <a:ln>
                <a:noFill/>
              </a:ln>
              <a:solidFill>
                <a:srgbClr val="2F8662"/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27A8E38-A47D-CB44-C816-39114D604A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73200" y="7353300"/>
            <a:ext cx="24384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264023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0" cy="10287000"/>
          </a:xfr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B26E7AB-D1A0-4F9F-2B5A-DB37E72AAE5C}"/>
              </a:ext>
            </a:extLst>
          </p:cNvPr>
          <p:cNvSpPr/>
          <p:nvPr/>
        </p:nvSpPr>
        <p:spPr>
          <a:xfrm>
            <a:off x="-30822" y="16148"/>
            <a:ext cx="18318822" cy="10302411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1600">
              <a:defRPr/>
            </a:pPr>
            <a:endParaRPr lang="en-GB" sz="270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5FACD00E-5FCC-FA74-F1C9-2D1A794EEB0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670" y="231905"/>
            <a:ext cx="3774351" cy="102969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4C27579-2273-E07C-A5A1-1BBC2D140A5D}"/>
              </a:ext>
            </a:extLst>
          </p:cNvPr>
          <p:cNvSpPr txBox="1"/>
          <p:nvPr/>
        </p:nvSpPr>
        <p:spPr>
          <a:xfrm>
            <a:off x="1274233" y="1793140"/>
            <a:ext cx="15963900" cy="740202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37160" tIns="68580" rIns="137160" bIns="6858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defTabSz="685800">
              <a:spcAft>
                <a:spcPts val="1800"/>
              </a:spcAft>
              <a:defRPr/>
            </a:pPr>
            <a:r>
              <a:rPr lang="en-US" sz="6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Univers Condensed" panose="020B0506020202050204" pitchFamily="34" charset="0"/>
              </a:rPr>
              <a:t>EXERCISE: Define Milestones and </a:t>
            </a:r>
            <a:r>
              <a:rPr lang="en-US" sz="6600" b="1" dirty="0">
                <a:solidFill>
                  <a:srgbClr val="2F8662"/>
                </a:solidFill>
                <a:latin typeface="Univers Condensed" panose="020B0506020202050204" pitchFamily="34" charset="0"/>
              </a:rPr>
              <a:t>Impact of Your National Action</a:t>
            </a:r>
            <a:endParaRPr lang="en-US" sz="4200" dirty="0">
              <a:solidFill>
                <a:srgbClr val="2F8662"/>
              </a:solidFill>
              <a:latin typeface="Univers" panose="020B0503020202020204" pitchFamily="34" charset="0"/>
            </a:endParaRPr>
          </a:p>
          <a:p>
            <a:pPr defTabSz="685800">
              <a:spcAft>
                <a:spcPts val="1800"/>
              </a:spcAft>
              <a:defRPr/>
            </a:pPr>
            <a:r>
              <a:rPr lang="en-US" sz="4000" dirty="0">
                <a:solidFill>
                  <a:prstClr val="black"/>
                </a:solidFill>
                <a:latin typeface="Univers" panose="020B0503020202020204" pitchFamily="34" charset="0"/>
              </a:rPr>
              <a:t>Individually – reflect and identify </a:t>
            </a:r>
            <a:r>
              <a:rPr lang="en-US" sz="4000" b="1" dirty="0">
                <a:solidFill>
                  <a:prstClr val="black"/>
                </a:solidFill>
                <a:latin typeface="Univers" panose="020B0503020202020204" pitchFamily="34" charset="0"/>
              </a:rPr>
              <a:t>milestones and impact of your national action</a:t>
            </a:r>
            <a:r>
              <a:rPr lang="en-US" sz="4000" dirty="0">
                <a:solidFill>
                  <a:prstClr val="black"/>
                </a:solidFill>
                <a:latin typeface="Univers" panose="020B0503020202020204" pitchFamily="34" charset="0"/>
              </a:rPr>
              <a:t>:</a:t>
            </a:r>
          </a:p>
          <a:p>
            <a:pPr marL="685800" indent="-685800" defTabSz="685800">
              <a:spcAft>
                <a:spcPts val="1800"/>
              </a:spcAft>
              <a:buFont typeface="Arial" panose="020B0604020202020204" pitchFamily="34" charset="0"/>
              <a:buChar char="•"/>
              <a:defRPr/>
            </a:pPr>
            <a:r>
              <a:rPr lang="en-US" sz="4000" dirty="0">
                <a:solidFill>
                  <a:prstClr val="black"/>
                </a:solidFill>
                <a:latin typeface="Univers" panose="020B0503020202020204" pitchFamily="34" charset="0"/>
              </a:rPr>
              <a:t>What would be the target group and some milestones (outputs) of your action? </a:t>
            </a:r>
          </a:p>
          <a:p>
            <a:pPr marL="685800" indent="-685800" defTabSz="685800">
              <a:spcAft>
                <a:spcPts val="1800"/>
              </a:spcAft>
              <a:buFont typeface="Arial" panose="020B0604020202020204" pitchFamily="34" charset="0"/>
              <a:buChar char="•"/>
              <a:defRPr/>
            </a:pPr>
            <a:r>
              <a:rPr lang="en-US" sz="4000" dirty="0">
                <a:solidFill>
                  <a:prstClr val="black"/>
                </a:solidFill>
                <a:latin typeface="Univers" panose="020B0503020202020204" pitchFamily="34" charset="0"/>
              </a:rPr>
              <a:t>What would be the impact objective (outcomes) of your action?</a:t>
            </a:r>
          </a:p>
          <a:p>
            <a:pPr marL="685800" indent="-685800" defTabSz="685800">
              <a:spcAft>
                <a:spcPts val="1800"/>
              </a:spcAft>
              <a:buFont typeface="Arial" panose="020B0604020202020204" pitchFamily="34" charset="0"/>
              <a:buChar char="•"/>
              <a:defRPr/>
            </a:pPr>
            <a:r>
              <a:rPr lang="en-US" sz="4000" dirty="0">
                <a:solidFill>
                  <a:prstClr val="black"/>
                </a:solidFill>
                <a:latin typeface="Univers" panose="020B0503020202020204" pitchFamily="34" charset="0"/>
              </a:rPr>
              <a:t>How would you evaluate the impact of your action? </a:t>
            </a:r>
            <a:endParaRPr lang="en-US" sz="4200" dirty="0">
              <a:solidFill>
                <a:prstClr val="black"/>
              </a:solidFill>
              <a:latin typeface="Univers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016887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0" cy="10287000"/>
          </a:xfr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B26E7AB-D1A0-4F9F-2B5A-DB37E72AAE5C}"/>
              </a:ext>
            </a:extLst>
          </p:cNvPr>
          <p:cNvSpPr/>
          <p:nvPr/>
        </p:nvSpPr>
        <p:spPr>
          <a:xfrm>
            <a:off x="-15411" y="-15411"/>
            <a:ext cx="18318822" cy="10302411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1600">
              <a:defRPr/>
            </a:pPr>
            <a:endParaRPr lang="en-GB" sz="270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5FACD00E-5FCC-FA74-F1C9-2D1A794EEB0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670" y="231905"/>
            <a:ext cx="3774351" cy="102969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4C27579-2273-E07C-A5A1-1BBC2D140A5D}"/>
              </a:ext>
            </a:extLst>
          </p:cNvPr>
          <p:cNvSpPr txBox="1"/>
          <p:nvPr/>
        </p:nvSpPr>
        <p:spPr>
          <a:xfrm>
            <a:off x="1274233" y="1642398"/>
            <a:ext cx="15963900" cy="758669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37160" tIns="68580" rIns="137160" bIns="6858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defTabSz="685800">
              <a:spcAft>
                <a:spcPts val="1800"/>
              </a:spcAft>
              <a:defRPr/>
            </a:pPr>
            <a:r>
              <a:rPr lang="en-US" sz="7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Univers Condensed" panose="020B0506020202050204" pitchFamily="34" charset="0"/>
              </a:rPr>
              <a:t>EXERCISE: Define Milestones and </a:t>
            </a:r>
            <a:r>
              <a:rPr lang="en-US" sz="7200" b="1" dirty="0">
                <a:solidFill>
                  <a:srgbClr val="2F8662"/>
                </a:solidFill>
                <a:latin typeface="Univers Condensed" panose="020B0506020202050204" pitchFamily="34" charset="0"/>
              </a:rPr>
              <a:t>Impact of Your Collaborative Action</a:t>
            </a:r>
            <a:endParaRPr lang="en-US" sz="4200" dirty="0">
              <a:solidFill>
                <a:srgbClr val="2F8662"/>
              </a:solidFill>
              <a:latin typeface="Univers" panose="020B0503020202020204" pitchFamily="34" charset="0"/>
            </a:endParaRPr>
          </a:p>
          <a:p>
            <a:pPr defTabSz="685800">
              <a:spcAft>
                <a:spcPts val="1800"/>
              </a:spcAft>
              <a:defRPr/>
            </a:pPr>
            <a:r>
              <a:rPr lang="en-US" sz="4000" dirty="0">
                <a:solidFill>
                  <a:prstClr val="black"/>
                </a:solidFill>
                <a:latin typeface="Univers" panose="020B0503020202020204" pitchFamily="34" charset="0"/>
              </a:rPr>
              <a:t>At your table – discuss and identify </a:t>
            </a:r>
            <a:r>
              <a:rPr lang="en-US" sz="4000" b="1" dirty="0">
                <a:solidFill>
                  <a:prstClr val="black"/>
                </a:solidFill>
                <a:latin typeface="Univers" panose="020B0503020202020204" pitchFamily="34" charset="0"/>
              </a:rPr>
              <a:t>milestones and impact of your collaborative action</a:t>
            </a:r>
            <a:r>
              <a:rPr lang="en-US" sz="4000" dirty="0">
                <a:solidFill>
                  <a:prstClr val="black"/>
                </a:solidFill>
                <a:latin typeface="Univers" panose="020B0503020202020204" pitchFamily="34" charset="0"/>
              </a:rPr>
              <a:t>:</a:t>
            </a:r>
          </a:p>
          <a:p>
            <a:pPr marL="685800" indent="-685800" defTabSz="685800">
              <a:spcAft>
                <a:spcPts val="1800"/>
              </a:spcAft>
              <a:buFont typeface="Arial" panose="020B0604020202020204" pitchFamily="34" charset="0"/>
              <a:buChar char="•"/>
              <a:defRPr/>
            </a:pPr>
            <a:r>
              <a:rPr lang="en-US" sz="4000" dirty="0">
                <a:solidFill>
                  <a:prstClr val="black"/>
                </a:solidFill>
                <a:latin typeface="Univers" panose="020B0503020202020204" pitchFamily="34" charset="0"/>
              </a:rPr>
              <a:t>What would be the target group and some milestones (outputs) of your action? </a:t>
            </a:r>
          </a:p>
          <a:p>
            <a:pPr marL="685800" indent="-685800" defTabSz="685800">
              <a:spcAft>
                <a:spcPts val="1800"/>
              </a:spcAft>
              <a:buFont typeface="Arial" panose="020B0604020202020204" pitchFamily="34" charset="0"/>
              <a:buChar char="•"/>
              <a:defRPr/>
            </a:pPr>
            <a:r>
              <a:rPr lang="en-US" sz="4000" dirty="0">
                <a:solidFill>
                  <a:prstClr val="black"/>
                </a:solidFill>
                <a:latin typeface="Univers" panose="020B0503020202020204" pitchFamily="34" charset="0"/>
              </a:rPr>
              <a:t>What would be the impact objective (outcomes) of your action?</a:t>
            </a:r>
          </a:p>
          <a:p>
            <a:pPr marL="685800" indent="-685800" defTabSz="685800">
              <a:spcAft>
                <a:spcPts val="1800"/>
              </a:spcAft>
              <a:buFont typeface="Arial" panose="020B0604020202020204" pitchFamily="34" charset="0"/>
              <a:buChar char="•"/>
              <a:defRPr/>
            </a:pPr>
            <a:r>
              <a:rPr lang="en-US" sz="4000" dirty="0">
                <a:solidFill>
                  <a:prstClr val="black"/>
                </a:solidFill>
                <a:latin typeface="Univers" panose="020B0503020202020204" pitchFamily="34" charset="0"/>
              </a:rPr>
              <a:t>How would you evaluate the impact of your action?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6A41E0A-A64B-11B0-DF30-67A5696DCD2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92400" y="7585870"/>
            <a:ext cx="2172175" cy="2172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478690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0" cy="10287000"/>
          </a:xfr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8F451A35-7CC9-A402-CDDA-365AC8EF65C1}"/>
              </a:ext>
            </a:extLst>
          </p:cNvPr>
          <p:cNvSpPr/>
          <p:nvPr/>
        </p:nvSpPr>
        <p:spPr>
          <a:xfrm>
            <a:off x="1664369" y="3617120"/>
            <a:ext cx="5815263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371600">
              <a:spcAft>
                <a:spcPts val="1800"/>
              </a:spcAft>
              <a:defRPr/>
            </a:pPr>
            <a:r>
              <a:rPr lang="es-419" sz="8100" b="1">
                <a:solidFill>
                  <a:prstClr val="black">
                    <a:lumMod val="75000"/>
                    <a:lumOff val="25000"/>
                  </a:prstClr>
                </a:solidFill>
                <a:latin typeface="Univers Condensed" panose="020B0506020202050204" pitchFamily="34" charset="0"/>
                <a:cs typeface="Calibri" panose="020F0502020204030204" pitchFamily="34" charset="0"/>
              </a:rPr>
              <a:t>Share </a:t>
            </a:r>
            <a:r>
              <a:rPr lang="es-419" sz="8100" b="1" err="1">
                <a:solidFill>
                  <a:prstClr val="black">
                    <a:lumMod val="75000"/>
                    <a:lumOff val="25000"/>
                  </a:prstClr>
                </a:solidFill>
                <a:latin typeface="Univers Condensed" panose="020B0506020202050204" pitchFamily="34" charset="0"/>
                <a:cs typeface="Calibri" panose="020F0502020204030204" pitchFamily="34" charset="0"/>
              </a:rPr>
              <a:t>your</a:t>
            </a:r>
            <a:r>
              <a:rPr lang="es-419" sz="8100" b="1">
                <a:solidFill>
                  <a:prstClr val="black">
                    <a:lumMod val="75000"/>
                    <a:lumOff val="25000"/>
                  </a:prstClr>
                </a:solidFill>
                <a:latin typeface="Univers Condensed" panose="020B0506020202050204" pitchFamily="34" charset="0"/>
                <a:cs typeface="Calibri" panose="020F0502020204030204" pitchFamily="34" charset="0"/>
              </a:rPr>
              <a:t> </a:t>
            </a:r>
            <a:r>
              <a:rPr lang="es-419" sz="8100" b="1" err="1">
                <a:solidFill>
                  <a:prstClr val="black">
                    <a:lumMod val="75000"/>
                    <a:lumOff val="25000"/>
                  </a:prstClr>
                </a:solidFill>
                <a:latin typeface="Univers Condensed" panose="020B0506020202050204" pitchFamily="34" charset="0"/>
                <a:cs typeface="Calibri" panose="020F0502020204030204" pitchFamily="34" charset="0"/>
              </a:rPr>
              <a:t>findings</a:t>
            </a:r>
            <a:r>
              <a:rPr lang="es-419" sz="8100" b="1">
                <a:solidFill>
                  <a:prstClr val="black">
                    <a:lumMod val="75000"/>
                    <a:lumOff val="25000"/>
                  </a:prstClr>
                </a:solidFill>
                <a:latin typeface="Univers Condensed" panose="020B0506020202050204" pitchFamily="34" charset="0"/>
                <a:cs typeface="Calibri" panose="020F0502020204030204" pitchFamily="34" charset="0"/>
              </a:rPr>
              <a:t>!</a:t>
            </a:r>
            <a:endParaRPr lang="es-419" sz="6000">
              <a:solidFill>
                <a:prstClr val="black">
                  <a:lumMod val="75000"/>
                  <a:lumOff val="25000"/>
                </a:prstClr>
              </a:solidFill>
              <a:latin typeface="Univers" panose="020B050302020202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 descr="A close-up of a light bulb&#10;&#10;Description automatically generated with medium confidence">
            <a:extLst>
              <a:ext uri="{FF2B5EF4-FFF2-40B4-BE49-F238E27FC236}">
                <a16:creationId xmlns:a16="http://schemas.microsoft.com/office/drawing/2014/main" id="{0CEF9841-D053-A3B7-654C-B6B2C0ACA09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769" r="9231"/>
          <a:stretch/>
        </p:blipFill>
        <p:spPr>
          <a:xfrm>
            <a:off x="9144000" y="0"/>
            <a:ext cx="9141291" cy="10287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8755A6B-3664-2106-76D4-60040E8313AF}"/>
              </a:ext>
            </a:extLst>
          </p:cNvPr>
          <p:cNvSpPr txBox="1"/>
          <p:nvPr/>
        </p:nvSpPr>
        <p:spPr>
          <a:xfrm>
            <a:off x="9372600" y="9077252"/>
            <a:ext cx="340995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371600"/>
            <a:r>
              <a:rPr lang="en-GB" sz="1650" dirty="0">
                <a:solidFill>
                  <a:prstClr val="black"/>
                </a:solidFill>
                <a:latin typeface="Univers" panose="020B0503020202020204" pitchFamily="34" charset="0"/>
              </a:rPr>
              <a:t>Photo: Matt Botsford on </a:t>
            </a:r>
            <a:r>
              <a:rPr lang="en-GB" sz="1650" dirty="0" err="1">
                <a:solidFill>
                  <a:prstClr val="black"/>
                </a:solidFill>
                <a:latin typeface="Univers" panose="020B0503020202020204" pitchFamily="34" charset="0"/>
              </a:rPr>
              <a:t>Unsplash</a:t>
            </a:r>
            <a:r>
              <a:rPr lang="en-GB" sz="1650" dirty="0">
                <a:solidFill>
                  <a:prstClr val="black"/>
                </a:solidFill>
                <a:latin typeface="Univers" panose="020B0503020202020204" pitchFamily="34" charset="0"/>
              </a:rPr>
              <a:t>, unsplash.com/photos/OKLqGsCT8qs</a:t>
            </a:r>
          </a:p>
        </p:txBody>
      </p:sp>
    </p:spTree>
    <p:extLst>
      <p:ext uri="{BB962C8B-B14F-4D97-AF65-F5344CB8AC3E}">
        <p14:creationId xmlns:p14="http://schemas.microsoft.com/office/powerpoint/2010/main" val="71074953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0" cy="10287000"/>
          </a:xfr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E4D164F6-6FE5-4C40-8BB3-8B690545E254}"/>
              </a:ext>
            </a:extLst>
          </p:cNvPr>
          <p:cNvSpPr txBox="1">
            <a:spLocks/>
          </p:cNvSpPr>
          <p:nvPr/>
        </p:nvSpPr>
        <p:spPr>
          <a:xfrm>
            <a:off x="1257300" y="4149328"/>
            <a:ext cx="15773400" cy="1988345"/>
          </a:xfrm>
          <a:prstGeom prst="rect">
            <a:avLst/>
          </a:prstGeom>
        </p:spPr>
        <p:txBody>
          <a:bodyPr vert="horz" lIns="137160" tIns="68580" rIns="137160" bIns="6858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371600">
              <a:defRPr/>
            </a:pPr>
            <a:r>
              <a:rPr lang="en-US" sz="9000" b="1">
                <a:solidFill>
                  <a:prstClr val="black">
                    <a:lumMod val="75000"/>
                    <a:lumOff val="25000"/>
                  </a:prstClr>
                </a:solidFill>
                <a:latin typeface="Univers Condensed" panose="020B0506020202050204" pitchFamily="34" charset="0"/>
              </a:rPr>
              <a:t>Coffee Break</a:t>
            </a:r>
            <a:endParaRPr lang="es-AR" sz="9000">
              <a:solidFill>
                <a:prstClr val="black">
                  <a:lumMod val="75000"/>
                  <a:lumOff val="25000"/>
                </a:prst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6" name="Picture 5" descr="A large pile of coffee beans&#10;&#10;Description automatically generated">
            <a:extLst>
              <a:ext uri="{FF2B5EF4-FFF2-40B4-BE49-F238E27FC236}">
                <a16:creationId xmlns:a16="http://schemas.microsoft.com/office/drawing/2014/main" id="{13837F6A-012F-20D0-7BE1-0644BEE7582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20"/>
          <a:stretch/>
        </p:blipFill>
        <p:spPr>
          <a:xfrm>
            <a:off x="9144000" y="0"/>
            <a:ext cx="9144000" cy="10287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474795F-9351-6C22-2451-C2834618F8BB}"/>
              </a:ext>
            </a:extLst>
          </p:cNvPr>
          <p:cNvSpPr txBox="1"/>
          <p:nvPr/>
        </p:nvSpPr>
        <p:spPr>
          <a:xfrm>
            <a:off x="5600700" y="8308153"/>
            <a:ext cx="340995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defTabSz="1371600"/>
            <a:r>
              <a:rPr lang="en-GB" sz="2100" dirty="0">
                <a:solidFill>
                  <a:prstClr val="black"/>
                </a:solidFill>
                <a:latin typeface="Univers" panose="020B0503020202020204" pitchFamily="34" charset="0"/>
              </a:rPr>
              <a:t>Photo by Mike Kenneally on </a:t>
            </a:r>
            <a:r>
              <a:rPr lang="en-GB" sz="2100" dirty="0" err="1">
                <a:solidFill>
                  <a:prstClr val="black"/>
                </a:solidFill>
                <a:latin typeface="Univers" panose="020B0503020202020204" pitchFamily="34" charset="0"/>
              </a:rPr>
              <a:t>Unsplash</a:t>
            </a:r>
            <a:r>
              <a:rPr lang="en-GB" sz="2100" dirty="0">
                <a:solidFill>
                  <a:prstClr val="black"/>
                </a:solidFill>
                <a:latin typeface="Univers" panose="020B0503020202020204" pitchFamily="34" charset="0"/>
              </a:rPr>
              <a:t>, unsplash.com/photos/TD4DBagg2wE</a:t>
            </a:r>
          </a:p>
        </p:txBody>
      </p:sp>
    </p:spTree>
    <p:extLst>
      <p:ext uri="{BB962C8B-B14F-4D97-AF65-F5344CB8AC3E}">
        <p14:creationId xmlns:p14="http://schemas.microsoft.com/office/powerpoint/2010/main" val="360998617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D674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A person using a computer&#10;&#10;Description automatically generated with low confidence">
            <a:extLst>
              <a:ext uri="{FF2B5EF4-FFF2-40B4-BE49-F238E27FC236}">
                <a16:creationId xmlns:a16="http://schemas.microsoft.com/office/drawing/2014/main" id="{4D8D724E-AA3F-47E9-962E-21C0D5CFBB5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597" t="329" r="9325" b="-329"/>
          <a:stretch/>
        </p:blipFill>
        <p:spPr>
          <a:xfrm>
            <a:off x="4324350" y="269999"/>
            <a:ext cx="13406498" cy="9583221"/>
          </a:xfrm>
          <a:prstGeom prst="rect">
            <a:avLst/>
          </a:prstGeom>
        </p:spPr>
      </p:pic>
      <p:sp>
        <p:nvSpPr>
          <p:cNvPr id="4" name="AutoShape 4"/>
          <p:cNvSpPr/>
          <p:nvPr/>
        </p:nvSpPr>
        <p:spPr>
          <a:xfrm rot="891149">
            <a:off x="-5371972" y="-7561251"/>
            <a:ext cx="15327289" cy="18389358"/>
          </a:xfrm>
          <a:prstGeom prst="rect">
            <a:avLst/>
          </a:prstGeom>
          <a:solidFill>
            <a:srgbClr val="0D6742"/>
          </a:solidFill>
        </p:spPr>
      </p:sp>
      <p:sp>
        <p:nvSpPr>
          <p:cNvPr id="5" name="AutoShape 5"/>
          <p:cNvSpPr/>
          <p:nvPr/>
        </p:nvSpPr>
        <p:spPr>
          <a:xfrm rot="-4500000">
            <a:off x="4029522" y="5078709"/>
            <a:ext cx="9921281" cy="0"/>
          </a:xfrm>
          <a:prstGeom prst="line">
            <a:avLst/>
          </a:prstGeom>
          <a:ln w="47625" cap="rnd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6" name="AutoShape 6"/>
          <p:cNvSpPr/>
          <p:nvPr/>
        </p:nvSpPr>
        <p:spPr>
          <a:xfrm>
            <a:off x="1028700" y="2508396"/>
            <a:ext cx="6591300" cy="1386693"/>
          </a:xfrm>
          <a:prstGeom prst="rect">
            <a:avLst/>
          </a:prstGeom>
          <a:solidFill>
            <a:srgbClr val="2F8662"/>
          </a:solidFill>
        </p:spPr>
      </p:sp>
      <p:sp>
        <p:nvSpPr>
          <p:cNvPr id="7" name="AutoShape 7"/>
          <p:cNvSpPr/>
          <p:nvPr/>
        </p:nvSpPr>
        <p:spPr>
          <a:xfrm>
            <a:off x="1028700" y="4410617"/>
            <a:ext cx="6972299" cy="1301986"/>
          </a:xfrm>
          <a:prstGeom prst="rect">
            <a:avLst/>
          </a:prstGeom>
          <a:solidFill>
            <a:srgbClr val="2F8662"/>
          </a:solidFill>
        </p:spPr>
      </p:sp>
      <p:sp>
        <p:nvSpPr>
          <p:cNvPr id="8" name="TextBox 8"/>
          <p:cNvSpPr txBox="1"/>
          <p:nvPr/>
        </p:nvSpPr>
        <p:spPr>
          <a:xfrm>
            <a:off x="1028700" y="7554893"/>
            <a:ext cx="6591300" cy="102938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ts val="412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300" b="0" i="0" u="none" strike="noStrike" kern="1200" cap="none" spc="-66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Bookmark the Library Map of the World as your essential advocacy tool!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1229839" y="4430685"/>
            <a:ext cx="5856761" cy="128191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984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116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of the World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1229838" y="2537990"/>
            <a:ext cx="6390162" cy="135710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10447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673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Library Map</a:t>
            </a:r>
          </a:p>
        </p:txBody>
      </p:sp>
      <p:pic>
        <p:nvPicPr>
          <p:cNvPr id="11" name="Picture 1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028700" y="304800"/>
            <a:ext cx="3008681" cy="787988"/>
          </a:xfrm>
          <a:prstGeom prst="rect">
            <a:avLst/>
          </a:prstGeom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21125" y="0"/>
            <a:ext cx="8794857" cy="10287000"/>
            <a:chOff x="0" y="0"/>
            <a:chExt cx="2975051" cy="34798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975050" cy="3479800"/>
            </a:xfrm>
            <a:custGeom>
              <a:avLst/>
              <a:gdLst/>
              <a:ahLst/>
              <a:cxnLst/>
              <a:rect l="l" t="t" r="r" b="b"/>
              <a:pathLst>
                <a:path w="2975050" h="3479800">
                  <a:moveTo>
                    <a:pt x="0" y="0"/>
                  </a:moveTo>
                  <a:lnTo>
                    <a:pt x="2975050" y="0"/>
                  </a:lnTo>
                  <a:lnTo>
                    <a:pt x="2975050" y="3479800"/>
                  </a:lnTo>
                  <a:lnTo>
                    <a:pt x="0" y="3479800"/>
                  </a:lnTo>
                  <a:close/>
                </a:path>
              </a:pathLst>
            </a:custGeom>
            <a:solidFill>
              <a:srgbClr val="0D6742"/>
            </a:solidFill>
          </p:spPr>
        </p:sp>
      </p:grpSp>
      <p:sp>
        <p:nvSpPr>
          <p:cNvPr id="4" name="AutoShape 4"/>
          <p:cNvSpPr/>
          <p:nvPr/>
        </p:nvSpPr>
        <p:spPr>
          <a:xfrm>
            <a:off x="10439400" y="2932085"/>
            <a:ext cx="5747740" cy="0"/>
          </a:xfrm>
          <a:prstGeom prst="line">
            <a:avLst/>
          </a:prstGeom>
          <a:ln w="9525" cap="rnd">
            <a:solidFill>
              <a:srgbClr val="2F8662">
                <a:alpha val="29804"/>
              </a:srgbClr>
            </a:solidFill>
            <a:prstDash val="solid"/>
            <a:headEnd type="none" w="sm" len="sm"/>
            <a:tailEnd type="none" w="sm" len="sm"/>
          </a:ln>
        </p:spPr>
      </p:sp>
      <p:sp>
        <p:nvSpPr>
          <p:cNvPr id="5" name="AutoShape 5"/>
          <p:cNvSpPr/>
          <p:nvPr/>
        </p:nvSpPr>
        <p:spPr>
          <a:xfrm>
            <a:off x="10439400" y="4572712"/>
            <a:ext cx="5747740" cy="0"/>
          </a:xfrm>
          <a:prstGeom prst="line">
            <a:avLst/>
          </a:prstGeom>
          <a:ln w="9525" cap="rnd">
            <a:solidFill>
              <a:srgbClr val="2F8662">
                <a:alpha val="29804"/>
              </a:srgbClr>
            </a:solidFill>
            <a:prstDash val="solid"/>
            <a:headEnd type="none" w="sm" len="sm"/>
            <a:tailEnd type="none" w="sm" len="sm"/>
          </a:ln>
        </p:spPr>
      </p:sp>
      <p:sp>
        <p:nvSpPr>
          <p:cNvPr id="6" name="AutoShape 6"/>
          <p:cNvSpPr/>
          <p:nvPr/>
        </p:nvSpPr>
        <p:spPr>
          <a:xfrm>
            <a:off x="10439400" y="6213340"/>
            <a:ext cx="5747740" cy="0"/>
          </a:xfrm>
          <a:prstGeom prst="line">
            <a:avLst/>
          </a:prstGeom>
          <a:ln w="9525" cap="rnd">
            <a:solidFill>
              <a:srgbClr val="2F8662">
                <a:alpha val="29804"/>
              </a:srgbClr>
            </a:solidFill>
            <a:prstDash val="solid"/>
            <a:headEnd type="none" w="sm" len="sm"/>
            <a:tailEnd type="none" w="sm" len="sm"/>
          </a:ln>
        </p:spPr>
      </p:sp>
      <p:sp>
        <p:nvSpPr>
          <p:cNvPr id="7" name="TextBox 7"/>
          <p:cNvSpPr txBox="1"/>
          <p:nvPr/>
        </p:nvSpPr>
        <p:spPr>
          <a:xfrm>
            <a:off x="1028700" y="3665538"/>
            <a:ext cx="6680260" cy="287258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1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Presentation</a:t>
            </a:r>
          </a:p>
          <a:p>
            <a:pPr marL="0" marR="0" lvl="0" indent="0" algn="l" defTabSz="914400" rtl="0" eaLnBrk="1" fontAlgn="auto" latinLnBrk="0" hangingPunct="1">
              <a:lnSpc>
                <a:spcPts val="1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Outline</a:t>
            </a:r>
          </a:p>
        </p:txBody>
      </p:sp>
      <p:grpSp>
        <p:nvGrpSpPr>
          <p:cNvPr id="8" name="Group 8"/>
          <p:cNvGrpSpPr/>
          <p:nvPr/>
        </p:nvGrpSpPr>
        <p:grpSpPr>
          <a:xfrm>
            <a:off x="10439400" y="1333500"/>
            <a:ext cx="6680182" cy="1356532"/>
            <a:chOff x="0" y="-19050"/>
            <a:chExt cx="8260439" cy="1808711"/>
          </a:xfrm>
        </p:grpSpPr>
        <p:sp>
          <p:nvSpPr>
            <p:cNvPr id="9" name="TextBox 9"/>
            <p:cNvSpPr txBox="1"/>
            <p:nvPr/>
          </p:nvSpPr>
          <p:spPr>
            <a:xfrm>
              <a:off x="0" y="-19050"/>
              <a:ext cx="6621167" cy="46166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273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2B2B2B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PART 1</a:t>
              </a:r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0" y="558553"/>
              <a:ext cx="8260439" cy="1231108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364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0" i="0" u="none" strike="noStrike" kern="1200" cap="none" spc="-83" normalizeH="0" baseline="0" noProof="0">
                  <a:ln>
                    <a:noFill/>
                  </a:ln>
                  <a:solidFill>
                    <a:srgbClr val="0D6742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Library Map of the World – </a:t>
              </a:r>
            </a:p>
            <a:p>
              <a:pPr marL="0" marR="0" lvl="0" indent="0" algn="l" defTabSz="914400" rtl="0" eaLnBrk="1" fontAlgn="auto" latinLnBrk="0" hangingPunct="1">
                <a:lnSpc>
                  <a:spcPts val="364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0" i="0" u="none" strike="noStrike" kern="1200" cap="none" spc="-83" normalizeH="0" baseline="0" noProof="0">
                  <a:ln>
                    <a:noFill/>
                  </a:ln>
                  <a:solidFill>
                    <a:srgbClr val="0D6742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content</a:t>
              </a:r>
              <a:r>
                <a:rPr kumimoji="0" lang="lv-LV" sz="3200" b="0" i="0" u="none" strike="noStrike" kern="1200" cap="none" spc="-83" normalizeH="0" baseline="0" noProof="0">
                  <a:ln>
                    <a:noFill/>
                  </a:ln>
                  <a:solidFill>
                    <a:srgbClr val="0D6742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s</a:t>
              </a:r>
              <a:r>
                <a:rPr kumimoji="0" lang="en-US" sz="3200" b="0" i="0" u="none" strike="noStrike" kern="1200" cap="none" spc="-83" normalizeH="0" baseline="0" noProof="0">
                  <a:ln>
                    <a:noFill/>
                  </a:ln>
                  <a:solidFill>
                    <a:srgbClr val="0D6742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 and contributors</a:t>
              </a:r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10439400" y="3321079"/>
            <a:ext cx="5537182" cy="882819"/>
            <a:chOff x="0" y="-19050"/>
            <a:chExt cx="6621167" cy="1177091"/>
          </a:xfrm>
        </p:grpSpPr>
        <p:sp>
          <p:nvSpPr>
            <p:cNvPr id="12" name="TextBox 12"/>
            <p:cNvSpPr txBox="1"/>
            <p:nvPr/>
          </p:nvSpPr>
          <p:spPr>
            <a:xfrm>
              <a:off x="0" y="-19050"/>
              <a:ext cx="6621167" cy="46166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273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2B2B2B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PART 2</a:t>
              </a:r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0" y="542488"/>
              <a:ext cx="6621167" cy="61555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3639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0" i="0" u="none" strike="noStrike" kern="1200" cap="none" spc="0" normalizeH="0" baseline="0" noProof="0">
                  <a:ln>
                    <a:noFill/>
                  </a:ln>
                  <a:solidFill>
                    <a:srgbClr val="0D6742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Library data</a:t>
              </a:r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10439400" y="4961707"/>
            <a:ext cx="4965875" cy="882819"/>
            <a:chOff x="0" y="-19051"/>
            <a:chExt cx="6621167" cy="1177092"/>
          </a:xfrm>
        </p:grpSpPr>
        <p:sp>
          <p:nvSpPr>
            <p:cNvPr id="15" name="TextBox 15"/>
            <p:cNvSpPr txBox="1"/>
            <p:nvPr/>
          </p:nvSpPr>
          <p:spPr>
            <a:xfrm>
              <a:off x="0" y="-19051"/>
              <a:ext cx="6621167" cy="46166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273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2B2B2B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PART 3</a:t>
              </a:r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0" y="542488"/>
              <a:ext cx="6621167" cy="61555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364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0" i="0" u="none" strike="noStrike" kern="1200" cap="none" spc="0" normalizeH="0" baseline="0" noProof="0">
                  <a:ln>
                    <a:noFill/>
                  </a:ln>
                  <a:solidFill>
                    <a:srgbClr val="0D6742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Country profiles</a:t>
              </a:r>
            </a:p>
          </p:txBody>
        </p:sp>
      </p:grpSp>
      <p:grpSp>
        <p:nvGrpSpPr>
          <p:cNvPr id="17" name="Group 17"/>
          <p:cNvGrpSpPr/>
          <p:nvPr/>
        </p:nvGrpSpPr>
        <p:grpSpPr>
          <a:xfrm>
            <a:off x="10439400" y="6500738"/>
            <a:ext cx="4965875" cy="894867"/>
            <a:chOff x="0" y="-19049"/>
            <a:chExt cx="6621167" cy="1193155"/>
          </a:xfrm>
        </p:grpSpPr>
        <p:sp>
          <p:nvSpPr>
            <p:cNvPr id="18" name="TextBox 18"/>
            <p:cNvSpPr txBox="1"/>
            <p:nvPr/>
          </p:nvSpPr>
          <p:spPr>
            <a:xfrm>
              <a:off x="0" y="-19049"/>
              <a:ext cx="6621167" cy="46166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273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2B2B2B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PART 4</a:t>
              </a:r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0" y="558553"/>
              <a:ext cx="6621167" cy="61555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364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0" i="0" u="none" strike="noStrike" kern="1200" cap="none" spc="0" normalizeH="0" baseline="0" noProof="0">
                  <a:ln>
                    <a:noFill/>
                  </a:ln>
                  <a:solidFill>
                    <a:srgbClr val="0D6742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SDG stories</a:t>
              </a:r>
            </a:p>
          </p:txBody>
        </p:sp>
      </p:grpSp>
      <p:sp>
        <p:nvSpPr>
          <p:cNvPr id="20" name="AutoShape 20"/>
          <p:cNvSpPr/>
          <p:nvPr/>
        </p:nvSpPr>
        <p:spPr>
          <a:xfrm>
            <a:off x="10439400" y="7648391"/>
            <a:ext cx="5747740" cy="0"/>
          </a:xfrm>
          <a:prstGeom prst="line">
            <a:avLst/>
          </a:prstGeom>
          <a:ln w="9525" cap="rnd">
            <a:solidFill>
              <a:srgbClr val="2F8662">
                <a:alpha val="29804"/>
              </a:srgbClr>
            </a:solidFill>
            <a:prstDash val="solid"/>
            <a:headEnd type="none" w="sm" len="sm"/>
            <a:tailEnd type="none" w="sm" len="sm"/>
          </a:ln>
        </p:spPr>
      </p:sp>
      <p:grpSp>
        <p:nvGrpSpPr>
          <p:cNvPr id="21" name="Group 21"/>
          <p:cNvGrpSpPr/>
          <p:nvPr/>
        </p:nvGrpSpPr>
        <p:grpSpPr>
          <a:xfrm>
            <a:off x="10439400" y="8037385"/>
            <a:ext cx="4965875" cy="882819"/>
            <a:chOff x="0" y="-19051"/>
            <a:chExt cx="6621167" cy="1177092"/>
          </a:xfrm>
        </p:grpSpPr>
        <p:sp>
          <p:nvSpPr>
            <p:cNvPr id="22" name="TextBox 22"/>
            <p:cNvSpPr txBox="1"/>
            <p:nvPr/>
          </p:nvSpPr>
          <p:spPr>
            <a:xfrm>
              <a:off x="0" y="-19051"/>
              <a:ext cx="6621167" cy="46166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273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2B2B2B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PART 5</a:t>
              </a:r>
            </a:p>
          </p:txBody>
        </p:sp>
        <p:sp>
          <p:nvSpPr>
            <p:cNvPr id="23" name="TextBox 23"/>
            <p:cNvSpPr txBox="1"/>
            <p:nvPr/>
          </p:nvSpPr>
          <p:spPr>
            <a:xfrm>
              <a:off x="0" y="542488"/>
              <a:ext cx="6621167" cy="61555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364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0" i="0" u="none" strike="noStrike" kern="1200" cap="none" spc="0" normalizeH="0" baseline="0" noProof="0">
                  <a:ln>
                    <a:noFill/>
                  </a:ln>
                  <a:solidFill>
                    <a:srgbClr val="0D6742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Resources for advocacy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0" cy="10287000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4C27579-2273-E07C-A5A1-1BBC2D140A5D}"/>
              </a:ext>
            </a:extLst>
          </p:cNvPr>
          <p:cNvSpPr txBox="1"/>
          <p:nvPr/>
        </p:nvSpPr>
        <p:spPr>
          <a:xfrm>
            <a:off x="1257300" y="2866763"/>
            <a:ext cx="15773400" cy="318548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37160" tIns="68580" rIns="137160" bIns="6858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defTabSz="685800">
              <a:spcAft>
                <a:spcPts val="1800"/>
              </a:spcAft>
              <a:defRPr/>
            </a:pPr>
            <a:r>
              <a:rPr lang="en-US" sz="9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Univers Condensed" panose="020B0506020202050204" pitchFamily="34" charset="0"/>
              </a:rPr>
              <a:t>Evaluating and Demonstrating Value and Impact</a:t>
            </a:r>
          </a:p>
        </p:txBody>
      </p:sp>
    </p:spTree>
    <p:extLst>
      <p:ext uri="{BB962C8B-B14F-4D97-AF65-F5344CB8AC3E}">
        <p14:creationId xmlns:p14="http://schemas.microsoft.com/office/powerpoint/2010/main" val="206257680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 rot="891149">
            <a:off x="10431443" y="-8013374"/>
            <a:ext cx="19169766" cy="21982670"/>
          </a:xfrm>
          <a:prstGeom prst="rect">
            <a:avLst/>
          </a:prstGeom>
          <a:solidFill>
            <a:srgbClr val="0D6742"/>
          </a:solidFill>
        </p:spPr>
      </p:sp>
      <p:grpSp>
        <p:nvGrpSpPr>
          <p:cNvPr id="3" name="Group 3"/>
          <p:cNvGrpSpPr/>
          <p:nvPr/>
        </p:nvGrpSpPr>
        <p:grpSpPr>
          <a:xfrm>
            <a:off x="762000" y="1028700"/>
            <a:ext cx="7176041" cy="1236223"/>
            <a:chOff x="0" y="0"/>
            <a:chExt cx="9233800" cy="1648297"/>
          </a:xfrm>
        </p:grpSpPr>
        <p:sp>
          <p:nvSpPr>
            <p:cNvPr id="4" name="AutoShape 4"/>
            <p:cNvSpPr/>
            <p:nvPr/>
          </p:nvSpPr>
          <p:spPr>
            <a:xfrm>
              <a:off x="0" y="0"/>
              <a:ext cx="8885757" cy="1648297"/>
            </a:xfrm>
            <a:prstGeom prst="rect">
              <a:avLst/>
            </a:prstGeom>
            <a:solidFill>
              <a:srgbClr val="2F8662"/>
            </a:solidFill>
          </p:spPr>
        </p:sp>
        <p:sp>
          <p:nvSpPr>
            <p:cNvPr id="5" name="TextBox 5"/>
            <p:cNvSpPr txBox="1"/>
            <p:nvPr/>
          </p:nvSpPr>
          <p:spPr>
            <a:xfrm>
              <a:off x="621680" y="164033"/>
              <a:ext cx="8612120" cy="1330108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8085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600" b="1" i="0" u="none" strike="noStrike" kern="1200" cap="none" spc="32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librarymap.ifla.org</a:t>
              </a:r>
              <a:endParaRPr kumimoji="0" lang="en-US" sz="6600" b="1" i="0" u="none" strike="noStrike" kern="1200" cap="none" spc="32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endParaRPr>
            </a:p>
          </p:txBody>
        </p:sp>
      </p:grpSp>
      <p:pic>
        <p:nvPicPr>
          <p:cNvPr id="6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10206984" y="3486317"/>
            <a:ext cx="7735408" cy="3829027"/>
          </a:xfrm>
          <a:prstGeom prst="rect">
            <a:avLst/>
          </a:prstGeom>
        </p:spPr>
      </p:pic>
      <p:sp>
        <p:nvSpPr>
          <p:cNvPr id="7" name="TextBox 7"/>
          <p:cNvSpPr txBox="1"/>
          <p:nvPr/>
        </p:nvSpPr>
        <p:spPr>
          <a:xfrm>
            <a:off x="762000" y="2636918"/>
            <a:ext cx="8003721" cy="688008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4499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Library Map of the World – </a:t>
            </a:r>
          </a:p>
          <a:p>
            <a:pPr marL="0" marR="0" lvl="0" indent="0" algn="l" defTabSz="914400" rtl="0" eaLnBrk="1" fontAlgn="auto" latinLnBrk="0" hangingPunct="1">
              <a:lnSpc>
                <a:spcPts val="4499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ts val="4499"/>
              </a:lnSpc>
              <a:spcBef>
                <a:spcPct val="0"/>
              </a:spcBef>
              <a:spcAft>
                <a:spcPts val="0"/>
              </a:spcAft>
              <a:buClr>
                <a:srgbClr val="005232"/>
              </a:buClr>
              <a:buSzTx/>
              <a:buFont typeface="Helvetica" pitchFamily="2" charset="0"/>
              <a:buChar char="●"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highlight>
                  <a:srgbClr val="2F8662"/>
                </a:highlight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 Data 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 – a source of country-level library statistics covering all library types,</a:t>
            </a:r>
          </a:p>
          <a:p>
            <a:pPr marL="457200" marR="0" lvl="0" indent="-457200" algn="l" defTabSz="914400" rtl="0" eaLnBrk="1" fontAlgn="auto" latinLnBrk="0" hangingPunct="1">
              <a:lnSpc>
                <a:spcPts val="4499"/>
              </a:lnSpc>
              <a:spcBef>
                <a:spcPct val="0"/>
              </a:spcBef>
              <a:spcAft>
                <a:spcPts val="0"/>
              </a:spcAft>
              <a:buClr>
                <a:srgbClr val="005232"/>
              </a:buClr>
              <a:buSzTx/>
              <a:buFont typeface="Helvetica" pitchFamily="2" charset="0"/>
              <a:buChar char="●"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highlight>
                  <a:srgbClr val="2F8662"/>
                </a:highlight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 Country profiles 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 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– a source of information about the library environment, organisations and institutions, policy and legislation, education, and events in each country,</a:t>
            </a:r>
          </a:p>
          <a:p>
            <a:pPr marL="457200" marR="0" lvl="0" indent="-457200" algn="l" defTabSz="914400" rtl="0" eaLnBrk="1" fontAlgn="auto" latinLnBrk="0" hangingPunct="1">
              <a:lnSpc>
                <a:spcPts val="4499"/>
              </a:lnSpc>
              <a:spcBef>
                <a:spcPct val="0"/>
              </a:spcBef>
              <a:spcAft>
                <a:spcPts val="0"/>
              </a:spcAft>
              <a:buClr>
                <a:srgbClr val="005232"/>
              </a:buClr>
              <a:buSzTx/>
              <a:buFont typeface="Helvetica" pitchFamily="2" charset="0"/>
              <a:buChar char="●"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highlight>
                  <a:srgbClr val="2F8662"/>
                </a:highlight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 SDG stories 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 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– 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a collection of inspiring stories about impactful library programmes contributing to achievement of the UN Sustainable Development Goals.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5D12B89-B850-4DC0-9AC9-C43BBD0E44C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92200" y="9291452"/>
            <a:ext cx="3990816" cy="451110"/>
          </a:xfrm>
          <a:prstGeom prst="rect">
            <a:avLst/>
          </a:prstGeom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384ED662-DD4B-4B42-8DFE-85DBC7C7D38C}"/>
              </a:ext>
            </a:extLst>
          </p:cNvPr>
          <p:cNvGrpSpPr/>
          <p:nvPr/>
        </p:nvGrpSpPr>
        <p:grpSpPr>
          <a:xfrm>
            <a:off x="1074507" y="3944601"/>
            <a:ext cx="16138986" cy="3681703"/>
            <a:chOff x="716338" y="1825283"/>
            <a:chExt cx="10759324" cy="2454468"/>
          </a:xfrm>
        </p:grpSpPr>
        <p:pic>
          <p:nvPicPr>
            <p:cNvPr id="19" name="Picture 18" descr="A close up of text on a white background&#10;&#10;Description automatically generated">
              <a:extLst>
                <a:ext uri="{FF2B5EF4-FFF2-40B4-BE49-F238E27FC236}">
                  <a16:creationId xmlns:a16="http://schemas.microsoft.com/office/drawing/2014/main" id="{6F76FF85-3296-4757-A6EC-249A2502656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6338" y="1825284"/>
              <a:ext cx="2459656" cy="2454467"/>
            </a:xfrm>
            <a:prstGeom prst="rect">
              <a:avLst/>
            </a:prstGeom>
            <a:ln w="3175">
              <a:solidFill>
                <a:schemeClr val="bg2">
                  <a:lumMod val="75000"/>
                </a:schemeClr>
              </a:solidFill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A7EFE4E-BF30-4CE6-BF55-040D8725F707}"/>
                </a:ext>
              </a:extLst>
            </p:cNvPr>
            <p:cNvSpPr/>
            <p:nvPr/>
          </p:nvSpPr>
          <p:spPr>
            <a:xfrm>
              <a:off x="3482894" y="1825283"/>
              <a:ext cx="2459656" cy="2454467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2F8662"/>
              </a:solidFill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ctr" defTabSz="1371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srgbClr val="10593A"/>
                </a:solidFill>
                <a:effectLst/>
                <a:uLnTx/>
                <a:uFillTx/>
                <a:latin typeface="Franklin Gothic Demi" panose="020B0703020102020204" pitchFamily="34" charset="0"/>
                <a:ea typeface="+mn-ea"/>
                <a:cs typeface="+mn-cs"/>
              </a:endParaRPr>
            </a:p>
            <a:p>
              <a:pPr marL="0" marR="0" lvl="0" indent="0" algn="ctr" defTabSz="1371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3900" b="0" i="0" u="none" strike="noStrike" kern="1200" cap="none" spc="0" normalizeH="0" baseline="0" noProof="0" dirty="0">
                  <a:ln>
                    <a:noFill/>
                  </a:ln>
                  <a:solidFill>
                    <a:srgbClr val="85B046"/>
                  </a:solidFill>
                  <a:effectLst/>
                  <a:uLnTx/>
                  <a:uFillTx/>
                  <a:latin typeface="Franklin Gothic Demi" panose="020B0703020102020204" pitchFamily="34" charset="0"/>
                  <a:ea typeface="+mn-ea"/>
                  <a:cs typeface="+mn-cs"/>
                </a:rPr>
                <a:t>LIBRARY DATA</a:t>
              </a:r>
            </a:p>
            <a:p>
              <a:pPr marL="0" marR="0" lvl="0" indent="0" algn="ctr" defTabSz="1371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4200" b="0" i="0" u="none" strike="noStrike" kern="1200" cap="none" spc="0" normalizeH="0" baseline="0" noProof="0" dirty="0">
                <a:ln>
                  <a:noFill/>
                </a:ln>
                <a:solidFill>
                  <a:srgbClr val="10593A"/>
                </a:solidFill>
                <a:effectLst/>
                <a:uLnTx/>
                <a:uFillTx/>
                <a:latin typeface="Franklin Gothic Medium" panose="020B0603020102020204" pitchFamily="34" charset="0"/>
                <a:ea typeface="+mn-ea"/>
                <a:cs typeface="+mn-cs"/>
              </a:endParaRPr>
            </a:p>
            <a:p>
              <a:pPr marL="0" marR="0" lvl="0" indent="0" algn="ctr" defTabSz="1371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100" b="0" i="0" u="none" strike="noStrike" kern="1200" cap="none" spc="0" normalizeH="0" baseline="0" noProof="0" dirty="0">
                  <a:ln>
                    <a:noFill/>
                  </a:ln>
                  <a:solidFill>
                    <a:srgbClr val="10593A"/>
                  </a:solidFill>
                  <a:effectLst/>
                  <a:uLnTx/>
                  <a:uFillTx/>
                  <a:latin typeface="Franklin Gothic Demi" panose="020B0703020102020204" pitchFamily="34" charset="0"/>
                  <a:ea typeface="+mn-ea"/>
                  <a:cs typeface="+mn-cs"/>
                </a:rPr>
                <a:t>136</a:t>
              </a:r>
              <a:endParaRPr kumimoji="0" lang="en-GB" sz="2700" b="0" i="0" u="none" strike="noStrike" kern="1200" cap="none" spc="0" normalizeH="0" baseline="0" noProof="0" dirty="0">
                <a:ln>
                  <a:noFill/>
                </a:ln>
                <a:solidFill>
                  <a:srgbClr val="10593A"/>
                </a:solidFill>
                <a:effectLst/>
                <a:uLnTx/>
                <a:uFillTx/>
                <a:latin typeface="Franklin Gothic Demi" panose="020B0703020102020204" pitchFamily="34" charset="0"/>
                <a:ea typeface="+mn-ea"/>
                <a:cs typeface="+mn-cs"/>
              </a:endParaRPr>
            </a:p>
            <a:p>
              <a:pPr marL="0" marR="0" lvl="0" indent="0" algn="ctr" defTabSz="1371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700" b="0" i="0" u="none" strike="noStrike" kern="1200" cap="none" spc="0" normalizeH="0" baseline="0" noProof="0" dirty="0">
                  <a:ln>
                    <a:noFill/>
                  </a:ln>
                  <a:solidFill>
                    <a:srgbClr val="85B046"/>
                  </a:solidFill>
                  <a:effectLst/>
                  <a:uLnTx/>
                  <a:uFillTx/>
                  <a:latin typeface="Franklin Gothic Medium" panose="020B0603020102020204" pitchFamily="34" charset="0"/>
                  <a:ea typeface="+mn-ea"/>
                  <a:cs typeface="+mn-cs"/>
                </a:rPr>
                <a:t>countries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76E7835E-5732-43E7-B580-04D87605C6DF}"/>
                </a:ext>
              </a:extLst>
            </p:cNvPr>
            <p:cNvSpPr/>
            <p:nvPr/>
          </p:nvSpPr>
          <p:spPr>
            <a:xfrm>
              <a:off x="6249452" y="1825283"/>
              <a:ext cx="2459656" cy="2454467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2F8662"/>
              </a:solidFill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ctr" defTabSz="1371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srgbClr val="008B96"/>
                </a:solidFill>
                <a:effectLst/>
                <a:uLnTx/>
                <a:uFillTx/>
                <a:latin typeface="Franklin Gothic Demi" panose="020B0703020102020204" pitchFamily="34" charset="0"/>
                <a:ea typeface="+mn-ea"/>
                <a:cs typeface="+mn-cs"/>
              </a:endParaRPr>
            </a:p>
            <a:p>
              <a:pPr marL="0" marR="0" lvl="0" indent="0" algn="ctr" defTabSz="1371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3900" b="0" i="0" u="none" strike="noStrike" kern="1200" cap="none" spc="0" normalizeH="0" baseline="0" noProof="0" dirty="0">
                  <a:ln>
                    <a:noFill/>
                  </a:ln>
                  <a:solidFill>
                    <a:srgbClr val="85B046"/>
                  </a:solidFill>
                  <a:effectLst/>
                  <a:uLnTx/>
                  <a:uFillTx/>
                  <a:latin typeface="Franklin Gothic Demi" panose="020B0703020102020204" pitchFamily="34" charset="0"/>
                  <a:ea typeface="+mn-ea"/>
                  <a:cs typeface="+mn-cs"/>
                </a:rPr>
                <a:t>SDG</a:t>
              </a:r>
              <a:r>
                <a:rPr kumimoji="0" lang="en-GB" sz="3600" b="0" i="0" u="none" strike="noStrike" kern="1200" cap="none" spc="0" normalizeH="0" baseline="0" noProof="0" dirty="0">
                  <a:ln>
                    <a:noFill/>
                  </a:ln>
                  <a:solidFill>
                    <a:srgbClr val="85B046"/>
                  </a:solidFill>
                  <a:effectLst/>
                  <a:uLnTx/>
                  <a:uFillTx/>
                  <a:latin typeface="Franklin Gothic Demi" panose="020B0703020102020204" pitchFamily="34" charset="0"/>
                  <a:ea typeface="+mn-ea"/>
                  <a:cs typeface="+mn-cs"/>
                </a:rPr>
                <a:t> </a:t>
              </a:r>
              <a:r>
                <a:rPr kumimoji="0" lang="en-GB" sz="3900" b="0" i="0" u="none" strike="noStrike" kern="1200" cap="none" spc="0" normalizeH="0" baseline="0" noProof="0" dirty="0">
                  <a:ln>
                    <a:noFill/>
                  </a:ln>
                  <a:solidFill>
                    <a:srgbClr val="85B046"/>
                  </a:solidFill>
                  <a:effectLst/>
                  <a:uLnTx/>
                  <a:uFillTx/>
                  <a:latin typeface="Franklin Gothic Demi" panose="020B0703020102020204" pitchFamily="34" charset="0"/>
                  <a:ea typeface="+mn-ea"/>
                  <a:cs typeface="+mn-cs"/>
                </a:rPr>
                <a:t>STORIES</a:t>
              </a:r>
            </a:p>
            <a:p>
              <a:pPr marL="0" marR="0" lvl="0" indent="0" algn="ctr" defTabSz="1371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4200" b="0" i="0" u="none" strike="noStrike" kern="1200" cap="none" spc="0" normalizeH="0" baseline="0" noProof="0" dirty="0">
                <a:ln>
                  <a:noFill/>
                </a:ln>
                <a:solidFill>
                  <a:srgbClr val="008B96"/>
                </a:solidFill>
                <a:effectLst/>
                <a:uLnTx/>
                <a:uFillTx/>
                <a:latin typeface="Franklin Gothic Demi" panose="020B0703020102020204" pitchFamily="34" charset="0"/>
                <a:ea typeface="+mn-ea"/>
                <a:cs typeface="+mn-cs"/>
              </a:endParaRPr>
            </a:p>
            <a:p>
              <a:pPr marL="0" marR="0" lvl="0" indent="0" algn="ctr" defTabSz="1371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100" b="0" i="0" u="none" strike="noStrike" kern="1200" cap="none" spc="0" normalizeH="0" baseline="0" noProof="0" dirty="0">
                  <a:ln>
                    <a:noFill/>
                  </a:ln>
                  <a:solidFill>
                    <a:srgbClr val="10593A"/>
                  </a:solidFill>
                  <a:effectLst/>
                  <a:uLnTx/>
                  <a:uFillTx/>
                  <a:latin typeface="Franklin Gothic Demi" panose="020B0703020102020204" pitchFamily="34" charset="0"/>
                  <a:ea typeface="+mn-ea"/>
                  <a:cs typeface="+mn-cs"/>
                </a:rPr>
                <a:t>56</a:t>
              </a:r>
              <a:endParaRPr kumimoji="0" lang="en-GB" sz="2700" b="0" i="0" u="none" strike="noStrike" kern="1200" cap="none" spc="0" normalizeH="0" baseline="0" noProof="0" dirty="0">
                <a:ln>
                  <a:noFill/>
                </a:ln>
                <a:solidFill>
                  <a:srgbClr val="10593A"/>
                </a:solidFill>
                <a:effectLst/>
                <a:uLnTx/>
                <a:uFillTx/>
                <a:latin typeface="Franklin Gothic Demi" panose="020B0703020102020204" pitchFamily="34" charset="0"/>
                <a:ea typeface="+mn-ea"/>
                <a:cs typeface="+mn-cs"/>
              </a:endParaRPr>
            </a:p>
            <a:p>
              <a:pPr marL="0" marR="0" lvl="0" indent="0" algn="ctr" defTabSz="1371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700" b="0" i="0" u="none" strike="noStrike" kern="1200" cap="none" spc="0" normalizeH="0" baseline="0" noProof="0" dirty="0">
                  <a:ln>
                    <a:noFill/>
                  </a:ln>
                  <a:solidFill>
                    <a:srgbClr val="85B046"/>
                  </a:solidFill>
                  <a:effectLst/>
                  <a:uLnTx/>
                  <a:uFillTx/>
                  <a:latin typeface="Franklin Gothic Medium" panose="020B0603020102020204" pitchFamily="34" charset="0"/>
                  <a:ea typeface="+mn-ea"/>
                  <a:cs typeface="+mn-cs"/>
                </a:rPr>
                <a:t>stories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D4EC6881-67E0-4A9E-B189-45BCBF78718E}"/>
                </a:ext>
              </a:extLst>
            </p:cNvPr>
            <p:cNvSpPr/>
            <p:nvPr/>
          </p:nvSpPr>
          <p:spPr>
            <a:xfrm>
              <a:off x="9016006" y="1825283"/>
              <a:ext cx="2459656" cy="2454467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2F8662"/>
              </a:solidFill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ctr" defTabSz="1371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srgbClr val="008B96"/>
                </a:solidFill>
                <a:effectLst/>
                <a:uLnTx/>
                <a:uFillTx/>
                <a:latin typeface="Franklin Gothic Demi" panose="020B0703020102020204" pitchFamily="34" charset="0"/>
                <a:ea typeface="+mn-ea"/>
                <a:cs typeface="+mn-cs"/>
              </a:endParaRPr>
            </a:p>
            <a:p>
              <a:pPr marL="0" marR="0" lvl="0" indent="0" algn="ctr" defTabSz="1371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3900" b="0" i="0" u="none" strike="noStrike" kern="1200" cap="none" spc="0" normalizeH="0" baseline="0" noProof="0" dirty="0">
                  <a:ln>
                    <a:noFill/>
                  </a:ln>
                  <a:solidFill>
                    <a:srgbClr val="85B046"/>
                  </a:solidFill>
                  <a:effectLst/>
                  <a:uLnTx/>
                  <a:uFillTx/>
                  <a:latin typeface="Franklin Gothic Demi" panose="020B0703020102020204" pitchFamily="34" charset="0"/>
                  <a:ea typeface="+mn-ea"/>
                  <a:cs typeface="+mn-cs"/>
                </a:rPr>
                <a:t>COUNTRY PROFILES</a:t>
              </a:r>
              <a:endPara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85B046"/>
                </a:solidFill>
                <a:effectLst/>
                <a:uLnTx/>
                <a:uFillTx/>
                <a:latin typeface="Franklin Gothic Demi" panose="020B0703020102020204" pitchFamily="34" charset="0"/>
                <a:ea typeface="+mn-ea"/>
                <a:cs typeface="+mn-cs"/>
              </a:endParaRPr>
            </a:p>
            <a:p>
              <a:pPr marL="0" marR="0" lvl="0" indent="0" algn="ctr" defTabSz="1371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100" b="0" i="0" u="none" strike="noStrike" kern="1200" cap="none" spc="0" normalizeH="0" baseline="0" noProof="0" dirty="0">
                  <a:ln>
                    <a:noFill/>
                  </a:ln>
                  <a:solidFill>
                    <a:srgbClr val="10593A"/>
                  </a:solidFill>
                  <a:effectLst/>
                  <a:uLnTx/>
                  <a:uFillTx/>
                  <a:latin typeface="Franklin Gothic Demi" panose="020B0703020102020204" pitchFamily="34" charset="0"/>
                  <a:ea typeface="+mn-ea"/>
                  <a:cs typeface="+mn-cs"/>
                </a:rPr>
                <a:t>29</a:t>
              </a:r>
            </a:p>
            <a:p>
              <a:pPr marL="0" marR="0" lvl="0" indent="0" algn="ctr" defTabSz="1371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700" b="0" i="0" u="none" strike="noStrike" kern="1200" cap="none" spc="0" normalizeH="0" baseline="0" noProof="0" dirty="0">
                  <a:ln>
                    <a:noFill/>
                  </a:ln>
                  <a:solidFill>
                    <a:srgbClr val="85B046"/>
                  </a:solidFill>
                  <a:effectLst/>
                  <a:uLnTx/>
                  <a:uFillTx/>
                  <a:latin typeface="Franklin Gothic Medium" panose="020B0603020102020204" pitchFamily="34" charset="0"/>
                  <a:ea typeface="+mn-ea"/>
                  <a:cs typeface="+mn-cs"/>
                </a:rPr>
                <a:t>countries</a:t>
              </a:r>
            </a:p>
          </p:txBody>
        </p:sp>
      </p:grpSp>
      <p:pic>
        <p:nvPicPr>
          <p:cNvPr id="24" name="Picture 23" descr="A picture containing vector graphics&#10;&#10;Description automatically generated">
            <a:extLst>
              <a:ext uri="{FF2B5EF4-FFF2-40B4-BE49-F238E27FC236}">
                <a16:creationId xmlns:a16="http://schemas.microsoft.com/office/drawing/2014/main" id="{6C483D0E-603B-4FC7-830B-96160804C37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6437" y="6875722"/>
            <a:ext cx="648644" cy="648644"/>
          </a:xfrm>
          <a:prstGeom prst="rect">
            <a:avLst/>
          </a:prstGeom>
        </p:spPr>
      </p:pic>
      <p:grpSp>
        <p:nvGrpSpPr>
          <p:cNvPr id="14" name="Group 14">
            <a:extLst>
              <a:ext uri="{FF2B5EF4-FFF2-40B4-BE49-F238E27FC236}">
                <a16:creationId xmlns:a16="http://schemas.microsoft.com/office/drawing/2014/main" id="{D8AB8721-0FA8-4275-825A-AF6DB434F3B6}"/>
              </a:ext>
            </a:extLst>
          </p:cNvPr>
          <p:cNvGrpSpPr/>
          <p:nvPr/>
        </p:nvGrpSpPr>
        <p:grpSpPr>
          <a:xfrm>
            <a:off x="3067780" y="1218160"/>
            <a:ext cx="12598939" cy="1254585"/>
            <a:chOff x="0" y="50424"/>
            <a:chExt cx="10522267" cy="1672780"/>
          </a:xfrm>
        </p:grpSpPr>
        <p:sp>
          <p:nvSpPr>
            <p:cNvPr id="15" name="AutoShape 15">
              <a:extLst>
                <a:ext uri="{FF2B5EF4-FFF2-40B4-BE49-F238E27FC236}">
                  <a16:creationId xmlns:a16="http://schemas.microsoft.com/office/drawing/2014/main" id="{12FB43E9-0B19-4CD5-A2B4-9B9D31C2EB83}"/>
                </a:ext>
              </a:extLst>
            </p:cNvPr>
            <p:cNvSpPr/>
            <p:nvPr/>
          </p:nvSpPr>
          <p:spPr>
            <a:xfrm>
              <a:off x="0" y="50424"/>
              <a:ext cx="10425491" cy="1672780"/>
            </a:xfrm>
            <a:prstGeom prst="rect">
              <a:avLst/>
            </a:prstGeom>
            <a:solidFill>
              <a:srgbClr val="2F8662"/>
            </a:solidFill>
          </p:spPr>
        </p:sp>
        <p:sp>
          <p:nvSpPr>
            <p:cNvPr id="16" name="TextBox 16">
              <a:extLst>
                <a:ext uri="{FF2B5EF4-FFF2-40B4-BE49-F238E27FC236}">
                  <a16:creationId xmlns:a16="http://schemas.microsoft.com/office/drawing/2014/main" id="{9D6235A4-CEB2-4D67-B8E2-FC73FE702D9F}"/>
                </a:ext>
              </a:extLst>
            </p:cNvPr>
            <p:cNvSpPr txBox="1"/>
            <p:nvPr/>
          </p:nvSpPr>
          <p:spPr>
            <a:xfrm>
              <a:off x="569307" y="178795"/>
              <a:ext cx="9952960" cy="1363365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84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6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Library Map of the World</a:t>
              </a:r>
              <a:r>
                <a:rPr kumimoji="0" lang="lv-LV" sz="66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 contents</a:t>
              </a:r>
              <a:endParaRPr kumimoji="0" lang="en-US" sz="6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35D8175F-1BB6-4897-B4F9-A33776490281}"/>
              </a:ext>
            </a:extLst>
          </p:cNvPr>
          <p:cNvSpPr txBox="1"/>
          <p:nvPr/>
        </p:nvSpPr>
        <p:spPr>
          <a:xfrm>
            <a:off x="13261529" y="8510897"/>
            <a:ext cx="39688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Numbers as of November 2022</a:t>
            </a:r>
          </a:p>
        </p:txBody>
      </p:sp>
      <p:pic>
        <p:nvPicPr>
          <p:cNvPr id="4" name="Picture 3" descr="Icon&#10;&#10;Description automatically generated">
            <a:extLst>
              <a:ext uri="{FF2B5EF4-FFF2-40B4-BE49-F238E27FC236}">
                <a16:creationId xmlns:a16="http://schemas.microsoft.com/office/drawing/2014/main" id="{AB26626C-B667-A771-6AFE-566F31406BC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8806" y="6905355"/>
            <a:ext cx="643348" cy="643348"/>
          </a:xfrm>
          <a:prstGeom prst="rect">
            <a:avLst/>
          </a:prstGeom>
        </p:spPr>
      </p:pic>
      <p:pic>
        <p:nvPicPr>
          <p:cNvPr id="5" name="Picture 4" descr="Logo, icon&#10;&#10;Description automatically generated">
            <a:extLst>
              <a:ext uri="{FF2B5EF4-FFF2-40B4-BE49-F238E27FC236}">
                <a16:creationId xmlns:a16="http://schemas.microsoft.com/office/drawing/2014/main" id="{6E56BEC0-A50B-8D4B-B3B5-D5F0FD70B53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83000" y="6905355"/>
            <a:ext cx="619011" cy="619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970622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D674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-9501789" y="-3288709"/>
            <a:ext cx="16333814" cy="14395733"/>
          </a:xfrm>
          <a:prstGeom prst="rect">
            <a:avLst/>
          </a:prstGeom>
          <a:solidFill>
            <a:srgbClr val="FFFFFF"/>
          </a:solidFill>
        </p:spPr>
      </p:sp>
      <p:grpSp>
        <p:nvGrpSpPr>
          <p:cNvPr id="3" name="Group 3"/>
          <p:cNvGrpSpPr/>
          <p:nvPr/>
        </p:nvGrpSpPr>
        <p:grpSpPr>
          <a:xfrm>
            <a:off x="114337" y="0"/>
            <a:ext cx="6614474" cy="10287000"/>
            <a:chOff x="0" y="0"/>
            <a:chExt cx="8819299" cy="13716000"/>
          </a:xfrm>
        </p:grpSpPr>
        <p:pic>
          <p:nvPicPr>
            <p:cNvPr id="4" name="Picture 4"/>
            <p:cNvPicPr>
              <a:picLocks noChangeAspect="1"/>
            </p:cNvPicPr>
            <p:nvPr/>
          </p:nvPicPr>
          <p:blipFill>
            <a:blip r:embed="rId2"/>
            <a:srcRect t="38067" b="28011"/>
            <a:stretch>
              <a:fillRect/>
            </a:stretch>
          </p:blipFill>
          <p:spPr>
            <a:xfrm>
              <a:off x="0" y="0"/>
              <a:ext cx="8819299" cy="4487333"/>
            </a:xfrm>
            <a:prstGeom prst="rect">
              <a:avLst/>
            </a:prstGeom>
          </p:spPr>
        </p:pic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3"/>
            <a:srcRect t="11887" b="11887"/>
            <a:stretch>
              <a:fillRect/>
            </a:stretch>
          </p:blipFill>
          <p:spPr>
            <a:xfrm>
              <a:off x="0" y="4614333"/>
              <a:ext cx="8819299" cy="4487333"/>
            </a:xfrm>
            <a:prstGeom prst="rect">
              <a:avLst/>
            </a:prstGeom>
          </p:spPr>
        </p:pic>
        <p:pic>
          <p:nvPicPr>
            <p:cNvPr id="6" name="Picture 6"/>
            <p:cNvPicPr>
              <a:picLocks noChangeAspect="1"/>
            </p:cNvPicPr>
            <p:nvPr/>
          </p:nvPicPr>
          <p:blipFill>
            <a:blip r:embed="rId4"/>
            <a:srcRect t="11887" b="11887"/>
            <a:stretch>
              <a:fillRect/>
            </a:stretch>
          </p:blipFill>
          <p:spPr>
            <a:xfrm>
              <a:off x="0" y="9228667"/>
              <a:ext cx="8819299" cy="4487333"/>
            </a:xfrm>
            <a:prstGeom prst="rect">
              <a:avLst/>
            </a:prstGeom>
          </p:spPr>
        </p:pic>
      </p:grpSp>
      <p:grpSp>
        <p:nvGrpSpPr>
          <p:cNvPr id="7" name="Group 7"/>
          <p:cNvGrpSpPr/>
          <p:nvPr/>
        </p:nvGrpSpPr>
        <p:grpSpPr>
          <a:xfrm>
            <a:off x="7696200" y="647700"/>
            <a:ext cx="6781800" cy="2166925"/>
            <a:chOff x="0" y="0"/>
            <a:chExt cx="6231968" cy="2889234"/>
          </a:xfrm>
        </p:grpSpPr>
        <p:sp>
          <p:nvSpPr>
            <p:cNvPr id="8" name="AutoShape 8"/>
            <p:cNvSpPr/>
            <p:nvPr/>
          </p:nvSpPr>
          <p:spPr>
            <a:xfrm>
              <a:off x="0" y="0"/>
              <a:ext cx="6231968" cy="1735982"/>
            </a:xfrm>
            <a:prstGeom prst="rect">
              <a:avLst/>
            </a:prstGeom>
            <a:solidFill>
              <a:srgbClr val="2F8662"/>
            </a:solidFill>
          </p:spPr>
        </p:sp>
        <p:sp>
          <p:nvSpPr>
            <p:cNvPr id="9" name="TextBox 9"/>
            <p:cNvSpPr txBox="1"/>
            <p:nvPr/>
          </p:nvSpPr>
          <p:spPr>
            <a:xfrm>
              <a:off x="297427" y="192169"/>
              <a:ext cx="5637115" cy="269706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811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6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Main contributors</a:t>
              </a:r>
            </a:p>
          </p:txBody>
        </p:sp>
      </p:grpSp>
      <p:sp>
        <p:nvSpPr>
          <p:cNvPr id="10" name="TextBox 10"/>
          <p:cNvSpPr txBox="1"/>
          <p:nvPr/>
        </p:nvSpPr>
        <p:spPr>
          <a:xfrm>
            <a:off x="7696200" y="2476500"/>
            <a:ext cx="9906000" cy="696043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Main contributor </a:t>
            </a:r>
            <a:r>
              <a:rPr kumimoji="0" lang="en-GB" sz="3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– an organisation (national library association, national library or other institution) which committed to contributing data and/or country profile.</a:t>
            </a:r>
          </a:p>
          <a:p>
            <a:pPr marL="0" marR="0" lvl="0" indent="0" algn="l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Each engaged country has one or two main contributors which:</a:t>
            </a:r>
          </a:p>
          <a:p>
            <a:pPr marL="457200" marR="0" lvl="0" indent="-457200" algn="l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Helvetica" pitchFamily="2" charset="0"/>
              <a:buChar char="●"/>
              <a:tabLst/>
              <a:defRPr/>
            </a:pPr>
            <a:r>
              <a:rPr kumimoji="0" lang="en-GB" sz="3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Take responsibility for collaboration with local partners and stakeholders in their country during data gathering and preparation of content for their country profile,</a:t>
            </a:r>
          </a:p>
          <a:p>
            <a:pPr marL="457200" marR="0" lvl="0" indent="-457200" algn="l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Helvetica" pitchFamily="2" charset="0"/>
              <a:buChar char="●"/>
              <a:tabLst/>
              <a:defRPr/>
            </a:pPr>
            <a:r>
              <a:rPr kumimoji="0" lang="en-GB" sz="3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Act as key contact for the Library Map team during data and content submission and curation.</a:t>
            </a:r>
          </a:p>
          <a:p>
            <a:pPr marL="0" marR="0" lvl="0" indent="0" algn="l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We now have over 190 established main contributors from around 170 engaged countries and territories worldwide.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AutoShape 15"/>
          <p:cNvSpPr/>
          <p:nvPr/>
        </p:nvSpPr>
        <p:spPr>
          <a:xfrm>
            <a:off x="5262298" y="833207"/>
            <a:ext cx="7763401" cy="1254585"/>
          </a:xfrm>
          <a:prstGeom prst="rect">
            <a:avLst/>
          </a:prstGeom>
          <a:solidFill>
            <a:srgbClr val="2F8662"/>
          </a:solidFill>
        </p:spPr>
      </p:sp>
      <p:sp>
        <p:nvSpPr>
          <p:cNvPr id="16" name="TextBox 16"/>
          <p:cNvSpPr txBox="1"/>
          <p:nvPr/>
        </p:nvSpPr>
        <p:spPr>
          <a:xfrm>
            <a:off x="5262297" y="927415"/>
            <a:ext cx="8374164" cy="103701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84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nivers Condensed"/>
                <a:ea typeface="+mn-ea"/>
                <a:cs typeface="+mn-cs"/>
              </a:rPr>
              <a:t>  Our main contributors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23" name="Chart 22">
            <a:extLst>
              <a:ext uri="{FF2B5EF4-FFF2-40B4-BE49-F238E27FC236}">
                <a16:creationId xmlns:a16="http://schemas.microsoft.com/office/drawing/2014/main" id="{07BF8C20-D7DA-4BBB-9B54-4D314B0D8A07}"/>
              </a:ext>
            </a:extLst>
          </p:cNvPr>
          <p:cNvGraphicFramePr/>
          <p:nvPr/>
        </p:nvGraphicFramePr>
        <p:xfrm>
          <a:off x="2743199" y="3086100"/>
          <a:ext cx="12801600" cy="574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4" name="TextBox 23">
            <a:extLst>
              <a:ext uri="{FF2B5EF4-FFF2-40B4-BE49-F238E27FC236}">
                <a16:creationId xmlns:a16="http://schemas.microsoft.com/office/drawing/2014/main" id="{99854DEC-B32D-4BCB-89ED-8AC14DA970A9}"/>
              </a:ext>
            </a:extLst>
          </p:cNvPr>
          <p:cNvSpPr txBox="1"/>
          <p:nvPr/>
        </p:nvSpPr>
        <p:spPr>
          <a:xfrm>
            <a:off x="13700057" y="9105900"/>
            <a:ext cx="36894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Numbers as of January 2022</a:t>
            </a:r>
          </a:p>
        </p:txBody>
      </p:sp>
    </p:spTree>
    <p:extLst>
      <p:ext uri="{BB962C8B-B14F-4D97-AF65-F5344CB8AC3E}">
        <p14:creationId xmlns:p14="http://schemas.microsoft.com/office/powerpoint/2010/main" val="361167931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896560">
            <a:off x="8714535" y="-959413"/>
            <a:ext cx="10488784" cy="12888019"/>
            <a:chOff x="0" y="0"/>
            <a:chExt cx="13985045" cy="17184025"/>
          </a:xfrm>
        </p:grpSpPr>
        <p:pic>
          <p:nvPicPr>
            <p:cNvPr id="3" name="Picture 3"/>
            <p:cNvPicPr>
              <a:picLocks noChangeAspect="1"/>
            </p:cNvPicPr>
            <p:nvPr/>
          </p:nvPicPr>
          <p:blipFill>
            <a:blip r:embed="rId2"/>
            <a:srcRect l="57" t="23252" r="55178"/>
            <a:stretch>
              <a:fillRect/>
            </a:stretch>
          </p:blipFill>
          <p:spPr>
            <a:xfrm>
              <a:off x="0" y="0"/>
              <a:ext cx="4577015" cy="5601008"/>
            </a:xfrm>
            <a:prstGeom prst="rect">
              <a:avLst/>
            </a:prstGeom>
          </p:spPr>
        </p:pic>
        <p:pic>
          <p:nvPicPr>
            <p:cNvPr id="4" name="Picture 4"/>
            <p:cNvPicPr>
              <a:picLocks noChangeAspect="1"/>
            </p:cNvPicPr>
            <p:nvPr/>
          </p:nvPicPr>
          <p:blipFill>
            <a:blip r:embed="rId3"/>
            <a:srcRect l="23364" r="23364"/>
            <a:stretch>
              <a:fillRect/>
            </a:stretch>
          </p:blipFill>
          <p:spPr>
            <a:xfrm>
              <a:off x="0" y="5728008"/>
              <a:ext cx="4577015" cy="5728008"/>
            </a:xfrm>
            <a:prstGeom prst="rect">
              <a:avLst/>
            </a:prstGeom>
          </p:spPr>
        </p:pic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4"/>
            <a:srcRect t="9209" b="9209"/>
            <a:stretch>
              <a:fillRect/>
            </a:stretch>
          </p:blipFill>
          <p:spPr>
            <a:xfrm>
              <a:off x="0" y="11583017"/>
              <a:ext cx="4577015" cy="5601008"/>
            </a:xfrm>
            <a:prstGeom prst="rect">
              <a:avLst/>
            </a:prstGeom>
          </p:spPr>
        </p:pic>
        <p:pic>
          <p:nvPicPr>
            <p:cNvPr id="6" name="Picture 6"/>
            <p:cNvPicPr>
              <a:picLocks noChangeAspect="1"/>
            </p:cNvPicPr>
            <p:nvPr/>
          </p:nvPicPr>
          <p:blipFill>
            <a:blip r:embed="rId5"/>
            <a:srcRect l="53504" r="10706"/>
            <a:stretch>
              <a:fillRect/>
            </a:stretch>
          </p:blipFill>
          <p:spPr>
            <a:xfrm>
              <a:off x="4704015" y="0"/>
              <a:ext cx="4577015" cy="8528512"/>
            </a:xfrm>
            <a:prstGeom prst="rect">
              <a:avLst/>
            </a:prstGeom>
          </p:spPr>
        </p:pic>
        <p:pic>
          <p:nvPicPr>
            <p:cNvPr id="7" name="Picture 7"/>
            <p:cNvPicPr>
              <a:picLocks noChangeAspect="1"/>
            </p:cNvPicPr>
            <p:nvPr/>
          </p:nvPicPr>
          <p:blipFill>
            <a:blip r:embed="rId6"/>
            <a:srcRect l="29175" r="39026"/>
            <a:stretch>
              <a:fillRect/>
            </a:stretch>
          </p:blipFill>
          <p:spPr>
            <a:xfrm>
              <a:off x="4704015" y="8655512"/>
              <a:ext cx="4577015" cy="8528512"/>
            </a:xfrm>
            <a:prstGeom prst="rect">
              <a:avLst/>
            </a:prstGeom>
          </p:spPr>
        </p:pic>
        <p:pic>
          <p:nvPicPr>
            <p:cNvPr id="8" name="Picture 8"/>
            <p:cNvPicPr>
              <a:picLocks noChangeAspect="1"/>
            </p:cNvPicPr>
            <p:nvPr/>
          </p:nvPicPr>
          <p:blipFill>
            <a:blip r:embed="rId7"/>
            <a:srcRect l="41568" r="4038"/>
            <a:stretch>
              <a:fillRect/>
            </a:stretch>
          </p:blipFill>
          <p:spPr>
            <a:xfrm>
              <a:off x="9408030" y="0"/>
              <a:ext cx="4577015" cy="5601008"/>
            </a:xfrm>
            <a:prstGeom prst="rect">
              <a:avLst/>
            </a:prstGeom>
          </p:spPr>
        </p:pic>
        <p:pic>
          <p:nvPicPr>
            <p:cNvPr id="9" name="Picture 9"/>
            <p:cNvPicPr>
              <a:picLocks noChangeAspect="1"/>
            </p:cNvPicPr>
            <p:nvPr/>
          </p:nvPicPr>
          <p:blipFill>
            <a:blip r:embed="rId8"/>
            <a:srcRect l="37759" r="8903"/>
            <a:stretch>
              <a:fillRect/>
            </a:stretch>
          </p:blipFill>
          <p:spPr>
            <a:xfrm>
              <a:off x="9408030" y="5728008"/>
              <a:ext cx="4577015" cy="5728008"/>
            </a:xfrm>
            <a:prstGeom prst="rect">
              <a:avLst/>
            </a:prstGeom>
          </p:spPr>
        </p:pic>
        <p:pic>
          <p:nvPicPr>
            <p:cNvPr id="10" name="Picture 10"/>
            <p:cNvPicPr>
              <a:picLocks noChangeAspect="1"/>
            </p:cNvPicPr>
            <p:nvPr/>
          </p:nvPicPr>
          <p:blipFill>
            <a:blip r:embed="rId9"/>
            <a:srcRect l="25164" r="25164"/>
            <a:stretch>
              <a:fillRect/>
            </a:stretch>
          </p:blipFill>
          <p:spPr>
            <a:xfrm>
              <a:off x="9408030" y="11583017"/>
              <a:ext cx="4577015" cy="5601008"/>
            </a:xfrm>
            <a:prstGeom prst="rect">
              <a:avLst/>
            </a:prstGeom>
          </p:spPr>
        </p:pic>
      </p:grpSp>
      <p:sp>
        <p:nvSpPr>
          <p:cNvPr id="11" name="TextBox 11"/>
          <p:cNvSpPr txBox="1"/>
          <p:nvPr/>
        </p:nvSpPr>
        <p:spPr>
          <a:xfrm>
            <a:off x="1028700" y="3658241"/>
            <a:ext cx="6767723" cy="446615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4374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1" i="0" u="none" strike="noStrike" kern="1200" cap="none" spc="-69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SDG Story contributor </a:t>
            </a:r>
            <a:r>
              <a:rPr kumimoji="0" lang="en-GB" sz="3000" b="0" i="0" u="none" strike="noStrike" kern="1200" cap="none" spc="-69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– each individual library or an organisation which submitted information for an SDG story and worked with the Library Map team during its curation.</a:t>
            </a:r>
          </a:p>
          <a:p>
            <a:pPr marL="0" marR="0" lvl="0" indent="0" algn="l" defTabSz="914400" rtl="0" eaLnBrk="1" fontAlgn="auto" latinLnBrk="0" hangingPunct="1">
              <a:lnSpc>
                <a:spcPts val="4374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000" b="0" i="0" u="none" strike="noStrike" kern="1200" cap="none" spc="-69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ts val="4374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0" i="0" u="none" strike="noStrike" kern="1200" cap="none" spc="-69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We now have around 50 such contributors from over 30 countries with their SDG stories published on the Map.</a:t>
            </a:r>
            <a:endParaRPr kumimoji="0" lang="en-GB" sz="3000" b="0" i="0" u="none" strike="noStrike" kern="1200" cap="none" spc="-29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</p:txBody>
      </p:sp>
      <p:grpSp>
        <p:nvGrpSpPr>
          <p:cNvPr id="12" name="Group 12"/>
          <p:cNvGrpSpPr/>
          <p:nvPr/>
        </p:nvGrpSpPr>
        <p:grpSpPr>
          <a:xfrm>
            <a:off x="1028700" y="1028700"/>
            <a:ext cx="7962900" cy="1301986"/>
            <a:chOff x="0" y="0"/>
            <a:chExt cx="7832234" cy="1735982"/>
          </a:xfrm>
        </p:grpSpPr>
        <p:sp>
          <p:nvSpPr>
            <p:cNvPr id="13" name="AutoShape 13"/>
            <p:cNvSpPr/>
            <p:nvPr/>
          </p:nvSpPr>
          <p:spPr>
            <a:xfrm>
              <a:off x="0" y="0"/>
              <a:ext cx="7832234" cy="1735982"/>
            </a:xfrm>
            <a:prstGeom prst="rect">
              <a:avLst/>
            </a:prstGeom>
            <a:solidFill>
              <a:srgbClr val="2F8662"/>
            </a:solidFill>
          </p:spPr>
        </p:sp>
        <p:sp>
          <p:nvSpPr>
            <p:cNvPr id="14" name="TextBox 14"/>
            <p:cNvSpPr txBox="1"/>
            <p:nvPr/>
          </p:nvSpPr>
          <p:spPr>
            <a:xfrm>
              <a:off x="407776" y="95157"/>
              <a:ext cx="7016681" cy="1390554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9087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54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SDG Story contributors</a:t>
              </a:r>
            </a:p>
          </p:txBody>
        </p:sp>
      </p:grp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 rot="891149">
            <a:off x="13239907" y="-7774293"/>
            <a:ext cx="16230600" cy="21982670"/>
          </a:xfrm>
          <a:prstGeom prst="rect">
            <a:avLst/>
          </a:prstGeom>
          <a:solidFill>
            <a:srgbClr val="0D6742"/>
          </a:solidFill>
        </p:spPr>
      </p:sp>
      <p:grpSp>
        <p:nvGrpSpPr>
          <p:cNvPr id="3" name="Group 3"/>
          <p:cNvGrpSpPr/>
          <p:nvPr/>
        </p:nvGrpSpPr>
        <p:grpSpPr>
          <a:xfrm>
            <a:off x="8143754" y="2277659"/>
            <a:ext cx="10323981" cy="6934245"/>
            <a:chOff x="0" y="0"/>
            <a:chExt cx="13765308" cy="9245660"/>
          </a:xfrm>
        </p:grpSpPr>
        <p:pic>
          <p:nvPicPr>
            <p:cNvPr id="4" name="Picture 4"/>
            <p:cNvPicPr>
              <a:picLocks noChangeAspect="1"/>
            </p:cNvPicPr>
            <p:nvPr/>
          </p:nvPicPr>
          <p:blipFill>
            <a:blip r:embed="rId2"/>
            <a:srcRect t="41952"/>
            <a:stretch>
              <a:fillRect/>
            </a:stretch>
          </p:blipFill>
          <p:spPr>
            <a:xfrm>
              <a:off x="1632552" y="7899558"/>
              <a:ext cx="11741538" cy="1346102"/>
            </a:xfrm>
            <a:prstGeom prst="rect">
              <a:avLst/>
            </a:prstGeom>
          </p:spPr>
        </p:pic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0" y="0"/>
              <a:ext cx="13765308" cy="8405441"/>
            </a:xfrm>
            <a:prstGeom prst="rect">
              <a:avLst/>
            </a:prstGeom>
          </p:spPr>
        </p:pic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8A0CBB2B-46F0-42D4-B015-35FCDE4958C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8713" b="1980"/>
          <a:stretch/>
        </p:blipFill>
        <p:spPr>
          <a:xfrm>
            <a:off x="9508149" y="2705279"/>
            <a:ext cx="7595189" cy="4866884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1472B43A-ECB8-4CCB-98A6-814ECC04E31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92200" y="9291452"/>
            <a:ext cx="3990816" cy="451110"/>
          </a:xfrm>
          <a:prstGeom prst="rect">
            <a:avLst/>
          </a:prstGeom>
        </p:spPr>
      </p:pic>
      <p:grpSp>
        <p:nvGrpSpPr>
          <p:cNvPr id="23" name="Group 12">
            <a:extLst>
              <a:ext uri="{FF2B5EF4-FFF2-40B4-BE49-F238E27FC236}">
                <a16:creationId xmlns:a16="http://schemas.microsoft.com/office/drawing/2014/main" id="{F96BD51E-CBD8-4CB3-9A4F-4EBA3C6E3188}"/>
              </a:ext>
            </a:extLst>
          </p:cNvPr>
          <p:cNvGrpSpPr/>
          <p:nvPr/>
        </p:nvGrpSpPr>
        <p:grpSpPr>
          <a:xfrm>
            <a:off x="753061" y="800100"/>
            <a:ext cx="5039904" cy="1301986"/>
            <a:chOff x="0" y="0"/>
            <a:chExt cx="7969656" cy="1735982"/>
          </a:xfrm>
        </p:grpSpPr>
        <p:sp>
          <p:nvSpPr>
            <p:cNvPr id="24" name="AutoShape 13">
              <a:extLst>
                <a:ext uri="{FF2B5EF4-FFF2-40B4-BE49-F238E27FC236}">
                  <a16:creationId xmlns:a16="http://schemas.microsoft.com/office/drawing/2014/main" id="{5198A9FD-D961-47DA-8E04-42A66D7D9210}"/>
                </a:ext>
              </a:extLst>
            </p:cNvPr>
            <p:cNvSpPr/>
            <p:nvPr/>
          </p:nvSpPr>
          <p:spPr>
            <a:xfrm>
              <a:off x="0" y="0"/>
              <a:ext cx="7832234" cy="1735982"/>
            </a:xfrm>
            <a:prstGeom prst="rect">
              <a:avLst/>
            </a:prstGeom>
            <a:solidFill>
              <a:srgbClr val="2F8662"/>
            </a:solidFill>
          </p:spPr>
        </p:sp>
        <p:sp>
          <p:nvSpPr>
            <p:cNvPr id="25" name="TextBox 14">
              <a:extLst>
                <a:ext uri="{FF2B5EF4-FFF2-40B4-BE49-F238E27FC236}">
                  <a16:creationId xmlns:a16="http://schemas.microsoft.com/office/drawing/2014/main" id="{C1B92C72-DA16-4711-8940-C7676EB3E22A}"/>
                </a:ext>
              </a:extLst>
            </p:cNvPr>
            <p:cNvSpPr txBox="1"/>
            <p:nvPr/>
          </p:nvSpPr>
          <p:spPr>
            <a:xfrm>
              <a:off x="464613" y="34504"/>
              <a:ext cx="7505043" cy="1390553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9087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54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Find contributors</a:t>
              </a:r>
            </a:p>
          </p:txBody>
        </p:sp>
      </p:grpSp>
      <p:grpSp>
        <p:nvGrpSpPr>
          <p:cNvPr id="26" name="Group 12">
            <a:extLst>
              <a:ext uri="{FF2B5EF4-FFF2-40B4-BE49-F238E27FC236}">
                <a16:creationId xmlns:a16="http://schemas.microsoft.com/office/drawing/2014/main" id="{C96BFF4A-099B-4EB8-9F78-77C49BBAEF58}"/>
              </a:ext>
            </a:extLst>
          </p:cNvPr>
          <p:cNvGrpSpPr/>
          <p:nvPr/>
        </p:nvGrpSpPr>
        <p:grpSpPr>
          <a:xfrm>
            <a:off x="753061" y="2267548"/>
            <a:ext cx="8874490" cy="1301986"/>
            <a:chOff x="0" y="0"/>
            <a:chExt cx="8874598" cy="1735982"/>
          </a:xfrm>
        </p:grpSpPr>
        <p:sp>
          <p:nvSpPr>
            <p:cNvPr id="27" name="AutoShape 13">
              <a:extLst>
                <a:ext uri="{FF2B5EF4-FFF2-40B4-BE49-F238E27FC236}">
                  <a16:creationId xmlns:a16="http://schemas.microsoft.com/office/drawing/2014/main" id="{F30D4402-C9D7-43AF-941B-02949BA39E92}"/>
                </a:ext>
              </a:extLst>
            </p:cNvPr>
            <p:cNvSpPr/>
            <p:nvPr/>
          </p:nvSpPr>
          <p:spPr>
            <a:xfrm>
              <a:off x="0" y="0"/>
              <a:ext cx="7832234" cy="1735982"/>
            </a:xfrm>
            <a:prstGeom prst="rect">
              <a:avLst/>
            </a:prstGeom>
            <a:solidFill>
              <a:srgbClr val="2F8662"/>
            </a:solidFill>
          </p:spPr>
        </p:sp>
        <p:sp>
          <p:nvSpPr>
            <p:cNvPr id="28" name="TextBox 14">
              <a:extLst>
                <a:ext uri="{FF2B5EF4-FFF2-40B4-BE49-F238E27FC236}">
                  <a16:creationId xmlns:a16="http://schemas.microsoft.com/office/drawing/2014/main" id="{603A223A-6DF6-4BFB-A946-3D242A551B6E}"/>
                </a:ext>
              </a:extLst>
            </p:cNvPr>
            <p:cNvSpPr txBox="1"/>
            <p:nvPr/>
          </p:nvSpPr>
          <p:spPr>
            <a:xfrm>
              <a:off x="287618" y="1848"/>
              <a:ext cx="8586980" cy="1402186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9087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54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on the Library Map website </a:t>
              </a:r>
            </a:p>
          </p:txBody>
        </p:sp>
      </p:grpSp>
      <p:sp>
        <p:nvSpPr>
          <p:cNvPr id="29" name="TextBox 11">
            <a:extLst>
              <a:ext uri="{FF2B5EF4-FFF2-40B4-BE49-F238E27FC236}">
                <a16:creationId xmlns:a16="http://schemas.microsoft.com/office/drawing/2014/main" id="{F427BB4E-3C10-402E-AE4E-CCA49680044C}"/>
              </a:ext>
            </a:extLst>
          </p:cNvPr>
          <p:cNvSpPr txBox="1"/>
          <p:nvPr/>
        </p:nvSpPr>
        <p:spPr>
          <a:xfrm>
            <a:off x="753061" y="4535658"/>
            <a:ext cx="6324600" cy="447237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4374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-69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Contributors with published content (data, country profiles, stories) are listed by </a:t>
            </a:r>
            <a:r>
              <a:rPr kumimoji="0" lang="en-GB" sz="3200" b="0" i="0" u="none" strike="noStrike" kern="1200" cap="none" spc="-6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country on the </a:t>
            </a:r>
            <a:r>
              <a:rPr kumimoji="0" lang="en-GB" sz="3200" b="0" i="0" u="none" strike="noStrike" kern="1200" cap="none" spc="-69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highlight>
                  <a:srgbClr val="2F8662"/>
                </a:highlight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 Contributors </a:t>
            </a:r>
            <a:r>
              <a:rPr kumimoji="0" lang="en-GB" sz="3200" b="0" i="0" u="none" strike="noStrike" kern="1200" cap="none" spc="-6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 page of </a:t>
            </a:r>
            <a:r>
              <a:rPr kumimoji="0" lang="en-GB" sz="3200" b="0" i="0" u="none" strike="noStrike" kern="1200" cap="none" spc="-69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the Library Map of the World website.</a:t>
            </a:r>
          </a:p>
          <a:p>
            <a:pPr marL="0" marR="0" lvl="0" indent="0" algn="l" defTabSz="914400" rtl="0" eaLnBrk="1" fontAlgn="auto" latinLnBrk="0" hangingPunct="1">
              <a:lnSpc>
                <a:spcPts val="4374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200" b="0" i="0" u="none" strike="noStrike" kern="1200" cap="none" spc="-69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ts val="4374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-69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Search by country or click on the Map </a:t>
            </a:r>
          </a:p>
          <a:p>
            <a:pPr marL="0" marR="0" lvl="0" indent="0" algn="l" defTabSz="914400" rtl="0" eaLnBrk="1" fontAlgn="auto" latinLnBrk="0" hangingPunct="1">
              <a:lnSpc>
                <a:spcPts val="4374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-69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to find out who are contributors </a:t>
            </a:r>
          </a:p>
          <a:p>
            <a:pPr marL="0" marR="0" lvl="0" indent="0" algn="l" defTabSz="914400" rtl="0" eaLnBrk="1" fontAlgn="auto" latinLnBrk="0" hangingPunct="1">
              <a:lnSpc>
                <a:spcPts val="4374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-69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from your country!</a:t>
            </a:r>
            <a:endParaRPr kumimoji="0" lang="en-GB" sz="3200" b="0" i="0" u="none" strike="noStrike" kern="1200" cap="none" spc="-29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050280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4">
            <a:extLst>
              <a:ext uri="{FF2B5EF4-FFF2-40B4-BE49-F238E27FC236}">
                <a16:creationId xmlns:a16="http://schemas.microsoft.com/office/drawing/2014/main" id="{47A264F1-2E8F-4DE0-A318-48ABB32B988D}"/>
              </a:ext>
            </a:extLst>
          </p:cNvPr>
          <p:cNvGrpSpPr/>
          <p:nvPr/>
        </p:nvGrpSpPr>
        <p:grpSpPr>
          <a:xfrm>
            <a:off x="1752600" y="952500"/>
            <a:ext cx="4343399" cy="1224000"/>
            <a:chOff x="0" y="50424"/>
            <a:chExt cx="10622858" cy="1632000"/>
          </a:xfrm>
        </p:grpSpPr>
        <p:sp>
          <p:nvSpPr>
            <p:cNvPr id="5" name="AutoShape 15">
              <a:extLst>
                <a:ext uri="{FF2B5EF4-FFF2-40B4-BE49-F238E27FC236}">
                  <a16:creationId xmlns:a16="http://schemas.microsoft.com/office/drawing/2014/main" id="{6B27C6F7-CF09-445F-9FC9-03FF246DA093}"/>
                </a:ext>
              </a:extLst>
            </p:cNvPr>
            <p:cNvSpPr/>
            <p:nvPr/>
          </p:nvSpPr>
          <p:spPr>
            <a:xfrm>
              <a:off x="0" y="50424"/>
              <a:ext cx="10622858" cy="1632000"/>
            </a:xfrm>
            <a:prstGeom prst="rect">
              <a:avLst/>
            </a:prstGeom>
            <a:solidFill>
              <a:srgbClr val="2F8662"/>
            </a:solidFill>
          </p:spPr>
        </p:sp>
        <p:sp>
          <p:nvSpPr>
            <p:cNvPr id="6" name="TextBox 16">
              <a:extLst>
                <a:ext uri="{FF2B5EF4-FFF2-40B4-BE49-F238E27FC236}">
                  <a16:creationId xmlns:a16="http://schemas.microsoft.com/office/drawing/2014/main" id="{AF45AD9C-67C3-4CF0-AF99-E56AE408A0D6}"/>
                </a:ext>
              </a:extLst>
            </p:cNvPr>
            <p:cNvSpPr txBox="1"/>
            <p:nvPr/>
          </p:nvSpPr>
          <p:spPr>
            <a:xfrm>
              <a:off x="669898" y="158895"/>
              <a:ext cx="9952960" cy="1363365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84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6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Library data</a:t>
              </a:r>
            </a:p>
          </p:txBody>
        </p: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11B073CE-EE3B-4F90-A1F5-EACE082778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2482262"/>
            <a:ext cx="12273960" cy="1213200"/>
          </a:xfrm>
          <a:prstGeom prst="rect">
            <a:avLst/>
          </a:prstGeom>
        </p:spPr>
      </p:pic>
      <p:sp>
        <p:nvSpPr>
          <p:cNvPr id="10" name="TextBox 6">
            <a:extLst>
              <a:ext uri="{FF2B5EF4-FFF2-40B4-BE49-F238E27FC236}">
                <a16:creationId xmlns:a16="http://schemas.microsoft.com/office/drawing/2014/main" id="{636C4C6B-A36A-4CD3-A5C8-9F91F2476E28}"/>
              </a:ext>
            </a:extLst>
          </p:cNvPr>
          <p:cNvSpPr txBox="1"/>
          <p:nvPr/>
        </p:nvSpPr>
        <p:spPr>
          <a:xfrm>
            <a:off x="3124200" y="5363483"/>
            <a:ext cx="7084574" cy="386003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4324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Eight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basic performance metrics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– </a:t>
            </a:r>
          </a:p>
          <a:p>
            <a:pPr marL="0" marR="0" lvl="0" indent="0" algn="l" defTabSz="914400" rtl="0" eaLnBrk="1" fontAlgn="auto" latinLnBrk="0" hangingPunct="1">
              <a:lnSpc>
                <a:spcPts val="4324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ts val="4324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 typeface="Helvetica" pitchFamily="2" charset="0"/>
              <a:buChar char="●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Number of libraries</a:t>
            </a:r>
          </a:p>
          <a:p>
            <a:pPr marL="457200" marR="0" lvl="0" indent="-457200" algn="l" defTabSz="914400" rtl="0" eaLnBrk="1" fontAlgn="auto" latinLnBrk="0" hangingPunct="1">
              <a:lnSpc>
                <a:spcPts val="4324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 typeface="Helvetica" pitchFamily="2" charset="0"/>
              <a:buChar char="●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Libraries with Internet access</a:t>
            </a:r>
          </a:p>
          <a:p>
            <a:pPr marL="457200" marR="0" lvl="0" indent="-457200" algn="l" defTabSz="914400" rtl="0" eaLnBrk="1" fontAlgn="auto" latinLnBrk="0" hangingPunct="1">
              <a:lnSpc>
                <a:spcPts val="4324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 typeface="Helvetica" pitchFamily="2" charset="0"/>
              <a:buChar char="●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Staff and volunteers</a:t>
            </a:r>
          </a:p>
          <a:p>
            <a:pPr marL="457200" marR="0" lvl="0" indent="-457200" algn="l" defTabSz="914400" rtl="0" eaLnBrk="1" fontAlgn="auto" latinLnBrk="0" hangingPunct="1">
              <a:lnSpc>
                <a:spcPts val="4324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 typeface="Helvetica" pitchFamily="2" charset="0"/>
              <a:buChar char="●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Registered users and physical visits</a:t>
            </a:r>
          </a:p>
          <a:p>
            <a:pPr marL="457200" marR="0" lvl="0" indent="-457200" algn="l" defTabSz="914400" rtl="0" eaLnBrk="1" fontAlgn="auto" latinLnBrk="0" hangingPunct="1">
              <a:lnSpc>
                <a:spcPts val="4324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 typeface="Helvetica" pitchFamily="2" charset="0"/>
              <a:buChar char="●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Physical and electronic loans</a:t>
            </a:r>
          </a:p>
        </p:txBody>
      </p:sp>
      <p:sp>
        <p:nvSpPr>
          <p:cNvPr id="11" name="TextBox 6">
            <a:extLst>
              <a:ext uri="{FF2B5EF4-FFF2-40B4-BE49-F238E27FC236}">
                <a16:creationId xmlns:a16="http://schemas.microsoft.com/office/drawing/2014/main" id="{96223A71-A728-4234-8B07-D652D00E25B2}"/>
              </a:ext>
            </a:extLst>
          </p:cNvPr>
          <p:cNvSpPr txBox="1"/>
          <p:nvPr/>
        </p:nvSpPr>
        <p:spPr>
          <a:xfrm>
            <a:off x="11277600" y="5363483"/>
            <a:ext cx="4495800" cy="441146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4324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All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library types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– </a:t>
            </a:r>
          </a:p>
          <a:p>
            <a:pPr marL="0" marR="0" lvl="0" indent="0" algn="l" defTabSz="914400" rtl="0" eaLnBrk="1" fontAlgn="auto" latinLnBrk="0" hangingPunct="1">
              <a:lnSpc>
                <a:spcPts val="4324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ts val="4324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 typeface="Helvetica" pitchFamily="2" charset="0"/>
              <a:buChar char="●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National libraries</a:t>
            </a:r>
          </a:p>
          <a:p>
            <a:pPr marL="457200" marR="0" lvl="0" indent="-457200" algn="l" defTabSz="914400" rtl="0" eaLnBrk="1" fontAlgn="auto" latinLnBrk="0" hangingPunct="1">
              <a:lnSpc>
                <a:spcPts val="4324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 typeface="Helvetica" pitchFamily="2" charset="0"/>
              <a:buChar char="●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Academic libraries</a:t>
            </a:r>
          </a:p>
          <a:p>
            <a:pPr marL="457200" marR="0" lvl="0" indent="-457200" algn="l" defTabSz="914400" rtl="0" eaLnBrk="1" fontAlgn="auto" latinLnBrk="0" hangingPunct="1">
              <a:lnSpc>
                <a:spcPts val="4324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 typeface="Helvetica" pitchFamily="2" charset="0"/>
              <a:buChar char="●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Public libraries</a:t>
            </a:r>
          </a:p>
          <a:p>
            <a:pPr marL="457200" marR="0" lvl="0" indent="-457200" algn="l" defTabSz="914400" rtl="0" eaLnBrk="1" fontAlgn="auto" latinLnBrk="0" hangingPunct="1">
              <a:lnSpc>
                <a:spcPts val="4324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 typeface="Helvetica" pitchFamily="2" charset="0"/>
              <a:buChar char="●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Community libraries</a:t>
            </a:r>
          </a:p>
          <a:p>
            <a:pPr marL="457200" marR="0" lvl="0" indent="-457200" algn="l" defTabSz="914400" rtl="0" eaLnBrk="1" fontAlgn="auto" latinLnBrk="0" hangingPunct="1">
              <a:lnSpc>
                <a:spcPts val="4324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 typeface="Helvetica" pitchFamily="2" charset="0"/>
              <a:buChar char="●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School libraries</a:t>
            </a:r>
          </a:p>
          <a:p>
            <a:pPr marL="457200" marR="0" lvl="0" indent="-457200" algn="l" defTabSz="914400" rtl="0" eaLnBrk="1" fontAlgn="auto" latinLnBrk="0" hangingPunct="1">
              <a:lnSpc>
                <a:spcPts val="4324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 typeface="Helvetica" pitchFamily="2" charset="0"/>
              <a:buChar char="●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Other libraries</a:t>
            </a:r>
          </a:p>
        </p:txBody>
      </p:sp>
      <p:sp>
        <p:nvSpPr>
          <p:cNvPr id="22" name="TextBox 6">
            <a:extLst>
              <a:ext uri="{FF2B5EF4-FFF2-40B4-BE49-F238E27FC236}">
                <a16:creationId xmlns:a16="http://schemas.microsoft.com/office/drawing/2014/main" id="{D1568531-BC34-4C44-8A6A-6953DA7D9030}"/>
              </a:ext>
            </a:extLst>
          </p:cNvPr>
          <p:cNvSpPr txBox="1"/>
          <p:nvPr/>
        </p:nvSpPr>
        <p:spPr>
          <a:xfrm>
            <a:off x="1752600" y="4000385"/>
            <a:ext cx="15240000" cy="105817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4324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Country-level library statistics</a:t>
            </a:r>
          </a:p>
          <a:p>
            <a:pPr marL="0" marR="0" lvl="0" indent="0" algn="l" defTabSz="914400" rtl="0" eaLnBrk="1" fontAlgn="auto" latinLnBrk="0" hangingPunct="1">
              <a:lnSpc>
                <a:spcPts val="4324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Updated throughout the year in collaboration with main contributors</a:t>
            </a:r>
          </a:p>
        </p:txBody>
      </p:sp>
    </p:spTree>
    <p:extLst>
      <p:ext uri="{BB962C8B-B14F-4D97-AF65-F5344CB8AC3E}">
        <p14:creationId xmlns:p14="http://schemas.microsoft.com/office/powerpoint/2010/main" val="347238760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 rot="891149">
            <a:off x="13239907" y="-7774293"/>
            <a:ext cx="16230600" cy="21982670"/>
          </a:xfrm>
          <a:prstGeom prst="rect">
            <a:avLst/>
          </a:prstGeom>
          <a:solidFill>
            <a:srgbClr val="0D6742"/>
          </a:solidFill>
        </p:spPr>
      </p:sp>
      <p:grpSp>
        <p:nvGrpSpPr>
          <p:cNvPr id="3" name="Group 3"/>
          <p:cNvGrpSpPr/>
          <p:nvPr/>
        </p:nvGrpSpPr>
        <p:grpSpPr>
          <a:xfrm>
            <a:off x="8143754" y="2277659"/>
            <a:ext cx="10323981" cy="6934245"/>
            <a:chOff x="0" y="0"/>
            <a:chExt cx="13765308" cy="9245660"/>
          </a:xfrm>
        </p:grpSpPr>
        <p:pic>
          <p:nvPicPr>
            <p:cNvPr id="4" name="Picture 4"/>
            <p:cNvPicPr>
              <a:picLocks noChangeAspect="1"/>
            </p:cNvPicPr>
            <p:nvPr/>
          </p:nvPicPr>
          <p:blipFill>
            <a:blip r:embed="rId2"/>
            <a:srcRect t="41952"/>
            <a:stretch>
              <a:fillRect/>
            </a:stretch>
          </p:blipFill>
          <p:spPr>
            <a:xfrm>
              <a:off x="1632552" y="7899558"/>
              <a:ext cx="11741538" cy="1346102"/>
            </a:xfrm>
            <a:prstGeom prst="rect">
              <a:avLst/>
            </a:prstGeom>
          </p:spPr>
        </p:pic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0" y="0"/>
              <a:ext cx="13765308" cy="8405441"/>
            </a:xfrm>
            <a:prstGeom prst="rect">
              <a:avLst/>
            </a:prstGeom>
          </p:spPr>
        </p:pic>
      </p:grpSp>
      <p:pic>
        <p:nvPicPr>
          <p:cNvPr id="22" name="Picture 21">
            <a:extLst>
              <a:ext uri="{FF2B5EF4-FFF2-40B4-BE49-F238E27FC236}">
                <a16:creationId xmlns:a16="http://schemas.microsoft.com/office/drawing/2014/main" id="{1472B43A-ECB8-4CCB-98A6-814ECC04E31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92200" y="9291452"/>
            <a:ext cx="3990816" cy="451110"/>
          </a:xfrm>
          <a:prstGeom prst="rect">
            <a:avLst/>
          </a:prstGeom>
        </p:spPr>
      </p:pic>
      <p:grpSp>
        <p:nvGrpSpPr>
          <p:cNvPr id="23" name="Group 12">
            <a:extLst>
              <a:ext uri="{FF2B5EF4-FFF2-40B4-BE49-F238E27FC236}">
                <a16:creationId xmlns:a16="http://schemas.microsoft.com/office/drawing/2014/main" id="{F96BD51E-CBD8-4CB3-9A4F-4EBA3C6E3188}"/>
              </a:ext>
            </a:extLst>
          </p:cNvPr>
          <p:cNvGrpSpPr/>
          <p:nvPr/>
        </p:nvGrpSpPr>
        <p:grpSpPr>
          <a:xfrm>
            <a:off x="827569" y="804740"/>
            <a:ext cx="8776075" cy="1301986"/>
            <a:chOff x="0" y="0"/>
            <a:chExt cx="8230490" cy="1735982"/>
          </a:xfrm>
        </p:grpSpPr>
        <p:sp>
          <p:nvSpPr>
            <p:cNvPr id="24" name="AutoShape 13">
              <a:extLst>
                <a:ext uri="{FF2B5EF4-FFF2-40B4-BE49-F238E27FC236}">
                  <a16:creationId xmlns:a16="http://schemas.microsoft.com/office/drawing/2014/main" id="{5198A9FD-D961-47DA-8E04-42A66D7D9210}"/>
                </a:ext>
              </a:extLst>
            </p:cNvPr>
            <p:cNvSpPr/>
            <p:nvPr/>
          </p:nvSpPr>
          <p:spPr>
            <a:xfrm>
              <a:off x="0" y="0"/>
              <a:ext cx="7914871" cy="1735982"/>
            </a:xfrm>
            <a:prstGeom prst="rect">
              <a:avLst/>
            </a:prstGeom>
            <a:solidFill>
              <a:srgbClr val="2F8662"/>
            </a:solidFill>
          </p:spPr>
        </p:sp>
        <p:sp>
          <p:nvSpPr>
            <p:cNvPr id="25" name="TextBox 14">
              <a:extLst>
                <a:ext uri="{FF2B5EF4-FFF2-40B4-BE49-F238E27FC236}">
                  <a16:creationId xmlns:a16="http://schemas.microsoft.com/office/drawing/2014/main" id="{C1B92C72-DA16-4711-8940-C7676EB3E22A}"/>
                </a:ext>
              </a:extLst>
            </p:cNvPr>
            <p:cNvSpPr txBox="1"/>
            <p:nvPr/>
          </p:nvSpPr>
          <p:spPr>
            <a:xfrm>
              <a:off x="409828" y="88336"/>
              <a:ext cx="7820662" cy="1395682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9087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54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Find data on the Home page</a:t>
              </a:r>
            </a:p>
          </p:txBody>
        </p:sp>
      </p:grpSp>
      <p:grpSp>
        <p:nvGrpSpPr>
          <p:cNvPr id="26" name="Group 12">
            <a:extLst>
              <a:ext uri="{FF2B5EF4-FFF2-40B4-BE49-F238E27FC236}">
                <a16:creationId xmlns:a16="http://schemas.microsoft.com/office/drawing/2014/main" id="{C96BFF4A-099B-4EB8-9F78-77C49BBAEF58}"/>
              </a:ext>
            </a:extLst>
          </p:cNvPr>
          <p:cNvGrpSpPr/>
          <p:nvPr/>
        </p:nvGrpSpPr>
        <p:grpSpPr>
          <a:xfrm>
            <a:off x="827570" y="2272188"/>
            <a:ext cx="8097381" cy="1301986"/>
            <a:chOff x="0" y="0"/>
            <a:chExt cx="7926582" cy="1735982"/>
          </a:xfrm>
        </p:grpSpPr>
        <p:sp>
          <p:nvSpPr>
            <p:cNvPr id="27" name="AutoShape 13">
              <a:extLst>
                <a:ext uri="{FF2B5EF4-FFF2-40B4-BE49-F238E27FC236}">
                  <a16:creationId xmlns:a16="http://schemas.microsoft.com/office/drawing/2014/main" id="{F30D4402-C9D7-43AF-941B-02949BA39E92}"/>
                </a:ext>
              </a:extLst>
            </p:cNvPr>
            <p:cNvSpPr/>
            <p:nvPr/>
          </p:nvSpPr>
          <p:spPr>
            <a:xfrm>
              <a:off x="0" y="0"/>
              <a:ext cx="7832234" cy="1735982"/>
            </a:xfrm>
            <a:prstGeom prst="rect">
              <a:avLst/>
            </a:prstGeom>
            <a:solidFill>
              <a:srgbClr val="2F8662"/>
            </a:solidFill>
          </p:spPr>
        </p:sp>
        <p:sp>
          <p:nvSpPr>
            <p:cNvPr id="28" name="TextBox 14">
              <a:extLst>
                <a:ext uri="{FF2B5EF4-FFF2-40B4-BE49-F238E27FC236}">
                  <a16:creationId xmlns:a16="http://schemas.microsoft.com/office/drawing/2014/main" id="{603A223A-6DF6-4BFB-A946-3D242A551B6E}"/>
                </a:ext>
              </a:extLst>
            </p:cNvPr>
            <p:cNvSpPr txBox="1"/>
            <p:nvPr/>
          </p:nvSpPr>
          <p:spPr>
            <a:xfrm>
              <a:off x="421538" y="23749"/>
              <a:ext cx="7505044" cy="1390553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9087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54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of the Library Map website </a:t>
              </a:r>
            </a:p>
          </p:txBody>
        </p:sp>
      </p:grpSp>
      <p:sp>
        <p:nvSpPr>
          <p:cNvPr id="29" name="TextBox 11">
            <a:extLst>
              <a:ext uri="{FF2B5EF4-FFF2-40B4-BE49-F238E27FC236}">
                <a16:creationId xmlns:a16="http://schemas.microsoft.com/office/drawing/2014/main" id="{F427BB4E-3C10-402E-AE4E-CCA49680044C}"/>
              </a:ext>
            </a:extLst>
          </p:cNvPr>
          <p:cNvSpPr txBox="1"/>
          <p:nvPr/>
        </p:nvSpPr>
        <p:spPr>
          <a:xfrm>
            <a:off x="833432" y="4134567"/>
            <a:ext cx="6691532" cy="447237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4374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-29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Search by country or click on the Map to see your country’s data</a:t>
            </a:r>
          </a:p>
          <a:p>
            <a:pPr marL="0" marR="0" lvl="0" indent="0" algn="l" defTabSz="914400" rtl="0" eaLnBrk="1" fontAlgn="auto" latinLnBrk="0" hangingPunct="1">
              <a:lnSpc>
                <a:spcPts val="4374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Tx/>
              <a:buNone/>
              <a:tabLst/>
              <a:defRPr/>
            </a:pPr>
            <a:endParaRPr kumimoji="0" lang="en-GB" sz="3200" b="0" i="0" u="none" strike="noStrike" kern="1200" cap="none" spc="-29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ts val="4374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-29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Explore worldwide and regional totals</a:t>
            </a:r>
          </a:p>
          <a:p>
            <a:pPr marL="0" marR="0" lvl="0" indent="0" algn="l" defTabSz="914400" rtl="0" eaLnBrk="1" fontAlgn="auto" latinLnBrk="0" hangingPunct="1">
              <a:lnSpc>
                <a:spcPts val="4374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Tx/>
              <a:buNone/>
              <a:tabLst/>
              <a:defRPr/>
            </a:pPr>
            <a:endParaRPr kumimoji="0" lang="en-GB" sz="3200" b="0" i="0" u="none" strike="noStrike" kern="1200" cap="none" spc="-29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ts val="4374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-29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Download the full dataset in csv and make your own data analysis</a:t>
            </a:r>
          </a:p>
          <a:p>
            <a:pPr marL="457200" marR="0" lvl="0" indent="-457200" algn="l" defTabSz="914400" rtl="0" eaLnBrk="1" fontAlgn="auto" latinLnBrk="0" hangingPunct="1">
              <a:lnSpc>
                <a:spcPts val="4374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en-GB" sz="3200" b="0" i="0" u="none" strike="noStrike" kern="1200" cap="none" spc="-29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C4716C4-F771-46DF-8697-4A024894EAF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7718"/>
          <a:stretch/>
        </p:blipFill>
        <p:spPr>
          <a:xfrm>
            <a:off x="9603645" y="2600638"/>
            <a:ext cx="7465156" cy="4828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84130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/>
          <p:cNvGrpSpPr/>
          <p:nvPr/>
        </p:nvGrpSpPr>
        <p:grpSpPr>
          <a:xfrm>
            <a:off x="5257800" y="800100"/>
            <a:ext cx="5698067" cy="1254585"/>
            <a:chOff x="0" y="50424"/>
            <a:chExt cx="12880634" cy="1672780"/>
          </a:xfrm>
        </p:grpSpPr>
        <p:sp>
          <p:nvSpPr>
            <p:cNvPr id="4" name="AutoShape 4"/>
            <p:cNvSpPr/>
            <p:nvPr/>
          </p:nvSpPr>
          <p:spPr>
            <a:xfrm>
              <a:off x="0" y="50424"/>
              <a:ext cx="12574404" cy="1672780"/>
            </a:xfrm>
            <a:prstGeom prst="rect">
              <a:avLst/>
            </a:prstGeom>
            <a:solidFill>
              <a:srgbClr val="2F8662"/>
            </a:solidFill>
          </p:spPr>
        </p:sp>
        <p:sp>
          <p:nvSpPr>
            <p:cNvPr id="5" name="TextBox 5"/>
            <p:cNvSpPr txBox="1"/>
            <p:nvPr/>
          </p:nvSpPr>
          <p:spPr>
            <a:xfrm>
              <a:off x="501272" y="205131"/>
              <a:ext cx="12379362" cy="1363365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84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6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Country profiles</a:t>
              </a:r>
            </a:p>
          </p:txBody>
        </p:sp>
      </p:grpSp>
      <p:sp>
        <p:nvSpPr>
          <p:cNvPr id="6" name="TextBox 6"/>
          <p:cNvSpPr txBox="1"/>
          <p:nvPr/>
        </p:nvSpPr>
        <p:spPr>
          <a:xfrm>
            <a:off x="5236464" y="3009900"/>
            <a:ext cx="12115800" cy="657872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ts val="4324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 typeface="Helvetica" pitchFamily="2" charset="0"/>
              <a:buChar char="●"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highlight>
                  <a:srgbClr val="2F8662"/>
                </a:highlight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 Overview of the library environment 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 – library system, facts and features of different library types, governance and funding models, development and policy priorities, role of library association, recent achievements in the library field.</a:t>
            </a:r>
          </a:p>
          <a:p>
            <a:pPr marL="457200" marR="0" lvl="0" indent="-457200" algn="l" defTabSz="914400" rtl="0" eaLnBrk="1" fontAlgn="auto" latinLnBrk="0" hangingPunct="1">
              <a:lnSpc>
                <a:spcPts val="4324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 typeface="Helvetica" pitchFamily="2" charset="0"/>
              <a:buChar char="●"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ts val="4324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 typeface="Helvetica" pitchFamily="2" charset="0"/>
              <a:buChar char="●"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Links to 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highlight>
                  <a:srgbClr val="2F8662"/>
                </a:highlight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 library location resources 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 – maps maintained by other organisations containing individual library location data</a:t>
            </a:r>
          </a:p>
          <a:p>
            <a:pPr marL="457200" marR="0" lvl="0" indent="-457200" algn="l" defTabSz="914400" rtl="0" eaLnBrk="1" fontAlgn="auto" latinLnBrk="0" hangingPunct="1">
              <a:lnSpc>
                <a:spcPts val="4324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 typeface="Helvetica" pitchFamily="2" charset="0"/>
              <a:buChar char="●"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ts val="4324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 typeface="Helvetica" pitchFamily="2" charset="0"/>
              <a:buChar char="●"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Aggregated view of 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performance 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highlight>
                  <a:srgbClr val="2F8662"/>
                </a:highlight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 metrics and contextual indicators 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, 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including data on population and geography, information and infrastructure, poverty and employment, education and literacy, innovation and skills</a:t>
            </a:r>
          </a:p>
        </p:txBody>
      </p:sp>
      <p:pic>
        <p:nvPicPr>
          <p:cNvPr id="12" name="Picture 11" descr="Map&#10;&#10;Description automatically generated">
            <a:extLst>
              <a:ext uri="{FF2B5EF4-FFF2-40B4-BE49-F238E27FC236}">
                <a16:creationId xmlns:a16="http://schemas.microsoft.com/office/drawing/2014/main" id="{10EFD1F3-A2B7-43C1-8730-6C45EE52E73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47" r="40122"/>
          <a:stretch/>
        </p:blipFill>
        <p:spPr>
          <a:xfrm>
            <a:off x="0" y="0"/>
            <a:ext cx="4572000" cy="1028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0211281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/>
          <p:cNvGrpSpPr/>
          <p:nvPr/>
        </p:nvGrpSpPr>
        <p:grpSpPr>
          <a:xfrm>
            <a:off x="5257800" y="800100"/>
            <a:ext cx="9829800" cy="1254585"/>
            <a:chOff x="0" y="50424"/>
            <a:chExt cx="12574407" cy="1672780"/>
          </a:xfrm>
        </p:grpSpPr>
        <p:sp>
          <p:nvSpPr>
            <p:cNvPr id="4" name="AutoShape 4"/>
            <p:cNvSpPr/>
            <p:nvPr/>
          </p:nvSpPr>
          <p:spPr>
            <a:xfrm>
              <a:off x="0" y="50424"/>
              <a:ext cx="12574404" cy="1672780"/>
            </a:xfrm>
            <a:prstGeom prst="rect">
              <a:avLst/>
            </a:prstGeom>
            <a:solidFill>
              <a:srgbClr val="2F8662"/>
            </a:solidFill>
          </p:spPr>
        </p:sp>
        <p:sp>
          <p:nvSpPr>
            <p:cNvPr id="5" name="TextBox 5"/>
            <p:cNvSpPr txBox="1"/>
            <p:nvPr/>
          </p:nvSpPr>
          <p:spPr>
            <a:xfrm>
              <a:off x="195043" y="85725"/>
              <a:ext cx="12379364" cy="1363365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84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6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Country profiles</a:t>
              </a:r>
              <a:r>
                <a:rPr kumimoji="0" lang="lv-LV" sz="66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 - continued</a:t>
              </a:r>
              <a:endParaRPr kumimoji="0" lang="en-US" sz="6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6" name="TextBox 6"/>
          <p:cNvSpPr txBox="1"/>
          <p:nvPr/>
        </p:nvSpPr>
        <p:spPr>
          <a:xfrm>
            <a:off x="5257800" y="3086100"/>
            <a:ext cx="12115800" cy="713015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ts val="4324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 typeface="Helvetica" pitchFamily="2" charset="0"/>
              <a:buChar char="●"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Information about 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highlight>
                  <a:srgbClr val="2F8662"/>
                </a:highlight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 o</a:t>
            </a:r>
            <a:r>
              <a:rPr kumimoji="0" lang="en-GB" sz="32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highlight>
                  <a:srgbClr val="2F8662"/>
                </a:highlight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rganisations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highlight>
                  <a:srgbClr val="2F8662"/>
                </a:highlight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 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 – national library associations, national libraries, policy making institutions, library support organisations</a:t>
            </a:r>
          </a:p>
          <a:p>
            <a:pPr marL="457200" marR="0" lvl="0" indent="-457200" algn="l" defTabSz="914400" rtl="0" eaLnBrk="1" fontAlgn="auto" latinLnBrk="0" hangingPunct="1">
              <a:lnSpc>
                <a:spcPts val="4324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 typeface="Helvetica" pitchFamily="2" charset="0"/>
              <a:buChar char="●"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ts val="4324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 typeface="Helvetica" pitchFamily="2" charset="0"/>
              <a:buChar char="●"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Links to 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national 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highlight>
                  <a:srgbClr val="2F8662"/>
                </a:highlight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 policy documents and legislation 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 such 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as library law, legal deposit law, copyright and library exceptions</a:t>
            </a:r>
          </a:p>
          <a:p>
            <a:pPr marL="457200" marR="0" lvl="0" indent="-457200" algn="l" defTabSz="914400" rtl="0" eaLnBrk="1" fontAlgn="auto" latinLnBrk="0" hangingPunct="1">
              <a:lnSpc>
                <a:spcPts val="4324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 typeface="Helvetica" pitchFamily="2" charset="0"/>
              <a:buChar char="●"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ts val="4324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 typeface="Helvetica" pitchFamily="2" charset="0"/>
              <a:buChar char="●"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Information about 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highlight>
                  <a:srgbClr val="2F8662"/>
                </a:highlight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 education and events 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 – professional qualification requirements, librarians’ education, links to professional publications and events</a:t>
            </a:r>
          </a:p>
          <a:p>
            <a:pPr marL="457200" marR="0" lvl="0" indent="-457200" algn="l" defTabSz="914400" rtl="0" eaLnBrk="1" fontAlgn="auto" latinLnBrk="0" hangingPunct="1">
              <a:lnSpc>
                <a:spcPts val="4324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 typeface="Helvetica" pitchFamily="2" charset="0"/>
              <a:buChar char="●"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ts val="4324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 typeface="Helvetica" pitchFamily="2" charset="0"/>
              <a:buChar char="●"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Links to country’s 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highlight>
                  <a:srgbClr val="2F8662"/>
                </a:highlight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 SDG stories   </a:t>
            </a:r>
          </a:p>
          <a:p>
            <a:pPr marL="0" marR="0" lvl="0" indent="0" algn="l" defTabSz="914400" rtl="0" eaLnBrk="1" fontAlgn="auto" latinLnBrk="0" hangingPunct="1">
              <a:lnSpc>
                <a:spcPts val="4324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Tx/>
              <a:buNone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</p:txBody>
      </p:sp>
      <p:pic>
        <p:nvPicPr>
          <p:cNvPr id="12" name="Picture 11" descr="Map&#10;&#10;Description automatically generated">
            <a:extLst>
              <a:ext uri="{FF2B5EF4-FFF2-40B4-BE49-F238E27FC236}">
                <a16:creationId xmlns:a16="http://schemas.microsoft.com/office/drawing/2014/main" id="{10EFD1F3-A2B7-43C1-8730-6C45EE52E73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47" r="40122"/>
          <a:stretch/>
        </p:blipFill>
        <p:spPr>
          <a:xfrm>
            <a:off x="0" y="0"/>
            <a:ext cx="4572000" cy="1028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65629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0" cy="10287000"/>
          </a:xfr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B26E7AB-D1A0-4F9F-2B5A-DB37E72AAE5C}"/>
              </a:ext>
            </a:extLst>
          </p:cNvPr>
          <p:cNvSpPr/>
          <p:nvPr/>
        </p:nvSpPr>
        <p:spPr>
          <a:xfrm>
            <a:off x="-30822" y="16148"/>
            <a:ext cx="18318822" cy="10302411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1600">
              <a:defRPr/>
            </a:pPr>
            <a:endParaRPr lang="en-GB" sz="270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5FACD00E-5FCC-FA74-F1C9-2D1A794EEB0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670" y="231905"/>
            <a:ext cx="3774351" cy="102969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4C27579-2273-E07C-A5A1-1BBC2D140A5D}"/>
              </a:ext>
            </a:extLst>
          </p:cNvPr>
          <p:cNvSpPr txBox="1"/>
          <p:nvPr/>
        </p:nvSpPr>
        <p:spPr>
          <a:xfrm>
            <a:off x="1257300" y="1793136"/>
            <a:ext cx="15963900" cy="10618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37160" tIns="68580" rIns="137160" bIns="6858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defTabSz="685800">
              <a:spcAft>
                <a:spcPts val="1800"/>
              </a:spcAft>
              <a:defRPr/>
            </a:pPr>
            <a:r>
              <a:rPr lang="en-GB" sz="6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Univers Condensed" panose="020B0506020202050204" pitchFamily="34" charset="0"/>
              </a:rPr>
              <a:t>Measurement and Evaluation – Why?</a:t>
            </a:r>
            <a:endParaRPr lang="en-US" sz="5400" dirty="0">
              <a:solidFill>
                <a:schemeClr val="tx1">
                  <a:lumMod val="75000"/>
                  <a:lumOff val="25000"/>
                </a:schemeClr>
              </a:solidFill>
              <a:latin typeface="Univers" panose="020B0503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05FB130-8A9C-6B9C-9232-2D79DEA033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40191" y="3558704"/>
            <a:ext cx="8032743" cy="6024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8079775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 rot="891149">
            <a:off x="13239907" y="-7774293"/>
            <a:ext cx="16230600" cy="21982670"/>
          </a:xfrm>
          <a:prstGeom prst="rect">
            <a:avLst/>
          </a:prstGeom>
          <a:solidFill>
            <a:srgbClr val="0D6742"/>
          </a:solidFill>
        </p:spPr>
      </p:sp>
      <p:grpSp>
        <p:nvGrpSpPr>
          <p:cNvPr id="3" name="Group 3"/>
          <p:cNvGrpSpPr/>
          <p:nvPr/>
        </p:nvGrpSpPr>
        <p:grpSpPr>
          <a:xfrm>
            <a:off x="8143754" y="2277659"/>
            <a:ext cx="10323981" cy="6934245"/>
            <a:chOff x="0" y="0"/>
            <a:chExt cx="13765308" cy="9245660"/>
          </a:xfrm>
        </p:grpSpPr>
        <p:pic>
          <p:nvPicPr>
            <p:cNvPr id="4" name="Picture 4"/>
            <p:cNvPicPr>
              <a:picLocks noChangeAspect="1"/>
            </p:cNvPicPr>
            <p:nvPr/>
          </p:nvPicPr>
          <p:blipFill>
            <a:blip r:embed="rId2"/>
            <a:srcRect t="41952"/>
            <a:stretch>
              <a:fillRect/>
            </a:stretch>
          </p:blipFill>
          <p:spPr>
            <a:xfrm>
              <a:off x="1632552" y="7899558"/>
              <a:ext cx="11741538" cy="1346102"/>
            </a:xfrm>
            <a:prstGeom prst="rect">
              <a:avLst/>
            </a:prstGeom>
          </p:spPr>
        </p:pic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0" y="0"/>
              <a:ext cx="13765308" cy="8405441"/>
            </a:xfrm>
            <a:prstGeom prst="rect">
              <a:avLst/>
            </a:prstGeom>
          </p:spPr>
        </p:pic>
      </p:grpSp>
      <p:pic>
        <p:nvPicPr>
          <p:cNvPr id="22" name="Picture 21">
            <a:extLst>
              <a:ext uri="{FF2B5EF4-FFF2-40B4-BE49-F238E27FC236}">
                <a16:creationId xmlns:a16="http://schemas.microsoft.com/office/drawing/2014/main" id="{1472B43A-ECB8-4CCB-98A6-814ECC04E31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92200" y="9291452"/>
            <a:ext cx="3990816" cy="451110"/>
          </a:xfrm>
          <a:prstGeom prst="rect">
            <a:avLst/>
          </a:prstGeom>
        </p:spPr>
      </p:pic>
      <p:grpSp>
        <p:nvGrpSpPr>
          <p:cNvPr id="23" name="Group 12">
            <a:extLst>
              <a:ext uri="{FF2B5EF4-FFF2-40B4-BE49-F238E27FC236}">
                <a16:creationId xmlns:a16="http://schemas.microsoft.com/office/drawing/2014/main" id="{F96BD51E-CBD8-4CB3-9A4F-4EBA3C6E3188}"/>
              </a:ext>
            </a:extLst>
          </p:cNvPr>
          <p:cNvGrpSpPr/>
          <p:nvPr/>
        </p:nvGrpSpPr>
        <p:grpSpPr>
          <a:xfrm>
            <a:off x="762000" y="1409700"/>
            <a:ext cx="6248400" cy="1301986"/>
            <a:chOff x="0" y="0"/>
            <a:chExt cx="7832234" cy="1735982"/>
          </a:xfrm>
        </p:grpSpPr>
        <p:sp>
          <p:nvSpPr>
            <p:cNvPr id="24" name="AutoShape 13">
              <a:extLst>
                <a:ext uri="{FF2B5EF4-FFF2-40B4-BE49-F238E27FC236}">
                  <a16:creationId xmlns:a16="http://schemas.microsoft.com/office/drawing/2014/main" id="{5198A9FD-D961-47DA-8E04-42A66D7D9210}"/>
                </a:ext>
              </a:extLst>
            </p:cNvPr>
            <p:cNvSpPr/>
            <p:nvPr/>
          </p:nvSpPr>
          <p:spPr>
            <a:xfrm>
              <a:off x="0" y="0"/>
              <a:ext cx="7832234" cy="1735982"/>
            </a:xfrm>
            <a:prstGeom prst="rect">
              <a:avLst/>
            </a:prstGeom>
            <a:solidFill>
              <a:srgbClr val="2F8662"/>
            </a:solidFill>
          </p:spPr>
        </p:sp>
        <p:sp>
          <p:nvSpPr>
            <p:cNvPr id="25" name="TextBox 14">
              <a:extLst>
                <a:ext uri="{FF2B5EF4-FFF2-40B4-BE49-F238E27FC236}">
                  <a16:creationId xmlns:a16="http://schemas.microsoft.com/office/drawing/2014/main" id="{C1B92C72-DA16-4711-8940-C7676EB3E22A}"/>
                </a:ext>
              </a:extLst>
            </p:cNvPr>
            <p:cNvSpPr txBox="1"/>
            <p:nvPr/>
          </p:nvSpPr>
          <p:spPr>
            <a:xfrm>
              <a:off x="196846" y="124813"/>
              <a:ext cx="7505043" cy="1390553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9087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4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Explore Countries tab</a:t>
              </a:r>
            </a:p>
          </p:txBody>
        </p:sp>
      </p:grpSp>
      <p:grpSp>
        <p:nvGrpSpPr>
          <p:cNvPr id="26" name="Group 12">
            <a:extLst>
              <a:ext uri="{FF2B5EF4-FFF2-40B4-BE49-F238E27FC236}">
                <a16:creationId xmlns:a16="http://schemas.microsoft.com/office/drawing/2014/main" id="{C96BFF4A-099B-4EB8-9F78-77C49BBAEF58}"/>
              </a:ext>
            </a:extLst>
          </p:cNvPr>
          <p:cNvGrpSpPr/>
          <p:nvPr/>
        </p:nvGrpSpPr>
        <p:grpSpPr>
          <a:xfrm>
            <a:off x="762000" y="2877148"/>
            <a:ext cx="7864420" cy="1301986"/>
            <a:chOff x="0" y="0"/>
            <a:chExt cx="7832234" cy="1735982"/>
          </a:xfrm>
        </p:grpSpPr>
        <p:sp>
          <p:nvSpPr>
            <p:cNvPr id="27" name="AutoShape 13">
              <a:extLst>
                <a:ext uri="{FF2B5EF4-FFF2-40B4-BE49-F238E27FC236}">
                  <a16:creationId xmlns:a16="http://schemas.microsoft.com/office/drawing/2014/main" id="{F30D4402-C9D7-43AF-941B-02949BA39E92}"/>
                </a:ext>
              </a:extLst>
            </p:cNvPr>
            <p:cNvSpPr/>
            <p:nvPr/>
          </p:nvSpPr>
          <p:spPr>
            <a:xfrm>
              <a:off x="0" y="0"/>
              <a:ext cx="7832234" cy="1735982"/>
            </a:xfrm>
            <a:prstGeom prst="rect">
              <a:avLst/>
            </a:prstGeom>
            <a:solidFill>
              <a:srgbClr val="2F8662"/>
            </a:solidFill>
          </p:spPr>
        </p:sp>
        <p:sp>
          <p:nvSpPr>
            <p:cNvPr id="28" name="TextBox 14">
              <a:extLst>
                <a:ext uri="{FF2B5EF4-FFF2-40B4-BE49-F238E27FC236}">
                  <a16:creationId xmlns:a16="http://schemas.microsoft.com/office/drawing/2014/main" id="{603A223A-6DF6-4BFB-A946-3D242A551B6E}"/>
                </a:ext>
              </a:extLst>
            </p:cNvPr>
            <p:cNvSpPr txBox="1"/>
            <p:nvPr/>
          </p:nvSpPr>
          <p:spPr>
            <a:xfrm>
              <a:off x="196846" y="124813"/>
              <a:ext cx="7505044" cy="1390553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9087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54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of the Library Map website </a:t>
              </a:r>
            </a:p>
          </p:txBody>
        </p:sp>
      </p:grpSp>
      <p:sp>
        <p:nvSpPr>
          <p:cNvPr id="29" name="TextBox 11">
            <a:extLst>
              <a:ext uri="{FF2B5EF4-FFF2-40B4-BE49-F238E27FC236}">
                <a16:creationId xmlns:a16="http://schemas.microsoft.com/office/drawing/2014/main" id="{F427BB4E-3C10-402E-AE4E-CCA49680044C}"/>
              </a:ext>
            </a:extLst>
          </p:cNvPr>
          <p:cNvSpPr txBox="1"/>
          <p:nvPr/>
        </p:nvSpPr>
        <p:spPr>
          <a:xfrm>
            <a:off x="767862" y="4739527"/>
            <a:ext cx="6691532" cy="108683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4374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-29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Search by country or click on the Map to se</a:t>
            </a:r>
            <a:r>
              <a:rPr kumimoji="0" lang="lv-LV" sz="3200" b="0" i="0" u="none" strike="noStrike" kern="1200" cap="none" spc="-29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e country profile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8B724D4-C078-4BF1-BB8F-C129E8C30F6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6713"/>
          <a:stretch/>
        </p:blipFill>
        <p:spPr>
          <a:xfrm>
            <a:off x="9661581" y="2711687"/>
            <a:ext cx="7331019" cy="471817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FC56864-D601-4595-937C-01A4333C22F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8263" y="6119752"/>
            <a:ext cx="6434138" cy="3622810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63784528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896560">
            <a:off x="8714535" y="-959413"/>
            <a:ext cx="10488784" cy="12888019"/>
            <a:chOff x="0" y="0"/>
            <a:chExt cx="13985045" cy="17184025"/>
          </a:xfrm>
        </p:grpSpPr>
        <p:pic>
          <p:nvPicPr>
            <p:cNvPr id="3" name="Picture 3"/>
            <p:cNvPicPr>
              <a:picLocks noChangeAspect="1"/>
            </p:cNvPicPr>
            <p:nvPr/>
          </p:nvPicPr>
          <p:blipFill>
            <a:blip r:embed="rId2"/>
            <a:srcRect l="57" t="23252" r="55178"/>
            <a:stretch>
              <a:fillRect/>
            </a:stretch>
          </p:blipFill>
          <p:spPr>
            <a:xfrm>
              <a:off x="0" y="0"/>
              <a:ext cx="4577015" cy="5601008"/>
            </a:xfrm>
            <a:prstGeom prst="rect">
              <a:avLst/>
            </a:prstGeom>
          </p:spPr>
        </p:pic>
        <p:pic>
          <p:nvPicPr>
            <p:cNvPr id="4" name="Picture 4"/>
            <p:cNvPicPr>
              <a:picLocks noChangeAspect="1"/>
            </p:cNvPicPr>
            <p:nvPr/>
          </p:nvPicPr>
          <p:blipFill>
            <a:blip r:embed="rId3"/>
            <a:srcRect l="23364" r="23364"/>
            <a:stretch>
              <a:fillRect/>
            </a:stretch>
          </p:blipFill>
          <p:spPr>
            <a:xfrm>
              <a:off x="0" y="5728008"/>
              <a:ext cx="4577015" cy="5728008"/>
            </a:xfrm>
            <a:prstGeom prst="rect">
              <a:avLst/>
            </a:prstGeom>
          </p:spPr>
        </p:pic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4"/>
            <a:srcRect t="9209" b="9209"/>
            <a:stretch>
              <a:fillRect/>
            </a:stretch>
          </p:blipFill>
          <p:spPr>
            <a:xfrm>
              <a:off x="0" y="11583017"/>
              <a:ext cx="4577015" cy="5601008"/>
            </a:xfrm>
            <a:prstGeom prst="rect">
              <a:avLst/>
            </a:prstGeom>
          </p:spPr>
        </p:pic>
        <p:pic>
          <p:nvPicPr>
            <p:cNvPr id="6" name="Picture 6"/>
            <p:cNvPicPr>
              <a:picLocks noChangeAspect="1"/>
            </p:cNvPicPr>
            <p:nvPr/>
          </p:nvPicPr>
          <p:blipFill>
            <a:blip r:embed="rId5"/>
            <a:srcRect l="53504" r="10706"/>
            <a:stretch>
              <a:fillRect/>
            </a:stretch>
          </p:blipFill>
          <p:spPr>
            <a:xfrm>
              <a:off x="4704015" y="0"/>
              <a:ext cx="4577015" cy="8528512"/>
            </a:xfrm>
            <a:prstGeom prst="rect">
              <a:avLst/>
            </a:prstGeom>
          </p:spPr>
        </p:pic>
        <p:pic>
          <p:nvPicPr>
            <p:cNvPr id="7" name="Picture 7"/>
            <p:cNvPicPr>
              <a:picLocks noChangeAspect="1"/>
            </p:cNvPicPr>
            <p:nvPr/>
          </p:nvPicPr>
          <p:blipFill>
            <a:blip r:embed="rId6"/>
            <a:srcRect l="29175" r="39026"/>
            <a:stretch>
              <a:fillRect/>
            </a:stretch>
          </p:blipFill>
          <p:spPr>
            <a:xfrm>
              <a:off x="4704015" y="8655512"/>
              <a:ext cx="4577015" cy="8528512"/>
            </a:xfrm>
            <a:prstGeom prst="rect">
              <a:avLst/>
            </a:prstGeom>
          </p:spPr>
        </p:pic>
        <p:pic>
          <p:nvPicPr>
            <p:cNvPr id="8" name="Picture 8"/>
            <p:cNvPicPr>
              <a:picLocks noChangeAspect="1"/>
            </p:cNvPicPr>
            <p:nvPr/>
          </p:nvPicPr>
          <p:blipFill>
            <a:blip r:embed="rId7"/>
            <a:srcRect l="41568" r="4038"/>
            <a:stretch>
              <a:fillRect/>
            </a:stretch>
          </p:blipFill>
          <p:spPr>
            <a:xfrm>
              <a:off x="9408030" y="0"/>
              <a:ext cx="4577015" cy="5601008"/>
            </a:xfrm>
            <a:prstGeom prst="rect">
              <a:avLst/>
            </a:prstGeom>
          </p:spPr>
        </p:pic>
        <p:pic>
          <p:nvPicPr>
            <p:cNvPr id="9" name="Picture 9"/>
            <p:cNvPicPr>
              <a:picLocks noChangeAspect="1"/>
            </p:cNvPicPr>
            <p:nvPr/>
          </p:nvPicPr>
          <p:blipFill>
            <a:blip r:embed="rId8"/>
            <a:srcRect l="37759" r="8903"/>
            <a:stretch>
              <a:fillRect/>
            </a:stretch>
          </p:blipFill>
          <p:spPr>
            <a:xfrm>
              <a:off x="9408030" y="5728008"/>
              <a:ext cx="4577015" cy="5728008"/>
            </a:xfrm>
            <a:prstGeom prst="rect">
              <a:avLst/>
            </a:prstGeom>
          </p:spPr>
        </p:pic>
        <p:pic>
          <p:nvPicPr>
            <p:cNvPr id="10" name="Picture 10"/>
            <p:cNvPicPr>
              <a:picLocks noChangeAspect="1"/>
            </p:cNvPicPr>
            <p:nvPr/>
          </p:nvPicPr>
          <p:blipFill>
            <a:blip r:embed="rId9"/>
            <a:srcRect l="25164" r="25164"/>
            <a:stretch>
              <a:fillRect/>
            </a:stretch>
          </p:blipFill>
          <p:spPr>
            <a:xfrm>
              <a:off x="9408030" y="11583017"/>
              <a:ext cx="4577015" cy="5601008"/>
            </a:xfrm>
            <a:prstGeom prst="rect">
              <a:avLst/>
            </a:prstGeom>
          </p:spPr>
        </p:pic>
      </p:grpSp>
      <p:sp>
        <p:nvSpPr>
          <p:cNvPr id="11" name="TextBox 11"/>
          <p:cNvSpPr txBox="1"/>
          <p:nvPr/>
        </p:nvSpPr>
        <p:spPr>
          <a:xfrm>
            <a:off x="1017476" y="2850068"/>
            <a:ext cx="6972300" cy="672318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4374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1" i="0" u="none" strike="noStrike" kern="1200" cap="none" spc="-69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SDG stories – </a:t>
            </a:r>
            <a:r>
              <a:rPr kumimoji="0" lang="en-GB" sz="3000" b="0" i="0" u="none" strike="noStrike" kern="1200" cap="none" spc="-69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stories about library activities, projects and programmes and their impact on people’s lives and communities that contribute to achievement of the United Nations Sustainable Development Goals (SDGs).</a:t>
            </a:r>
          </a:p>
          <a:p>
            <a:pPr marL="0" marR="0" lvl="0" indent="0" algn="l" defTabSz="914400" rtl="0" eaLnBrk="1" fontAlgn="auto" latinLnBrk="0" hangingPunct="1">
              <a:lnSpc>
                <a:spcPts val="4374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000" b="0" i="0" u="none" strike="noStrike" kern="1200" cap="none" spc="-69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ts val="4374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0" i="0" u="none" strike="noStrike" kern="1200" cap="none" spc="-69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Check out requirements for stories in our:</a:t>
            </a:r>
          </a:p>
          <a:p>
            <a:pPr marL="457200" marR="0" lvl="0" indent="-457200" algn="l" defTabSz="914400" rtl="0" eaLnBrk="1" fontAlgn="auto" latinLnBrk="0" hangingPunct="1">
              <a:lnSpc>
                <a:spcPts val="4374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 typeface="Helvetica" pitchFamily="2" charset="0"/>
              <a:buChar char="●"/>
              <a:tabLst/>
              <a:defRPr/>
            </a:pPr>
            <a:r>
              <a:rPr kumimoji="0" lang="en-GB" sz="3000" b="0" i="0" u="none" strike="noStrike" kern="1200" cap="none" spc="-69" normalizeH="0" baseline="0" noProof="0" dirty="0">
                <a:ln>
                  <a:noFill/>
                </a:ln>
                <a:solidFill>
                  <a:srgbClr val="2F8662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SDG Storytelling Manual</a:t>
            </a:r>
            <a:endParaRPr kumimoji="0" lang="en-GB" sz="3000" b="0" i="0" u="none" strike="noStrike" kern="1200" cap="none" spc="-69" normalizeH="0" baseline="0" noProof="0" dirty="0">
              <a:ln>
                <a:noFill/>
              </a:ln>
              <a:solidFill>
                <a:srgbClr val="2F8662"/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ts val="4374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 typeface="Helvetica" pitchFamily="2" charset="0"/>
              <a:buChar char="●"/>
              <a:tabLst/>
              <a:defRPr/>
            </a:pPr>
            <a:r>
              <a:rPr kumimoji="0" lang="en-GB" sz="3000" b="0" i="0" u="none" strike="noStrike" kern="1200" cap="none" spc="-69" normalizeH="0" baseline="0" noProof="0" dirty="0">
                <a:ln>
                  <a:noFill/>
                </a:ln>
                <a:solidFill>
                  <a:srgbClr val="2F8662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SDG Storytelling Flowchart</a:t>
            </a:r>
            <a:endParaRPr kumimoji="0" lang="en-GB" sz="3000" b="0" i="0" u="none" strike="noStrike" kern="1200" cap="none" spc="-69" normalizeH="0" baseline="0" noProof="0" dirty="0">
              <a:ln>
                <a:noFill/>
              </a:ln>
              <a:solidFill>
                <a:srgbClr val="2F8662"/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ts val="4374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en-GB" sz="3000" b="0" i="0" u="none" strike="noStrike" kern="1200" cap="none" spc="-69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ts val="4374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0" i="0" u="none" strike="noStrike" kern="1200" cap="none" spc="-69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Submit information for your own story:</a:t>
            </a:r>
          </a:p>
          <a:p>
            <a:pPr marL="457200" marR="0" lvl="0" indent="-457200" algn="l" defTabSz="914400" rtl="0" eaLnBrk="1" fontAlgn="auto" latinLnBrk="0" hangingPunct="1">
              <a:lnSpc>
                <a:spcPts val="4374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 typeface="Helvetica" pitchFamily="2" charset="0"/>
              <a:buChar char="●"/>
              <a:tabLst/>
              <a:defRPr/>
            </a:pPr>
            <a:r>
              <a:rPr kumimoji="0" lang="en-GB" sz="3000" b="0" i="0" u="none" strike="noStrike" kern="1200" cap="none" spc="-69" normalizeH="0" baseline="0" noProof="0" dirty="0">
                <a:ln>
                  <a:noFill/>
                </a:ln>
                <a:solidFill>
                  <a:srgbClr val="2F8662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  <a:hlinkClick r:id="rId1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bit.ly/submit-for-</a:t>
            </a:r>
            <a:r>
              <a:rPr kumimoji="0" lang="en-GB" sz="3000" b="0" i="0" u="none" strike="noStrike" kern="1200" cap="none" spc="-69" normalizeH="0" baseline="0" noProof="0" dirty="0" err="1">
                <a:ln>
                  <a:noFill/>
                </a:ln>
                <a:solidFill>
                  <a:srgbClr val="2F8662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  <a:hlinkClick r:id="rId1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sdg</a:t>
            </a:r>
            <a:r>
              <a:rPr kumimoji="0" lang="en-GB" sz="3000" b="0" i="0" u="none" strike="noStrike" kern="1200" cap="none" spc="-69" normalizeH="0" baseline="0" noProof="0" dirty="0">
                <a:ln>
                  <a:noFill/>
                </a:ln>
                <a:solidFill>
                  <a:srgbClr val="2F8662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  <a:hlinkClick r:id="rId1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-story</a:t>
            </a:r>
            <a:endParaRPr kumimoji="0" lang="en-GB" sz="3000" b="0" i="0" u="none" strike="noStrike" kern="1200" cap="none" spc="-69" normalizeH="0" baseline="0" noProof="0" dirty="0">
              <a:ln>
                <a:noFill/>
              </a:ln>
              <a:solidFill>
                <a:srgbClr val="2F8662"/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</p:txBody>
      </p:sp>
      <p:grpSp>
        <p:nvGrpSpPr>
          <p:cNvPr id="12" name="Group 12"/>
          <p:cNvGrpSpPr/>
          <p:nvPr/>
        </p:nvGrpSpPr>
        <p:grpSpPr>
          <a:xfrm>
            <a:off x="1004315" y="1181100"/>
            <a:ext cx="3608309" cy="1301986"/>
            <a:chOff x="0" y="0"/>
            <a:chExt cx="7975932" cy="1735982"/>
          </a:xfrm>
        </p:grpSpPr>
        <p:sp>
          <p:nvSpPr>
            <p:cNvPr id="13" name="AutoShape 13"/>
            <p:cNvSpPr/>
            <p:nvPr/>
          </p:nvSpPr>
          <p:spPr>
            <a:xfrm>
              <a:off x="0" y="0"/>
              <a:ext cx="7832234" cy="1735982"/>
            </a:xfrm>
            <a:prstGeom prst="rect">
              <a:avLst/>
            </a:prstGeom>
            <a:solidFill>
              <a:srgbClr val="2F8662"/>
            </a:solidFill>
          </p:spPr>
        </p:sp>
        <p:sp>
          <p:nvSpPr>
            <p:cNvPr id="14" name="TextBox 14"/>
            <p:cNvSpPr txBox="1"/>
            <p:nvPr/>
          </p:nvSpPr>
          <p:spPr>
            <a:xfrm>
              <a:off x="470889" y="20788"/>
              <a:ext cx="7505043" cy="1390554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9087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54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SDG stories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3388940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 rot="891149">
            <a:off x="13239907" y="-7774293"/>
            <a:ext cx="16230600" cy="21982670"/>
          </a:xfrm>
          <a:prstGeom prst="rect">
            <a:avLst/>
          </a:prstGeom>
          <a:solidFill>
            <a:srgbClr val="0D6742"/>
          </a:solidFill>
        </p:spPr>
      </p:sp>
      <p:grpSp>
        <p:nvGrpSpPr>
          <p:cNvPr id="3" name="Group 3"/>
          <p:cNvGrpSpPr/>
          <p:nvPr/>
        </p:nvGrpSpPr>
        <p:grpSpPr>
          <a:xfrm>
            <a:off x="8143754" y="2277659"/>
            <a:ext cx="10323981" cy="6934245"/>
            <a:chOff x="0" y="0"/>
            <a:chExt cx="13765308" cy="9245660"/>
          </a:xfrm>
        </p:grpSpPr>
        <p:pic>
          <p:nvPicPr>
            <p:cNvPr id="4" name="Picture 4"/>
            <p:cNvPicPr>
              <a:picLocks noChangeAspect="1"/>
            </p:cNvPicPr>
            <p:nvPr/>
          </p:nvPicPr>
          <p:blipFill>
            <a:blip r:embed="rId2"/>
            <a:srcRect t="41952"/>
            <a:stretch>
              <a:fillRect/>
            </a:stretch>
          </p:blipFill>
          <p:spPr>
            <a:xfrm>
              <a:off x="1632552" y="7899558"/>
              <a:ext cx="11741538" cy="1346102"/>
            </a:xfrm>
            <a:prstGeom prst="rect">
              <a:avLst/>
            </a:prstGeom>
          </p:spPr>
        </p:pic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0" y="0"/>
              <a:ext cx="13765308" cy="8405441"/>
            </a:xfrm>
            <a:prstGeom prst="rect">
              <a:avLst/>
            </a:prstGeom>
          </p:spPr>
        </p:pic>
      </p:grpSp>
      <p:pic>
        <p:nvPicPr>
          <p:cNvPr id="22" name="Picture 21">
            <a:extLst>
              <a:ext uri="{FF2B5EF4-FFF2-40B4-BE49-F238E27FC236}">
                <a16:creationId xmlns:a16="http://schemas.microsoft.com/office/drawing/2014/main" id="{1472B43A-ECB8-4CCB-98A6-814ECC04E31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92200" y="9291452"/>
            <a:ext cx="3990816" cy="451110"/>
          </a:xfrm>
          <a:prstGeom prst="rect">
            <a:avLst/>
          </a:prstGeom>
        </p:spPr>
      </p:pic>
      <p:grpSp>
        <p:nvGrpSpPr>
          <p:cNvPr id="23" name="Group 12">
            <a:extLst>
              <a:ext uri="{FF2B5EF4-FFF2-40B4-BE49-F238E27FC236}">
                <a16:creationId xmlns:a16="http://schemas.microsoft.com/office/drawing/2014/main" id="{F96BD51E-CBD8-4CB3-9A4F-4EBA3C6E3188}"/>
              </a:ext>
            </a:extLst>
          </p:cNvPr>
          <p:cNvGrpSpPr/>
          <p:nvPr/>
        </p:nvGrpSpPr>
        <p:grpSpPr>
          <a:xfrm>
            <a:off x="760956" y="852834"/>
            <a:ext cx="5867400" cy="1301986"/>
            <a:chOff x="0" y="0"/>
            <a:chExt cx="7832234" cy="1735982"/>
          </a:xfrm>
        </p:grpSpPr>
        <p:sp>
          <p:nvSpPr>
            <p:cNvPr id="24" name="AutoShape 13">
              <a:extLst>
                <a:ext uri="{FF2B5EF4-FFF2-40B4-BE49-F238E27FC236}">
                  <a16:creationId xmlns:a16="http://schemas.microsoft.com/office/drawing/2014/main" id="{5198A9FD-D961-47DA-8E04-42A66D7D9210}"/>
                </a:ext>
              </a:extLst>
            </p:cNvPr>
            <p:cNvSpPr/>
            <p:nvPr/>
          </p:nvSpPr>
          <p:spPr>
            <a:xfrm>
              <a:off x="0" y="0"/>
              <a:ext cx="7832234" cy="1735982"/>
            </a:xfrm>
            <a:prstGeom prst="rect">
              <a:avLst/>
            </a:prstGeom>
            <a:solidFill>
              <a:srgbClr val="2F8662"/>
            </a:solidFill>
          </p:spPr>
        </p:sp>
        <p:sp>
          <p:nvSpPr>
            <p:cNvPr id="25" name="TextBox 14">
              <a:extLst>
                <a:ext uri="{FF2B5EF4-FFF2-40B4-BE49-F238E27FC236}">
                  <a16:creationId xmlns:a16="http://schemas.microsoft.com/office/drawing/2014/main" id="{C1B92C72-DA16-4711-8940-C7676EB3E22A}"/>
                </a:ext>
              </a:extLst>
            </p:cNvPr>
            <p:cNvSpPr txBox="1"/>
            <p:nvPr/>
          </p:nvSpPr>
          <p:spPr>
            <a:xfrm>
              <a:off x="196846" y="124813"/>
              <a:ext cx="7505043" cy="1390553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9087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lv-LV" sz="54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Explore SDG stories</a:t>
              </a:r>
              <a:endParaRPr kumimoji="0" lang="en-US" sz="5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26" name="Group 12">
            <a:extLst>
              <a:ext uri="{FF2B5EF4-FFF2-40B4-BE49-F238E27FC236}">
                <a16:creationId xmlns:a16="http://schemas.microsoft.com/office/drawing/2014/main" id="{C96BFF4A-099B-4EB8-9F78-77C49BBAEF58}"/>
              </a:ext>
            </a:extLst>
          </p:cNvPr>
          <p:cNvGrpSpPr/>
          <p:nvPr/>
        </p:nvGrpSpPr>
        <p:grpSpPr>
          <a:xfrm>
            <a:off x="760956" y="2277659"/>
            <a:ext cx="8001000" cy="1301986"/>
            <a:chOff x="0" y="0"/>
            <a:chExt cx="7832234" cy="1735982"/>
          </a:xfrm>
        </p:grpSpPr>
        <p:sp>
          <p:nvSpPr>
            <p:cNvPr id="27" name="AutoShape 13">
              <a:extLst>
                <a:ext uri="{FF2B5EF4-FFF2-40B4-BE49-F238E27FC236}">
                  <a16:creationId xmlns:a16="http://schemas.microsoft.com/office/drawing/2014/main" id="{F30D4402-C9D7-43AF-941B-02949BA39E92}"/>
                </a:ext>
              </a:extLst>
            </p:cNvPr>
            <p:cNvSpPr/>
            <p:nvPr/>
          </p:nvSpPr>
          <p:spPr>
            <a:xfrm>
              <a:off x="0" y="0"/>
              <a:ext cx="7832234" cy="1735982"/>
            </a:xfrm>
            <a:prstGeom prst="rect">
              <a:avLst/>
            </a:prstGeom>
            <a:solidFill>
              <a:srgbClr val="2F8662"/>
            </a:solidFill>
          </p:spPr>
        </p:sp>
        <p:sp>
          <p:nvSpPr>
            <p:cNvPr id="28" name="TextBox 14">
              <a:extLst>
                <a:ext uri="{FF2B5EF4-FFF2-40B4-BE49-F238E27FC236}">
                  <a16:creationId xmlns:a16="http://schemas.microsoft.com/office/drawing/2014/main" id="{603A223A-6DF6-4BFB-A946-3D242A551B6E}"/>
                </a:ext>
              </a:extLst>
            </p:cNvPr>
            <p:cNvSpPr txBox="1"/>
            <p:nvPr/>
          </p:nvSpPr>
          <p:spPr>
            <a:xfrm>
              <a:off x="196846" y="124813"/>
              <a:ext cx="7505044" cy="1390553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9087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54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o</a:t>
              </a:r>
              <a:r>
                <a:rPr kumimoji="0" lang="lv-LV" sz="54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n</a:t>
              </a:r>
              <a:r>
                <a:rPr kumimoji="0" lang="en-US" sz="54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 the Library Map website </a:t>
              </a:r>
            </a:p>
          </p:txBody>
        </p:sp>
      </p:grpSp>
      <p:sp>
        <p:nvSpPr>
          <p:cNvPr id="29" name="TextBox 11">
            <a:extLst>
              <a:ext uri="{FF2B5EF4-FFF2-40B4-BE49-F238E27FC236}">
                <a16:creationId xmlns:a16="http://schemas.microsoft.com/office/drawing/2014/main" id="{F427BB4E-3C10-402E-AE4E-CCA49680044C}"/>
              </a:ext>
            </a:extLst>
          </p:cNvPr>
          <p:cNvSpPr txBox="1"/>
          <p:nvPr/>
        </p:nvSpPr>
        <p:spPr>
          <a:xfrm>
            <a:off x="789494" y="3848100"/>
            <a:ext cx="6691532" cy="277960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4374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-29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Search by country or click on the Map to </a:t>
            </a:r>
            <a:r>
              <a:rPr kumimoji="0" lang="lv-LV" sz="3200" b="0" i="0" u="none" strike="noStrike" kern="1200" cap="none" spc="-29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find stories from your country. Choose the SDG to see relevant stories.</a:t>
            </a:r>
            <a:endParaRPr kumimoji="0" lang="en-GB" sz="3200" b="0" i="0" u="none" strike="noStrike" kern="1200" cap="none" spc="-29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ts val="4374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Tx/>
              <a:buNone/>
              <a:tabLst/>
              <a:defRPr/>
            </a:pPr>
            <a:endParaRPr kumimoji="0" lang="en-GB" sz="3200" b="0" i="0" u="none" strike="noStrike" kern="1200" cap="none" spc="-29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ts val="4374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Tx/>
              <a:buNone/>
              <a:tabLst/>
              <a:defRPr/>
            </a:pPr>
            <a:r>
              <a:rPr kumimoji="0" lang="lv-LV" sz="3200" b="0" i="0" u="none" strike="noStrike" kern="1200" cap="none" spc="-29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We have stories for all 17 SDGs.</a:t>
            </a:r>
            <a:endParaRPr kumimoji="0" lang="en-GB" sz="3200" b="0" i="0" u="none" strike="noStrike" kern="1200" cap="none" spc="-29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C422F51-3EAF-467B-9FE6-7EABDA07788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11821"/>
          <a:stretch/>
        </p:blipFill>
        <p:spPr>
          <a:xfrm>
            <a:off x="9603292" y="2711686"/>
            <a:ext cx="7389308" cy="4749429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D0CCDEC-A5E2-4CB9-ABD0-4560C7161060}"/>
              </a:ext>
            </a:extLst>
          </p:cNvPr>
          <p:cNvSpPr txBox="1"/>
          <p:nvPr/>
        </p:nvSpPr>
        <p:spPr>
          <a:xfrm>
            <a:off x="760956" y="8707116"/>
            <a:ext cx="3689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Numbers as of July 2022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C10FE9F-5BDA-8F89-B3B3-22F606AF521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0956" y="6739307"/>
            <a:ext cx="6546401" cy="1856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3107550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 rot="891149">
            <a:off x="13239907" y="-7774293"/>
            <a:ext cx="16230600" cy="21982670"/>
          </a:xfrm>
          <a:prstGeom prst="rect">
            <a:avLst/>
          </a:prstGeom>
          <a:solidFill>
            <a:srgbClr val="0D6742"/>
          </a:solidFill>
        </p:spPr>
      </p:sp>
      <p:grpSp>
        <p:nvGrpSpPr>
          <p:cNvPr id="3" name="Group 3"/>
          <p:cNvGrpSpPr/>
          <p:nvPr/>
        </p:nvGrpSpPr>
        <p:grpSpPr>
          <a:xfrm>
            <a:off x="8143754" y="2277659"/>
            <a:ext cx="10323981" cy="6934245"/>
            <a:chOff x="0" y="0"/>
            <a:chExt cx="13765308" cy="9245660"/>
          </a:xfrm>
        </p:grpSpPr>
        <p:pic>
          <p:nvPicPr>
            <p:cNvPr id="4" name="Picture 4"/>
            <p:cNvPicPr>
              <a:picLocks noChangeAspect="1"/>
            </p:cNvPicPr>
            <p:nvPr/>
          </p:nvPicPr>
          <p:blipFill>
            <a:blip r:embed="rId2"/>
            <a:srcRect t="41952"/>
            <a:stretch>
              <a:fillRect/>
            </a:stretch>
          </p:blipFill>
          <p:spPr>
            <a:xfrm>
              <a:off x="1632552" y="7899558"/>
              <a:ext cx="11741538" cy="1346102"/>
            </a:xfrm>
            <a:prstGeom prst="rect">
              <a:avLst/>
            </a:prstGeom>
          </p:spPr>
        </p:pic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0" y="0"/>
              <a:ext cx="13765308" cy="8405441"/>
            </a:xfrm>
            <a:prstGeom prst="rect">
              <a:avLst/>
            </a:prstGeom>
          </p:spPr>
        </p:pic>
      </p:grpSp>
      <p:pic>
        <p:nvPicPr>
          <p:cNvPr id="22" name="Picture 21">
            <a:extLst>
              <a:ext uri="{FF2B5EF4-FFF2-40B4-BE49-F238E27FC236}">
                <a16:creationId xmlns:a16="http://schemas.microsoft.com/office/drawing/2014/main" id="{1472B43A-ECB8-4CCB-98A6-814ECC04E31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92200" y="9291452"/>
            <a:ext cx="3990816" cy="451110"/>
          </a:xfrm>
          <a:prstGeom prst="rect">
            <a:avLst/>
          </a:prstGeom>
        </p:spPr>
      </p:pic>
      <p:grpSp>
        <p:nvGrpSpPr>
          <p:cNvPr id="23" name="Group 12">
            <a:extLst>
              <a:ext uri="{FF2B5EF4-FFF2-40B4-BE49-F238E27FC236}">
                <a16:creationId xmlns:a16="http://schemas.microsoft.com/office/drawing/2014/main" id="{F96BD51E-CBD8-4CB3-9A4F-4EBA3C6E3188}"/>
              </a:ext>
            </a:extLst>
          </p:cNvPr>
          <p:cNvGrpSpPr/>
          <p:nvPr/>
        </p:nvGrpSpPr>
        <p:grpSpPr>
          <a:xfrm>
            <a:off x="760956" y="852834"/>
            <a:ext cx="7382798" cy="1301986"/>
            <a:chOff x="0" y="0"/>
            <a:chExt cx="7832234" cy="1735982"/>
          </a:xfrm>
        </p:grpSpPr>
        <p:sp>
          <p:nvSpPr>
            <p:cNvPr id="24" name="AutoShape 13">
              <a:extLst>
                <a:ext uri="{FF2B5EF4-FFF2-40B4-BE49-F238E27FC236}">
                  <a16:creationId xmlns:a16="http://schemas.microsoft.com/office/drawing/2014/main" id="{5198A9FD-D961-47DA-8E04-42A66D7D9210}"/>
                </a:ext>
              </a:extLst>
            </p:cNvPr>
            <p:cNvSpPr/>
            <p:nvPr/>
          </p:nvSpPr>
          <p:spPr>
            <a:xfrm>
              <a:off x="0" y="0"/>
              <a:ext cx="7832234" cy="1735982"/>
            </a:xfrm>
            <a:prstGeom prst="rect">
              <a:avLst/>
            </a:prstGeom>
            <a:solidFill>
              <a:srgbClr val="2F8662"/>
            </a:solidFill>
          </p:spPr>
        </p:sp>
        <p:sp>
          <p:nvSpPr>
            <p:cNvPr id="25" name="TextBox 14">
              <a:extLst>
                <a:ext uri="{FF2B5EF4-FFF2-40B4-BE49-F238E27FC236}">
                  <a16:creationId xmlns:a16="http://schemas.microsoft.com/office/drawing/2014/main" id="{C1B92C72-DA16-4711-8940-C7676EB3E22A}"/>
                </a:ext>
              </a:extLst>
            </p:cNvPr>
            <p:cNvSpPr txBox="1"/>
            <p:nvPr/>
          </p:nvSpPr>
          <p:spPr>
            <a:xfrm>
              <a:off x="196846" y="124813"/>
              <a:ext cx="7505043" cy="1390553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9087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lv-LV" sz="54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Explore About page</a:t>
              </a:r>
              <a:endParaRPr kumimoji="0" lang="en-US" sz="5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26" name="Group 12">
            <a:extLst>
              <a:ext uri="{FF2B5EF4-FFF2-40B4-BE49-F238E27FC236}">
                <a16:creationId xmlns:a16="http://schemas.microsoft.com/office/drawing/2014/main" id="{C96BFF4A-099B-4EB8-9F78-77C49BBAEF58}"/>
              </a:ext>
            </a:extLst>
          </p:cNvPr>
          <p:cNvGrpSpPr/>
          <p:nvPr/>
        </p:nvGrpSpPr>
        <p:grpSpPr>
          <a:xfrm>
            <a:off x="760956" y="2277659"/>
            <a:ext cx="8001000" cy="1301986"/>
            <a:chOff x="0" y="0"/>
            <a:chExt cx="7832234" cy="1735982"/>
          </a:xfrm>
        </p:grpSpPr>
        <p:sp>
          <p:nvSpPr>
            <p:cNvPr id="27" name="AutoShape 13">
              <a:extLst>
                <a:ext uri="{FF2B5EF4-FFF2-40B4-BE49-F238E27FC236}">
                  <a16:creationId xmlns:a16="http://schemas.microsoft.com/office/drawing/2014/main" id="{F30D4402-C9D7-43AF-941B-02949BA39E92}"/>
                </a:ext>
              </a:extLst>
            </p:cNvPr>
            <p:cNvSpPr/>
            <p:nvPr/>
          </p:nvSpPr>
          <p:spPr>
            <a:xfrm>
              <a:off x="0" y="0"/>
              <a:ext cx="7832234" cy="1735982"/>
            </a:xfrm>
            <a:prstGeom prst="rect">
              <a:avLst/>
            </a:prstGeom>
            <a:solidFill>
              <a:srgbClr val="2F8662"/>
            </a:solidFill>
          </p:spPr>
        </p:sp>
        <p:sp>
          <p:nvSpPr>
            <p:cNvPr id="28" name="TextBox 14">
              <a:extLst>
                <a:ext uri="{FF2B5EF4-FFF2-40B4-BE49-F238E27FC236}">
                  <a16:creationId xmlns:a16="http://schemas.microsoft.com/office/drawing/2014/main" id="{603A223A-6DF6-4BFB-A946-3D242A551B6E}"/>
                </a:ext>
              </a:extLst>
            </p:cNvPr>
            <p:cNvSpPr txBox="1"/>
            <p:nvPr/>
          </p:nvSpPr>
          <p:spPr>
            <a:xfrm>
              <a:off x="196846" y="124813"/>
              <a:ext cx="7505044" cy="1390553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9087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lv-LV" sz="54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of</a:t>
              </a:r>
              <a:r>
                <a:rPr kumimoji="0" lang="en-US" sz="54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 the Library Map website </a:t>
              </a:r>
            </a:p>
          </p:txBody>
        </p:sp>
      </p:grpSp>
      <p:sp>
        <p:nvSpPr>
          <p:cNvPr id="29" name="TextBox 11">
            <a:extLst>
              <a:ext uri="{FF2B5EF4-FFF2-40B4-BE49-F238E27FC236}">
                <a16:creationId xmlns:a16="http://schemas.microsoft.com/office/drawing/2014/main" id="{F427BB4E-3C10-402E-AE4E-CCA49680044C}"/>
              </a:ext>
            </a:extLst>
          </p:cNvPr>
          <p:cNvSpPr txBox="1"/>
          <p:nvPr/>
        </p:nvSpPr>
        <p:spPr>
          <a:xfrm>
            <a:off x="760956" y="4000500"/>
            <a:ext cx="7508153" cy="503663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ts val="4374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lv-LV" sz="3200" b="0" i="0" u="none" strike="noStrike" kern="1200" cap="none" spc="-29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Definitions of data metrics, library types, and items on country profiles</a:t>
            </a:r>
          </a:p>
          <a:p>
            <a:pPr marL="457200" marR="0" lvl="0" indent="-457200" algn="l" defTabSz="914400" rtl="0" eaLnBrk="1" fontAlgn="auto" latinLnBrk="0" hangingPunct="1">
              <a:lnSpc>
                <a:spcPts val="4374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lv-LV" sz="3200" b="0" i="0" u="none" strike="noStrike" kern="1200" cap="none" spc="-29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ts val="4374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lv-LV" sz="3200" b="0" i="0" u="none" strike="noStrike" kern="1200" cap="none" spc="-29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Explainers and guides for data contributors</a:t>
            </a:r>
          </a:p>
          <a:p>
            <a:pPr marL="457200" marR="0" lvl="0" indent="-457200" algn="l" defTabSz="914400" rtl="0" eaLnBrk="1" fontAlgn="auto" latinLnBrk="0" hangingPunct="1">
              <a:lnSpc>
                <a:spcPts val="4374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lv-LV" sz="3200" b="0" i="0" u="none" strike="noStrike" kern="1200" cap="none" spc="-29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ts val="4374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lv-LV" sz="3200" b="0" i="0" u="none" strike="noStrike" kern="1200" cap="none" spc="-29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Instructions for country profile contributors</a:t>
            </a:r>
          </a:p>
          <a:p>
            <a:pPr marL="457200" marR="0" lvl="0" indent="-457200" algn="l" defTabSz="914400" rtl="0" eaLnBrk="1" fontAlgn="auto" latinLnBrk="0" hangingPunct="1">
              <a:lnSpc>
                <a:spcPts val="4374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lv-LV" sz="3200" b="0" i="0" u="none" strike="noStrike" kern="1200" cap="none" spc="-29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ts val="4374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lv-LV" sz="3200" b="0" i="0" u="none" strike="noStrike" kern="1200" cap="none" spc="-29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Resources for SDG storytelling</a:t>
            </a:r>
          </a:p>
          <a:p>
            <a:pPr marL="457200" marR="0" lvl="0" indent="-457200" algn="l" defTabSz="914400" rtl="0" eaLnBrk="1" fontAlgn="auto" latinLnBrk="0" hangingPunct="1">
              <a:lnSpc>
                <a:spcPts val="4374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en-GB" sz="3200" b="0" i="0" u="none" strike="noStrike" kern="1200" cap="none" spc="-29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2A2FC8E-853E-460E-AE62-7DD25B09A01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311"/>
          <a:stretch/>
        </p:blipFill>
        <p:spPr>
          <a:xfrm>
            <a:off x="9560647" y="2617486"/>
            <a:ext cx="7508153" cy="4842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9616251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384ED662-DD4B-4B42-8DFE-85DBC7C7D38C}"/>
              </a:ext>
            </a:extLst>
          </p:cNvPr>
          <p:cNvGrpSpPr/>
          <p:nvPr/>
        </p:nvGrpSpPr>
        <p:grpSpPr>
          <a:xfrm>
            <a:off x="1074507" y="2324100"/>
            <a:ext cx="16138986" cy="3681702"/>
            <a:chOff x="716338" y="1825283"/>
            <a:chExt cx="10759324" cy="2454468"/>
          </a:xfrm>
        </p:grpSpPr>
        <p:pic>
          <p:nvPicPr>
            <p:cNvPr id="19" name="Picture 18" descr="A close up of text on a white background&#10;&#10;Description automatically generated">
              <a:extLst>
                <a:ext uri="{FF2B5EF4-FFF2-40B4-BE49-F238E27FC236}">
                  <a16:creationId xmlns:a16="http://schemas.microsoft.com/office/drawing/2014/main" id="{6F76FF85-3296-4757-A6EC-249A2502656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6338" y="1825284"/>
              <a:ext cx="2459656" cy="2454467"/>
            </a:xfrm>
            <a:prstGeom prst="rect">
              <a:avLst/>
            </a:prstGeom>
            <a:ln w="3175">
              <a:solidFill>
                <a:schemeClr val="bg2">
                  <a:lumMod val="75000"/>
                </a:schemeClr>
              </a:solidFill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A7EFE4E-BF30-4CE6-BF55-040D8725F707}"/>
                </a:ext>
              </a:extLst>
            </p:cNvPr>
            <p:cNvSpPr/>
            <p:nvPr/>
          </p:nvSpPr>
          <p:spPr>
            <a:xfrm>
              <a:off x="3482894" y="1825283"/>
              <a:ext cx="2459656" cy="2454467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2F8662"/>
              </a:solidFill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ctr" defTabSz="1371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srgbClr val="10593A"/>
                </a:solidFill>
                <a:effectLst/>
                <a:uLnTx/>
                <a:uFillTx/>
                <a:latin typeface="Franklin Gothic Demi" panose="020B0703020102020204" pitchFamily="34" charset="0"/>
                <a:ea typeface="+mn-ea"/>
                <a:cs typeface="+mn-cs"/>
              </a:endParaRPr>
            </a:p>
            <a:p>
              <a:pPr marL="0" marR="0" lvl="0" indent="0" algn="ctr" defTabSz="1371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3900" b="0" i="0" u="none" strike="noStrike" kern="1200" cap="none" spc="0" normalizeH="0" baseline="0" noProof="0" dirty="0">
                  <a:ln>
                    <a:noFill/>
                  </a:ln>
                  <a:solidFill>
                    <a:srgbClr val="85B046"/>
                  </a:solidFill>
                  <a:effectLst/>
                  <a:uLnTx/>
                  <a:uFillTx/>
                  <a:latin typeface="Franklin Gothic Demi" panose="020B0703020102020204" pitchFamily="34" charset="0"/>
                  <a:ea typeface="+mn-ea"/>
                  <a:cs typeface="+mn-cs"/>
                </a:rPr>
                <a:t>LIBRARY DATA</a:t>
              </a:r>
            </a:p>
            <a:p>
              <a:pPr marL="0" marR="0" lvl="0" indent="0" algn="ctr" defTabSz="1371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4200" b="0" i="0" u="none" strike="noStrike" kern="1200" cap="none" spc="0" normalizeH="0" baseline="0" noProof="0" dirty="0">
                <a:ln>
                  <a:noFill/>
                </a:ln>
                <a:solidFill>
                  <a:srgbClr val="10593A"/>
                </a:solidFill>
                <a:effectLst/>
                <a:uLnTx/>
                <a:uFillTx/>
                <a:latin typeface="Franklin Gothic Medium" panose="020B0603020102020204" pitchFamily="34" charset="0"/>
                <a:ea typeface="+mn-ea"/>
                <a:cs typeface="+mn-cs"/>
              </a:endParaRPr>
            </a:p>
            <a:p>
              <a:pPr marL="0" marR="0" lvl="0" indent="0" algn="ctr" defTabSz="1371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100" b="0" i="0" u="none" strike="noStrike" kern="1200" cap="none" spc="0" normalizeH="0" baseline="0" noProof="0" dirty="0">
                  <a:ln>
                    <a:noFill/>
                  </a:ln>
                  <a:solidFill>
                    <a:srgbClr val="10593A"/>
                  </a:solidFill>
                  <a:effectLst/>
                  <a:uLnTx/>
                  <a:uFillTx/>
                  <a:latin typeface="Franklin Gothic Demi" panose="020B0703020102020204" pitchFamily="34" charset="0"/>
                  <a:ea typeface="+mn-ea"/>
                  <a:cs typeface="+mn-cs"/>
                </a:rPr>
                <a:t>136</a:t>
              </a:r>
              <a:endParaRPr kumimoji="0" lang="en-GB" sz="2700" b="0" i="0" u="none" strike="noStrike" kern="1200" cap="none" spc="0" normalizeH="0" baseline="0" noProof="0" dirty="0">
                <a:ln>
                  <a:noFill/>
                </a:ln>
                <a:solidFill>
                  <a:srgbClr val="10593A"/>
                </a:solidFill>
                <a:effectLst/>
                <a:uLnTx/>
                <a:uFillTx/>
                <a:latin typeface="Franklin Gothic Demi" panose="020B0703020102020204" pitchFamily="34" charset="0"/>
                <a:ea typeface="+mn-ea"/>
                <a:cs typeface="+mn-cs"/>
              </a:endParaRPr>
            </a:p>
            <a:p>
              <a:pPr marL="0" marR="0" lvl="0" indent="0" algn="ctr" defTabSz="1371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700" b="0" i="0" u="none" strike="noStrike" kern="1200" cap="none" spc="0" normalizeH="0" baseline="0" noProof="0" dirty="0">
                  <a:ln>
                    <a:noFill/>
                  </a:ln>
                  <a:solidFill>
                    <a:srgbClr val="85B046"/>
                  </a:solidFill>
                  <a:effectLst/>
                  <a:uLnTx/>
                  <a:uFillTx/>
                  <a:latin typeface="Franklin Gothic Medium" panose="020B0603020102020204" pitchFamily="34" charset="0"/>
                  <a:ea typeface="+mn-ea"/>
                  <a:cs typeface="+mn-cs"/>
                </a:rPr>
                <a:t>countries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76E7835E-5732-43E7-B580-04D87605C6DF}"/>
                </a:ext>
              </a:extLst>
            </p:cNvPr>
            <p:cNvSpPr/>
            <p:nvPr/>
          </p:nvSpPr>
          <p:spPr>
            <a:xfrm>
              <a:off x="6249452" y="1825283"/>
              <a:ext cx="2459656" cy="2454467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2F8662"/>
              </a:solidFill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ctr" defTabSz="1371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srgbClr val="008B96"/>
                </a:solidFill>
                <a:effectLst/>
                <a:uLnTx/>
                <a:uFillTx/>
                <a:latin typeface="Franklin Gothic Demi" panose="020B0703020102020204" pitchFamily="34" charset="0"/>
                <a:ea typeface="+mn-ea"/>
                <a:cs typeface="+mn-cs"/>
              </a:endParaRPr>
            </a:p>
            <a:p>
              <a:pPr marL="0" marR="0" lvl="0" indent="0" algn="ctr" defTabSz="1371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3900" b="0" i="0" u="none" strike="noStrike" kern="1200" cap="none" spc="0" normalizeH="0" baseline="0" noProof="0" dirty="0">
                  <a:ln>
                    <a:noFill/>
                  </a:ln>
                  <a:solidFill>
                    <a:srgbClr val="85B046"/>
                  </a:solidFill>
                  <a:effectLst/>
                  <a:uLnTx/>
                  <a:uFillTx/>
                  <a:latin typeface="Franklin Gothic Demi" panose="020B0703020102020204" pitchFamily="34" charset="0"/>
                  <a:ea typeface="+mn-ea"/>
                  <a:cs typeface="+mn-cs"/>
                </a:rPr>
                <a:t>SDG</a:t>
              </a:r>
              <a:r>
                <a:rPr kumimoji="0" lang="en-GB" sz="3600" b="0" i="0" u="none" strike="noStrike" kern="1200" cap="none" spc="0" normalizeH="0" baseline="0" noProof="0" dirty="0">
                  <a:ln>
                    <a:noFill/>
                  </a:ln>
                  <a:solidFill>
                    <a:srgbClr val="85B046"/>
                  </a:solidFill>
                  <a:effectLst/>
                  <a:uLnTx/>
                  <a:uFillTx/>
                  <a:latin typeface="Franklin Gothic Demi" panose="020B0703020102020204" pitchFamily="34" charset="0"/>
                  <a:ea typeface="+mn-ea"/>
                  <a:cs typeface="+mn-cs"/>
                </a:rPr>
                <a:t> </a:t>
              </a:r>
              <a:r>
                <a:rPr kumimoji="0" lang="en-GB" sz="3900" b="0" i="0" u="none" strike="noStrike" kern="1200" cap="none" spc="0" normalizeH="0" baseline="0" noProof="0" dirty="0">
                  <a:ln>
                    <a:noFill/>
                  </a:ln>
                  <a:solidFill>
                    <a:srgbClr val="85B046"/>
                  </a:solidFill>
                  <a:effectLst/>
                  <a:uLnTx/>
                  <a:uFillTx/>
                  <a:latin typeface="Franklin Gothic Demi" panose="020B0703020102020204" pitchFamily="34" charset="0"/>
                  <a:ea typeface="+mn-ea"/>
                  <a:cs typeface="+mn-cs"/>
                </a:rPr>
                <a:t>STORIES</a:t>
              </a:r>
            </a:p>
            <a:p>
              <a:pPr marL="0" marR="0" lvl="0" indent="0" algn="ctr" defTabSz="1371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4200" b="0" i="0" u="none" strike="noStrike" kern="1200" cap="none" spc="0" normalizeH="0" baseline="0" noProof="0" dirty="0">
                <a:ln>
                  <a:noFill/>
                </a:ln>
                <a:solidFill>
                  <a:srgbClr val="008B96"/>
                </a:solidFill>
                <a:effectLst/>
                <a:uLnTx/>
                <a:uFillTx/>
                <a:latin typeface="Franklin Gothic Demi" panose="020B0703020102020204" pitchFamily="34" charset="0"/>
                <a:ea typeface="+mn-ea"/>
                <a:cs typeface="+mn-cs"/>
              </a:endParaRPr>
            </a:p>
            <a:p>
              <a:pPr marL="0" marR="0" lvl="0" indent="0" algn="ctr" defTabSz="1371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100" b="0" i="0" u="none" strike="noStrike" kern="1200" cap="none" spc="0" normalizeH="0" baseline="0" noProof="0" dirty="0">
                  <a:ln>
                    <a:noFill/>
                  </a:ln>
                  <a:solidFill>
                    <a:srgbClr val="10593A"/>
                  </a:solidFill>
                  <a:effectLst/>
                  <a:uLnTx/>
                  <a:uFillTx/>
                  <a:latin typeface="Franklin Gothic Demi" panose="020B0703020102020204" pitchFamily="34" charset="0"/>
                  <a:ea typeface="+mn-ea"/>
                  <a:cs typeface="+mn-cs"/>
                </a:rPr>
                <a:t>56</a:t>
              </a:r>
              <a:endParaRPr kumimoji="0" lang="en-GB" sz="2700" b="0" i="0" u="none" strike="noStrike" kern="1200" cap="none" spc="0" normalizeH="0" baseline="0" noProof="0" dirty="0">
                <a:ln>
                  <a:noFill/>
                </a:ln>
                <a:solidFill>
                  <a:srgbClr val="10593A"/>
                </a:solidFill>
                <a:effectLst/>
                <a:uLnTx/>
                <a:uFillTx/>
                <a:latin typeface="Franklin Gothic Demi" panose="020B0703020102020204" pitchFamily="34" charset="0"/>
                <a:ea typeface="+mn-ea"/>
                <a:cs typeface="+mn-cs"/>
              </a:endParaRPr>
            </a:p>
            <a:p>
              <a:pPr marL="0" marR="0" lvl="0" indent="0" algn="ctr" defTabSz="1371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700" b="0" i="0" u="none" strike="noStrike" kern="1200" cap="none" spc="0" normalizeH="0" baseline="0" noProof="0" dirty="0">
                  <a:ln>
                    <a:noFill/>
                  </a:ln>
                  <a:solidFill>
                    <a:srgbClr val="85B046"/>
                  </a:solidFill>
                  <a:effectLst/>
                  <a:uLnTx/>
                  <a:uFillTx/>
                  <a:latin typeface="Franklin Gothic Medium" panose="020B0603020102020204" pitchFamily="34" charset="0"/>
                  <a:ea typeface="+mn-ea"/>
                  <a:cs typeface="+mn-cs"/>
                </a:rPr>
                <a:t>stories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D4EC6881-67E0-4A9E-B189-45BCBF78718E}"/>
                </a:ext>
              </a:extLst>
            </p:cNvPr>
            <p:cNvSpPr/>
            <p:nvPr/>
          </p:nvSpPr>
          <p:spPr>
            <a:xfrm>
              <a:off x="9016006" y="1825283"/>
              <a:ext cx="2459656" cy="2454467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2F8662"/>
              </a:solidFill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ctr" defTabSz="1371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srgbClr val="008B96"/>
                </a:solidFill>
                <a:effectLst/>
                <a:uLnTx/>
                <a:uFillTx/>
                <a:latin typeface="Franklin Gothic Demi" panose="020B0703020102020204" pitchFamily="34" charset="0"/>
                <a:ea typeface="+mn-ea"/>
                <a:cs typeface="+mn-cs"/>
              </a:endParaRPr>
            </a:p>
            <a:p>
              <a:pPr marL="0" marR="0" lvl="0" indent="0" algn="ctr" defTabSz="1371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3900" b="0" i="0" u="none" strike="noStrike" kern="1200" cap="none" spc="0" normalizeH="0" baseline="0" noProof="0" dirty="0">
                  <a:ln>
                    <a:noFill/>
                  </a:ln>
                  <a:solidFill>
                    <a:srgbClr val="85B046"/>
                  </a:solidFill>
                  <a:effectLst/>
                  <a:uLnTx/>
                  <a:uFillTx/>
                  <a:latin typeface="Franklin Gothic Demi" panose="020B0703020102020204" pitchFamily="34" charset="0"/>
                  <a:ea typeface="+mn-ea"/>
                  <a:cs typeface="+mn-cs"/>
                </a:rPr>
                <a:t>COUNTRY PROFILES</a:t>
              </a:r>
              <a:endPara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85B046"/>
                </a:solidFill>
                <a:effectLst/>
                <a:uLnTx/>
                <a:uFillTx/>
                <a:latin typeface="Franklin Gothic Demi" panose="020B0703020102020204" pitchFamily="34" charset="0"/>
                <a:ea typeface="+mn-ea"/>
                <a:cs typeface="+mn-cs"/>
              </a:endParaRPr>
            </a:p>
            <a:p>
              <a:pPr marL="0" marR="0" lvl="0" indent="0" algn="ctr" defTabSz="1371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100" b="0" i="0" u="none" strike="noStrike" kern="1200" cap="none" spc="0" normalizeH="0" baseline="0" noProof="0" dirty="0">
                  <a:ln>
                    <a:noFill/>
                  </a:ln>
                  <a:solidFill>
                    <a:srgbClr val="10593A"/>
                  </a:solidFill>
                  <a:effectLst/>
                  <a:uLnTx/>
                  <a:uFillTx/>
                  <a:latin typeface="Franklin Gothic Demi" panose="020B0703020102020204" pitchFamily="34" charset="0"/>
                  <a:ea typeface="+mn-ea"/>
                  <a:cs typeface="+mn-cs"/>
                </a:rPr>
                <a:t>29</a:t>
              </a:r>
            </a:p>
            <a:p>
              <a:pPr marL="0" marR="0" lvl="0" indent="0" algn="ctr" defTabSz="1371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700" b="0" i="0" u="none" strike="noStrike" kern="1200" cap="none" spc="0" normalizeH="0" baseline="0" noProof="0" dirty="0">
                  <a:ln>
                    <a:noFill/>
                  </a:ln>
                  <a:solidFill>
                    <a:srgbClr val="85B046"/>
                  </a:solidFill>
                  <a:effectLst/>
                  <a:uLnTx/>
                  <a:uFillTx/>
                  <a:latin typeface="Franklin Gothic Medium" panose="020B0603020102020204" pitchFamily="34" charset="0"/>
                  <a:ea typeface="+mn-ea"/>
                  <a:cs typeface="+mn-cs"/>
                </a:rPr>
                <a:t>countries</a:t>
              </a:r>
            </a:p>
          </p:txBody>
        </p:sp>
      </p:grpSp>
      <p:pic>
        <p:nvPicPr>
          <p:cNvPr id="24" name="Picture 23" descr="A picture containing vector graphics&#10;&#10;Description automatically generated">
            <a:extLst>
              <a:ext uri="{FF2B5EF4-FFF2-40B4-BE49-F238E27FC236}">
                <a16:creationId xmlns:a16="http://schemas.microsoft.com/office/drawing/2014/main" id="{6C483D0E-603B-4FC7-830B-96160804C37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20870" y="5232236"/>
            <a:ext cx="648644" cy="648644"/>
          </a:xfrm>
          <a:prstGeom prst="rect">
            <a:avLst/>
          </a:prstGeom>
        </p:spPr>
      </p:pic>
      <p:grpSp>
        <p:nvGrpSpPr>
          <p:cNvPr id="14" name="Group 14">
            <a:extLst>
              <a:ext uri="{FF2B5EF4-FFF2-40B4-BE49-F238E27FC236}">
                <a16:creationId xmlns:a16="http://schemas.microsoft.com/office/drawing/2014/main" id="{D8AB8721-0FA8-4275-825A-AF6DB434F3B6}"/>
              </a:ext>
            </a:extLst>
          </p:cNvPr>
          <p:cNvGrpSpPr/>
          <p:nvPr/>
        </p:nvGrpSpPr>
        <p:grpSpPr>
          <a:xfrm>
            <a:off x="1086581" y="419100"/>
            <a:ext cx="8057419" cy="1254585"/>
            <a:chOff x="0" y="50424"/>
            <a:chExt cx="10425491" cy="1672780"/>
          </a:xfrm>
        </p:grpSpPr>
        <p:sp>
          <p:nvSpPr>
            <p:cNvPr id="15" name="AutoShape 15">
              <a:extLst>
                <a:ext uri="{FF2B5EF4-FFF2-40B4-BE49-F238E27FC236}">
                  <a16:creationId xmlns:a16="http://schemas.microsoft.com/office/drawing/2014/main" id="{12FB43E9-0B19-4CD5-A2B4-9B9D31C2EB83}"/>
                </a:ext>
              </a:extLst>
            </p:cNvPr>
            <p:cNvSpPr/>
            <p:nvPr/>
          </p:nvSpPr>
          <p:spPr>
            <a:xfrm>
              <a:off x="0" y="50424"/>
              <a:ext cx="10425491" cy="1672780"/>
            </a:xfrm>
            <a:prstGeom prst="rect">
              <a:avLst/>
            </a:prstGeom>
            <a:solidFill>
              <a:srgbClr val="2F8662"/>
            </a:solidFill>
          </p:spPr>
        </p:sp>
        <p:sp>
          <p:nvSpPr>
            <p:cNvPr id="16" name="TextBox 16">
              <a:extLst>
                <a:ext uri="{FF2B5EF4-FFF2-40B4-BE49-F238E27FC236}">
                  <a16:creationId xmlns:a16="http://schemas.microsoft.com/office/drawing/2014/main" id="{9D6235A4-CEB2-4D67-B8E2-FC73FE702D9F}"/>
                </a:ext>
              </a:extLst>
            </p:cNvPr>
            <p:cNvSpPr txBox="1"/>
            <p:nvPr/>
          </p:nvSpPr>
          <p:spPr>
            <a:xfrm>
              <a:off x="195043" y="85725"/>
              <a:ext cx="9952960" cy="1363365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84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lv-LV" sz="66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Power your advocacy!</a:t>
              </a:r>
              <a:endParaRPr kumimoji="0" lang="en-US" sz="6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35D8175F-1BB6-4897-B4F9-A33776490281}"/>
              </a:ext>
            </a:extLst>
          </p:cNvPr>
          <p:cNvSpPr txBox="1"/>
          <p:nvPr/>
        </p:nvSpPr>
        <p:spPr>
          <a:xfrm>
            <a:off x="5188785" y="6427616"/>
            <a:ext cx="1189500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Use 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highlight>
                  <a:srgbClr val="2F8662"/>
                </a:highlight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 data 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 in briefs, presentations and messages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Tx/>
              <a:buNone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Use 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highlight>
                  <a:srgbClr val="2F8662"/>
                </a:highlight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 stories 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 to motivate, persuade, and inspire to act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Tx/>
              <a:buNone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nivers Condensed" panose="020B0506020202050204" pitchFamily="34" charset="0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8662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Use 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highlight>
                  <a:srgbClr val="2F8662"/>
                </a:highlight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 country profiles 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rPr>
              <a:t> to highlight priorities, issues, and achievements</a:t>
            </a:r>
          </a:p>
        </p:txBody>
      </p:sp>
      <p:pic>
        <p:nvPicPr>
          <p:cNvPr id="2" name="Picture 1" descr="Icon&#10;&#10;Description automatically generated">
            <a:extLst>
              <a:ext uri="{FF2B5EF4-FFF2-40B4-BE49-F238E27FC236}">
                <a16:creationId xmlns:a16="http://schemas.microsoft.com/office/drawing/2014/main" id="{B0131D6E-3806-1EE2-54AF-976BC48A8F2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3885" y="5299993"/>
            <a:ext cx="643348" cy="643348"/>
          </a:xfrm>
          <a:prstGeom prst="rect">
            <a:avLst/>
          </a:prstGeom>
        </p:spPr>
      </p:pic>
      <p:pic>
        <p:nvPicPr>
          <p:cNvPr id="4" name="Picture 3" descr="Logo, icon&#10;&#10;Description automatically generated">
            <a:extLst>
              <a:ext uri="{FF2B5EF4-FFF2-40B4-BE49-F238E27FC236}">
                <a16:creationId xmlns:a16="http://schemas.microsoft.com/office/drawing/2014/main" id="{2B1753D0-5C48-4145-DB0F-82E41B946D9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88079" y="5299993"/>
            <a:ext cx="619011" cy="619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9803810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ext&#10;&#10;Description automatically generated">
            <a:extLst>
              <a:ext uri="{FF2B5EF4-FFF2-40B4-BE49-F238E27FC236}">
                <a16:creationId xmlns:a16="http://schemas.microsoft.com/office/drawing/2014/main" id="{85E9B715-C7F0-4F91-B3DE-7898174D96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3971" y="1911639"/>
            <a:ext cx="4974785" cy="2450499"/>
          </a:xfrm>
          <a:prstGeom prst="rect">
            <a:avLst/>
          </a:prstGeom>
          <a:ln w="6350">
            <a:solidFill>
              <a:srgbClr val="2F8662"/>
            </a:solidFill>
          </a:ln>
        </p:spPr>
      </p:pic>
      <p:pic>
        <p:nvPicPr>
          <p:cNvPr id="10" name="Picture 9" descr="Text&#10;&#10;Description automatically generated with low confidence">
            <a:extLst>
              <a:ext uri="{FF2B5EF4-FFF2-40B4-BE49-F238E27FC236}">
                <a16:creationId xmlns:a16="http://schemas.microsoft.com/office/drawing/2014/main" id="{B02A5187-134B-4EFC-9FD7-9B8596D544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35765" y="4584030"/>
            <a:ext cx="4982694" cy="2616682"/>
          </a:xfrm>
          <a:prstGeom prst="rect">
            <a:avLst/>
          </a:prstGeom>
          <a:ln w="6350">
            <a:solidFill>
              <a:srgbClr val="2F8662"/>
            </a:solidFill>
          </a:ln>
        </p:spPr>
      </p:pic>
      <p:pic>
        <p:nvPicPr>
          <p:cNvPr id="12" name="Picture 11" descr="Chart, bubble chart&#10;&#10;Description automatically generated">
            <a:extLst>
              <a:ext uri="{FF2B5EF4-FFF2-40B4-BE49-F238E27FC236}">
                <a16:creationId xmlns:a16="http://schemas.microsoft.com/office/drawing/2014/main" id="{F5E8730A-8A9E-4777-8AB0-93D597E241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95541" y="1911639"/>
            <a:ext cx="4634992" cy="2440614"/>
          </a:xfrm>
          <a:prstGeom prst="rect">
            <a:avLst/>
          </a:prstGeom>
          <a:ln w="6350">
            <a:solidFill>
              <a:srgbClr val="2F8662"/>
            </a:solidFill>
          </a:ln>
        </p:spPr>
      </p:pic>
      <p:pic>
        <p:nvPicPr>
          <p:cNvPr id="14" name="Picture 13" descr="Text&#10;&#10;Description automatically generated">
            <a:extLst>
              <a:ext uri="{FF2B5EF4-FFF2-40B4-BE49-F238E27FC236}">
                <a16:creationId xmlns:a16="http://schemas.microsoft.com/office/drawing/2014/main" id="{0DFC26D2-8267-4B03-B233-8E8F0A3C51A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43674" y="7355786"/>
            <a:ext cx="4974785" cy="2602962"/>
          </a:xfrm>
          <a:prstGeom prst="rect">
            <a:avLst/>
          </a:prstGeom>
          <a:ln w="6350">
            <a:solidFill>
              <a:srgbClr val="2F8662"/>
            </a:solidFill>
          </a:ln>
        </p:spPr>
      </p:pic>
      <p:pic>
        <p:nvPicPr>
          <p:cNvPr id="16" name="Picture 15" descr="Text&#10;&#10;Description automatically generated">
            <a:extLst>
              <a:ext uri="{FF2B5EF4-FFF2-40B4-BE49-F238E27FC236}">
                <a16:creationId xmlns:a16="http://schemas.microsoft.com/office/drawing/2014/main" id="{4F368928-E885-4BC8-894C-39CBEB57EE3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95541" y="4589546"/>
            <a:ext cx="4695716" cy="2472588"/>
          </a:xfrm>
          <a:prstGeom prst="rect">
            <a:avLst/>
          </a:prstGeom>
          <a:ln w="6350">
            <a:solidFill>
              <a:srgbClr val="2F8662"/>
            </a:solidFill>
          </a:ln>
        </p:spPr>
      </p:pic>
      <p:pic>
        <p:nvPicPr>
          <p:cNvPr id="18" name="Picture 17" descr="Text&#10;&#10;Description automatically generated">
            <a:extLst>
              <a:ext uri="{FF2B5EF4-FFF2-40B4-BE49-F238E27FC236}">
                <a16:creationId xmlns:a16="http://schemas.microsoft.com/office/drawing/2014/main" id="{E77D6405-1E9C-430B-8BD4-7120E882867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95541" y="7355786"/>
            <a:ext cx="4664510" cy="2419988"/>
          </a:xfrm>
          <a:prstGeom prst="rect">
            <a:avLst/>
          </a:prstGeom>
          <a:ln w="6350">
            <a:solidFill>
              <a:srgbClr val="2F8662"/>
            </a:solidFill>
          </a:ln>
        </p:spPr>
      </p:pic>
      <p:pic>
        <p:nvPicPr>
          <p:cNvPr id="38" name="Picture 37" descr="Text&#10;&#10;Description automatically generated">
            <a:extLst>
              <a:ext uri="{FF2B5EF4-FFF2-40B4-BE49-F238E27FC236}">
                <a16:creationId xmlns:a16="http://schemas.microsoft.com/office/drawing/2014/main" id="{2DF479C4-EDDA-4850-B19F-DA7557B4905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917241" y="4584030"/>
            <a:ext cx="4634994" cy="2440614"/>
          </a:xfrm>
          <a:prstGeom prst="rect">
            <a:avLst/>
          </a:prstGeom>
          <a:ln w="6350">
            <a:solidFill>
              <a:srgbClr val="2F8662"/>
            </a:solidFill>
          </a:ln>
        </p:spPr>
      </p:pic>
      <p:pic>
        <p:nvPicPr>
          <p:cNvPr id="40" name="Picture 39" descr="Text&#10;&#10;Description automatically generated">
            <a:extLst>
              <a:ext uri="{FF2B5EF4-FFF2-40B4-BE49-F238E27FC236}">
                <a16:creationId xmlns:a16="http://schemas.microsoft.com/office/drawing/2014/main" id="{5FDA9ADB-09B6-4BC2-A5DF-64BC0189810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917241" y="7356685"/>
            <a:ext cx="4636710" cy="2440612"/>
          </a:xfrm>
          <a:prstGeom prst="rect">
            <a:avLst/>
          </a:prstGeom>
          <a:ln w="6350">
            <a:solidFill>
              <a:srgbClr val="2F8662"/>
            </a:solidFill>
          </a:ln>
        </p:spPr>
      </p:pic>
      <p:pic>
        <p:nvPicPr>
          <p:cNvPr id="42" name="Picture 41" descr="Text&#10;&#10;Description automatically generated">
            <a:extLst>
              <a:ext uri="{FF2B5EF4-FFF2-40B4-BE49-F238E27FC236}">
                <a16:creationId xmlns:a16="http://schemas.microsoft.com/office/drawing/2014/main" id="{07F3D07E-D686-4F3A-9803-22F4F957ECC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1907319" y="1911187"/>
            <a:ext cx="4636710" cy="2441518"/>
          </a:xfrm>
          <a:prstGeom prst="rect">
            <a:avLst/>
          </a:prstGeom>
          <a:ln w="6350">
            <a:solidFill>
              <a:srgbClr val="2F8662"/>
            </a:solidFill>
          </a:ln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59B5E129-BE56-4E95-83E9-1D12B703148F}"/>
              </a:ext>
            </a:extLst>
          </p:cNvPr>
          <p:cNvGrpSpPr/>
          <p:nvPr/>
        </p:nvGrpSpPr>
        <p:grpSpPr>
          <a:xfrm>
            <a:off x="1447800" y="419100"/>
            <a:ext cx="15392400" cy="1254585"/>
            <a:chOff x="0" y="50424"/>
            <a:chExt cx="10425491" cy="1672780"/>
          </a:xfrm>
        </p:grpSpPr>
        <p:sp>
          <p:nvSpPr>
            <p:cNvPr id="17" name="AutoShape 15">
              <a:extLst>
                <a:ext uri="{FF2B5EF4-FFF2-40B4-BE49-F238E27FC236}">
                  <a16:creationId xmlns:a16="http://schemas.microsoft.com/office/drawing/2014/main" id="{F0E88E47-1522-434E-A730-A4E3C8BB683B}"/>
                </a:ext>
              </a:extLst>
            </p:cNvPr>
            <p:cNvSpPr/>
            <p:nvPr/>
          </p:nvSpPr>
          <p:spPr>
            <a:xfrm>
              <a:off x="0" y="50424"/>
              <a:ext cx="10425491" cy="1672780"/>
            </a:xfrm>
            <a:prstGeom prst="rect">
              <a:avLst/>
            </a:prstGeom>
            <a:solidFill>
              <a:srgbClr val="2F8662"/>
            </a:solidFill>
          </p:spPr>
        </p:sp>
        <p:sp>
          <p:nvSpPr>
            <p:cNvPr id="19" name="TextBox 16">
              <a:extLst>
                <a:ext uri="{FF2B5EF4-FFF2-40B4-BE49-F238E27FC236}">
                  <a16:creationId xmlns:a16="http://schemas.microsoft.com/office/drawing/2014/main" id="{AB45F269-4BD9-4172-B103-036B260D86C0}"/>
                </a:ext>
              </a:extLst>
            </p:cNvPr>
            <p:cNvSpPr txBox="1"/>
            <p:nvPr/>
          </p:nvSpPr>
          <p:spPr>
            <a:xfrm>
              <a:off x="599298" y="144561"/>
              <a:ext cx="9226894" cy="1272229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84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40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Library Map data as development metric</a:t>
              </a:r>
              <a:r>
                <a:rPr kumimoji="0" lang="en-GB" sz="40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 #</a:t>
              </a:r>
              <a:r>
                <a:rPr kumimoji="0" lang="en-GB" sz="40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  <a:hlinkClick r:id="rId12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LibraryStatOfTheWeek</a:t>
              </a:r>
              <a:r>
                <a:rPr kumimoji="0" lang="en-GB" sz="40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23092451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E83CCAF1-729B-4695-BC53-BC4D1128FD6E}"/>
              </a:ext>
            </a:extLst>
          </p:cNvPr>
          <p:cNvGrpSpPr/>
          <p:nvPr/>
        </p:nvGrpSpPr>
        <p:grpSpPr>
          <a:xfrm>
            <a:off x="2510786" y="2019300"/>
            <a:ext cx="13266427" cy="8045275"/>
            <a:chOff x="2296486" y="2085720"/>
            <a:chExt cx="13266427" cy="8045275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98E02BDA-FE82-4220-A89E-A1720E353AB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571915" y="2085720"/>
              <a:ext cx="3990998" cy="3780170"/>
            </a:xfrm>
            <a:prstGeom prst="rect">
              <a:avLst/>
            </a:prstGeom>
            <a:ln w="3175">
              <a:solidFill>
                <a:srgbClr val="2F8662"/>
              </a:solidFill>
            </a:ln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F275CC60-7BFD-47DE-90A9-76D57A227C3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934200" y="2095500"/>
              <a:ext cx="3980672" cy="3780170"/>
            </a:xfrm>
            <a:prstGeom prst="rect">
              <a:avLst/>
            </a:prstGeom>
            <a:ln w="3175">
              <a:solidFill>
                <a:srgbClr val="2F8662"/>
              </a:solidFill>
            </a:ln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7AB67C6E-89B0-4DCB-AFF6-C91BE607432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296486" y="2095500"/>
              <a:ext cx="3980672" cy="3779430"/>
            </a:xfrm>
            <a:prstGeom prst="rect">
              <a:avLst/>
            </a:prstGeom>
            <a:solidFill>
              <a:schemeClr val="lt1"/>
            </a:solidFill>
            <a:ln w="3175">
              <a:solidFill>
                <a:srgbClr val="2F8662"/>
              </a:solidFill>
            </a:ln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1E355BC5-7F63-4240-98BE-E03F87A172F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296486" y="6366291"/>
              <a:ext cx="3980672" cy="3764704"/>
            </a:xfrm>
            <a:prstGeom prst="rect">
              <a:avLst/>
            </a:prstGeom>
            <a:ln w="3175">
              <a:solidFill>
                <a:srgbClr val="2F8662"/>
              </a:solidFill>
            </a:ln>
          </p:spPr>
        </p:pic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DDD51D25-4867-49CB-ABA0-7BDC6C3B449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1581723" y="6350826"/>
              <a:ext cx="3981188" cy="3780168"/>
            </a:xfrm>
            <a:prstGeom prst="rect">
              <a:avLst/>
            </a:prstGeom>
            <a:ln w="3175">
              <a:solidFill>
                <a:srgbClr val="2F8662"/>
              </a:solidFill>
            </a:ln>
          </p:spPr>
        </p:pic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2DB7FF3A-2CC9-4E3C-BF39-82DBC29CA26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934201" y="6366290"/>
              <a:ext cx="3973853" cy="3764704"/>
            </a:xfrm>
            <a:prstGeom prst="rect">
              <a:avLst/>
            </a:prstGeom>
            <a:ln w="3175">
              <a:solidFill>
                <a:srgbClr val="2F8662"/>
              </a:solidFill>
            </a:ln>
          </p:spPr>
        </p:pic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ED65761-259A-446D-B430-0F99CCEBD89E}"/>
              </a:ext>
            </a:extLst>
          </p:cNvPr>
          <p:cNvGrpSpPr/>
          <p:nvPr/>
        </p:nvGrpSpPr>
        <p:grpSpPr>
          <a:xfrm>
            <a:off x="4109636" y="519034"/>
            <a:ext cx="10058400" cy="1254585"/>
            <a:chOff x="0" y="50424"/>
            <a:chExt cx="10425491" cy="1672780"/>
          </a:xfrm>
        </p:grpSpPr>
        <p:sp>
          <p:nvSpPr>
            <p:cNvPr id="14" name="AutoShape 15">
              <a:extLst>
                <a:ext uri="{FF2B5EF4-FFF2-40B4-BE49-F238E27FC236}">
                  <a16:creationId xmlns:a16="http://schemas.microsoft.com/office/drawing/2014/main" id="{758BCB71-DB67-4219-83C9-5EF9D98C0344}"/>
                </a:ext>
              </a:extLst>
            </p:cNvPr>
            <p:cNvSpPr/>
            <p:nvPr/>
          </p:nvSpPr>
          <p:spPr>
            <a:xfrm>
              <a:off x="0" y="50424"/>
              <a:ext cx="10425491" cy="1672780"/>
            </a:xfrm>
            <a:prstGeom prst="rect">
              <a:avLst/>
            </a:prstGeom>
            <a:solidFill>
              <a:srgbClr val="2F8662"/>
            </a:solidFill>
          </p:spPr>
        </p:sp>
        <p:sp>
          <p:nvSpPr>
            <p:cNvPr id="15" name="TextBox 16">
              <a:extLst>
                <a:ext uri="{FF2B5EF4-FFF2-40B4-BE49-F238E27FC236}">
                  <a16:creationId xmlns:a16="http://schemas.microsoft.com/office/drawing/2014/main" id="{E154DE9D-41F1-4496-A864-D3A152535EA1}"/>
                </a:ext>
              </a:extLst>
            </p:cNvPr>
            <p:cNvSpPr txBox="1"/>
            <p:nvPr/>
          </p:nvSpPr>
          <p:spPr>
            <a:xfrm>
              <a:off x="617962" y="141940"/>
              <a:ext cx="9200272" cy="1272229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84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lv-LV" sz="40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  <a:hlinkClick r:id="rId9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YouTube playlist </a:t>
              </a:r>
              <a:r>
                <a:rPr kumimoji="0" lang="lv-LV" sz="40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– IFLA LMW SDG Stories</a:t>
              </a:r>
              <a:endPara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99883117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14688EFA-6197-406A-861A-BA107E75A176}"/>
              </a:ext>
            </a:extLst>
          </p:cNvPr>
          <p:cNvGrpSpPr/>
          <p:nvPr/>
        </p:nvGrpSpPr>
        <p:grpSpPr>
          <a:xfrm>
            <a:off x="2098630" y="266700"/>
            <a:ext cx="4302169" cy="1254585"/>
            <a:chOff x="0" y="50424"/>
            <a:chExt cx="10425491" cy="1672780"/>
          </a:xfrm>
        </p:grpSpPr>
        <p:sp>
          <p:nvSpPr>
            <p:cNvPr id="3" name="AutoShape 15">
              <a:extLst>
                <a:ext uri="{FF2B5EF4-FFF2-40B4-BE49-F238E27FC236}">
                  <a16:creationId xmlns:a16="http://schemas.microsoft.com/office/drawing/2014/main" id="{5DC09DE8-B247-4523-8E1B-56AC8C78BD7A}"/>
                </a:ext>
              </a:extLst>
            </p:cNvPr>
            <p:cNvSpPr/>
            <p:nvPr/>
          </p:nvSpPr>
          <p:spPr>
            <a:xfrm>
              <a:off x="0" y="50424"/>
              <a:ext cx="10425491" cy="1672780"/>
            </a:xfrm>
            <a:prstGeom prst="rect">
              <a:avLst/>
            </a:prstGeom>
            <a:solidFill>
              <a:srgbClr val="2F8662"/>
            </a:solidFill>
          </p:spPr>
        </p:sp>
        <p:sp>
          <p:nvSpPr>
            <p:cNvPr id="4" name="TextBox 16">
              <a:extLst>
                <a:ext uri="{FF2B5EF4-FFF2-40B4-BE49-F238E27FC236}">
                  <a16:creationId xmlns:a16="http://schemas.microsoft.com/office/drawing/2014/main" id="{724975C5-5DA4-48EE-B6C2-2D9B25B0DFB4}"/>
                </a:ext>
              </a:extLst>
            </p:cNvPr>
            <p:cNvSpPr txBox="1"/>
            <p:nvPr/>
          </p:nvSpPr>
          <p:spPr>
            <a:xfrm>
              <a:off x="728793" y="72327"/>
              <a:ext cx="8967902" cy="1272229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84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4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Univers Condensed" panose="020B0506020202050204" pitchFamily="34" charset="0"/>
                  <a:ea typeface="+mn-ea"/>
                  <a:cs typeface="+mn-cs"/>
                </a:rPr>
                <a:t>Country profile</a:t>
              </a:r>
              <a:endParaRPr kumimoji="0" lang="en-GB" sz="4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nivers Condensed" panose="020B0506020202050204" pitchFamily="34" charset="0"/>
                <a:ea typeface="+mn-ea"/>
                <a:cs typeface="+mn-cs"/>
              </a:endParaRPr>
            </a:p>
          </p:txBody>
        </p: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CF638FBE-87E7-48EF-A463-5CFFC386C12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587"/>
          <a:stretch/>
        </p:blipFill>
        <p:spPr>
          <a:xfrm>
            <a:off x="2098631" y="1907484"/>
            <a:ext cx="14090737" cy="7808016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5394998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0" cy="10287000"/>
          </a:xfr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B26E7AB-D1A0-4F9F-2B5A-DB37E72AAE5C}"/>
              </a:ext>
            </a:extLst>
          </p:cNvPr>
          <p:cNvSpPr/>
          <p:nvPr/>
        </p:nvSpPr>
        <p:spPr>
          <a:xfrm>
            <a:off x="-30822" y="16148"/>
            <a:ext cx="18318822" cy="10302411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1600">
              <a:defRPr/>
            </a:pPr>
            <a:endParaRPr lang="en-GB" sz="270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5FACD00E-5FCC-FA74-F1C9-2D1A794EEB0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670" y="231905"/>
            <a:ext cx="3774351" cy="102969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4C27579-2273-E07C-A5A1-1BBC2D140A5D}"/>
              </a:ext>
            </a:extLst>
          </p:cNvPr>
          <p:cNvSpPr txBox="1"/>
          <p:nvPr/>
        </p:nvSpPr>
        <p:spPr>
          <a:xfrm>
            <a:off x="1274233" y="1642398"/>
            <a:ext cx="15963900" cy="64786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37160" tIns="68580" rIns="137160" bIns="6858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defTabSz="685800">
              <a:spcAft>
                <a:spcPts val="1800"/>
              </a:spcAft>
              <a:defRPr/>
            </a:pPr>
            <a:r>
              <a:rPr lang="en-US" sz="7200" b="1" dirty="0">
                <a:solidFill>
                  <a:prstClr val="black"/>
                </a:solidFill>
                <a:latin typeface="Univers Condensed" panose="020B0506020202050204" pitchFamily="34" charset="0"/>
              </a:rPr>
              <a:t>DISCUSSION: Use of the Library Map</a:t>
            </a:r>
            <a:endParaRPr lang="en-US" sz="4200" dirty="0">
              <a:solidFill>
                <a:prstClr val="black"/>
              </a:solidFill>
              <a:latin typeface="Univers" panose="020B0503020202020204" pitchFamily="34" charset="0"/>
            </a:endParaRPr>
          </a:p>
          <a:p>
            <a:pPr defTabSz="685800">
              <a:spcAft>
                <a:spcPts val="1800"/>
              </a:spcAft>
              <a:defRPr/>
            </a:pPr>
            <a:endParaRPr lang="en-US" sz="4000" dirty="0">
              <a:solidFill>
                <a:prstClr val="black"/>
              </a:solidFill>
              <a:latin typeface="Univers" panose="020B0503020202020204" pitchFamily="34" charset="0"/>
            </a:endParaRPr>
          </a:p>
          <a:p>
            <a:pPr defTabSz="685800">
              <a:spcAft>
                <a:spcPts val="1800"/>
              </a:spcAft>
              <a:defRPr/>
            </a:pPr>
            <a:r>
              <a:rPr lang="en-US" sz="4000" dirty="0">
                <a:solidFill>
                  <a:prstClr val="black"/>
                </a:solidFill>
                <a:latin typeface="Univers" panose="020B0503020202020204" pitchFamily="34" charset="0"/>
              </a:rPr>
              <a:t>At your table – discuss:</a:t>
            </a:r>
          </a:p>
          <a:p>
            <a:pPr marL="571500" indent="-571500" defTabSz="685800">
              <a:spcAft>
                <a:spcPts val="1800"/>
              </a:spcAft>
              <a:buFont typeface="Arial" panose="020B0604020202020204" pitchFamily="34" charset="0"/>
              <a:buChar char="•"/>
              <a:defRPr/>
            </a:pPr>
            <a:r>
              <a:rPr lang="en-GB" sz="4000" dirty="0">
                <a:solidFill>
                  <a:prstClr val="black"/>
                </a:solidFill>
                <a:latin typeface="Univers" panose="020B0503020202020204" pitchFamily="34" charset="0"/>
              </a:rPr>
              <a:t>How can we more effectively use the Library Map of the World to strengthen the voice of libraries and to build a sustainable library field in Asia and Oceania region and each country within it?</a:t>
            </a:r>
          </a:p>
          <a:p>
            <a:pPr marL="571500" indent="-571500" defTabSz="685800">
              <a:spcAft>
                <a:spcPts val="1800"/>
              </a:spcAft>
              <a:buFont typeface="Arial" panose="020B0604020202020204" pitchFamily="34" charset="0"/>
              <a:buChar char="•"/>
              <a:defRPr/>
            </a:pPr>
            <a:r>
              <a:rPr lang="en-GB" sz="4000" dirty="0">
                <a:solidFill>
                  <a:prstClr val="black"/>
                </a:solidFill>
                <a:latin typeface="Univers" panose="020B0503020202020204" pitchFamily="34" charset="0"/>
              </a:rPr>
              <a:t>What can you do to help achieving it?</a:t>
            </a:r>
            <a:endParaRPr lang="en-US" sz="4000" dirty="0">
              <a:solidFill>
                <a:prstClr val="black"/>
              </a:solidFill>
              <a:latin typeface="Univers" panose="020B0503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A28A1BC-EA2D-6E34-3B5F-2670FA09D4F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59000" y="7291814"/>
            <a:ext cx="2705575" cy="2705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3178582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0" cy="10287000"/>
          </a:xfr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8F451A35-7CC9-A402-CDDA-365AC8EF65C1}"/>
              </a:ext>
            </a:extLst>
          </p:cNvPr>
          <p:cNvSpPr/>
          <p:nvPr/>
        </p:nvSpPr>
        <p:spPr>
          <a:xfrm>
            <a:off x="1664369" y="3617120"/>
            <a:ext cx="5815263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371600">
              <a:spcAft>
                <a:spcPts val="1800"/>
              </a:spcAft>
              <a:defRPr/>
            </a:pPr>
            <a:r>
              <a:rPr lang="es-419" sz="8100" b="1">
                <a:solidFill>
                  <a:prstClr val="black">
                    <a:lumMod val="75000"/>
                    <a:lumOff val="25000"/>
                  </a:prstClr>
                </a:solidFill>
                <a:latin typeface="Univers Condensed" panose="020B0506020202050204" pitchFamily="34" charset="0"/>
                <a:cs typeface="Calibri" panose="020F0502020204030204" pitchFamily="34" charset="0"/>
              </a:rPr>
              <a:t>Share </a:t>
            </a:r>
            <a:r>
              <a:rPr lang="es-419" sz="8100" b="1" err="1">
                <a:solidFill>
                  <a:prstClr val="black">
                    <a:lumMod val="75000"/>
                    <a:lumOff val="25000"/>
                  </a:prstClr>
                </a:solidFill>
                <a:latin typeface="Univers Condensed" panose="020B0506020202050204" pitchFamily="34" charset="0"/>
                <a:cs typeface="Calibri" panose="020F0502020204030204" pitchFamily="34" charset="0"/>
              </a:rPr>
              <a:t>your</a:t>
            </a:r>
            <a:r>
              <a:rPr lang="es-419" sz="8100" b="1">
                <a:solidFill>
                  <a:prstClr val="black">
                    <a:lumMod val="75000"/>
                    <a:lumOff val="25000"/>
                  </a:prstClr>
                </a:solidFill>
                <a:latin typeface="Univers Condensed" panose="020B0506020202050204" pitchFamily="34" charset="0"/>
                <a:cs typeface="Calibri" panose="020F0502020204030204" pitchFamily="34" charset="0"/>
              </a:rPr>
              <a:t> </a:t>
            </a:r>
            <a:r>
              <a:rPr lang="es-419" sz="8100" b="1" err="1">
                <a:solidFill>
                  <a:prstClr val="black">
                    <a:lumMod val="75000"/>
                    <a:lumOff val="25000"/>
                  </a:prstClr>
                </a:solidFill>
                <a:latin typeface="Univers Condensed" panose="020B0506020202050204" pitchFamily="34" charset="0"/>
                <a:cs typeface="Calibri" panose="020F0502020204030204" pitchFamily="34" charset="0"/>
              </a:rPr>
              <a:t>findings</a:t>
            </a:r>
            <a:r>
              <a:rPr lang="es-419" sz="8100" b="1">
                <a:solidFill>
                  <a:prstClr val="black">
                    <a:lumMod val="75000"/>
                    <a:lumOff val="25000"/>
                  </a:prstClr>
                </a:solidFill>
                <a:latin typeface="Univers Condensed" panose="020B0506020202050204" pitchFamily="34" charset="0"/>
                <a:cs typeface="Calibri" panose="020F0502020204030204" pitchFamily="34" charset="0"/>
              </a:rPr>
              <a:t>!</a:t>
            </a:r>
            <a:endParaRPr lang="es-419" sz="6000">
              <a:solidFill>
                <a:prstClr val="black">
                  <a:lumMod val="75000"/>
                  <a:lumOff val="25000"/>
                </a:prstClr>
              </a:solidFill>
              <a:latin typeface="Univers" panose="020B050302020202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 descr="A close-up of a light bulb&#10;&#10;Description automatically generated with medium confidence">
            <a:extLst>
              <a:ext uri="{FF2B5EF4-FFF2-40B4-BE49-F238E27FC236}">
                <a16:creationId xmlns:a16="http://schemas.microsoft.com/office/drawing/2014/main" id="{0CEF9841-D053-A3B7-654C-B6B2C0ACA09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769" r="9231"/>
          <a:stretch/>
        </p:blipFill>
        <p:spPr>
          <a:xfrm>
            <a:off x="9144000" y="0"/>
            <a:ext cx="9141291" cy="10287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8755A6B-3664-2106-76D4-60040E8313AF}"/>
              </a:ext>
            </a:extLst>
          </p:cNvPr>
          <p:cNvSpPr txBox="1"/>
          <p:nvPr/>
        </p:nvSpPr>
        <p:spPr>
          <a:xfrm>
            <a:off x="9372600" y="9077252"/>
            <a:ext cx="340995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371600"/>
            <a:r>
              <a:rPr lang="en-GB" sz="1650" dirty="0">
                <a:solidFill>
                  <a:prstClr val="black"/>
                </a:solidFill>
                <a:latin typeface="Univers" panose="020B0503020202020204" pitchFamily="34" charset="0"/>
              </a:rPr>
              <a:t>Photo: Matt Botsford on </a:t>
            </a:r>
            <a:r>
              <a:rPr lang="en-GB" sz="1650" dirty="0" err="1">
                <a:solidFill>
                  <a:prstClr val="black"/>
                </a:solidFill>
                <a:latin typeface="Univers" panose="020B0503020202020204" pitchFamily="34" charset="0"/>
              </a:rPr>
              <a:t>Unsplash</a:t>
            </a:r>
            <a:r>
              <a:rPr lang="en-GB" sz="1650" dirty="0">
                <a:solidFill>
                  <a:prstClr val="black"/>
                </a:solidFill>
                <a:latin typeface="Univers" panose="020B0503020202020204" pitchFamily="34" charset="0"/>
              </a:rPr>
              <a:t>, unsplash.com/photos/OKLqGsCT8qs</a:t>
            </a:r>
          </a:p>
        </p:txBody>
      </p:sp>
    </p:spTree>
    <p:extLst>
      <p:ext uri="{BB962C8B-B14F-4D97-AF65-F5344CB8AC3E}">
        <p14:creationId xmlns:p14="http://schemas.microsoft.com/office/powerpoint/2010/main" val="30451793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text, indoor, shelf, book&#10;&#10;Description automatically generated">
            <a:extLst>
              <a:ext uri="{FF2B5EF4-FFF2-40B4-BE49-F238E27FC236}">
                <a16:creationId xmlns:a16="http://schemas.microsoft.com/office/drawing/2014/main" id="{29C93A2B-85A4-4801-9A2D-1A994CD00EB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"/>
          <a:stretch/>
        </p:blipFill>
        <p:spPr>
          <a:xfrm>
            <a:off x="30" y="1923"/>
            <a:ext cx="18287970" cy="10285077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A0EC110-00B7-45FC-AA1A-42DAE5DDA939}"/>
              </a:ext>
            </a:extLst>
          </p:cNvPr>
          <p:cNvSpPr/>
          <p:nvPr/>
        </p:nvSpPr>
        <p:spPr>
          <a:xfrm>
            <a:off x="2" y="7694342"/>
            <a:ext cx="18287999" cy="1838108"/>
          </a:xfrm>
          <a:prstGeom prst="rect">
            <a:avLst/>
          </a:prstGeom>
          <a:solidFill>
            <a:srgbClr val="7030A0">
              <a:alpha val="3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5400" b="1" dirty="0">
                <a:latin typeface="Univers Condensed" panose="020B0506020202050204" pitchFamily="34" charset="0"/>
              </a:rPr>
              <a:t>Understanding community needs and designing </a:t>
            </a:r>
          </a:p>
          <a:p>
            <a:pPr algn="ctr"/>
            <a:r>
              <a:rPr lang="en-GB" sz="5400" b="1" dirty="0">
                <a:latin typeface="Univers Condensed" panose="020B0506020202050204" pitchFamily="34" charset="0"/>
              </a:rPr>
              <a:t>services for impact</a:t>
            </a:r>
            <a:endParaRPr lang="lv-LV" sz="5400" b="1" dirty="0">
              <a:latin typeface="Univers Condensed Light" panose="020B030602020204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5D80FE6-FC87-4630-B6B1-5CB08B8465F5}"/>
              </a:ext>
            </a:extLst>
          </p:cNvPr>
          <p:cNvSpPr txBox="1"/>
          <p:nvPr/>
        </p:nvSpPr>
        <p:spPr>
          <a:xfrm>
            <a:off x="254321" y="9532449"/>
            <a:ext cx="401288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2100" dirty="0">
                <a:solidFill>
                  <a:schemeClr val="bg1"/>
                </a:solidFill>
                <a:latin typeface="Univers Condensed Light" panose="020B0306020202040204" pitchFamily="34" charset="0"/>
              </a:rPr>
              <a:t>Foto: bit.ly/3Ds082o</a:t>
            </a:r>
            <a:endParaRPr lang="en-GB" sz="2100" dirty="0">
              <a:solidFill>
                <a:schemeClr val="bg1"/>
              </a:solidFill>
              <a:latin typeface="Univers Condensed Light" panose="020B0306020202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3026818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0" cy="10287000"/>
          </a:xfr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E4D164F6-6FE5-4C40-8BB3-8B690545E254}"/>
              </a:ext>
            </a:extLst>
          </p:cNvPr>
          <p:cNvSpPr txBox="1">
            <a:spLocks/>
          </p:cNvSpPr>
          <p:nvPr/>
        </p:nvSpPr>
        <p:spPr>
          <a:xfrm>
            <a:off x="1564650" y="4149328"/>
            <a:ext cx="6586200" cy="1988345"/>
          </a:xfrm>
          <a:prstGeom prst="rect">
            <a:avLst/>
          </a:prstGeom>
        </p:spPr>
        <p:txBody>
          <a:bodyPr vert="horz" lIns="137160" tIns="68580" rIns="137160" bIns="6858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371600">
              <a:defRPr/>
            </a:pPr>
            <a:r>
              <a:rPr lang="en-US" sz="8100" b="1">
                <a:solidFill>
                  <a:prstClr val="black">
                    <a:lumMod val="75000"/>
                    <a:lumOff val="25000"/>
                  </a:prstClr>
                </a:solidFill>
                <a:latin typeface="Univers Condensed" panose="020B0506020202050204" pitchFamily="34" charset="0"/>
              </a:rPr>
              <a:t>Lunch break</a:t>
            </a:r>
            <a:endParaRPr lang="es-AR" sz="8100">
              <a:solidFill>
                <a:prstClr val="black">
                  <a:lumMod val="75000"/>
                  <a:lumOff val="25000"/>
                </a:prstClr>
              </a:solidFill>
              <a:latin typeface="Univers Condensed" panose="020B0506020202050204" pitchFamily="34" charset="0"/>
            </a:endParaRPr>
          </a:p>
        </p:txBody>
      </p:sp>
      <p:pic>
        <p:nvPicPr>
          <p:cNvPr id="11" name="Picture 10" descr="A picture containing person&#10;&#10;Description automatically generated">
            <a:extLst>
              <a:ext uri="{FF2B5EF4-FFF2-40B4-BE49-F238E27FC236}">
                <a16:creationId xmlns:a16="http://schemas.microsoft.com/office/drawing/2014/main" id="{20D77786-58C0-7B6F-E7C6-E7F712BC96E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79" t="8799" b="16965"/>
          <a:stretch/>
        </p:blipFill>
        <p:spPr>
          <a:xfrm>
            <a:off x="8972550" y="0"/>
            <a:ext cx="9315450" cy="10287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956A29B-18FE-B060-7CD7-BFF01482878F}"/>
              </a:ext>
            </a:extLst>
          </p:cNvPr>
          <p:cNvSpPr txBox="1"/>
          <p:nvPr/>
        </p:nvSpPr>
        <p:spPr>
          <a:xfrm>
            <a:off x="13925550" y="8661156"/>
            <a:ext cx="4114800" cy="10618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defTabSz="1371600"/>
            <a:r>
              <a:rPr lang="en-GB" sz="2100" dirty="0">
                <a:solidFill>
                  <a:prstClr val="white"/>
                </a:solidFill>
                <a:latin typeface="Univers" panose="020B0503020202020204" pitchFamily="34" charset="0"/>
              </a:rPr>
              <a:t>Photo: Max </a:t>
            </a:r>
            <a:r>
              <a:rPr lang="en-GB" sz="2100" dirty="0" err="1">
                <a:solidFill>
                  <a:prstClr val="white"/>
                </a:solidFill>
                <a:latin typeface="Univers" panose="020B0503020202020204" pitchFamily="34" charset="0"/>
              </a:rPr>
              <a:t>Griss</a:t>
            </a:r>
            <a:r>
              <a:rPr lang="en-GB" sz="2100" dirty="0">
                <a:solidFill>
                  <a:prstClr val="white"/>
                </a:solidFill>
                <a:latin typeface="Univers" panose="020B0503020202020204" pitchFamily="34" charset="0"/>
              </a:rPr>
              <a:t> on </a:t>
            </a:r>
            <a:r>
              <a:rPr lang="en-GB" sz="2100" dirty="0" err="1">
                <a:solidFill>
                  <a:prstClr val="white"/>
                </a:solidFill>
                <a:latin typeface="Univers" panose="020B0503020202020204" pitchFamily="34" charset="0"/>
              </a:rPr>
              <a:t>Unsplash</a:t>
            </a:r>
            <a:r>
              <a:rPr lang="en-GB" sz="2100" dirty="0">
                <a:solidFill>
                  <a:prstClr val="white"/>
                </a:solidFill>
                <a:latin typeface="Univers" panose="020B0503020202020204" pitchFamily="34" charset="0"/>
              </a:rPr>
              <a:t>, https://unsplash.com/photos/3ni86XCruis</a:t>
            </a:r>
          </a:p>
        </p:txBody>
      </p:sp>
    </p:spTree>
    <p:extLst>
      <p:ext uri="{BB962C8B-B14F-4D97-AF65-F5344CB8AC3E}">
        <p14:creationId xmlns:p14="http://schemas.microsoft.com/office/powerpoint/2010/main" val="1883290666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0" cy="10287000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4C27579-2273-E07C-A5A1-1BBC2D140A5D}"/>
              </a:ext>
            </a:extLst>
          </p:cNvPr>
          <p:cNvSpPr txBox="1"/>
          <p:nvPr/>
        </p:nvSpPr>
        <p:spPr>
          <a:xfrm>
            <a:off x="1581404" y="4312504"/>
            <a:ext cx="14210532" cy="166199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37160" tIns="68580" rIns="137160" bIns="6858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defTabSz="685800">
              <a:spcAft>
                <a:spcPts val="1800"/>
              </a:spcAft>
              <a:defRPr/>
            </a:pPr>
            <a:r>
              <a:rPr lang="en-US" sz="9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Univers Condensed" panose="020B0506020202050204" pitchFamily="34" charset="0"/>
              </a:rPr>
              <a:t>Highlights and Reflections</a:t>
            </a:r>
          </a:p>
        </p:txBody>
      </p:sp>
    </p:spTree>
    <p:extLst>
      <p:ext uri="{BB962C8B-B14F-4D97-AF65-F5344CB8AC3E}">
        <p14:creationId xmlns:p14="http://schemas.microsoft.com/office/powerpoint/2010/main" val="642538686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0" cy="10287000"/>
          </a:xfrm>
        </p:spPr>
      </p:pic>
      <p:pic>
        <p:nvPicPr>
          <p:cNvPr id="6" name="Picture 5" descr="A picture containing text, person, crowd&#10;&#10;Description automatically generated">
            <a:extLst>
              <a:ext uri="{FF2B5EF4-FFF2-40B4-BE49-F238E27FC236}">
                <a16:creationId xmlns:a16="http://schemas.microsoft.com/office/drawing/2014/main" id="{47575176-49D7-FDFC-A388-9DA0CF3EA5D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6799" y="0"/>
            <a:ext cx="6792470" cy="5153527"/>
          </a:xfrm>
          <a:prstGeom prst="rect">
            <a:avLst/>
          </a:prstGeom>
        </p:spPr>
      </p:pic>
      <p:pic>
        <p:nvPicPr>
          <p:cNvPr id="8" name="Picture 7" descr="A picture containing text, person, indoor, group&#10;&#10;Description automatically generated">
            <a:extLst>
              <a:ext uri="{FF2B5EF4-FFF2-40B4-BE49-F238E27FC236}">
                <a16:creationId xmlns:a16="http://schemas.microsoft.com/office/drawing/2014/main" id="{092BDB13-8C9F-8CB8-3FE5-15DC1D9BCDF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9999" y="-12268"/>
            <a:ext cx="6868166" cy="5151125"/>
          </a:xfrm>
          <a:prstGeom prst="rect">
            <a:avLst/>
          </a:prstGeom>
        </p:spPr>
      </p:pic>
      <p:pic>
        <p:nvPicPr>
          <p:cNvPr id="10" name="Picture 9" descr="A group of people in a conference room&#10;&#10;Description automatically generated with low confidence">
            <a:extLst>
              <a:ext uri="{FF2B5EF4-FFF2-40B4-BE49-F238E27FC236}">
                <a16:creationId xmlns:a16="http://schemas.microsoft.com/office/drawing/2014/main" id="{6765FD70-7276-8C12-6D97-CEC0649DE73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30" t="117" r="539" b="-117"/>
          <a:stretch/>
        </p:blipFill>
        <p:spPr>
          <a:xfrm>
            <a:off x="0" y="-2241"/>
            <a:ext cx="5426799" cy="5143500"/>
          </a:xfrm>
          <a:prstGeom prst="rect">
            <a:avLst/>
          </a:prstGeom>
        </p:spPr>
      </p:pic>
      <p:pic>
        <p:nvPicPr>
          <p:cNvPr id="12" name="Picture 11" descr="A picture containing text, indoor&#10;&#10;Description automatically generated">
            <a:extLst>
              <a:ext uri="{FF2B5EF4-FFF2-40B4-BE49-F238E27FC236}">
                <a16:creationId xmlns:a16="http://schemas.microsoft.com/office/drawing/2014/main" id="{090BDD95-DFFA-1642-282C-C1F0B663229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5077" y="5151125"/>
            <a:ext cx="6909957" cy="5182468"/>
          </a:xfrm>
          <a:prstGeom prst="rect">
            <a:avLst/>
          </a:prstGeom>
        </p:spPr>
      </p:pic>
      <p:pic>
        <p:nvPicPr>
          <p:cNvPr id="14" name="Picture 13" descr="A person speaking to a group of people sitting in chairs&#10;&#10;Description automatically generated with low confidence">
            <a:extLst>
              <a:ext uri="{FF2B5EF4-FFF2-40B4-BE49-F238E27FC236}">
                <a16:creationId xmlns:a16="http://schemas.microsoft.com/office/drawing/2014/main" id="{36054CC4-7744-2C44-AE22-E8119E61776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165" y="5116799"/>
            <a:ext cx="6909959" cy="5182469"/>
          </a:xfrm>
          <a:prstGeom prst="rect">
            <a:avLst/>
          </a:prstGeom>
        </p:spPr>
      </p:pic>
      <p:pic>
        <p:nvPicPr>
          <p:cNvPr id="16" name="Picture 15" descr="A group of people sitting in chairs&#10;&#10;Description automatically generated with medium confidence">
            <a:extLst>
              <a:ext uri="{FF2B5EF4-FFF2-40B4-BE49-F238E27FC236}">
                <a16:creationId xmlns:a16="http://schemas.microsoft.com/office/drawing/2014/main" id="{1CEF3E93-B1D1-5D31-C9B1-4BA631A30727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7452" y="5096357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4010533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0" cy="10287000"/>
          </a:xfr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B26E7AB-D1A0-4F9F-2B5A-DB37E72AAE5C}"/>
              </a:ext>
            </a:extLst>
          </p:cNvPr>
          <p:cNvSpPr/>
          <p:nvPr/>
        </p:nvSpPr>
        <p:spPr>
          <a:xfrm>
            <a:off x="-30822" y="16148"/>
            <a:ext cx="18318822" cy="10302411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1600">
              <a:defRPr/>
            </a:pPr>
            <a:endParaRPr lang="en-GB" sz="270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5FACD00E-5FCC-FA74-F1C9-2D1A794EEB0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670" y="231905"/>
            <a:ext cx="3774351" cy="102969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4C27579-2273-E07C-A5A1-1BBC2D140A5D}"/>
              </a:ext>
            </a:extLst>
          </p:cNvPr>
          <p:cNvSpPr txBox="1"/>
          <p:nvPr/>
        </p:nvSpPr>
        <p:spPr>
          <a:xfrm>
            <a:off x="1447800" y="3932009"/>
            <a:ext cx="15963900" cy="235449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37160" tIns="68580" rIns="137160" bIns="6858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defTabSz="685800">
              <a:spcAft>
                <a:spcPts val="1800"/>
              </a:spcAft>
              <a:defRPr/>
            </a:pPr>
            <a:r>
              <a:rPr lang="en-GB" sz="7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Univers Condensed" panose="020B0506020202050204" pitchFamily="34" charset="0"/>
              </a:rPr>
              <a:t>What has been the </a:t>
            </a:r>
            <a:r>
              <a:rPr lang="en-GB" sz="7200" b="1" dirty="0">
                <a:solidFill>
                  <a:srgbClr val="2F8662"/>
                </a:solidFill>
                <a:latin typeface="Univers Condensed" panose="020B0506020202050204" pitchFamily="34" charset="0"/>
              </a:rPr>
              <a:t>highlight</a:t>
            </a:r>
            <a:r>
              <a:rPr lang="en-GB" sz="7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Univers Condensed" panose="020B0506020202050204" pitchFamily="34" charset="0"/>
              </a:rPr>
              <a:t> of the workshop for you?</a:t>
            </a:r>
            <a:endParaRPr lang="en-US" sz="4200" dirty="0">
              <a:solidFill>
                <a:prstClr val="black"/>
              </a:solidFill>
              <a:latin typeface="Univers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3762397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0" cy="10287000"/>
          </a:xfr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B26E7AB-D1A0-4F9F-2B5A-DB37E72AAE5C}"/>
              </a:ext>
            </a:extLst>
          </p:cNvPr>
          <p:cNvSpPr/>
          <p:nvPr/>
        </p:nvSpPr>
        <p:spPr>
          <a:xfrm>
            <a:off x="-30822" y="16148"/>
            <a:ext cx="18318822" cy="10302411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1600">
              <a:defRPr/>
            </a:pPr>
            <a:endParaRPr lang="en-GB" sz="270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5FACD00E-5FCC-FA74-F1C9-2D1A794EEB0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670" y="231905"/>
            <a:ext cx="3774351" cy="102969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4C27579-2273-E07C-A5A1-1BBC2D140A5D}"/>
              </a:ext>
            </a:extLst>
          </p:cNvPr>
          <p:cNvSpPr txBox="1"/>
          <p:nvPr/>
        </p:nvSpPr>
        <p:spPr>
          <a:xfrm>
            <a:off x="1447800" y="4000500"/>
            <a:ext cx="15963900" cy="235449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37160" tIns="68580" rIns="137160" bIns="6858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defTabSz="685800">
              <a:spcAft>
                <a:spcPts val="1800"/>
              </a:spcAft>
              <a:defRPr/>
            </a:pPr>
            <a:r>
              <a:rPr lang="en-GB" sz="7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Univers Condensed" panose="020B0506020202050204" pitchFamily="34" charset="0"/>
              </a:rPr>
              <a:t>What is the main thing you will </a:t>
            </a:r>
            <a:r>
              <a:rPr lang="en-GB" sz="7200" b="1" dirty="0">
                <a:solidFill>
                  <a:srgbClr val="2F8662"/>
                </a:solidFill>
                <a:latin typeface="Univers Condensed" panose="020B0506020202050204" pitchFamily="34" charset="0"/>
              </a:rPr>
              <a:t>take back to your national library field</a:t>
            </a:r>
            <a:r>
              <a:rPr lang="en-GB" sz="7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Univers Condensed" panose="020B0506020202050204" pitchFamily="34" charset="0"/>
              </a:rPr>
              <a:t>?</a:t>
            </a:r>
            <a:endParaRPr lang="en-US" sz="4200" dirty="0">
              <a:solidFill>
                <a:prstClr val="black"/>
              </a:solidFill>
              <a:latin typeface="Univers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9497539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0" cy="10287000"/>
          </a:xfr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B26E7AB-D1A0-4F9F-2B5A-DB37E72AAE5C}"/>
              </a:ext>
            </a:extLst>
          </p:cNvPr>
          <p:cNvSpPr/>
          <p:nvPr/>
        </p:nvSpPr>
        <p:spPr>
          <a:xfrm>
            <a:off x="-30822" y="16148"/>
            <a:ext cx="18318822" cy="10302411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1600">
              <a:defRPr/>
            </a:pPr>
            <a:endParaRPr lang="en-GB" sz="270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5FACD00E-5FCC-FA74-F1C9-2D1A794EEB0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670" y="231905"/>
            <a:ext cx="3774351" cy="102969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4C27579-2273-E07C-A5A1-1BBC2D140A5D}"/>
              </a:ext>
            </a:extLst>
          </p:cNvPr>
          <p:cNvSpPr txBox="1"/>
          <p:nvPr/>
        </p:nvSpPr>
        <p:spPr>
          <a:xfrm>
            <a:off x="1447800" y="4152900"/>
            <a:ext cx="15963900" cy="124649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37160" tIns="68580" rIns="137160" bIns="6858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defTabSz="685800">
              <a:spcAft>
                <a:spcPts val="1800"/>
              </a:spcAft>
              <a:defRPr/>
            </a:pPr>
            <a:r>
              <a:rPr lang="en-GB" sz="7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Univers Condensed" panose="020B0506020202050204" pitchFamily="34" charset="0"/>
              </a:rPr>
              <a:t>What do you want to </a:t>
            </a:r>
            <a:r>
              <a:rPr lang="en-GB" sz="7200" b="1" dirty="0">
                <a:solidFill>
                  <a:srgbClr val="2F8662"/>
                </a:solidFill>
                <a:latin typeface="Univers Condensed" panose="020B0506020202050204" pitchFamily="34" charset="0"/>
              </a:rPr>
              <a:t>find out </a:t>
            </a:r>
            <a:r>
              <a:rPr lang="en-GB" sz="7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Univers Condensed" panose="020B0506020202050204" pitchFamily="34" charset="0"/>
              </a:rPr>
              <a:t>more about? </a:t>
            </a:r>
            <a:endParaRPr 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Univers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7564716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0" cy="10287000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4C27579-2273-E07C-A5A1-1BBC2D140A5D}"/>
              </a:ext>
            </a:extLst>
          </p:cNvPr>
          <p:cNvSpPr txBox="1"/>
          <p:nvPr/>
        </p:nvSpPr>
        <p:spPr>
          <a:xfrm>
            <a:off x="1581534" y="3695700"/>
            <a:ext cx="14210532" cy="196977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37160" tIns="68580" rIns="137160" bIns="6858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defTabSz="685800">
              <a:spcAft>
                <a:spcPts val="1800"/>
              </a:spcAft>
              <a:defRPr/>
            </a:pPr>
            <a:r>
              <a:rPr lang="en-US" sz="11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Univers Condensed" panose="020B0506020202050204" pitchFamily="34" charset="0"/>
              </a:rPr>
              <a:t>What next?</a:t>
            </a:r>
          </a:p>
        </p:txBody>
      </p:sp>
    </p:spTree>
    <p:extLst>
      <p:ext uri="{BB962C8B-B14F-4D97-AF65-F5344CB8AC3E}">
        <p14:creationId xmlns:p14="http://schemas.microsoft.com/office/powerpoint/2010/main" val="4089639075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0" cy="10287000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4C27579-2273-E07C-A5A1-1BBC2D140A5D}"/>
              </a:ext>
            </a:extLst>
          </p:cNvPr>
          <p:cNvSpPr txBox="1"/>
          <p:nvPr/>
        </p:nvSpPr>
        <p:spPr>
          <a:xfrm>
            <a:off x="1371600" y="4190325"/>
            <a:ext cx="14210532" cy="166199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37160" tIns="68580" rIns="137160" bIns="6858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defTabSz="685800">
              <a:spcAft>
                <a:spcPts val="1800"/>
              </a:spcAft>
              <a:defRPr/>
            </a:pPr>
            <a:r>
              <a:rPr lang="en-US" sz="9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Univers Condensed" panose="020B0506020202050204" pitchFamily="34" charset="0"/>
              </a:rPr>
              <a:t>Key contacts</a:t>
            </a:r>
          </a:p>
        </p:txBody>
      </p:sp>
    </p:spTree>
    <p:extLst>
      <p:ext uri="{BB962C8B-B14F-4D97-AF65-F5344CB8AC3E}">
        <p14:creationId xmlns:p14="http://schemas.microsoft.com/office/powerpoint/2010/main" val="2362268881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0" cy="10287000"/>
          </a:xfr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8832ADC-A3B2-F419-AB18-DD2EC2838502}"/>
              </a:ext>
            </a:extLst>
          </p:cNvPr>
          <p:cNvSpPr/>
          <p:nvPr/>
        </p:nvSpPr>
        <p:spPr>
          <a:xfrm>
            <a:off x="-30822" y="16148"/>
            <a:ext cx="18318822" cy="10302411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1600">
              <a:defRPr/>
            </a:pPr>
            <a:endParaRPr lang="en-GB" sz="270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FDCD16B5-A34F-0E91-7E0C-536FE59D815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670" y="231905"/>
            <a:ext cx="3774351" cy="102969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4C27579-2273-E07C-A5A1-1BBC2D140A5D}"/>
              </a:ext>
            </a:extLst>
          </p:cNvPr>
          <p:cNvSpPr txBox="1"/>
          <p:nvPr/>
        </p:nvSpPr>
        <p:spPr>
          <a:xfrm>
            <a:off x="1371600" y="2358892"/>
            <a:ext cx="15316200" cy="621708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37160" tIns="68580" rIns="137160" bIns="6858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defTabSz="685800">
              <a:spcAft>
                <a:spcPts val="1800"/>
              </a:spcAft>
              <a:defRPr/>
            </a:pPr>
            <a:r>
              <a:rPr lang="en-US" sz="8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Univers Condensed" panose="020B0506020202050204" pitchFamily="34" charset="0"/>
              </a:rPr>
              <a:t>Key contacts</a:t>
            </a:r>
          </a:p>
          <a:p>
            <a:pPr marL="685800" indent="-685800" defTabSz="685800">
              <a:spcAft>
                <a:spcPts val="1800"/>
              </a:spcAft>
              <a:buFont typeface="Arial" panose="020B0604020202020204" pitchFamily="34" charset="0"/>
              <a:buChar char="•"/>
              <a:defRPr/>
            </a:pPr>
            <a:r>
              <a:rPr lang="en-US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Univers" panose="020B0503020202020204" pitchFamily="34" charset="0"/>
              </a:rPr>
              <a:t>Our Regional Division Committee</a:t>
            </a:r>
          </a:p>
          <a:p>
            <a:pPr marL="685800" indent="-685800" defTabSz="685800">
              <a:spcAft>
                <a:spcPts val="1800"/>
              </a:spcAft>
              <a:buFont typeface="Arial" panose="020B0604020202020204" pitchFamily="34" charset="0"/>
              <a:buChar char="•"/>
              <a:defRPr/>
            </a:pPr>
            <a:r>
              <a:rPr lang="en-US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Univers" panose="020B0503020202020204" pitchFamily="34" charset="0"/>
              </a:rPr>
              <a:t>Our Regional Office</a:t>
            </a:r>
          </a:p>
          <a:p>
            <a:pPr marL="685800" indent="-685800" defTabSz="685800">
              <a:spcAft>
                <a:spcPts val="1800"/>
              </a:spcAft>
              <a:buFont typeface="Arial" panose="020B0604020202020204" pitchFamily="34" charset="0"/>
              <a:buChar char="•"/>
              <a:defRPr/>
            </a:pPr>
            <a:r>
              <a:rPr lang="en-US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Univers" panose="020B0503020202020204" pitchFamily="34" charset="0"/>
              </a:rPr>
              <a:t>Our Preservation and Conservation </a:t>
            </a:r>
            <a:r>
              <a:rPr lang="en-US" sz="48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Univers" panose="020B0503020202020204" pitchFamily="34" charset="0"/>
              </a:rPr>
              <a:t>Centres</a:t>
            </a:r>
            <a:endParaRPr lang="en-US" sz="4800" dirty="0">
              <a:solidFill>
                <a:schemeClr val="tx1">
                  <a:lumMod val="75000"/>
                  <a:lumOff val="25000"/>
                </a:schemeClr>
              </a:solidFill>
              <a:latin typeface="Univers" panose="020B0503020202020204" pitchFamily="34" charset="0"/>
            </a:endParaRPr>
          </a:p>
          <a:p>
            <a:pPr marL="685800" indent="-685800" defTabSz="685800">
              <a:spcAft>
                <a:spcPts val="1800"/>
              </a:spcAft>
              <a:buFont typeface="Arial" panose="020B0604020202020204" pitchFamily="34" charset="0"/>
              <a:buChar char="•"/>
              <a:defRPr/>
            </a:pPr>
            <a:r>
              <a:rPr lang="en-US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Univers" panose="020B0503020202020204" pitchFamily="34" charset="0"/>
              </a:rPr>
              <a:t>Our Headquarters Team</a:t>
            </a:r>
          </a:p>
          <a:p>
            <a:pPr marL="685800" indent="-685800" defTabSz="685800">
              <a:spcAft>
                <a:spcPts val="1800"/>
              </a:spcAft>
              <a:buFont typeface="Arial" panose="020B0604020202020204" pitchFamily="34" charset="0"/>
              <a:buChar char="•"/>
              <a:defRPr/>
            </a:pPr>
            <a:r>
              <a:rPr lang="en-US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Univers" panose="020B0503020202020204" pitchFamily="34" charset="0"/>
              </a:rPr>
              <a:t>You!</a:t>
            </a:r>
          </a:p>
        </p:txBody>
      </p:sp>
    </p:spTree>
    <p:extLst>
      <p:ext uri="{BB962C8B-B14F-4D97-AF65-F5344CB8AC3E}">
        <p14:creationId xmlns:p14="http://schemas.microsoft.com/office/powerpoint/2010/main" val="1131560000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0" cy="10287000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4C27579-2273-E07C-A5A1-1BBC2D140A5D}"/>
              </a:ext>
            </a:extLst>
          </p:cNvPr>
          <p:cNvSpPr txBox="1"/>
          <p:nvPr/>
        </p:nvSpPr>
        <p:spPr>
          <a:xfrm>
            <a:off x="1371600" y="4190325"/>
            <a:ext cx="14210532" cy="166199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37160" tIns="68580" rIns="137160" bIns="6858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defTabSz="685800">
              <a:spcAft>
                <a:spcPts val="1800"/>
              </a:spcAft>
              <a:defRPr/>
            </a:pPr>
            <a:r>
              <a:rPr lang="en-US" sz="9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Univers Condensed" panose="020B0506020202050204" pitchFamily="34" charset="0"/>
              </a:rPr>
              <a:t>Follow-up</a:t>
            </a:r>
          </a:p>
        </p:txBody>
      </p:sp>
    </p:spTree>
    <p:extLst>
      <p:ext uri="{BB962C8B-B14F-4D97-AF65-F5344CB8AC3E}">
        <p14:creationId xmlns:p14="http://schemas.microsoft.com/office/powerpoint/2010/main" val="28324351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oup of people playing frisbee in a field&#10;&#10;Description automatically generated with medium confidence">
            <a:extLst>
              <a:ext uri="{FF2B5EF4-FFF2-40B4-BE49-F238E27FC236}">
                <a16:creationId xmlns:a16="http://schemas.microsoft.com/office/drawing/2014/main" id="{C79CF4CA-3006-413D-B318-BA9F7855D60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1417"/>
          <a:stretch/>
        </p:blipFill>
        <p:spPr>
          <a:xfrm>
            <a:off x="40" y="20"/>
            <a:ext cx="18287960" cy="10286980"/>
          </a:xfrm>
          <a:prstGeom prst="rect">
            <a:avLst/>
          </a:prstGeom>
          <a:noFill/>
        </p:spPr>
      </p:pic>
      <p:sp>
        <p:nvSpPr>
          <p:cNvPr id="7" name="Google Shape;78;p15">
            <a:extLst>
              <a:ext uri="{FF2B5EF4-FFF2-40B4-BE49-F238E27FC236}">
                <a16:creationId xmlns:a16="http://schemas.microsoft.com/office/drawing/2014/main" id="{C9560E8A-5D7F-4AE2-865B-609AB5369012}"/>
              </a:ext>
            </a:extLst>
          </p:cNvPr>
          <p:cNvSpPr/>
          <p:nvPr/>
        </p:nvSpPr>
        <p:spPr>
          <a:xfrm>
            <a:off x="0" y="166968"/>
            <a:ext cx="18287960" cy="2017200"/>
          </a:xfrm>
          <a:prstGeom prst="rect">
            <a:avLst/>
          </a:prstGeom>
          <a:solidFill>
            <a:srgbClr val="005232">
              <a:alpha val="30170"/>
            </a:srgbClr>
          </a:solidFill>
          <a:ln>
            <a:noFill/>
          </a:ln>
        </p:spPr>
        <p:txBody>
          <a:bodyPr spcFirstLastPara="1" wrap="square" lIns="182850" tIns="182850" rIns="182850" bIns="182850" anchor="ctr" anchorCtr="0">
            <a:noAutofit/>
          </a:bodyPr>
          <a:lstStyle/>
          <a:p>
            <a:pPr algn="ctr"/>
            <a:r>
              <a:rPr lang="en-GB" sz="5400" b="1" dirty="0">
                <a:solidFill>
                  <a:schemeClr val="bg1"/>
                </a:solidFill>
                <a:latin typeface="Univers Condensed" panose="020B0506020202050204" pitchFamily="34" charset="0"/>
              </a:rPr>
              <a:t>Ensuring that </a:t>
            </a:r>
            <a:r>
              <a:rPr lang="lv-LV" sz="5400" b="1" dirty="0">
                <a:solidFill>
                  <a:schemeClr val="bg1"/>
                </a:solidFill>
                <a:latin typeface="Univers Condensed" panose="020B0506020202050204" pitchFamily="34" charset="0"/>
              </a:rPr>
              <a:t>stakeholders understand our value and impact </a:t>
            </a:r>
            <a:endParaRPr sz="5400" b="1" dirty="0">
              <a:solidFill>
                <a:schemeClr val="bg1"/>
              </a:solidFill>
              <a:latin typeface="Univers Condensed" panose="020B050602020205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3C383B0-19B5-4344-B4F6-DA9D0AE0325F}"/>
              </a:ext>
            </a:extLst>
          </p:cNvPr>
          <p:cNvSpPr txBox="1"/>
          <p:nvPr/>
        </p:nvSpPr>
        <p:spPr>
          <a:xfrm>
            <a:off x="299767" y="9440077"/>
            <a:ext cx="29169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2400" dirty="0">
                <a:solidFill>
                  <a:schemeClr val="bg1"/>
                </a:solidFill>
                <a:latin typeface="Univers Condensed" panose="020B0506020202050204" pitchFamily="34" charset="0"/>
              </a:rPr>
              <a:t>Photo: bit.ly/3oeWjth</a:t>
            </a:r>
            <a:endParaRPr lang="en-GB" sz="2400" dirty="0">
              <a:solidFill>
                <a:schemeClr val="bg1"/>
              </a:solidFill>
              <a:latin typeface="Univers Condensed" panose="020B05060202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8541937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0" cy="10287000"/>
          </a:xfr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8832ADC-A3B2-F419-AB18-DD2EC2838502}"/>
              </a:ext>
            </a:extLst>
          </p:cNvPr>
          <p:cNvSpPr/>
          <p:nvPr/>
        </p:nvSpPr>
        <p:spPr>
          <a:xfrm>
            <a:off x="-30822" y="16148"/>
            <a:ext cx="18318822" cy="10302411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1600">
              <a:defRPr/>
            </a:pPr>
            <a:endParaRPr lang="en-GB" sz="270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FDCD16B5-A34F-0E91-7E0C-536FE59D815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670" y="231905"/>
            <a:ext cx="3774351" cy="102969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4C27579-2273-E07C-A5A1-1BBC2D140A5D}"/>
              </a:ext>
            </a:extLst>
          </p:cNvPr>
          <p:cNvSpPr txBox="1"/>
          <p:nvPr/>
        </p:nvSpPr>
        <p:spPr>
          <a:xfrm>
            <a:off x="1295400" y="1676128"/>
            <a:ext cx="15316200" cy="806374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37160" tIns="68580" rIns="137160" bIns="6858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defTabSz="685800">
              <a:spcAft>
                <a:spcPts val="1800"/>
              </a:spcAft>
              <a:defRPr/>
            </a:pPr>
            <a:r>
              <a:rPr lang="en-US" sz="8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Univers Condensed" panose="020B0506020202050204" pitchFamily="34" charset="0"/>
              </a:rPr>
              <a:t>Follow-up</a:t>
            </a:r>
          </a:p>
          <a:p>
            <a:pPr marL="685800" indent="-685800" defTabSz="685800">
              <a:spcAft>
                <a:spcPts val="1800"/>
              </a:spcAft>
              <a:buFont typeface="Arial" panose="020B0604020202020204" pitchFamily="34" charset="0"/>
              <a:buChar char="•"/>
              <a:defRPr/>
            </a:pPr>
            <a:r>
              <a:rPr 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Univers" panose="020B0503020202020204" pitchFamily="34" charset="0"/>
              </a:rPr>
              <a:t>Find out what the UN and UNESCO are doing in your country, and see how you might get involved – individually and collectively</a:t>
            </a:r>
          </a:p>
          <a:p>
            <a:pPr marL="685800" indent="-685800" defTabSz="685800">
              <a:spcAft>
                <a:spcPts val="1800"/>
              </a:spcAft>
              <a:buFont typeface="Arial" panose="020B0604020202020204" pitchFamily="34" charset="0"/>
              <a:buChar char="•"/>
              <a:defRPr/>
            </a:pPr>
            <a:r>
              <a:rPr 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Univers" panose="020B0503020202020204" pitchFamily="34" charset="0"/>
              </a:rPr>
              <a:t>Report back on how you are using the tools and insights provided, what we could do better – we’ll provide a template!</a:t>
            </a:r>
          </a:p>
          <a:p>
            <a:pPr marL="685800" indent="-685800" defTabSz="685800">
              <a:spcAft>
                <a:spcPts val="1800"/>
              </a:spcAft>
              <a:buFont typeface="Arial" panose="020B0604020202020204" pitchFamily="34" charset="0"/>
              <a:buChar char="•"/>
              <a:defRPr/>
            </a:pPr>
            <a:r>
              <a:rPr 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Univers" panose="020B0503020202020204" pitchFamily="34" charset="0"/>
              </a:rPr>
              <a:t>Keep an eye on your e-mails – we’ll be looking to find opportunities to bring you together to go further on specific issues… and also contact us proactively!</a:t>
            </a:r>
          </a:p>
          <a:p>
            <a:pPr marL="685800" indent="-685800" defTabSz="685800">
              <a:spcAft>
                <a:spcPts val="1800"/>
              </a:spcAft>
              <a:buFont typeface="Arial" panose="020B0604020202020204" pitchFamily="34" charset="0"/>
              <a:buChar char="•"/>
              <a:defRPr/>
            </a:pPr>
            <a:r>
              <a:rPr 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Univers" panose="020B0503020202020204" pitchFamily="34" charset="0"/>
              </a:rPr>
              <a:t>Think about engaging in our elections next year!</a:t>
            </a:r>
          </a:p>
          <a:p>
            <a:pPr marL="685800" indent="-685800" defTabSz="685800">
              <a:spcAft>
                <a:spcPts val="1800"/>
              </a:spcAft>
              <a:buFont typeface="Arial" panose="020B0604020202020204" pitchFamily="34" charset="0"/>
              <a:buChar char="•"/>
              <a:defRPr/>
            </a:pPr>
            <a:r>
              <a:rPr 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Univers" panose="020B0503020202020204" pitchFamily="34" charset="0"/>
              </a:rPr>
              <a:t>Make sure you have an (up-to-date) presence on the Library Map of the World!</a:t>
            </a:r>
            <a:endParaRPr lang="en-GB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2876277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0" cy="10287000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4C27579-2273-E07C-A5A1-1BBC2D140A5D}"/>
              </a:ext>
            </a:extLst>
          </p:cNvPr>
          <p:cNvSpPr txBox="1"/>
          <p:nvPr/>
        </p:nvSpPr>
        <p:spPr>
          <a:xfrm>
            <a:off x="1295400" y="3557707"/>
            <a:ext cx="14210532" cy="166199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37160" tIns="68580" rIns="137160" bIns="6858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defTabSz="685800">
              <a:spcAft>
                <a:spcPts val="1800"/>
              </a:spcAft>
              <a:defRPr/>
            </a:pPr>
            <a:r>
              <a:rPr lang="en-US" sz="9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Univers Condensed" panose="020B0506020202050204" pitchFamily="34" charset="0"/>
              </a:rPr>
              <a:t>Evaluation</a:t>
            </a:r>
          </a:p>
        </p:txBody>
      </p:sp>
    </p:spTree>
    <p:extLst>
      <p:ext uri="{BB962C8B-B14F-4D97-AF65-F5344CB8AC3E}">
        <p14:creationId xmlns:p14="http://schemas.microsoft.com/office/powerpoint/2010/main" val="3787662318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0" cy="10287000"/>
          </a:xfr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468C8510-0F81-9E47-93B0-8E48DF6BB6CD}"/>
              </a:ext>
            </a:extLst>
          </p:cNvPr>
          <p:cNvSpPr/>
          <p:nvPr/>
        </p:nvSpPr>
        <p:spPr>
          <a:xfrm>
            <a:off x="-30822" y="-15411"/>
            <a:ext cx="18318822" cy="10302411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1600">
              <a:defRPr/>
            </a:pPr>
            <a:endParaRPr lang="en-GB" sz="27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4C27579-2273-E07C-A5A1-1BBC2D140A5D}"/>
              </a:ext>
            </a:extLst>
          </p:cNvPr>
          <p:cNvSpPr txBox="1"/>
          <p:nvPr/>
        </p:nvSpPr>
        <p:spPr>
          <a:xfrm>
            <a:off x="1208315" y="1894115"/>
            <a:ext cx="15381513" cy="115416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37160" tIns="68580" rIns="137160" bIns="6858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defTabSz="1371600">
              <a:defRPr/>
            </a:pPr>
            <a:r>
              <a:rPr lang="en-GB" sz="6600" b="1">
                <a:solidFill>
                  <a:prstClr val="black"/>
                </a:solidFill>
                <a:latin typeface="Univers Condensed"/>
              </a:rPr>
              <a:t>By the end of this workshop, </a:t>
            </a:r>
            <a:r>
              <a:rPr lang="en-GB" sz="6600" b="1" i="1">
                <a:solidFill>
                  <a:prstClr val="black"/>
                </a:solidFill>
                <a:latin typeface="Univers Condensed"/>
              </a:rPr>
              <a:t>you</a:t>
            </a:r>
            <a:r>
              <a:rPr lang="en-GB" sz="6600" b="1">
                <a:solidFill>
                  <a:prstClr val="black"/>
                </a:solidFill>
                <a:latin typeface="Univers Condensed"/>
              </a:rPr>
              <a:t> should...</a:t>
            </a:r>
            <a:endParaRPr lang="en-GB" sz="8100" b="1">
              <a:solidFill>
                <a:prstClr val="black"/>
              </a:solidFill>
              <a:latin typeface="Univers Condensed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4AA8D36-2AEB-429B-080B-D35E04FB5C2C}"/>
              </a:ext>
            </a:extLst>
          </p:cNvPr>
          <p:cNvSpPr txBox="1"/>
          <p:nvPr/>
        </p:nvSpPr>
        <p:spPr>
          <a:xfrm>
            <a:off x="1208315" y="3268309"/>
            <a:ext cx="14189927" cy="521681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37160" tIns="68580" rIns="137160" bIns="6858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428625" indent="-428625" defTabSz="1371600">
              <a:spcAft>
                <a:spcPts val="1800"/>
              </a:spcAft>
              <a:buFont typeface="Arial"/>
              <a:buChar char="•"/>
              <a:defRPr/>
            </a:pPr>
            <a:r>
              <a:rPr lang="en-GB" sz="3000">
                <a:solidFill>
                  <a:prstClr val="black"/>
                </a:solidFill>
                <a:latin typeface="Univers"/>
                <a:ea typeface="Calibri"/>
                <a:cs typeface="Calibri"/>
              </a:rPr>
              <a:t>Have an understanding of what a sustainable library field means, and how you can apply this in your own work</a:t>
            </a:r>
          </a:p>
          <a:p>
            <a:pPr marL="428625" indent="-428625" defTabSz="1371600">
              <a:spcAft>
                <a:spcPts val="1800"/>
              </a:spcAft>
              <a:buFont typeface="Arial"/>
              <a:buChar char="•"/>
              <a:defRPr/>
            </a:pPr>
            <a:r>
              <a:rPr lang="en-GB" sz="3000">
                <a:solidFill>
                  <a:prstClr val="black"/>
                </a:solidFill>
                <a:latin typeface="Univers"/>
                <a:ea typeface="Calibri"/>
                <a:cs typeface="Calibri"/>
              </a:rPr>
              <a:t>Have new ideas about how you can engage with the United Nations and other international initiatives within your country and regionally</a:t>
            </a:r>
            <a:endParaRPr lang="en-US" sz="3000">
              <a:solidFill>
                <a:prstClr val="black"/>
              </a:solidFill>
              <a:latin typeface="Univers"/>
              <a:ea typeface="Calibri"/>
              <a:cs typeface="Calibri"/>
            </a:endParaRPr>
          </a:p>
          <a:p>
            <a:pPr marL="428625" indent="-428625" defTabSz="1371600">
              <a:spcAft>
                <a:spcPts val="1800"/>
              </a:spcAft>
              <a:buFont typeface="Arial"/>
              <a:buChar char="•"/>
              <a:defRPr/>
            </a:pPr>
            <a:r>
              <a:rPr lang="en-GB" sz="3000">
                <a:solidFill>
                  <a:prstClr val="black"/>
                </a:solidFill>
                <a:latin typeface="Univers"/>
                <a:ea typeface="Calibri"/>
                <a:cs typeface="Calibri"/>
              </a:rPr>
              <a:t>Be able to apply (IFLA) tools and references in your own strategic planning, in particular around gathering and applying data</a:t>
            </a:r>
          </a:p>
          <a:p>
            <a:pPr marL="428625" indent="-428625" defTabSz="1371600">
              <a:spcAft>
                <a:spcPts val="1800"/>
              </a:spcAft>
              <a:buFont typeface="Arial"/>
              <a:buChar char="•"/>
              <a:defRPr/>
            </a:pPr>
            <a:r>
              <a:rPr lang="en-GB" sz="3000">
                <a:solidFill>
                  <a:prstClr val="black"/>
                </a:solidFill>
                <a:latin typeface="Univers"/>
                <a:ea typeface="Calibri"/>
                <a:cs typeface="Calibri"/>
              </a:rPr>
              <a:t>Be ready to work with us in shaping an IFLA ‘offer’ that responds to the needs of the region</a:t>
            </a:r>
          </a:p>
          <a:p>
            <a:pPr marL="428625" indent="-428625" defTabSz="1371600">
              <a:spcAft>
                <a:spcPts val="1800"/>
              </a:spcAft>
              <a:buFont typeface="Arial"/>
              <a:buChar char="•"/>
              <a:defRPr/>
            </a:pPr>
            <a:r>
              <a:rPr lang="en-GB" sz="3000">
                <a:solidFill>
                  <a:prstClr val="black"/>
                </a:solidFill>
                <a:latin typeface="Univers"/>
                <a:ea typeface="Calibri"/>
                <a:cs typeface="Calibri"/>
              </a:rPr>
              <a:t>Have built your own networks!</a:t>
            </a:r>
          </a:p>
        </p:txBody>
      </p:sp>
      <p:pic>
        <p:nvPicPr>
          <p:cNvPr id="7" name="Picture 6" descr="Text&#10;&#10;Description automatically generated">
            <a:extLst>
              <a:ext uri="{FF2B5EF4-FFF2-40B4-BE49-F238E27FC236}">
                <a16:creationId xmlns:a16="http://schemas.microsoft.com/office/drawing/2014/main" id="{264F7DA7-5D79-C25F-C5FD-6F1AFE40781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081" y="264853"/>
            <a:ext cx="3774351" cy="1029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6992917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0" cy="10287000"/>
          </a:xfr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468C8510-0F81-9E47-93B0-8E48DF6BB6CD}"/>
              </a:ext>
            </a:extLst>
          </p:cNvPr>
          <p:cNvSpPr/>
          <p:nvPr/>
        </p:nvSpPr>
        <p:spPr>
          <a:xfrm>
            <a:off x="-30822" y="-15411"/>
            <a:ext cx="18318822" cy="10302411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1600">
              <a:defRPr/>
            </a:pPr>
            <a:endParaRPr lang="en-GB" sz="27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4C27579-2273-E07C-A5A1-1BBC2D140A5D}"/>
              </a:ext>
            </a:extLst>
          </p:cNvPr>
          <p:cNvSpPr txBox="1"/>
          <p:nvPr/>
        </p:nvSpPr>
        <p:spPr>
          <a:xfrm>
            <a:off x="1208315" y="1894115"/>
            <a:ext cx="15381513" cy="115416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37160" tIns="68580" rIns="137160" bIns="6858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defTabSz="1371600">
              <a:defRPr/>
            </a:pPr>
            <a:r>
              <a:rPr lang="en-GB" sz="6600" b="1">
                <a:solidFill>
                  <a:prstClr val="black"/>
                </a:solidFill>
                <a:latin typeface="Univers Condensed"/>
              </a:rPr>
              <a:t>By the end of this workshop, </a:t>
            </a:r>
            <a:r>
              <a:rPr lang="en-GB" sz="6600" b="1" i="1">
                <a:solidFill>
                  <a:prstClr val="black"/>
                </a:solidFill>
                <a:latin typeface="Univers Condensed"/>
              </a:rPr>
              <a:t>we</a:t>
            </a:r>
            <a:r>
              <a:rPr lang="en-GB" sz="6600" b="1">
                <a:solidFill>
                  <a:prstClr val="black"/>
                </a:solidFill>
                <a:latin typeface="Univers Condensed"/>
              </a:rPr>
              <a:t> should...</a:t>
            </a:r>
            <a:endParaRPr lang="en-GB" sz="8100" b="1">
              <a:solidFill>
                <a:prstClr val="black"/>
              </a:solidFill>
              <a:latin typeface="Univers Condensed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4AA8D36-2AEB-429B-080B-D35E04FB5C2C}"/>
              </a:ext>
            </a:extLst>
          </p:cNvPr>
          <p:cNvSpPr txBox="1"/>
          <p:nvPr/>
        </p:nvSpPr>
        <p:spPr>
          <a:xfrm>
            <a:off x="1208315" y="3268308"/>
            <a:ext cx="14189927" cy="429348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37160" tIns="68580" rIns="137160" bIns="6858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428625" indent="-428625" defTabSz="1371600">
              <a:spcAft>
                <a:spcPts val="1800"/>
              </a:spcAft>
              <a:buFont typeface="Arial"/>
              <a:buChar char="•"/>
              <a:defRPr/>
            </a:pPr>
            <a:r>
              <a:rPr lang="en-GB" sz="3000">
                <a:solidFill>
                  <a:prstClr val="black"/>
                </a:solidFill>
                <a:latin typeface="Univers"/>
                <a:ea typeface="Calibri"/>
                <a:cs typeface="Calibri"/>
              </a:rPr>
              <a:t>Know you and your national library fields better</a:t>
            </a:r>
          </a:p>
          <a:p>
            <a:pPr marL="428625" indent="-428625" defTabSz="1371600">
              <a:spcAft>
                <a:spcPts val="1800"/>
              </a:spcAft>
              <a:buFont typeface="Arial"/>
              <a:buChar char="•"/>
              <a:defRPr/>
            </a:pPr>
            <a:r>
              <a:rPr lang="en-GB" sz="3000">
                <a:solidFill>
                  <a:prstClr val="black"/>
                </a:solidFill>
                <a:latin typeface="Univers"/>
                <a:ea typeface="Calibri"/>
                <a:cs typeface="Calibri"/>
              </a:rPr>
              <a:t>Have ideas from you about where there are possibilities to work with the United Nations and other potential funders</a:t>
            </a:r>
            <a:endParaRPr lang="en-US" sz="3000">
              <a:solidFill>
                <a:prstClr val="black"/>
              </a:solidFill>
              <a:latin typeface="Univers"/>
              <a:ea typeface="Calibri"/>
              <a:cs typeface="Calibri"/>
            </a:endParaRPr>
          </a:p>
          <a:p>
            <a:pPr marL="428625" indent="-428625" defTabSz="1371600">
              <a:spcAft>
                <a:spcPts val="1800"/>
              </a:spcAft>
              <a:buFont typeface="Arial"/>
              <a:buChar char="•"/>
              <a:defRPr/>
            </a:pPr>
            <a:r>
              <a:rPr lang="en-GB" sz="3000">
                <a:solidFill>
                  <a:prstClr val="black"/>
                </a:solidFill>
                <a:latin typeface="Univers"/>
                <a:ea typeface="Calibri"/>
                <a:cs typeface="Calibri"/>
              </a:rPr>
              <a:t>Understand better how we can support a sustainable library field in Asia-Oceania</a:t>
            </a:r>
          </a:p>
          <a:p>
            <a:pPr marL="428625" indent="-428625" defTabSz="1371600">
              <a:spcAft>
                <a:spcPts val="1800"/>
              </a:spcAft>
              <a:buFont typeface="Arial"/>
              <a:buChar char="•"/>
              <a:defRPr/>
            </a:pPr>
            <a:r>
              <a:rPr lang="en-GB" sz="3000">
                <a:solidFill>
                  <a:prstClr val="black"/>
                </a:solidFill>
                <a:latin typeface="Univers"/>
                <a:ea typeface="Calibri"/>
                <a:cs typeface="Calibri"/>
              </a:rPr>
              <a:t>Have convinced you to extend your engagement in IFLA!</a:t>
            </a:r>
          </a:p>
          <a:p>
            <a:pPr defTabSz="1371600">
              <a:spcAft>
                <a:spcPts val="1800"/>
              </a:spcAft>
              <a:defRPr/>
            </a:pPr>
            <a:endParaRPr lang="en-GB" sz="3000">
              <a:solidFill>
                <a:prstClr val="black"/>
              </a:solidFill>
              <a:latin typeface="Univers"/>
              <a:ea typeface="Calibri"/>
              <a:cs typeface="Calibri"/>
            </a:endParaRPr>
          </a:p>
        </p:txBody>
      </p:sp>
      <p:pic>
        <p:nvPicPr>
          <p:cNvPr id="7" name="Picture 6" descr="Text&#10;&#10;Description automatically generated">
            <a:extLst>
              <a:ext uri="{FF2B5EF4-FFF2-40B4-BE49-F238E27FC236}">
                <a16:creationId xmlns:a16="http://schemas.microsoft.com/office/drawing/2014/main" id="{264F7DA7-5D79-C25F-C5FD-6F1AFE40781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081" y="264853"/>
            <a:ext cx="3774351" cy="1029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6069357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0" cy="10287000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4C27579-2273-E07C-A5A1-1BBC2D140A5D}"/>
              </a:ext>
            </a:extLst>
          </p:cNvPr>
          <p:cNvSpPr txBox="1"/>
          <p:nvPr/>
        </p:nvSpPr>
        <p:spPr>
          <a:xfrm>
            <a:off x="1581404" y="4312504"/>
            <a:ext cx="14210532" cy="166199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37160" tIns="68580" rIns="137160" bIns="6858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defTabSz="685800">
              <a:spcAft>
                <a:spcPts val="1800"/>
              </a:spcAft>
              <a:defRPr/>
            </a:pPr>
            <a:r>
              <a:rPr lang="en-US" sz="9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Univers Condensed" panose="020B0506020202050204" pitchFamily="34" charset="0"/>
              </a:rPr>
              <a:t>Certificates</a:t>
            </a:r>
          </a:p>
        </p:txBody>
      </p:sp>
    </p:spTree>
    <p:extLst>
      <p:ext uri="{BB962C8B-B14F-4D97-AF65-F5344CB8AC3E}">
        <p14:creationId xmlns:p14="http://schemas.microsoft.com/office/powerpoint/2010/main" val="2981392902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0" cy="10287000"/>
          </a:xfr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8F451A35-7CC9-A402-CDDA-365AC8EF65C1}"/>
              </a:ext>
            </a:extLst>
          </p:cNvPr>
          <p:cNvSpPr/>
          <p:nvPr/>
        </p:nvSpPr>
        <p:spPr>
          <a:xfrm>
            <a:off x="1690438" y="4334024"/>
            <a:ext cx="15538784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371600">
              <a:spcAft>
                <a:spcPts val="1800"/>
              </a:spcAft>
            </a:pPr>
            <a:r>
              <a:rPr lang="es-419" sz="99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Univers Condensed" panose="020B0506020202050204" pitchFamily="34" charset="0"/>
                <a:cs typeface="Calibri" panose="020F0502020204030204" pitchFamily="34" charset="0"/>
              </a:rPr>
              <a:t>Thank</a:t>
            </a:r>
            <a:r>
              <a:rPr lang="es-419" sz="9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Univers Condensed" panose="020B0506020202050204" pitchFamily="34" charset="0"/>
                <a:cs typeface="Calibri" panose="020F0502020204030204" pitchFamily="34" charset="0"/>
              </a:rPr>
              <a:t> </a:t>
            </a:r>
            <a:r>
              <a:rPr lang="es-419" sz="99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Univers Condensed" panose="020B0506020202050204" pitchFamily="34" charset="0"/>
                <a:cs typeface="Calibri" panose="020F0502020204030204" pitchFamily="34" charset="0"/>
              </a:rPr>
              <a:t>you</a:t>
            </a:r>
            <a:r>
              <a:rPr lang="es-419" sz="9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Univers Condensed" panose="020B0506020202050204" pitchFamily="34" charset="0"/>
                <a:cs typeface="Calibri" panose="020F0502020204030204" pitchFamily="34" charset="0"/>
              </a:rPr>
              <a:t>!</a:t>
            </a:r>
            <a:endParaRPr lang="es-419" sz="9900" dirty="0">
              <a:solidFill>
                <a:schemeClr val="tx1">
                  <a:lumMod val="75000"/>
                  <a:lumOff val="25000"/>
                </a:schemeClr>
              </a:solidFill>
              <a:latin typeface="Univers" panose="020B050302020202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2080305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F3683-AE8A-8D2A-A849-389A7D5BAEB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1F66AEA-FF1E-09EE-C534-4A8C318BBEF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 descr="Background pattern&#10;&#10;Description automatically generated">
            <a:extLst>
              <a:ext uri="{FF2B5EF4-FFF2-40B4-BE49-F238E27FC236}">
                <a16:creationId xmlns:a16="http://schemas.microsoft.com/office/drawing/2014/main" id="{21A8E9AA-B2DE-B55B-5153-16D4CC3BBF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18279876" cy="10287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F93F235-9674-9CD4-6336-7E4423DBF3F5}"/>
              </a:ext>
            </a:extLst>
          </p:cNvPr>
          <p:cNvSpPr txBox="1"/>
          <p:nvPr/>
        </p:nvSpPr>
        <p:spPr>
          <a:xfrm>
            <a:off x="5763986" y="2285999"/>
            <a:ext cx="11446328" cy="63709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37160" tIns="68580" rIns="137160" bIns="6858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 defTabSz="1371600"/>
            <a:r>
              <a:rPr lang="en-GB" sz="8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Univers Condensed"/>
                <a:cs typeface="Calibri"/>
              </a:rPr>
              <a:t>Towards a stronger and more sustainable library field in Asia-Oceania</a:t>
            </a:r>
          </a:p>
          <a:p>
            <a:pPr algn="r" defTabSz="1371600"/>
            <a:endParaRPr lang="en-GB" sz="5400" b="1" dirty="0">
              <a:solidFill>
                <a:schemeClr val="tx1">
                  <a:lumMod val="75000"/>
                  <a:lumOff val="25000"/>
                </a:schemeClr>
              </a:solidFill>
              <a:latin typeface="Univers Condensed"/>
              <a:cs typeface="Calibri"/>
            </a:endParaRPr>
          </a:p>
          <a:p>
            <a:pPr algn="r" defTabSz="1371600"/>
            <a:r>
              <a:rPr lang="en-GB" sz="5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Univers Condensed"/>
                <a:cs typeface="Calibri"/>
              </a:rPr>
              <a:t>IFLA Workshop, Bangkok, Thailand</a:t>
            </a:r>
          </a:p>
          <a:p>
            <a:pPr algn="r" defTabSz="1371600"/>
            <a:r>
              <a:rPr lang="en-GB" sz="5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Univers Condensed"/>
                <a:cs typeface="Calibri"/>
              </a:rPr>
              <a:t>14-16 November 2022</a:t>
            </a:r>
          </a:p>
        </p:txBody>
      </p:sp>
    </p:spTree>
    <p:extLst>
      <p:ext uri="{BB962C8B-B14F-4D97-AF65-F5344CB8AC3E}">
        <p14:creationId xmlns:p14="http://schemas.microsoft.com/office/powerpoint/2010/main" val="11348827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DCAD1-3529-D216-F8FB-88B884AA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D75129D1-DC15-13A4-2A75-D5493CAA9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0" cy="10287000"/>
          </a:xfr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B26E7AB-D1A0-4F9F-2B5A-DB37E72AAE5C}"/>
              </a:ext>
            </a:extLst>
          </p:cNvPr>
          <p:cNvSpPr/>
          <p:nvPr/>
        </p:nvSpPr>
        <p:spPr>
          <a:xfrm>
            <a:off x="-30822" y="16148"/>
            <a:ext cx="18318822" cy="10302411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1600">
              <a:defRPr/>
            </a:pPr>
            <a:endParaRPr lang="en-GB" sz="270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5FACD00E-5FCC-FA74-F1C9-2D1A794EEB0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670" y="231905"/>
            <a:ext cx="3774351" cy="102969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4C27579-2273-E07C-A5A1-1BBC2D140A5D}"/>
              </a:ext>
            </a:extLst>
          </p:cNvPr>
          <p:cNvSpPr txBox="1"/>
          <p:nvPr/>
        </p:nvSpPr>
        <p:spPr>
          <a:xfrm>
            <a:off x="1257300" y="3454211"/>
            <a:ext cx="15963900" cy="290848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37160" tIns="68580" rIns="137160" bIns="6858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defTabSz="685800">
              <a:spcAft>
                <a:spcPts val="1800"/>
              </a:spcAft>
              <a:defRPr/>
            </a:pPr>
            <a:r>
              <a:rPr lang="en-GB" sz="6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Univers Condensed" panose="020B0506020202050204" pitchFamily="34" charset="0"/>
              </a:rPr>
              <a:t>What are some of the main challenges for you when it comes to demonstrating value and impact (of libraries; of work you do)?</a:t>
            </a:r>
          </a:p>
        </p:txBody>
      </p:sp>
    </p:spTree>
    <p:extLst>
      <p:ext uri="{BB962C8B-B14F-4D97-AF65-F5344CB8AC3E}">
        <p14:creationId xmlns:p14="http://schemas.microsoft.com/office/powerpoint/2010/main" val="92273615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DCA7A53FA11684488D66726EAD408F2" ma:contentTypeVersion="11" ma:contentTypeDescription="Create a new document." ma:contentTypeScope="" ma:versionID="07d52322df13f5a83d49ec0dd9127463">
  <xsd:schema xmlns:xsd="http://www.w3.org/2001/XMLSchema" xmlns:xs="http://www.w3.org/2001/XMLSchema" xmlns:p="http://schemas.microsoft.com/office/2006/metadata/properties" xmlns:ns2="688a13e7-7144-49b6-a998-84218a86bcfc" xmlns:ns3="2807e5d5-c161-43bc-b566-f7a11afa873b" targetNamespace="http://schemas.microsoft.com/office/2006/metadata/properties" ma:root="true" ma:fieldsID="787929174d4f490a17c958c85d6e0149" ns2:_="" ns3:_="">
    <xsd:import namespace="688a13e7-7144-49b6-a998-84218a86bcfc"/>
    <xsd:import namespace="2807e5d5-c161-43bc-b566-f7a11afa873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88a13e7-7144-49b6-a998-84218a86bcf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8ad832d6-9c8b-4012-9c42-03f973017e4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807e5d5-c161-43bc-b566-f7a11afa873b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67247e19-cceb-4011-b2c0-558ec39277fd}" ma:internalName="TaxCatchAll" ma:showField="CatchAllData" ma:web="2807e5d5-c161-43bc-b566-f7a11afa873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88a13e7-7144-49b6-a998-84218a86bcfc">
      <Terms xmlns="http://schemas.microsoft.com/office/infopath/2007/PartnerControls"/>
    </lcf76f155ced4ddcb4097134ff3c332f>
    <TaxCatchAll xmlns="2807e5d5-c161-43bc-b566-f7a11afa873b" xsi:nil="true"/>
  </documentManagement>
</p:properties>
</file>

<file path=customXml/itemProps1.xml><?xml version="1.0" encoding="utf-8"?>
<ds:datastoreItem xmlns:ds="http://schemas.openxmlformats.org/officeDocument/2006/customXml" ds:itemID="{54294F7F-E434-4922-B821-F713F84198D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88a13e7-7144-49b6-a998-84218a86bcfc"/>
    <ds:schemaRef ds:uri="2807e5d5-c161-43bc-b566-f7a11afa873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D757049-D60B-4E7B-9E68-BDB13F3A08D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FC267C8-81AC-40F2-8A07-C0E0DEC2EA05}">
  <ds:schemaRefs>
    <ds:schemaRef ds:uri="http://schemas.microsoft.com/office/2006/documentManagement/types"/>
    <ds:schemaRef ds:uri="http://www.w3.org/XML/1998/namespace"/>
    <ds:schemaRef ds:uri="http://purl.org/dc/dcmitype/"/>
    <ds:schemaRef ds:uri="http://purl.org/dc/terms/"/>
    <ds:schemaRef ds:uri="http://schemas.microsoft.com/office/2006/metadata/properties"/>
    <ds:schemaRef ds:uri="688a13e7-7144-49b6-a998-84218a86bcfc"/>
    <ds:schemaRef ds:uri="http://purl.org/dc/elements/1.1/"/>
    <ds:schemaRef ds:uri="2807e5d5-c161-43bc-b566-f7a11afa873b"/>
    <ds:schemaRef ds:uri="http://schemas.microsoft.com/office/infopath/2007/PartnerControl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1049</TotalTime>
  <Words>2667</Words>
  <Application>Microsoft Office PowerPoint</Application>
  <PresentationFormat>Custom</PresentationFormat>
  <Paragraphs>473</Paragraphs>
  <Slides>86</Slides>
  <Notes>39</Notes>
  <HiddenSlides>1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86</vt:i4>
      </vt:variant>
    </vt:vector>
  </HeadingPairs>
  <TitlesOfParts>
    <vt:vector size="102" baseType="lpstr">
      <vt:lpstr>Arial</vt:lpstr>
      <vt:lpstr>Univers Condensed Light</vt:lpstr>
      <vt:lpstr>Franklin Gothic Demi</vt:lpstr>
      <vt:lpstr>Calibri Light</vt:lpstr>
      <vt:lpstr>Century Gothic</vt:lpstr>
      <vt:lpstr>Univers Condensed</vt:lpstr>
      <vt:lpstr>Calibri</vt:lpstr>
      <vt:lpstr>Helvetica</vt:lpstr>
      <vt:lpstr>Univers Condensed  </vt:lpstr>
      <vt:lpstr>Wingdings</vt:lpstr>
      <vt:lpstr>Franklin Gothic Medium</vt:lpstr>
      <vt:lpstr>Univers</vt:lpstr>
      <vt:lpstr>1_Office Theme</vt:lpstr>
      <vt:lpstr>2_Office Theme</vt:lpstr>
      <vt:lpstr>Tema de Office</vt:lpstr>
      <vt:lpstr>3_Office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..shortly about measures..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WLIC 2022 tempalte slides</dc:title>
  <dc:creator>Kristine Paberza</dc:creator>
  <cp:lastModifiedBy>Stephen Wyber</cp:lastModifiedBy>
  <cp:revision>8</cp:revision>
  <cp:lastPrinted>2022-10-05T07:34:23Z</cp:lastPrinted>
  <dcterms:created xsi:type="dcterms:W3CDTF">2006-08-16T00:00:00Z</dcterms:created>
  <dcterms:modified xsi:type="dcterms:W3CDTF">2022-11-16T03:29:47Z</dcterms:modified>
  <dc:identifier>DAE9GfNw5iI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0x010100FDCA7A53FA11684488D66726EAD408F2</vt:lpwstr>
  </property>
  <property fmtid="{D5CDD505-2E9C-101B-9397-08002B2CF9AE}" pid="3" name="MediaServiceImageTags">
    <vt:lpwstr/>
  </property>
</Properties>
</file>