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notesSlides/notesSlide11.xml" ContentType="application/vnd.openxmlformats-officedocument.presentationml.notesSlide+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notesSlides/notesSlide23.xml" ContentType="application/vnd.openxmlformats-officedocument.presentationml.notesSlide+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ink/ink129.xml" ContentType="application/inkml+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notesSlides/notesSlide24.xml" ContentType="application/vnd.openxmlformats-officedocument.presentationml.notesSlide+xml"/>
  <Override PartName="/ppt/ink/ink137.xml" ContentType="application/inkml+xml"/>
  <Override PartName="/ppt/ink/ink138.xml" ContentType="application/inkml+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ink/ink145.xml" ContentType="application/inkml+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ink/ink153.xml" ContentType="application/inkml+xml"/>
  <Override PartName="/ppt/ink/ink154.xml" ContentType="application/inkml+xml"/>
  <Override PartName="/ppt/ink/ink155.xml" ContentType="application/inkml+xml"/>
  <Override PartName="/ppt/ink/ink156.xml" ContentType="application/inkml+xml"/>
  <Override PartName="/ppt/ink/ink157.xml" ContentType="application/inkml+xml"/>
  <Override PartName="/ppt/ink/ink158.xml" ContentType="application/inkml+xml"/>
  <Override PartName="/ppt/ink/ink159.xml" ContentType="application/inkml+xml"/>
  <Override PartName="/ppt/ink/ink160.xml" ContentType="application/inkml+xml"/>
  <Override PartName="/ppt/ink/ink161.xml" ContentType="application/inkml+xml"/>
  <Override PartName="/ppt/ink/ink162.xml" ContentType="application/inkml+xml"/>
  <Override PartName="/ppt/ink/ink163.xml" ContentType="application/inkml+xml"/>
  <Override PartName="/ppt/notesSlides/notesSlide25.xml" ContentType="application/vnd.openxmlformats-officedocument.presentationml.notesSlide+xml"/>
  <Override PartName="/ppt/ink/ink164.xml" ContentType="application/inkml+xml"/>
  <Override PartName="/ppt/ink/ink165.xml" ContentType="application/inkml+xml"/>
  <Override PartName="/ppt/ink/ink166.xml" ContentType="application/inkml+xml"/>
  <Override PartName="/ppt/ink/ink167.xml" ContentType="application/inkml+xml"/>
  <Override PartName="/ppt/ink/ink168.xml" ContentType="application/inkml+xml"/>
  <Override PartName="/ppt/ink/ink169.xml" ContentType="application/inkml+xml"/>
  <Override PartName="/ppt/ink/ink170.xml" ContentType="application/inkml+xml"/>
  <Override PartName="/ppt/ink/ink171.xml" ContentType="application/inkml+xml"/>
  <Override PartName="/ppt/ink/ink172.xml" ContentType="application/inkml+xml"/>
  <Override PartName="/ppt/ink/ink173.xml" ContentType="application/inkml+xml"/>
  <Override PartName="/ppt/ink/ink174.xml" ContentType="application/inkml+xml"/>
  <Override PartName="/ppt/ink/ink175.xml" ContentType="application/inkml+xml"/>
  <Override PartName="/ppt/ink/ink176.xml" ContentType="application/inkml+xml"/>
  <Override PartName="/ppt/ink/ink177.xml" ContentType="application/inkml+xml"/>
  <Override PartName="/ppt/ink/ink178.xml" ContentType="application/inkml+xml"/>
  <Override PartName="/ppt/ink/ink179.xml" ContentType="application/inkml+xml"/>
  <Override PartName="/ppt/ink/ink180.xml" ContentType="application/inkml+xml"/>
  <Override PartName="/ppt/ink/ink181.xml" ContentType="application/inkml+xml"/>
  <Override PartName="/ppt/ink/ink182.xml" ContentType="application/inkml+xml"/>
  <Override PartName="/ppt/ink/ink183.xml" ContentType="application/inkml+xml"/>
  <Override PartName="/ppt/ink/ink184.xml" ContentType="application/inkml+xml"/>
  <Override PartName="/ppt/ink/ink185.xml" ContentType="application/inkml+xml"/>
  <Override PartName="/ppt/ink/ink186.xml" ContentType="application/inkml+xml"/>
  <Override PartName="/ppt/ink/ink187.xml" ContentType="application/inkml+xml"/>
  <Override PartName="/ppt/notesSlides/notesSlide26.xml" ContentType="application/vnd.openxmlformats-officedocument.presentationml.notesSlide+xml"/>
  <Override PartName="/ppt/ink/ink188.xml" ContentType="application/inkml+xml"/>
  <Override PartName="/ppt/ink/ink189.xml" ContentType="application/inkml+xml"/>
  <Override PartName="/ppt/ink/ink190.xml" ContentType="application/inkml+xml"/>
  <Override PartName="/ppt/ink/ink191.xml" ContentType="application/inkml+xml"/>
  <Override PartName="/ppt/ink/ink192.xml" ContentType="application/inkml+xml"/>
  <Override PartName="/ppt/ink/ink193.xml" ContentType="application/inkml+xml"/>
  <Override PartName="/ppt/ink/ink194.xml" ContentType="application/inkml+xml"/>
  <Override PartName="/ppt/ink/ink195.xml" ContentType="application/inkml+xml"/>
  <Override PartName="/ppt/ink/ink196.xml" ContentType="application/inkml+xml"/>
  <Override PartName="/ppt/ink/ink197.xml" ContentType="application/inkml+xml"/>
  <Override PartName="/ppt/ink/ink198.xml" ContentType="application/inkml+xml"/>
  <Override PartName="/ppt/ink/ink199.xml" ContentType="application/inkml+xml"/>
  <Override PartName="/ppt/ink/ink200.xml" ContentType="application/inkml+xml"/>
  <Override PartName="/ppt/ink/ink201.xml" ContentType="application/inkml+xml"/>
  <Override PartName="/ppt/ink/ink202.xml" ContentType="application/inkml+xml"/>
  <Override PartName="/ppt/ink/ink203.xml" ContentType="application/inkml+xml"/>
  <Override PartName="/ppt/ink/ink204.xml" ContentType="application/inkml+xml"/>
  <Override PartName="/ppt/ink/ink205.xml" ContentType="application/inkml+xml"/>
  <Override PartName="/ppt/ink/ink206.xml" ContentType="application/inkml+xml"/>
  <Override PartName="/ppt/ink/ink207.xml" ContentType="application/inkml+xml"/>
  <Override PartName="/ppt/ink/ink208.xml" ContentType="application/inkml+xml"/>
  <Override PartName="/ppt/ink/ink209.xml" ContentType="application/inkml+xml"/>
  <Override PartName="/ppt/ink/ink210.xml" ContentType="application/inkml+xml"/>
  <Override PartName="/ppt/ink/ink211.xml" ContentType="application/inkml+xml"/>
  <Override PartName="/ppt/notesSlides/notesSlide27.xml" ContentType="application/vnd.openxmlformats-officedocument.presentationml.notesSlide+xml"/>
  <Override PartName="/ppt/ink/ink212.xml" ContentType="application/inkml+xml"/>
  <Override PartName="/ppt/ink/ink213.xml" ContentType="application/inkml+xml"/>
  <Override PartName="/ppt/ink/ink214.xml" ContentType="application/inkml+xml"/>
  <Override PartName="/ppt/ink/ink215.xml" ContentType="application/inkml+xml"/>
  <Override PartName="/ppt/ink/ink216.xml" ContentType="application/inkml+xml"/>
  <Override PartName="/ppt/ink/ink217.xml" ContentType="application/inkml+xml"/>
  <Override PartName="/ppt/ink/ink218.xml" ContentType="application/inkml+xml"/>
  <Override PartName="/ppt/ink/ink219.xml" ContentType="application/inkml+xml"/>
  <Override PartName="/ppt/ink/ink220.xml" ContentType="application/inkml+xml"/>
  <Override PartName="/ppt/ink/ink221.xml" ContentType="application/inkml+xml"/>
  <Override PartName="/ppt/ink/ink222.xml" ContentType="application/inkml+xml"/>
  <Override PartName="/ppt/ink/ink223.xml" ContentType="application/inkml+xml"/>
  <Override PartName="/ppt/ink/ink224.xml" ContentType="application/inkml+xml"/>
  <Override PartName="/ppt/ink/ink225.xml" ContentType="application/inkml+xml"/>
  <Override PartName="/ppt/ink/ink226.xml" ContentType="application/inkml+xml"/>
  <Override PartName="/ppt/ink/ink227.xml" ContentType="application/inkml+xml"/>
  <Override PartName="/ppt/ink/ink228.xml" ContentType="application/inkml+xml"/>
  <Override PartName="/ppt/ink/ink229.xml" ContentType="application/inkml+xml"/>
  <Override PartName="/ppt/ink/ink230.xml" ContentType="application/inkml+xml"/>
  <Override PartName="/ppt/ink/ink231.xml" ContentType="application/inkml+xml"/>
  <Override PartName="/ppt/ink/ink232.xml" ContentType="application/inkml+xml"/>
  <Override PartName="/ppt/ink/ink233.xml" ContentType="application/inkml+xml"/>
  <Override PartName="/ppt/ink/ink234.xml" ContentType="application/inkml+xml"/>
  <Override PartName="/ppt/ink/ink235.xml" ContentType="application/inkml+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ink/ink236.xml" ContentType="application/inkml+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4.xml" ContentType="application/vnd.openxmlformats-officedocument.presentationml.notesSlide+xml"/>
  <Override PartName="/ppt/tags/tag1.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4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 id="2147483685" r:id="rId7"/>
    <p:sldMasterId id="2147483697" r:id="rId8"/>
  </p:sldMasterIdLst>
  <p:notesMasterIdLst>
    <p:notesMasterId r:id="rId175"/>
  </p:notesMasterIdLst>
  <p:sldIdLst>
    <p:sldId id="284" r:id="rId9"/>
    <p:sldId id="362" r:id="rId10"/>
    <p:sldId id="289" r:id="rId11"/>
    <p:sldId id="361" r:id="rId12"/>
    <p:sldId id="363" r:id="rId13"/>
    <p:sldId id="267" r:id="rId14"/>
    <p:sldId id="322" r:id="rId15"/>
    <p:sldId id="364" r:id="rId16"/>
    <p:sldId id="365" r:id="rId17"/>
    <p:sldId id="366" r:id="rId18"/>
    <p:sldId id="367" r:id="rId19"/>
    <p:sldId id="368" r:id="rId20"/>
    <p:sldId id="369" r:id="rId21"/>
    <p:sldId id="370" r:id="rId22"/>
    <p:sldId id="371" r:id="rId23"/>
    <p:sldId id="372" r:id="rId24"/>
    <p:sldId id="373" r:id="rId25"/>
    <p:sldId id="374" r:id="rId26"/>
    <p:sldId id="375" r:id="rId27"/>
    <p:sldId id="376" r:id="rId28"/>
    <p:sldId id="377" r:id="rId29"/>
    <p:sldId id="378" r:id="rId30"/>
    <p:sldId id="1551" r:id="rId31"/>
    <p:sldId id="379" r:id="rId32"/>
    <p:sldId id="380" r:id="rId33"/>
    <p:sldId id="381" r:id="rId34"/>
    <p:sldId id="382" r:id="rId35"/>
    <p:sldId id="383" r:id="rId36"/>
    <p:sldId id="384" r:id="rId37"/>
    <p:sldId id="385" r:id="rId38"/>
    <p:sldId id="386" r:id="rId39"/>
    <p:sldId id="387" r:id="rId40"/>
    <p:sldId id="388" r:id="rId41"/>
    <p:sldId id="389" r:id="rId42"/>
    <p:sldId id="390" r:id="rId43"/>
    <p:sldId id="391" r:id="rId44"/>
    <p:sldId id="321" r:id="rId45"/>
    <p:sldId id="392" r:id="rId46"/>
    <p:sldId id="323" r:id="rId47"/>
    <p:sldId id="393" r:id="rId48"/>
    <p:sldId id="1565" r:id="rId49"/>
    <p:sldId id="1564" r:id="rId50"/>
    <p:sldId id="332" r:id="rId51"/>
    <p:sldId id="1546" r:id="rId52"/>
    <p:sldId id="394" r:id="rId53"/>
    <p:sldId id="400" r:id="rId54"/>
    <p:sldId id="300" r:id="rId55"/>
    <p:sldId id="1547" r:id="rId56"/>
    <p:sldId id="1548" r:id="rId57"/>
    <p:sldId id="1549" r:id="rId58"/>
    <p:sldId id="1550" r:id="rId59"/>
    <p:sldId id="324" r:id="rId60"/>
    <p:sldId id="325" r:id="rId61"/>
    <p:sldId id="401" r:id="rId62"/>
    <p:sldId id="261" r:id="rId63"/>
    <p:sldId id="1370" r:id="rId64"/>
    <p:sldId id="1540" r:id="rId65"/>
    <p:sldId id="1438" r:id="rId66"/>
    <p:sldId id="262" r:id="rId67"/>
    <p:sldId id="1439" r:id="rId68"/>
    <p:sldId id="1440" r:id="rId69"/>
    <p:sldId id="1378" r:id="rId70"/>
    <p:sldId id="1379" r:id="rId71"/>
    <p:sldId id="1374" r:id="rId72"/>
    <p:sldId id="1405" r:id="rId73"/>
    <p:sldId id="1375" r:id="rId74"/>
    <p:sldId id="1437" r:id="rId75"/>
    <p:sldId id="1406" r:id="rId76"/>
    <p:sldId id="1441" r:id="rId77"/>
    <p:sldId id="1407" r:id="rId78"/>
    <p:sldId id="1442" r:id="rId79"/>
    <p:sldId id="1443" r:id="rId80"/>
    <p:sldId id="1455" r:id="rId81"/>
    <p:sldId id="1444" r:id="rId82"/>
    <p:sldId id="1369" r:id="rId83"/>
    <p:sldId id="1408" r:id="rId84"/>
    <p:sldId id="1427" r:id="rId85"/>
    <p:sldId id="1435" r:id="rId86"/>
    <p:sldId id="1445" r:id="rId87"/>
    <p:sldId id="1446" r:id="rId88"/>
    <p:sldId id="1456" r:id="rId89"/>
    <p:sldId id="1457" r:id="rId90"/>
    <p:sldId id="1485" r:id="rId91"/>
    <p:sldId id="1488" r:id="rId92"/>
    <p:sldId id="466" r:id="rId93"/>
    <p:sldId id="1489" r:id="rId94"/>
    <p:sldId id="1452" r:id="rId95"/>
    <p:sldId id="1251" r:id="rId96"/>
    <p:sldId id="1495" r:id="rId97"/>
    <p:sldId id="1496" r:id="rId98"/>
    <p:sldId id="445" r:id="rId99"/>
    <p:sldId id="1498" r:id="rId100"/>
    <p:sldId id="1499" r:id="rId101"/>
    <p:sldId id="1500" r:id="rId102"/>
    <p:sldId id="340" r:id="rId103"/>
    <p:sldId id="1501" r:id="rId104"/>
    <p:sldId id="258" r:id="rId105"/>
    <p:sldId id="279" r:id="rId106"/>
    <p:sldId id="259" r:id="rId107"/>
    <p:sldId id="282" r:id="rId108"/>
    <p:sldId id="281" r:id="rId109"/>
    <p:sldId id="1541" r:id="rId110"/>
    <p:sldId id="283" r:id="rId111"/>
    <p:sldId id="1532" r:id="rId112"/>
    <p:sldId id="264" r:id="rId113"/>
    <p:sldId id="285" r:id="rId114"/>
    <p:sldId id="286" r:id="rId115"/>
    <p:sldId id="1542" r:id="rId116"/>
    <p:sldId id="265" r:id="rId117"/>
    <p:sldId id="1269" r:id="rId118"/>
    <p:sldId id="1271" r:id="rId119"/>
    <p:sldId id="1543" r:id="rId120"/>
    <p:sldId id="1533" r:id="rId121"/>
    <p:sldId id="260" r:id="rId122"/>
    <p:sldId id="1534" r:id="rId123"/>
    <p:sldId id="1535" r:id="rId124"/>
    <p:sldId id="1544" r:id="rId125"/>
    <p:sldId id="1387" r:id="rId126"/>
    <p:sldId id="1536" r:id="rId127"/>
    <p:sldId id="1364" r:id="rId128"/>
    <p:sldId id="1553" r:id="rId129"/>
    <p:sldId id="1552" r:id="rId130"/>
    <p:sldId id="1545" r:id="rId131"/>
    <p:sldId id="1537" r:id="rId132"/>
    <p:sldId id="1538" r:id="rId133"/>
    <p:sldId id="1539" r:id="rId134"/>
    <p:sldId id="1531" r:id="rId135"/>
    <p:sldId id="1502" r:id="rId136"/>
    <p:sldId id="1554" r:id="rId137"/>
    <p:sldId id="1555" r:id="rId138"/>
    <p:sldId id="1556" r:id="rId139"/>
    <p:sldId id="355" r:id="rId140"/>
    <p:sldId id="1505" r:id="rId141"/>
    <p:sldId id="1504" r:id="rId142"/>
    <p:sldId id="1503" r:id="rId143"/>
    <p:sldId id="1508" r:id="rId144"/>
    <p:sldId id="1557" r:id="rId145"/>
    <p:sldId id="1558" r:id="rId146"/>
    <p:sldId id="1509" r:id="rId147"/>
    <p:sldId id="1510" r:id="rId148"/>
    <p:sldId id="1511" r:id="rId149"/>
    <p:sldId id="1512" r:id="rId150"/>
    <p:sldId id="1513" r:id="rId151"/>
    <p:sldId id="1514" r:id="rId152"/>
    <p:sldId id="1507" r:id="rId153"/>
    <p:sldId id="1506" r:id="rId154"/>
    <p:sldId id="1559" r:id="rId155"/>
    <p:sldId id="1561" r:id="rId156"/>
    <p:sldId id="1560" r:id="rId157"/>
    <p:sldId id="1562" r:id="rId158"/>
    <p:sldId id="1563" r:id="rId159"/>
    <p:sldId id="1515" r:id="rId160"/>
    <p:sldId id="1516" r:id="rId161"/>
    <p:sldId id="1517" r:id="rId162"/>
    <p:sldId id="1518" r:id="rId163"/>
    <p:sldId id="1519" r:id="rId164"/>
    <p:sldId id="1520" r:id="rId165"/>
    <p:sldId id="354" r:id="rId166"/>
    <p:sldId id="1525" r:id="rId167"/>
    <p:sldId id="1526" r:id="rId168"/>
    <p:sldId id="1527" r:id="rId169"/>
    <p:sldId id="1528" r:id="rId170"/>
    <p:sldId id="1529" r:id="rId171"/>
    <p:sldId id="1530" r:id="rId172"/>
    <p:sldId id="358" r:id="rId173"/>
    <p:sldId id="359" r:id="rId174"/>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86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7" autoAdjust="0"/>
    <p:restoredTop sz="94660"/>
  </p:normalViewPr>
  <p:slideViewPr>
    <p:cSldViewPr snapToGrid="0">
      <p:cViewPr varScale="1">
        <p:scale>
          <a:sx n="62" d="100"/>
          <a:sy n="62" d="100"/>
        </p:scale>
        <p:origin x="8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09.xml"/><Relationship Id="rId21" Type="http://schemas.openxmlformats.org/officeDocument/2006/relationships/slide" Target="slides/slide13.xml"/><Relationship Id="rId42" Type="http://schemas.openxmlformats.org/officeDocument/2006/relationships/slide" Target="slides/slide34.xml"/><Relationship Id="rId63" Type="http://schemas.openxmlformats.org/officeDocument/2006/relationships/slide" Target="slides/slide55.xml"/><Relationship Id="rId84" Type="http://schemas.openxmlformats.org/officeDocument/2006/relationships/slide" Target="slides/slide76.xml"/><Relationship Id="rId138" Type="http://schemas.openxmlformats.org/officeDocument/2006/relationships/slide" Target="slides/slide130.xml"/><Relationship Id="rId159" Type="http://schemas.openxmlformats.org/officeDocument/2006/relationships/slide" Target="slides/slide151.xml"/><Relationship Id="rId170" Type="http://schemas.openxmlformats.org/officeDocument/2006/relationships/slide" Target="slides/slide162.xml"/><Relationship Id="rId107" Type="http://schemas.openxmlformats.org/officeDocument/2006/relationships/slide" Target="slides/slide99.xml"/><Relationship Id="rId11" Type="http://schemas.openxmlformats.org/officeDocument/2006/relationships/slide" Target="slides/slide3.xml"/><Relationship Id="rId32" Type="http://schemas.openxmlformats.org/officeDocument/2006/relationships/slide" Target="slides/slide24.xml"/><Relationship Id="rId53" Type="http://schemas.openxmlformats.org/officeDocument/2006/relationships/slide" Target="slides/slide45.xml"/><Relationship Id="rId74" Type="http://schemas.openxmlformats.org/officeDocument/2006/relationships/slide" Target="slides/slide66.xml"/><Relationship Id="rId128" Type="http://schemas.openxmlformats.org/officeDocument/2006/relationships/slide" Target="slides/slide120.xml"/><Relationship Id="rId149" Type="http://schemas.openxmlformats.org/officeDocument/2006/relationships/slide" Target="slides/slide141.xml"/><Relationship Id="rId5" Type="http://schemas.openxmlformats.org/officeDocument/2006/relationships/slideMaster" Target="slideMasters/slideMaster2.xml"/><Relationship Id="rId95" Type="http://schemas.openxmlformats.org/officeDocument/2006/relationships/slide" Target="slides/slide87.xml"/><Relationship Id="rId160" Type="http://schemas.openxmlformats.org/officeDocument/2006/relationships/slide" Target="slides/slide152.xml"/><Relationship Id="rId22" Type="http://schemas.openxmlformats.org/officeDocument/2006/relationships/slide" Target="slides/slide14.xml"/><Relationship Id="rId43" Type="http://schemas.openxmlformats.org/officeDocument/2006/relationships/slide" Target="slides/slide35.xml"/><Relationship Id="rId64" Type="http://schemas.openxmlformats.org/officeDocument/2006/relationships/slide" Target="slides/slide56.xml"/><Relationship Id="rId118" Type="http://schemas.openxmlformats.org/officeDocument/2006/relationships/slide" Target="slides/slide110.xml"/><Relationship Id="rId139" Type="http://schemas.openxmlformats.org/officeDocument/2006/relationships/slide" Target="slides/slide131.xml"/><Relationship Id="rId85" Type="http://schemas.openxmlformats.org/officeDocument/2006/relationships/slide" Target="slides/slide77.xml"/><Relationship Id="rId150" Type="http://schemas.openxmlformats.org/officeDocument/2006/relationships/slide" Target="slides/slide142.xml"/><Relationship Id="rId171" Type="http://schemas.openxmlformats.org/officeDocument/2006/relationships/slide" Target="slides/slide163.xml"/><Relationship Id="rId12" Type="http://schemas.openxmlformats.org/officeDocument/2006/relationships/slide" Target="slides/slide4.xml"/><Relationship Id="rId33" Type="http://schemas.openxmlformats.org/officeDocument/2006/relationships/slide" Target="slides/slide25.xml"/><Relationship Id="rId108" Type="http://schemas.openxmlformats.org/officeDocument/2006/relationships/slide" Target="slides/slide100.xml"/><Relationship Id="rId129" Type="http://schemas.openxmlformats.org/officeDocument/2006/relationships/slide" Target="slides/slide121.xml"/><Relationship Id="rId54" Type="http://schemas.openxmlformats.org/officeDocument/2006/relationships/slide" Target="slides/slide46.xml"/><Relationship Id="rId75" Type="http://schemas.openxmlformats.org/officeDocument/2006/relationships/slide" Target="slides/slide67.xml"/><Relationship Id="rId96" Type="http://schemas.openxmlformats.org/officeDocument/2006/relationships/slide" Target="slides/slide88.xml"/><Relationship Id="rId140" Type="http://schemas.openxmlformats.org/officeDocument/2006/relationships/slide" Target="slides/slide132.xml"/><Relationship Id="rId161" Type="http://schemas.openxmlformats.org/officeDocument/2006/relationships/slide" Target="slides/slide153.xml"/><Relationship Id="rId6" Type="http://schemas.openxmlformats.org/officeDocument/2006/relationships/slideMaster" Target="slideMasters/slideMaster3.xml"/><Relationship Id="rId23" Type="http://schemas.openxmlformats.org/officeDocument/2006/relationships/slide" Target="slides/slide15.xml"/><Relationship Id="rId28" Type="http://schemas.openxmlformats.org/officeDocument/2006/relationships/slide" Target="slides/slide20.xml"/><Relationship Id="rId49" Type="http://schemas.openxmlformats.org/officeDocument/2006/relationships/slide" Target="slides/slide41.xml"/><Relationship Id="rId114" Type="http://schemas.openxmlformats.org/officeDocument/2006/relationships/slide" Target="slides/slide106.xml"/><Relationship Id="rId119" Type="http://schemas.openxmlformats.org/officeDocument/2006/relationships/slide" Target="slides/slide111.xml"/><Relationship Id="rId44" Type="http://schemas.openxmlformats.org/officeDocument/2006/relationships/slide" Target="slides/slide36.xml"/><Relationship Id="rId60" Type="http://schemas.openxmlformats.org/officeDocument/2006/relationships/slide" Target="slides/slide52.xml"/><Relationship Id="rId65" Type="http://schemas.openxmlformats.org/officeDocument/2006/relationships/slide" Target="slides/slide57.xml"/><Relationship Id="rId81" Type="http://schemas.openxmlformats.org/officeDocument/2006/relationships/slide" Target="slides/slide73.xml"/><Relationship Id="rId86" Type="http://schemas.openxmlformats.org/officeDocument/2006/relationships/slide" Target="slides/slide78.xml"/><Relationship Id="rId130" Type="http://schemas.openxmlformats.org/officeDocument/2006/relationships/slide" Target="slides/slide122.xml"/><Relationship Id="rId135" Type="http://schemas.openxmlformats.org/officeDocument/2006/relationships/slide" Target="slides/slide127.xml"/><Relationship Id="rId151" Type="http://schemas.openxmlformats.org/officeDocument/2006/relationships/slide" Target="slides/slide143.xml"/><Relationship Id="rId156" Type="http://schemas.openxmlformats.org/officeDocument/2006/relationships/slide" Target="slides/slide148.xml"/><Relationship Id="rId177" Type="http://schemas.openxmlformats.org/officeDocument/2006/relationships/viewProps" Target="viewProps.xml"/><Relationship Id="rId172" Type="http://schemas.openxmlformats.org/officeDocument/2006/relationships/slide" Target="slides/slide164.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109" Type="http://schemas.openxmlformats.org/officeDocument/2006/relationships/slide" Target="slides/slide10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97" Type="http://schemas.openxmlformats.org/officeDocument/2006/relationships/slide" Target="slides/slide89.xml"/><Relationship Id="rId104" Type="http://schemas.openxmlformats.org/officeDocument/2006/relationships/slide" Target="slides/slide96.xml"/><Relationship Id="rId120" Type="http://schemas.openxmlformats.org/officeDocument/2006/relationships/slide" Target="slides/slide112.xml"/><Relationship Id="rId125" Type="http://schemas.openxmlformats.org/officeDocument/2006/relationships/slide" Target="slides/slide117.xml"/><Relationship Id="rId141" Type="http://schemas.openxmlformats.org/officeDocument/2006/relationships/slide" Target="slides/slide133.xml"/><Relationship Id="rId146" Type="http://schemas.openxmlformats.org/officeDocument/2006/relationships/slide" Target="slides/slide138.xml"/><Relationship Id="rId167" Type="http://schemas.openxmlformats.org/officeDocument/2006/relationships/slide" Target="slides/slide159.xml"/><Relationship Id="rId7" Type="http://schemas.openxmlformats.org/officeDocument/2006/relationships/slideMaster" Target="slideMasters/slideMaster4.xml"/><Relationship Id="rId71" Type="http://schemas.openxmlformats.org/officeDocument/2006/relationships/slide" Target="slides/slide63.xml"/><Relationship Id="rId92" Type="http://schemas.openxmlformats.org/officeDocument/2006/relationships/slide" Target="slides/slide84.xml"/><Relationship Id="rId162" Type="http://schemas.openxmlformats.org/officeDocument/2006/relationships/slide" Target="slides/slide154.xml"/><Relationship Id="rId2" Type="http://schemas.openxmlformats.org/officeDocument/2006/relationships/customXml" Target="../customXml/item2.xml"/><Relationship Id="rId29" Type="http://schemas.openxmlformats.org/officeDocument/2006/relationships/slide" Target="slides/slide21.xml"/><Relationship Id="rId24" Type="http://schemas.openxmlformats.org/officeDocument/2006/relationships/slide" Target="slides/slide16.xml"/><Relationship Id="rId40" Type="http://schemas.openxmlformats.org/officeDocument/2006/relationships/slide" Target="slides/slide32.xml"/><Relationship Id="rId45" Type="http://schemas.openxmlformats.org/officeDocument/2006/relationships/slide" Target="slides/slide37.xml"/><Relationship Id="rId66" Type="http://schemas.openxmlformats.org/officeDocument/2006/relationships/slide" Target="slides/slide58.xml"/><Relationship Id="rId87" Type="http://schemas.openxmlformats.org/officeDocument/2006/relationships/slide" Target="slides/slide79.xml"/><Relationship Id="rId110" Type="http://schemas.openxmlformats.org/officeDocument/2006/relationships/slide" Target="slides/slide102.xml"/><Relationship Id="rId115" Type="http://schemas.openxmlformats.org/officeDocument/2006/relationships/slide" Target="slides/slide107.xml"/><Relationship Id="rId131" Type="http://schemas.openxmlformats.org/officeDocument/2006/relationships/slide" Target="slides/slide123.xml"/><Relationship Id="rId136" Type="http://schemas.openxmlformats.org/officeDocument/2006/relationships/slide" Target="slides/slide128.xml"/><Relationship Id="rId157" Type="http://schemas.openxmlformats.org/officeDocument/2006/relationships/slide" Target="slides/slide149.xml"/><Relationship Id="rId178" Type="http://schemas.openxmlformats.org/officeDocument/2006/relationships/theme" Target="theme/theme1.xml"/><Relationship Id="rId61" Type="http://schemas.openxmlformats.org/officeDocument/2006/relationships/slide" Target="slides/slide53.xml"/><Relationship Id="rId82" Type="http://schemas.openxmlformats.org/officeDocument/2006/relationships/slide" Target="slides/slide74.xml"/><Relationship Id="rId152" Type="http://schemas.openxmlformats.org/officeDocument/2006/relationships/slide" Target="slides/slide144.xml"/><Relationship Id="rId173" Type="http://schemas.openxmlformats.org/officeDocument/2006/relationships/slide" Target="slides/slide165.xml"/><Relationship Id="rId19" Type="http://schemas.openxmlformats.org/officeDocument/2006/relationships/slide" Target="slides/slide11.xml"/><Relationship Id="rId14" Type="http://schemas.openxmlformats.org/officeDocument/2006/relationships/slide" Target="slides/slide6.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slide" Target="slides/slide48.xml"/><Relationship Id="rId77" Type="http://schemas.openxmlformats.org/officeDocument/2006/relationships/slide" Target="slides/slide69.xml"/><Relationship Id="rId100" Type="http://schemas.openxmlformats.org/officeDocument/2006/relationships/slide" Target="slides/slide92.xml"/><Relationship Id="rId105" Type="http://schemas.openxmlformats.org/officeDocument/2006/relationships/slide" Target="slides/slide97.xml"/><Relationship Id="rId126" Type="http://schemas.openxmlformats.org/officeDocument/2006/relationships/slide" Target="slides/slide118.xml"/><Relationship Id="rId147" Type="http://schemas.openxmlformats.org/officeDocument/2006/relationships/slide" Target="slides/slide139.xml"/><Relationship Id="rId168" Type="http://schemas.openxmlformats.org/officeDocument/2006/relationships/slide" Target="slides/slide160.xml"/><Relationship Id="rId8" Type="http://schemas.openxmlformats.org/officeDocument/2006/relationships/slideMaster" Target="slideMasters/slideMaster5.xml"/><Relationship Id="rId51" Type="http://schemas.openxmlformats.org/officeDocument/2006/relationships/slide" Target="slides/slide43.xml"/><Relationship Id="rId72" Type="http://schemas.openxmlformats.org/officeDocument/2006/relationships/slide" Target="slides/slide64.xml"/><Relationship Id="rId93" Type="http://schemas.openxmlformats.org/officeDocument/2006/relationships/slide" Target="slides/slide85.xml"/><Relationship Id="rId98" Type="http://schemas.openxmlformats.org/officeDocument/2006/relationships/slide" Target="slides/slide90.xml"/><Relationship Id="rId121" Type="http://schemas.openxmlformats.org/officeDocument/2006/relationships/slide" Target="slides/slide113.xml"/><Relationship Id="rId142" Type="http://schemas.openxmlformats.org/officeDocument/2006/relationships/slide" Target="slides/slide134.xml"/><Relationship Id="rId163" Type="http://schemas.openxmlformats.org/officeDocument/2006/relationships/slide" Target="slides/slide155.xml"/><Relationship Id="rId3" Type="http://schemas.openxmlformats.org/officeDocument/2006/relationships/customXml" Target="../customXml/item3.xml"/><Relationship Id="rId25" Type="http://schemas.openxmlformats.org/officeDocument/2006/relationships/slide" Target="slides/slide17.xml"/><Relationship Id="rId46" Type="http://schemas.openxmlformats.org/officeDocument/2006/relationships/slide" Target="slides/slide38.xml"/><Relationship Id="rId67" Type="http://schemas.openxmlformats.org/officeDocument/2006/relationships/slide" Target="slides/slide59.xml"/><Relationship Id="rId116" Type="http://schemas.openxmlformats.org/officeDocument/2006/relationships/slide" Target="slides/slide108.xml"/><Relationship Id="rId137" Type="http://schemas.openxmlformats.org/officeDocument/2006/relationships/slide" Target="slides/slide129.xml"/><Relationship Id="rId158" Type="http://schemas.openxmlformats.org/officeDocument/2006/relationships/slide" Target="slides/slide150.xml"/><Relationship Id="rId20" Type="http://schemas.openxmlformats.org/officeDocument/2006/relationships/slide" Target="slides/slide12.xml"/><Relationship Id="rId41" Type="http://schemas.openxmlformats.org/officeDocument/2006/relationships/slide" Target="slides/slide33.xml"/><Relationship Id="rId62" Type="http://schemas.openxmlformats.org/officeDocument/2006/relationships/slide" Target="slides/slide54.xml"/><Relationship Id="rId83" Type="http://schemas.openxmlformats.org/officeDocument/2006/relationships/slide" Target="slides/slide75.xml"/><Relationship Id="rId88" Type="http://schemas.openxmlformats.org/officeDocument/2006/relationships/slide" Target="slides/slide80.xml"/><Relationship Id="rId111" Type="http://schemas.openxmlformats.org/officeDocument/2006/relationships/slide" Target="slides/slide103.xml"/><Relationship Id="rId132" Type="http://schemas.openxmlformats.org/officeDocument/2006/relationships/slide" Target="slides/slide124.xml"/><Relationship Id="rId153" Type="http://schemas.openxmlformats.org/officeDocument/2006/relationships/slide" Target="slides/slide145.xml"/><Relationship Id="rId174" Type="http://schemas.openxmlformats.org/officeDocument/2006/relationships/slide" Target="slides/slide166.xml"/><Relationship Id="rId179" Type="http://schemas.openxmlformats.org/officeDocument/2006/relationships/tableStyles" Target="tableStyles.xml"/><Relationship Id="rId15" Type="http://schemas.openxmlformats.org/officeDocument/2006/relationships/slide" Target="slides/slide7.xml"/><Relationship Id="rId36" Type="http://schemas.openxmlformats.org/officeDocument/2006/relationships/slide" Target="slides/slide28.xml"/><Relationship Id="rId57" Type="http://schemas.openxmlformats.org/officeDocument/2006/relationships/slide" Target="slides/slide49.xml"/><Relationship Id="rId106" Type="http://schemas.openxmlformats.org/officeDocument/2006/relationships/slide" Target="slides/slide98.xml"/><Relationship Id="rId127" Type="http://schemas.openxmlformats.org/officeDocument/2006/relationships/slide" Target="slides/slide119.xml"/><Relationship Id="rId10" Type="http://schemas.openxmlformats.org/officeDocument/2006/relationships/slide" Target="slides/slide2.xml"/><Relationship Id="rId31" Type="http://schemas.openxmlformats.org/officeDocument/2006/relationships/slide" Target="slides/slide23.xml"/><Relationship Id="rId52" Type="http://schemas.openxmlformats.org/officeDocument/2006/relationships/slide" Target="slides/slide44.xml"/><Relationship Id="rId73" Type="http://schemas.openxmlformats.org/officeDocument/2006/relationships/slide" Target="slides/slide65.xml"/><Relationship Id="rId78" Type="http://schemas.openxmlformats.org/officeDocument/2006/relationships/slide" Target="slides/slide70.xml"/><Relationship Id="rId94" Type="http://schemas.openxmlformats.org/officeDocument/2006/relationships/slide" Target="slides/slide86.xml"/><Relationship Id="rId99" Type="http://schemas.openxmlformats.org/officeDocument/2006/relationships/slide" Target="slides/slide91.xml"/><Relationship Id="rId101" Type="http://schemas.openxmlformats.org/officeDocument/2006/relationships/slide" Target="slides/slide93.xml"/><Relationship Id="rId122" Type="http://schemas.openxmlformats.org/officeDocument/2006/relationships/slide" Target="slides/slide114.xml"/><Relationship Id="rId143" Type="http://schemas.openxmlformats.org/officeDocument/2006/relationships/slide" Target="slides/slide135.xml"/><Relationship Id="rId148" Type="http://schemas.openxmlformats.org/officeDocument/2006/relationships/slide" Target="slides/slide140.xml"/><Relationship Id="rId164" Type="http://schemas.openxmlformats.org/officeDocument/2006/relationships/slide" Target="slides/slide156.xml"/><Relationship Id="rId169" Type="http://schemas.openxmlformats.org/officeDocument/2006/relationships/slide" Target="slides/slide161.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47" Type="http://schemas.openxmlformats.org/officeDocument/2006/relationships/slide" Target="slides/slide39.xml"/><Relationship Id="rId68" Type="http://schemas.openxmlformats.org/officeDocument/2006/relationships/slide" Target="slides/slide60.xml"/><Relationship Id="rId89" Type="http://schemas.openxmlformats.org/officeDocument/2006/relationships/slide" Target="slides/slide81.xml"/><Relationship Id="rId112" Type="http://schemas.openxmlformats.org/officeDocument/2006/relationships/slide" Target="slides/slide104.xml"/><Relationship Id="rId133" Type="http://schemas.openxmlformats.org/officeDocument/2006/relationships/slide" Target="slides/slide125.xml"/><Relationship Id="rId154" Type="http://schemas.openxmlformats.org/officeDocument/2006/relationships/slide" Target="slides/slide146.xml"/><Relationship Id="rId175" Type="http://schemas.openxmlformats.org/officeDocument/2006/relationships/notesMaster" Target="notesMasters/notesMaster1.xml"/><Relationship Id="rId16" Type="http://schemas.openxmlformats.org/officeDocument/2006/relationships/slide" Target="slides/slide8.xml"/><Relationship Id="rId37" Type="http://schemas.openxmlformats.org/officeDocument/2006/relationships/slide" Target="slides/slide29.xml"/><Relationship Id="rId58" Type="http://schemas.openxmlformats.org/officeDocument/2006/relationships/slide" Target="slides/slide50.xml"/><Relationship Id="rId79" Type="http://schemas.openxmlformats.org/officeDocument/2006/relationships/slide" Target="slides/slide71.xml"/><Relationship Id="rId102" Type="http://schemas.openxmlformats.org/officeDocument/2006/relationships/slide" Target="slides/slide94.xml"/><Relationship Id="rId123" Type="http://schemas.openxmlformats.org/officeDocument/2006/relationships/slide" Target="slides/slide115.xml"/><Relationship Id="rId144" Type="http://schemas.openxmlformats.org/officeDocument/2006/relationships/slide" Target="slides/slide136.xml"/><Relationship Id="rId90" Type="http://schemas.openxmlformats.org/officeDocument/2006/relationships/slide" Target="slides/slide82.xml"/><Relationship Id="rId165" Type="http://schemas.openxmlformats.org/officeDocument/2006/relationships/slide" Target="slides/slide157.xml"/><Relationship Id="rId27" Type="http://schemas.openxmlformats.org/officeDocument/2006/relationships/slide" Target="slides/slide19.xml"/><Relationship Id="rId48" Type="http://schemas.openxmlformats.org/officeDocument/2006/relationships/slide" Target="slides/slide40.xml"/><Relationship Id="rId69" Type="http://schemas.openxmlformats.org/officeDocument/2006/relationships/slide" Target="slides/slide61.xml"/><Relationship Id="rId113" Type="http://schemas.openxmlformats.org/officeDocument/2006/relationships/slide" Target="slides/slide105.xml"/><Relationship Id="rId134" Type="http://schemas.openxmlformats.org/officeDocument/2006/relationships/slide" Target="slides/slide126.xml"/><Relationship Id="rId80" Type="http://schemas.openxmlformats.org/officeDocument/2006/relationships/slide" Target="slides/slide72.xml"/><Relationship Id="rId155" Type="http://schemas.openxmlformats.org/officeDocument/2006/relationships/slide" Target="slides/slide147.xml"/><Relationship Id="rId176" Type="http://schemas.openxmlformats.org/officeDocument/2006/relationships/presProps" Target="presProps.xml"/><Relationship Id="rId17" Type="http://schemas.openxmlformats.org/officeDocument/2006/relationships/slide" Target="slides/slide9.xml"/><Relationship Id="rId38" Type="http://schemas.openxmlformats.org/officeDocument/2006/relationships/slide" Target="slides/slide30.xml"/><Relationship Id="rId59" Type="http://schemas.openxmlformats.org/officeDocument/2006/relationships/slide" Target="slides/slide51.xml"/><Relationship Id="rId103" Type="http://schemas.openxmlformats.org/officeDocument/2006/relationships/slide" Target="slides/slide95.xml"/><Relationship Id="rId124" Type="http://schemas.openxmlformats.org/officeDocument/2006/relationships/slide" Target="slides/slide116.xml"/><Relationship Id="rId70" Type="http://schemas.openxmlformats.org/officeDocument/2006/relationships/slide" Target="slides/slide62.xml"/><Relationship Id="rId91" Type="http://schemas.openxmlformats.org/officeDocument/2006/relationships/slide" Target="slides/slide83.xml"/><Relationship Id="rId145" Type="http://schemas.openxmlformats.org/officeDocument/2006/relationships/slide" Target="slides/slide137.xml"/><Relationship Id="rId166" Type="http://schemas.openxmlformats.org/officeDocument/2006/relationships/slide" Target="slides/slide158.xml"/><Relationship Id="rId1" Type="http://schemas.openxmlformats.org/officeDocument/2006/relationships/customXml" Target="../customXml/item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tephen.Wyber\Downloads\LMW%20Data.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Stephen.Wyber\Downloads\LMW%20Data.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1.5625000000000001E-3"/>
          <c:y val="0"/>
          <c:w val="0.9770833333333333"/>
          <c:h val="0.76715150361728934"/>
        </c:manualLayout>
      </c:layout>
      <c:barChart>
        <c:barDir val="col"/>
        <c:grouping val="stacked"/>
        <c:varyColors val="0"/>
        <c:ser>
          <c:idx val="0"/>
          <c:order val="0"/>
          <c:tx>
            <c:strRef>
              <c:f>Sheet1!$B$1</c:f>
              <c:strCache>
                <c:ptCount val="1"/>
                <c:pt idx="0">
                  <c:v>Series 1</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Arial Black" panose="020B0A040201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Library Associations</c:v>
                </c:pt>
                <c:pt idx="1">
                  <c:v>National Libraries</c:v>
                </c:pt>
                <c:pt idx="2">
                  <c:v>Other Libraries</c:v>
                </c:pt>
                <c:pt idx="3">
                  <c:v>Other Institutions</c:v>
                </c:pt>
              </c:strCache>
            </c:strRef>
          </c:cat>
          <c:val>
            <c:numRef>
              <c:f>Sheet1!$B$2:$B$5</c:f>
              <c:numCache>
                <c:formatCode>0%</c:formatCode>
                <c:ptCount val="4"/>
                <c:pt idx="0">
                  <c:v>0.57999999999999996</c:v>
                </c:pt>
                <c:pt idx="1">
                  <c:v>0.27</c:v>
                </c:pt>
                <c:pt idx="2">
                  <c:v>0.06</c:v>
                </c:pt>
                <c:pt idx="3">
                  <c:v>0.08</c:v>
                </c:pt>
              </c:numCache>
            </c:numRef>
          </c:val>
          <c:extLst>
            <c:ext xmlns:c16="http://schemas.microsoft.com/office/drawing/2014/chart" uri="{C3380CC4-5D6E-409C-BE32-E72D297353CC}">
              <c16:uniqueId val="{00000000-CCDB-452A-9CB1-9104C3821168}"/>
            </c:ext>
          </c:extLst>
        </c:ser>
        <c:dLbls>
          <c:dLblPos val="ctr"/>
          <c:showLegendKey val="0"/>
          <c:showVal val="1"/>
          <c:showCatName val="0"/>
          <c:showSerName val="0"/>
          <c:showPercent val="0"/>
          <c:showBubbleSize val="0"/>
        </c:dLbls>
        <c:gapWidth val="79"/>
        <c:overlap val="100"/>
        <c:axId val="545457872"/>
        <c:axId val="545463632"/>
      </c:barChart>
      <c:catAx>
        <c:axId val="5454578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cap="all" spc="120" normalizeH="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45463632"/>
        <c:crosses val="autoZero"/>
        <c:auto val="1"/>
        <c:lblAlgn val="ctr"/>
        <c:lblOffset val="100"/>
        <c:noMultiLvlLbl val="0"/>
      </c:catAx>
      <c:valAx>
        <c:axId val="545463632"/>
        <c:scaling>
          <c:orientation val="minMax"/>
        </c:scaling>
        <c:delete val="1"/>
        <c:axPos val="l"/>
        <c:numFmt formatCode="0%" sourceLinked="1"/>
        <c:majorTickMark val="none"/>
        <c:minorTickMark val="none"/>
        <c:tickLblPos val="nextTo"/>
        <c:crossAx val="5454578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1.5625000000000001E-3"/>
          <c:y val="0"/>
          <c:w val="0.9770833333333333"/>
          <c:h val="0.76715150361728934"/>
        </c:manualLayout>
      </c:layout>
      <c:barChart>
        <c:barDir val="col"/>
        <c:grouping val="stacked"/>
        <c:varyColors val="0"/>
        <c:ser>
          <c:idx val="0"/>
          <c:order val="0"/>
          <c:tx>
            <c:strRef>
              <c:f>Sheet1!$B$1</c:f>
              <c:strCache>
                <c:ptCount val="1"/>
                <c:pt idx="0">
                  <c:v>Series 1</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Arial Black" panose="020B0A040201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Library Associations</c:v>
                </c:pt>
                <c:pt idx="1">
                  <c:v>National Libraries</c:v>
                </c:pt>
                <c:pt idx="2">
                  <c:v>Other Libraries</c:v>
                </c:pt>
                <c:pt idx="3">
                  <c:v>Other Institutions</c:v>
                </c:pt>
              </c:strCache>
            </c:strRef>
          </c:cat>
          <c:val>
            <c:numRef>
              <c:f>Sheet1!$B$2:$B$5</c:f>
              <c:numCache>
                <c:formatCode>0%</c:formatCode>
                <c:ptCount val="4"/>
                <c:pt idx="0">
                  <c:v>0.63</c:v>
                </c:pt>
                <c:pt idx="1">
                  <c:v>0.2</c:v>
                </c:pt>
                <c:pt idx="2">
                  <c:v>0.06</c:v>
                </c:pt>
                <c:pt idx="3">
                  <c:v>0.11</c:v>
                </c:pt>
              </c:numCache>
            </c:numRef>
          </c:val>
          <c:extLst>
            <c:ext xmlns:c16="http://schemas.microsoft.com/office/drawing/2014/chart" uri="{C3380CC4-5D6E-409C-BE32-E72D297353CC}">
              <c16:uniqueId val="{00000000-CCDB-452A-9CB1-9104C3821168}"/>
            </c:ext>
          </c:extLst>
        </c:ser>
        <c:dLbls>
          <c:dLblPos val="ctr"/>
          <c:showLegendKey val="0"/>
          <c:showVal val="1"/>
          <c:showCatName val="0"/>
          <c:showSerName val="0"/>
          <c:showPercent val="0"/>
          <c:showBubbleSize val="0"/>
        </c:dLbls>
        <c:gapWidth val="79"/>
        <c:overlap val="100"/>
        <c:axId val="545457872"/>
        <c:axId val="545463632"/>
      </c:barChart>
      <c:catAx>
        <c:axId val="5454578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cap="all" spc="120" normalizeH="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45463632"/>
        <c:crosses val="autoZero"/>
        <c:auto val="1"/>
        <c:lblAlgn val="ctr"/>
        <c:lblOffset val="100"/>
        <c:noMultiLvlLbl val="0"/>
      </c:catAx>
      <c:valAx>
        <c:axId val="545463632"/>
        <c:scaling>
          <c:orientation val="minMax"/>
        </c:scaling>
        <c:delete val="1"/>
        <c:axPos val="l"/>
        <c:numFmt formatCode="0%" sourceLinked="1"/>
        <c:majorTickMark val="none"/>
        <c:minorTickMark val="none"/>
        <c:tickLblPos val="nextTo"/>
        <c:crossAx val="5454578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1.5625000000000001E-3"/>
          <c:y val="0"/>
          <c:w val="0.9770833333333333"/>
          <c:h val="0.76715150361728934"/>
        </c:manualLayout>
      </c:layout>
      <c:barChart>
        <c:barDir val="col"/>
        <c:grouping val="stacked"/>
        <c:varyColors val="0"/>
        <c:ser>
          <c:idx val="0"/>
          <c:order val="0"/>
          <c:tx>
            <c:v>Last update year</c:v>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2800" b="1" i="0" u="none" strike="noStrike" kern="1200" baseline="0">
                    <a:solidFill>
                      <a:schemeClr val="lt1"/>
                    </a:solidFill>
                    <a:latin typeface="Arial Black" panose="020B0A040201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Sheet1!$A$2:$A$6</c:f>
              <c:numCache>
                <c:formatCode>General</c:formatCode>
                <c:ptCount val="5"/>
                <c:pt idx="0">
                  <c:v>2017</c:v>
                </c:pt>
                <c:pt idx="1">
                  <c:v>2018</c:v>
                </c:pt>
                <c:pt idx="2">
                  <c:v>2019</c:v>
                </c:pt>
                <c:pt idx="3">
                  <c:v>2020</c:v>
                </c:pt>
                <c:pt idx="4">
                  <c:v>2021</c:v>
                </c:pt>
              </c:numCache>
            </c:numRef>
          </c:cat>
          <c:val>
            <c:numRef>
              <c:f>Sheet1!$B$2:$B$6</c:f>
              <c:numCache>
                <c:formatCode>0</c:formatCode>
                <c:ptCount val="5"/>
                <c:pt idx="0">
                  <c:v>7</c:v>
                </c:pt>
                <c:pt idx="1">
                  <c:v>5</c:v>
                </c:pt>
                <c:pt idx="2">
                  <c:v>7</c:v>
                </c:pt>
                <c:pt idx="3">
                  <c:v>2</c:v>
                </c:pt>
                <c:pt idx="4">
                  <c:v>1</c:v>
                </c:pt>
              </c:numCache>
            </c:numRef>
          </c:val>
          <c:extLst>
            <c:ext xmlns:c16="http://schemas.microsoft.com/office/drawing/2014/chart" uri="{C3380CC4-5D6E-409C-BE32-E72D297353CC}">
              <c16:uniqueId val="{00000000-CCDB-452A-9CB1-9104C3821168}"/>
            </c:ext>
          </c:extLst>
        </c:ser>
        <c:dLbls>
          <c:dLblPos val="ctr"/>
          <c:showLegendKey val="0"/>
          <c:showVal val="1"/>
          <c:showCatName val="0"/>
          <c:showSerName val="0"/>
          <c:showPercent val="0"/>
          <c:showBubbleSize val="0"/>
        </c:dLbls>
        <c:gapWidth val="79"/>
        <c:overlap val="100"/>
        <c:axId val="545457872"/>
        <c:axId val="545463632"/>
      </c:barChart>
      <c:catAx>
        <c:axId val="5454578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cap="all" spc="120" normalizeH="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45463632"/>
        <c:crosses val="autoZero"/>
        <c:auto val="1"/>
        <c:lblAlgn val="ctr"/>
        <c:lblOffset val="100"/>
        <c:noMultiLvlLbl val="0"/>
      </c:catAx>
      <c:valAx>
        <c:axId val="545463632"/>
        <c:scaling>
          <c:orientation val="minMax"/>
        </c:scaling>
        <c:delete val="1"/>
        <c:axPos val="l"/>
        <c:numFmt formatCode="0" sourceLinked="1"/>
        <c:majorTickMark val="none"/>
        <c:minorTickMark val="none"/>
        <c:tickLblPos val="nextTo"/>
        <c:crossAx val="545457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baseline="0">
                <a:solidFill>
                  <a:sysClr val="windowText" lastClr="000000"/>
                </a:solidFill>
                <a:latin typeface="Arial" panose="020B0604020202020204" pitchFamily="34" charset="0"/>
                <a:ea typeface="+mn-ea"/>
                <a:cs typeface="Arial" panose="020B0604020202020204" pitchFamily="34" charset="0"/>
              </a:defRPr>
            </a:pPr>
            <a:r>
              <a:rPr lang="en-US" dirty="0">
                <a:latin typeface="Arial Black" panose="020B0A04020102020204" pitchFamily="34" charset="0"/>
              </a:rPr>
              <a:t>Share of Public Libraries Providing Internet Access</a:t>
            </a:r>
          </a:p>
        </c:rich>
      </c:tx>
      <c:layout>
        <c:manualLayout>
          <c:xMode val="edge"/>
          <c:yMode val="edge"/>
          <c:x val="0.14713663675962638"/>
          <c:y val="5.0448430493273543E-2"/>
        </c:manualLayout>
      </c:layout>
      <c:overlay val="0"/>
      <c:spPr>
        <a:noFill/>
        <a:ln>
          <a:noFill/>
        </a:ln>
        <a:effectLst/>
      </c:spPr>
      <c:txPr>
        <a:bodyPr rot="0" spcFirstLastPara="1" vertOverflow="ellipsis" vert="horz" wrap="square" anchor="ctr" anchorCtr="1"/>
        <a:lstStyle/>
        <a:p>
          <a:pPr>
            <a:defRPr sz="1680" b="0" i="0" u="none" strike="noStrike"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7.8394670745464676E-2"/>
          <c:y val="0.25417622965290776"/>
          <c:w val="0.89894594105801662"/>
          <c:h val="0.42199163165142473"/>
        </c:manualLayout>
      </c:layout>
      <c:lineChart>
        <c:grouping val="standard"/>
        <c:varyColors val="0"/>
        <c:ser>
          <c:idx val="0"/>
          <c:order val="0"/>
          <c:tx>
            <c:strRef>
              <c:f>Sheet1!$X$14</c:f>
              <c:strCache>
                <c:ptCount val="1"/>
                <c:pt idx="0">
                  <c:v>High</c:v>
                </c:pt>
              </c:strCache>
            </c:strRef>
          </c:tx>
          <c:spPr>
            <a:ln w="28575" cap="rnd">
              <a:noFill/>
              <a:round/>
            </a:ln>
            <a:effectLst/>
          </c:spPr>
          <c:marker>
            <c:symbol val="circle"/>
            <c:size val="8"/>
            <c:spPr>
              <a:solidFill>
                <a:schemeClr val="bg1">
                  <a:lumMod val="75000"/>
                </a:schemeClr>
              </a:solidFill>
              <a:ln w="9525">
                <a:noFill/>
              </a:ln>
              <a:effectLst/>
            </c:spPr>
          </c:marker>
          <c:cat>
            <c:strRef>
              <c:f>Sheet1!$W$15:$W$20</c:f>
              <c:strCache>
                <c:ptCount val="6"/>
                <c:pt idx="0">
                  <c:v>Asia-Oceania</c:v>
                </c:pt>
                <c:pt idx="1">
                  <c:v>Europe</c:v>
                </c:pt>
                <c:pt idx="2">
                  <c:v>LAC</c:v>
                </c:pt>
                <c:pt idx="3">
                  <c:v>MENA</c:v>
                </c:pt>
                <c:pt idx="4">
                  <c:v>North America</c:v>
                </c:pt>
                <c:pt idx="5">
                  <c:v>Sub-Saharan Africa</c:v>
                </c:pt>
              </c:strCache>
            </c:strRef>
          </c:cat>
          <c:val>
            <c:numRef>
              <c:f>Sheet1!$X$15:$X$20</c:f>
              <c:numCache>
                <c:formatCode>0%</c:formatCode>
                <c:ptCount val="6"/>
                <c:pt idx="0">
                  <c:v>1</c:v>
                </c:pt>
                <c:pt idx="1">
                  <c:v>1</c:v>
                </c:pt>
                <c:pt idx="2">
                  <c:v>1</c:v>
                </c:pt>
                <c:pt idx="3">
                  <c:v>1</c:v>
                </c:pt>
                <c:pt idx="4">
                  <c:v>1</c:v>
                </c:pt>
                <c:pt idx="5">
                  <c:v>1</c:v>
                </c:pt>
              </c:numCache>
            </c:numRef>
          </c:val>
          <c:smooth val="0"/>
          <c:extLst>
            <c:ext xmlns:c16="http://schemas.microsoft.com/office/drawing/2014/chart" uri="{C3380CC4-5D6E-409C-BE32-E72D297353CC}">
              <c16:uniqueId val="{00000000-F8F5-4649-82B4-9CF5E7FC7A5A}"/>
            </c:ext>
          </c:extLst>
        </c:ser>
        <c:ser>
          <c:idx val="1"/>
          <c:order val="1"/>
          <c:tx>
            <c:strRef>
              <c:f>Sheet1!$Y$14</c:f>
              <c:strCache>
                <c:ptCount val="1"/>
                <c:pt idx="0">
                  <c:v>Average</c:v>
                </c:pt>
              </c:strCache>
            </c:strRef>
          </c:tx>
          <c:spPr>
            <a:ln w="28575" cap="rnd">
              <a:noFill/>
              <a:round/>
            </a:ln>
            <a:effectLst/>
          </c:spPr>
          <c:marker>
            <c:symbol val="circle"/>
            <c:size val="8"/>
            <c:spPr>
              <a:solidFill>
                <a:srgbClr val="00B0F0"/>
              </a:solidFill>
              <a:ln w="9525">
                <a:noFill/>
              </a:ln>
              <a:effectLst/>
            </c:spPr>
          </c:marker>
          <c:cat>
            <c:strRef>
              <c:f>Sheet1!$W$15:$W$20</c:f>
              <c:strCache>
                <c:ptCount val="6"/>
                <c:pt idx="0">
                  <c:v>Asia-Oceania</c:v>
                </c:pt>
                <c:pt idx="1">
                  <c:v>Europe</c:v>
                </c:pt>
                <c:pt idx="2">
                  <c:v>LAC</c:v>
                </c:pt>
                <c:pt idx="3">
                  <c:v>MENA</c:v>
                </c:pt>
                <c:pt idx="4">
                  <c:v>North America</c:v>
                </c:pt>
                <c:pt idx="5">
                  <c:v>Sub-Saharan Africa</c:v>
                </c:pt>
              </c:strCache>
            </c:strRef>
          </c:cat>
          <c:val>
            <c:numRef>
              <c:f>Sheet1!$Y$15:$Y$20</c:f>
              <c:numCache>
                <c:formatCode>0.00%</c:formatCode>
                <c:ptCount val="6"/>
                <c:pt idx="0">
                  <c:v>0.77624918883841665</c:v>
                </c:pt>
                <c:pt idx="1">
                  <c:v>0.67691093937709568</c:v>
                </c:pt>
                <c:pt idx="2">
                  <c:v>0.55435961618690033</c:v>
                </c:pt>
                <c:pt idx="3">
                  <c:v>0.20051635111876076</c:v>
                </c:pt>
                <c:pt idx="4">
                  <c:v>0.96175719591457753</c:v>
                </c:pt>
                <c:pt idx="5">
                  <c:v>0.69136248644741594</c:v>
                </c:pt>
              </c:numCache>
            </c:numRef>
          </c:val>
          <c:smooth val="0"/>
          <c:extLst>
            <c:ext xmlns:c16="http://schemas.microsoft.com/office/drawing/2014/chart" uri="{C3380CC4-5D6E-409C-BE32-E72D297353CC}">
              <c16:uniqueId val="{00000001-F8F5-4649-82B4-9CF5E7FC7A5A}"/>
            </c:ext>
          </c:extLst>
        </c:ser>
        <c:ser>
          <c:idx val="2"/>
          <c:order val="2"/>
          <c:tx>
            <c:strRef>
              <c:f>Sheet1!$Z$14</c:f>
              <c:strCache>
                <c:ptCount val="1"/>
                <c:pt idx="0">
                  <c:v>Low</c:v>
                </c:pt>
              </c:strCache>
            </c:strRef>
          </c:tx>
          <c:spPr>
            <a:ln w="28575" cap="rnd">
              <a:noFill/>
              <a:round/>
            </a:ln>
            <a:effectLst/>
          </c:spPr>
          <c:marker>
            <c:symbol val="circle"/>
            <c:size val="8"/>
            <c:spPr>
              <a:solidFill>
                <a:srgbClr val="FF0000"/>
              </a:solidFill>
              <a:ln w="9525">
                <a:noFill/>
              </a:ln>
              <a:effectLst/>
            </c:spPr>
          </c:marker>
          <c:cat>
            <c:strRef>
              <c:f>Sheet1!$W$15:$W$20</c:f>
              <c:strCache>
                <c:ptCount val="6"/>
                <c:pt idx="0">
                  <c:v>Asia-Oceania</c:v>
                </c:pt>
                <c:pt idx="1">
                  <c:v>Europe</c:v>
                </c:pt>
                <c:pt idx="2">
                  <c:v>LAC</c:v>
                </c:pt>
                <c:pt idx="3">
                  <c:v>MENA</c:v>
                </c:pt>
                <c:pt idx="4">
                  <c:v>North America</c:v>
                </c:pt>
                <c:pt idx="5">
                  <c:v>Sub-Saharan Africa</c:v>
                </c:pt>
              </c:strCache>
            </c:strRef>
          </c:cat>
          <c:val>
            <c:numRef>
              <c:f>Sheet1!$Z$15:$Z$20</c:f>
              <c:numCache>
                <c:formatCode>0.00%</c:formatCode>
                <c:ptCount val="6"/>
                <c:pt idx="0">
                  <c:v>0.50219999999999998</c:v>
                </c:pt>
                <c:pt idx="1">
                  <c:v>0.12230000000000001</c:v>
                </c:pt>
                <c:pt idx="2">
                  <c:v>8.3299999999999999E-2</c:v>
                </c:pt>
                <c:pt idx="3">
                  <c:v>6.25E-2</c:v>
                </c:pt>
                <c:pt idx="4">
                  <c:v>0.9617</c:v>
                </c:pt>
                <c:pt idx="5">
                  <c:v>7.2400000000000006E-2</c:v>
                </c:pt>
              </c:numCache>
            </c:numRef>
          </c:val>
          <c:smooth val="0"/>
          <c:extLst>
            <c:ext xmlns:c16="http://schemas.microsoft.com/office/drawing/2014/chart" uri="{C3380CC4-5D6E-409C-BE32-E72D297353CC}">
              <c16:uniqueId val="{00000002-F8F5-4649-82B4-9CF5E7FC7A5A}"/>
            </c:ext>
          </c:extLst>
        </c:ser>
        <c:dLbls>
          <c:showLegendKey val="0"/>
          <c:showVal val="0"/>
          <c:showCatName val="0"/>
          <c:showSerName val="0"/>
          <c:showPercent val="0"/>
          <c:showBubbleSize val="0"/>
        </c:dLbls>
        <c:marker val="1"/>
        <c:smooth val="0"/>
        <c:axId val="668641248"/>
        <c:axId val="843961424"/>
      </c:lineChart>
      <c:catAx>
        <c:axId val="6686412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843961424"/>
        <c:crosses val="autoZero"/>
        <c:auto val="1"/>
        <c:lblAlgn val="ctr"/>
        <c:lblOffset val="100"/>
        <c:noMultiLvlLbl val="0"/>
      </c:catAx>
      <c:valAx>
        <c:axId val="843961424"/>
        <c:scaling>
          <c:orientation val="minMax"/>
          <c:max val="1"/>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668641248"/>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4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r>
              <a:rPr lang="en-GB" dirty="0">
                <a:latin typeface="Arial Black" panose="020B0A04020102020204" pitchFamily="34" charset="0"/>
              </a:rPr>
              <a:t>Researchers per Academic Librarian</a:t>
            </a:r>
          </a:p>
        </c:rich>
      </c:tx>
      <c:layout>
        <c:manualLayout>
          <c:xMode val="edge"/>
          <c:yMode val="edge"/>
          <c:x val="0.20761648834874438"/>
          <c:y val="4.914942160247146E-2"/>
        </c:manualLayout>
      </c:layout>
      <c:overlay val="0"/>
      <c:spPr>
        <a:noFill/>
        <a:ln>
          <a:noFill/>
        </a:ln>
        <a:effectLst/>
      </c:spPr>
      <c:txPr>
        <a:bodyPr rot="0" spcFirstLastPara="1" vertOverflow="ellipsis" vert="horz" wrap="square" anchor="ctr" anchorCtr="1"/>
        <a:lstStyle/>
        <a:p>
          <a:pPr>
            <a:defRPr sz="1680" b="0"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endParaRPr lang="en-US"/>
        </a:p>
      </c:txPr>
    </c:title>
    <c:autoTitleDeleted val="0"/>
    <c:plotArea>
      <c:layout/>
      <c:lineChart>
        <c:grouping val="standard"/>
        <c:varyColors val="0"/>
        <c:ser>
          <c:idx val="0"/>
          <c:order val="0"/>
          <c:tx>
            <c:strRef>
              <c:f>Sheet1!$CR$14</c:f>
              <c:strCache>
                <c:ptCount val="1"/>
                <c:pt idx="0">
                  <c:v>High</c:v>
                </c:pt>
              </c:strCache>
            </c:strRef>
          </c:tx>
          <c:spPr>
            <a:ln w="28575" cap="rnd">
              <a:noFill/>
              <a:round/>
            </a:ln>
            <a:effectLst/>
          </c:spPr>
          <c:marker>
            <c:symbol val="circle"/>
            <c:size val="8"/>
            <c:spPr>
              <a:solidFill>
                <a:srgbClr val="FF0000"/>
              </a:solidFill>
              <a:ln w="9525">
                <a:noFill/>
              </a:ln>
              <a:effectLst/>
            </c:spPr>
          </c:marker>
          <c:cat>
            <c:strRef>
              <c:f>Sheet1!$CQ$15:$CQ$21</c:f>
              <c:strCache>
                <c:ptCount val="7"/>
                <c:pt idx="0">
                  <c:v>Asia-Oceania</c:v>
                </c:pt>
                <c:pt idx="1">
                  <c:v>Europe</c:v>
                </c:pt>
                <c:pt idx="2">
                  <c:v>LAC</c:v>
                </c:pt>
                <c:pt idx="3">
                  <c:v>MENA</c:v>
                </c:pt>
                <c:pt idx="4">
                  <c:v>North America</c:v>
                </c:pt>
                <c:pt idx="5">
                  <c:v>Sub-Saharan Africa</c:v>
                </c:pt>
                <c:pt idx="6">
                  <c:v>World</c:v>
                </c:pt>
              </c:strCache>
            </c:strRef>
          </c:cat>
          <c:val>
            <c:numRef>
              <c:f>Sheet1!$CR$15:$CR$21</c:f>
              <c:numCache>
                <c:formatCode>General</c:formatCode>
                <c:ptCount val="7"/>
                <c:pt idx="0">
                  <c:v>1.2358922537750496</c:v>
                </c:pt>
                <c:pt idx="1">
                  <c:v>3.1866948342659676</c:v>
                </c:pt>
                <c:pt idx="2">
                  <c:v>0.60395565050128741</c:v>
                </c:pt>
                <c:pt idx="3">
                  <c:v>6.382643909454341</c:v>
                </c:pt>
                <c:pt idx="4">
                  <c:v>18.738398500737738</c:v>
                </c:pt>
                <c:pt idx="5">
                  <c:v>5.6956129821840848</c:v>
                </c:pt>
                <c:pt idx="6">
                  <c:v>0.60395565050128741</c:v>
                </c:pt>
              </c:numCache>
            </c:numRef>
          </c:val>
          <c:smooth val="0"/>
          <c:extLst>
            <c:ext xmlns:c16="http://schemas.microsoft.com/office/drawing/2014/chart" uri="{C3380CC4-5D6E-409C-BE32-E72D297353CC}">
              <c16:uniqueId val="{00000000-F42B-4CCA-8272-F8CBA83A00DC}"/>
            </c:ext>
          </c:extLst>
        </c:ser>
        <c:ser>
          <c:idx val="1"/>
          <c:order val="1"/>
          <c:tx>
            <c:strRef>
              <c:f>Sheet1!$CS$14</c:f>
              <c:strCache>
                <c:ptCount val="1"/>
                <c:pt idx="0">
                  <c:v>Average</c:v>
                </c:pt>
              </c:strCache>
            </c:strRef>
          </c:tx>
          <c:spPr>
            <a:ln w="28575" cap="rnd">
              <a:noFill/>
              <a:round/>
            </a:ln>
            <a:effectLst/>
          </c:spPr>
          <c:marker>
            <c:symbol val="circle"/>
            <c:size val="8"/>
            <c:spPr>
              <a:solidFill>
                <a:srgbClr val="00B0F0"/>
              </a:solidFill>
              <a:ln w="9525">
                <a:noFill/>
              </a:ln>
              <a:effectLst/>
            </c:spPr>
          </c:marker>
          <c:cat>
            <c:strRef>
              <c:f>Sheet1!$CQ$15:$CQ$21</c:f>
              <c:strCache>
                <c:ptCount val="7"/>
                <c:pt idx="0">
                  <c:v>Asia-Oceania</c:v>
                </c:pt>
                <c:pt idx="1">
                  <c:v>Europe</c:v>
                </c:pt>
                <c:pt idx="2">
                  <c:v>LAC</c:v>
                </c:pt>
                <c:pt idx="3">
                  <c:v>MENA</c:v>
                </c:pt>
                <c:pt idx="4">
                  <c:v>North America</c:v>
                </c:pt>
                <c:pt idx="5">
                  <c:v>Sub-Saharan Africa</c:v>
                </c:pt>
                <c:pt idx="6">
                  <c:v>World</c:v>
                </c:pt>
              </c:strCache>
            </c:strRef>
          </c:cat>
          <c:val>
            <c:numRef>
              <c:f>Sheet1!$CS$15:$CS$21</c:f>
              <c:numCache>
                <c:formatCode>0.00</c:formatCode>
                <c:ptCount val="7"/>
                <c:pt idx="0">
                  <c:v>25.419169700683316</c:v>
                </c:pt>
                <c:pt idx="1">
                  <c:v>26.685057647728897</c:v>
                </c:pt>
                <c:pt idx="2">
                  <c:v>3.6979670551543058</c:v>
                </c:pt>
                <c:pt idx="3">
                  <c:v>19.080362907173321</c:v>
                </c:pt>
                <c:pt idx="4">
                  <c:v>18.982998734019496</c:v>
                </c:pt>
                <c:pt idx="5">
                  <c:v>13.081383174866042</c:v>
                </c:pt>
                <c:pt idx="6">
                  <c:v>22.423363186963144</c:v>
                </c:pt>
              </c:numCache>
            </c:numRef>
          </c:val>
          <c:smooth val="0"/>
          <c:extLst>
            <c:ext xmlns:c16="http://schemas.microsoft.com/office/drawing/2014/chart" uri="{C3380CC4-5D6E-409C-BE32-E72D297353CC}">
              <c16:uniqueId val="{00000001-F42B-4CCA-8272-F8CBA83A00DC}"/>
            </c:ext>
          </c:extLst>
        </c:ser>
        <c:dLbls>
          <c:showLegendKey val="0"/>
          <c:showVal val="0"/>
          <c:showCatName val="0"/>
          <c:showSerName val="0"/>
          <c:showPercent val="0"/>
          <c:showBubbleSize val="0"/>
        </c:dLbls>
        <c:marker val="1"/>
        <c:smooth val="0"/>
        <c:axId val="676685936"/>
        <c:axId val="589300800"/>
      </c:lineChart>
      <c:catAx>
        <c:axId val="676685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589300800"/>
        <c:crosses val="autoZero"/>
        <c:auto val="1"/>
        <c:lblAlgn val="ctr"/>
        <c:lblOffset val="100"/>
        <c:noMultiLvlLbl val="0"/>
      </c:catAx>
      <c:valAx>
        <c:axId val="589300800"/>
        <c:scaling>
          <c:orientation val="minMax"/>
          <c:max val="3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676685936"/>
        <c:crosses val="autoZero"/>
        <c:crossBetween val="between"/>
        <c:majorUnit val="10"/>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4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3.xml><?xml version="1.0" encoding="utf-8"?>
<cs:colorStyle xmlns:cs="http://schemas.microsoft.com/office/drawing/2012/chartStyle" xmlns:a="http://schemas.openxmlformats.org/drawingml/2006/main" meth="withinLinear" id="18">
  <a:schemeClr val="accent5"/>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15443F-794C-4279-B148-E549CAB8D52C}" type="doc">
      <dgm:prSet loTypeId="urn:microsoft.com/office/officeart/2005/8/layout/pyramid2" loCatId="pyramid" qsTypeId="urn:microsoft.com/office/officeart/2005/8/quickstyle/simple1" qsCatId="simple" csTypeId="urn:microsoft.com/office/officeart/2005/8/colors/accent1_2" csCatId="accent1" phldr="1"/>
      <dgm:spPr/>
    </dgm:pt>
    <dgm:pt modelId="{B6B8D491-8DD0-48BA-A58E-28A3B92BF4AA}">
      <dgm:prSet phldrT="[Text]" custT="1"/>
      <dgm:spPr>
        <a:ln>
          <a:solidFill>
            <a:srgbClr val="2F8662"/>
          </a:solidFill>
        </a:ln>
      </dgm:spPr>
      <dgm:t>
        <a:bodyPr/>
        <a:lstStyle/>
        <a:p>
          <a:r>
            <a:rPr lang="en-GB" sz="3200" dirty="0">
              <a:solidFill>
                <a:schemeClr val="tx1">
                  <a:lumMod val="75000"/>
                  <a:lumOff val="25000"/>
                </a:schemeClr>
              </a:solidFill>
              <a:latin typeface="Univers Condensed" panose="020B0506020202050204" pitchFamily="34" charset="0"/>
            </a:rPr>
            <a:t>Impact</a:t>
          </a:r>
        </a:p>
      </dgm:t>
    </dgm:pt>
    <dgm:pt modelId="{1BCB5577-C2A7-4CC2-A246-ADE485D80976}" type="parTrans" cxnId="{BBDAC8C6-DE55-4737-A1ED-D32D13B97940}">
      <dgm:prSet/>
      <dgm:spPr/>
      <dgm:t>
        <a:bodyPr/>
        <a:lstStyle/>
        <a:p>
          <a:endParaRPr lang="en-GB"/>
        </a:p>
      </dgm:t>
    </dgm:pt>
    <dgm:pt modelId="{9903911F-4918-42F9-AB79-B85C255E3EC9}" type="sibTrans" cxnId="{BBDAC8C6-DE55-4737-A1ED-D32D13B97940}">
      <dgm:prSet/>
      <dgm:spPr/>
      <dgm:t>
        <a:bodyPr/>
        <a:lstStyle/>
        <a:p>
          <a:endParaRPr lang="en-GB"/>
        </a:p>
      </dgm:t>
    </dgm:pt>
    <dgm:pt modelId="{7EB67C64-EB8B-4F94-88A7-3BE6797DE5B7}">
      <dgm:prSet phldrT="[Text]" custT="1"/>
      <dgm:spPr>
        <a:ln>
          <a:solidFill>
            <a:srgbClr val="2F8662"/>
          </a:solidFill>
        </a:ln>
      </dgm:spPr>
      <dgm:t>
        <a:bodyPr/>
        <a:lstStyle/>
        <a:p>
          <a:r>
            <a:rPr lang="en-GB" sz="3200" dirty="0">
              <a:solidFill>
                <a:schemeClr val="tx1">
                  <a:lumMod val="75000"/>
                  <a:lumOff val="25000"/>
                </a:schemeClr>
              </a:solidFill>
              <a:latin typeface="Univers Condensed" panose="020B0506020202050204" pitchFamily="34" charset="0"/>
            </a:rPr>
            <a:t>Outcomes</a:t>
          </a:r>
        </a:p>
      </dgm:t>
    </dgm:pt>
    <dgm:pt modelId="{DA2204A0-D794-4AF1-9252-981E73FA273B}" type="parTrans" cxnId="{1158F75D-6122-4E9A-A6C2-7869AEC0252F}">
      <dgm:prSet/>
      <dgm:spPr/>
      <dgm:t>
        <a:bodyPr/>
        <a:lstStyle/>
        <a:p>
          <a:endParaRPr lang="en-GB"/>
        </a:p>
      </dgm:t>
    </dgm:pt>
    <dgm:pt modelId="{1B8A957F-6EF3-4F3D-AF8D-BE104A5A2CD2}" type="sibTrans" cxnId="{1158F75D-6122-4E9A-A6C2-7869AEC0252F}">
      <dgm:prSet/>
      <dgm:spPr/>
      <dgm:t>
        <a:bodyPr/>
        <a:lstStyle/>
        <a:p>
          <a:endParaRPr lang="en-GB"/>
        </a:p>
      </dgm:t>
    </dgm:pt>
    <dgm:pt modelId="{A44011FE-0B37-409D-ACF2-29D7E3461170}">
      <dgm:prSet phldrT="[Text]" custT="1"/>
      <dgm:spPr>
        <a:ln>
          <a:solidFill>
            <a:srgbClr val="2F8662"/>
          </a:solidFill>
        </a:ln>
      </dgm:spPr>
      <dgm:t>
        <a:bodyPr/>
        <a:lstStyle/>
        <a:p>
          <a:r>
            <a:rPr lang="en-GB" sz="3200" dirty="0">
              <a:solidFill>
                <a:schemeClr val="tx1">
                  <a:lumMod val="75000"/>
                  <a:lumOff val="25000"/>
                </a:schemeClr>
              </a:solidFill>
              <a:latin typeface="Univers Condensed" panose="020B0506020202050204" pitchFamily="34" charset="0"/>
            </a:rPr>
            <a:t>Outputs</a:t>
          </a:r>
        </a:p>
      </dgm:t>
    </dgm:pt>
    <dgm:pt modelId="{21A6F636-89E0-49A8-B5D8-1208D3714430}" type="parTrans" cxnId="{479C3F28-3D81-4E63-A4C7-513332AEE7D2}">
      <dgm:prSet/>
      <dgm:spPr/>
      <dgm:t>
        <a:bodyPr/>
        <a:lstStyle/>
        <a:p>
          <a:endParaRPr lang="en-GB"/>
        </a:p>
      </dgm:t>
    </dgm:pt>
    <dgm:pt modelId="{7A95F9E6-1C3A-424C-BE9B-7AB3F4F956B5}" type="sibTrans" cxnId="{479C3F28-3D81-4E63-A4C7-513332AEE7D2}">
      <dgm:prSet/>
      <dgm:spPr/>
      <dgm:t>
        <a:bodyPr/>
        <a:lstStyle/>
        <a:p>
          <a:endParaRPr lang="en-GB"/>
        </a:p>
      </dgm:t>
    </dgm:pt>
    <dgm:pt modelId="{A86DF1E8-124B-4C0D-801C-67B189255EAD}">
      <dgm:prSet phldrT="[Text]" custT="1"/>
      <dgm:spPr>
        <a:ln>
          <a:solidFill>
            <a:srgbClr val="2F8662"/>
          </a:solidFill>
        </a:ln>
      </dgm:spPr>
      <dgm:t>
        <a:bodyPr/>
        <a:lstStyle/>
        <a:p>
          <a:r>
            <a:rPr lang="en-GB" sz="3200" dirty="0">
              <a:solidFill>
                <a:schemeClr val="tx1">
                  <a:lumMod val="75000"/>
                  <a:lumOff val="25000"/>
                </a:schemeClr>
              </a:solidFill>
              <a:latin typeface="Univers Condensed" panose="020B0506020202050204" pitchFamily="34" charset="0"/>
            </a:rPr>
            <a:t>Activities</a:t>
          </a:r>
        </a:p>
      </dgm:t>
    </dgm:pt>
    <dgm:pt modelId="{E39E0C73-EEAB-4B94-BAF7-8231CCAD6267}" type="parTrans" cxnId="{66F95999-03DC-443D-8DAE-773D9E623FB2}">
      <dgm:prSet/>
      <dgm:spPr/>
      <dgm:t>
        <a:bodyPr/>
        <a:lstStyle/>
        <a:p>
          <a:endParaRPr lang="en-GB"/>
        </a:p>
      </dgm:t>
    </dgm:pt>
    <dgm:pt modelId="{8A9E5E8F-64B8-4093-93C6-4DAE3F3A9767}" type="sibTrans" cxnId="{66F95999-03DC-443D-8DAE-773D9E623FB2}">
      <dgm:prSet/>
      <dgm:spPr/>
      <dgm:t>
        <a:bodyPr/>
        <a:lstStyle/>
        <a:p>
          <a:endParaRPr lang="en-GB"/>
        </a:p>
      </dgm:t>
    </dgm:pt>
    <dgm:pt modelId="{97BC776B-D61D-4982-8349-28F49B00BABB}">
      <dgm:prSet phldrT="[Text]" custT="1"/>
      <dgm:spPr>
        <a:ln>
          <a:solidFill>
            <a:srgbClr val="2F8662"/>
          </a:solidFill>
        </a:ln>
      </dgm:spPr>
      <dgm:t>
        <a:bodyPr/>
        <a:lstStyle/>
        <a:p>
          <a:r>
            <a:rPr lang="en-GB" sz="3200" dirty="0">
              <a:solidFill>
                <a:schemeClr val="tx1">
                  <a:lumMod val="75000"/>
                  <a:lumOff val="25000"/>
                </a:schemeClr>
              </a:solidFill>
              <a:latin typeface="Univers Condensed" panose="020B0506020202050204" pitchFamily="34" charset="0"/>
            </a:rPr>
            <a:t>Inputs</a:t>
          </a:r>
        </a:p>
      </dgm:t>
    </dgm:pt>
    <dgm:pt modelId="{9BD76B03-5508-43B6-BB91-F27D9A0CEE85}" type="parTrans" cxnId="{5E7CF855-7D39-49F1-87F1-E219BD622E87}">
      <dgm:prSet/>
      <dgm:spPr/>
      <dgm:t>
        <a:bodyPr/>
        <a:lstStyle/>
        <a:p>
          <a:endParaRPr lang="en-GB"/>
        </a:p>
      </dgm:t>
    </dgm:pt>
    <dgm:pt modelId="{83899905-E1F5-4415-A862-D73FD2F6989C}" type="sibTrans" cxnId="{5E7CF855-7D39-49F1-87F1-E219BD622E87}">
      <dgm:prSet/>
      <dgm:spPr/>
      <dgm:t>
        <a:bodyPr/>
        <a:lstStyle/>
        <a:p>
          <a:endParaRPr lang="en-GB"/>
        </a:p>
      </dgm:t>
    </dgm:pt>
    <dgm:pt modelId="{39FBF48F-D1F0-4D22-AC8F-9EFBE7D2E43C}">
      <dgm:prSet phldrT="[Text]" custT="1"/>
      <dgm:spPr>
        <a:solidFill>
          <a:schemeClr val="bg1">
            <a:alpha val="90000"/>
          </a:schemeClr>
        </a:solidFill>
        <a:ln>
          <a:solidFill>
            <a:srgbClr val="2F8662"/>
          </a:solidFill>
        </a:ln>
      </dgm:spPr>
      <dgm:t>
        <a:bodyPr/>
        <a:lstStyle/>
        <a:p>
          <a:r>
            <a:rPr lang="en-GB" sz="3200" dirty="0">
              <a:solidFill>
                <a:schemeClr val="tx1">
                  <a:lumMod val="75000"/>
                  <a:lumOff val="25000"/>
                </a:schemeClr>
              </a:solidFill>
              <a:latin typeface="Univers Condensed" panose="020B0506020202050204" pitchFamily="34" charset="0"/>
            </a:rPr>
            <a:t>Conditions/Needs</a:t>
          </a:r>
        </a:p>
      </dgm:t>
    </dgm:pt>
    <dgm:pt modelId="{0901367E-CFDF-401F-8067-BB835CBC564C}" type="sibTrans" cxnId="{8EDEDFA7-E427-40B0-AC37-AF9DAF245CD8}">
      <dgm:prSet/>
      <dgm:spPr/>
      <dgm:t>
        <a:bodyPr/>
        <a:lstStyle/>
        <a:p>
          <a:endParaRPr lang="en-GB"/>
        </a:p>
      </dgm:t>
    </dgm:pt>
    <dgm:pt modelId="{4CDBC147-DECD-4638-9BDC-AE7B273A7CF1}" type="parTrans" cxnId="{8EDEDFA7-E427-40B0-AC37-AF9DAF245CD8}">
      <dgm:prSet/>
      <dgm:spPr/>
      <dgm:t>
        <a:bodyPr/>
        <a:lstStyle/>
        <a:p>
          <a:endParaRPr lang="en-GB"/>
        </a:p>
      </dgm:t>
    </dgm:pt>
    <dgm:pt modelId="{100DAB14-4BE7-4815-A41D-DA7E039FC17D}" type="pres">
      <dgm:prSet presAssocID="{AF15443F-794C-4279-B148-E549CAB8D52C}" presName="compositeShape" presStyleCnt="0">
        <dgm:presLayoutVars>
          <dgm:dir/>
          <dgm:resizeHandles/>
        </dgm:presLayoutVars>
      </dgm:prSet>
      <dgm:spPr/>
    </dgm:pt>
    <dgm:pt modelId="{9BB98BA3-877B-4976-A923-0F024D8E1136}" type="pres">
      <dgm:prSet presAssocID="{AF15443F-794C-4279-B148-E549CAB8D52C}" presName="pyramid" presStyleLbl="node1" presStyleIdx="0" presStyleCnt="1"/>
      <dgm:spPr>
        <a:solidFill>
          <a:srgbClr val="2F8662"/>
        </a:solidFill>
      </dgm:spPr>
    </dgm:pt>
    <dgm:pt modelId="{35217FD1-8D41-4014-BBAB-0A3010E576C4}" type="pres">
      <dgm:prSet presAssocID="{AF15443F-794C-4279-B148-E549CAB8D52C}" presName="theList" presStyleCnt="0"/>
      <dgm:spPr/>
    </dgm:pt>
    <dgm:pt modelId="{25334E99-A7C7-4313-A828-439D0B2B4927}" type="pres">
      <dgm:prSet presAssocID="{B6B8D491-8DD0-48BA-A58E-28A3B92BF4AA}" presName="aNode" presStyleLbl="fgAcc1" presStyleIdx="0" presStyleCnt="6">
        <dgm:presLayoutVars>
          <dgm:bulletEnabled val="1"/>
        </dgm:presLayoutVars>
      </dgm:prSet>
      <dgm:spPr/>
    </dgm:pt>
    <dgm:pt modelId="{8AD3845A-3422-4179-8346-61DB572D22A4}" type="pres">
      <dgm:prSet presAssocID="{B6B8D491-8DD0-48BA-A58E-28A3B92BF4AA}" presName="aSpace" presStyleCnt="0"/>
      <dgm:spPr/>
    </dgm:pt>
    <dgm:pt modelId="{496D4EA1-5D7F-4E5A-A4A2-5949D6F66395}" type="pres">
      <dgm:prSet presAssocID="{7EB67C64-EB8B-4F94-88A7-3BE6797DE5B7}" presName="aNode" presStyleLbl="fgAcc1" presStyleIdx="1" presStyleCnt="6">
        <dgm:presLayoutVars>
          <dgm:bulletEnabled val="1"/>
        </dgm:presLayoutVars>
      </dgm:prSet>
      <dgm:spPr/>
    </dgm:pt>
    <dgm:pt modelId="{2D943B25-F2BF-4DFA-8463-BC558EEA3C21}" type="pres">
      <dgm:prSet presAssocID="{7EB67C64-EB8B-4F94-88A7-3BE6797DE5B7}" presName="aSpace" presStyleCnt="0"/>
      <dgm:spPr/>
    </dgm:pt>
    <dgm:pt modelId="{E0A4089C-5F45-482C-BDD7-7A005EA51A72}" type="pres">
      <dgm:prSet presAssocID="{A44011FE-0B37-409D-ACF2-29D7E3461170}" presName="aNode" presStyleLbl="fgAcc1" presStyleIdx="2" presStyleCnt="6">
        <dgm:presLayoutVars>
          <dgm:bulletEnabled val="1"/>
        </dgm:presLayoutVars>
      </dgm:prSet>
      <dgm:spPr/>
    </dgm:pt>
    <dgm:pt modelId="{224566C4-A11B-4183-B0E7-AB8C4D679C13}" type="pres">
      <dgm:prSet presAssocID="{A44011FE-0B37-409D-ACF2-29D7E3461170}" presName="aSpace" presStyleCnt="0"/>
      <dgm:spPr/>
    </dgm:pt>
    <dgm:pt modelId="{CAC827B0-F27C-4BF4-8835-ACCA678ABEF1}" type="pres">
      <dgm:prSet presAssocID="{A86DF1E8-124B-4C0D-801C-67B189255EAD}" presName="aNode" presStyleLbl="fgAcc1" presStyleIdx="3" presStyleCnt="6">
        <dgm:presLayoutVars>
          <dgm:bulletEnabled val="1"/>
        </dgm:presLayoutVars>
      </dgm:prSet>
      <dgm:spPr/>
    </dgm:pt>
    <dgm:pt modelId="{3009AEE3-F206-49F6-9D94-45F69735C908}" type="pres">
      <dgm:prSet presAssocID="{A86DF1E8-124B-4C0D-801C-67B189255EAD}" presName="aSpace" presStyleCnt="0"/>
      <dgm:spPr/>
    </dgm:pt>
    <dgm:pt modelId="{A93F3EBF-B214-4C99-B7C3-62560DA9F3C8}" type="pres">
      <dgm:prSet presAssocID="{97BC776B-D61D-4982-8349-28F49B00BABB}" presName="aNode" presStyleLbl="fgAcc1" presStyleIdx="4" presStyleCnt="6">
        <dgm:presLayoutVars>
          <dgm:bulletEnabled val="1"/>
        </dgm:presLayoutVars>
      </dgm:prSet>
      <dgm:spPr/>
    </dgm:pt>
    <dgm:pt modelId="{7E4A72DF-6941-4AF6-8031-EA89318F0300}" type="pres">
      <dgm:prSet presAssocID="{97BC776B-D61D-4982-8349-28F49B00BABB}" presName="aSpace" presStyleCnt="0"/>
      <dgm:spPr/>
    </dgm:pt>
    <dgm:pt modelId="{5DD81E9F-C3F7-4939-B75C-00539772958F}" type="pres">
      <dgm:prSet presAssocID="{39FBF48F-D1F0-4D22-AC8F-9EFBE7D2E43C}" presName="aNode" presStyleLbl="fgAcc1" presStyleIdx="5" presStyleCnt="6" custScaleX="99808" custLinFactNeighborX="673" custLinFactNeighborY="-25742">
        <dgm:presLayoutVars>
          <dgm:bulletEnabled val="1"/>
        </dgm:presLayoutVars>
      </dgm:prSet>
      <dgm:spPr/>
    </dgm:pt>
    <dgm:pt modelId="{75330DE0-460D-4374-B039-0213076E68F9}" type="pres">
      <dgm:prSet presAssocID="{39FBF48F-D1F0-4D22-AC8F-9EFBE7D2E43C}" presName="aSpace" presStyleCnt="0"/>
      <dgm:spPr/>
    </dgm:pt>
  </dgm:ptLst>
  <dgm:cxnLst>
    <dgm:cxn modelId="{86CED900-5670-4378-945D-558CF1B110E2}" type="presOf" srcId="{B6B8D491-8DD0-48BA-A58E-28A3B92BF4AA}" destId="{25334E99-A7C7-4313-A828-439D0B2B4927}" srcOrd="0" destOrd="0" presId="urn:microsoft.com/office/officeart/2005/8/layout/pyramid2"/>
    <dgm:cxn modelId="{479C3F28-3D81-4E63-A4C7-513332AEE7D2}" srcId="{AF15443F-794C-4279-B148-E549CAB8D52C}" destId="{A44011FE-0B37-409D-ACF2-29D7E3461170}" srcOrd="2" destOrd="0" parTransId="{21A6F636-89E0-49A8-B5D8-1208D3714430}" sibTransId="{7A95F9E6-1C3A-424C-BE9B-7AB3F4F956B5}"/>
    <dgm:cxn modelId="{1158F75D-6122-4E9A-A6C2-7869AEC0252F}" srcId="{AF15443F-794C-4279-B148-E549CAB8D52C}" destId="{7EB67C64-EB8B-4F94-88A7-3BE6797DE5B7}" srcOrd="1" destOrd="0" parTransId="{DA2204A0-D794-4AF1-9252-981E73FA273B}" sibTransId="{1B8A957F-6EF3-4F3D-AF8D-BE104A5A2CD2}"/>
    <dgm:cxn modelId="{E0DAEC48-E8EF-4349-A25E-BC8EE65DF029}" type="presOf" srcId="{97BC776B-D61D-4982-8349-28F49B00BABB}" destId="{A93F3EBF-B214-4C99-B7C3-62560DA9F3C8}" srcOrd="0" destOrd="0" presId="urn:microsoft.com/office/officeart/2005/8/layout/pyramid2"/>
    <dgm:cxn modelId="{5E7CF855-7D39-49F1-87F1-E219BD622E87}" srcId="{AF15443F-794C-4279-B148-E549CAB8D52C}" destId="{97BC776B-D61D-4982-8349-28F49B00BABB}" srcOrd="4" destOrd="0" parTransId="{9BD76B03-5508-43B6-BB91-F27D9A0CEE85}" sibTransId="{83899905-E1F5-4415-A862-D73FD2F6989C}"/>
    <dgm:cxn modelId="{92A45180-CB57-482D-8111-1F709D83AE63}" type="presOf" srcId="{39FBF48F-D1F0-4D22-AC8F-9EFBE7D2E43C}" destId="{5DD81E9F-C3F7-4939-B75C-00539772958F}" srcOrd="0" destOrd="0" presId="urn:microsoft.com/office/officeart/2005/8/layout/pyramid2"/>
    <dgm:cxn modelId="{8EF84791-B68C-45B0-BBA6-E469DF900E96}" type="presOf" srcId="{A44011FE-0B37-409D-ACF2-29D7E3461170}" destId="{E0A4089C-5F45-482C-BDD7-7A005EA51A72}" srcOrd="0" destOrd="0" presId="urn:microsoft.com/office/officeart/2005/8/layout/pyramid2"/>
    <dgm:cxn modelId="{66F95999-03DC-443D-8DAE-773D9E623FB2}" srcId="{AF15443F-794C-4279-B148-E549CAB8D52C}" destId="{A86DF1E8-124B-4C0D-801C-67B189255EAD}" srcOrd="3" destOrd="0" parTransId="{E39E0C73-EEAB-4B94-BAF7-8231CCAD6267}" sibTransId="{8A9E5E8F-64B8-4093-93C6-4DAE3F3A9767}"/>
    <dgm:cxn modelId="{8EDEDFA7-E427-40B0-AC37-AF9DAF245CD8}" srcId="{AF15443F-794C-4279-B148-E549CAB8D52C}" destId="{39FBF48F-D1F0-4D22-AC8F-9EFBE7D2E43C}" srcOrd="5" destOrd="0" parTransId="{4CDBC147-DECD-4638-9BDC-AE7B273A7CF1}" sibTransId="{0901367E-CFDF-401F-8067-BB835CBC564C}"/>
    <dgm:cxn modelId="{BBDAC8C6-DE55-4737-A1ED-D32D13B97940}" srcId="{AF15443F-794C-4279-B148-E549CAB8D52C}" destId="{B6B8D491-8DD0-48BA-A58E-28A3B92BF4AA}" srcOrd="0" destOrd="0" parTransId="{1BCB5577-C2A7-4CC2-A246-ADE485D80976}" sibTransId="{9903911F-4918-42F9-AB79-B85C255E3EC9}"/>
    <dgm:cxn modelId="{393173CC-A04B-4301-A02E-7EBB6A67A4F8}" type="presOf" srcId="{AF15443F-794C-4279-B148-E549CAB8D52C}" destId="{100DAB14-4BE7-4815-A41D-DA7E039FC17D}" srcOrd="0" destOrd="0" presId="urn:microsoft.com/office/officeart/2005/8/layout/pyramid2"/>
    <dgm:cxn modelId="{B61897EF-50E9-48E7-8EB9-45F003899F0C}" type="presOf" srcId="{A86DF1E8-124B-4C0D-801C-67B189255EAD}" destId="{CAC827B0-F27C-4BF4-8835-ACCA678ABEF1}" srcOrd="0" destOrd="0" presId="urn:microsoft.com/office/officeart/2005/8/layout/pyramid2"/>
    <dgm:cxn modelId="{77DC00F8-0E6A-4E26-8DFF-0CE2CDAD6430}" type="presOf" srcId="{7EB67C64-EB8B-4F94-88A7-3BE6797DE5B7}" destId="{496D4EA1-5D7F-4E5A-A4A2-5949D6F66395}" srcOrd="0" destOrd="0" presId="urn:microsoft.com/office/officeart/2005/8/layout/pyramid2"/>
    <dgm:cxn modelId="{36685E5A-654A-4371-B2E4-04FFFCD62086}" type="presParOf" srcId="{100DAB14-4BE7-4815-A41D-DA7E039FC17D}" destId="{9BB98BA3-877B-4976-A923-0F024D8E1136}" srcOrd="0" destOrd="0" presId="urn:microsoft.com/office/officeart/2005/8/layout/pyramid2"/>
    <dgm:cxn modelId="{8292D745-6818-4F6A-96BE-8AF643C677E4}" type="presParOf" srcId="{100DAB14-4BE7-4815-A41D-DA7E039FC17D}" destId="{35217FD1-8D41-4014-BBAB-0A3010E576C4}" srcOrd="1" destOrd="0" presId="urn:microsoft.com/office/officeart/2005/8/layout/pyramid2"/>
    <dgm:cxn modelId="{2EBE7156-DF6D-4BDE-B414-369817AE4EE0}" type="presParOf" srcId="{35217FD1-8D41-4014-BBAB-0A3010E576C4}" destId="{25334E99-A7C7-4313-A828-439D0B2B4927}" srcOrd="0" destOrd="0" presId="urn:microsoft.com/office/officeart/2005/8/layout/pyramid2"/>
    <dgm:cxn modelId="{6AA5ACE3-6662-457A-94B2-1AEE0DE22FA7}" type="presParOf" srcId="{35217FD1-8D41-4014-BBAB-0A3010E576C4}" destId="{8AD3845A-3422-4179-8346-61DB572D22A4}" srcOrd="1" destOrd="0" presId="urn:microsoft.com/office/officeart/2005/8/layout/pyramid2"/>
    <dgm:cxn modelId="{241CA440-98ED-4F86-9C59-FAE93D970CC8}" type="presParOf" srcId="{35217FD1-8D41-4014-BBAB-0A3010E576C4}" destId="{496D4EA1-5D7F-4E5A-A4A2-5949D6F66395}" srcOrd="2" destOrd="0" presId="urn:microsoft.com/office/officeart/2005/8/layout/pyramid2"/>
    <dgm:cxn modelId="{25F85E3C-E34D-477E-91AA-76B13F1471A1}" type="presParOf" srcId="{35217FD1-8D41-4014-BBAB-0A3010E576C4}" destId="{2D943B25-F2BF-4DFA-8463-BC558EEA3C21}" srcOrd="3" destOrd="0" presId="urn:microsoft.com/office/officeart/2005/8/layout/pyramid2"/>
    <dgm:cxn modelId="{DA22E5F6-E23A-45C6-9085-3B30BB343594}" type="presParOf" srcId="{35217FD1-8D41-4014-BBAB-0A3010E576C4}" destId="{E0A4089C-5F45-482C-BDD7-7A005EA51A72}" srcOrd="4" destOrd="0" presId="urn:microsoft.com/office/officeart/2005/8/layout/pyramid2"/>
    <dgm:cxn modelId="{37244F90-0C53-487E-A675-9CC01F64993F}" type="presParOf" srcId="{35217FD1-8D41-4014-BBAB-0A3010E576C4}" destId="{224566C4-A11B-4183-B0E7-AB8C4D679C13}" srcOrd="5" destOrd="0" presId="urn:microsoft.com/office/officeart/2005/8/layout/pyramid2"/>
    <dgm:cxn modelId="{FF2FD4EB-82F3-4072-BF93-AF455729C441}" type="presParOf" srcId="{35217FD1-8D41-4014-BBAB-0A3010E576C4}" destId="{CAC827B0-F27C-4BF4-8835-ACCA678ABEF1}" srcOrd="6" destOrd="0" presId="urn:microsoft.com/office/officeart/2005/8/layout/pyramid2"/>
    <dgm:cxn modelId="{7D61EBE3-2A4C-424D-A70C-09163245520B}" type="presParOf" srcId="{35217FD1-8D41-4014-BBAB-0A3010E576C4}" destId="{3009AEE3-F206-49F6-9D94-45F69735C908}" srcOrd="7" destOrd="0" presId="urn:microsoft.com/office/officeart/2005/8/layout/pyramid2"/>
    <dgm:cxn modelId="{ED0DF1BB-E84E-45E6-AD10-D5DDA50472FD}" type="presParOf" srcId="{35217FD1-8D41-4014-BBAB-0A3010E576C4}" destId="{A93F3EBF-B214-4C99-B7C3-62560DA9F3C8}" srcOrd="8" destOrd="0" presId="urn:microsoft.com/office/officeart/2005/8/layout/pyramid2"/>
    <dgm:cxn modelId="{61393AAB-8643-4091-B301-A5F85828B9B8}" type="presParOf" srcId="{35217FD1-8D41-4014-BBAB-0A3010E576C4}" destId="{7E4A72DF-6941-4AF6-8031-EA89318F0300}" srcOrd="9" destOrd="0" presId="urn:microsoft.com/office/officeart/2005/8/layout/pyramid2"/>
    <dgm:cxn modelId="{6ADF7010-AECB-4ACA-9661-8D1A5CB78B40}" type="presParOf" srcId="{35217FD1-8D41-4014-BBAB-0A3010E576C4}" destId="{5DD81E9F-C3F7-4939-B75C-00539772958F}" srcOrd="10" destOrd="0" presId="urn:microsoft.com/office/officeart/2005/8/layout/pyramid2"/>
    <dgm:cxn modelId="{B355804C-FA7F-417A-B98D-B9885A1B3AAB}" type="presParOf" srcId="{35217FD1-8D41-4014-BBAB-0A3010E576C4}" destId="{75330DE0-460D-4374-B039-0213076E68F9}" srcOrd="11"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15443F-794C-4279-B148-E549CAB8D52C}" type="doc">
      <dgm:prSet loTypeId="urn:microsoft.com/office/officeart/2005/8/layout/pyramid2" loCatId="pyramid" qsTypeId="urn:microsoft.com/office/officeart/2005/8/quickstyle/simple1" qsCatId="simple" csTypeId="urn:microsoft.com/office/officeart/2005/8/colors/accent1_2" csCatId="accent1" phldr="1"/>
      <dgm:spPr/>
    </dgm:pt>
    <dgm:pt modelId="{B6B8D491-8DD0-48BA-A58E-28A3B92BF4AA}">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Impact</a:t>
          </a:r>
          <a:r>
            <a:rPr lang="en-GB" sz="1600" b="0" dirty="0">
              <a:solidFill>
                <a:schemeClr val="tx1">
                  <a:lumMod val="75000"/>
                  <a:lumOff val="25000"/>
                </a:schemeClr>
              </a:solidFill>
              <a:latin typeface="Arial" panose="020B0604020202020204" pitchFamily="34" charset="0"/>
              <a:cs typeface="Arial" panose="020B0604020202020204" pitchFamily="34" charset="0"/>
            </a:rPr>
            <a:t> (What is the overall impact or result you are looking for?)</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1BCB5577-C2A7-4CC2-A246-ADE485D80976}" type="parTrans" cxnId="{BBDAC8C6-DE55-4737-A1ED-D32D13B97940}">
      <dgm:prSet/>
      <dgm:spPr/>
      <dgm:t>
        <a:bodyPr/>
        <a:lstStyle/>
        <a:p>
          <a:endParaRPr lang="en-GB"/>
        </a:p>
      </dgm:t>
    </dgm:pt>
    <dgm:pt modelId="{9903911F-4918-42F9-AB79-B85C255E3EC9}" type="sibTrans" cxnId="{BBDAC8C6-DE55-4737-A1ED-D32D13B97940}">
      <dgm:prSet/>
      <dgm:spPr/>
      <dgm:t>
        <a:bodyPr/>
        <a:lstStyle/>
        <a:p>
          <a:endParaRPr lang="en-GB"/>
        </a:p>
      </dgm:t>
    </dgm:pt>
    <dgm:pt modelId="{7EB67C64-EB8B-4F94-88A7-3BE6797DE5B7}">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Outcomes</a:t>
          </a:r>
          <a:r>
            <a:rPr lang="en-GB" sz="1600" b="0" dirty="0">
              <a:solidFill>
                <a:schemeClr val="tx1">
                  <a:lumMod val="75000"/>
                  <a:lumOff val="25000"/>
                </a:schemeClr>
              </a:solidFill>
              <a:latin typeface="Arial" panose="020B0604020202020204" pitchFamily="34" charset="0"/>
              <a:cs typeface="Arial" panose="020B0604020202020204" pitchFamily="34" charset="0"/>
            </a:rPr>
            <a:t> (What changes in conditions do you expect to see?)</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DA2204A0-D794-4AF1-9252-981E73FA273B}" type="parTrans" cxnId="{1158F75D-6122-4E9A-A6C2-7869AEC0252F}">
      <dgm:prSet/>
      <dgm:spPr/>
      <dgm:t>
        <a:bodyPr/>
        <a:lstStyle/>
        <a:p>
          <a:endParaRPr lang="en-GB"/>
        </a:p>
      </dgm:t>
    </dgm:pt>
    <dgm:pt modelId="{1B8A957F-6EF3-4F3D-AF8D-BE104A5A2CD2}" type="sibTrans" cxnId="{1158F75D-6122-4E9A-A6C2-7869AEC0252F}">
      <dgm:prSet/>
      <dgm:spPr/>
      <dgm:t>
        <a:bodyPr/>
        <a:lstStyle/>
        <a:p>
          <a:endParaRPr lang="en-GB"/>
        </a:p>
      </dgm:t>
    </dgm:pt>
    <dgm:pt modelId="{A44011FE-0B37-409D-ACF2-29D7E3461170}">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Outputs </a:t>
          </a:r>
          <a:r>
            <a:rPr lang="en-GB" sz="1600" b="0" dirty="0">
              <a:solidFill>
                <a:schemeClr val="tx1">
                  <a:lumMod val="75000"/>
                  <a:lumOff val="25000"/>
                </a:schemeClr>
              </a:solidFill>
              <a:latin typeface="Arial" panose="020B0604020202020204" pitchFamily="34" charset="0"/>
              <a:cs typeface="Arial" panose="020B0604020202020204" pitchFamily="34" charset="0"/>
            </a:rPr>
            <a:t>(What direct results of your actions do you expect?)</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21A6F636-89E0-49A8-B5D8-1208D3714430}" type="parTrans" cxnId="{479C3F28-3D81-4E63-A4C7-513332AEE7D2}">
      <dgm:prSet/>
      <dgm:spPr/>
      <dgm:t>
        <a:bodyPr/>
        <a:lstStyle/>
        <a:p>
          <a:endParaRPr lang="en-GB"/>
        </a:p>
      </dgm:t>
    </dgm:pt>
    <dgm:pt modelId="{7A95F9E6-1C3A-424C-BE9B-7AB3F4F956B5}" type="sibTrans" cxnId="{479C3F28-3D81-4E63-A4C7-513332AEE7D2}">
      <dgm:prSet/>
      <dgm:spPr/>
      <dgm:t>
        <a:bodyPr/>
        <a:lstStyle/>
        <a:p>
          <a:endParaRPr lang="en-GB"/>
        </a:p>
      </dgm:t>
    </dgm:pt>
    <dgm:pt modelId="{A86DF1E8-124B-4C0D-801C-67B189255EAD}">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Activities</a:t>
          </a:r>
          <a:r>
            <a:rPr lang="en-GB" sz="1600" b="0" dirty="0">
              <a:solidFill>
                <a:schemeClr val="tx1">
                  <a:lumMod val="75000"/>
                  <a:lumOff val="25000"/>
                </a:schemeClr>
              </a:solidFill>
              <a:latin typeface="Arial" panose="020B0604020202020204" pitchFamily="34" charset="0"/>
              <a:cs typeface="Arial" panose="020B0604020202020204" pitchFamily="34" charset="0"/>
            </a:rPr>
            <a:t> (What activities will you implement to address it?)</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E39E0C73-EEAB-4B94-BAF7-8231CCAD6267}" type="parTrans" cxnId="{66F95999-03DC-443D-8DAE-773D9E623FB2}">
      <dgm:prSet/>
      <dgm:spPr/>
      <dgm:t>
        <a:bodyPr/>
        <a:lstStyle/>
        <a:p>
          <a:endParaRPr lang="en-GB"/>
        </a:p>
      </dgm:t>
    </dgm:pt>
    <dgm:pt modelId="{8A9E5E8F-64B8-4093-93C6-4DAE3F3A9767}" type="sibTrans" cxnId="{66F95999-03DC-443D-8DAE-773D9E623FB2}">
      <dgm:prSet/>
      <dgm:spPr/>
      <dgm:t>
        <a:bodyPr/>
        <a:lstStyle/>
        <a:p>
          <a:endParaRPr lang="en-GB"/>
        </a:p>
      </dgm:t>
    </dgm:pt>
    <dgm:pt modelId="{97BC776B-D61D-4982-8349-28F49B00BABB}">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Inputs</a:t>
          </a:r>
          <a:r>
            <a:rPr lang="en-GB" sz="1600" b="0" dirty="0">
              <a:solidFill>
                <a:schemeClr val="tx1">
                  <a:lumMod val="75000"/>
                  <a:lumOff val="25000"/>
                </a:schemeClr>
              </a:solidFill>
              <a:latin typeface="Arial" panose="020B0604020202020204" pitchFamily="34" charset="0"/>
              <a:cs typeface="Arial" panose="020B0604020202020204" pitchFamily="34" charset="0"/>
            </a:rPr>
            <a:t> (What resources will you use to address the issue/need?)</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9BD76B03-5508-43B6-BB91-F27D9A0CEE85}" type="parTrans" cxnId="{5E7CF855-7D39-49F1-87F1-E219BD622E87}">
      <dgm:prSet/>
      <dgm:spPr/>
      <dgm:t>
        <a:bodyPr/>
        <a:lstStyle/>
        <a:p>
          <a:endParaRPr lang="en-GB"/>
        </a:p>
      </dgm:t>
    </dgm:pt>
    <dgm:pt modelId="{83899905-E1F5-4415-A862-D73FD2F6989C}" type="sibTrans" cxnId="{5E7CF855-7D39-49F1-87F1-E219BD622E87}">
      <dgm:prSet/>
      <dgm:spPr/>
      <dgm:t>
        <a:bodyPr/>
        <a:lstStyle/>
        <a:p>
          <a:endParaRPr lang="en-GB"/>
        </a:p>
      </dgm:t>
    </dgm:pt>
    <dgm:pt modelId="{39FBF48F-D1F0-4D22-AC8F-9EFBE7D2E43C}">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Conditions/Needs</a:t>
          </a:r>
          <a:r>
            <a:rPr lang="en-GB" sz="1600" b="0" dirty="0">
              <a:solidFill>
                <a:schemeClr val="tx1">
                  <a:lumMod val="75000"/>
                  <a:lumOff val="25000"/>
                </a:schemeClr>
              </a:solidFill>
              <a:latin typeface="Arial" panose="020B0604020202020204" pitchFamily="34" charset="0"/>
              <a:cs typeface="Arial" panose="020B0604020202020204" pitchFamily="34" charset="0"/>
            </a:rPr>
            <a:t> (What challenge/problem do you want to change?</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4CDBC147-DECD-4638-9BDC-AE7B273A7CF1}" type="parTrans" cxnId="{8EDEDFA7-E427-40B0-AC37-AF9DAF245CD8}">
      <dgm:prSet/>
      <dgm:spPr/>
      <dgm:t>
        <a:bodyPr/>
        <a:lstStyle/>
        <a:p>
          <a:endParaRPr lang="en-GB"/>
        </a:p>
      </dgm:t>
    </dgm:pt>
    <dgm:pt modelId="{0901367E-CFDF-401F-8067-BB835CBC564C}" type="sibTrans" cxnId="{8EDEDFA7-E427-40B0-AC37-AF9DAF245CD8}">
      <dgm:prSet/>
      <dgm:spPr/>
      <dgm:t>
        <a:bodyPr/>
        <a:lstStyle/>
        <a:p>
          <a:endParaRPr lang="en-GB"/>
        </a:p>
      </dgm:t>
    </dgm:pt>
    <dgm:pt modelId="{100DAB14-4BE7-4815-A41D-DA7E039FC17D}" type="pres">
      <dgm:prSet presAssocID="{AF15443F-794C-4279-B148-E549CAB8D52C}" presName="compositeShape" presStyleCnt="0">
        <dgm:presLayoutVars>
          <dgm:dir/>
          <dgm:resizeHandles/>
        </dgm:presLayoutVars>
      </dgm:prSet>
      <dgm:spPr/>
    </dgm:pt>
    <dgm:pt modelId="{9BB98BA3-877B-4976-A923-0F024D8E1136}" type="pres">
      <dgm:prSet presAssocID="{AF15443F-794C-4279-B148-E549CAB8D52C}" presName="pyramid" presStyleLbl="node1" presStyleIdx="0" presStyleCnt="1"/>
      <dgm:spPr>
        <a:solidFill>
          <a:srgbClr val="2F8662"/>
        </a:solidFill>
      </dgm:spPr>
    </dgm:pt>
    <dgm:pt modelId="{35217FD1-8D41-4014-BBAB-0A3010E576C4}" type="pres">
      <dgm:prSet presAssocID="{AF15443F-794C-4279-B148-E549CAB8D52C}" presName="theList" presStyleCnt="0"/>
      <dgm:spPr/>
    </dgm:pt>
    <dgm:pt modelId="{25334E99-A7C7-4313-A828-439D0B2B4927}" type="pres">
      <dgm:prSet presAssocID="{B6B8D491-8DD0-48BA-A58E-28A3B92BF4AA}" presName="aNode" presStyleLbl="fgAcc1" presStyleIdx="0" presStyleCnt="6">
        <dgm:presLayoutVars>
          <dgm:bulletEnabled val="1"/>
        </dgm:presLayoutVars>
      </dgm:prSet>
      <dgm:spPr/>
    </dgm:pt>
    <dgm:pt modelId="{8AD3845A-3422-4179-8346-61DB572D22A4}" type="pres">
      <dgm:prSet presAssocID="{B6B8D491-8DD0-48BA-A58E-28A3B92BF4AA}" presName="aSpace" presStyleCnt="0"/>
      <dgm:spPr/>
    </dgm:pt>
    <dgm:pt modelId="{496D4EA1-5D7F-4E5A-A4A2-5949D6F66395}" type="pres">
      <dgm:prSet presAssocID="{7EB67C64-EB8B-4F94-88A7-3BE6797DE5B7}" presName="aNode" presStyleLbl="fgAcc1" presStyleIdx="1" presStyleCnt="6">
        <dgm:presLayoutVars>
          <dgm:bulletEnabled val="1"/>
        </dgm:presLayoutVars>
      </dgm:prSet>
      <dgm:spPr/>
    </dgm:pt>
    <dgm:pt modelId="{2D943B25-F2BF-4DFA-8463-BC558EEA3C21}" type="pres">
      <dgm:prSet presAssocID="{7EB67C64-EB8B-4F94-88A7-3BE6797DE5B7}" presName="aSpace" presStyleCnt="0"/>
      <dgm:spPr/>
    </dgm:pt>
    <dgm:pt modelId="{E0A4089C-5F45-482C-BDD7-7A005EA51A72}" type="pres">
      <dgm:prSet presAssocID="{A44011FE-0B37-409D-ACF2-29D7E3461170}" presName="aNode" presStyleLbl="fgAcc1" presStyleIdx="2" presStyleCnt="6">
        <dgm:presLayoutVars>
          <dgm:bulletEnabled val="1"/>
        </dgm:presLayoutVars>
      </dgm:prSet>
      <dgm:spPr/>
    </dgm:pt>
    <dgm:pt modelId="{224566C4-A11B-4183-B0E7-AB8C4D679C13}" type="pres">
      <dgm:prSet presAssocID="{A44011FE-0B37-409D-ACF2-29D7E3461170}" presName="aSpace" presStyleCnt="0"/>
      <dgm:spPr/>
    </dgm:pt>
    <dgm:pt modelId="{CAC827B0-F27C-4BF4-8835-ACCA678ABEF1}" type="pres">
      <dgm:prSet presAssocID="{A86DF1E8-124B-4C0D-801C-67B189255EAD}" presName="aNode" presStyleLbl="fgAcc1" presStyleIdx="3" presStyleCnt="6">
        <dgm:presLayoutVars>
          <dgm:bulletEnabled val="1"/>
        </dgm:presLayoutVars>
      </dgm:prSet>
      <dgm:spPr/>
    </dgm:pt>
    <dgm:pt modelId="{3009AEE3-F206-49F6-9D94-45F69735C908}" type="pres">
      <dgm:prSet presAssocID="{A86DF1E8-124B-4C0D-801C-67B189255EAD}" presName="aSpace" presStyleCnt="0"/>
      <dgm:spPr/>
    </dgm:pt>
    <dgm:pt modelId="{A93F3EBF-B214-4C99-B7C3-62560DA9F3C8}" type="pres">
      <dgm:prSet presAssocID="{97BC776B-D61D-4982-8349-28F49B00BABB}" presName="aNode" presStyleLbl="fgAcc1" presStyleIdx="4" presStyleCnt="6">
        <dgm:presLayoutVars>
          <dgm:bulletEnabled val="1"/>
        </dgm:presLayoutVars>
      </dgm:prSet>
      <dgm:spPr/>
    </dgm:pt>
    <dgm:pt modelId="{7E4A72DF-6941-4AF6-8031-EA89318F0300}" type="pres">
      <dgm:prSet presAssocID="{97BC776B-D61D-4982-8349-28F49B00BABB}" presName="aSpace" presStyleCnt="0"/>
      <dgm:spPr/>
    </dgm:pt>
    <dgm:pt modelId="{5DD81E9F-C3F7-4939-B75C-00539772958F}" type="pres">
      <dgm:prSet presAssocID="{39FBF48F-D1F0-4D22-AC8F-9EFBE7D2E43C}" presName="aNode" presStyleLbl="fgAcc1" presStyleIdx="5" presStyleCnt="6" custScaleY="162871">
        <dgm:presLayoutVars>
          <dgm:bulletEnabled val="1"/>
        </dgm:presLayoutVars>
      </dgm:prSet>
      <dgm:spPr/>
    </dgm:pt>
    <dgm:pt modelId="{75330DE0-460D-4374-B039-0213076E68F9}" type="pres">
      <dgm:prSet presAssocID="{39FBF48F-D1F0-4D22-AC8F-9EFBE7D2E43C}" presName="aSpace" presStyleCnt="0"/>
      <dgm:spPr/>
    </dgm:pt>
  </dgm:ptLst>
  <dgm:cxnLst>
    <dgm:cxn modelId="{86CED900-5670-4378-945D-558CF1B110E2}" type="presOf" srcId="{B6B8D491-8DD0-48BA-A58E-28A3B92BF4AA}" destId="{25334E99-A7C7-4313-A828-439D0B2B4927}" srcOrd="0" destOrd="0" presId="urn:microsoft.com/office/officeart/2005/8/layout/pyramid2"/>
    <dgm:cxn modelId="{479C3F28-3D81-4E63-A4C7-513332AEE7D2}" srcId="{AF15443F-794C-4279-B148-E549CAB8D52C}" destId="{A44011FE-0B37-409D-ACF2-29D7E3461170}" srcOrd="2" destOrd="0" parTransId="{21A6F636-89E0-49A8-B5D8-1208D3714430}" sibTransId="{7A95F9E6-1C3A-424C-BE9B-7AB3F4F956B5}"/>
    <dgm:cxn modelId="{1158F75D-6122-4E9A-A6C2-7869AEC0252F}" srcId="{AF15443F-794C-4279-B148-E549CAB8D52C}" destId="{7EB67C64-EB8B-4F94-88A7-3BE6797DE5B7}" srcOrd="1" destOrd="0" parTransId="{DA2204A0-D794-4AF1-9252-981E73FA273B}" sibTransId="{1B8A957F-6EF3-4F3D-AF8D-BE104A5A2CD2}"/>
    <dgm:cxn modelId="{E0DAEC48-E8EF-4349-A25E-BC8EE65DF029}" type="presOf" srcId="{97BC776B-D61D-4982-8349-28F49B00BABB}" destId="{A93F3EBF-B214-4C99-B7C3-62560DA9F3C8}" srcOrd="0" destOrd="0" presId="urn:microsoft.com/office/officeart/2005/8/layout/pyramid2"/>
    <dgm:cxn modelId="{5E7CF855-7D39-49F1-87F1-E219BD622E87}" srcId="{AF15443F-794C-4279-B148-E549CAB8D52C}" destId="{97BC776B-D61D-4982-8349-28F49B00BABB}" srcOrd="4" destOrd="0" parTransId="{9BD76B03-5508-43B6-BB91-F27D9A0CEE85}" sibTransId="{83899905-E1F5-4415-A862-D73FD2F6989C}"/>
    <dgm:cxn modelId="{92A45180-CB57-482D-8111-1F709D83AE63}" type="presOf" srcId="{39FBF48F-D1F0-4D22-AC8F-9EFBE7D2E43C}" destId="{5DD81E9F-C3F7-4939-B75C-00539772958F}" srcOrd="0" destOrd="0" presId="urn:microsoft.com/office/officeart/2005/8/layout/pyramid2"/>
    <dgm:cxn modelId="{8EF84791-B68C-45B0-BBA6-E469DF900E96}" type="presOf" srcId="{A44011FE-0B37-409D-ACF2-29D7E3461170}" destId="{E0A4089C-5F45-482C-BDD7-7A005EA51A72}" srcOrd="0" destOrd="0" presId="urn:microsoft.com/office/officeart/2005/8/layout/pyramid2"/>
    <dgm:cxn modelId="{66F95999-03DC-443D-8DAE-773D9E623FB2}" srcId="{AF15443F-794C-4279-B148-E549CAB8D52C}" destId="{A86DF1E8-124B-4C0D-801C-67B189255EAD}" srcOrd="3" destOrd="0" parTransId="{E39E0C73-EEAB-4B94-BAF7-8231CCAD6267}" sibTransId="{8A9E5E8F-64B8-4093-93C6-4DAE3F3A9767}"/>
    <dgm:cxn modelId="{8EDEDFA7-E427-40B0-AC37-AF9DAF245CD8}" srcId="{AF15443F-794C-4279-B148-E549CAB8D52C}" destId="{39FBF48F-D1F0-4D22-AC8F-9EFBE7D2E43C}" srcOrd="5" destOrd="0" parTransId="{4CDBC147-DECD-4638-9BDC-AE7B273A7CF1}" sibTransId="{0901367E-CFDF-401F-8067-BB835CBC564C}"/>
    <dgm:cxn modelId="{BBDAC8C6-DE55-4737-A1ED-D32D13B97940}" srcId="{AF15443F-794C-4279-B148-E549CAB8D52C}" destId="{B6B8D491-8DD0-48BA-A58E-28A3B92BF4AA}" srcOrd="0" destOrd="0" parTransId="{1BCB5577-C2A7-4CC2-A246-ADE485D80976}" sibTransId="{9903911F-4918-42F9-AB79-B85C255E3EC9}"/>
    <dgm:cxn modelId="{393173CC-A04B-4301-A02E-7EBB6A67A4F8}" type="presOf" srcId="{AF15443F-794C-4279-B148-E549CAB8D52C}" destId="{100DAB14-4BE7-4815-A41D-DA7E039FC17D}" srcOrd="0" destOrd="0" presId="urn:microsoft.com/office/officeart/2005/8/layout/pyramid2"/>
    <dgm:cxn modelId="{B61897EF-50E9-48E7-8EB9-45F003899F0C}" type="presOf" srcId="{A86DF1E8-124B-4C0D-801C-67B189255EAD}" destId="{CAC827B0-F27C-4BF4-8835-ACCA678ABEF1}" srcOrd="0" destOrd="0" presId="urn:microsoft.com/office/officeart/2005/8/layout/pyramid2"/>
    <dgm:cxn modelId="{77DC00F8-0E6A-4E26-8DFF-0CE2CDAD6430}" type="presOf" srcId="{7EB67C64-EB8B-4F94-88A7-3BE6797DE5B7}" destId="{496D4EA1-5D7F-4E5A-A4A2-5949D6F66395}" srcOrd="0" destOrd="0" presId="urn:microsoft.com/office/officeart/2005/8/layout/pyramid2"/>
    <dgm:cxn modelId="{36685E5A-654A-4371-B2E4-04FFFCD62086}" type="presParOf" srcId="{100DAB14-4BE7-4815-A41D-DA7E039FC17D}" destId="{9BB98BA3-877B-4976-A923-0F024D8E1136}" srcOrd="0" destOrd="0" presId="urn:microsoft.com/office/officeart/2005/8/layout/pyramid2"/>
    <dgm:cxn modelId="{8292D745-6818-4F6A-96BE-8AF643C677E4}" type="presParOf" srcId="{100DAB14-4BE7-4815-A41D-DA7E039FC17D}" destId="{35217FD1-8D41-4014-BBAB-0A3010E576C4}" srcOrd="1" destOrd="0" presId="urn:microsoft.com/office/officeart/2005/8/layout/pyramid2"/>
    <dgm:cxn modelId="{2EBE7156-DF6D-4BDE-B414-369817AE4EE0}" type="presParOf" srcId="{35217FD1-8D41-4014-BBAB-0A3010E576C4}" destId="{25334E99-A7C7-4313-A828-439D0B2B4927}" srcOrd="0" destOrd="0" presId="urn:microsoft.com/office/officeart/2005/8/layout/pyramid2"/>
    <dgm:cxn modelId="{6AA5ACE3-6662-457A-94B2-1AEE0DE22FA7}" type="presParOf" srcId="{35217FD1-8D41-4014-BBAB-0A3010E576C4}" destId="{8AD3845A-3422-4179-8346-61DB572D22A4}" srcOrd="1" destOrd="0" presId="urn:microsoft.com/office/officeart/2005/8/layout/pyramid2"/>
    <dgm:cxn modelId="{241CA440-98ED-4F86-9C59-FAE93D970CC8}" type="presParOf" srcId="{35217FD1-8D41-4014-BBAB-0A3010E576C4}" destId="{496D4EA1-5D7F-4E5A-A4A2-5949D6F66395}" srcOrd="2" destOrd="0" presId="urn:microsoft.com/office/officeart/2005/8/layout/pyramid2"/>
    <dgm:cxn modelId="{25F85E3C-E34D-477E-91AA-76B13F1471A1}" type="presParOf" srcId="{35217FD1-8D41-4014-BBAB-0A3010E576C4}" destId="{2D943B25-F2BF-4DFA-8463-BC558EEA3C21}" srcOrd="3" destOrd="0" presId="urn:microsoft.com/office/officeart/2005/8/layout/pyramid2"/>
    <dgm:cxn modelId="{DA22E5F6-E23A-45C6-9085-3B30BB343594}" type="presParOf" srcId="{35217FD1-8D41-4014-BBAB-0A3010E576C4}" destId="{E0A4089C-5F45-482C-BDD7-7A005EA51A72}" srcOrd="4" destOrd="0" presId="urn:microsoft.com/office/officeart/2005/8/layout/pyramid2"/>
    <dgm:cxn modelId="{37244F90-0C53-487E-A675-9CC01F64993F}" type="presParOf" srcId="{35217FD1-8D41-4014-BBAB-0A3010E576C4}" destId="{224566C4-A11B-4183-B0E7-AB8C4D679C13}" srcOrd="5" destOrd="0" presId="urn:microsoft.com/office/officeart/2005/8/layout/pyramid2"/>
    <dgm:cxn modelId="{FF2FD4EB-82F3-4072-BF93-AF455729C441}" type="presParOf" srcId="{35217FD1-8D41-4014-BBAB-0A3010E576C4}" destId="{CAC827B0-F27C-4BF4-8835-ACCA678ABEF1}" srcOrd="6" destOrd="0" presId="urn:microsoft.com/office/officeart/2005/8/layout/pyramid2"/>
    <dgm:cxn modelId="{7D61EBE3-2A4C-424D-A70C-09163245520B}" type="presParOf" srcId="{35217FD1-8D41-4014-BBAB-0A3010E576C4}" destId="{3009AEE3-F206-49F6-9D94-45F69735C908}" srcOrd="7" destOrd="0" presId="urn:microsoft.com/office/officeart/2005/8/layout/pyramid2"/>
    <dgm:cxn modelId="{ED0DF1BB-E84E-45E6-AD10-D5DDA50472FD}" type="presParOf" srcId="{35217FD1-8D41-4014-BBAB-0A3010E576C4}" destId="{A93F3EBF-B214-4C99-B7C3-62560DA9F3C8}" srcOrd="8" destOrd="0" presId="urn:microsoft.com/office/officeart/2005/8/layout/pyramid2"/>
    <dgm:cxn modelId="{61393AAB-8643-4091-B301-A5F85828B9B8}" type="presParOf" srcId="{35217FD1-8D41-4014-BBAB-0A3010E576C4}" destId="{7E4A72DF-6941-4AF6-8031-EA89318F0300}" srcOrd="9" destOrd="0" presId="urn:microsoft.com/office/officeart/2005/8/layout/pyramid2"/>
    <dgm:cxn modelId="{6ADF7010-AECB-4ACA-9661-8D1A5CB78B40}" type="presParOf" srcId="{35217FD1-8D41-4014-BBAB-0A3010E576C4}" destId="{5DD81E9F-C3F7-4939-B75C-00539772958F}" srcOrd="10" destOrd="0" presId="urn:microsoft.com/office/officeart/2005/8/layout/pyramid2"/>
    <dgm:cxn modelId="{B355804C-FA7F-417A-B98D-B9885A1B3AAB}" type="presParOf" srcId="{35217FD1-8D41-4014-BBAB-0A3010E576C4}" destId="{75330DE0-460D-4374-B039-0213076E68F9}" srcOrd="11"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15443F-794C-4279-B148-E549CAB8D52C}" type="doc">
      <dgm:prSet loTypeId="urn:microsoft.com/office/officeart/2005/8/layout/pyramid2" loCatId="pyramid" qsTypeId="urn:microsoft.com/office/officeart/2005/8/quickstyle/simple1" qsCatId="simple" csTypeId="urn:microsoft.com/office/officeart/2005/8/colors/accent1_2" csCatId="accent1" phldr="1"/>
      <dgm:spPr/>
    </dgm:pt>
    <dgm:pt modelId="{B6B8D491-8DD0-48BA-A58E-28A3B92BF4AA}">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Impact</a:t>
          </a:r>
          <a:r>
            <a:rPr lang="en-GB" sz="1600" b="0" dirty="0">
              <a:solidFill>
                <a:schemeClr val="tx1">
                  <a:lumMod val="75000"/>
                  <a:lumOff val="25000"/>
                </a:schemeClr>
              </a:solidFill>
              <a:latin typeface="Arial" panose="020B0604020202020204" pitchFamily="34" charset="0"/>
              <a:cs typeface="Arial" panose="020B0604020202020204" pitchFamily="34" charset="0"/>
            </a:rPr>
            <a:t> (What is the overall impact or result you are looking for?)</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1BCB5577-C2A7-4CC2-A246-ADE485D80976}" type="parTrans" cxnId="{BBDAC8C6-DE55-4737-A1ED-D32D13B97940}">
      <dgm:prSet/>
      <dgm:spPr/>
      <dgm:t>
        <a:bodyPr/>
        <a:lstStyle/>
        <a:p>
          <a:endParaRPr lang="en-GB"/>
        </a:p>
      </dgm:t>
    </dgm:pt>
    <dgm:pt modelId="{9903911F-4918-42F9-AB79-B85C255E3EC9}" type="sibTrans" cxnId="{BBDAC8C6-DE55-4737-A1ED-D32D13B97940}">
      <dgm:prSet/>
      <dgm:spPr/>
      <dgm:t>
        <a:bodyPr/>
        <a:lstStyle/>
        <a:p>
          <a:endParaRPr lang="en-GB"/>
        </a:p>
      </dgm:t>
    </dgm:pt>
    <dgm:pt modelId="{7EB67C64-EB8B-4F94-88A7-3BE6797DE5B7}">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Outcomes</a:t>
          </a:r>
          <a:r>
            <a:rPr lang="en-GB" sz="1600" b="0" dirty="0">
              <a:solidFill>
                <a:schemeClr val="tx1">
                  <a:lumMod val="75000"/>
                  <a:lumOff val="25000"/>
                </a:schemeClr>
              </a:solidFill>
              <a:latin typeface="Arial" panose="020B0604020202020204" pitchFamily="34" charset="0"/>
              <a:cs typeface="Arial" panose="020B0604020202020204" pitchFamily="34" charset="0"/>
            </a:rPr>
            <a:t> (What changes in conditions do you expect to see?)</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DA2204A0-D794-4AF1-9252-981E73FA273B}" type="parTrans" cxnId="{1158F75D-6122-4E9A-A6C2-7869AEC0252F}">
      <dgm:prSet/>
      <dgm:spPr/>
      <dgm:t>
        <a:bodyPr/>
        <a:lstStyle/>
        <a:p>
          <a:endParaRPr lang="en-GB"/>
        </a:p>
      </dgm:t>
    </dgm:pt>
    <dgm:pt modelId="{1B8A957F-6EF3-4F3D-AF8D-BE104A5A2CD2}" type="sibTrans" cxnId="{1158F75D-6122-4E9A-A6C2-7869AEC0252F}">
      <dgm:prSet/>
      <dgm:spPr/>
      <dgm:t>
        <a:bodyPr/>
        <a:lstStyle/>
        <a:p>
          <a:endParaRPr lang="en-GB"/>
        </a:p>
      </dgm:t>
    </dgm:pt>
    <dgm:pt modelId="{A44011FE-0B37-409D-ACF2-29D7E3461170}">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Outputs </a:t>
          </a:r>
          <a:r>
            <a:rPr lang="en-GB" sz="1600" b="0" dirty="0">
              <a:solidFill>
                <a:schemeClr val="tx1">
                  <a:lumMod val="75000"/>
                  <a:lumOff val="25000"/>
                </a:schemeClr>
              </a:solidFill>
              <a:latin typeface="Arial" panose="020B0604020202020204" pitchFamily="34" charset="0"/>
              <a:cs typeface="Arial" panose="020B0604020202020204" pitchFamily="34" charset="0"/>
            </a:rPr>
            <a:t>(What direct results of your actions do you expect?)</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21A6F636-89E0-49A8-B5D8-1208D3714430}" type="parTrans" cxnId="{479C3F28-3D81-4E63-A4C7-513332AEE7D2}">
      <dgm:prSet/>
      <dgm:spPr/>
      <dgm:t>
        <a:bodyPr/>
        <a:lstStyle/>
        <a:p>
          <a:endParaRPr lang="en-GB"/>
        </a:p>
      </dgm:t>
    </dgm:pt>
    <dgm:pt modelId="{7A95F9E6-1C3A-424C-BE9B-7AB3F4F956B5}" type="sibTrans" cxnId="{479C3F28-3D81-4E63-A4C7-513332AEE7D2}">
      <dgm:prSet/>
      <dgm:spPr/>
      <dgm:t>
        <a:bodyPr/>
        <a:lstStyle/>
        <a:p>
          <a:endParaRPr lang="en-GB"/>
        </a:p>
      </dgm:t>
    </dgm:pt>
    <dgm:pt modelId="{A86DF1E8-124B-4C0D-801C-67B189255EAD}">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Activities</a:t>
          </a:r>
          <a:r>
            <a:rPr lang="en-GB" sz="1600" b="0" dirty="0">
              <a:solidFill>
                <a:schemeClr val="tx1">
                  <a:lumMod val="75000"/>
                  <a:lumOff val="25000"/>
                </a:schemeClr>
              </a:solidFill>
              <a:latin typeface="Arial" panose="020B0604020202020204" pitchFamily="34" charset="0"/>
              <a:cs typeface="Arial" panose="020B0604020202020204" pitchFamily="34" charset="0"/>
            </a:rPr>
            <a:t> (What activities will you implement to address it?)</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E39E0C73-EEAB-4B94-BAF7-8231CCAD6267}" type="parTrans" cxnId="{66F95999-03DC-443D-8DAE-773D9E623FB2}">
      <dgm:prSet/>
      <dgm:spPr/>
      <dgm:t>
        <a:bodyPr/>
        <a:lstStyle/>
        <a:p>
          <a:endParaRPr lang="en-GB"/>
        </a:p>
      </dgm:t>
    </dgm:pt>
    <dgm:pt modelId="{8A9E5E8F-64B8-4093-93C6-4DAE3F3A9767}" type="sibTrans" cxnId="{66F95999-03DC-443D-8DAE-773D9E623FB2}">
      <dgm:prSet/>
      <dgm:spPr/>
      <dgm:t>
        <a:bodyPr/>
        <a:lstStyle/>
        <a:p>
          <a:endParaRPr lang="en-GB"/>
        </a:p>
      </dgm:t>
    </dgm:pt>
    <dgm:pt modelId="{97BC776B-D61D-4982-8349-28F49B00BABB}">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Inputs</a:t>
          </a:r>
          <a:r>
            <a:rPr lang="en-GB" sz="1600" b="0" dirty="0">
              <a:solidFill>
                <a:schemeClr val="tx1">
                  <a:lumMod val="75000"/>
                  <a:lumOff val="25000"/>
                </a:schemeClr>
              </a:solidFill>
              <a:latin typeface="Arial" panose="020B0604020202020204" pitchFamily="34" charset="0"/>
              <a:cs typeface="Arial" panose="020B0604020202020204" pitchFamily="34" charset="0"/>
            </a:rPr>
            <a:t> (What resources will you use to address the issue/need?)</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9BD76B03-5508-43B6-BB91-F27D9A0CEE85}" type="parTrans" cxnId="{5E7CF855-7D39-49F1-87F1-E219BD622E87}">
      <dgm:prSet/>
      <dgm:spPr/>
      <dgm:t>
        <a:bodyPr/>
        <a:lstStyle/>
        <a:p>
          <a:endParaRPr lang="en-GB"/>
        </a:p>
      </dgm:t>
    </dgm:pt>
    <dgm:pt modelId="{83899905-E1F5-4415-A862-D73FD2F6989C}" type="sibTrans" cxnId="{5E7CF855-7D39-49F1-87F1-E219BD622E87}">
      <dgm:prSet/>
      <dgm:spPr/>
      <dgm:t>
        <a:bodyPr/>
        <a:lstStyle/>
        <a:p>
          <a:endParaRPr lang="en-GB"/>
        </a:p>
      </dgm:t>
    </dgm:pt>
    <dgm:pt modelId="{39FBF48F-D1F0-4D22-AC8F-9EFBE7D2E43C}">
      <dgm:prSet phldrT="[Text]" custT="1"/>
      <dgm:spPr>
        <a:ln>
          <a:solidFill>
            <a:srgbClr val="2F8662"/>
          </a:solidFill>
        </a:ln>
      </dgm:spPr>
      <dgm:t>
        <a:bodyPr/>
        <a:lstStyle/>
        <a:p>
          <a:pPr algn="l"/>
          <a:r>
            <a:rPr lang="en-GB" sz="1600" b="1" dirty="0">
              <a:solidFill>
                <a:schemeClr val="tx1">
                  <a:lumMod val="75000"/>
                  <a:lumOff val="25000"/>
                </a:schemeClr>
              </a:solidFill>
              <a:latin typeface="Arial" panose="020B0604020202020204" pitchFamily="34" charset="0"/>
              <a:cs typeface="Arial" panose="020B0604020202020204" pitchFamily="34" charset="0"/>
            </a:rPr>
            <a:t>Conditions/Needs</a:t>
          </a:r>
          <a:r>
            <a:rPr lang="en-GB" sz="1600" b="0" dirty="0">
              <a:solidFill>
                <a:schemeClr val="tx1">
                  <a:lumMod val="75000"/>
                  <a:lumOff val="25000"/>
                </a:schemeClr>
              </a:solidFill>
              <a:latin typeface="Arial" panose="020B0604020202020204" pitchFamily="34" charset="0"/>
              <a:cs typeface="Arial" panose="020B0604020202020204" pitchFamily="34" charset="0"/>
            </a:rPr>
            <a:t> (What challenge/problem do you want to change?</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dgm:t>
    </dgm:pt>
    <dgm:pt modelId="{4CDBC147-DECD-4638-9BDC-AE7B273A7CF1}" type="parTrans" cxnId="{8EDEDFA7-E427-40B0-AC37-AF9DAF245CD8}">
      <dgm:prSet/>
      <dgm:spPr/>
      <dgm:t>
        <a:bodyPr/>
        <a:lstStyle/>
        <a:p>
          <a:endParaRPr lang="en-GB"/>
        </a:p>
      </dgm:t>
    </dgm:pt>
    <dgm:pt modelId="{0901367E-CFDF-401F-8067-BB835CBC564C}" type="sibTrans" cxnId="{8EDEDFA7-E427-40B0-AC37-AF9DAF245CD8}">
      <dgm:prSet/>
      <dgm:spPr/>
      <dgm:t>
        <a:bodyPr/>
        <a:lstStyle/>
        <a:p>
          <a:endParaRPr lang="en-GB"/>
        </a:p>
      </dgm:t>
    </dgm:pt>
    <dgm:pt modelId="{100DAB14-4BE7-4815-A41D-DA7E039FC17D}" type="pres">
      <dgm:prSet presAssocID="{AF15443F-794C-4279-B148-E549CAB8D52C}" presName="compositeShape" presStyleCnt="0">
        <dgm:presLayoutVars>
          <dgm:dir/>
          <dgm:resizeHandles/>
        </dgm:presLayoutVars>
      </dgm:prSet>
      <dgm:spPr/>
    </dgm:pt>
    <dgm:pt modelId="{9BB98BA3-877B-4976-A923-0F024D8E1136}" type="pres">
      <dgm:prSet presAssocID="{AF15443F-794C-4279-B148-E549CAB8D52C}" presName="pyramid" presStyleLbl="node1" presStyleIdx="0" presStyleCnt="1"/>
      <dgm:spPr>
        <a:solidFill>
          <a:srgbClr val="2F8662"/>
        </a:solidFill>
      </dgm:spPr>
    </dgm:pt>
    <dgm:pt modelId="{35217FD1-8D41-4014-BBAB-0A3010E576C4}" type="pres">
      <dgm:prSet presAssocID="{AF15443F-794C-4279-B148-E549CAB8D52C}" presName="theList" presStyleCnt="0"/>
      <dgm:spPr/>
    </dgm:pt>
    <dgm:pt modelId="{25334E99-A7C7-4313-A828-439D0B2B4927}" type="pres">
      <dgm:prSet presAssocID="{B6B8D491-8DD0-48BA-A58E-28A3B92BF4AA}" presName="aNode" presStyleLbl="fgAcc1" presStyleIdx="0" presStyleCnt="6">
        <dgm:presLayoutVars>
          <dgm:bulletEnabled val="1"/>
        </dgm:presLayoutVars>
      </dgm:prSet>
      <dgm:spPr/>
    </dgm:pt>
    <dgm:pt modelId="{8AD3845A-3422-4179-8346-61DB572D22A4}" type="pres">
      <dgm:prSet presAssocID="{B6B8D491-8DD0-48BA-A58E-28A3B92BF4AA}" presName="aSpace" presStyleCnt="0"/>
      <dgm:spPr/>
    </dgm:pt>
    <dgm:pt modelId="{496D4EA1-5D7F-4E5A-A4A2-5949D6F66395}" type="pres">
      <dgm:prSet presAssocID="{7EB67C64-EB8B-4F94-88A7-3BE6797DE5B7}" presName="aNode" presStyleLbl="fgAcc1" presStyleIdx="1" presStyleCnt="6">
        <dgm:presLayoutVars>
          <dgm:bulletEnabled val="1"/>
        </dgm:presLayoutVars>
      </dgm:prSet>
      <dgm:spPr/>
    </dgm:pt>
    <dgm:pt modelId="{2D943B25-F2BF-4DFA-8463-BC558EEA3C21}" type="pres">
      <dgm:prSet presAssocID="{7EB67C64-EB8B-4F94-88A7-3BE6797DE5B7}" presName="aSpace" presStyleCnt="0"/>
      <dgm:spPr/>
    </dgm:pt>
    <dgm:pt modelId="{E0A4089C-5F45-482C-BDD7-7A005EA51A72}" type="pres">
      <dgm:prSet presAssocID="{A44011FE-0B37-409D-ACF2-29D7E3461170}" presName="aNode" presStyleLbl="fgAcc1" presStyleIdx="2" presStyleCnt="6">
        <dgm:presLayoutVars>
          <dgm:bulletEnabled val="1"/>
        </dgm:presLayoutVars>
      </dgm:prSet>
      <dgm:spPr/>
    </dgm:pt>
    <dgm:pt modelId="{224566C4-A11B-4183-B0E7-AB8C4D679C13}" type="pres">
      <dgm:prSet presAssocID="{A44011FE-0B37-409D-ACF2-29D7E3461170}" presName="aSpace" presStyleCnt="0"/>
      <dgm:spPr/>
    </dgm:pt>
    <dgm:pt modelId="{CAC827B0-F27C-4BF4-8835-ACCA678ABEF1}" type="pres">
      <dgm:prSet presAssocID="{A86DF1E8-124B-4C0D-801C-67B189255EAD}" presName="aNode" presStyleLbl="fgAcc1" presStyleIdx="3" presStyleCnt="6">
        <dgm:presLayoutVars>
          <dgm:bulletEnabled val="1"/>
        </dgm:presLayoutVars>
      </dgm:prSet>
      <dgm:spPr/>
    </dgm:pt>
    <dgm:pt modelId="{3009AEE3-F206-49F6-9D94-45F69735C908}" type="pres">
      <dgm:prSet presAssocID="{A86DF1E8-124B-4C0D-801C-67B189255EAD}" presName="aSpace" presStyleCnt="0"/>
      <dgm:spPr/>
    </dgm:pt>
    <dgm:pt modelId="{A93F3EBF-B214-4C99-B7C3-62560DA9F3C8}" type="pres">
      <dgm:prSet presAssocID="{97BC776B-D61D-4982-8349-28F49B00BABB}" presName="aNode" presStyleLbl="fgAcc1" presStyleIdx="4" presStyleCnt="6">
        <dgm:presLayoutVars>
          <dgm:bulletEnabled val="1"/>
        </dgm:presLayoutVars>
      </dgm:prSet>
      <dgm:spPr/>
    </dgm:pt>
    <dgm:pt modelId="{7E4A72DF-6941-4AF6-8031-EA89318F0300}" type="pres">
      <dgm:prSet presAssocID="{97BC776B-D61D-4982-8349-28F49B00BABB}" presName="aSpace" presStyleCnt="0"/>
      <dgm:spPr/>
    </dgm:pt>
    <dgm:pt modelId="{5DD81E9F-C3F7-4939-B75C-00539772958F}" type="pres">
      <dgm:prSet presAssocID="{39FBF48F-D1F0-4D22-AC8F-9EFBE7D2E43C}" presName="aNode" presStyleLbl="fgAcc1" presStyleIdx="5" presStyleCnt="6" custScaleY="162871">
        <dgm:presLayoutVars>
          <dgm:bulletEnabled val="1"/>
        </dgm:presLayoutVars>
      </dgm:prSet>
      <dgm:spPr/>
    </dgm:pt>
    <dgm:pt modelId="{75330DE0-460D-4374-B039-0213076E68F9}" type="pres">
      <dgm:prSet presAssocID="{39FBF48F-D1F0-4D22-AC8F-9EFBE7D2E43C}" presName="aSpace" presStyleCnt="0"/>
      <dgm:spPr/>
    </dgm:pt>
  </dgm:ptLst>
  <dgm:cxnLst>
    <dgm:cxn modelId="{86CED900-5670-4378-945D-558CF1B110E2}" type="presOf" srcId="{B6B8D491-8DD0-48BA-A58E-28A3B92BF4AA}" destId="{25334E99-A7C7-4313-A828-439D0B2B4927}" srcOrd="0" destOrd="0" presId="urn:microsoft.com/office/officeart/2005/8/layout/pyramid2"/>
    <dgm:cxn modelId="{479C3F28-3D81-4E63-A4C7-513332AEE7D2}" srcId="{AF15443F-794C-4279-B148-E549CAB8D52C}" destId="{A44011FE-0B37-409D-ACF2-29D7E3461170}" srcOrd="2" destOrd="0" parTransId="{21A6F636-89E0-49A8-B5D8-1208D3714430}" sibTransId="{7A95F9E6-1C3A-424C-BE9B-7AB3F4F956B5}"/>
    <dgm:cxn modelId="{1158F75D-6122-4E9A-A6C2-7869AEC0252F}" srcId="{AF15443F-794C-4279-B148-E549CAB8D52C}" destId="{7EB67C64-EB8B-4F94-88A7-3BE6797DE5B7}" srcOrd="1" destOrd="0" parTransId="{DA2204A0-D794-4AF1-9252-981E73FA273B}" sibTransId="{1B8A957F-6EF3-4F3D-AF8D-BE104A5A2CD2}"/>
    <dgm:cxn modelId="{E0DAEC48-E8EF-4349-A25E-BC8EE65DF029}" type="presOf" srcId="{97BC776B-D61D-4982-8349-28F49B00BABB}" destId="{A93F3EBF-B214-4C99-B7C3-62560DA9F3C8}" srcOrd="0" destOrd="0" presId="urn:microsoft.com/office/officeart/2005/8/layout/pyramid2"/>
    <dgm:cxn modelId="{5E7CF855-7D39-49F1-87F1-E219BD622E87}" srcId="{AF15443F-794C-4279-B148-E549CAB8D52C}" destId="{97BC776B-D61D-4982-8349-28F49B00BABB}" srcOrd="4" destOrd="0" parTransId="{9BD76B03-5508-43B6-BB91-F27D9A0CEE85}" sibTransId="{83899905-E1F5-4415-A862-D73FD2F6989C}"/>
    <dgm:cxn modelId="{92A45180-CB57-482D-8111-1F709D83AE63}" type="presOf" srcId="{39FBF48F-D1F0-4D22-AC8F-9EFBE7D2E43C}" destId="{5DD81E9F-C3F7-4939-B75C-00539772958F}" srcOrd="0" destOrd="0" presId="urn:microsoft.com/office/officeart/2005/8/layout/pyramid2"/>
    <dgm:cxn modelId="{8EF84791-B68C-45B0-BBA6-E469DF900E96}" type="presOf" srcId="{A44011FE-0B37-409D-ACF2-29D7E3461170}" destId="{E0A4089C-5F45-482C-BDD7-7A005EA51A72}" srcOrd="0" destOrd="0" presId="urn:microsoft.com/office/officeart/2005/8/layout/pyramid2"/>
    <dgm:cxn modelId="{66F95999-03DC-443D-8DAE-773D9E623FB2}" srcId="{AF15443F-794C-4279-B148-E549CAB8D52C}" destId="{A86DF1E8-124B-4C0D-801C-67B189255EAD}" srcOrd="3" destOrd="0" parTransId="{E39E0C73-EEAB-4B94-BAF7-8231CCAD6267}" sibTransId="{8A9E5E8F-64B8-4093-93C6-4DAE3F3A9767}"/>
    <dgm:cxn modelId="{8EDEDFA7-E427-40B0-AC37-AF9DAF245CD8}" srcId="{AF15443F-794C-4279-B148-E549CAB8D52C}" destId="{39FBF48F-D1F0-4D22-AC8F-9EFBE7D2E43C}" srcOrd="5" destOrd="0" parTransId="{4CDBC147-DECD-4638-9BDC-AE7B273A7CF1}" sibTransId="{0901367E-CFDF-401F-8067-BB835CBC564C}"/>
    <dgm:cxn modelId="{BBDAC8C6-DE55-4737-A1ED-D32D13B97940}" srcId="{AF15443F-794C-4279-B148-E549CAB8D52C}" destId="{B6B8D491-8DD0-48BA-A58E-28A3B92BF4AA}" srcOrd="0" destOrd="0" parTransId="{1BCB5577-C2A7-4CC2-A246-ADE485D80976}" sibTransId="{9903911F-4918-42F9-AB79-B85C255E3EC9}"/>
    <dgm:cxn modelId="{393173CC-A04B-4301-A02E-7EBB6A67A4F8}" type="presOf" srcId="{AF15443F-794C-4279-B148-E549CAB8D52C}" destId="{100DAB14-4BE7-4815-A41D-DA7E039FC17D}" srcOrd="0" destOrd="0" presId="urn:microsoft.com/office/officeart/2005/8/layout/pyramid2"/>
    <dgm:cxn modelId="{B61897EF-50E9-48E7-8EB9-45F003899F0C}" type="presOf" srcId="{A86DF1E8-124B-4C0D-801C-67B189255EAD}" destId="{CAC827B0-F27C-4BF4-8835-ACCA678ABEF1}" srcOrd="0" destOrd="0" presId="urn:microsoft.com/office/officeart/2005/8/layout/pyramid2"/>
    <dgm:cxn modelId="{77DC00F8-0E6A-4E26-8DFF-0CE2CDAD6430}" type="presOf" srcId="{7EB67C64-EB8B-4F94-88A7-3BE6797DE5B7}" destId="{496D4EA1-5D7F-4E5A-A4A2-5949D6F66395}" srcOrd="0" destOrd="0" presId="urn:microsoft.com/office/officeart/2005/8/layout/pyramid2"/>
    <dgm:cxn modelId="{36685E5A-654A-4371-B2E4-04FFFCD62086}" type="presParOf" srcId="{100DAB14-4BE7-4815-A41D-DA7E039FC17D}" destId="{9BB98BA3-877B-4976-A923-0F024D8E1136}" srcOrd="0" destOrd="0" presId="urn:microsoft.com/office/officeart/2005/8/layout/pyramid2"/>
    <dgm:cxn modelId="{8292D745-6818-4F6A-96BE-8AF643C677E4}" type="presParOf" srcId="{100DAB14-4BE7-4815-A41D-DA7E039FC17D}" destId="{35217FD1-8D41-4014-BBAB-0A3010E576C4}" srcOrd="1" destOrd="0" presId="urn:microsoft.com/office/officeart/2005/8/layout/pyramid2"/>
    <dgm:cxn modelId="{2EBE7156-DF6D-4BDE-B414-369817AE4EE0}" type="presParOf" srcId="{35217FD1-8D41-4014-BBAB-0A3010E576C4}" destId="{25334E99-A7C7-4313-A828-439D0B2B4927}" srcOrd="0" destOrd="0" presId="urn:microsoft.com/office/officeart/2005/8/layout/pyramid2"/>
    <dgm:cxn modelId="{6AA5ACE3-6662-457A-94B2-1AEE0DE22FA7}" type="presParOf" srcId="{35217FD1-8D41-4014-BBAB-0A3010E576C4}" destId="{8AD3845A-3422-4179-8346-61DB572D22A4}" srcOrd="1" destOrd="0" presId="urn:microsoft.com/office/officeart/2005/8/layout/pyramid2"/>
    <dgm:cxn modelId="{241CA440-98ED-4F86-9C59-FAE93D970CC8}" type="presParOf" srcId="{35217FD1-8D41-4014-BBAB-0A3010E576C4}" destId="{496D4EA1-5D7F-4E5A-A4A2-5949D6F66395}" srcOrd="2" destOrd="0" presId="urn:microsoft.com/office/officeart/2005/8/layout/pyramid2"/>
    <dgm:cxn modelId="{25F85E3C-E34D-477E-91AA-76B13F1471A1}" type="presParOf" srcId="{35217FD1-8D41-4014-BBAB-0A3010E576C4}" destId="{2D943B25-F2BF-4DFA-8463-BC558EEA3C21}" srcOrd="3" destOrd="0" presId="urn:microsoft.com/office/officeart/2005/8/layout/pyramid2"/>
    <dgm:cxn modelId="{DA22E5F6-E23A-45C6-9085-3B30BB343594}" type="presParOf" srcId="{35217FD1-8D41-4014-BBAB-0A3010E576C4}" destId="{E0A4089C-5F45-482C-BDD7-7A005EA51A72}" srcOrd="4" destOrd="0" presId="urn:microsoft.com/office/officeart/2005/8/layout/pyramid2"/>
    <dgm:cxn modelId="{37244F90-0C53-487E-A675-9CC01F64993F}" type="presParOf" srcId="{35217FD1-8D41-4014-BBAB-0A3010E576C4}" destId="{224566C4-A11B-4183-B0E7-AB8C4D679C13}" srcOrd="5" destOrd="0" presId="urn:microsoft.com/office/officeart/2005/8/layout/pyramid2"/>
    <dgm:cxn modelId="{FF2FD4EB-82F3-4072-BF93-AF455729C441}" type="presParOf" srcId="{35217FD1-8D41-4014-BBAB-0A3010E576C4}" destId="{CAC827B0-F27C-4BF4-8835-ACCA678ABEF1}" srcOrd="6" destOrd="0" presId="urn:microsoft.com/office/officeart/2005/8/layout/pyramid2"/>
    <dgm:cxn modelId="{7D61EBE3-2A4C-424D-A70C-09163245520B}" type="presParOf" srcId="{35217FD1-8D41-4014-BBAB-0A3010E576C4}" destId="{3009AEE3-F206-49F6-9D94-45F69735C908}" srcOrd="7" destOrd="0" presId="urn:microsoft.com/office/officeart/2005/8/layout/pyramid2"/>
    <dgm:cxn modelId="{ED0DF1BB-E84E-45E6-AD10-D5DDA50472FD}" type="presParOf" srcId="{35217FD1-8D41-4014-BBAB-0A3010E576C4}" destId="{A93F3EBF-B214-4C99-B7C3-62560DA9F3C8}" srcOrd="8" destOrd="0" presId="urn:microsoft.com/office/officeart/2005/8/layout/pyramid2"/>
    <dgm:cxn modelId="{61393AAB-8643-4091-B301-A5F85828B9B8}" type="presParOf" srcId="{35217FD1-8D41-4014-BBAB-0A3010E576C4}" destId="{7E4A72DF-6941-4AF6-8031-EA89318F0300}" srcOrd="9" destOrd="0" presId="urn:microsoft.com/office/officeart/2005/8/layout/pyramid2"/>
    <dgm:cxn modelId="{6ADF7010-AECB-4ACA-9661-8D1A5CB78B40}" type="presParOf" srcId="{35217FD1-8D41-4014-BBAB-0A3010E576C4}" destId="{5DD81E9F-C3F7-4939-B75C-00539772958F}" srcOrd="10" destOrd="0" presId="urn:microsoft.com/office/officeart/2005/8/layout/pyramid2"/>
    <dgm:cxn modelId="{B355804C-FA7F-417A-B98D-B9885A1B3AAB}" type="presParOf" srcId="{35217FD1-8D41-4014-BBAB-0A3010E576C4}" destId="{75330DE0-460D-4374-B039-0213076E68F9}" srcOrd="11"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F230D21-4C5F-D143-8C82-05FED07B7EF4}" type="doc">
      <dgm:prSet loTypeId="urn:microsoft.com/office/officeart/2005/8/layout/process1" loCatId="" qsTypeId="urn:microsoft.com/office/officeart/2005/8/quickstyle/simple4" qsCatId="simple" csTypeId="urn:microsoft.com/office/officeart/2005/8/colors/colorful4" csCatId="colorful" phldr="1"/>
      <dgm:spPr/>
    </dgm:pt>
    <dgm:pt modelId="{F58632B5-A8CA-B343-8354-5159FAFF55F0}">
      <dgm:prSet phldrT="[Text]"/>
      <dgm:spPr>
        <a:solidFill>
          <a:srgbClr val="2F8662"/>
        </a:solidFill>
      </dgm:spPr>
      <dgm:t>
        <a:bodyPr/>
        <a:lstStyle/>
        <a:p>
          <a:r>
            <a:rPr lang="en-GB" noProof="0" dirty="0">
              <a:latin typeface="Univers Condensed  "/>
            </a:rPr>
            <a:t>Impact objectives</a:t>
          </a:r>
          <a:endParaRPr lang="en-AU" noProof="0" dirty="0">
            <a:latin typeface="Univers Condensed  "/>
          </a:endParaRPr>
        </a:p>
      </dgm:t>
    </dgm:pt>
    <dgm:pt modelId="{26F91137-933D-314E-A36C-ADF2A0F8DEE2}" type="parTrans" cxnId="{51D2AA1F-29C4-CA4A-B04E-D9F6FAD2661A}">
      <dgm:prSet/>
      <dgm:spPr/>
      <dgm:t>
        <a:bodyPr/>
        <a:lstStyle/>
        <a:p>
          <a:endParaRPr lang="es-ES_tradnl"/>
        </a:p>
      </dgm:t>
    </dgm:pt>
    <dgm:pt modelId="{A0A8FEAE-C998-5944-9CBA-0C4292005449}" type="sibTrans" cxnId="{51D2AA1F-29C4-CA4A-B04E-D9F6FAD2661A}">
      <dgm:prSet/>
      <dgm:spPr>
        <a:solidFill>
          <a:srgbClr val="2F8662"/>
        </a:solidFill>
      </dgm:spPr>
      <dgm:t>
        <a:bodyPr/>
        <a:lstStyle/>
        <a:p>
          <a:endParaRPr lang="es-ES_tradnl"/>
        </a:p>
      </dgm:t>
    </dgm:pt>
    <dgm:pt modelId="{28D5BA12-3188-6643-AB25-5EAAE386D0B6}">
      <dgm:prSet phldrT="[Text]"/>
      <dgm:spPr>
        <a:solidFill>
          <a:srgbClr val="00B050"/>
        </a:solidFill>
      </dgm:spPr>
      <dgm:t>
        <a:bodyPr/>
        <a:lstStyle/>
        <a:p>
          <a:r>
            <a:rPr lang="en-GB" noProof="0" dirty="0">
              <a:latin typeface="Univers Condensed  "/>
            </a:rPr>
            <a:t>Outcome indicators</a:t>
          </a:r>
          <a:endParaRPr lang="en-AU" noProof="0" dirty="0">
            <a:latin typeface="Univers Condensed  "/>
          </a:endParaRPr>
        </a:p>
      </dgm:t>
    </dgm:pt>
    <dgm:pt modelId="{AAB2DB53-DA6F-EF43-9A18-353D2413C187}" type="parTrans" cxnId="{FC7BDE15-5434-8248-A430-A2A6291293C5}">
      <dgm:prSet/>
      <dgm:spPr/>
      <dgm:t>
        <a:bodyPr/>
        <a:lstStyle/>
        <a:p>
          <a:endParaRPr lang="es-ES_tradnl"/>
        </a:p>
      </dgm:t>
    </dgm:pt>
    <dgm:pt modelId="{1BE3B323-8185-674B-B388-52489F5A0BD0}" type="sibTrans" cxnId="{FC7BDE15-5434-8248-A430-A2A6291293C5}">
      <dgm:prSet/>
      <dgm:spPr>
        <a:solidFill>
          <a:srgbClr val="00B050"/>
        </a:solidFill>
      </dgm:spPr>
      <dgm:t>
        <a:bodyPr/>
        <a:lstStyle/>
        <a:p>
          <a:endParaRPr lang="es-ES_tradnl"/>
        </a:p>
      </dgm:t>
    </dgm:pt>
    <dgm:pt modelId="{E1F14CC9-DAE5-864C-B346-C50C56697FE6}">
      <dgm:prSet phldrT="[Text]"/>
      <dgm:spPr>
        <a:solidFill>
          <a:srgbClr val="92D050"/>
        </a:solidFill>
      </dgm:spPr>
      <dgm:t>
        <a:bodyPr/>
        <a:lstStyle/>
        <a:p>
          <a:r>
            <a:rPr lang="en-GB" noProof="0" dirty="0">
              <a:latin typeface="Univers Condensed  "/>
            </a:rPr>
            <a:t>Data and evidence</a:t>
          </a:r>
          <a:endParaRPr lang="en-AU" noProof="0" dirty="0">
            <a:latin typeface="Univers Condensed  "/>
          </a:endParaRPr>
        </a:p>
      </dgm:t>
    </dgm:pt>
    <dgm:pt modelId="{702D1A23-8929-BC4A-A243-3E48DB5B8048}" type="parTrans" cxnId="{DBC63F6D-95C5-3542-8BC3-A806F9811AC7}">
      <dgm:prSet/>
      <dgm:spPr/>
      <dgm:t>
        <a:bodyPr/>
        <a:lstStyle/>
        <a:p>
          <a:endParaRPr lang="es-ES_tradnl"/>
        </a:p>
      </dgm:t>
    </dgm:pt>
    <dgm:pt modelId="{541D52E7-26A1-3248-8446-2F8A693BC88C}" type="sibTrans" cxnId="{DBC63F6D-95C5-3542-8BC3-A806F9811AC7}">
      <dgm:prSet/>
      <dgm:spPr/>
      <dgm:t>
        <a:bodyPr/>
        <a:lstStyle/>
        <a:p>
          <a:endParaRPr lang="es-ES_tradnl"/>
        </a:p>
      </dgm:t>
    </dgm:pt>
    <dgm:pt modelId="{76D06CCB-7ED2-F048-A9B8-9A80E6335936}" type="pres">
      <dgm:prSet presAssocID="{1F230D21-4C5F-D143-8C82-05FED07B7EF4}" presName="Name0" presStyleCnt="0">
        <dgm:presLayoutVars>
          <dgm:dir/>
          <dgm:resizeHandles val="exact"/>
        </dgm:presLayoutVars>
      </dgm:prSet>
      <dgm:spPr/>
    </dgm:pt>
    <dgm:pt modelId="{CA7D4758-3FFF-984D-B9C2-10041B6BD879}" type="pres">
      <dgm:prSet presAssocID="{F58632B5-A8CA-B343-8354-5159FAFF55F0}" presName="node" presStyleLbl="node1" presStyleIdx="0" presStyleCnt="3">
        <dgm:presLayoutVars>
          <dgm:bulletEnabled val="1"/>
        </dgm:presLayoutVars>
      </dgm:prSet>
      <dgm:spPr/>
    </dgm:pt>
    <dgm:pt modelId="{13EE7296-A265-C440-8762-97A133D4D210}" type="pres">
      <dgm:prSet presAssocID="{A0A8FEAE-C998-5944-9CBA-0C4292005449}" presName="sibTrans" presStyleLbl="sibTrans2D1" presStyleIdx="0" presStyleCnt="2"/>
      <dgm:spPr/>
    </dgm:pt>
    <dgm:pt modelId="{14FBC425-4F4B-4B49-A189-9CBDB594431D}" type="pres">
      <dgm:prSet presAssocID="{A0A8FEAE-C998-5944-9CBA-0C4292005449}" presName="connectorText" presStyleLbl="sibTrans2D1" presStyleIdx="0" presStyleCnt="2"/>
      <dgm:spPr/>
    </dgm:pt>
    <dgm:pt modelId="{813EE077-1831-2742-9373-539E42119549}" type="pres">
      <dgm:prSet presAssocID="{28D5BA12-3188-6643-AB25-5EAAE386D0B6}" presName="node" presStyleLbl="node1" presStyleIdx="1" presStyleCnt="3">
        <dgm:presLayoutVars>
          <dgm:bulletEnabled val="1"/>
        </dgm:presLayoutVars>
      </dgm:prSet>
      <dgm:spPr/>
    </dgm:pt>
    <dgm:pt modelId="{55897C3E-2E56-1740-9888-9447742C6FDF}" type="pres">
      <dgm:prSet presAssocID="{1BE3B323-8185-674B-B388-52489F5A0BD0}" presName="sibTrans" presStyleLbl="sibTrans2D1" presStyleIdx="1" presStyleCnt="2"/>
      <dgm:spPr/>
    </dgm:pt>
    <dgm:pt modelId="{8AF23B0A-5670-0D4D-8B05-1459736F98C6}" type="pres">
      <dgm:prSet presAssocID="{1BE3B323-8185-674B-B388-52489F5A0BD0}" presName="connectorText" presStyleLbl="sibTrans2D1" presStyleIdx="1" presStyleCnt="2"/>
      <dgm:spPr/>
    </dgm:pt>
    <dgm:pt modelId="{8CE7C030-A1B3-DD48-896A-A7E700DFD5E8}" type="pres">
      <dgm:prSet presAssocID="{E1F14CC9-DAE5-864C-B346-C50C56697FE6}" presName="node" presStyleLbl="node1" presStyleIdx="2" presStyleCnt="3">
        <dgm:presLayoutVars>
          <dgm:bulletEnabled val="1"/>
        </dgm:presLayoutVars>
      </dgm:prSet>
      <dgm:spPr/>
    </dgm:pt>
  </dgm:ptLst>
  <dgm:cxnLst>
    <dgm:cxn modelId="{FC7BDE15-5434-8248-A430-A2A6291293C5}" srcId="{1F230D21-4C5F-D143-8C82-05FED07B7EF4}" destId="{28D5BA12-3188-6643-AB25-5EAAE386D0B6}" srcOrd="1" destOrd="0" parTransId="{AAB2DB53-DA6F-EF43-9A18-353D2413C187}" sibTransId="{1BE3B323-8185-674B-B388-52489F5A0BD0}"/>
    <dgm:cxn modelId="{51D2AA1F-29C4-CA4A-B04E-D9F6FAD2661A}" srcId="{1F230D21-4C5F-D143-8C82-05FED07B7EF4}" destId="{F58632B5-A8CA-B343-8354-5159FAFF55F0}" srcOrd="0" destOrd="0" parTransId="{26F91137-933D-314E-A36C-ADF2A0F8DEE2}" sibTransId="{A0A8FEAE-C998-5944-9CBA-0C4292005449}"/>
    <dgm:cxn modelId="{EDDA915B-B2F3-4F40-B81A-073A28A9EE4D}" type="presOf" srcId="{F58632B5-A8CA-B343-8354-5159FAFF55F0}" destId="{CA7D4758-3FFF-984D-B9C2-10041B6BD879}" srcOrd="0" destOrd="0" presId="urn:microsoft.com/office/officeart/2005/8/layout/process1"/>
    <dgm:cxn modelId="{4289C96C-7EF0-D343-BFCA-FDE0FF1E8244}" type="presOf" srcId="{28D5BA12-3188-6643-AB25-5EAAE386D0B6}" destId="{813EE077-1831-2742-9373-539E42119549}" srcOrd="0" destOrd="0" presId="urn:microsoft.com/office/officeart/2005/8/layout/process1"/>
    <dgm:cxn modelId="{DBC63F6D-95C5-3542-8BC3-A806F9811AC7}" srcId="{1F230D21-4C5F-D143-8C82-05FED07B7EF4}" destId="{E1F14CC9-DAE5-864C-B346-C50C56697FE6}" srcOrd="2" destOrd="0" parTransId="{702D1A23-8929-BC4A-A243-3E48DB5B8048}" sibTransId="{541D52E7-26A1-3248-8446-2F8A693BC88C}"/>
    <dgm:cxn modelId="{F38EFF71-146E-2949-AD64-6079AB3CB129}" type="presOf" srcId="{1F230D21-4C5F-D143-8C82-05FED07B7EF4}" destId="{76D06CCB-7ED2-F048-A9B8-9A80E6335936}" srcOrd="0" destOrd="0" presId="urn:microsoft.com/office/officeart/2005/8/layout/process1"/>
    <dgm:cxn modelId="{9A51F375-5208-CE49-A912-1F6F3AF86EC8}" type="presOf" srcId="{E1F14CC9-DAE5-864C-B346-C50C56697FE6}" destId="{8CE7C030-A1B3-DD48-896A-A7E700DFD5E8}" srcOrd="0" destOrd="0" presId="urn:microsoft.com/office/officeart/2005/8/layout/process1"/>
    <dgm:cxn modelId="{876D01B2-A412-F14E-A60B-11B6345711E0}" type="presOf" srcId="{A0A8FEAE-C998-5944-9CBA-0C4292005449}" destId="{13EE7296-A265-C440-8762-97A133D4D210}" srcOrd="0" destOrd="0" presId="urn:microsoft.com/office/officeart/2005/8/layout/process1"/>
    <dgm:cxn modelId="{99C3C5E1-04EB-6A45-A0F3-010FBD80A3F9}" type="presOf" srcId="{1BE3B323-8185-674B-B388-52489F5A0BD0}" destId="{8AF23B0A-5670-0D4D-8B05-1459736F98C6}" srcOrd="1" destOrd="0" presId="urn:microsoft.com/office/officeart/2005/8/layout/process1"/>
    <dgm:cxn modelId="{7209E3E2-54CE-034F-B830-04317E006874}" type="presOf" srcId="{1BE3B323-8185-674B-B388-52489F5A0BD0}" destId="{55897C3E-2E56-1740-9888-9447742C6FDF}" srcOrd="0" destOrd="0" presId="urn:microsoft.com/office/officeart/2005/8/layout/process1"/>
    <dgm:cxn modelId="{0144EBED-88BC-CE47-AAA9-98B025020B5E}" type="presOf" srcId="{A0A8FEAE-C998-5944-9CBA-0C4292005449}" destId="{14FBC425-4F4B-4B49-A189-9CBDB594431D}" srcOrd="1" destOrd="0" presId="urn:microsoft.com/office/officeart/2005/8/layout/process1"/>
    <dgm:cxn modelId="{A49FC5C9-3E7B-5C49-A281-51D124E63B02}" type="presParOf" srcId="{76D06CCB-7ED2-F048-A9B8-9A80E6335936}" destId="{CA7D4758-3FFF-984D-B9C2-10041B6BD879}" srcOrd="0" destOrd="0" presId="urn:microsoft.com/office/officeart/2005/8/layout/process1"/>
    <dgm:cxn modelId="{97F2510A-7194-3A49-942A-4E235D3939B5}" type="presParOf" srcId="{76D06CCB-7ED2-F048-A9B8-9A80E6335936}" destId="{13EE7296-A265-C440-8762-97A133D4D210}" srcOrd="1" destOrd="0" presId="urn:microsoft.com/office/officeart/2005/8/layout/process1"/>
    <dgm:cxn modelId="{0FB438B6-7987-9846-B170-E6C3DFDADB3D}" type="presParOf" srcId="{13EE7296-A265-C440-8762-97A133D4D210}" destId="{14FBC425-4F4B-4B49-A189-9CBDB594431D}" srcOrd="0" destOrd="0" presId="urn:microsoft.com/office/officeart/2005/8/layout/process1"/>
    <dgm:cxn modelId="{D2A1E832-5AF7-D047-98DE-3649EE192D95}" type="presParOf" srcId="{76D06CCB-7ED2-F048-A9B8-9A80E6335936}" destId="{813EE077-1831-2742-9373-539E42119549}" srcOrd="2" destOrd="0" presId="urn:microsoft.com/office/officeart/2005/8/layout/process1"/>
    <dgm:cxn modelId="{B5162798-4479-6C44-A908-4D2B4E39FDAD}" type="presParOf" srcId="{76D06CCB-7ED2-F048-A9B8-9A80E6335936}" destId="{55897C3E-2E56-1740-9888-9447742C6FDF}" srcOrd="3" destOrd="0" presId="urn:microsoft.com/office/officeart/2005/8/layout/process1"/>
    <dgm:cxn modelId="{FE75B4A1-71FA-944F-BDC1-F1A17A1AB1C2}" type="presParOf" srcId="{55897C3E-2E56-1740-9888-9447742C6FDF}" destId="{8AF23B0A-5670-0D4D-8B05-1459736F98C6}" srcOrd="0" destOrd="0" presId="urn:microsoft.com/office/officeart/2005/8/layout/process1"/>
    <dgm:cxn modelId="{8ED131C2-F1C6-054B-B06E-B225D31968E4}" type="presParOf" srcId="{76D06CCB-7ED2-F048-A9B8-9A80E6335936}" destId="{8CE7C030-A1B3-DD48-896A-A7E700DFD5E8}"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98BA3-877B-4976-A923-0F024D8E1136}">
      <dsp:nvSpPr>
        <dsp:cNvPr id="0" name=""/>
        <dsp:cNvSpPr/>
      </dsp:nvSpPr>
      <dsp:spPr>
        <a:xfrm>
          <a:off x="948266" y="0"/>
          <a:ext cx="5418667" cy="5418667"/>
        </a:xfrm>
        <a:prstGeom prst="triangle">
          <a:avLst/>
        </a:prstGeom>
        <a:solidFill>
          <a:srgbClr val="2F86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334E99-A7C7-4313-A828-439D0B2B4927}">
      <dsp:nvSpPr>
        <dsp:cNvPr id="0" name=""/>
        <dsp:cNvSpPr/>
      </dsp:nvSpPr>
      <dsp:spPr>
        <a:xfrm>
          <a:off x="3657599" y="544777"/>
          <a:ext cx="3522133" cy="641350"/>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chemeClr val="tx1">
                  <a:lumMod val="75000"/>
                  <a:lumOff val="25000"/>
                </a:schemeClr>
              </a:solidFill>
              <a:latin typeface="Univers Condensed" panose="020B0506020202050204" pitchFamily="34" charset="0"/>
            </a:rPr>
            <a:t>Impact</a:t>
          </a:r>
        </a:p>
      </dsp:txBody>
      <dsp:txXfrm>
        <a:off x="3688907" y="576085"/>
        <a:ext cx="3459517" cy="578734"/>
      </dsp:txXfrm>
    </dsp:sp>
    <dsp:sp modelId="{496D4EA1-5D7F-4E5A-A4A2-5949D6F66395}">
      <dsp:nvSpPr>
        <dsp:cNvPr id="0" name=""/>
        <dsp:cNvSpPr/>
      </dsp:nvSpPr>
      <dsp:spPr>
        <a:xfrm>
          <a:off x="3657599" y="1266295"/>
          <a:ext cx="3522133" cy="641350"/>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chemeClr val="tx1">
                  <a:lumMod val="75000"/>
                  <a:lumOff val="25000"/>
                </a:schemeClr>
              </a:solidFill>
              <a:latin typeface="Univers Condensed" panose="020B0506020202050204" pitchFamily="34" charset="0"/>
            </a:rPr>
            <a:t>Outcomes</a:t>
          </a:r>
        </a:p>
      </dsp:txBody>
      <dsp:txXfrm>
        <a:off x="3688907" y="1297603"/>
        <a:ext cx="3459517" cy="578734"/>
      </dsp:txXfrm>
    </dsp:sp>
    <dsp:sp modelId="{E0A4089C-5F45-482C-BDD7-7A005EA51A72}">
      <dsp:nvSpPr>
        <dsp:cNvPr id="0" name=""/>
        <dsp:cNvSpPr/>
      </dsp:nvSpPr>
      <dsp:spPr>
        <a:xfrm>
          <a:off x="3657599" y="1987814"/>
          <a:ext cx="3522133" cy="641350"/>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chemeClr val="tx1">
                  <a:lumMod val="75000"/>
                  <a:lumOff val="25000"/>
                </a:schemeClr>
              </a:solidFill>
              <a:latin typeface="Univers Condensed" panose="020B0506020202050204" pitchFamily="34" charset="0"/>
            </a:rPr>
            <a:t>Outputs</a:t>
          </a:r>
        </a:p>
      </dsp:txBody>
      <dsp:txXfrm>
        <a:off x="3688907" y="2019122"/>
        <a:ext cx="3459517" cy="578734"/>
      </dsp:txXfrm>
    </dsp:sp>
    <dsp:sp modelId="{CAC827B0-F27C-4BF4-8835-ACCA678ABEF1}">
      <dsp:nvSpPr>
        <dsp:cNvPr id="0" name=""/>
        <dsp:cNvSpPr/>
      </dsp:nvSpPr>
      <dsp:spPr>
        <a:xfrm>
          <a:off x="3657599" y="2709333"/>
          <a:ext cx="3522133" cy="641350"/>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chemeClr val="tx1">
                  <a:lumMod val="75000"/>
                  <a:lumOff val="25000"/>
                </a:schemeClr>
              </a:solidFill>
              <a:latin typeface="Univers Condensed" panose="020B0506020202050204" pitchFamily="34" charset="0"/>
            </a:rPr>
            <a:t>Activities</a:t>
          </a:r>
        </a:p>
      </dsp:txBody>
      <dsp:txXfrm>
        <a:off x="3688907" y="2740641"/>
        <a:ext cx="3459517" cy="578734"/>
      </dsp:txXfrm>
    </dsp:sp>
    <dsp:sp modelId="{A93F3EBF-B214-4C99-B7C3-62560DA9F3C8}">
      <dsp:nvSpPr>
        <dsp:cNvPr id="0" name=""/>
        <dsp:cNvSpPr/>
      </dsp:nvSpPr>
      <dsp:spPr>
        <a:xfrm>
          <a:off x="3657599" y="3430852"/>
          <a:ext cx="3522133" cy="641350"/>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chemeClr val="tx1">
                  <a:lumMod val="75000"/>
                  <a:lumOff val="25000"/>
                </a:schemeClr>
              </a:solidFill>
              <a:latin typeface="Univers Condensed" panose="020B0506020202050204" pitchFamily="34" charset="0"/>
            </a:rPr>
            <a:t>Inputs</a:t>
          </a:r>
        </a:p>
      </dsp:txBody>
      <dsp:txXfrm>
        <a:off x="3688907" y="3462160"/>
        <a:ext cx="3459517" cy="578734"/>
      </dsp:txXfrm>
    </dsp:sp>
    <dsp:sp modelId="{5DD81E9F-C3F7-4939-B75C-00539772958F}">
      <dsp:nvSpPr>
        <dsp:cNvPr id="0" name=""/>
        <dsp:cNvSpPr/>
      </dsp:nvSpPr>
      <dsp:spPr>
        <a:xfrm>
          <a:off x="3684685" y="4131734"/>
          <a:ext cx="3515371" cy="641350"/>
        </a:xfrm>
        <a:prstGeom prst="roundRect">
          <a:avLst/>
        </a:prstGeom>
        <a:solidFill>
          <a:schemeClr val="bg1">
            <a:alpha val="9000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solidFill>
                <a:schemeClr val="tx1">
                  <a:lumMod val="75000"/>
                  <a:lumOff val="25000"/>
                </a:schemeClr>
              </a:solidFill>
              <a:latin typeface="Univers Condensed" panose="020B0506020202050204" pitchFamily="34" charset="0"/>
            </a:rPr>
            <a:t>Conditions/Needs</a:t>
          </a:r>
        </a:p>
      </dsp:txBody>
      <dsp:txXfrm>
        <a:off x="3715993" y="4163042"/>
        <a:ext cx="3452755" cy="5787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98BA3-877B-4976-A923-0F024D8E1136}">
      <dsp:nvSpPr>
        <dsp:cNvPr id="0" name=""/>
        <dsp:cNvSpPr/>
      </dsp:nvSpPr>
      <dsp:spPr>
        <a:xfrm>
          <a:off x="948266" y="0"/>
          <a:ext cx="5418667" cy="5418667"/>
        </a:xfrm>
        <a:prstGeom prst="triangle">
          <a:avLst/>
        </a:prstGeom>
        <a:solidFill>
          <a:srgbClr val="2F86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334E99-A7C7-4313-A828-439D0B2B4927}">
      <dsp:nvSpPr>
        <dsp:cNvPr id="0" name=""/>
        <dsp:cNvSpPr/>
      </dsp:nvSpPr>
      <dsp:spPr>
        <a:xfrm>
          <a:off x="3657599" y="542298"/>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Impact</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 (What is the overall impact or result you are looking for?)</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686272" y="570971"/>
        <a:ext cx="3464787" cy="530029"/>
      </dsp:txXfrm>
    </dsp:sp>
    <dsp:sp modelId="{496D4EA1-5D7F-4E5A-A4A2-5949D6F66395}">
      <dsp:nvSpPr>
        <dsp:cNvPr id="0" name=""/>
        <dsp:cNvSpPr/>
      </dsp:nvSpPr>
      <dsp:spPr>
        <a:xfrm>
          <a:off x="3657599" y="1203095"/>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Outcomes</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 (What changes in conditions do you expect to see?)</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686272" y="1231768"/>
        <a:ext cx="3464787" cy="530029"/>
      </dsp:txXfrm>
    </dsp:sp>
    <dsp:sp modelId="{E0A4089C-5F45-482C-BDD7-7A005EA51A72}">
      <dsp:nvSpPr>
        <dsp:cNvPr id="0" name=""/>
        <dsp:cNvSpPr/>
      </dsp:nvSpPr>
      <dsp:spPr>
        <a:xfrm>
          <a:off x="3657599" y="1863892"/>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Outputs </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(What direct results of your actions do you expect?)</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686272" y="1892565"/>
        <a:ext cx="3464787" cy="530029"/>
      </dsp:txXfrm>
    </dsp:sp>
    <dsp:sp modelId="{CAC827B0-F27C-4BF4-8835-ACCA678ABEF1}">
      <dsp:nvSpPr>
        <dsp:cNvPr id="0" name=""/>
        <dsp:cNvSpPr/>
      </dsp:nvSpPr>
      <dsp:spPr>
        <a:xfrm>
          <a:off x="3657599" y="2524689"/>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Activities</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 (What activities will you implement to address it?)</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686272" y="2553362"/>
        <a:ext cx="3464787" cy="530029"/>
      </dsp:txXfrm>
    </dsp:sp>
    <dsp:sp modelId="{A93F3EBF-B214-4C99-B7C3-62560DA9F3C8}">
      <dsp:nvSpPr>
        <dsp:cNvPr id="0" name=""/>
        <dsp:cNvSpPr/>
      </dsp:nvSpPr>
      <dsp:spPr>
        <a:xfrm>
          <a:off x="3657599" y="3185486"/>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Inputs</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 (What resources will you use to address the issue/need?)</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686272" y="3214159"/>
        <a:ext cx="3464787" cy="530029"/>
      </dsp:txXfrm>
    </dsp:sp>
    <dsp:sp modelId="{5DD81E9F-C3F7-4939-B75C-00539772958F}">
      <dsp:nvSpPr>
        <dsp:cNvPr id="0" name=""/>
        <dsp:cNvSpPr/>
      </dsp:nvSpPr>
      <dsp:spPr>
        <a:xfrm>
          <a:off x="3657599" y="3846283"/>
          <a:ext cx="3522133" cy="956663"/>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Conditions/Needs</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 (What challenge/problem do you want to change?</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704299" y="3892983"/>
        <a:ext cx="3428733" cy="8632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98BA3-877B-4976-A923-0F024D8E1136}">
      <dsp:nvSpPr>
        <dsp:cNvPr id="0" name=""/>
        <dsp:cNvSpPr/>
      </dsp:nvSpPr>
      <dsp:spPr>
        <a:xfrm>
          <a:off x="948266" y="0"/>
          <a:ext cx="5418667" cy="5418667"/>
        </a:xfrm>
        <a:prstGeom prst="triangle">
          <a:avLst/>
        </a:prstGeom>
        <a:solidFill>
          <a:srgbClr val="2F86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334E99-A7C7-4313-A828-439D0B2B4927}">
      <dsp:nvSpPr>
        <dsp:cNvPr id="0" name=""/>
        <dsp:cNvSpPr/>
      </dsp:nvSpPr>
      <dsp:spPr>
        <a:xfrm>
          <a:off x="3657599" y="542298"/>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Impact</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 (What is the overall impact or result you are looking for?)</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686272" y="570971"/>
        <a:ext cx="3464787" cy="530029"/>
      </dsp:txXfrm>
    </dsp:sp>
    <dsp:sp modelId="{496D4EA1-5D7F-4E5A-A4A2-5949D6F66395}">
      <dsp:nvSpPr>
        <dsp:cNvPr id="0" name=""/>
        <dsp:cNvSpPr/>
      </dsp:nvSpPr>
      <dsp:spPr>
        <a:xfrm>
          <a:off x="3657599" y="1203095"/>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Outcomes</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 (What changes in conditions do you expect to see?)</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686272" y="1231768"/>
        <a:ext cx="3464787" cy="530029"/>
      </dsp:txXfrm>
    </dsp:sp>
    <dsp:sp modelId="{E0A4089C-5F45-482C-BDD7-7A005EA51A72}">
      <dsp:nvSpPr>
        <dsp:cNvPr id="0" name=""/>
        <dsp:cNvSpPr/>
      </dsp:nvSpPr>
      <dsp:spPr>
        <a:xfrm>
          <a:off x="3657599" y="1863892"/>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Outputs </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(What direct results of your actions do you expect?)</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686272" y="1892565"/>
        <a:ext cx="3464787" cy="530029"/>
      </dsp:txXfrm>
    </dsp:sp>
    <dsp:sp modelId="{CAC827B0-F27C-4BF4-8835-ACCA678ABEF1}">
      <dsp:nvSpPr>
        <dsp:cNvPr id="0" name=""/>
        <dsp:cNvSpPr/>
      </dsp:nvSpPr>
      <dsp:spPr>
        <a:xfrm>
          <a:off x="3657599" y="2524689"/>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Activities</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 (What activities will you implement to address it?)</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686272" y="2553362"/>
        <a:ext cx="3464787" cy="530029"/>
      </dsp:txXfrm>
    </dsp:sp>
    <dsp:sp modelId="{A93F3EBF-B214-4C99-B7C3-62560DA9F3C8}">
      <dsp:nvSpPr>
        <dsp:cNvPr id="0" name=""/>
        <dsp:cNvSpPr/>
      </dsp:nvSpPr>
      <dsp:spPr>
        <a:xfrm>
          <a:off x="3657599" y="3185486"/>
          <a:ext cx="3522133" cy="587375"/>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Inputs</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 (What resources will you use to address the issue/need?)</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686272" y="3214159"/>
        <a:ext cx="3464787" cy="530029"/>
      </dsp:txXfrm>
    </dsp:sp>
    <dsp:sp modelId="{5DD81E9F-C3F7-4939-B75C-00539772958F}">
      <dsp:nvSpPr>
        <dsp:cNvPr id="0" name=""/>
        <dsp:cNvSpPr/>
      </dsp:nvSpPr>
      <dsp:spPr>
        <a:xfrm>
          <a:off x="3657599" y="3846283"/>
          <a:ext cx="3522133" cy="956663"/>
        </a:xfrm>
        <a:prstGeom prst="roundRect">
          <a:avLst/>
        </a:prstGeom>
        <a:solidFill>
          <a:schemeClr val="lt1">
            <a:alpha val="90000"/>
            <a:hueOff val="0"/>
            <a:satOff val="0"/>
            <a:lumOff val="0"/>
            <a:alphaOff val="0"/>
          </a:schemeClr>
        </a:solidFill>
        <a:ln w="25400" cap="flat" cmpd="sng" algn="ctr">
          <a:solidFill>
            <a:srgbClr val="2F8662"/>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1" kern="1200" dirty="0">
              <a:solidFill>
                <a:schemeClr val="tx1">
                  <a:lumMod val="75000"/>
                  <a:lumOff val="25000"/>
                </a:schemeClr>
              </a:solidFill>
              <a:latin typeface="Arial" panose="020B0604020202020204" pitchFamily="34" charset="0"/>
              <a:cs typeface="Arial" panose="020B0604020202020204" pitchFamily="34" charset="0"/>
            </a:rPr>
            <a:t>Conditions/Needs</a:t>
          </a:r>
          <a:r>
            <a:rPr lang="en-GB" sz="1600" b="0" kern="1200" dirty="0">
              <a:solidFill>
                <a:schemeClr val="tx1">
                  <a:lumMod val="75000"/>
                  <a:lumOff val="25000"/>
                </a:schemeClr>
              </a:solidFill>
              <a:latin typeface="Arial" panose="020B0604020202020204" pitchFamily="34" charset="0"/>
              <a:cs typeface="Arial" panose="020B0604020202020204" pitchFamily="34" charset="0"/>
            </a:rPr>
            <a:t> (What challenge/problem do you want to change?</a:t>
          </a:r>
          <a:endParaRPr lang="en-GB" sz="1600" b="1"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704299" y="3892983"/>
        <a:ext cx="3428733" cy="86326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7D4758-3FFF-984D-B9C2-10041B6BD879}">
      <dsp:nvSpPr>
        <dsp:cNvPr id="0" name=""/>
        <dsp:cNvSpPr/>
      </dsp:nvSpPr>
      <dsp:spPr>
        <a:xfrm>
          <a:off x="7366" y="789872"/>
          <a:ext cx="2201912" cy="1321147"/>
        </a:xfrm>
        <a:prstGeom prst="roundRect">
          <a:avLst>
            <a:gd name="adj" fmla="val 10000"/>
          </a:avLst>
        </a:prstGeom>
        <a:solidFill>
          <a:srgbClr val="2F866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noProof="0" dirty="0">
              <a:latin typeface="Univers Condensed  "/>
            </a:rPr>
            <a:t>Impact objectives</a:t>
          </a:r>
          <a:endParaRPr lang="en-AU" sz="3400" kern="1200" noProof="0" dirty="0">
            <a:latin typeface="Univers Condensed  "/>
          </a:endParaRPr>
        </a:p>
      </dsp:txBody>
      <dsp:txXfrm>
        <a:off x="46061" y="828567"/>
        <a:ext cx="2124522" cy="1243757"/>
      </dsp:txXfrm>
    </dsp:sp>
    <dsp:sp modelId="{13EE7296-A265-C440-8762-97A133D4D210}">
      <dsp:nvSpPr>
        <dsp:cNvPr id="0" name=""/>
        <dsp:cNvSpPr/>
      </dsp:nvSpPr>
      <dsp:spPr>
        <a:xfrm>
          <a:off x="2429470" y="1177408"/>
          <a:ext cx="466805" cy="546074"/>
        </a:xfrm>
        <a:prstGeom prst="rightArrow">
          <a:avLst>
            <a:gd name="adj1" fmla="val 60000"/>
            <a:gd name="adj2" fmla="val 50000"/>
          </a:avLst>
        </a:prstGeom>
        <a:solidFill>
          <a:srgbClr val="2F866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s-ES_tradnl" sz="2300" kern="1200"/>
        </a:p>
      </dsp:txBody>
      <dsp:txXfrm>
        <a:off x="2429470" y="1286623"/>
        <a:ext cx="326764" cy="327644"/>
      </dsp:txXfrm>
    </dsp:sp>
    <dsp:sp modelId="{813EE077-1831-2742-9373-539E42119549}">
      <dsp:nvSpPr>
        <dsp:cNvPr id="0" name=""/>
        <dsp:cNvSpPr/>
      </dsp:nvSpPr>
      <dsp:spPr>
        <a:xfrm>
          <a:off x="3090043" y="789872"/>
          <a:ext cx="2201912" cy="1321147"/>
        </a:xfrm>
        <a:prstGeom prst="roundRect">
          <a:avLst>
            <a:gd name="adj" fmla="val 10000"/>
          </a:avLst>
        </a:prstGeom>
        <a:solidFill>
          <a:srgbClr val="00B05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noProof="0" dirty="0">
              <a:latin typeface="Univers Condensed  "/>
            </a:rPr>
            <a:t>Outcome indicators</a:t>
          </a:r>
          <a:endParaRPr lang="en-AU" sz="3400" kern="1200" noProof="0" dirty="0">
            <a:latin typeface="Univers Condensed  "/>
          </a:endParaRPr>
        </a:p>
      </dsp:txBody>
      <dsp:txXfrm>
        <a:off x="3128738" y="828567"/>
        <a:ext cx="2124522" cy="1243757"/>
      </dsp:txXfrm>
    </dsp:sp>
    <dsp:sp modelId="{55897C3E-2E56-1740-9888-9447742C6FDF}">
      <dsp:nvSpPr>
        <dsp:cNvPr id="0" name=""/>
        <dsp:cNvSpPr/>
      </dsp:nvSpPr>
      <dsp:spPr>
        <a:xfrm>
          <a:off x="5512147" y="1177408"/>
          <a:ext cx="466805" cy="546074"/>
        </a:xfrm>
        <a:prstGeom prst="rightArrow">
          <a:avLst>
            <a:gd name="adj1" fmla="val 60000"/>
            <a:gd name="adj2" fmla="val 50000"/>
          </a:avLst>
        </a:prstGeom>
        <a:solidFill>
          <a:srgbClr val="00B05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s-ES_tradnl" sz="2300" kern="1200"/>
        </a:p>
      </dsp:txBody>
      <dsp:txXfrm>
        <a:off x="5512147" y="1286623"/>
        <a:ext cx="326764" cy="327644"/>
      </dsp:txXfrm>
    </dsp:sp>
    <dsp:sp modelId="{8CE7C030-A1B3-DD48-896A-A7E700DFD5E8}">
      <dsp:nvSpPr>
        <dsp:cNvPr id="0" name=""/>
        <dsp:cNvSpPr/>
      </dsp:nvSpPr>
      <dsp:spPr>
        <a:xfrm>
          <a:off x="6172720" y="789872"/>
          <a:ext cx="2201912" cy="1321147"/>
        </a:xfrm>
        <a:prstGeom prst="roundRect">
          <a:avLst>
            <a:gd name="adj" fmla="val 10000"/>
          </a:avLst>
        </a:prstGeom>
        <a:solidFill>
          <a:srgbClr val="92D05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GB" sz="3400" kern="1200" noProof="0" dirty="0">
              <a:latin typeface="Univers Condensed  "/>
            </a:rPr>
            <a:t>Data and evidence</a:t>
          </a:r>
          <a:endParaRPr lang="en-AU" sz="3400" kern="1200" noProof="0" dirty="0">
            <a:latin typeface="Univers Condensed  "/>
          </a:endParaRPr>
        </a:p>
      </dsp:txBody>
      <dsp:txXfrm>
        <a:off x="6211415" y="828567"/>
        <a:ext cx="2124522" cy="1243757"/>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25.488"/>
    </inkml:context>
    <inkml:brush xml:id="br0">
      <inkml:brushProperty name="width" value="0.35" units="cm"/>
      <inkml:brushProperty name="height" value="0.35" units="cm"/>
      <inkml:brushProperty name="color" value="#5B2D90"/>
    </inkml:brush>
  </inkml:definitions>
  <inkml:trace contextRef="#ctx0" brushRef="#br0">0 1 24575,'3'173'0,"28"187"0,26 157 0,0-6 0,2 56 0,31 204 0,-68-602 0,-7 1 0,-8 204 0,-7-261 0,0-2 0,-19 164 0,14-240-1365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04.922"/>
    </inkml:context>
    <inkml:brush xml:id="br0">
      <inkml:brushProperty name="width" value="0.1" units="cm"/>
      <inkml:brushProperty name="height" value="0.1" units="cm"/>
      <inkml:brushProperty name="color" value="#5B2D90"/>
    </inkml:brush>
  </inkml:definitions>
  <inkml:trace contextRef="#ctx0" brushRef="#br0">1 459 24575,'1'-11'0,"0"0"0,1-1 0,1 1 0,-1 0 0,2 1 0,0-1 0,0 1 0,8-14 0,50-80 0,-54 93 0,25-36 0,1 3 0,51-52 0,-80 91 0,-1 1 0,1 0 0,0 0 0,0 0 0,1 1 0,-1 0 0,1 0 0,0 0 0,0 1 0,0-1 0,0 1 0,0 1 0,0-1 0,0 1 0,1 0 0,-1 1 0,1-1 0,-1 1 0,0 1 0,1-1 0,-1 1 0,0 0 0,8 2 0,-5 0 0,-1 0 0,0 0 0,1 1 0,-1 0 0,0 1 0,-1-1 0,1 1 0,-1 1 0,0 0 0,-1 0 0,1 0 0,-1 0 0,0 1 0,-1 0 0,9 14 0,16 38 0,36 98 0,-58-130 0,0-1 0,-2 1 0,-2 0 0,0 0 0,0 38 0,-12 138 0,4-163 0,-19 68 0,14-72 0,1 0 0,-4 57 0,-3 61 0,8-102 0,2 1 0,4 94 0,2-137-170,0 0-1,1 1 0,0-1 1,1 0-1,0 0 0,1 0 1,7 14-1</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2.440"/>
    </inkml:context>
    <inkml:brush xml:id="br0">
      <inkml:brushProperty name="width" value="0.2" units="cm"/>
      <inkml:brushProperty name="height" value="0.2" units="cm"/>
      <inkml:brushProperty name="color" value="#004F8B"/>
    </inkml:brush>
  </inkml:definitions>
  <inkml:trace contextRef="#ctx0" brushRef="#br0">1 1 24575,'0'0'0,"18"0"0,-1 0 0,1 1 0,26 5 0,-38-4 0,1 0 0,0 1 0,-1-1 0,0 1 0,0 1 0,0-1 0,0 1 0,0 0 0,-1 0 0,0 1 0,10 9 0,2 5 0,76 89 0,-82-94 0,-2 0 0,1 1 0,-2 1 0,0-1 0,12 34 0,-13-31-1365</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7.240"/>
    </inkml:context>
    <inkml:brush xml:id="br0">
      <inkml:brushProperty name="width" value="0.2" units="cm"/>
      <inkml:brushProperty name="height" value="0.2" units="cm"/>
      <inkml:brushProperty name="color" value="#004F8B"/>
    </inkml:brush>
  </inkml:definitions>
  <inkml:trace contextRef="#ctx0" brushRef="#br0">2154 3388 24575,'2'0'0,"-1"-1"0,0 1 0,0-1 0,0 1 0,0-1 0,0 0 0,1 0 0,-1 1 0,0-1 0,-1 0 0,1 0 0,0 0 0,0 0 0,0 0 0,0 0 0,-1 0 0,1 0 0,-1-1 0,1 1 0,-1 0 0,1 0 0,-1 0 0,1-1 0,-1 1 0,0 0 0,0-1 0,0-1 0,5-42 0,-4 40 0,26-316 0,-24-224 0,-5 282 0,-2 196 0,-2 0 0,-18-73 0,7 48 0,10 43 0,-3 2 0,-2-1 0,-2 1 0,-22-49 0,23 66 0,-40-89 0,-124-204 0,131 258 0,-4 2 0,-1 2 0,-81-73 0,30 45 0,-130-88 0,156 116 0,56 43 0,0 1 0,-2 1 0,-30-17 0,-52-27 0,52 29 0,-1 2 0,-65-24 0,38 22 0,31 11 0,-1 2 0,-1 2 0,-58-10 0,-118 0 0,88 16-1365</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9.173"/>
    </inkml:context>
    <inkml:brush xml:id="br0">
      <inkml:brushProperty name="width" value="0.2" units="cm"/>
      <inkml:brushProperty name="height" value="0.2" units="cm"/>
      <inkml:brushProperty name="color" value="#004F8B"/>
    </inkml:brush>
  </inkml:definitions>
  <inkml:trace contextRef="#ctx0" brushRef="#br0">268 1 24575,'-10'11'0,"1"2"0,0-1 0,1 1 0,1 0 0,0 1 0,-7 19 0,-10 18 0,4-17 0,-1 0 0,-2-2 0,-1-1 0,-40 40 0,62-69 0,-1 1 0,1 0 0,-1 0 0,1 0 0,0 0 0,0 0 0,0 0 0,1 1 0,-1-1 0,1 1 0,-1-1 0,1 1 0,0-1 0,1 1 0,-1 0 0,1-1 0,-1 1 0,1 0 0,0 0 0,1-1 0,-1 1 0,1 0 0,-1-1 0,1 1 0,0 0 0,0-1 0,1 1 0,1 3 0,6 9 0,0-2 0,1 1 0,1-2 0,0 1 0,13 11 0,10 13 0,-25-26 0,130 153 0,-50-53-1365</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1.390"/>
    </inkml:context>
    <inkml:brush xml:id="br0">
      <inkml:brushProperty name="width" value="0.2" units="cm"/>
      <inkml:brushProperty name="height" value="0.2" units="cm"/>
      <inkml:brushProperty name="color" value="#004F8B"/>
    </inkml:brush>
  </inkml:definitions>
  <inkml:trace contextRef="#ctx0" brushRef="#br0">3765 0 24575,'-1'2'0,"1"-1"0,-1 0 0,1 0 0,-1 0 0,1 1 0,-1-1 0,0 0 0,0 0 0,1 0 0,-1 0 0,0 0 0,0 0 0,0 0 0,0-1 0,0 1 0,0 0 0,-1 0 0,1-1 0,-2 2 0,-28 11 0,27-11 0,-14 3 0,0 1 0,-1-2 0,1-1 0,-1 0 0,-23 0 0,-99-5 0,59 0 0,-1263 1 0,1186 15 0,0 0 0,65-14 0,0-1 0,-144 17 0,191-9 0,-172 32 0,189-31 0,0 1 0,1 1 0,0 2 0,1 1 0,-32 19 0,13-1 0,0 2 0,3 1 0,1 3 0,-50 54 0,40-28 0,-20 23 0,57-67 0,0 1 0,1 1 0,1 0 0,1 0 0,-14 32 0,12-24 0,-1 0 0,-27 37 0,-70 90 0,94-130 62,-27 44 0,6-7-1551</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3.155"/>
    </inkml:context>
    <inkml:brush xml:id="br0">
      <inkml:brushProperty name="width" value="0.2" units="cm"/>
      <inkml:brushProperty name="height" value="0.2" units="cm"/>
      <inkml:brushProperty name="color" value="#004F8B"/>
    </inkml:brush>
  </inkml:definitions>
  <inkml:trace contextRef="#ctx0" brushRef="#br0">3 0 24575,'-3'133'0,"6"145"0,-2-274 0,0 1 0,-1-1 0,1 0 0,1-1 0,-1 1 0,0 0 0,1 0 0,0 0 0,0-1 0,0 1 0,0-1 0,1 0 0,0 0 0,-1 1 0,1-2 0,0 1 0,0 0 0,0 0 0,1-1 0,-1 0 0,1 0 0,-1 0 0,1 0 0,0 0 0,0-1 0,0 0 0,0 0 0,-1 0 0,2 0 0,6 0 0,14 2 0,0-2 0,0 0 0,0-2 0,24-4 0,-24 3 0,27-4 36,73-20 0,-39 7-1473</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9.356"/>
    </inkml:context>
    <inkml:brush xml:id="br0">
      <inkml:brushProperty name="width" value="0.2" units="cm"/>
      <inkml:brushProperty name="height" value="0.2" units="cm"/>
      <inkml:brushProperty name="color" value="#004F8B"/>
    </inkml:brush>
  </inkml:definitions>
  <inkml:trace contextRef="#ctx0" brushRef="#br0">1520 1 24575,'-12'9'0,"0"0"0,-1-1 0,0 0 0,-1-1 0,1 0 0,-2-2 0,-19 7 0,13-5 0,0 2 0,-25 12 0,-9 9 0,-94 34 0,32-15 0,48-18 0,1 4 0,1 3 0,2 3 0,2 2 0,2 4 0,-103 100 0,58-17 0,52-62 0,39-49 0,1 0 0,1 0 0,1 1 0,1 1 0,0 0 0,2 0 0,0 1 0,-8 35 0,-40 155 0,47-163 0,4-27 0,1 1 0,2-1 0,-2 27 0,3-11 0,-9 44 0,5-46 0,-2 54 0,5-40-299,-2-1 0,-2 0 0,-20 70-1,26-113 132</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51.289"/>
    </inkml:context>
    <inkml:brush xml:id="br0">
      <inkml:brushProperty name="width" value="0.2" units="cm"/>
      <inkml:brushProperty name="height" value="0.2" units="cm"/>
      <inkml:brushProperty name="color" value="#004F8B"/>
    </inkml:brush>
  </inkml:definitions>
  <inkml:trace contextRef="#ctx0" brushRef="#br0">1 1 24575,'2'0'0,"1"1"0,0 0 0,-1 0 0,1 0 0,-1 0 0,1 0 0,-1 0 0,0 1 0,1-1 0,-1 1 0,0 0 0,0 0 0,0 0 0,0-1 0,0 2 0,-1-1 0,1 0 0,1 3 0,23 45 0,-6 5 0,3-1 0,40 72 0,-62-124 0,0-1 0,0 1 0,0-1 0,0 0 0,0 1 0,0-1 0,0 0 0,0 0 0,1 0 0,-1 0 0,1 0 0,-1 0 0,1 0 0,-1 0 0,1-1 0,-1 1 0,1 0 0,-1-1 0,1 1 0,0-1 0,-1 0 0,4 1 0,-2-2 0,1 1 0,-1-1 0,1 1 0,0-1 0,-1 0 0,1 0 0,-1-1 0,0 1 0,1-1 0,3-2 0,9-7 0,0-1 0,-1-1 0,17-18 0,-19 19 0,157-126-362,-136 112-641</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44.877"/>
    </inkml:context>
    <inkml:brush xml:id="br0">
      <inkml:brushProperty name="width" value="0.2" units="cm"/>
      <inkml:brushProperty name="height" value="0.2" units="cm"/>
      <inkml:brushProperty name="color" value="#FFFFFF"/>
    </inkml:brush>
  </inkml:definitions>
  <inkml:trace contextRef="#ctx0" brushRef="#br0">378 0 24575,'1'0'0,"-1"0"0,1 1 0,-1-1 0,1 0 0,0 0 0,-1 0 0,1 1 0,-1-1 0,1 0 0,-1 1 0,1-1 0,-1 0 0,1 1 0,-1-1 0,1 1 0,-1-1 0,0 1 0,1-1 0,-1 1 0,0-1 0,1 1 0,-1-1 0,0 1 0,0-1 0,0 1 0,1 0 0,-1-1 0,0 1 0,0-1 0,0 1 0,0 0 0,0-1 0,0 1 0,0 1 0,-2 26 0,1-24 0,-12 70 0,-4 0 0,-43 117 0,21-75 0,6-11 0,-23 71 0,-35 193 0,83-321 0,-47 297 0,46-262 0,4 0 0,6 98 0,16-218-1365</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46.581"/>
    </inkml:context>
    <inkml:brush xml:id="br0">
      <inkml:brushProperty name="width" value="0.2" units="cm"/>
      <inkml:brushProperty name="height" value="0.2" units="cm"/>
      <inkml:brushProperty name="color" value="#FFFFFF"/>
    </inkml:brush>
  </inkml:definitions>
  <inkml:trace contextRef="#ctx0" brushRef="#br0">246 28 24575,'1'-1'0,"-1"0"0,1 0 0,-1 0 0,1 0 0,0-1 0,-1 1 0,1 0 0,0 0 0,0 0 0,0 0 0,-1 1 0,1-1 0,0 0 0,0 0 0,0 0 0,1 1 0,-1-1 0,0 1 0,0-1 0,0 1 0,0-1 0,1 1 0,-1-1 0,0 1 0,0 0 0,1 0 0,1 0 0,41-5 0,-39 5 0,6-2 0,0 2 0,0-1 0,0 2 0,0-1 0,0 2 0,0-1 0,0 1 0,0 1 0,-1 0 0,1 1 0,-1 0 0,0 0 0,0 1 0,0 0 0,-1 1 0,1 0 0,-1 1 0,-1 0 0,1 0 0,-1 0 0,-1 1 0,13 16 0,3 11 0,-1 1 0,-2 1 0,-2 0 0,-1 2 0,14 47 0,-19-52 0,8 35 0,-3 1 0,-2 0 0,7 114 0,-4-35 0,-10-62 0,-5 152 0,-5-132 0,3-93 0,-1 0 0,-1 1 0,0-1 0,-1 1 0,0-1 0,-1 0 0,-1 0 0,-1 0 0,1-1 0,-2 1 0,0-1 0,-1-1 0,0 1 0,-1-1 0,0 0 0,-1-1 0,0 0 0,-1 0 0,0-1 0,-1 0 0,0-1 0,0 0 0,-17 9 0,-3-1 0,0-2 0,-1-1 0,0-2 0,-1-1 0,0-2 0,-1-1 0,0-1 0,0-2 0,0-1 0,-67-3 0,87 0 0,-1 0 0,1 1 0,0 0 0,0 1 0,0 1 0,-22 9 0,28-10 0,0 0 0,0 1 0,0 0 0,1 0 0,0 1 0,-1 0 0,2 0 0,-1 1 0,1 0 0,-1 0 0,-9 13 0,16-18-29,1-1 1,-1 0-1,0 1 0,0-1 0,1 0 1,-1 1-1,0-1 0,1 0 0,-1 0 1,0 1-1,1-1 0,-1 0 0,0 0 0,1 0 1,-1 1-1,0-1 0,1 0 0,-1 0 1,1 0-1,-1 0 0,0 0 0,1 0 1,-1 0-1,1 0 0,-1 0 0,0 0 0,1 0 1,-1 0-1,1 0 0,-1 0 0,0 0 1,1-1-1,-1 1 0,1 0 0,-1 0 1,0 0-1,1 0 0,-1-1 0</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48.182"/>
    </inkml:context>
    <inkml:brush xml:id="br0">
      <inkml:brushProperty name="width" value="0.2" units="cm"/>
      <inkml:brushProperty name="height" value="0.2" units="cm"/>
      <inkml:brushProperty name="color" value="#FFFFFF"/>
    </inkml:brush>
  </inkml:definitions>
  <inkml:trace contextRef="#ctx0" brushRef="#br0">166 1 24575,'-2'0'0,"1"1"0,-1-1 0,1 1 0,-1-1 0,1 1 0,0 0 0,-1-1 0,1 1 0,0 0 0,0 0 0,0 0 0,0 0 0,-1 0 0,1 0 0,1 1 0,-1-1 0,0 0 0,0 0 0,0 1 0,0 1 0,-16 32 0,14-27 0,-11 29 0,-12 53 0,16-51 0,-22 55 0,24-72 0,0 0 0,2 0 0,1 1 0,1-1 0,-3 45 0,9 122 0,1-75 0,-3-101 0,1 0 0,1 1 0,0-1 0,0 0 0,1 0 0,1-1 0,0 1 0,9 17 0,-11-25 0,1 0 0,0 0 0,0 0 0,0 0 0,1 0 0,0-1 0,-1 0 0,2 1 0,-1-1 0,0-1 0,1 1 0,0-1 0,-1 0 0,1 0 0,1 0 0,-1 0 0,0-1 0,1 0 0,-1 0 0,1-1 0,7 2 0,5-1 0,0-1 0,0 0 0,0-2 0,0 0 0,26-5 0,-35 4 0,1-1 0,-1 0 0,0 0 0,-1-1 0,1 0 0,-1-1 0,1 0 0,-1 0 0,-1-1 0,1 0 0,12-12 0,23-29-1365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06.806"/>
    </inkml:context>
    <inkml:brush xml:id="br0">
      <inkml:brushProperty name="width" value="0.1" units="cm"/>
      <inkml:brushProperty name="height" value="0.1" units="cm"/>
      <inkml:brushProperty name="color" value="#5B2D90"/>
    </inkml:brush>
  </inkml:definitions>
  <inkml:trace contextRef="#ctx0" brushRef="#br0">307 0 24575,'-17'651'0,"13"-591"0,-3 28 0,7 138 0,0-223 0,0 1 0,0-1 0,1 1 0,-1-1 0,1 0 0,0 1 0,0-1 0,0 0 0,0 1 0,1-1 0,-1 0 0,1 0 0,0 0 0,0-1 0,0 1 0,0 0 0,0-1 0,1 1 0,-1-1 0,1 0 0,-1 1 0,1-1 0,0-1 0,0 1 0,0 0 0,0-1 0,0 1 0,1-1 0,-1 0 0,0 0 0,0 0 0,1-1 0,-1 1 0,1-1 0,-1 0 0,1 0 0,-1 0 0,0 0 0,6-1 0,1-1 0,-1 0 0,1 0 0,0-1 0,-1 0 0,0 0 0,1-1 0,-2-1 0,1 1 0,0-1 0,-1-1 0,0 0 0,12-11 0,101-118 0,-80 82 0,-3-2 0,-2-2 0,50-107 0,-50 92 0,-10 15 0,28-95 0,-34 91 0,-4 8 0,11-77 0,-19 85 0,-65 251 0,9-39 0,-110 376 0,36-137 0,-268 1045 0,287-871 0,77-389 0,-62 236 0,76-392-1365,4-17-5461</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49.477"/>
    </inkml:context>
    <inkml:brush xml:id="br0">
      <inkml:brushProperty name="width" value="0.2" units="cm"/>
      <inkml:brushProperty name="height" value="0.2" units="cm"/>
      <inkml:brushProperty name="color" value="#FFFFFF"/>
    </inkml:brush>
  </inkml:definitions>
  <inkml:trace contextRef="#ctx0" brushRef="#br0">0 1 24575,'0'4'0,"5"2"0,1 4 0,4 6 0,1 3 0,2 0 0,5 0 0,-2 2 0,2-3 0,1-4 0,-1-10 0,-10-9 0,-5-9 0,-3-6 0,-7 0 0,-1-1 0</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0.814"/>
    </inkml:context>
    <inkml:brush xml:id="br0">
      <inkml:brushProperty name="width" value="0.2" units="cm"/>
      <inkml:brushProperty name="height" value="0.2" units="cm"/>
      <inkml:brushProperty name="color" value="#FFFFFF"/>
    </inkml:brush>
  </inkml:definitions>
  <inkml:trace contextRef="#ctx0" brushRef="#br0">1236 0 24575,'-51'58'0,"3"2"0,3 2 0,-61 110 0,34-53 0,-1 2 0,7 3 0,4 3 0,7 3 0,5 2 0,-51 214 0,59-126 0,26-120 0,-36 120 0,-158 486 0,91-299 0,97-343 0,9-31 0,-15 67 0,27-92 0,-1 0 0,1-1 0,1 1 0,-1 0 0,1 0 0,1-1 0,-1 1 0,1 0 0,1 0 0,-1-1 0,1 1 0,1-1 0,-1 0 0,6 10 0,-6-14 0,0 1 0,1-1 0,-1 0 0,1 0 0,0 0 0,0-1 0,0 1 0,4 2 0,-7-5 0,1 1 0,0-1 0,-1 0 0,1 1 0,0-1 0,-1 0 0,1 1 0,0-1 0,-1 0 0,1 0 0,0 0 0,0 1 0,-1-1 0,1 0 0,0 0 0,0 0 0,-1 0 0,1-1 0,0 1 0,0 0 0,-1 0 0,1 0 0,0 0 0,-1-1 0,1 1 0,0 0 0,-1-1 0,1 1 0,0-1 0,-1 1 0,1-1 0,-1 1 0,1-1 0,0 1 0,-1-1 0,0 1 0,1-1 0,-1 1 0,1-1 0,-1 0 0,0 1 0,1-1 0,-1 0 0,0 0 0,0 1 0,1-1 0,-1 0 0,0 0 0,0 1 0,0-2 0,2-30-1365,-3-4-5461</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1.645"/>
    </inkml:context>
    <inkml:brush xml:id="br0">
      <inkml:brushProperty name="width" value="0.2" units="cm"/>
      <inkml:brushProperty name="height" value="0.2" units="cm"/>
      <inkml:brushProperty name="color" value="#FFFFFF"/>
    </inkml:brush>
  </inkml:definitions>
  <inkml:trace contextRef="#ctx0" brushRef="#br0">0 0 24575,'0'5'0,"5"1"0,6 4 0,10 1 0,10 2 0,5 0 0,5 2 0,10-2 0,5-3 0,-3-3 0,-1-3 0,0 3 0,-5 0 0,-1-2 0,-3-1 0,-6-1 0,-3-2 0</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2.981"/>
    </inkml:context>
    <inkml:brush xml:id="br0">
      <inkml:brushProperty name="width" value="0.2" units="cm"/>
      <inkml:brushProperty name="height" value="0.2" units="cm"/>
      <inkml:brushProperty name="color" value="#FFFFFF"/>
    </inkml:brush>
  </inkml:definitions>
  <inkml:trace contextRef="#ctx0" brushRef="#br0">1044 1 24575,'-1'1'0,"-1"0"0,0 0 0,1 0 0,-1 0 0,1 0 0,-1 1 0,1-1 0,0 1 0,-1-1 0,1 1 0,0-1 0,0 1 0,0 0 0,-1 3 0,-4 4 0,-137 204 0,9 6 0,-163 366 0,214-401 0,-82 214 0,118-222 0,16-49 0,0 4 0,-14 153 0,42-259 0,-6 36 0,-4 31 0,-3 131 0,17-83-1365</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3.998"/>
    </inkml:context>
    <inkml:brush xml:id="br0">
      <inkml:brushProperty name="width" value="0.2" units="cm"/>
      <inkml:brushProperty name="height" value="0.2" units="cm"/>
      <inkml:brushProperty name="color" value="#FFFFFF"/>
    </inkml:brush>
  </inkml:definitions>
  <inkml:trace contextRef="#ctx0" brushRef="#br0">0 23 24575,'1'-1'0,"-1"0"0,1 0 0,-1 0 0,1 0 0,-1 0 0,1 0 0,-1 0 0,1 0 0,0 0 0,0 0 0,-1 0 0,1 0 0,0 1 0,0-1 0,0 0 0,0 1 0,0-1 0,0 0 0,0 1 0,0 0 0,0-1 0,0 1 0,0-1 0,0 1 0,1 0 0,-1 0 0,0 0 0,1 0 0,36-4 0,10 6 0,65 10 0,-41-2 0,179 39-39,-161-28-1287</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5.886"/>
    </inkml:context>
    <inkml:brush xml:id="br0">
      <inkml:brushProperty name="width" value="0.2" units="cm"/>
      <inkml:brushProperty name="height" value="0.2" units="cm"/>
      <inkml:brushProperty name="color" value="#FFFFFF"/>
    </inkml:brush>
  </inkml:definitions>
  <inkml:trace contextRef="#ctx0" brushRef="#br0">1 457 24575,'198'3'0,"210"-7"0,-399 4 0,0-1 0,0-1 0,0 1 0,-1-2 0,1 1 0,0-1 0,-1 0 0,0-1 0,0 0 0,0-1 0,0 1 0,0-1 0,-1-1 0,0 1 0,10-12 0,-13 13 0,-1-1 0,0 1 0,0 0 0,0-1 0,0 0 0,-1 0 0,0 0 0,0 0 0,0 0 0,-1 0 0,1 0 0,-1 0 0,-1-1 0,1 1 0,-1 0 0,0-1 0,0 1 0,0-1 0,-1 1 0,0 0 0,0-1 0,0 1 0,-1 0 0,1 0 0,-1 0 0,-1 0 0,-2-6 0,-7-8 0,-1 1 0,0 0 0,-1 1 0,-1 1 0,-1 0 0,0 1 0,-1 0 0,-1 2 0,0 0 0,-1 1 0,0 0 0,-1 2 0,0 0 0,0 2 0,-1 0 0,0 1 0,-1 1 0,-26-3 0,41 8 0,0 0 0,0 1 0,0 1 0,0-1 0,0 1 0,0 0 0,1 0 0,-1 1 0,0 0 0,1 0 0,-1 1 0,1 0 0,0 0 0,-1 0 0,1 1 0,1 0 0,-1 0 0,1 0 0,0 1 0,0 0 0,0 0 0,0 0 0,1 1 0,-7 9 0,-6 14 0,1 0 0,2 0 0,1 2 0,-10 32 0,2-8 0,-62 175 0,75-199 0,1-1 0,1 1 0,1 0 0,2 1 0,2 56 0,1-81 0,1 1 0,0 0 0,1 0 0,-1 0 0,2-1 0,-1 1 0,1-1 0,0 0 0,0 0 0,1 0 0,0 0 0,1 0 0,-1-1 0,1 0 0,9 9 0,-5-7 0,0-1 0,1 0 0,0-1 0,0 0 0,0 0 0,1-1 0,0 0 0,0-1 0,16 4 0,18 0 0,1-1 0,-1-2 0,1-2 0,56-4 0,-81 0 0,-18 1-20,29 1-204,1-2-1,0-1 1,-1-2 0,1-1 0,51-15 0</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7.876"/>
    </inkml:context>
    <inkml:brush xml:id="br0">
      <inkml:brushProperty name="width" value="0.2" units="cm"/>
      <inkml:brushProperty name="height" value="0.2" units="cm"/>
      <inkml:brushProperty name="color" value="#FFFFFF"/>
    </inkml:brush>
  </inkml:definitions>
  <inkml:trace contextRef="#ctx0" brushRef="#br0">159 1 24575,'-1'24'0,"-2"0"0,-1 0 0,-12 45 0,-7 33 0,-8 309 0,27-334 0,-12 64 0,7-79 0,7-44 0,-1 1 0,-1-1 0,-1 1 0,-1-1 0,0-1 0,-16 33 0,19-61 0,4-11 0,66-244 0,-24 4 0,-35 232 0,1 1 0,25-50 0,-11 26 0,-12 29 0,0 2 0,2-1 0,0 2 0,32-39 0,77-68 0,-116 123 0,0 0 0,1 0 0,0 1 0,0 0 0,0 1 0,0 0 0,1 0 0,-1 0 0,1 1 0,0 0 0,0 0 0,0 1 0,0 0 0,8 0 0,19 1 0,64 6 0,-84-5 0,9 4-227,-1 0-1,1 1 1,-1 2-1,-1 0 1,22 12-1</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9:59.613"/>
    </inkml:context>
    <inkml:brush xml:id="br0">
      <inkml:brushProperty name="width" value="0.2" units="cm"/>
      <inkml:brushProperty name="height" value="0.2" units="cm"/>
      <inkml:brushProperty name="color" value="#FFFFFF"/>
    </inkml:brush>
  </inkml:definitions>
  <inkml:trace contextRef="#ctx0" brushRef="#br0">34 406 24575,'755'0'0,"-747"1"0,0-2 0,0 1 0,1-1 0,-1 0 0,0-1 0,0 0 0,0 0 0,0-1 0,-1 0 0,1 0 0,-1-1 0,1 0 0,-1 0 0,7-6 0,-11 7 0,0 0 0,1-1 0,-1 0 0,0 0 0,-1 0 0,1 0 0,-1 0 0,0 0 0,0-1 0,0 1 0,0-1 0,-1 0 0,0 1 0,0-1 0,0 0 0,-1 0 0,1 1 0,-1-1 0,0 0 0,0 0 0,-1 0 0,0 0 0,0 1 0,0-1 0,-2-6 0,-2-4 0,0 0 0,-1 0 0,-1 1 0,0-1 0,-1 2 0,-1-1 0,0 1 0,-1 0 0,0 1 0,-13-13 0,14 17 0,0 0 0,0 1 0,0 0 0,-1 0 0,0 1 0,0 0 0,-1 1 0,1 0 0,-1 1 0,0 0 0,-1 1 0,1 0 0,-1 0 0,-17 0 0,-45 0 0,-84 9 0,132-4 0,0 1 0,0 2 0,0 1 0,0 1 0,1 1 0,-42 20 0,50-18 0,1 1 0,0 1 0,1 0 0,1 1 0,0 1 0,1 1 0,0-1 0,1 2 0,1 0 0,0 0 0,1 1 0,1 0 0,-12 31 0,15-28 0,1 0 0,1 1 0,1-1 0,0 1 0,1 28 0,10 104 0,-6-138 0,0 0 0,1 0 0,1 0 0,1-1 0,0 0 0,0 0 0,2 0 0,0-1 0,0 0 0,1 0 0,1 0 0,18 20 0,-15-20 0,1-1 0,0 0 0,0-1 0,1-1 0,1 0 0,0 0 0,0-2 0,1 0 0,0-1 0,30 10 0,-7-8 0,0-2 0,1-1 0,60 0 0,121-13 0,-190 4-227,0-3-1,-1 0 1,0-2-1,0-1 1,34-16-1</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0.877"/>
    </inkml:context>
    <inkml:brush xml:id="br0">
      <inkml:brushProperty name="width" value="0.2" units="cm"/>
      <inkml:brushProperty name="height" value="0.2" units="cm"/>
      <inkml:brushProperty name="color" value="#FFFFFF"/>
    </inkml:brush>
  </inkml:definitions>
  <inkml:trace contextRef="#ctx0" brushRef="#br0">189 0 24575,'-1'17'0,"-1"0"0,-7 27 0,0 9 0,-105 632 0,98-598 0,5-31-116,2-20-92,2 1 0,2 0-1,1-1 1,2 1 0,3 48 0</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1.980"/>
    </inkml:context>
    <inkml:brush xml:id="br0">
      <inkml:brushProperty name="width" value="0.2" units="cm"/>
      <inkml:brushProperty name="height" value="0.2" units="cm"/>
      <inkml:brushProperty name="color" value="#FFFFFF"/>
    </inkml:brush>
  </inkml:definitions>
  <inkml:trace contextRef="#ctx0" brushRef="#br0">1 387 24575,'33'-30'0,"66"-46"0,-35 30 0,20-17 0,173-98 0,-255 160 0,-1 0 0,1 0 0,0 0 0,-1 0 0,1 0 0,0 0 0,0 1 0,0-1 0,-1 0 0,1 1 0,0-1 0,0 1 0,0 0 0,0 0 0,0 0 0,0 0 0,0 0 0,0 0 0,0 0 0,0 1 0,0-1 0,0 1 0,0 0 0,-1-1 0,1 1 0,0 0 0,0 0 0,-1 0 0,1 0 0,0 0 0,-1 0 0,1 1 0,-1-1 0,0 0 0,1 1 0,-1-1 0,0 1 0,0 0 0,0-1 0,0 1 0,0 0 0,0 0 0,0-1 0,-1 1 0,1 0 0,-1 0 0,1 4 0,3 11 0,-2 0 0,0 1 0,-1 0 0,-1 24 0,-1-25 0,1 51 0,-3 1 0,-3-1 0,-3 0 0,-23 82 0,23-116 0,-2 10 0,-3-1 0,-19 45 0,20-64-170,1 0-1,2 0 0,0 2 1,2-1-1,1 1 0,1 0 1,-5 54-1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08.989"/>
    </inkml:context>
    <inkml:brush xml:id="br0">
      <inkml:brushProperty name="width" value="0.1" units="cm"/>
      <inkml:brushProperty name="height" value="0.1" units="cm"/>
      <inkml:brushProperty name="color" value="#5B2D90"/>
    </inkml:brush>
  </inkml:definitions>
  <inkml:trace contextRef="#ctx0" brushRef="#br0">0 712 24575,'3'0'0,"0"-1"0,0 0 0,0 0 0,-1 0 0,1-1 0,0 1 0,-1-1 0,1 1 0,-1-1 0,1 0 0,-1 0 0,0 0 0,0 0 0,0 0 0,0-1 0,0 1 0,2-4 0,27-45 0,-12 9 0,-2-1 0,13-47 0,2-6 0,-5 11 0,17-45 0,-38 118 0,0 0 0,0 0 0,1 0 0,1 1 0,-1 0 0,2 1 0,17-18 0,-23 25 0,-1 0 0,1 0 0,0 0 0,0 1 0,0 0 0,1-1 0,-1 1 0,0 0 0,1 1 0,0-1 0,-1 1 0,1-1 0,0 1 0,-1 0 0,1 0 0,0 1 0,0-1 0,0 1 0,0 0 0,0 0 0,0 0 0,0 1 0,0-1 0,-1 1 0,1 0 0,0 0 0,0 0 0,0 0 0,-1 1 0,1 0 0,-1 0 0,0 0 0,1 0 0,-1 0 0,0 1 0,0-1 0,0 1 0,0 0 0,-1 0 0,4 4 0,8 12 0,-1 1 0,0 1 0,-2 0 0,0 0 0,9 28 0,-18-44 0,20 47 0,74 204 0,-85-218 0,-2 0 0,-1 1 0,-2 0 0,2 77 0,-8-20 0,-4 135 0,3-222 0,0 0 0,-1-1 0,0 1 0,0 0 0,-1-1 0,0 0 0,-1 1 0,0-1 0,0-1 0,-1 1 0,-7 9 0,-6 5 0,-1 0 0,-27 22 0,-19 21 0,29-27 0,-1-2 0,-2-2 0,-72 50 0,103-79 0,-10 8 0,1 1 0,0 0 0,1 1 0,1 1 0,0 0 0,1 2 0,1-1 0,0 1 0,2 1 0,0 0 0,1 1 0,-12 35 0,18-46 0,-2 7 0,0 1 0,1 0 0,1 0 0,1 0 0,-2 30 0,5-43 0,0-1 0,0 1 0,0-1 0,1 1 0,0 0 0,-1-1 0,1 0 0,1 1 0,-1-1 0,0 1 0,1-1 0,0 0 0,0 0 0,0 0 0,0 0 0,0 0 0,0-1 0,1 1 0,0-1 0,-1 1 0,1-1 0,0 0 0,0 0 0,0 0 0,0 0 0,1-1 0,-1 1 0,0-1 0,1 0 0,-1 0 0,1 0 0,-1 0 0,1-1 0,4 1 0,5 0-227,1 1-1,-1-2 1,1 0-1,-1-1 1,22-3-1,-4-3-6598</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3.845"/>
    </inkml:context>
    <inkml:brush xml:id="br0">
      <inkml:brushProperty name="width" value="0.2" units="cm"/>
      <inkml:brushProperty name="height" value="0.2" units="cm"/>
      <inkml:brushProperty name="color" value="#FFFFFF"/>
    </inkml:brush>
  </inkml:definitions>
  <inkml:trace contextRef="#ctx0" brushRef="#br0">266 0 24575,'0'84'0,"-4"-1"0,-18 106 0,-63 331 0,46-333 0,-10 68 0,33-154 0,5-33 0,-5 131 0,15-162 0,-10 57 0,6-62 0,1-1 0,1 50 0,4-70 0,0 0 0,0 0 0,1-1 0,1 1 0,0-1 0,0 1 0,1-1 0,0 0 0,1-1 0,0 1 0,10 13 0,-15-23 0,22 32 0,2-2 0,28 28 0,-44-50 0,0 0 0,1-1 0,0 0 0,0 0 0,1-1 0,0-1 0,0 0 0,0 0 0,1 0 0,0-2 0,16 5 0,-10-5 0,0 0 0,1-1 0,-1-1 0,1-1 0,-1 0 0,1-1 0,-1-1 0,1-1 0,-1 0 0,0-2 0,0 0 0,-1 0 0,1-2 0,-1 0 0,20-12 0,-1-3-682,51-41-1</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4.644"/>
    </inkml:context>
    <inkml:brush xml:id="br0">
      <inkml:brushProperty name="width" value="0.2" units="cm"/>
      <inkml:brushProperty name="height" value="0.2" units="cm"/>
      <inkml:brushProperty name="color" value="#FFFFFF"/>
    </inkml:brush>
  </inkml:definitions>
  <inkml:trace contextRef="#ctx0" brushRef="#br0">0 1 24575,'5'0'0,"10"0"0,16 0 0,17 0 0,19 0 0,15 0 0,12 0 0,9 0 0,-5 0 0,-4 0 0,-11 0 0,-9 0 0,-8 0 0,-11 0 0,-15 0-8191</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8.367"/>
    </inkml:context>
    <inkml:brush xml:id="br0">
      <inkml:brushProperty name="width" value="0.2" units="cm"/>
      <inkml:brushProperty name="height" value="0.2" units="cm"/>
      <inkml:brushProperty name="color" value="#FFFFFF"/>
    </inkml:brush>
  </inkml:definitions>
  <inkml:trace contextRef="#ctx0" brushRef="#br0">512 0 24575,'-1'21'0,"-1"-1"0,-2 1 0,0-1 0,-1 0 0,-12 32 0,-3 10 0,-216 805 0,35-89 0,180-688 0,26-173-1365,2 24-5461</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09.685"/>
    </inkml:context>
    <inkml:brush xml:id="br0">
      <inkml:brushProperty name="width" value="0.2" units="cm"/>
      <inkml:brushProperty name="height" value="0.2" units="cm"/>
      <inkml:brushProperty name="color" value="#FFFFFF"/>
    </inkml:brush>
  </inkml:definitions>
  <inkml:trace contextRef="#ctx0" brushRef="#br0">274 216 24575,'7'-1'0,"0"0"0,0-1 0,0 0 0,0 0 0,0-1 0,11-6 0,10-3 0,133-54 0,32-12 0,-164 68 0,1 2 0,0 1 0,1 1 0,52-2 0,-77 7 0,0 1 0,0 1 0,0-1 0,0 1 0,0 0 0,0 0 0,-1 1 0,1 0 0,0 0 0,-1 0 0,1 1 0,-1 0 0,0 0 0,1 0 0,-2 1 0,8 5 0,-5-1 0,0-1 0,-1 1 0,-1 0 0,1 0 0,-1 0 0,0 1 0,-1 0 0,0 0 0,3 13 0,2 10 0,-2 0 0,-2 1 0,-1 0 0,0 66 0,-4-78 0,0 21 0,-7 55 0,5-82 0,-1 0 0,-1 0 0,0 0 0,-1 0 0,-1-1 0,0 0 0,-9 16 0,6-16 0,-8 17 0,-3-1 0,-33 41 0,47-63 0,-1-1 0,0 0 0,-1 0 0,0 0 0,0-1 0,-1 0 0,1-1 0,-1 0 0,0 0 0,0-1 0,-1 0 0,0-1 0,-14 4 0,-12-2 0,0-2 0,-1-1 0,1-2 0,-1-2 0,-67-11 0,13-5 0,-96-34 0,132 37 0,-41-14 0,86 26 0,1-1 0,0 0 0,0-1 0,0 0 0,1-1 0,-1 1 0,-9-10 0,16 12 0,-1 0 0,1 0 0,-1 0 0,1 0 0,0-1 0,0 1 0,0-1 0,1 1 0,-1-1 0,1 1 0,0-1 0,0 0 0,0 0 0,1 0 0,-1 0 0,1 1 0,0-1 0,0 0 0,0 0 0,0 0 0,1 0 0,0 0 0,0 0 0,0 1 0,0-1 0,0 0 0,1 1 0,0-1 0,-1 1 0,1-1 0,1 1 0,4-6 0,-5 6 0,1-1 0,0 0 0,1 1 0,-1 0 0,1 0 0,-1 0 0,1 0 0,0 0 0,0 1 0,0-1 0,0 1 0,1 0 0,-1 1 0,1-1 0,-1 1 0,1 0 0,-1 0 0,1 0 0,0 1 0,-1-1 0,1 1 0,0 0 0,0 1 0,-1-1 0,1 1 0,0 0 0,4 1 0,22 13-1365</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11.550"/>
    </inkml:context>
    <inkml:brush xml:id="br0">
      <inkml:brushProperty name="width" value="0.2" units="cm"/>
      <inkml:brushProperty name="height" value="0.2" units="cm"/>
      <inkml:brushProperty name="color" value="#FFFFFF"/>
    </inkml:brush>
  </inkml:definitions>
  <inkml:trace contextRef="#ctx0" brushRef="#br0">0 450 24575,'161'13'0,"-23"0"0,237-12 0,-370-1 0,-1 0 0,1 0 0,0 0 0,-1-1 0,1 1 0,0-1 0,-1 0 0,1-1 0,-1 1 0,1-1 0,-1 0 0,0 0 0,0 0 0,0-1 0,5-2 0,-6 1 0,0 0 0,0 1 0,-1-1 0,1 0 0,-1 0 0,0-1 0,0 1 0,0 0 0,-1-1 0,1 1 0,-1-1 0,0 1 0,-1-1 0,1 1 0,-1-7 0,2-5 0,-1-1 0,-1 1 0,-1 0 0,0-1 0,-7-26 0,6 33 0,-1 1 0,-1-1 0,0 0 0,0 1 0,-1 0 0,0 0 0,-1 1 0,0-1 0,0 1 0,-9-9 0,1 3 0,-4-6 0,-1 0 0,-1 2 0,-1 1 0,-25-17 0,41 31 0,1 0 0,-1 0 0,0 1 0,0-1 0,0 1 0,-1 0 0,1 1 0,0-1 0,-1 1 0,1 0 0,-1 0 0,1 1 0,-1 0 0,0 0 0,1 0 0,-1 0 0,1 1 0,-1 0 0,1 0 0,-1 1 0,1-1 0,0 1 0,0 0 0,0 1 0,0-1 0,-5 4 0,-11 11 0,0 0 0,1 1 0,2 1 0,0 1 0,-29 40 0,-66 124 0,82-129 0,19-36 0,1 0 0,1 1 0,0 0 0,2 0 0,0 1 0,2 1 0,0-1 0,1 1 0,1 0 0,2 0 0,0 0 0,1 34 0,2-50 0,1 0 0,-1-1 0,1 1 0,0-1 0,1 1 0,-1-1 0,1 0 0,0 0 0,0 0 0,1 0 0,0-1 0,-1 1 0,2-1 0,-1 0 0,0 0 0,1 0 0,-1-1 0,1 1 0,6 2 0,12 7 0,2-1 0,47 16 0,-40-16 0,-4-4 0,2-1 0,-1-1 0,1-2 0,0-1 0,0-1 0,0-2 0,37-3 0,3 1 0,-55 1-341,0 0 0,0-1-1,19-5 1</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13.293"/>
    </inkml:context>
    <inkml:brush xml:id="br0">
      <inkml:brushProperty name="width" value="0.2" units="cm"/>
      <inkml:brushProperty name="height" value="0.2" units="cm"/>
      <inkml:brushProperty name="color" value="#FFFFFF"/>
    </inkml:brush>
  </inkml:definitions>
  <inkml:trace contextRef="#ctx0" brushRef="#br0">107 1 24575,'-1'22'0,"-1"0"0,-7 28 0,-2 26 0,-17 155 0,15-143 0,-4 139 0,16-189 0,-11 58 0,6-59 0,-1 56 0,10-108 0,1 0 0,0 0 0,13-28 0,8-26 0,9-52 0,78-183 0,-104 289 0,0 1 0,1 1 0,0 0 0,1 0 0,0 0 0,1 2 0,14-13 0,11-6 0,45-30 0,-45 36-273,1 2 0,1 1 0,1 1 0,48-16 0</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16.062"/>
    </inkml:context>
    <inkml:brush xml:id="br0">
      <inkml:brushProperty name="width" value="0.2" units="cm"/>
      <inkml:brushProperty name="height" value="0.2" units="cm"/>
      <inkml:brushProperty name="color" value="#FFFFFF"/>
    </inkml:brush>
  </inkml:definitions>
  <inkml:trace contextRef="#ctx0" brushRef="#br0">568 113 24575,'1'0'0,"-1"0"0,1 0 0,0 0 0,0 0 0,0 0 0,-1 0 0,1-1 0,0 1 0,0 0 0,-1 0 0,1-1 0,0 1 0,-1-1 0,1 1 0,0-1 0,-1 1 0,1-1 0,-1 1 0,1-1 0,0 1 0,-1-1 0,1 0 0,-1 1 0,0-1 0,1 0 0,-1 0 0,0 1 0,1-1 0,-1 0 0,0 0 0,0 1 0,0-1 0,1 0 0,-1 0 0,0 0 0,0 1 0,0-1 0,0 0 0,-1 0 0,1 0 0,0 1 0,0-1 0,0 0 0,-1 0 0,1 1 0,0-1 0,-1 0 0,1 0 0,0 1 0,-1-2 0,-1-1 0,1-1 0,-1 0 0,0 1 0,0 0 0,0-1 0,0 1 0,0 0 0,-1 0 0,-3-4 0,-5 0 0,1 2 0,-1-1 0,0 1 0,0 1 0,0 0 0,-1 1 0,1 0 0,-1 0 0,0 1 0,-12 0 0,-23 0 0,-60 5 0,31 0 0,66-3 0,1 0 0,-1 1 0,1 0 0,-1 1 0,1 0 0,0 0 0,-1 1 0,1 0 0,0 1 0,1-1 0,-1 2 0,-12 8 0,16-9 0,0 0 0,0 1 0,1 0 0,-1 0 0,1 0 0,0 0 0,1 1 0,-1 0 0,1-1 0,0 1 0,0 1 0,1-1 0,0 0 0,0 0 0,1 1 0,-1-1 0,1 1 0,0 11 0,0-7 0,1 0 0,0-1 0,0 1 0,1-1 0,0 1 0,1-1 0,0 0 0,1 1 0,5 12 0,-5-18 0,0-1 0,0 1 0,0-1 0,0 0 0,1 1 0,0-2 0,0 1 0,0 0 0,0-1 0,1 0 0,-1 0 0,1 0 0,0 0 0,0-1 0,0 0 0,0 0 0,0 0 0,0-1 0,9 2 0,17 2 0,0-2 0,0-1 0,0-1 0,36-4 0,-24 1 0,48 4 0,-88-2 0,0 0 0,0 1 0,0 0 0,-1-1 0,1 1 0,0 0 0,-1 0 0,1 1 0,-1-1 0,1 0 0,-1 1 0,0 0 0,0-1 0,1 1 0,-1 0 0,0 0 0,2 4 0,0-1 0,-1 1 0,0 0 0,0-1 0,0 1 0,-1 0 0,0 0 0,2 10 0,1 8 0,-2 1 0,-1-1 0,-2 28 0,0-46 0,1 49 0,1-30 0,-2 0 0,0 0 0,-2 1 0,-6 28 0,6-49 0,0-1 0,0 1 0,0-1 0,-1 0 0,1 0 0,-1 0 0,0 0 0,-1-1 0,1 1 0,-1-1 0,1 0 0,-1 0 0,0 0 0,0 0 0,0-1 0,-1 1 0,1-1 0,-1 0 0,1-1 0,-1 1 0,1-1 0,-1 0 0,-8 1 0,-15 3 0,0-1 0,-52-1 0,61-3 0,-3 1 20,1 0 0,-1-2 0,1-1 0,-1 0 0,-34-10 0,51 11-75,0-1 0,-1-1 0,1 1 0,0-1 0,0 1 0,1-1 0,-1-1 0,1 1 0,-1-1 0,1 0 0,0 0 0,0 0 0,1 0 0,-1-1 0,1 1 0,0-1 0,0 0 0,0 0 0,1 0 0,0 0 0,0-1 0,0 1 0,1 0 0,0-1 0,0 0 0,-1-8 0</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17.277"/>
    </inkml:context>
    <inkml:brush xml:id="br0">
      <inkml:brushProperty name="width" value="0.2" units="cm"/>
      <inkml:brushProperty name="height" value="0.2" units="cm"/>
      <inkml:brushProperty name="color" value="#FFFFFF"/>
    </inkml:brush>
  </inkml:definitions>
  <inkml:trace contextRef="#ctx0" brushRef="#br0">532 1 24575,'-1'31'0,"-2"0"0,-1 0 0,-1 0 0,-10 31 0,-45 119 0,28-88 0,-86 335 0,76-255 0,-81 213 0,101-331 0,3 1 0,2 1 0,3 0 0,2 2 0,3-1 0,-2 67 0,6-65 0,-14 71 0,25-153-1365,5-12-5461</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18.677"/>
    </inkml:context>
    <inkml:brush xml:id="br0">
      <inkml:brushProperty name="width" value="0.2" units="cm"/>
      <inkml:brushProperty name="height" value="0.2" units="cm"/>
      <inkml:brushProperty name="color" value="#FFFFFF"/>
    </inkml:brush>
  </inkml:definitions>
  <inkml:trace contextRef="#ctx0" brushRef="#br0">1 107 24575,'17'-1'0,"1"-1"0,-1-1 0,1-1 0,27-9 0,31-7 0,-68 18 0,262-51 0,-263 51 0,1 0 0,0 1 0,0-1 0,0 1 0,1 1 0,-1 0 0,0 0 0,0 1 0,0 0 0,11 2 0,-15-1 0,0-1 0,0 1 0,0 0 0,0 0 0,-1 1 0,1-1 0,-1 1 0,0-1 0,0 1 0,0 0 0,0 1 0,0-1 0,-1 0 0,1 1 0,-1-1 0,0 1 0,0 0 0,0 0 0,0 0 0,-1 0 0,2 6 0,3 24 0,0-1 0,-3 1 0,0 0 0,-2 0 0,-7 57 0,2 7 0,4-69 0,-1 0 0,-1 0 0,-12 53 0,12-73 0,0-1 0,-1 0 0,0 0 0,-1 0 0,1 0 0,-1-1 0,-1 1 0,1-1 0,-1 0 0,-1-1 0,1 1 0,-1-1 0,0 0 0,-1 0 0,0-1 0,1 0 0,-15 8 0,7-8 0,0-1 0,0-1 0,0 0 0,0-1 0,-1 0 0,1-1 0,-1-1 0,1 0 0,-19-4 0,-9 3 0,10 0-227,1-1-1,0-2 1,-1-1-1,1-1 1,-41-14-1</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0.566"/>
    </inkml:context>
    <inkml:brush xml:id="br0">
      <inkml:brushProperty name="width" value="0.2" units="cm"/>
      <inkml:brushProperty name="height" value="0.2" units="cm"/>
      <inkml:brushProperty name="color" value="#FFFFFF"/>
    </inkml:brush>
  </inkml:definitions>
  <inkml:trace contextRef="#ctx0" brushRef="#br0">109 430 24575,'57'0'0,"11"-1"0,1 3 0,86 13 0,-144-12 0,1-1 0,-1-1 0,1 0 0,0 0 0,0-1 0,21-3 0,-30 2 0,0 0 0,0 0 0,0 0 0,0 0 0,0-1 0,0 1 0,-1-1 0,1 1 0,0-1 0,-1 0 0,1 0 0,-1 0 0,0-1 0,0 1 0,0-1 0,0 1 0,0-1 0,0 1 0,-1-1 0,1 0 0,-1 0 0,0 0 0,0 0 0,0 0 0,0 0 0,0 0 0,-1 0 0,1 0 0,-1-6 0,2-16 0,0-1 0,-2 0 0,-4-41 0,2 58 0,1-1 0,-1 1 0,-1 0 0,0 0 0,0 1 0,0-1 0,-1 0 0,-1 1 0,1 0 0,-1 0 0,-1 1 0,0-1 0,-7-7 0,1 4 0,0 0 0,0 1 0,-1 1 0,-1 0 0,1 1 0,-1 0 0,0 1 0,-29-9 0,21 10 0,0 2 0,-1 0 0,1 1 0,-1 1 0,-38 2 0,48 0 0,-1 1 0,0 0 0,1 1 0,-1 1 0,-20 6 0,29-7 0,-1 1 0,1-1 0,-1 2 0,1-1 0,0 0 0,0 1 0,0 0 0,1 0 0,-1 1 0,1-1 0,0 1 0,0 0 0,1 0 0,-6 10 0,0 6 0,1 0 0,1 1 0,1-1 0,1 1 0,1 0 0,1 1 0,0 30 0,-4 15 0,0 24 0,5 122 0,3-117 0,-1-80 0,1-1 0,1 0 0,1 1 0,0-1 0,1-1 0,0 1 0,1 0 0,9 17 0,-11-27 0,0 1 0,1-1 0,0 0 0,0 0 0,0 0 0,1-1 0,-1 1 0,1-1 0,0 0 0,1-1 0,-1 1 0,1-1 0,0 0 0,0-1 0,1 1 0,-1-1 0,1 0 0,-1-1 0,1 1 0,13 1 0,32 0 0,-1-2 0,52-5 0,-13 0 0,-14-2-1365</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10.673"/>
    </inkml:context>
    <inkml:brush xml:id="br0">
      <inkml:brushProperty name="width" value="0.1" units="cm"/>
      <inkml:brushProperty name="height" value="0.1" units="cm"/>
      <inkml:brushProperty name="color" value="#5B2D90"/>
    </inkml:brush>
  </inkml:definitions>
  <inkml:trace contextRef="#ctx0" brushRef="#br0">85 99 24575,'0'0'0,"-1"0"0,1 0 0,0 1 0,0-1 0,0 0 0,0 0 0,0 0 0,0 0 0,0 1 0,0-1 0,-1 0 0,1 0 0,0 0 0,0 1 0,0-1 0,0 0 0,0 0 0,0 0 0,0 1 0,0-1 0,0 0 0,0 0 0,1 0 0,-1 1 0,0-1 0,0 0 0,0 0 0,0 0 0,0 1 0,0-1 0,0 0 0,0 0 0,0 0 0,1 0 0,-1 1 0,0-1 0,0 0 0,0 0 0,0 0 0,1 0 0,-1 0 0,0 0 0,0 0 0,0 0 0,0 1 0,1-1 0,-1 0 0,0 0 0,0 0 0,0 0 0,1 0 0,-1 0 0,0 0 0,0 0 0,0 0 0,1 0 0,-1 0 0,0 0 0,0 0 0,0 0 0,1 0 0,-1-1 0,0 1 0,0 0 0,0 0 0,0 0 0,1 0 0,-1 0 0,-1 0 0,0 0 0,1 0 0,-1-1 0,0 1 0,0 0 0,1 0 0,-1 0 0,0-1 0,0 1 0,1 0 0,-1-1 0,0 1 0,1-1 0,-1 1 0,0-1 0,1 1 0,-1-1 0,1 1 0,-1-1 0,1 1 0,-1-1 0,1 0 0,-1 1 0,1-1 0,-1 0 0,1 0 0,0 1 0,0-1 0,-1 0 0,1-1 0,-1-1 0,-1-1 0,1 1 0,0-1 0,1 1 0,-1-1 0,1 0 0,-1 1 0,1-1 0,0 1 0,1-1 0,-1 0 0,0 1 0,2-5 0,-2 7 0,1-1 0,-1 0 0,1 0 0,0 0 0,-1 1 0,1-1 0,0 0 0,0 0 0,0 1 0,0-1 0,0 1 0,1-1 0,-1 1 0,0 0 0,1-1 0,-1 1 0,1 0 0,-1 0 0,1 0 0,0 0 0,-1 0 0,1 0 0,0 1 0,0-1 0,-1 0 0,4 0 0,-4 2 0,1-1 0,-1 0 0,1 0 0,-1 0 0,0 1 0,1-1 0,-1 1 0,1-1 0,-1 1 0,0 0 0,0-1 0,1 1 0,-1 0 0,0 0 0,0 0 0,0 0 0,0 0 0,0 0 0,0 0 0,0 0 0,0 0 0,0 0 0,-1 1 0,1-1 0,0 0 0,-1 1 0,1-1 0,-1 0 0,1 1 0,-1-1 0,0 1 0,0-1 0,0 1 0,0 1 0,2 5 0,-1 0 0,-1 0 0,0 0 0,-1 16 0,-1-15 0,0-1 0,0 1 0,0-1 0,-1 1 0,-1-1 0,1 0 0,-1 0 0,-1 0 0,1-1 0,-1 0 0,-1 0 0,1 0 0,-1 0 0,0-1 0,-9 7 0,14-12 0,0-1 0,0 1 0,0 0 0,0-1 0,0 1 0,0-1 0,0 1 0,0-1 0,0 0 0,0 1 0,0-1 0,0 0 0,-1 0 0,1 0 0,0 0 0,0 0 0,0 0 0,0 0 0,0 0 0,0 0 0,-1-1 0,1 1 0,0 0 0,0-1 0,-1 0 0,0 0 0,0-1 0,0 1 0,1-1 0,-1 0 0,0 0 0,1 1 0,0-1 0,-1 0 0,1 0 0,0 0 0,-2-4 0,0-3 0,0-1 0,0 0 0,0 1 0,-1-17 0,5-21 0,-1 46 0,0-1 0,0 1 0,0-1 0,1 1 0,-1-1 0,1 1 0,-1-1 0,1 1 0,-1 0 0,1-1 0,0 1 0,-1 0 0,1-1 0,0 1 0,0 0 0,0 0 0,0 0 0,0 0 0,0 0 0,1 0 0,-1 0 0,0 0 0,0 0 0,1 1 0,-1-1 0,0 0 0,3 0 0,-3 1-38,0 1 0,0-1 0,0 0 1,1 1-1,-1-1 0,0 1 0,0-1 0,0 1 0,0 0 0,0-1 0,-1 1 0,1 0 0,0 0 0,0 0 0,0-1 0,-1 1 1,1 0-1,0 0 0,-1 0 0,1 0 0,-1 0 0,1 0 0,-1 1 0,1-1 0,-1 0 0,0 0 0,0 0 0,1 0 0,-1 0 1,0 1-1,0-1 0,0 0 0,0 0 0,0 0 0,-1 2 0</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2.567"/>
    </inkml:context>
    <inkml:brush xml:id="br0">
      <inkml:brushProperty name="width" value="0.2" units="cm"/>
      <inkml:brushProperty name="height" value="0.2" units="cm"/>
      <inkml:brushProperty name="color" value="#FFFFFF"/>
    </inkml:brush>
  </inkml:definitions>
  <inkml:trace contextRef="#ctx0" brushRef="#br0">727 58 24575,'0'-3'0,"0"1"0,-1 0 0,1-1 0,-1 1 0,0 0 0,1-1 0,-1 1 0,0 0 0,0 0 0,-1 0 0,1 0 0,0 0 0,-1 0 0,1 0 0,-1 0 0,0 0 0,1 1 0,-1-1 0,0 1 0,0-1 0,0 1 0,0 0 0,0-1 0,0 1 0,-1 0 0,1 1 0,0-1 0,-1 0 0,1 1 0,0-1 0,-5 1 0,-10-3 0,-1 1 0,1 2 0,-26 0 0,23 1 0,7-1 0,-45 0 0,-105 15 0,145-12 0,0 1 0,1 0 0,0 2 0,0 0 0,0 1 0,0 0 0,1 2 0,1 0 0,-1 0 0,-17 16 0,25-17 0,0 1 0,0 0 0,1 1 0,0-1 0,1 1 0,0 1 0,1-1 0,0 1 0,-7 21 0,-2 14 0,-8 49 0,20-82 0,-2 3 0,1 0 0,0 1 0,1-1 0,1 1 0,1 0 0,0 0 0,1-1 0,1 1 0,1-1 0,0 1 0,1-1 0,1 0 0,0 0 0,1-1 0,1 1 0,0-1 0,1-1 0,1 1 0,11 13 0,-11-16 0,1 0 0,0-1 0,1 0 0,0-1 0,0 0 0,1-1 0,1 0 0,0-1 0,0 0 0,0-1 0,1-1 0,0 0 0,0 0 0,1-2 0,-1 0 0,24 3 0,2-1 0,1-1 0,0-3 0,0-1 0,0-2 0,51-9 0,-83 9-105,0-1 0,1 0 0,-2-1 0,1 0 0,0-1 0,-1 0 0,1 0 0,-1 0 0,0-1 0,0-1 0,-1 1 0,10-10 0</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4.181"/>
    </inkml:context>
    <inkml:brush xml:id="br0">
      <inkml:brushProperty name="width" value="0.2" units="cm"/>
      <inkml:brushProperty name="height" value="0.2" units="cm"/>
      <inkml:brushProperty name="color" value="#FFFFFF"/>
    </inkml:brush>
  </inkml:definitions>
  <inkml:trace contextRef="#ctx0" brushRef="#br0">617 1 24575,'0'62'0,"-5"251"0,-1-232 0,-29 148 0,10-126 0,-4-1 0,-49 111 0,41-110 0,23-62 0,-27 58 0,-142 222 0,150-266 0,10-9 0,1 1 0,3 1 0,2 0 0,2 2 0,-10 63 0,22-101 0,0 0 0,2 0 0,-1 1 0,1-1 0,1 0 0,0 1 0,4 22 0,-3-31 0,0 0 0,0 0 0,0 0 0,1-1 0,0 1 0,-1 0 0,1-1 0,0 1 0,1-1 0,-1 1 0,1-1 0,-1 0 0,1 0 0,0 0 0,0-1 0,0 1 0,1-1 0,-1 0 0,1 1 0,-1-2 0,1 1 0,-1 0 0,1-1 0,0 1 0,0-1 0,0 0 0,5 0 0,30 4 0,1-3 0,78-4 0,-30-1 0,-74 3 30,0-1 0,0 0 0,28-7 0,-37 7-136,0-1 0,0 1 0,0-1 0,0-1 0,0 1 0,0-1-1,-1 0 1,1 0 0,-1 0 0,0-1 0,0 1 0,0-1 0,4-5 0</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4.884"/>
    </inkml:context>
    <inkml:brush xml:id="br0">
      <inkml:brushProperty name="width" value="0.2" units="cm"/>
      <inkml:brushProperty name="height" value="0.2" units="cm"/>
      <inkml:brushProperty name="color" value="#FFFFFF"/>
    </inkml:brush>
  </inkml:definitions>
  <inkml:trace contextRef="#ctx0" brushRef="#br0">1 0 24575,'4'0'0,"7"0"0,5 0 0,10 0 0,13 0 0,10 0 0,14 0 0,11 0 0,10 0 0,9 0 0,8 0 0,4 0 0,2 0 0,-7 0 0,-12 0 0,-16 0 0,-21 0-8191</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6.302"/>
    </inkml:context>
    <inkml:brush xml:id="br0">
      <inkml:brushProperty name="width" value="0.2" units="cm"/>
      <inkml:brushProperty name="height" value="0.2" units="cm"/>
      <inkml:brushProperty name="color" value="#FFFFFF"/>
    </inkml:brush>
  </inkml:definitions>
  <inkml:trace contextRef="#ctx0" brushRef="#br0">87 0 24575,'-3'52'0,"-2"-1"0,-3 0 0,-27 98 0,21-94 0,6-15 0,2 0 0,2 0 0,1 1 0,2 0 0,8 68 0,-7-106 0,0-1 0,0 0 0,0 1 0,1-1 0,-1 0 0,1 1 0,0-1 0,-1 0 0,1 0 0,0 1 0,1-1 0,-1 0 0,0 0 0,0 0 0,1 0 0,-1-1 0,1 1 0,0 0 0,-1-1 0,1 1 0,0-1 0,0 1 0,0-1 0,3 1 0,-2 0 0,1-1 0,0-1 0,0 1 0,1-1 0,-1 1 0,0-1 0,0-1 0,0 1 0,0 0 0,0-1 0,0 0 0,7-2 0,6-3 0,0-1 0,0-1 0,-1 0 0,0-2 0,16-11 0,9-13-1365</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7.484"/>
    </inkml:context>
    <inkml:brush xml:id="br0">
      <inkml:brushProperty name="width" value="0.2" units="cm"/>
      <inkml:brushProperty name="height" value="0.2" units="cm"/>
      <inkml:brushProperty name="color" value="#FFFFFF"/>
    </inkml:brush>
  </inkml:definitions>
  <inkml:trace contextRef="#ctx0" brushRef="#br0">0 0 24575,'0'5'0,"0"6"0,0 5 0,5 5 0,1-6 0,0-9 0</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28.949"/>
    </inkml:context>
    <inkml:brush xml:id="br0">
      <inkml:brushProperty name="width" value="0.2" units="cm"/>
      <inkml:brushProperty name="height" value="0.2" units="cm"/>
      <inkml:brushProperty name="color" value="#FFFFFF"/>
    </inkml:brush>
  </inkml:definitions>
  <inkml:trace contextRef="#ctx0" brushRef="#br0">3 0 24575,'0'68'0,"-2"54"0,5 1 0,32 194 0,-21-225 0,-10-56 0,2 1 0,17 53 0,-23-89 0,0 0 0,0-1 0,1 1 0,-1 0 0,0 0 0,1 0 0,-1 0 0,1 0 0,-1 0 0,1 0 0,-1-1 0,1 1 0,0 0 0,-1 0 0,1-1 0,0 1 0,0 0 0,-1-1 0,1 1 0,0-1 0,0 1 0,0-1 0,0 1 0,0-1 0,0 0 0,1 1 0,0-1 0,0-1 0,0 1 0,-1 0 0,1-1 0,0 1 0,-1-1 0,1 0 0,0 0 0,-1 1 0,1-1 0,-1 0 0,0 0 0,1 0 0,1-2 0,7-8 0,0 0 0,0 0 0,8-14 0,-8 13 0,176-243 0,27-33 0,-191 264 62,44-37-1,-41 38-805,35-37 0</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10:31.093"/>
    </inkml:context>
    <inkml:brush xml:id="br0">
      <inkml:brushProperty name="width" value="0.2" units="cm"/>
      <inkml:brushProperty name="height" value="0.2" units="cm"/>
      <inkml:brushProperty name="color" value="#FFFFFF"/>
    </inkml:brush>
  </inkml:definitions>
  <inkml:trace contextRef="#ctx0" brushRef="#br0">1 484 24575,'143'2'0,"155"-5"0,-255 0 0,0-2 0,-1-2 0,1-2 0,48-17 0,-74 20 0,0 0 0,0-1 0,-1-1 0,0-1 0,0 0 0,-1-2 0,-1 1 0,1-2 0,-2 1 0,1-2 0,-2 0 0,18-24 0,-26 31 0,0-1 0,0 0 0,-1-1 0,0 1 0,-1 0 0,0-1 0,0 0 0,0 1 0,-1-1 0,0 0 0,-1 0 0,0 0 0,-1-10 0,1 12 0,0 1 0,-1 0 0,0 1 0,-1-1 0,1 0 0,-1 0 0,0 0 0,0 1 0,0-1 0,0 1 0,-1-1 0,0 1 0,0 0 0,0 0 0,0 1 0,-1-1 0,0 0 0,1 1 0,-1 0 0,0 0 0,-7-3 0,-24-9 0,-2 3 0,1 1 0,-1 1 0,0 3 0,-1 1 0,0 1 0,-56 1 0,83 5 0,0 0 0,0 1 0,0 0 0,0 1 0,1 0 0,-1 0 0,1 1 0,0 1 0,0 0 0,0 0 0,1 1 0,-16 13 0,-10 9 0,-55 60 0,72-69 0,4-4 0,1 0 0,0 2 0,1-1 0,1 1 0,1 1 0,0 0 0,1 0 0,1 1 0,1 0 0,1 1 0,1-1 0,0 1 0,1 0 0,1 1 0,1-1 0,2 34 0,0 12 0,0-9 0,9 81 0,-6-122 0,0 1 0,0-1 0,2 0 0,0 0 0,1 0 0,0-1 0,2 0 0,-1 0 0,15 19 0,-17-27 0,1-1 0,0-1 0,0 1 0,0-1 0,1 0 0,0 0 0,0-1 0,0 0 0,0 0 0,1-1 0,-1 0 0,1 0 0,9 2 0,13 2 0,1-2 0,35 2 0,-35-4 0,352 6 0,-251-10 0,-104-1 0,-1-2 0,0 0 0,0-2 0,51-18 0,-25 8 0,-24 7-1365</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2.657"/>
    </inkml:context>
    <inkml:brush xml:id="br0">
      <inkml:brushProperty name="width" value="0.2" units="cm"/>
      <inkml:brushProperty name="height" value="0.2" units="cm"/>
      <inkml:brushProperty name="color" value="#004F8B"/>
    </inkml:brush>
  </inkml:definitions>
  <inkml:trace contextRef="#ctx0" brushRef="#br0">0 1 24575,'0'67'0,"11"325"0,-5-328 0,3-2 0,3 1 0,2-2 0,27 73 0,-12-56 0,80 248 0,-91-269 0,42 94 0,-16-46 0,-21-54 0,2-1 0,3-1 0,1-2 0,3-1 0,39 44 0,-41-56 0,2 0 0,1-3 0,63 48 0,27 3 0,62 47 0,-142-98 0,2-2 0,57 27 0,-39-23 0,98 56 0,-160-88 0,30 15 0,1 0 0,0-2 0,37 10 0,-61-22 0,3 1 0,0 0 0,0 0 0,0 1 0,0 0 0,-1 1 0,19 11 0,-29-16 0,0 1 0,1-1 0,-1 0 0,0 0 0,0 0 0,0 0 0,1 0 0,-1 1 0,0-1 0,0 0 0,0 0 0,0 0 0,0 1 0,1-1 0,-1 0 0,0 0 0,0 1 0,0-1 0,0 0 0,0 0 0,0 1 0,0-1 0,0 0 0,0 0 0,0 1 0,0-1 0,0 0 0,0 0 0,0 1 0,0-1 0,0 0 0,0 0 0,0 0 0,0 1 0,0-1 0,0 0 0,0 0 0,-1 1 0,1-1 0,0 0 0,0 0 0,-13 6 0,-16-2 0,-20-8-1365</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4.306"/>
    </inkml:context>
    <inkml:brush xml:id="br0">
      <inkml:brushProperty name="width" value="0.2" units="cm"/>
      <inkml:brushProperty name="height" value="0.2" units="cm"/>
      <inkml:brushProperty name="color" value="#004F8B"/>
    </inkml:brush>
  </inkml:definitions>
  <inkml:trace contextRef="#ctx0" brushRef="#br0">133 0 24575,'2'9'0,"0"0"0,1 0 0,0-1 0,0 1 0,1-1 0,0 0 0,1 0 0,0 0 0,0-1 0,0 1 0,10 8 0,5 11 0,10 18 0,2-2 0,44 46 0,-74-87 0,0 0 0,0 1 0,-1-1 0,1 0 0,-1 1 0,1-1 0,-1 1 0,0-1 0,0 1 0,0 0 0,0-1 0,0 1 0,0 0 0,-1 0 0,0 0 0,1-1 0,-1 1 0,0 0 0,0 0 0,-1 0 0,1 0 0,0-1 0,-1 1 0,0 0 0,0 0 0,0-1 0,0 1 0,0 0 0,0-1 0,-1 1 0,1-1 0,-1 0 0,0 1 0,-2 2 0,-9 9 0,0 0 0,0-1 0,-2 0 0,-18 12 0,15-11 0,-46 37 0,-98 76 0,148-120 116,12-6-321</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7.622"/>
    </inkml:context>
    <inkml:brush xml:id="br0">
      <inkml:brushProperty name="width" value="0.2" units="cm"/>
      <inkml:brushProperty name="height" value="0.2" units="cm"/>
      <inkml:brushProperty name="color" value="#004F8B"/>
    </inkml:brush>
  </inkml:definitions>
  <inkml:trace contextRef="#ctx0" brushRef="#br0">0 711 24575,'5'4'0,"0"-1"0,0 0 0,0 0 0,0 0 0,1 0 0,-1-1 0,1 0 0,0 0 0,8 2 0,61 9 0,-57-10 0,268 40 0,-199-30 0,-1-4 0,1-4 0,162-11 0,-207 0 0,0-2 0,-1-2 0,80-29 0,0 0 0,441-158 0,-441 139 0,-74 34 0,68-24 0,-85 35 0,-1-1 0,0-2 0,-1 0 0,39-32 0,-1 2 0,35-24-682,110-98-1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16.140"/>
    </inkml:context>
    <inkml:brush xml:id="br0">
      <inkml:brushProperty name="width" value="0.1" units="cm"/>
      <inkml:brushProperty name="height" value="0.1" units="cm"/>
      <inkml:brushProperty name="color" value="#5B2D90"/>
    </inkml:brush>
  </inkml:definitions>
  <inkml:trace contextRef="#ctx0" brushRef="#br0">1 350 24575,'29'448'0,"-7"-195"0,12 74 0,101 440 0,-118-688 0,4-1 0,58 143 0,-77-216 0,0 0 0,1 0 0,0 0 0,0 0 0,0-1 0,5 5 0,-8-8 0,1-1 0,0 1 0,-1 0 0,1-1 0,0 1 0,0-1 0,-1 1 0,1-1 0,0 0 0,0 1 0,0-1 0,0 0 0,0 0 0,-1 1 0,1-1 0,0 0 0,0 0 0,0 0 0,0 0 0,0 0 0,0 0 0,0 0 0,-1-1 0,1 1 0,0 0 0,0 0 0,0-1 0,0 1 0,0 0 0,-1-1 0,1 1 0,0-1 0,0 1 0,-1-1 0,1 1 0,0-1 0,-1 0 0,1 1 0,-1-1 0,1 0 0,-1 0 0,1 1 0,-1-1 0,1-1 0,12-20 0,-2 0 0,-1 0 0,-1-1 0,0 0 0,-2 0 0,6-33 0,-1 8 0,94-290 0,0-3 0,-82 249 0,21-161 0,-42 203 0,-5-67 0,0 67 0,5-54 0,3 76 0,-6 28 0,1 0 0,-1 0 0,0 0 0,1 0 0,-1 0 0,0 0 0,1 0 0,-1 0 0,0 0 0,0 0 0,1 0 0,-1 0 0,0 1 0,0-1 0,1 0 0,-1 0 0,0 0 0,0 0 0,1 0 0,-1 1 0,0-1 0,0 0 0,1 0 0,-1 1 0,0-1 0,0 0 0,0 0 0,0 0 0,0 1 0,1-1 0,-1 0 0,0 1 0,0-1 0,0 0 0,0 0 0,0 1 0,0-1 0,0 0 0,0 1 0,0-1 0,0 1 0,11 54 0,-5 87 0,14 140 0,-6-174 0,42 255 0,-42-300 0,2 0 0,3-1 0,43 94 0,-43-118 0,1-1 0,42 55 0,-60-89 0,0 0 0,0-1 0,0 1 0,0-1 0,0 1 0,1-1 0,-1 0 0,1 0 0,0 0 0,0 0 0,0 0 0,0-1 0,0 1 0,0-1 0,0 0 0,0 0 0,0 0 0,1 0 0,-1 0 0,0-1 0,1 0 0,-1 0 0,1 0 0,-1 0 0,0 0 0,1 0 0,-1-1 0,0 0 0,1 0 0,-1 0 0,0 0 0,0 0 0,0 0 0,0-1 0,0 0 0,4-2 0,2-3 0,1-1 0,-1 0 0,0-1 0,-1 0 0,0 0 0,-1-1 0,0 1 0,11-22 0,14-39 0,-4-1 0,-2-1 0,16-79 0,-19 68 0,-5 4 0,-4 0 0,-2-2 0,0-157 0,29-157 0,-22 261 0,3-178 0,-8 70 0,-1 25 0,-8 135-1365,1 54-5461</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8.773"/>
    </inkml:context>
    <inkml:brush xml:id="br0">
      <inkml:brushProperty name="width" value="0.2" units="cm"/>
      <inkml:brushProperty name="height" value="0.2" units="cm"/>
      <inkml:brushProperty name="color" value="#004F8B"/>
    </inkml:brush>
  </inkml:definitions>
  <inkml:trace contextRef="#ctx0" brushRef="#br0">511 0 24575,'-23'2'0,"-1"1"0,1 1 0,0 1 0,0 0 0,1 2 0,-30 13 0,15-6 0,-40 9 0,46-16 0,1 0 0,0 3 0,0 0 0,-53 27 0,81-32 0,14-4 0,16-5 0,-23 2-29,73-15-639,119-43 0</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9.573"/>
    </inkml:context>
    <inkml:brush xml:id="br0">
      <inkml:brushProperty name="width" value="0.2" units="cm"/>
      <inkml:brushProperty name="height" value="0.2" units="cm"/>
      <inkml:brushProperty name="color" value="#004F8B"/>
    </inkml:brush>
  </inkml:definitions>
  <inkml:trace contextRef="#ctx0" brushRef="#br0">1 0 24575,'8'1'0,"1"-1"0,-1 1 0,1 0 0,-1 1 0,0 0 0,0 0 0,0 1 0,0 0 0,0 0 0,-1 1 0,1 0 0,-1 1 0,0-1 0,0 1 0,-1 1 0,1-1 0,-1 1 0,0 0 0,6 9 0,-4-4 0,0 1 0,-1 0 0,0 1 0,-1-1 0,0 1 0,-1 1 0,-1-1 0,0 1 0,-1-1 0,3 29 0,1 6 0,20 73 0,-8-42 0,-17-72-227,-1 0-1,1 0 1,1 0-1,-1-1 1,7 12-1</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0.390"/>
    </inkml:context>
    <inkml:brush xml:id="br0">
      <inkml:brushProperty name="width" value="0.2" units="cm"/>
      <inkml:brushProperty name="height" value="0.2" units="cm"/>
      <inkml:brushProperty name="color" value="#004F8B"/>
    </inkml:brush>
  </inkml:definitions>
  <inkml:trace contextRef="#ctx0" brushRef="#br0">1 2449 24575,'14'-1'0,"1"0"0,-1-1 0,1-1 0,-1 0 0,0-1 0,0-1 0,0 0 0,0-1 0,18-11 0,13-10 0,55-45 0,-11 9 0,-25 17 0,-2-2 0,-2-3 0,88-96 0,131-199 0,-138 160 0,-94 121 0,-2-3 0,39-81 0,-27 47 0,-34 56 0,-3-2 0,30-97 0,-24 64 0,12-47 0,18-48 0,-49 153 0,0 0 0,-2 0 0,3-33 0,0 9 0,-5 20 39,0-49-1,-3 56-326,0 0-1,2 0 1,0 0-1,8-33 1</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1.439"/>
    </inkml:context>
    <inkml:brush xml:id="br0">
      <inkml:brushProperty name="width" value="0.2" units="cm"/>
      <inkml:brushProperty name="height" value="0.2" units="cm"/>
      <inkml:brushProperty name="color" value="#004F8B"/>
    </inkml:brush>
  </inkml:definitions>
  <inkml:trace contextRef="#ctx0" brushRef="#br0">256 1 24575,'-5'0'0,"1"0"0,0 1 0,0 0 0,0 0 0,0 0 0,0 0 0,0 1 0,0 0 0,0 0 0,0 0 0,0 0 0,1 0 0,0 1 0,-1-1 0,1 1 0,0 0 0,-5 6 0,-4 7 0,0 0 0,-16 30 0,-6 8 0,17-30-227,1 1-1,1 0 1,1 2-1,2-1 1,-11 32-1</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2.440"/>
    </inkml:context>
    <inkml:brush xml:id="br0">
      <inkml:brushProperty name="width" value="0.2" units="cm"/>
      <inkml:brushProperty name="height" value="0.2" units="cm"/>
      <inkml:brushProperty name="color" value="#004F8B"/>
    </inkml:brush>
  </inkml:definitions>
  <inkml:trace contextRef="#ctx0" brushRef="#br0">1 1 24575,'0'0'0,"18"0"0,-1 0 0,1 1 0,26 5 0,-38-4 0,1 0 0,0 1 0,-1-1 0,0 1 0,0 1 0,0-1 0,0 1 0,0 0 0,-1 0 0,0 1 0,10 9 0,2 5 0,76 89 0,-82-94 0,-2 0 0,1 1 0,-2 1 0,0-1 0,12 34 0,-13-31-1365</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7.240"/>
    </inkml:context>
    <inkml:brush xml:id="br0">
      <inkml:brushProperty name="width" value="0.2" units="cm"/>
      <inkml:brushProperty name="height" value="0.2" units="cm"/>
      <inkml:brushProperty name="color" value="#004F8B"/>
    </inkml:brush>
  </inkml:definitions>
  <inkml:trace contextRef="#ctx0" brushRef="#br0">2154 3388 24575,'2'0'0,"-1"-1"0,0 1 0,0-1 0,0 1 0,0-1 0,0 0 0,1 0 0,-1 1 0,0-1 0,-1 0 0,1 0 0,0 0 0,0 0 0,0 0 0,0 0 0,-1 0 0,1 0 0,-1-1 0,1 1 0,-1 0 0,1 0 0,-1 0 0,1-1 0,-1 1 0,0 0 0,0-1 0,0-1 0,5-42 0,-4 40 0,26-316 0,-24-224 0,-5 282 0,-2 196 0,-2 0 0,-18-73 0,7 48 0,10 43 0,-3 2 0,-2-1 0,-2 1 0,-22-49 0,23 66 0,-40-89 0,-124-204 0,131 258 0,-4 2 0,-1 2 0,-81-73 0,30 45 0,-130-88 0,156 116 0,56 43 0,0 1 0,-2 1 0,-30-17 0,-52-27 0,52 29 0,-1 2 0,-65-24 0,38 22 0,31 11 0,-1 2 0,-1 2 0,-58-10 0,-118 0 0,88 16-1365</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9.173"/>
    </inkml:context>
    <inkml:brush xml:id="br0">
      <inkml:brushProperty name="width" value="0.2" units="cm"/>
      <inkml:brushProperty name="height" value="0.2" units="cm"/>
      <inkml:brushProperty name="color" value="#004F8B"/>
    </inkml:brush>
  </inkml:definitions>
  <inkml:trace contextRef="#ctx0" brushRef="#br0">268 1 24575,'-10'11'0,"1"2"0,0-1 0,1 1 0,1 0 0,0 1 0,-7 19 0,-10 18 0,4-17 0,-1 0 0,-2-2 0,-1-1 0,-40 40 0,62-69 0,-1 1 0,1 0 0,-1 0 0,1 0 0,0 0 0,0 0 0,0 0 0,1 1 0,-1-1 0,1 1 0,-1-1 0,1 1 0,0-1 0,1 1 0,-1 0 0,1-1 0,-1 1 0,1 0 0,0 0 0,1-1 0,-1 1 0,1 0 0,-1-1 0,1 1 0,0 0 0,0-1 0,1 1 0,1 3 0,6 9 0,0-2 0,1 1 0,1-2 0,0 1 0,13 11 0,10 13 0,-25-26 0,130 153 0,-50-53-1365</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1.390"/>
    </inkml:context>
    <inkml:brush xml:id="br0">
      <inkml:brushProperty name="width" value="0.2" units="cm"/>
      <inkml:brushProperty name="height" value="0.2" units="cm"/>
      <inkml:brushProperty name="color" value="#004F8B"/>
    </inkml:brush>
  </inkml:definitions>
  <inkml:trace contextRef="#ctx0" brushRef="#br0">3765 0 24575,'-1'2'0,"1"-1"0,-1 0 0,1 0 0,-1 0 0,1 1 0,-1-1 0,0 0 0,0 0 0,1 0 0,-1 0 0,0 0 0,0 0 0,0 0 0,0-1 0,0 1 0,0 0 0,-1 0 0,1-1 0,-2 2 0,-28 11 0,27-11 0,-14 3 0,0 1 0,-1-2 0,1-1 0,-1 0 0,-23 0 0,-99-5 0,59 0 0,-1263 1 0,1186 15 0,0 0 0,65-14 0,0-1 0,-144 17 0,191-9 0,-172 32 0,189-31 0,0 1 0,1 1 0,0 2 0,1 1 0,-32 19 0,13-1 0,0 2 0,3 1 0,1 3 0,-50 54 0,40-28 0,-20 23 0,57-67 0,0 1 0,1 1 0,1 0 0,1 0 0,-14 32 0,12-24 0,-1 0 0,-27 37 0,-70 90 0,94-130 62,-27 44 0,6-7-1551</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3.155"/>
    </inkml:context>
    <inkml:brush xml:id="br0">
      <inkml:brushProperty name="width" value="0.2" units="cm"/>
      <inkml:brushProperty name="height" value="0.2" units="cm"/>
      <inkml:brushProperty name="color" value="#004F8B"/>
    </inkml:brush>
  </inkml:definitions>
  <inkml:trace contextRef="#ctx0" brushRef="#br0">3 0 24575,'-3'133'0,"6"145"0,-2-274 0,0 1 0,-1-1 0,1 0 0,1-1 0,-1 1 0,0 0 0,1 0 0,0 0 0,0-1 0,0 1 0,0-1 0,1 0 0,0 0 0,-1 1 0,1-2 0,0 1 0,0 0 0,0 0 0,1-1 0,-1 0 0,1 0 0,-1 0 0,1 0 0,0 0 0,0-1 0,0 0 0,0 0 0,-1 0 0,2 0 0,6 0 0,14 2 0,0-2 0,0 0 0,0-2 0,24-4 0,-24 3 0,27-4 36,73-20 0,-39 7-1473</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9.356"/>
    </inkml:context>
    <inkml:brush xml:id="br0">
      <inkml:brushProperty name="width" value="0.2" units="cm"/>
      <inkml:brushProperty name="height" value="0.2" units="cm"/>
      <inkml:brushProperty name="color" value="#004F8B"/>
    </inkml:brush>
  </inkml:definitions>
  <inkml:trace contextRef="#ctx0" brushRef="#br0">1520 1 24575,'-12'9'0,"0"0"0,-1-1 0,0 0 0,-1-1 0,1 0 0,-2-2 0,-19 7 0,13-5 0,0 2 0,-25 12 0,-9 9 0,-94 34 0,32-15 0,48-18 0,1 4 0,1 3 0,2 3 0,2 2 0,2 4 0,-103 100 0,58-17 0,52-62 0,39-49 0,1 0 0,1 0 0,1 1 0,1 1 0,0 0 0,2 0 0,0 1 0,-8 35 0,-40 155 0,47-163 0,4-27 0,1 1 0,2-1 0,-2 27 0,3-11 0,-9 44 0,5-46 0,-2 54 0,5-40-299,-2-1 0,-2 0 0,-20 70-1,26-113 132</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17.205"/>
    </inkml:context>
    <inkml:brush xml:id="br0">
      <inkml:brushProperty name="width" value="0.1" units="cm"/>
      <inkml:brushProperty name="height" value="0.1" units="cm"/>
      <inkml:brushProperty name="color" value="#5B2D90"/>
    </inkml:brush>
  </inkml:definitions>
  <inkml:trace contextRef="#ctx0" brushRef="#br0">371 1 24575,'-2'25'0,"-1"1"0,-1-1 0,-14 46 0,6-24 0,-55 217 0,-52 239 0,-14 353 0,125-782 0,3 1 0,10 137 0,1-173 0,16 57 0,-5-25 0,-16-64-112,-1-5 34,1 0 0,-1 0-1,0 0 1,1-1 0,-1 1-1,1 0 1,0 0 0,-1 0-1,1-1 1,0 1 0,0 0-1,0-1 1,0 1 0,0-1-1,2 2 1</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51.289"/>
    </inkml:context>
    <inkml:brush xml:id="br0">
      <inkml:brushProperty name="width" value="0.2" units="cm"/>
      <inkml:brushProperty name="height" value="0.2" units="cm"/>
      <inkml:brushProperty name="color" value="#004F8B"/>
    </inkml:brush>
  </inkml:definitions>
  <inkml:trace contextRef="#ctx0" brushRef="#br0">1 1 24575,'2'0'0,"1"1"0,0 0 0,-1 0 0,1 0 0,-1 0 0,1 0 0,-1 0 0,0 1 0,1-1 0,-1 1 0,0 0 0,0 0 0,0 0 0,0-1 0,0 2 0,-1-1 0,1 0 0,1 3 0,23 45 0,-6 5 0,3-1 0,40 72 0,-62-124 0,0-1 0,0 1 0,0-1 0,0 0 0,0 1 0,0-1 0,0 0 0,0 0 0,1 0 0,-1 0 0,1 0 0,-1 0 0,1 0 0,-1 0 0,1-1 0,-1 1 0,1 0 0,-1-1 0,1 1 0,0-1 0,-1 0 0,4 1 0,-2-2 0,1 1 0,-1-1 0,1 1 0,0-1 0,-1 0 0,1 0 0,-1-1 0,0 1 0,1-1 0,3-2 0,9-7 0,0-1 0,-1-1 0,17-18 0,-19 19 0,157-126-362,-136 112-641</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16.005"/>
    </inkml:context>
    <inkml:brush xml:id="br0">
      <inkml:brushProperty name="width" value="0.1" units="cm"/>
      <inkml:brushProperty name="height" value="0.1" units="cm"/>
      <inkml:brushProperty name="color" value="#AB008B"/>
    </inkml:brush>
  </inkml:definitions>
  <inkml:trace contextRef="#ctx0" brushRef="#br0">8531 59 24575,'-490'-1'0,"-1011"18"0,1366-11 0,-917 51 0,-3 55 0,957-97 0,-526 86 0,8 41 0,385-77 0,-369 112 0,522-151 0,2 4 0,1 4 0,2 2 0,2 4 0,1 3 0,2 2 0,2 4 0,3 3 0,-107 111 0,-418 511 0,482-543 0,6 5 0,7 4 0,-109 216 0,157-256 0,5 2 0,4 2 0,5 1 0,-18 113 0,36-126 0,-2 135 0,18 96 0,1-126 0,9 204 0,-5-311 0,4-1 0,35 129 0,-17-117 0,4-1 0,5-1 0,5-3 0,3-1 0,4-2 0,5-3 0,3-2 0,4-3 0,4-3 0,3-3 0,4-3 0,3-3 0,120 88 0,310 150 0,-96-66 0,-328-194 0,2-3 0,3-4 0,1-3 0,2-5 0,138 36 0,-77-36 0,2-8 0,262 16 0,550-35 0,-773-18 0,154-12 0,-235 9 0,121-29 0,203-55 0,179-42 0,-7-31 0,-569 156 0,958-292 0,143-26 0,170-48 0,-30 11 0,-191 53 0,355-115 0,-648 122 0,-318 116 0,55-29 0,-405 159 0,-2-6 0,121-88 0,-195 119 0,-2-2 0,-1-3 0,51-56 0,-77 71 0,-1-1 0,-1-1 0,-1 0 0,-1-2 0,-2 0 0,-2-1 0,17-45 0,-8-6 0,-2 0 0,-5-2 0,8-99 0,-4-260 0,-21 377 0,-2 1 0,-15-85 0,10 114 0,-1 1 0,-2 0 0,-2 0 0,-1 1 0,-29-53 0,0 17 0,-4 2 0,-2 2 0,-3 1 0,-103-100 0,61 80 0,-3 5 0,-156-102 0,154 124-59,-3 5-1,-2 4 0,-2 4 1,-2 6-1,-217-53 1,-570-50-324,850 138 381,-980-70 2,-3 67 0,707 11 0,-503 1 0,1-33 0,-1202-174 0,860 102-124,-390 100 341,691 6-1655,792-5-4666</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33.873"/>
    </inkml:context>
    <inkml:brush xml:id="br0">
      <inkml:brushProperty name="width" value="0.1" units="cm"/>
      <inkml:brushProperty name="height" value="0.1" units="cm"/>
      <inkml:brushProperty name="color" value="#AB008B"/>
    </inkml:brush>
  </inkml:definitions>
  <inkml:trace contextRef="#ctx0" brushRef="#br0">5301 1 24575,'-12'11'0,"-1"-1"0,0 0 0,0 0 0,-1-1 0,-1-1 0,1 0 0,-1-1 0,-1-1 0,-22 7 0,-4-2 0,-1-2 0,-60 6 0,-489-3 0,368-15 0,-1353 3 0,1385 9 0,-322 58 0,304-34 0,158-25 0,-230 40 0,227-36 0,1 3 0,1 2 0,-55 26 0,58-18 0,2 3 0,0 2 0,-58 48 0,-119 120 0,175-152 0,-3 5 0,2 2 0,2 2 0,3 3 0,3 1 0,-60 108 0,79-117 0,2 2 0,3 0 0,2 1 0,2 1 0,-9 69 0,-13 281 0,30 361 0,10-443 0,-1-220 0,4 0 0,6 0 0,3-1 0,40 137 0,-41-186 0,164 524 0,-54-273 0,-49-131 0,307 650 0,59-50 0,-382-674 0,272 430 0,-240-399 0,208 229 0,-224-287 0,3-3 0,3-4 0,2-3 0,101 54 0,381 175 0,-255-154 0,6-13 0,455 112 0,684 64 0,468-74 0,-278-70 0,-1036-92 0,134-23 0,0-42 0,-315-2 0,377 6 0,570-5 0,-1247-3 0,-1-6 0,205-46 0,240-96 0,-339 87 0,395-136 0,-454 133 0,247-136 0,225-197 0,-375 228 0,-77 42 0,-6-7 0,-6-9 0,280-294 0,-119 43 0,-232 267 0,-55 65 0,-2-3 0,-4-2 0,-3-2 0,-3-1 0,-4-3 0,-3-2 0,-4-1 0,26-98 0,-43 123 0,80-335 0,-80 303 0,-3-1 0,1-134 0,-26-164 0,5 328 0,-2 1 0,-2 1 0,-3 0 0,-33-84 0,9 49 0,-4 2 0,-4 2 0,-64-93 0,78 136 0,-3 1 0,-2 1 0,-1 2 0,-2 2 0,-2 2 0,-2 2 0,-51-34 0,-33-7 0,-3 6 0,-4 6 0,-146-50 0,-440-100 0,450 150 0,-3 12 0,-2 12 0,-281-5 0,-565-31 0,-336-126 0,686 91 0,-1060-252 0,645 34 0,-466-123 0,1190 328 0,-219-53 0,-142-40 0,272 67 0,-289-83 0,745 204 0,-148-38 0,204 58 25,-26-4-1415,46 13-5436</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48.090"/>
    </inkml:context>
    <inkml:brush xml:id="br0">
      <inkml:brushProperty name="width" value="0.1" units="cm"/>
      <inkml:brushProperty name="height" value="0.1" units="cm"/>
      <inkml:brushProperty name="color" value="#AB008B"/>
    </inkml:brush>
  </inkml:definitions>
  <inkml:trace contextRef="#ctx0" brushRef="#br0">3609 142 24575,'-398'-2'0,"-436"5"0,778-2 0,-1 3 0,0 2 0,1 3 0,0 2 0,1 2 0,-80 31 0,-26 24 0,3 7 0,3 7 0,-149 104 0,-413 340 0,665-484 0,2 2 0,-77 86 0,110-108 0,0 0 0,2 1 0,0 0 0,1 1 0,2 1 0,1 0 0,0 0 0,2 1 0,-8 38 0,-1 41 0,-6 189 0,28 110 0,-1-368 0,1-1 0,2 1 0,2-1 0,13 39 0,59 136 0,-28-81 0,-14-32 0,79 144 0,-82-183 0,1-1 0,4-2 0,68 75 0,-66-85 0,162 158 0,-103-122 0,156 96 0,127 46 0,-277-163 0,12-1 0,3-5 0,140 41 0,-125-47 0,484 132 0,-520-154 0,83 14 0,1-9 0,324 14 0,418-38 0,-524-9 0,-335 1 0,-1-2 0,1-4 0,-1-2 0,-1-3 0,0-3 0,-1-3 0,0-3 0,-2-3 0,71-36 0,-98 37 0,0-1 0,54-47 0,26-19 0,-91 72 0,0-2 0,-2 0 0,0-1 0,27-34 0,71-104 0,-31 37 0,-36 46 0,-3-2 0,56-118 0,14-23 0,-75 136 0,-3-2 0,-4-2 0,47-155 0,-69 174 0,-4-1 0,-2 0 0,2-71 0,-6-354 0,-10 278 0,2 178 0,-2 1 0,-2-1 0,-13-52 0,-41-107 0,37 128 0,10 36 0,-1 1 0,-1 0 0,-2 1 0,-24-33 0,-90-107 0,99 136 0,-1 2 0,-2 1 0,-64-46 0,-128-61 0,-129-61 0,-103-49 0,354 198 0,-147-50 0,-118-16 0,85 29 0,277 86 0,-23-9 0,1 2 0,-1 1 0,-1 1 0,-57-5 0,-281-30 0,281 28 0,-124-27 0,181 35-23,0 2 1,-1 1-1,1 2 0,-50 3 0,19 0-1228,30-2-5575</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5.640"/>
    </inkml:context>
    <inkml:brush xml:id="br0">
      <inkml:brushProperty name="width" value="0.1" units="cm"/>
      <inkml:brushProperty name="height" value="0.1" units="cm"/>
      <inkml:brushProperty name="color" value="#AB008B"/>
    </inkml:brush>
  </inkml:definitions>
  <inkml:trace contextRef="#ctx0" brushRef="#br0">392 196 24575,'-1'-1'0,"-1"0"0,1 0 0,0 0 0,0 0 0,-1 0 0,1 0 0,0 0 0,0 0 0,0 0 0,0 0 0,1-1 0,-1 1 0,0 0 0,0-1 0,1 1 0,-1-1 0,1 1 0,-1-1 0,1 1 0,0-1 0,-1 1 0,1-1 0,0-2 0,-5-38 0,5 38 0,1 0 0,-1 0 0,0 0 0,1 1 0,0-1 0,0 0 0,0 0 0,0 1 0,0-1 0,1 0 0,0 1 0,0 0 0,0-1 0,0 1 0,0 0 0,1 0 0,-1 0 0,4-3 0,0 1 0,0 1 0,1 0 0,-1 0 0,1 0 0,0 0 0,0 1 0,0 0 0,14-3 0,-1 2 0,1 0 0,0 1 0,0 2 0,0 0 0,42 4 0,-56-2 0,1 0 0,-1 1 0,0 0 0,0 0 0,0 1 0,0 0 0,0 1 0,-1-1 0,1 1 0,-1 0 0,0 1 0,0-1 0,-1 1 0,1 0 0,-1 1 0,0-1 0,0 1 0,4 7 0,-3-3 0,-1 0 0,1 0 0,-2 0 0,1 1 0,-1 0 0,-1 0 0,0 0 0,0 0 0,-1 0 0,-1 0 0,0 13 0,0-7 0,-1 1 0,-1-1 0,-1 0 0,-1 0 0,0 0 0,-9 27 0,8-36 0,1 1 0,-2-1 0,1 0 0,-1 0 0,0-1 0,-1 1 0,0-1 0,0 0 0,-1-1 0,1 0 0,-2 0 0,1 0 0,0-1 0,-10 5 0,-58 29 0,-2-4 0,-144 45 0,216-78 0,-90 33 0,-49 15 0,133-47 0,7-3 0,-1 1 0,1 0 0,0 0 0,-1 1 0,1-1 0,0 1 0,0 0 0,0 0 0,0 1 0,0-1 0,0 1 0,-4 4 0,8-7 0,0 1 0,-1-1 0,1 0 0,0 0 0,0 0 0,0 1 0,0-1 0,-1 0 0,1 1 0,0-1 0,0 0 0,0 0 0,0 1 0,0-1 0,0 0 0,0 1 0,0-1 0,0 0 0,0 0 0,0 1 0,0-1 0,0 0 0,0 1 0,0-1 0,0 0 0,1 0 0,-1 1 0,0-1 0,0 0 0,0 0 0,0 1 0,0-1 0,1 0 0,-1 0 0,0 1 0,0-1 0,0 0 0,1 0 0,-1 1 0,16 5 0,19-2 0,-35-4 0,421 2 0,-199-5 0,-143 3-1365,-56 0-5461</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6.157"/>
    </inkml:context>
    <inkml:brush xml:id="br0">
      <inkml:brushProperty name="width" value="0.1" units="cm"/>
      <inkml:brushProperty name="height" value="0.1" units="cm"/>
      <inkml:brushProperty name="color" value="#AB008B"/>
    </inkml:brush>
  </inkml:definitions>
  <inkml:trace contextRef="#ctx0" brushRef="#br0">80 1 24575,'4'0'0,"-2"0"0,-12 0 0,-8 0 0,-11 0 0,0 0-8191</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7.539"/>
    </inkml:context>
    <inkml:brush xml:id="br0">
      <inkml:brushProperty name="width" value="0.1" units="cm"/>
      <inkml:brushProperty name="height" value="0.1" units="cm"/>
      <inkml:brushProperty name="color" value="#AB008B"/>
    </inkml:brush>
  </inkml:definitions>
  <inkml:trace contextRef="#ctx0" brushRef="#br0">32 767 24575,'2'4'0,"-1"1"0,1-1 0,0 1 0,1-1 0,-1 0 0,1 0 0,-1 0 0,1 0 0,1-1 0,3 5 0,0 0 0,39 50 0,-18-20 0,2-1 0,1-2 0,1-1 0,2-2 0,52 38 0,-53-50 0,1-2 0,0-1 0,2-1 0,-1-3 0,2-1 0,71 15 0,-14-13 0,154 6 0,-239-20 0,90 4 0,136-12 0,-203 5 0,0-2 0,0-2 0,0 0 0,-1-3 0,0 0 0,0-2 0,-2-1 0,35-21 0,-46 23 0,-1-1 0,0 0 0,-1-2 0,-1 0 0,0 0 0,0-1 0,-2-1 0,0-1 0,-1 0 0,-1 0 0,19-38 0,-19 27 0,-1-1 0,-1 0 0,-2-1 0,-1 0 0,-1 0 0,-1 0 0,-1-48 0,-3 65 0,1-21 0,-2 1 0,-6-39 0,5 61 0,0 0 0,-1 0 0,-1 0 0,0 0 0,0 0 0,-1 1 0,0-1 0,-1 1 0,0 1 0,-8-11 0,-11-8 0,-1 1 0,-1 1 0,-2 1 0,0 2 0,-1 1 0,-2 1 0,0 1 0,-48-20 0,2 7 0,-1 4 0,-136-31 0,136 43 0,-1 3 0,-1 5 0,-126 0 0,170 9 0,-20 0 0,-66 8 0,104-5 0,-1 0 0,1 2 0,0 0 0,1 1 0,-1 1 0,1 1 0,-21 12 0,-8 11 0,2 1 0,2 3 0,1 1 0,-38 42 0,72-69 0,0 1 0,0 0 0,1 0 0,0 0 0,1 1 0,0 0 0,1 1 0,0-1 0,0 1 0,2 0 0,-1 0 0,-1 14 0,1 10 0,2 0 0,3 67 0,1-56 0,-1 39-1365,0-62-5461</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0.939"/>
    </inkml:context>
    <inkml:brush xml:id="br0">
      <inkml:brushProperty name="width" value="0.1" units="cm"/>
      <inkml:brushProperty name="height" value="0.1" units="cm"/>
      <inkml:brushProperty name="color" value="#AB008B"/>
    </inkml:brush>
  </inkml:definitions>
  <inkml:trace contextRef="#ctx0" brushRef="#br0">130 220 24575,'0'0'0,"1"1"0,-1-1 0,1 0 0,-1 0 0,1 1 0,-1-1 0,1 0 0,-1 0 0,1 0 0,0 0 0,-1 0 0,1 0 0,-1 0 0,1 0 0,-1 0 0,1 0 0,-1 0 0,1 0 0,0 0 0,-1 0 0,1 0 0,-1-1 0,1 1 0,-1 0 0,1 0 0,-1-1 0,1 1 0,-1 0 0,0-1 0,1 1 0,-1 0 0,1-2 0,30-15 0,-20 11 0,105-63 0,12-6 0,-110 66 0,0 1 0,1 0 0,-1 2 0,2 0 0,25-4 0,-42 9 0,0 1 0,-1-1 0,1 1 0,-1 0 0,1-1 0,0 1 0,0 0 0,-1 1 0,1-1 0,0 0 0,-1 1 0,1 0 0,-1-1 0,1 1 0,-1 0 0,1 0 0,-1 0 0,1 1 0,-1-1 0,0 1 0,0-1 0,0 1 0,0 0 0,0 0 0,0 0 0,0 0 0,2 3 0,-2 1 0,1 0 0,-1 1 0,0-1 0,-1 1 0,1-1 0,-1 1 0,0 0 0,-1 0 0,0 13 0,0-11 0,0 0 0,0 0 0,-1 0 0,0 0 0,0-1 0,-1 1 0,0 0 0,-1 0 0,0-1 0,0 0 0,-1 1 0,0-1 0,-1 0 0,1-1 0,-1 1 0,-1-1 0,1 0 0,-1 0 0,-1-1 0,1 0 0,-1 0 0,0 0 0,-1-1 0,-9 5 0,-163 125 0,151-112 0,159-86 0,-99 48 0,95-43 0,-112 53 0,1 0 0,-1 1 0,1 1 0,-1 0 0,1 1 0,0 1 0,16 0 0,-26 2 0,0 0 0,-1 0 0,1 1 0,-1-1 0,1 1 0,-1 0 0,0 0 0,0 1 0,0-1 0,0 1 0,0 0 0,0 0 0,-1 0 0,1 1 0,-1-1 0,0 1 0,0 0 0,-1 0 0,1 0 0,-1 0 0,1 0 0,1 8 0,7 11 0,-3 1 0,12 46 0,-19-67 0,3 17 0,-1 0 0,-1 0 0,-1 1 0,-1-1 0,-1 0 0,-1 1 0,0-1 0,-11 40 0,1-19 0,-1 1 0,-3-2 0,-24 47 0,32-71 0,-1-1 0,0 0 0,-1-1 0,-1 0 0,0 0 0,-1-1 0,0-1 0,-1 0 0,-1 0 0,0-1 0,0-1 0,-1-1 0,0 0 0,-1-1 0,0 0 0,0-1 0,-1-1 0,1-1 0,-1 0 0,-1-1 0,1-1 0,-1-1 0,-25 1 0,27-3 0,1 0 0,-1 0 0,1-2 0,-1 1 0,1-2 0,0 0 0,0-1 0,0-1 0,1 0 0,-1-1 0,1-1 0,1 0 0,-1 0 0,1-2 0,0 1 0,1-2 0,0 0 0,1 0 0,0-1 0,0 0 0,1-1 0,1-1 0,-9-13 0,-2-11-273,1-1 0,2 0 0,2-2 0,-14-52 0,23 69-6553</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2.573"/>
    </inkml:context>
    <inkml:brush xml:id="br0">
      <inkml:brushProperty name="width" value="0.1" units="cm"/>
      <inkml:brushProperty name="height" value="0.1" units="cm"/>
      <inkml:brushProperty name="color" value="#AB008B"/>
    </inkml:brush>
  </inkml:definitions>
  <inkml:trace contextRef="#ctx0" brushRef="#br0">200 1232 24575,'1'25'0,"1"1"0,1 0 0,1-1 0,2 1 0,16 47 0,-1-22 0,48 86 0,-49-104 0,1-2 0,1 0 0,2-1 0,1-2 0,2 0 0,0-2 0,2-1 0,1-1 0,1-1 0,41 22 0,-33-24 0,2-1 0,0-2 0,1-2 0,1-1 0,0-3 0,1-1 0,0-3 0,60 5 0,244-11 0,-184-5 0,-140 2 0,-1-2 0,1 0 0,-1-1 0,0-2 0,-1 0 0,1-1 0,-1-2 0,-1 0 0,1-1 0,-2-1 0,1-1 0,-2-1 0,33-27 0,5-11 0,-3-3 0,92-117 0,-125 142 0,-1 0 0,-2-2 0,-1 0 0,-1-1 0,-2 0 0,-1-2 0,-2 1 0,8-38 0,-8 15 0,-2 0 0,-2-1 0,-3 1 0,-5-76 0,-6 68 0,-4 1 0,-2 0 0,-3 1 0,-29-74 0,34 103 0,-2 2 0,-1 0 0,-2 0 0,0 2 0,-2 0 0,-2 0 0,0 2 0,-2 1 0,-1 0 0,-1 2 0,-1 1 0,0 1 0,-2 1 0,-1 1 0,-1 1 0,0 2 0,-1 1 0,-41-16 0,9 9 0,-1 2 0,-1 3 0,-1 3 0,0 3 0,-74-5 0,-334 8 0,341 11 0,103-2 0,0 1 0,0 2 0,0 1 0,0 1 0,-36 11 0,51-11 0,-1 1 0,2 0 0,-1 1 0,1 0 0,0 1 0,0 1 0,1 0 0,0 1 0,1 0 0,0 0 0,0 2 0,-9 12 0,-166 215 0,174-225 0,-26 33 0,-43 69 0,71-100 0,1 1 0,1-1 0,1 1 0,0 1 0,1-1 0,1 1 0,1 0 0,-4 34 0,4 67 0,12 127 0,-6-231 0,0-1 0,1 1 0,1-1 0,0 1 0,1-1 0,1-1 0,13 25 0,63 86 0,-62-96 0,-16-22-170,1-1-1,-1 1 0,1-1 1,0 0-1,1-1 0,-1 1 1,11 5-1,2 0-6655</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3.156"/>
    </inkml:context>
    <inkml:brush xml:id="br0">
      <inkml:brushProperty name="width" value="0.1" units="cm"/>
      <inkml:brushProperty name="height" value="0.1" units="cm"/>
      <inkml:brushProperty name="color" value="#AB008B"/>
    </inkml:brush>
  </inkml:definitions>
  <inkml:trace contextRef="#ctx0" brushRef="#br0">0 246 24575,'13'0'0,"1"-1"0,-1-1 0,0 0 0,0-1 0,-1-1 0,1 0 0,0 0 0,17-10 0,8-7 0,45-32 0,18-11 0,-2-9 0,-99 73 0,1 0 0,-1 0 0,1 0 0,-1 0 0,1 0 0,-1 0 0,1 0 0,-1 0 0,1 1 0,-1-1 0,1 0 0,-1 0 0,1 1 0,-1-1 0,1 0 0,-1 0 0,1 1 0,-1-1 0,0 0 0,1 1 0,-1-1 0,1 1 0,-1-1 0,0 1 0,0-1 0,1 0 0,-1 1 0,0-1 0,0 1 0,1-1 0,-1 1 0,0-1 0,0 1 0,0 0 0,0-1 0,0 1 0,0-1 0,0 1 0,0-1 0,0 1 0,0-1 0,0 1 0,0-1 0,0 1 0,-1 0 0,1 30 0,-14 48 0,8-50 0,-4 44 0,-4 34 0,8-73 0,-2 61 0,8-41 0,1-1 0,-3 0 0,-13 87 0,-13 79 0,21-165-1365,4-31-5461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19.206"/>
    </inkml:context>
    <inkml:brush xml:id="br0">
      <inkml:brushProperty name="width" value="0.1" units="cm"/>
      <inkml:brushProperty name="height" value="0.1" units="cm"/>
      <inkml:brushProperty name="color" value="#5B2D90"/>
    </inkml:brush>
  </inkml:definitions>
  <inkml:trace contextRef="#ctx0" brushRef="#br0">0 250 24575,'8'-6'0,"-1"0"0,1 1 0,0 0 0,1 0 0,15-7 0,28-17 0,-17 2 0,1 1 0,1 2 0,1 2 0,0 1 0,2 2 0,57-19 0,-95 37 0,1 0 0,-1 1 0,1-1 0,0 1 0,-1-1 0,1 1 0,0 0 0,0 0 0,-1 0 0,1 0 0,0 1 0,-1-1 0,1 1 0,0-1 0,-1 1 0,1 0 0,-1 0 0,1 0 0,-1 1 0,1-1 0,-1 1 0,2 1 0,0 0 0,-1 1 0,0 0 0,0 0 0,0 0 0,-1 0 0,1 0 0,-1 1 0,0-1 0,-1 1 0,1-1 0,1 8 0,1 13 0,0-1 0,-2 1 0,-1 45 0,-2-64 0,2 107 0,-5 87 0,-24-10 0,-1 15 0,16-136 0,8-47 0,1 0 0,-2 33 0,4-21 0,1-19 0,0-1 0,0 1 0,2-1 0,-1 1 0,2-1 0,0 0 0,4 15 0,-5-27-85,0 0 0,0 0-1,1 0 1,-1 0 0,0 0-1,1 0 1,-1-1 0,1 1-1,0 0 1,0-1 0,-1 1-1,1-1 1,0 1 0,0-1-1,3 1 1,13 5-6741</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6.240"/>
    </inkml:context>
    <inkml:brush xml:id="br0">
      <inkml:brushProperty name="width" value="0.1" units="cm"/>
      <inkml:brushProperty name="height" value="0.1" units="cm"/>
      <inkml:brushProperty name="color" value="#AB008B"/>
    </inkml:brush>
  </inkml:definitions>
  <inkml:trace contextRef="#ctx0" brushRef="#br0">251 1449 24575,'1'2'0,"-1"1"0,1-1 0,0 1 0,0-1 0,-1 0 0,2 0 0,-1 1 0,0-1 0,0 0 0,1 0 0,-1 0 0,1 0 0,0 0 0,-1-1 0,4 3 0,34 27 0,-27-22 0,18 12 0,1-1 0,0-1 0,1-1 0,47 17 0,143 40 0,-128-45 0,-57-20 0,0-1 0,1-2 0,0-1 0,42 0 0,155-7 0,-89-3 0,-120 4 0,3 2 0,0-2 0,0-2 0,0 0 0,0-2 0,0-1 0,45-14 0,-61 12 0,-1-1 0,0 0 0,0-1 0,-1-1 0,0 0 0,-1 0 0,0-1 0,17-24 0,-9 12 0,-8 9 0,0 0 0,-1 0 0,-1-1 0,0-1 0,-1 1 0,-1-1 0,-1 0 0,0-1 0,-1 1 0,0-1 0,1-20 0,-1-25 0,-6-109 0,-1 65 0,3 67 0,-1 0 0,-2 1 0,-2-1 0,-1 1 0,-2 0 0,-17-48 0,0 13 0,8 23 0,-2 0 0,-43-82 0,33 90 0,-36-42 0,44 59 0,-1 2 0,-1 2 0,-2 0 0,1 2 0,-2 1 0,-1 0 0,-45-21 0,29 17 0,-2 1 0,0 3 0,-1 1 0,-1 2 0,0 3 0,-1 1 0,0 3 0,0 1 0,-88 1 0,84 7 0,-69 9 0,102-6 0,0 0 0,1 1 0,-1 1 0,1 1 0,0 0 0,-32 19 0,-19 17 0,-96 77 0,137-96 0,0 1 0,2 1 0,1 1 0,1 2 0,-33 52 0,41-52 0,2 1 0,0 0 0,-13 50 0,-17 99 0,37-132 0,2 0 0,3 1 0,4 74 0,1-27 0,-3-87 0,1 1 0,0 0 0,1 0 0,0-1 0,0 1 0,1-1 0,0 0 0,0 0 0,1 0 0,0 0 0,0 0 0,1-1 0,7 9 0,8 7 0,1-1 0,35 29 0,-43-40 0,2 0 0,0 0 0,1-1 0,0-1 0,19 8 0,25 14 0,-38-18 0,12 9 0,1-1 0,2-2 0,0-2 0,48 16 0,-28-15-1365,-37-8-5461</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6:25.261"/>
    </inkml:context>
    <inkml:brush xml:id="br0">
      <inkml:brushProperty name="width" value="0.1" units="cm"/>
      <inkml:brushProperty name="height" value="0.1" units="cm"/>
      <inkml:brushProperty name="color" value="#00A0D7"/>
    </inkml:brush>
  </inkml:definitions>
  <inkml:trace contextRef="#ctx0" brushRef="#br0">0 1 24575,'2618'0'0,"-2136"32"0,-2 40 0,-132-18 0,681 181 0,351 175 0,-665-122 0,-482-185 0,-216-96 0,11 4 0,-1 1 0,0 1 0,0 2 0,-2 0 0,36 29 0,-8 1 0,2-2 0,95 56 0,-75-53 0,-1 4 0,132 116 0,-85-75 0,28 26 0,-104-87-1365,-24-16-5461</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6:26.765"/>
    </inkml:context>
    <inkml:brush xml:id="br0">
      <inkml:brushProperty name="width" value="0.1" units="cm"/>
      <inkml:brushProperty name="height" value="0.1" units="cm"/>
      <inkml:brushProperty name="color" value="#00A0D7"/>
    </inkml:brush>
  </inkml:definitions>
  <inkml:trace contextRef="#ctx0" brushRef="#br0">586 0 24575,'62'66'0,"58"81"0,-109-133 0,-1 1 0,-1 0 0,0 0 0,-1 1 0,-1 0 0,0 1 0,-2 0 0,0 0 0,0 0 0,-2 0 0,3 22 0,-7-37 0,1 1 0,0-1 0,-1 0 0,1 1 0,-1-1 0,0 0 0,1 1 0,-1-1 0,-1 0 0,1 0 0,0 0 0,0 1 0,-1-1 0,1-1 0,-1 1 0,1 0 0,-1 0 0,0-1 0,0 1 0,0-1 0,0 1 0,0-1 0,0 0 0,0 0 0,-1 0 0,1 0 0,0 0 0,-1 0 0,1-1 0,0 1 0,-4 0 0,-10 1 0,1 0 0,-1 0 0,-28-2 0,29 0 0,-106-4 0,-85 3 0,181 5 18,0 1-1,0 1 0,-46 18 1,55-17-162,0-1 1,-1 0-1,0-1 1,0-1-1,0-1 1,-1 0-1,1-1 1,-1-1-1,-26-2 1,19-4-6683</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6:28.749"/>
    </inkml:context>
    <inkml:brush xml:id="br0">
      <inkml:brushProperty name="width" value="0.1" units="cm"/>
      <inkml:brushProperty name="height" value="0.1" units="cm"/>
      <inkml:brushProperty name="color" value="#00A0D7"/>
    </inkml:brush>
  </inkml:definitions>
  <inkml:trace contextRef="#ctx0" brushRef="#br0">443 1 24575,'-12'11'0,"-1"0"0,-1-1 0,-25 15 0,-24 18 0,-168 185 0,181-175 0,48-52 0,1 1 0,-1-1 0,1 0 0,-1 1 0,1-1 0,0 1 0,-1 0 0,1-1 0,0 1 0,0 0 0,0 0 0,0 0 0,1 0 0,-1 0 0,1-1 0,-1 1 0,1 0 0,-1 1 0,1-1 0,0 0 0,0 0 0,0 0 0,0 0 0,0 0 0,1 0 0,-1 0 0,0 0 0,1 0 0,0 0 0,-1 0 0,1-1 0,0 1 0,0 0 0,2 2 0,3 3 0,1-1 0,0 1 0,0-2 0,1 1 0,0-1 0,12 7 0,12 8 0,47 36 0,-10-9 0,-2 3 0,60 59 0,-32-23-1365,-79-74-5461</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2.657"/>
    </inkml:context>
    <inkml:brush xml:id="br0">
      <inkml:brushProperty name="width" value="0.2" units="cm"/>
      <inkml:brushProperty name="height" value="0.2" units="cm"/>
      <inkml:brushProperty name="color" value="#004F8B"/>
    </inkml:brush>
  </inkml:definitions>
  <inkml:trace contextRef="#ctx0" brushRef="#br0">0 1 24575,'0'67'0,"11"325"0,-5-328 0,3-2 0,3 1 0,2-2 0,27 73 0,-12-56 0,80 248 0,-91-269 0,42 94 0,-16-46 0,-21-54 0,2-1 0,3-1 0,1-2 0,3-1 0,39 44 0,-41-56 0,2 0 0,1-3 0,63 48 0,27 3 0,62 47 0,-142-98 0,2-2 0,57 27 0,-39-23 0,98 56 0,-160-88 0,30 15 0,1 0 0,0-2 0,37 10 0,-61-22 0,3 1 0,0 0 0,0 0 0,0 1 0,0 0 0,-1 1 0,19 11 0,-29-16 0,0 1 0,1-1 0,-1 0 0,0 0 0,0 0 0,0 0 0,1 0 0,-1 1 0,0-1 0,0 0 0,0 0 0,0 0 0,0 1 0,1-1 0,-1 0 0,0 0 0,0 1 0,0-1 0,0 0 0,0 0 0,0 1 0,0-1 0,0 0 0,0 0 0,0 1 0,0-1 0,0 0 0,0 0 0,0 1 0,0-1 0,0 0 0,0 0 0,0 0 0,0 1 0,0-1 0,0 0 0,0 0 0,-1 1 0,1-1 0,0 0 0,0 0 0,-13 6 0,-16-2 0,-20-8-1365</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4.306"/>
    </inkml:context>
    <inkml:brush xml:id="br0">
      <inkml:brushProperty name="width" value="0.2" units="cm"/>
      <inkml:brushProperty name="height" value="0.2" units="cm"/>
      <inkml:brushProperty name="color" value="#004F8B"/>
    </inkml:brush>
  </inkml:definitions>
  <inkml:trace contextRef="#ctx0" brushRef="#br0">133 0 24575,'2'9'0,"0"0"0,1 0 0,0-1 0,0 1 0,1-1 0,0 0 0,1 0 0,0 0 0,0-1 0,0 1 0,10 8 0,5 11 0,10 18 0,2-2 0,44 46 0,-74-87 0,0 0 0,0 1 0,-1-1 0,1 0 0,-1 1 0,1-1 0,-1 1 0,0-1 0,0 1 0,0 0 0,0-1 0,0 1 0,0 0 0,-1 0 0,0 0 0,1-1 0,-1 1 0,0 0 0,0 0 0,-1 0 0,1 0 0,0-1 0,-1 1 0,0 0 0,0 0 0,0-1 0,0 1 0,0 0 0,0-1 0,-1 1 0,1-1 0,-1 0 0,0 1 0,-2 2 0,-9 9 0,0 0 0,0-1 0,-2 0 0,-18 12 0,15-11 0,-46 37 0,-98 76 0,148-120 116,12-6-321</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7.622"/>
    </inkml:context>
    <inkml:brush xml:id="br0">
      <inkml:brushProperty name="width" value="0.2" units="cm"/>
      <inkml:brushProperty name="height" value="0.2" units="cm"/>
      <inkml:brushProperty name="color" value="#004F8B"/>
    </inkml:brush>
  </inkml:definitions>
  <inkml:trace contextRef="#ctx0" brushRef="#br0">0 711 24575,'5'4'0,"0"-1"0,0 0 0,0 0 0,0 0 0,1 0 0,-1-1 0,1 0 0,0 0 0,8 2 0,61 9 0,-57-10 0,268 40 0,-199-30 0,-1-4 0,1-4 0,162-11 0,-207 0 0,0-2 0,-1-2 0,80-29 0,0 0 0,441-158 0,-441 139 0,-74 34 0,68-24 0,-85 35 0,-1-1 0,0-2 0,-1 0 0,39-32 0,-1 2 0,35-24-682,110-98-1</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8.773"/>
    </inkml:context>
    <inkml:brush xml:id="br0">
      <inkml:brushProperty name="width" value="0.2" units="cm"/>
      <inkml:brushProperty name="height" value="0.2" units="cm"/>
      <inkml:brushProperty name="color" value="#004F8B"/>
    </inkml:brush>
  </inkml:definitions>
  <inkml:trace contextRef="#ctx0" brushRef="#br0">511 0 24575,'-23'2'0,"-1"1"0,1 1 0,0 1 0,0 0 0,1 2 0,-30 13 0,15-6 0,-40 9 0,46-16 0,1 0 0,0 3 0,0 0 0,-53 27 0,81-32 0,14-4 0,16-5 0,-23 2-29,73-15-639,119-43 0</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9.573"/>
    </inkml:context>
    <inkml:brush xml:id="br0">
      <inkml:brushProperty name="width" value="0.2" units="cm"/>
      <inkml:brushProperty name="height" value="0.2" units="cm"/>
      <inkml:brushProperty name="color" value="#004F8B"/>
    </inkml:brush>
  </inkml:definitions>
  <inkml:trace contextRef="#ctx0" brushRef="#br0">1 0 24575,'8'1'0,"1"-1"0,-1 1 0,1 0 0,-1 1 0,0 0 0,0 0 0,0 1 0,0 0 0,0 0 0,-1 1 0,1 0 0,-1 1 0,0-1 0,0 1 0,-1 1 0,1-1 0,-1 1 0,0 0 0,6 9 0,-4-4 0,0 1 0,-1 0 0,0 1 0,-1-1 0,0 1 0,-1 1 0,-1-1 0,0 1 0,-1-1 0,3 29 0,1 6 0,20 73 0,-8-42 0,-17-72-227,-1 0-1,1 0 1,1 0-1,-1-1 1,7 12-1</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0.390"/>
    </inkml:context>
    <inkml:brush xml:id="br0">
      <inkml:brushProperty name="width" value="0.2" units="cm"/>
      <inkml:brushProperty name="height" value="0.2" units="cm"/>
      <inkml:brushProperty name="color" value="#004F8B"/>
    </inkml:brush>
  </inkml:definitions>
  <inkml:trace contextRef="#ctx0" brushRef="#br0">1 2449 24575,'14'-1'0,"1"0"0,-1-1 0,1-1 0,-1 0 0,0-1 0,0-1 0,0 0 0,0-1 0,18-11 0,13-10 0,55-45 0,-11 9 0,-25 17 0,-2-2 0,-2-3 0,88-96 0,131-199 0,-138 160 0,-94 121 0,-2-3 0,39-81 0,-27 47 0,-34 56 0,-3-2 0,30-97 0,-24 64 0,12-47 0,18-48 0,-49 153 0,0 0 0,-2 0 0,3-33 0,0 9 0,-5 20 39,0-49-1,-3 56-326,0 0-1,2 0 1,0 0-1,8-33 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1.523"/>
    </inkml:context>
    <inkml:brush xml:id="br0">
      <inkml:brushProperty name="width" value="0.1" units="cm"/>
      <inkml:brushProperty name="height" value="0.1" units="cm"/>
      <inkml:brushProperty name="color" value="#5B2D90"/>
    </inkml:brush>
  </inkml:definitions>
  <inkml:trace contextRef="#ctx0" brushRef="#br0">905 342 24575,'-2'-20'0,"-1"0"0,0-1 0,-2 1 0,-1 1 0,0-1 0,-1 1 0,-1 0 0,-1 1 0,-1 0 0,-21-30 0,26 42 0,-1-1 0,0 1 0,-1 0 0,1 1 0,-1 0 0,0 0 0,-1 0 0,1 1 0,-1 0 0,0 0 0,0 1 0,-9-3 0,-10-2 0,0 1 0,-39-5 0,42 9 0,0 1 0,-1 1 0,1 1 0,0 1 0,-1 1 0,1 1 0,0 2 0,1 0 0,-1 1 0,-34 15 0,44-15 0,0 1 0,0 0 0,1 1 0,0 1 0,1 0 0,0 1 0,0 0 0,1 1 0,0 0 0,1 0 0,0 1 0,1 1 0,0 0 0,1 0 0,1 0 0,0 1 0,-7 22 0,2-3 0,-46 157 0,50-156 0,2 0 0,1 0 0,-1 60 0,6-88 0,0 31 0,1 0 0,11 64 0,-10-88 0,2-1 0,0 1 0,0-1 0,1 0 0,0-1 0,1 1 0,1-1 0,0 0 0,0-1 0,1 1 0,15 14 0,5 4 0,-9-9 0,1-1 0,24 18 0,-36-31 0,1 0 0,0-1 0,0 0 0,1-1 0,-1 0 0,1 0 0,0-1 0,0-1 0,12 3 0,28 3 0,-28-3 0,1-2 0,35 2 0,-49-6 0,0 1 0,0-1 0,0-1 0,0 1 0,-1-2 0,1 1 0,0-1 0,-1 0 0,16-9 0,-12 6-124,0-1 0,-1 0 0,0 0 0,0-1 0,0-1 0,-1 0-1,0 0 1,-1-1 0,0 0 0,15-22 0,-16 13-6702</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1.439"/>
    </inkml:context>
    <inkml:brush xml:id="br0">
      <inkml:brushProperty name="width" value="0.2" units="cm"/>
      <inkml:brushProperty name="height" value="0.2" units="cm"/>
      <inkml:brushProperty name="color" value="#004F8B"/>
    </inkml:brush>
  </inkml:definitions>
  <inkml:trace contextRef="#ctx0" brushRef="#br0">256 1 24575,'-5'0'0,"1"0"0,0 1 0,0 0 0,0 0 0,0 0 0,0 0 0,0 1 0,0 0 0,0 0 0,0 0 0,0 0 0,1 0 0,0 1 0,-1-1 0,1 1 0,0 0 0,-5 6 0,-4 7 0,0 0 0,-16 30 0,-6 8 0,17-30-227,1 1-1,1 0 1,1 2-1,2-1 1,-11 32-1</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2.440"/>
    </inkml:context>
    <inkml:brush xml:id="br0">
      <inkml:brushProperty name="width" value="0.2" units="cm"/>
      <inkml:brushProperty name="height" value="0.2" units="cm"/>
      <inkml:brushProperty name="color" value="#004F8B"/>
    </inkml:brush>
  </inkml:definitions>
  <inkml:trace contextRef="#ctx0" brushRef="#br0">1 1 24575,'0'0'0,"18"0"0,-1 0 0,1 1 0,26 5 0,-38-4 0,1 0 0,0 1 0,-1-1 0,0 1 0,0 1 0,0-1 0,0 1 0,0 0 0,-1 0 0,0 1 0,10 9 0,2 5 0,76 89 0,-82-94 0,-2 0 0,1 1 0,-2 1 0,0-1 0,12 34 0,-13-31-1365</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7.240"/>
    </inkml:context>
    <inkml:brush xml:id="br0">
      <inkml:brushProperty name="width" value="0.2" units="cm"/>
      <inkml:brushProperty name="height" value="0.2" units="cm"/>
      <inkml:brushProperty name="color" value="#004F8B"/>
    </inkml:brush>
  </inkml:definitions>
  <inkml:trace contextRef="#ctx0" brushRef="#br0">2154 3388 24575,'2'0'0,"-1"-1"0,0 1 0,0-1 0,0 1 0,0-1 0,0 0 0,1 0 0,-1 1 0,0-1 0,-1 0 0,1 0 0,0 0 0,0 0 0,0 0 0,0 0 0,-1 0 0,1 0 0,-1-1 0,1 1 0,-1 0 0,1 0 0,-1 0 0,1-1 0,-1 1 0,0 0 0,0-1 0,0-1 0,5-42 0,-4 40 0,26-316 0,-24-224 0,-5 282 0,-2 196 0,-2 0 0,-18-73 0,7 48 0,10 43 0,-3 2 0,-2-1 0,-2 1 0,-22-49 0,23 66 0,-40-89 0,-124-204 0,131 258 0,-4 2 0,-1 2 0,-81-73 0,30 45 0,-130-88 0,156 116 0,56 43 0,0 1 0,-2 1 0,-30-17 0,-52-27 0,52 29 0,-1 2 0,-65-24 0,38 22 0,31 11 0,-1 2 0,-1 2 0,-58-10 0,-118 0 0,88 16-1365</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9.173"/>
    </inkml:context>
    <inkml:brush xml:id="br0">
      <inkml:brushProperty name="width" value="0.2" units="cm"/>
      <inkml:brushProperty name="height" value="0.2" units="cm"/>
      <inkml:brushProperty name="color" value="#004F8B"/>
    </inkml:brush>
  </inkml:definitions>
  <inkml:trace contextRef="#ctx0" brushRef="#br0">268 1 24575,'-10'11'0,"1"2"0,0-1 0,1 1 0,1 0 0,0 1 0,-7 19 0,-10 18 0,4-17 0,-1 0 0,-2-2 0,-1-1 0,-40 40 0,62-69 0,-1 1 0,1 0 0,-1 0 0,1 0 0,0 0 0,0 0 0,0 0 0,1 1 0,-1-1 0,1 1 0,-1-1 0,1 1 0,0-1 0,1 1 0,-1 0 0,1-1 0,-1 1 0,1 0 0,0 0 0,1-1 0,-1 1 0,1 0 0,-1-1 0,1 1 0,0 0 0,0-1 0,1 1 0,1 3 0,6 9 0,0-2 0,1 1 0,1-2 0,0 1 0,13 11 0,10 13 0,-25-26 0,130 153 0,-50-53-1365</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1.390"/>
    </inkml:context>
    <inkml:brush xml:id="br0">
      <inkml:brushProperty name="width" value="0.2" units="cm"/>
      <inkml:brushProperty name="height" value="0.2" units="cm"/>
      <inkml:brushProperty name="color" value="#004F8B"/>
    </inkml:brush>
  </inkml:definitions>
  <inkml:trace contextRef="#ctx0" brushRef="#br0">3765 0 24575,'-1'2'0,"1"-1"0,-1 0 0,1 0 0,-1 0 0,1 1 0,-1-1 0,0 0 0,0 0 0,1 0 0,-1 0 0,0 0 0,0 0 0,0 0 0,0-1 0,0 1 0,0 0 0,-1 0 0,1-1 0,-2 2 0,-28 11 0,27-11 0,-14 3 0,0 1 0,-1-2 0,1-1 0,-1 0 0,-23 0 0,-99-5 0,59 0 0,-1263 1 0,1186 15 0,0 0 0,65-14 0,0-1 0,-144 17 0,191-9 0,-172 32 0,189-31 0,0 1 0,1 1 0,0 2 0,1 1 0,-32 19 0,13-1 0,0 2 0,3 1 0,1 3 0,-50 54 0,40-28 0,-20 23 0,57-67 0,0 1 0,1 1 0,1 0 0,1 0 0,-14 32 0,12-24 0,-1 0 0,-27 37 0,-70 90 0,94-130 62,-27 44 0,6-7-1551</inkml:trace>
</inkml:ink>
</file>

<file path=ppt/ink/ink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3.155"/>
    </inkml:context>
    <inkml:brush xml:id="br0">
      <inkml:brushProperty name="width" value="0.2" units="cm"/>
      <inkml:brushProperty name="height" value="0.2" units="cm"/>
      <inkml:brushProperty name="color" value="#004F8B"/>
    </inkml:brush>
  </inkml:definitions>
  <inkml:trace contextRef="#ctx0" brushRef="#br0">3 0 24575,'-3'133'0,"6"145"0,-2-274 0,0 1 0,-1-1 0,1 0 0,1-1 0,-1 1 0,0 0 0,1 0 0,0 0 0,0-1 0,0 1 0,0-1 0,1 0 0,0 0 0,-1 1 0,1-2 0,0 1 0,0 0 0,0 0 0,1-1 0,-1 0 0,1 0 0,-1 0 0,1 0 0,0 0 0,0-1 0,0 0 0,0 0 0,-1 0 0,2 0 0,6 0 0,14 2 0,0-2 0,0 0 0,0-2 0,24-4 0,-24 3 0,27-4 36,73-20 0,-39 7-1473</inkml:trace>
</inkml:ink>
</file>

<file path=ppt/ink/ink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9.356"/>
    </inkml:context>
    <inkml:brush xml:id="br0">
      <inkml:brushProperty name="width" value="0.2" units="cm"/>
      <inkml:brushProperty name="height" value="0.2" units="cm"/>
      <inkml:brushProperty name="color" value="#004F8B"/>
    </inkml:brush>
  </inkml:definitions>
  <inkml:trace contextRef="#ctx0" brushRef="#br0">1520 1 24575,'-12'9'0,"0"0"0,-1-1 0,0 0 0,-1-1 0,1 0 0,-2-2 0,-19 7 0,13-5 0,0 2 0,-25 12 0,-9 9 0,-94 34 0,32-15 0,48-18 0,1 4 0,1 3 0,2 3 0,2 2 0,2 4 0,-103 100 0,58-17 0,52-62 0,39-49 0,1 0 0,1 0 0,1 1 0,1 1 0,0 0 0,2 0 0,0 1 0,-8 35 0,-40 155 0,47-163 0,4-27 0,1 1 0,2-1 0,-2 27 0,3-11 0,-9 44 0,5-46 0,-2 54 0,5-40-299,-2-1 0,-2 0 0,-20 70-1,26-113 132</inkml:trace>
</inkml:ink>
</file>

<file path=ppt/ink/ink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51.289"/>
    </inkml:context>
    <inkml:brush xml:id="br0">
      <inkml:brushProperty name="width" value="0.2" units="cm"/>
      <inkml:brushProperty name="height" value="0.2" units="cm"/>
      <inkml:brushProperty name="color" value="#004F8B"/>
    </inkml:brush>
  </inkml:definitions>
  <inkml:trace contextRef="#ctx0" brushRef="#br0">1 1 24575,'2'0'0,"1"1"0,0 0 0,-1 0 0,1 0 0,-1 0 0,1 0 0,-1 0 0,0 1 0,1-1 0,-1 1 0,0 0 0,0 0 0,0 0 0,0-1 0,0 2 0,-1-1 0,1 0 0,1 3 0,23 45 0,-6 5 0,3-1 0,40 72 0,-62-124 0,0-1 0,0 1 0,0-1 0,0 0 0,0 1 0,0-1 0,0 0 0,0 0 0,1 0 0,-1 0 0,1 0 0,-1 0 0,1 0 0,-1 0 0,1-1 0,-1 1 0,1 0 0,-1-1 0,1 1 0,0-1 0,-1 0 0,4 1 0,-2-2 0,1 1 0,-1-1 0,1 1 0,0-1 0,-1 0 0,1 0 0,-1-1 0,0 1 0,1-1 0,3-2 0,9-7 0,0-1 0,-1-1 0,17-18 0,-19 19 0,157-126-362,-136 112-641</inkml:trace>
</inkml:ink>
</file>

<file path=ppt/ink/ink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16.005"/>
    </inkml:context>
    <inkml:brush xml:id="br0">
      <inkml:brushProperty name="width" value="0.1" units="cm"/>
      <inkml:brushProperty name="height" value="0.1" units="cm"/>
      <inkml:brushProperty name="color" value="#AB008B"/>
    </inkml:brush>
  </inkml:definitions>
  <inkml:trace contextRef="#ctx0" brushRef="#br0">8531 59 24575,'-490'-1'0,"-1011"18"0,1366-11 0,-917 51 0,-3 55 0,957-97 0,-526 86 0,8 41 0,385-77 0,-369 112 0,522-151 0,2 4 0,1 4 0,2 2 0,2 4 0,1 3 0,2 2 0,2 4 0,3 3 0,-107 111 0,-418 511 0,482-543 0,6 5 0,7 4 0,-109 216 0,157-256 0,5 2 0,4 2 0,5 1 0,-18 113 0,36-126 0,-2 135 0,18 96 0,1-126 0,9 204 0,-5-311 0,4-1 0,35 129 0,-17-117 0,4-1 0,5-1 0,5-3 0,3-1 0,4-2 0,5-3 0,3-2 0,4-3 0,4-3 0,3-3 0,4-3 0,3-3 0,120 88 0,310 150 0,-96-66 0,-328-194 0,2-3 0,3-4 0,1-3 0,2-5 0,138 36 0,-77-36 0,2-8 0,262 16 0,550-35 0,-773-18 0,154-12 0,-235 9 0,121-29 0,203-55 0,179-42 0,-7-31 0,-569 156 0,958-292 0,143-26 0,170-48 0,-30 11 0,-191 53 0,355-115 0,-648 122 0,-318 116 0,55-29 0,-405 159 0,-2-6 0,121-88 0,-195 119 0,-2-2 0,-1-3 0,51-56 0,-77 71 0,-1-1 0,-1-1 0,-1 0 0,-1-2 0,-2 0 0,-2-1 0,17-45 0,-8-6 0,-2 0 0,-5-2 0,8-99 0,-4-260 0,-21 377 0,-2 1 0,-15-85 0,10 114 0,-1 1 0,-2 0 0,-2 0 0,-1 1 0,-29-53 0,0 17 0,-4 2 0,-2 2 0,-3 1 0,-103-100 0,61 80 0,-3 5 0,-156-102 0,154 124-59,-3 5-1,-2 4 0,-2 4 1,-2 6-1,-217-53 1,-570-50-324,850 138 381,-980-70 2,-3 67 0,707 11 0,-503 1 0,1-33 0,-1202-174 0,860 102-124,-390 100 341,691 6-1655,792-5-4666</inkml:trace>
</inkml:ink>
</file>

<file path=ppt/ink/ink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33.873"/>
    </inkml:context>
    <inkml:brush xml:id="br0">
      <inkml:brushProperty name="width" value="0.1" units="cm"/>
      <inkml:brushProperty name="height" value="0.1" units="cm"/>
      <inkml:brushProperty name="color" value="#AB008B"/>
    </inkml:brush>
  </inkml:definitions>
  <inkml:trace contextRef="#ctx0" brushRef="#br0">5301 1 24575,'-12'11'0,"-1"-1"0,0 0 0,0 0 0,-1-1 0,-1-1 0,1 0 0,-1-1 0,-1-1 0,-22 7 0,-4-2 0,-1-2 0,-60 6 0,-489-3 0,368-15 0,-1353 3 0,1385 9 0,-322 58 0,304-34 0,158-25 0,-230 40 0,227-36 0,1 3 0,1 2 0,-55 26 0,58-18 0,2 3 0,0 2 0,-58 48 0,-119 120 0,175-152 0,-3 5 0,2 2 0,2 2 0,3 3 0,3 1 0,-60 108 0,79-117 0,2 2 0,3 0 0,2 1 0,2 1 0,-9 69 0,-13 281 0,30 361 0,10-443 0,-1-220 0,4 0 0,6 0 0,3-1 0,40 137 0,-41-186 0,164 524 0,-54-273 0,-49-131 0,307 650 0,59-50 0,-382-674 0,272 430 0,-240-399 0,208 229 0,-224-287 0,3-3 0,3-4 0,2-3 0,101 54 0,381 175 0,-255-154 0,6-13 0,455 112 0,684 64 0,468-74 0,-278-70 0,-1036-92 0,134-23 0,0-42 0,-315-2 0,377 6 0,570-5 0,-1247-3 0,-1-6 0,205-46 0,240-96 0,-339 87 0,395-136 0,-454 133 0,247-136 0,225-197 0,-375 228 0,-77 42 0,-6-7 0,-6-9 0,280-294 0,-119 43 0,-232 267 0,-55 65 0,-2-3 0,-4-2 0,-3-2 0,-3-1 0,-4-3 0,-3-2 0,-4-1 0,26-98 0,-43 123 0,80-335 0,-80 303 0,-3-1 0,1-134 0,-26-164 0,5 328 0,-2 1 0,-2 1 0,-3 0 0,-33-84 0,9 49 0,-4 2 0,-4 2 0,-64-93 0,78 136 0,-3 1 0,-2 1 0,-1 2 0,-2 2 0,-2 2 0,-2 2 0,-51-34 0,-33-7 0,-3 6 0,-4 6 0,-146-50 0,-440-100 0,450 150 0,-3 12 0,-2 12 0,-281-5 0,-565-31 0,-336-126 0,686 91 0,-1060-252 0,645 34 0,-466-123 0,1190 328 0,-219-53 0,-142-40 0,272 67 0,-289-83 0,745 204 0,-148-38 0,204 58 25,-26-4-1415,46 13-5436</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2.972"/>
    </inkml:context>
    <inkml:brush xml:id="br0">
      <inkml:brushProperty name="width" value="0.1" units="cm"/>
      <inkml:brushProperty name="height" value="0.1" units="cm"/>
      <inkml:brushProperty name="color" value="#5B2D90"/>
    </inkml:brush>
  </inkml:definitions>
  <inkml:trace contextRef="#ctx0" brushRef="#br0">116 0 24575,'-3'61'0,"-3"1"0,-16 71 0,-4 27 0,14-80 0,5-43 0,-2 54 0,7-54 0,-10 49 0,6-51 0,-3 60 0,8-15 0,4 150 0,-2-218 0,1-1 0,0 1 0,1-1 0,1 0 0,-1 1 0,1-2 0,1 1 0,0 0 0,1-1 0,0 0 0,0 0 0,1-1 0,9 9 0,-10-11 0,0-1 0,0 0 0,1-1 0,0 1 0,1-1 0,-1-1 0,1 1 0,0-1 0,0-1 0,0 1 0,0-1 0,1-1 0,-1 0 0,1 0 0,-1 0 0,1-1 0,14 0 0,-3-4-1365</inkml:trace>
</inkml:ink>
</file>

<file path=ppt/ink/ink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48.090"/>
    </inkml:context>
    <inkml:brush xml:id="br0">
      <inkml:brushProperty name="width" value="0.1" units="cm"/>
      <inkml:brushProperty name="height" value="0.1" units="cm"/>
      <inkml:brushProperty name="color" value="#AB008B"/>
    </inkml:brush>
  </inkml:definitions>
  <inkml:trace contextRef="#ctx0" brushRef="#br0">3609 142 24575,'-398'-2'0,"-436"5"0,778-2 0,-1 3 0,0 2 0,1 3 0,0 2 0,1 2 0,-80 31 0,-26 24 0,3 7 0,3 7 0,-149 104 0,-413 340 0,665-484 0,2 2 0,-77 86 0,110-108 0,0 0 0,2 1 0,0 0 0,1 1 0,2 1 0,1 0 0,0 0 0,2 1 0,-8 38 0,-1 41 0,-6 189 0,28 110 0,-1-368 0,1-1 0,2 1 0,2-1 0,13 39 0,59 136 0,-28-81 0,-14-32 0,79 144 0,-82-183 0,1-1 0,4-2 0,68 75 0,-66-85 0,162 158 0,-103-122 0,156 96 0,127 46 0,-277-163 0,12-1 0,3-5 0,140 41 0,-125-47 0,484 132 0,-520-154 0,83 14 0,1-9 0,324 14 0,418-38 0,-524-9 0,-335 1 0,-1-2 0,1-4 0,-1-2 0,-1-3 0,0-3 0,-1-3 0,0-3 0,-2-3 0,71-36 0,-98 37 0,0-1 0,54-47 0,26-19 0,-91 72 0,0-2 0,-2 0 0,0-1 0,27-34 0,71-104 0,-31 37 0,-36 46 0,-3-2 0,56-118 0,14-23 0,-75 136 0,-3-2 0,-4-2 0,47-155 0,-69 174 0,-4-1 0,-2 0 0,2-71 0,-6-354 0,-10 278 0,2 178 0,-2 1 0,-2-1 0,-13-52 0,-41-107 0,37 128 0,10 36 0,-1 1 0,-1 0 0,-2 1 0,-24-33 0,-90-107 0,99 136 0,-1 2 0,-2 1 0,-64-46 0,-128-61 0,-129-61 0,-103-49 0,354 198 0,-147-50 0,-118-16 0,85 29 0,277 86 0,-23-9 0,1 2 0,-1 1 0,-1 1 0,-57-5 0,-281-30 0,281 28 0,-124-27 0,181 35-23,0 2 1,-1 1-1,1 2 0,-50 3 0,19 0-1228,30-2-5575</inkml:trace>
</inkml:ink>
</file>

<file path=ppt/ink/ink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5.640"/>
    </inkml:context>
    <inkml:brush xml:id="br0">
      <inkml:brushProperty name="width" value="0.1" units="cm"/>
      <inkml:brushProperty name="height" value="0.1" units="cm"/>
      <inkml:brushProperty name="color" value="#AB008B"/>
    </inkml:brush>
  </inkml:definitions>
  <inkml:trace contextRef="#ctx0" brushRef="#br0">392 196 24575,'-1'-1'0,"-1"0"0,1 0 0,0 0 0,0 0 0,-1 0 0,1 0 0,0 0 0,0 0 0,0 0 0,0 0 0,1-1 0,-1 1 0,0 0 0,0-1 0,1 1 0,-1-1 0,1 1 0,-1-1 0,1 1 0,0-1 0,-1 1 0,1-1 0,0-2 0,-5-38 0,5 38 0,1 0 0,-1 0 0,0 0 0,1 1 0,0-1 0,0 0 0,0 0 0,0 1 0,0-1 0,1 0 0,0 1 0,0 0 0,0-1 0,0 1 0,0 0 0,1 0 0,-1 0 0,4-3 0,0 1 0,0 1 0,1 0 0,-1 0 0,1 0 0,0 0 0,0 1 0,0 0 0,14-3 0,-1 2 0,1 0 0,0 1 0,0 2 0,0 0 0,42 4 0,-56-2 0,1 0 0,-1 1 0,0 0 0,0 0 0,0 1 0,0 0 0,0 1 0,-1-1 0,1 1 0,-1 0 0,0 1 0,0-1 0,-1 1 0,1 0 0,-1 1 0,0-1 0,0 1 0,4 7 0,-3-3 0,-1 0 0,1 0 0,-2 0 0,1 1 0,-1 0 0,-1 0 0,0 0 0,0 0 0,-1 0 0,-1 0 0,0 13 0,0-7 0,-1 1 0,-1-1 0,-1 0 0,-1 0 0,0 0 0,-9 27 0,8-36 0,1 1 0,-2-1 0,1 0 0,-1 0 0,0-1 0,-1 1 0,0-1 0,0 0 0,-1-1 0,1 0 0,-2 0 0,1 0 0,0-1 0,-10 5 0,-58 29 0,-2-4 0,-144 45 0,216-78 0,-90 33 0,-49 15 0,133-47 0,7-3 0,-1 1 0,1 0 0,0 0 0,-1 1 0,1-1 0,0 1 0,0 0 0,0 0 0,0 1 0,0-1 0,0 1 0,-4 4 0,8-7 0,0 1 0,-1-1 0,1 0 0,0 0 0,0 0 0,0 1 0,0-1 0,-1 0 0,1 1 0,0-1 0,0 0 0,0 0 0,0 1 0,0-1 0,0 0 0,0 1 0,0-1 0,0 0 0,0 0 0,0 1 0,0-1 0,0 0 0,0 1 0,0-1 0,0 0 0,1 0 0,-1 1 0,0-1 0,0 0 0,0 0 0,0 1 0,0-1 0,1 0 0,-1 0 0,0 1 0,0-1 0,0 0 0,1 0 0,-1 1 0,16 5 0,19-2 0,-35-4 0,421 2 0,-199-5 0,-143 3-1365,-56 0-5461</inkml:trace>
</inkml:ink>
</file>

<file path=ppt/ink/ink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6.157"/>
    </inkml:context>
    <inkml:brush xml:id="br0">
      <inkml:brushProperty name="width" value="0.1" units="cm"/>
      <inkml:brushProperty name="height" value="0.1" units="cm"/>
      <inkml:brushProperty name="color" value="#AB008B"/>
    </inkml:brush>
  </inkml:definitions>
  <inkml:trace contextRef="#ctx0" brushRef="#br0">80 1 24575,'4'0'0,"-2"0"0,-12 0 0,-8 0 0,-11 0 0,0 0-8191</inkml:trace>
</inkml:ink>
</file>

<file path=ppt/ink/ink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7.539"/>
    </inkml:context>
    <inkml:brush xml:id="br0">
      <inkml:brushProperty name="width" value="0.1" units="cm"/>
      <inkml:brushProperty name="height" value="0.1" units="cm"/>
      <inkml:brushProperty name="color" value="#AB008B"/>
    </inkml:brush>
  </inkml:definitions>
  <inkml:trace contextRef="#ctx0" brushRef="#br0">32 767 24575,'2'4'0,"-1"1"0,1-1 0,0 1 0,1-1 0,-1 0 0,1 0 0,-1 0 0,1 0 0,1-1 0,3 5 0,0 0 0,39 50 0,-18-20 0,2-1 0,1-2 0,1-1 0,2-2 0,52 38 0,-53-50 0,1-2 0,0-1 0,2-1 0,-1-3 0,2-1 0,71 15 0,-14-13 0,154 6 0,-239-20 0,90 4 0,136-12 0,-203 5 0,0-2 0,0-2 0,0 0 0,-1-3 0,0 0 0,0-2 0,-2-1 0,35-21 0,-46 23 0,-1-1 0,0 0 0,-1-2 0,-1 0 0,0 0 0,0-1 0,-2-1 0,0-1 0,-1 0 0,-1 0 0,19-38 0,-19 27 0,-1-1 0,-1 0 0,-2-1 0,-1 0 0,-1 0 0,-1 0 0,-1-48 0,-3 65 0,1-21 0,-2 1 0,-6-39 0,5 61 0,0 0 0,-1 0 0,-1 0 0,0 0 0,0 0 0,-1 1 0,0-1 0,-1 1 0,0 1 0,-8-11 0,-11-8 0,-1 1 0,-1 1 0,-2 1 0,0 2 0,-1 1 0,-2 1 0,0 1 0,-48-20 0,2 7 0,-1 4 0,-136-31 0,136 43 0,-1 3 0,-1 5 0,-126 0 0,170 9 0,-20 0 0,-66 8 0,104-5 0,-1 0 0,1 2 0,0 0 0,1 1 0,-1 1 0,1 1 0,-21 12 0,-8 11 0,2 1 0,2 3 0,1 1 0,-38 42 0,72-69 0,0 1 0,0 0 0,1 0 0,0 0 0,1 1 0,0 0 0,1 1 0,0-1 0,0 1 0,2 0 0,-1 0 0,-1 14 0,1 10 0,2 0 0,3 67 0,1-56 0,-1 39-1365,0-62-5461</inkml:trace>
</inkml:ink>
</file>

<file path=ppt/ink/ink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0.939"/>
    </inkml:context>
    <inkml:brush xml:id="br0">
      <inkml:brushProperty name="width" value="0.1" units="cm"/>
      <inkml:brushProperty name="height" value="0.1" units="cm"/>
      <inkml:brushProperty name="color" value="#AB008B"/>
    </inkml:brush>
  </inkml:definitions>
  <inkml:trace contextRef="#ctx0" brushRef="#br0">130 220 24575,'0'0'0,"1"1"0,-1-1 0,1 0 0,-1 0 0,1 1 0,-1-1 0,1 0 0,-1 0 0,1 0 0,0 0 0,-1 0 0,1 0 0,-1 0 0,1 0 0,-1 0 0,1 0 0,-1 0 0,1 0 0,0 0 0,-1 0 0,1 0 0,-1-1 0,1 1 0,-1 0 0,1 0 0,-1-1 0,1 1 0,-1 0 0,0-1 0,1 1 0,-1 0 0,1-2 0,30-15 0,-20 11 0,105-63 0,12-6 0,-110 66 0,0 1 0,1 0 0,-1 2 0,2 0 0,25-4 0,-42 9 0,0 1 0,-1-1 0,1 1 0,-1 0 0,1-1 0,0 1 0,0 0 0,-1 1 0,1-1 0,0 0 0,-1 1 0,1 0 0,-1-1 0,1 1 0,-1 0 0,1 0 0,-1 0 0,1 1 0,-1-1 0,0 1 0,0-1 0,0 1 0,0 0 0,0 0 0,0 0 0,0 0 0,2 3 0,-2 1 0,1 0 0,-1 1 0,0-1 0,-1 1 0,1-1 0,-1 1 0,0 0 0,-1 0 0,0 13 0,0-11 0,0 0 0,0 0 0,-1 0 0,0 0 0,0-1 0,-1 1 0,0 0 0,-1 0 0,0-1 0,0 0 0,-1 1 0,0-1 0,-1 0 0,1-1 0,-1 1 0,-1-1 0,1 0 0,-1 0 0,-1-1 0,1 0 0,-1 0 0,0 0 0,-1-1 0,-9 5 0,-163 125 0,151-112 0,159-86 0,-99 48 0,95-43 0,-112 53 0,1 0 0,-1 1 0,1 1 0,-1 0 0,1 1 0,0 1 0,16 0 0,-26 2 0,0 0 0,-1 0 0,1 1 0,-1-1 0,1 1 0,-1 0 0,0 0 0,0 1 0,0-1 0,0 1 0,0 0 0,0 0 0,-1 0 0,1 1 0,-1-1 0,0 1 0,0 0 0,-1 0 0,1 0 0,-1 0 0,1 0 0,1 8 0,7 11 0,-3 1 0,12 46 0,-19-67 0,3 17 0,-1 0 0,-1 0 0,-1 1 0,-1-1 0,-1 0 0,-1 1 0,0-1 0,-11 40 0,1-19 0,-1 1 0,-3-2 0,-24 47 0,32-71 0,-1-1 0,0 0 0,-1-1 0,-1 0 0,0 0 0,-1-1 0,0-1 0,-1 0 0,-1 0 0,0-1 0,0-1 0,-1-1 0,0 0 0,-1-1 0,0 0 0,0-1 0,-1-1 0,1-1 0,-1 0 0,-1-1 0,1-1 0,-1-1 0,-25 1 0,27-3 0,1 0 0,-1 0 0,1-2 0,-1 1 0,1-2 0,0 0 0,0-1 0,0-1 0,1 0 0,-1-1 0,1-1 0,1 0 0,-1 0 0,1-2 0,0 1 0,1-2 0,0 0 0,1 0 0,0-1 0,0 0 0,1-1 0,1-1 0,-9-13 0,-2-11-273,1-1 0,2 0 0,2-2 0,-14-52 0,23 69-6553</inkml:trace>
</inkml:ink>
</file>

<file path=ppt/ink/ink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2.573"/>
    </inkml:context>
    <inkml:brush xml:id="br0">
      <inkml:brushProperty name="width" value="0.1" units="cm"/>
      <inkml:brushProperty name="height" value="0.1" units="cm"/>
      <inkml:brushProperty name="color" value="#AB008B"/>
    </inkml:brush>
  </inkml:definitions>
  <inkml:trace contextRef="#ctx0" brushRef="#br0">200 1232 24575,'1'25'0,"1"1"0,1 0 0,1-1 0,2 1 0,16 47 0,-1-22 0,48 86 0,-49-104 0,1-2 0,1 0 0,2-1 0,1-2 0,2 0 0,0-2 0,2-1 0,1-1 0,1-1 0,41 22 0,-33-24 0,2-1 0,0-2 0,1-2 0,1-1 0,0-3 0,1-1 0,0-3 0,60 5 0,244-11 0,-184-5 0,-140 2 0,-1-2 0,1 0 0,-1-1 0,0-2 0,-1 0 0,1-1 0,-1-2 0,-1 0 0,1-1 0,-2-1 0,1-1 0,-2-1 0,33-27 0,5-11 0,-3-3 0,92-117 0,-125 142 0,-1 0 0,-2-2 0,-1 0 0,-1-1 0,-2 0 0,-1-2 0,-2 1 0,8-38 0,-8 15 0,-2 0 0,-2-1 0,-3 1 0,-5-76 0,-6 68 0,-4 1 0,-2 0 0,-3 1 0,-29-74 0,34 103 0,-2 2 0,-1 0 0,-2 0 0,0 2 0,-2 0 0,-2 0 0,0 2 0,-2 1 0,-1 0 0,-1 2 0,-1 1 0,0 1 0,-2 1 0,-1 1 0,-1 1 0,0 2 0,-1 1 0,-41-16 0,9 9 0,-1 2 0,-1 3 0,-1 3 0,0 3 0,-74-5 0,-334 8 0,341 11 0,103-2 0,0 1 0,0 2 0,0 1 0,0 1 0,-36 11 0,51-11 0,-1 1 0,2 0 0,-1 1 0,1 0 0,0 1 0,0 1 0,1 0 0,0 1 0,1 0 0,0 0 0,0 2 0,-9 12 0,-166 215 0,174-225 0,-26 33 0,-43 69 0,71-100 0,1 1 0,1-1 0,1 1 0,0 1 0,1-1 0,1 1 0,1 0 0,-4 34 0,4 67 0,12 127 0,-6-231 0,0-1 0,1 1 0,1-1 0,0 1 0,1-1 0,1-1 0,13 25 0,63 86 0,-62-96 0,-16-22-170,1-1-1,-1 1 0,1-1 1,0 0-1,1-1 0,-1 1 1,11 5-1,2 0-6655</inkml:trace>
</inkml:ink>
</file>

<file path=ppt/ink/ink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3.156"/>
    </inkml:context>
    <inkml:brush xml:id="br0">
      <inkml:brushProperty name="width" value="0.1" units="cm"/>
      <inkml:brushProperty name="height" value="0.1" units="cm"/>
      <inkml:brushProperty name="color" value="#AB008B"/>
    </inkml:brush>
  </inkml:definitions>
  <inkml:trace contextRef="#ctx0" brushRef="#br0">0 246 24575,'13'0'0,"1"-1"0,-1-1 0,0 0 0,0-1 0,-1-1 0,1 0 0,0 0 0,17-10 0,8-7 0,45-32 0,18-11 0,-2-9 0,-99 73 0,1 0 0,-1 0 0,1 0 0,-1 0 0,1 0 0,-1 0 0,1 0 0,-1 0 0,1 1 0,-1-1 0,1 0 0,-1 0 0,1 1 0,-1-1 0,1 0 0,-1 0 0,1 1 0,-1-1 0,0 0 0,1 1 0,-1-1 0,1 1 0,-1-1 0,0 1 0,0-1 0,1 0 0,-1 1 0,0-1 0,0 1 0,1-1 0,-1 1 0,0-1 0,0 1 0,0 0 0,0-1 0,0 1 0,0-1 0,0 1 0,0-1 0,0 1 0,0-1 0,0 1 0,0-1 0,0 1 0,-1 0 0,1 30 0,-14 48 0,8-50 0,-4 44 0,-4 34 0,8-73 0,-2 61 0,8-41 0,1-1 0,-3 0 0,-13 87 0,-13 79 0,21-165-1365,4-31-5461</inkml:trace>
</inkml:ink>
</file>

<file path=ppt/ink/ink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6.240"/>
    </inkml:context>
    <inkml:brush xml:id="br0">
      <inkml:brushProperty name="width" value="0.1" units="cm"/>
      <inkml:brushProperty name="height" value="0.1" units="cm"/>
      <inkml:brushProperty name="color" value="#AB008B"/>
    </inkml:brush>
  </inkml:definitions>
  <inkml:trace contextRef="#ctx0" brushRef="#br0">251 1449 24575,'1'2'0,"-1"1"0,1-1 0,0 1 0,0-1 0,-1 0 0,2 0 0,-1 1 0,0-1 0,0 0 0,1 0 0,-1 0 0,1 0 0,0 0 0,-1-1 0,4 3 0,34 27 0,-27-22 0,18 12 0,1-1 0,0-1 0,1-1 0,47 17 0,143 40 0,-128-45 0,-57-20 0,0-1 0,1-2 0,0-1 0,42 0 0,155-7 0,-89-3 0,-120 4 0,3 2 0,0-2 0,0-2 0,0 0 0,0-2 0,0-1 0,45-14 0,-61 12 0,-1-1 0,0 0 0,0-1 0,-1-1 0,0 0 0,-1 0 0,0-1 0,17-24 0,-9 12 0,-8 9 0,0 0 0,-1 0 0,-1-1 0,0-1 0,-1 1 0,-1-1 0,-1 0 0,0-1 0,-1 1 0,0-1 0,1-20 0,-1-25 0,-6-109 0,-1 65 0,3 67 0,-1 0 0,-2 1 0,-2-1 0,-1 1 0,-2 0 0,-17-48 0,0 13 0,8 23 0,-2 0 0,-43-82 0,33 90 0,-36-42 0,44 59 0,-1 2 0,-1 2 0,-2 0 0,1 2 0,-2 1 0,-1 0 0,-45-21 0,29 17 0,-2 1 0,0 3 0,-1 1 0,-1 2 0,0 3 0,-1 1 0,0 3 0,0 1 0,-88 1 0,84 7 0,-69 9 0,102-6 0,0 0 0,1 1 0,-1 1 0,1 1 0,0 0 0,-32 19 0,-19 17 0,-96 77 0,137-96 0,0 1 0,2 1 0,1 1 0,1 2 0,-33 52 0,41-52 0,2 1 0,0 0 0,-13 50 0,-17 99 0,37-132 0,2 0 0,3 1 0,4 74 0,1-27 0,-3-87 0,1 1 0,0 0 0,1 0 0,0-1 0,0 1 0,1-1 0,0 0 0,0 0 0,1 0 0,0 0 0,0 0 0,1-1 0,7 9 0,8 7 0,1-1 0,35 29 0,-43-40 0,2 0 0,0 0 0,1-1 0,0-1 0,19 8 0,25 14 0,-38-18 0,12 9 0,1-1 0,2-2 0,0-2 0,48 16 0,-28-15-1365,-37-8-5461</inkml:trace>
</inkml:ink>
</file>

<file path=ppt/ink/ink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2.657"/>
    </inkml:context>
    <inkml:brush xml:id="br0">
      <inkml:brushProperty name="width" value="0.2" units="cm"/>
      <inkml:brushProperty name="height" value="0.2" units="cm"/>
      <inkml:brushProperty name="color" value="#004F8B"/>
    </inkml:brush>
  </inkml:definitions>
  <inkml:trace contextRef="#ctx0" brushRef="#br0">0 1 24575,'0'67'0,"11"325"0,-5-328 0,3-2 0,3 1 0,2-2 0,27 73 0,-12-56 0,80 248 0,-91-269 0,42 94 0,-16-46 0,-21-54 0,2-1 0,3-1 0,1-2 0,3-1 0,39 44 0,-41-56 0,2 0 0,1-3 0,63 48 0,27 3 0,62 47 0,-142-98 0,2-2 0,57 27 0,-39-23 0,98 56 0,-160-88 0,30 15 0,1 0 0,0-2 0,37 10 0,-61-22 0,3 1 0,0 0 0,0 0 0,0 1 0,0 0 0,-1 1 0,19 11 0,-29-16 0,0 1 0,1-1 0,-1 0 0,0 0 0,0 0 0,0 0 0,1 0 0,-1 1 0,0-1 0,0 0 0,0 0 0,0 0 0,0 1 0,1-1 0,-1 0 0,0 0 0,0 1 0,0-1 0,0 0 0,0 0 0,0 1 0,0-1 0,0 0 0,0 0 0,0 1 0,0-1 0,0 0 0,0 0 0,0 1 0,0-1 0,0 0 0,0 0 0,0 0 0,0 1 0,0-1 0,0 0 0,0 0 0,-1 1 0,1-1 0,0 0 0,0 0 0,-13 6 0,-16-2 0,-20-8-1365</inkml:trace>
</inkml:ink>
</file>

<file path=ppt/ink/ink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4.306"/>
    </inkml:context>
    <inkml:brush xml:id="br0">
      <inkml:brushProperty name="width" value="0.2" units="cm"/>
      <inkml:brushProperty name="height" value="0.2" units="cm"/>
      <inkml:brushProperty name="color" value="#004F8B"/>
    </inkml:brush>
  </inkml:definitions>
  <inkml:trace contextRef="#ctx0" brushRef="#br0">133 0 24575,'2'9'0,"0"0"0,1 0 0,0-1 0,0 1 0,1-1 0,0 0 0,1 0 0,0 0 0,0-1 0,0 1 0,10 8 0,5 11 0,10 18 0,2-2 0,44 46 0,-74-87 0,0 0 0,0 1 0,-1-1 0,1 0 0,-1 1 0,1-1 0,-1 1 0,0-1 0,0 1 0,0 0 0,0-1 0,0 1 0,0 0 0,-1 0 0,0 0 0,1-1 0,-1 1 0,0 0 0,0 0 0,-1 0 0,1 0 0,0-1 0,-1 1 0,0 0 0,0 0 0,0-1 0,0 1 0,0 0 0,0-1 0,-1 1 0,1-1 0,-1 0 0,0 1 0,-2 2 0,-9 9 0,0 0 0,0-1 0,-2 0 0,-18 12 0,15-11 0,-46 37 0,-98 76 0,148-120 116,12-6-321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4.655"/>
    </inkml:context>
    <inkml:brush xml:id="br0">
      <inkml:brushProperty name="width" value="0.1" units="cm"/>
      <inkml:brushProperty name="height" value="0.1" units="cm"/>
      <inkml:brushProperty name="color" value="#5B2D90"/>
    </inkml:brush>
  </inkml:definitions>
  <inkml:trace contextRef="#ctx0" brushRef="#br0">371 1 24575,'-1'24'0,"-2"-1"0,-8 40 0,-1-4 0,-96 552 0,23-147 0,-33 347 0,108-724 0,-10 183 0,18-134 0,6 141 0,-4-274 0,0-1 0,1 1 0,-1-1 0,0 1 0,1-1 0,0 0 0,-1 1 0,1-1 0,0 0 0,0 0 0,1 0 0,-1 1 0,0-1 0,1 0 0,-1-1 0,1 1 0,0 0 0,-1 0 0,1-1 0,0 1 0,0-1 0,0 1 0,0-1 0,0 0 0,0 0 0,1 0 0,-1 0 0,0 0 0,1 0 0,-1-1 0,0 1 0,1-1 0,-1 0 0,1 0 0,-1 0 0,1 0 0,-1 0 0,1 0 0,-1 0 0,0-1 0,1 1 0,2-2 0,7-1 0,0 0 0,-1-1 0,1-1 0,-1 0 0,0 0 0,-1-1 0,14-9 0,36-25 8,-36 24-466,0 0 1,33-30-1</inkml:trace>
</inkml:ink>
</file>

<file path=ppt/ink/ink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7.622"/>
    </inkml:context>
    <inkml:brush xml:id="br0">
      <inkml:brushProperty name="width" value="0.2" units="cm"/>
      <inkml:brushProperty name="height" value="0.2" units="cm"/>
      <inkml:brushProperty name="color" value="#004F8B"/>
    </inkml:brush>
  </inkml:definitions>
  <inkml:trace contextRef="#ctx0" brushRef="#br0">0 711 24575,'5'4'0,"0"-1"0,0 0 0,0 0 0,0 0 0,1 0 0,-1-1 0,1 0 0,0 0 0,8 2 0,61 9 0,-57-10 0,268 40 0,-199-30 0,-1-4 0,1-4 0,162-11 0,-207 0 0,0-2 0,-1-2 0,80-29 0,0 0 0,441-158 0,-441 139 0,-74 34 0,68-24 0,-85 35 0,-1-1 0,0-2 0,-1 0 0,39-32 0,-1 2 0,35-24-682,110-98-1</inkml:trace>
</inkml:ink>
</file>

<file path=ppt/ink/ink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8.773"/>
    </inkml:context>
    <inkml:brush xml:id="br0">
      <inkml:brushProperty name="width" value="0.2" units="cm"/>
      <inkml:brushProperty name="height" value="0.2" units="cm"/>
      <inkml:brushProperty name="color" value="#004F8B"/>
    </inkml:brush>
  </inkml:definitions>
  <inkml:trace contextRef="#ctx0" brushRef="#br0">511 0 24575,'-23'2'0,"-1"1"0,1 1 0,0 1 0,0 0 0,1 2 0,-30 13 0,15-6 0,-40 9 0,46-16 0,1 0 0,0 3 0,0 0 0,-53 27 0,81-32 0,14-4 0,16-5 0,-23 2-29,73-15-639,119-43 0</inkml:trace>
</inkml:ink>
</file>

<file path=ppt/ink/ink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9.573"/>
    </inkml:context>
    <inkml:brush xml:id="br0">
      <inkml:brushProperty name="width" value="0.2" units="cm"/>
      <inkml:brushProperty name="height" value="0.2" units="cm"/>
      <inkml:brushProperty name="color" value="#004F8B"/>
    </inkml:brush>
  </inkml:definitions>
  <inkml:trace contextRef="#ctx0" brushRef="#br0">1 0 24575,'8'1'0,"1"-1"0,-1 1 0,1 0 0,-1 1 0,0 0 0,0 0 0,0 1 0,0 0 0,0 0 0,-1 1 0,1 0 0,-1 1 0,0-1 0,0 1 0,-1 1 0,1-1 0,-1 1 0,0 0 0,6 9 0,-4-4 0,0 1 0,-1 0 0,0 1 0,-1-1 0,0 1 0,-1 1 0,-1-1 0,0 1 0,-1-1 0,3 29 0,1 6 0,20 73 0,-8-42 0,-17-72-227,-1 0-1,1 0 1,1 0-1,-1-1 1,7 12-1</inkml:trace>
</inkml:ink>
</file>

<file path=ppt/ink/ink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0.390"/>
    </inkml:context>
    <inkml:brush xml:id="br0">
      <inkml:brushProperty name="width" value="0.2" units="cm"/>
      <inkml:brushProperty name="height" value="0.2" units="cm"/>
      <inkml:brushProperty name="color" value="#004F8B"/>
    </inkml:brush>
  </inkml:definitions>
  <inkml:trace contextRef="#ctx0" brushRef="#br0">1 2449 24575,'14'-1'0,"1"0"0,-1-1 0,1-1 0,-1 0 0,0-1 0,0-1 0,0 0 0,0-1 0,18-11 0,13-10 0,55-45 0,-11 9 0,-25 17 0,-2-2 0,-2-3 0,88-96 0,131-199 0,-138 160 0,-94 121 0,-2-3 0,39-81 0,-27 47 0,-34 56 0,-3-2 0,30-97 0,-24 64 0,12-47 0,18-48 0,-49 153 0,0 0 0,-2 0 0,3-33 0,0 9 0,-5 20 39,0-49-1,-3 56-326,0 0-1,2 0 1,0 0-1,8-33 1</inkml:trace>
</inkml:ink>
</file>

<file path=ppt/ink/ink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1.439"/>
    </inkml:context>
    <inkml:brush xml:id="br0">
      <inkml:brushProperty name="width" value="0.2" units="cm"/>
      <inkml:brushProperty name="height" value="0.2" units="cm"/>
      <inkml:brushProperty name="color" value="#004F8B"/>
    </inkml:brush>
  </inkml:definitions>
  <inkml:trace contextRef="#ctx0" brushRef="#br0">256 1 24575,'-5'0'0,"1"0"0,0 1 0,0 0 0,0 0 0,0 0 0,0 0 0,0 1 0,0 0 0,0 0 0,0 0 0,0 0 0,1 0 0,0 1 0,-1-1 0,1 1 0,0 0 0,-5 6 0,-4 7 0,0 0 0,-16 30 0,-6 8 0,17-30-227,1 1-1,1 0 1,1 2-1,2-1 1,-11 32-1</inkml:trace>
</inkml:ink>
</file>

<file path=ppt/ink/ink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2.440"/>
    </inkml:context>
    <inkml:brush xml:id="br0">
      <inkml:brushProperty name="width" value="0.2" units="cm"/>
      <inkml:brushProperty name="height" value="0.2" units="cm"/>
      <inkml:brushProperty name="color" value="#004F8B"/>
    </inkml:brush>
  </inkml:definitions>
  <inkml:trace contextRef="#ctx0" brushRef="#br0">1 1 24575,'0'0'0,"18"0"0,-1 0 0,1 1 0,26 5 0,-38-4 0,1 0 0,0 1 0,-1-1 0,0 1 0,0 1 0,0-1 0,0 1 0,0 0 0,-1 0 0,0 1 0,10 9 0,2 5 0,76 89 0,-82-94 0,-2 0 0,1 1 0,-2 1 0,0-1 0,12 34 0,-13-31-1365</inkml:trace>
</inkml:ink>
</file>

<file path=ppt/ink/ink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7.240"/>
    </inkml:context>
    <inkml:brush xml:id="br0">
      <inkml:brushProperty name="width" value="0.2" units="cm"/>
      <inkml:brushProperty name="height" value="0.2" units="cm"/>
      <inkml:brushProperty name="color" value="#004F8B"/>
    </inkml:brush>
  </inkml:definitions>
  <inkml:trace contextRef="#ctx0" brushRef="#br0">2154 3388 24575,'2'0'0,"-1"-1"0,0 1 0,0-1 0,0 1 0,0-1 0,0 0 0,1 0 0,-1 1 0,0-1 0,-1 0 0,1 0 0,0 0 0,0 0 0,0 0 0,0 0 0,-1 0 0,1 0 0,-1-1 0,1 1 0,-1 0 0,1 0 0,-1 0 0,1-1 0,-1 1 0,0 0 0,0-1 0,0-1 0,5-42 0,-4 40 0,26-316 0,-24-224 0,-5 282 0,-2 196 0,-2 0 0,-18-73 0,7 48 0,10 43 0,-3 2 0,-2-1 0,-2 1 0,-22-49 0,23 66 0,-40-89 0,-124-204 0,131 258 0,-4 2 0,-1 2 0,-81-73 0,30 45 0,-130-88 0,156 116 0,56 43 0,0 1 0,-2 1 0,-30-17 0,-52-27 0,52 29 0,-1 2 0,-65-24 0,38 22 0,31 11 0,-1 2 0,-1 2 0,-58-10 0,-118 0 0,88 16-1365</inkml:trace>
</inkml:ink>
</file>

<file path=ppt/ink/ink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9.173"/>
    </inkml:context>
    <inkml:brush xml:id="br0">
      <inkml:brushProperty name="width" value="0.2" units="cm"/>
      <inkml:brushProperty name="height" value="0.2" units="cm"/>
      <inkml:brushProperty name="color" value="#004F8B"/>
    </inkml:brush>
  </inkml:definitions>
  <inkml:trace contextRef="#ctx0" brushRef="#br0">268 1 24575,'-10'11'0,"1"2"0,0-1 0,1 1 0,1 0 0,0 1 0,-7 19 0,-10 18 0,4-17 0,-1 0 0,-2-2 0,-1-1 0,-40 40 0,62-69 0,-1 1 0,1 0 0,-1 0 0,1 0 0,0 0 0,0 0 0,0 0 0,1 1 0,-1-1 0,1 1 0,-1-1 0,1 1 0,0-1 0,1 1 0,-1 0 0,1-1 0,-1 1 0,1 0 0,0 0 0,1-1 0,-1 1 0,1 0 0,-1-1 0,1 1 0,0 0 0,0-1 0,1 1 0,1 3 0,6 9 0,0-2 0,1 1 0,1-2 0,0 1 0,13 11 0,10 13 0,-25-26 0,130 153 0,-50-53-1365</inkml:trace>
</inkml:ink>
</file>

<file path=ppt/ink/ink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1.390"/>
    </inkml:context>
    <inkml:brush xml:id="br0">
      <inkml:brushProperty name="width" value="0.2" units="cm"/>
      <inkml:brushProperty name="height" value="0.2" units="cm"/>
      <inkml:brushProperty name="color" value="#004F8B"/>
    </inkml:brush>
  </inkml:definitions>
  <inkml:trace contextRef="#ctx0" brushRef="#br0">3765 0 24575,'-1'2'0,"1"-1"0,-1 0 0,1 0 0,-1 0 0,1 1 0,-1-1 0,0 0 0,0 0 0,1 0 0,-1 0 0,0 0 0,0 0 0,0 0 0,0-1 0,0 1 0,0 0 0,-1 0 0,1-1 0,-2 2 0,-28 11 0,27-11 0,-14 3 0,0 1 0,-1-2 0,1-1 0,-1 0 0,-23 0 0,-99-5 0,59 0 0,-1263 1 0,1186 15 0,0 0 0,65-14 0,0-1 0,-144 17 0,191-9 0,-172 32 0,189-31 0,0 1 0,1 1 0,0 2 0,1 1 0,-32 19 0,13-1 0,0 2 0,3 1 0,1 3 0,-50 54 0,40-28 0,-20 23 0,57-67 0,0 1 0,1 1 0,1 0 0,1 0 0,-14 32 0,12-24 0,-1 0 0,-27 37 0,-70 90 0,94-130 62,-27 44 0,6-7-1551</inkml:trace>
</inkml:ink>
</file>

<file path=ppt/ink/ink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3.155"/>
    </inkml:context>
    <inkml:brush xml:id="br0">
      <inkml:brushProperty name="width" value="0.2" units="cm"/>
      <inkml:brushProperty name="height" value="0.2" units="cm"/>
      <inkml:brushProperty name="color" value="#004F8B"/>
    </inkml:brush>
  </inkml:definitions>
  <inkml:trace contextRef="#ctx0" brushRef="#br0">3 0 24575,'-3'133'0,"6"145"0,-2-274 0,0 1 0,-1-1 0,1 0 0,1-1 0,-1 1 0,0 0 0,1 0 0,0 0 0,0-1 0,0 1 0,0-1 0,1 0 0,0 0 0,-1 1 0,1-2 0,0 1 0,0 0 0,0 0 0,1-1 0,-1 0 0,1 0 0,-1 0 0,1 0 0,0 0 0,0-1 0,0 0 0,0 0 0,-1 0 0,2 0 0,6 0 0,14 2 0,0-2 0,0 0 0,0-2 0,24-4 0,-24 3 0,27-4 36,73-20 0,-39 7-1473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26.623"/>
    </inkml:context>
    <inkml:brush xml:id="br0">
      <inkml:brushProperty name="width" value="0.35" units="cm"/>
      <inkml:brushProperty name="height" value="0.35" units="cm"/>
      <inkml:brushProperty name="color" value="#5B2D90"/>
    </inkml:brush>
  </inkml:definitions>
  <inkml:trace contextRef="#ctx0" brushRef="#br0">1 1 24575,'1215'0'-1365</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5.438"/>
    </inkml:context>
    <inkml:brush xml:id="br0">
      <inkml:brushProperty name="width" value="0.1" units="cm"/>
      <inkml:brushProperty name="height" value="0.1" units="cm"/>
      <inkml:brushProperty name="color" value="#5B2D90"/>
    </inkml:brush>
  </inkml:definitions>
  <inkml:trace contextRef="#ctx0" brushRef="#br0">0 0 24575,'5'0'0,"6"0"0,12 0 0,15 0 0,20 5 0,26 6 0,16 2 0,16 2 0,12 0 0,-1 2 0,-8-3 0,-20-2 0,-21-5 0,-24 3 0,-22-2-8191</inkml:trace>
</inkml:ink>
</file>

<file path=ppt/ink/ink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9.356"/>
    </inkml:context>
    <inkml:brush xml:id="br0">
      <inkml:brushProperty name="width" value="0.2" units="cm"/>
      <inkml:brushProperty name="height" value="0.2" units="cm"/>
      <inkml:brushProperty name="color" value="#004F8B"/>
    </inkml:brush>
  </inkml:definitions>
  <inkml:trace contextRef="#ctx0" brushRef="#br0">1520 1 24575,'-12'9'0,"0"0"0,-1-1 0,0 0 0,-1-1 0,1 0 0,-2-2 0,-19 7 0,13-5 0,0 2 0,-25 12 0,-9 9 0,-94 34 0,32-15 0,48-18 0,1 4 0,1 3 0,2 3 0,2 2 0,2 4 0,-103 100 0,58-17 0,52-62 0,39-49 0,1 0 0,1 0 0,1 1 0,1 1 0,0 0 0,2 0 0,0 1 0,-8 35 0,-40 155 0,47-163 0,4-27 0,1 1 0,2-1 0,-2 27 0,3-11 0,-9 44 0,5-46 0,-2 54 0,5-40-299,-2-1 0,-2 0 0,-20 70-1,26-113 132</inkml:trace>
</inkml:ink>
</file>

<file path=ppt/ink/ink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51.289"/>
    </inkml:context>
    <inkml:brush xml:id="br0">
      <inkml:brushProperty name="width" value="0.2" units="cm"/>
      <inkml:brushProperty name="height" value="0.2" units="cm"/>
      <inkml:brushProperty name="color" value="#004F8B"/>
    </inkml:brush>
  </inkml:definitions>
  <inkml:trace contextRef="#ctx0" brushRef="#br0">1 1 24575,'2'0'0,"1"1"0,0 0 0,-1 0 0,1 0 0,-1 0 0,1 0 0,-1 0 0,0 1 0,1-1 0,-1 1 0,0 0 0,0 0 0,0 0 0,0-1 0,0 2 0,-1-1 0,1 0 0,1 3 0,23 45 0,-6 5 0,3-1 0,40 72 0,-62-124 0,0-1 0,0 1 0,0-1 0,0 0 0,0 1 0,0-1 0,0 0 0,0 0 0,1 0 0,-1 0 0,1 0 0,-1 0 0,1 0 0,-1 0 0,1-1 0,-1 1 0,1 0 0,-1-1 0,1 1 0,0-1 0,-1 0 0,4 1 0,-2-2 0,1 1 0,-1-1 0,1 1 0,0-1 0,-1 0 0,1 0 0,-1-1 0,0 1 0,1-1 0,3-2 0,9-7 0,0-1 0,-1-1 0,17-18 0,-19 19 0,157-126-362,-136 112-641</inkml:trace>
</inkml:ink>
</file>

<file path=ppt/ink/ink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16.005"/>
    </inkml:context>
    <inkml:brush xml:id="br0">
      <inkml:brushProperty name="width" value="0.1" units="cm"/>
      <inkml:brushProperty name="height" value="0.1" units="cm"/>
      <inkml:brushProperty name="color" value="#AB008B"/>
    </inkml:brush>
  </inkml:definitions>
  <inkml:trace contextRef="#ctx0" brushRef="#br0">8531 59 24575,'-490'-1'0,"-1011"18"0,1366-11 0,-917 51 0,-3 55 0,957-97 0,-526 86 0,8 41 0,385-77 0,-369 112 0,522-151 0,2 4 0,1 4 0,2 2 0,2 4 0,1 3 0,2 2 0,2 4 0,3 3 0,-107 111 0,-418 511 0,482-543 0,6 5 0,7 4 0,-109 216 0,157-256 0,5 2 0,4 2 0,5 1 0,-18 113 0,36-126 0,-2 135 0,18 96 0,1-126 0,9 204 0,-5-311 0,4-1 0,35 129 0,-17-117 0,4-1 0,5-1 0,5-3 0,3-1 0,4-2 0,5-3 0,3-2 0,4-3 0,4-3 0,3-3 0,4-3 0,3-3 0,120 88 0,310 150 0,-96-66 0,-328-194 0,2-3 0,3-4 0,1-3 0,2-5 0,138 36 0,-77-36 0,2-8 0,262 16 0,550-35 0,-773-18 0,154-12 0,-235 9 0,121-29 0,203-55 0,179-42 0,-7-31 0,-569 156 0,958-292 0,143-26 0,170-48 0,-30 11 0,-191 53 0,355-115 0,-648 122 0,-318 116 0,55-29 0,-405 159 0,-2-6 0,121-88 0,-195 119 0,-2-2 0,-1-3 0,51-56 0,-77 71 0,-1-1 0,-1-1 0,-1 0 0,-1-2 0,-2 0 0,-2-1 0,17-45 0,-8-6 0,-2 0 0,-5-2 0,8-99 0,-4-260 0,-21 377 0,-2 1 0,-15-85 0,10 114 0,-1 1 0,-2 0 0,-2 0 0,-1 1 0,-29-53 0,0 17 0,-4 2 0,-2 2 0,-3 1 0,-103-100 0,61 80 0,-3 5 0,-156-102 0,154 124-59,-3 5-1,-2 4 0,-2 4 1,-2 6-1,-217-53 1,-570-50-324,850 138 381,-980-70 2,-3 67 0,707 11 0,-503 1 0,1-33 0,-1202-174 0,860 102-124,-390 100 341,691 6-1655,792-5-4666</inkml:trace>
</inkml:ink>
</file>

<file path=ppt/ink/ink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33.873"/>
    </inkml:context>
    <inkml:brush xml:id="br0">
      <inkml:brushProperty name="width" value="0.1" units="cm"/>
      <inkml:brushProperty name="height" value="0.1" units="cm"/>
      <inkml:brushProperty name="color" value="#AB008B"/>
    </inkml:brush>
  </inkml:definitions>
  <inkml:trace contextRef="#ctx0" brushRef="#br0">5301 1 24575,'-12'11'0,"-1"-1"0,0 0 0,0 0 0,-1-1 0,-1-1 0,1 0 0,-1-1 0,-1-1 0,-22 7 0,-4-2 0,-1-2 0,-60 6 0,-489-3 0,368-15 0,-1353 3 0,1385 9 0,-322 58 0,304-34 0,158-25 0,-230 40 0,227-36 0,1 3 0,1 2 0,-55 26 0,58-18 0,2 3 0,0 2 0,-58 48 0,-119 120 0,175-152 0,-3 5 0,2 2 0,2 2 0,3 3 0,3 1 0,-60 108 0,79-117 0,2 2 0,3 0 0,2 1 0,2 1 0,-9 69 0,-13 281 0,30 361 0,10-443 0,-1-220 0,4 0 0,6 0 0,3-1 0,40 137 0,-41-186 0,164 524 0,-54-273 0,-49-131 0,307 650 0,59-50 0,-382-674 0,272 430 0,-240-399 0,208 229 0,-224-287 0,3-3 0,3-4 0,2-3 0,101 54 0,381 175 0,-255-154 0,6-13 0,455 112 0,684 64 0,468-74 0,-278-70 0,-1036-92 0,134-23 0,0-42 0,-315-2 0,377 6 0,570-5 0,-1247-3 0,-1-6 0,205-46 0,240-96 0,-339 87 0,395-136 0,-454 133 0,247-136 0,225-197 0,-375 228 0,-77 42 0,-6-7 0,-6-9 0,280-294 0,-119 43 0,-232 267 0,-55 65 0,-2-3 0,-4-2 0,-3-2 0,-3-1 0,-4-3 0,-3-2 0,-4-1 0,26-98 0,-43 123 0,80-335 0,-80 303 0,-3-1 0,1-134 0,-26-164 0,5 328 0,-2 1 0,-2 1 0,-3 0 0,-33-84 0,9 49 0,-4 2 0,-4 2 0,-64-93 0,78 136 0,-3 1 0,-2 1 0,-1 2 0,-2 2 0,-2 2 0,-2 2 0,-51-34 0,-33-7 0,-3 6 0,-4 6 0,-146-50 0,-440-100 0,450 150 0,-3 12 0,-2 12 0,-281-5 0,-565-31 0,-336-126 0,686 91 0,-1060-252 0,645 34 0,-466-123 0,1190 328 0,-219-53 0,-142-40 0,272 67 0,-289-83 0,745 204 0,-148-38 0,204 58 25,-26-4-1415,46 13-5436</inkml:trace>
</inkml:ink>
</file>

<file path=ppt/ink/ink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48.090"/>
    </inkml:context>
    <inkml:brush xml:id="br0">
      <inkml:brushProperty name="width" value="0.1" units="cm"/>
      <inkml:brushProperty name="height" value="0.1" units="cm"/>
      <inkml:brushProperty name="color" value="#AB008B"/>
    </inkml:brush>
  </inkml:definitions>
  <inkml:trace contextRef="#ctx0" brushRef="#br0">3609 142 24575,'-398'-2'0,"-436"5"0,778-2 0,-1 3 0,0 2 0,1 3 0,0 2 0,1 2 0,-80 31 0,-26 24 0,3 7 0,3 7 0,-149 104 0,-413 340 0,665-484 0,2 2 0,-77 86 0,110-108 0,0 0 0,2 1 0,0 0 0,1 1 0,2 1 0,1 0 0,0 0 0,2 1 0,-8 38 0,-1 41 0,-6 189 0,28 110 0,-1-368 0,1-1 0,2 1 0,2-1 0,13 39 0,59 136 0,-28-81 0,-14-32 0,79 144 0,-82-183 0,1-1 0,4-2 0,68 75 0,-66-85 0,162 158 0,-103-122 0,156 96 0,127 46 0,-277-163 0,12-1 0,3-5 0,140 41 0,-125-47 0,484 132 0,-520-154 0,83 14 0,1-9 0,324 14 0,418-38 0,-524-9 0,-335 1 0,-1-2 0,1-4 0,-1-2 0,-1-3 0,0-3 0,-1-3 0,0-3 0,-2-3 0,71-36 0,-98 37 0,0-1 0,54-47 0,26-19 0,-91 72 0,0-2 0,-2 0 0,0-1 0,27-34 0,71-104 0,-31 37 0,-36 46 0,-3-2 0,56-118 0,14-23 0,-75 136 0,-3-2 0,-4-2 0,47-155 0,-69 174 0,-4-1 0,-2 0 0,2-71 0,-6-354 0,-10 278 0,2 178 0,-2 1 0,-2-1 0,-13-52 0,-41-107 0,37 128 0,10 36 0,-1 1 0,-1 0 0,-2 1 0,-24-33 0,-90-107 0,99 136 0,-1 2 0,-2 1 0,-64-46 0,-128-61 0,-129-61 0,-103-49 0,354 198 0,-147-50 0,-118-16 0,85 29 0,277 86 0,-23-9 0,1 2 0,-1 1 0,-1 1 0,-57-5 0,-281-30 0,281 28 0,-124-27 0,181 35-23,0 2 1,-1 1-1,1 2 0,-50 3 0,19 0-1228,30-2-5575</inkml:trace>
</inkml:ink>
</file>

<file path=ppt/ink/ink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5.640"/>
    </inkml:context>
    <inkml:brush xml:id="br0">
      <inkml:brushProperty name="width" value="0.1" units="cm"/>
      <inkml:brushProperty name="height" value="0.1" units="cm"/>
      <inkml:brushProperty name="color" value="#AB008B"/>
    </inkml:brush>
  </inkml:definitions>
  <inkml:trace contextRef="#ctx0" brushRef="#br0">392 196 24575,'-1'-1'0,"-1"0"0,1 0 0,0 0 0,0 0 0,-1 0 0,1 0 0,0 0 0,0 0 0,0 0 0,0 0 0,1-1 0,-1 1 0,0 0 0,0-1 0,1 1 0,-1-1 0,1 1 0,-1-1 0,1 1 0,0-1 0,-1 1 0,1-1 0,0-2 0,-5-38 0,5 38 0,1 0 0,-1 0 0,0 0 0,1 1 0,0-1 0,0 0 0,0 0 0,0 1 0,0-1 0,1 0 0,0 1 0,0 0 0,0-1 0,0 1 0,0 0 0,1 0 0,-1 0 0,4-3 0,0 1 0,0 1 0,1 0 0,-1 0 0,1 0 0,0 0 0,0 1 0,0 0 0,14-3 0,-1 2 0,1 0 0,0 1 0,0 2 0,0 0 0,42 4 0,-56-2 0,1 0 0,-1 1 0,0 0 0,0 0 0,0 1 0,0 0 0,0 1 0,-1-1 0,1 1 0,-1 0 0,0 1 0,0-1 0,-1 1 0,1 0 0,-1 1 0,0-1 0,0 1 0,4 7 0,-3-3 0,-1 0 0,1 0 0,-2 0 0,1 1 0,-1 0 0,-1 0 0,0 0 0,0 0 0,-1 0 0,-1 0 0,0 13 0,0-7 0,-1 1 0,-1-1 0,-1 0 0,-1 0 0,0 0 0,-9 27 0,8-36 0,1 1 0,-2-1 0,1 0 0,-1 0 0,0-1 0,-1 1 0,0-1 0,0 0 0,-1-1 0,1 0 0,-2 0 0,1 0 0,0-1 0,-10 5 0,-58 29 0,-2-4 0,-144 45 0,216-78 0,-90 33 0,-49 15 0,133-47 0,7-3 0,-1 1 0,1 0 0,0 0 0,-1 1 0,1-1 0,0 1 0,0 0 0,0 0 0,0 1 0,0-1 0,0 1 0,-4 4 0,8-7 0,0 1 0,-1-1 0,1 0 0,0 0 0,0 0 0,0 1 0,0-1 0,-1 0 0,1 1 0,0-1 0,0 0 0,0 0 0,0 1 0,0-1 0,0 0 0,0 1 0,0-1 0,0 0 0,0 0 0,0 1 0,0-1 0,0 0 0,0 1 0,0-1 0,0 0 0,1 0 0,-1 1 0,0-1 0,0 0 0,0 0 0,0 1 0,0-1 0,1 0 0,-1 0 0,0 1 0,0-1 0,0 0 0,1 0 0,-1 1 0,16 5 0,19-2 0,-35-4 0,421 2 0,-199-5 0,-143 3-1365,-56 0-5461</inkml:trace>
</inkml:ink>
</file>

<file path=ppt/ink/ink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6.157"/>
    </inkml:context>
    <inkml:brush xml:id="br0">
      <inkml:brushProperty name="width" value="0.1" units="cm"/>
      <inkml:brushProperty name="height" value="0.1" units="cm"/>
      <inkml:brushProperty name="color" value="#AB008B"/>
    </inkml:brush>
  </inkml:definitions>
  <inkml:trace contextRef="#ctx0" brushRef="#br0">80 1 24575,'4'0'0,"-2"0"0,-12 0 0,-8 0 0,-11 0 0,0 0-8191</inkml:trace>
</inkml:ink>
</file>

<file path=ppt/ink/ink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7.539"/>
    </inkml:context>
    <inkml:brush xml:id="br0">
      <inkml:brushProperty name="width" value="0.1" units="cm"/>
      <inkml:brushProperty name="height" value="0.1" units="cm"/>
      <inkml:brushProperty name="color" value="#AB008B"/>
    </inkml:brush>
  </inkml:definitions>
  <inkml:trace contextRef="#ctx0" brushRef="#br0">32 767 24575,'2'4'0,"-1"1"0,1-1 0,0 1 0,1-1 0,-1 0 0,1 0 0,-1 0 0,1 0 0,1-1 0,3 5 0,0 0 0,39 50 0,-18-20 0,2-1 0,1-2 0,1-1 0,2-2 0,52 38 0,-53-50 0,1-2 0,0-1 0,2-1 0,-1-3 0,2-1 0,71 15 0,-14-13 0,154 6 0,-239-20 0,90 4 0,136-12 0,-203 5 0,0-2 0,0-2 0,0 0 0,-1-3 0,0 0 0,0-2 0,-2-1 0,35-21 0,-46 23 0,-1-1 0,0 0 0,-1-2 0,-1 0 0,0 0 0,0-1 0,-2-1 0,0-1 0,-1 0 0,-1 0 0,19-38 0,-19 27 0,-1-1 0,-1 0 0,-2-1 0,-1 0 0,-1 0 0,-1 0 0,-1-48 0,-3 65 0,1-21 0,-2 1 0,-6-39 0,5 61 0,0 0 0,-1 0 0,-1 0 0,0 0 0,0 0 0,-1 1 0,0-1 0,-1 1 0,0 1 0,-8-11 0,-11-8 0,-1 1 0,-1 1 0,-2 1 0,0 2 0,-1 1 0,-2 1 0,0 1 0,-48-20 0,2 7 0,-1 4 0,-136-31 0,136 43 0,-1 3 0,-1 5 0,-126 0 0,170 9 0,-20 0 0,-66 8 0,104-5 0,-1 0 0,1 2 0,0 0 0,1 1 0,-1 1 0,1 1 0,-21 12 0,-8 11 0,2 1 0,2 3 0,1 1 0,-38 42 0,72-69 0,0 1 0,0 0 0,1 0 0,0 0 0,1 1 0,0 0 0,1 1 0,0-1 0,0 1 0,2 0 0,-1 0 0,-1 14 0,1 10 0,2 0 0,3 67 0,1-56 0,-1 39-1365,0-62-5461</inkml:trace>
</inkml:ink>
</file>

<file path=ppt/ink/ink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0.939"/>
    </inkml:context>
    <inkml:brush xml:id="br0">
      <inkml:brushProperty name="width" value="0.1" units="cm"/>
      <inkml:brushProperty name="height" value="0.1" units="cm"/>
      <inkml:brushProperty name="color" value="#AB008B"/>
    </inkml:brush>
  </inkml:definitions>
  <inkml:trace contextRef="#ctx0" brushRef="#br0">130 220 24575,'0'0'0,"1"1"0,-1-1 0,1 0 0,-1 0 0,1 1 0,-1-1 0,1 0 0,-1 0 0,1 0 0,0 0 0,-1 0 0,1 0 0,-1 0 0,1 0 0,-1 0 0,1 0 0,-1 0 0,1 0 0,0 0 0,-1 0 0,1 0 0,-1-1 0,1 1 0,-1 0 0,1 0 0,-1-1 0,1 1 0,-1 0 0,0-1 0,1 1 0,-1 0 0,1-2 0,30-15 0,-20 11 0,105-63 0,12-6 0,-110 66 0,0 1 0,1 0 0,-1 2 0,2 0 0,25-4 0,-42 9 0,0 1 0,-1-1 0,1 1 0,-1 0 0,1-1 0,0 1 0,0 0 0,-1 1 0,1-1 0,0 0 0,-1 1 0,1 0 0,-1-1 0,1 1 0,-1 0 0,1 0 0,-1 0 0,1 1 0,-1-1 0,0 1 0,0-1 0,0 1 0,0 0 0,0 0 0,0 0 0,0 0 0,2 3 0,-2 1 0,1 0 0,-1 1 0,0-1 0,-1 1 0,1-1 0,-1 1 0,0 0 0,-1 0 0,0 13 0,0-11 0,0 0 0,0 0 0,-1 0 0,0 0 0,0-1 0,-1 1 0,0 0 0,-1 0 0,0-1 0,0 0 0,-1 1 0,0-1 0,-1 0 0,1-1 0,-1 1 0,-1-1 0,1 0 0,-1 0 0,-1-1 0,1 0 0,-1 0 0,0 0 0,-1-1 0,-9 5 0,-163 125 0,151-112 0,159-86 0,-99 48 0,95-43 0,-112 53 0,1 0 0,-1 1 0,1 1 0,-1 0 0,1 1 0,0 1 0,16 0 0,-26 2 0,0 0 0,-1 0 0,1 1 0,-1-1 0,1 1 0,-1 0 0,0 0 0,0 1 0,0-1 0,0 1 0,0 0 0,0 0 0,-1 0 0,1 1 0,-1-1 0,0 1 0,0 0 0,-1 0 0,1 0 0,-1 0 0,1 0 0,1 8 0,7 11 0,-3 1 0,12 46 0,-19-67 0,3 17 0,-1 0 0,-1 0 0,-1 1 0,-1-1 0,-1 0 0,-1 1 0,0-1 0,-11 40 0,1-19 0,-1 1 0,-3-2 0,-24 47 0,32-71 0,-1-1 0,0 0 0,-1-1 0,-1 0 0,0 0 0,-1-1 0,0-1 0,-1 0 0,-1 0 0,0-1 0,0-1 0,-1-1 0,0 0 0,-1-1 0,0 0 0,0-1 0,-1-1 0,1-1 0,-1 0 0,-1-1 0,1-1 0,-1-1 0,-25 1 0,27-3 0,1 0 0,-1 0 0,1-2 0,-1 1 0,1-2 0,0 0 0,0-1 0,0-1 0,1 0 0,-1-1 0,1-1 0,1 0 0,-1 0 0,1-2 0,0 1 0,1-2 0,0 0 0,1 0 0,0-1 0,0 0 0,1-1 0,1-1 0,-9-13 0,-2-11-273,1-1 0,2 0 0,2-2 0,-14-52 0,23 69-6553</inkml:trace>
</inkml:ink>
</file>

<file path=ppt/ink/ink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2.573"/>
    </inkml:context>
    <inkml:brush xml:id="br0">
      <inkml:brushProperty name="width" value="0.1" units="cm"/>
      <inkml:brushProperty name="height" value="0.1" units="cm"/>
      <inkml:brushProperty name="color" value="#AB008B"/>
    </inkml:brush>
  </inkml:definitions>
  <inkml:trace contextRef="#ctx0" brushRef="#br0">200 1232 24575,'1'25'0,"1"1"0,1 0 0,1-1 0,2 1 0,16 47 0,-1-22 0,48 86 0,-49-104 0,1-2 0,1 0 0,2-1 0,1-2 0,2 0 0,0-2 0,2-1 0,1-1 0,1-1 0,41 22 0,-33-24 0,2-1 0,0-2 0,1-2 0,1-1 0,0-3 0,1-1 0,0-3 0,60 5 0,244-11 0,-184-5 0,-140 2 0,-1-2 0,1 0 0,-1-1 0,0-2 0,-1 0 0,1-1 0,-1-2 0,-1 0 0,1-1 0,-2-1 0,1-1 0,-2-1 0,33-27 0,5-11 0,-3-3 0,92-117 0,-125 142 0,-1 0 0,-2-2 0,-1 0 0,-1-1 0,-2 0 0,-1-2 0,-2 1 0,8-38 0,-8 15 0,-2 0 0,-2-1 0,-3 1 0,-5-76 0,-6 68 0,-4 1 0,-2 0 0,-3 1 0,-29-74 0,34 103 0,-2 2 0,-1 0 0,-2 0 0,0 2 0,-2 0 0,-2 0 0,0 2 0,-2 1 0,-1 0 0,-1 2 0,-1 1 0,0 1 0,-2 1 0,-1 1 0,-1 1 0,0 2 0,-1 1 0,-41-16 0,9 9 0,-1 2 0,-1 3 0,-1 3 0,0 3 0,-74-5 0,-334 8 0,341 11 0,103-2 0,0 1 0,0 2 0,0 1 0,0 1 0,-36 11 0,51-11 0,-1 1 0,2 0 0,-1 1 0,1 0 0,0 1 0,0 1 0,1 0 0,0 1 0,1 0 0,0 0 0,0 2 0,-9 12 0,-166 215 0,174-225 0,-26 33 0,-43 69 0,71-100 0,1 1 0,1-1 0,1 1 0,0 1 0,1-1 0,1 1 0,1 0 0,-4 34 0,4 67 0,12 127 0,-6-231 0,0-1 0,1 1 0,1-1 0,0 1 0,1-1 0,1-1 0,13 25 0,63 86 0,-62-96 0,-16-22-170,1-1-1,-1 1 0,1-1 1,0 0-1,1-1 0,-1 1 1,11 5-1,2 0-6655</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7.939"/>
    </inkml:context>
    <inkml:brush xml:id="br0">
      <inkml:brushProperty name="width" value="0.1" units="cm"/>
      <inkml:brushProperty name="height" value="0.1" units="cm"/>
      <inkml:brushProperty name="color" value="#5B2D90"/>
    </inkml:brush>
  </inkml:definitions>
  <inkml:trace contextRef="#ctx0" brushRef="#br0">117 347 24575,'4'-1'0,"-1"1"0,0-1 0,0 0 0,0 0 0,0 0 0,0-1 0,0 1 0,0-1 0,0 0 0,0 0 0,-1 0 0,1 0 0,3-4 0,32-35 0,-33 36 0,39-52 0,-28 36 0,0 1 0,1 0 0,0 2 0,31-25 0,-28 28 0,0 1 0,1 0 0,1 2 0,32-13 0,-45 21 0,1 1 0,0 0 0,-1 1 0,1 0 0,1 0 0,-1 1 0,0 1 0,0-1 0,0 2 0,0-1 0,0 2 0,0-1 0,17 6 0,-20-5 0,0 2 0,0-1 0,-1 1 0,1 0 0,-1 0 0,0 0 0,0 1 0,0 0 0,-1 0 0,9 11 0,42 67 0,-37-54 0,3 6 0,-2 0 0,-1 1 0,16 46 0,-27-58 0,0 0 0,-2 0 0,-1 0 0,-1 1 0,-1 0 0,-1 37 0,-2-30 0,-1 13 0,-8 64 0,7-95 0,-1 0 0,0-1 0,-1 1 0,-1-1 0,0 0 0,-1 0 0,0 0 0,-15 21 0,-19 17 0,-2-1 0,-50 45 0,-106 81 0,152-137 0,-71 55 0,69-58 0,1 2 0,-80 86 0,113-105 0,0 1 0,1 0 0,2 2 0,0-1 0,1 1 0,1 1 0,1-1 0,1 2 0,1-1 0,1 1 0,1 0 0,1 0 0,1 0 0,1 0 0,1 0 0,4 25 0,-4-45 5,1 0 1,-1-1-1,1 1 0,0 0 0,0-1 0,0 1 1,0-1-1,1 1 0,-1-1 0,1 0 1,0 0-1,0 0 0,0 0 0,0 0 0,1 0 1,-1 0-1,1-1 0,-1 1 0,1-1 0,0 0 1,0 0-1,7 4 0,-1-3-191,0 0 1,0-1-1,0 0 0,0-1 1,0 0-1,0 0 1,19-2-1,-4 1-6640</inkml:trace>
</inkml:ink>
</file>

<file path=ppt/ink/ink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3.156"/>
    </inkml:context>
    <inkml:brush xml:id="br0">
      <inkml:brushProperty name="width" value="0.1" units="cm"/>
      <inkml:brushProperty name="height" value="0.1" units="cm"/>
      <inkml:brushProperty name="color" value="#AB008B"/>
    </inkml:brush>
  </inkml:definitions>
  <inkml:trace contextRef="#ctx0" brushRef="#br0">0 246 24575,'13'0'0,"1"-1"0,-1-1 0,0 0 0,0-1 0,-1-1 0,1 0 0,0 0 0,17-10 0,8-7 0,45-32 0,18-11 0,-2-9 0,-99 73 0,1 0 0,-1 0 0,1 0 0,-1 0 0,1 0 0,-1 0 0,1 0 0,-1 0 0,1 1 0,-1-1 0,1 0 0,-1 0 0,1 1 0,-1-1 0,1 0 0,-1 0 0,1 1 0,-1-1 0,0 0 0,1 1 0,-1-1 0,1 1 0,-1-1 0,0 1 0,0-1 0,1 0 0,-1 1 0,0-1 0,0 1 0,1-1 0,-1 1 0,0-1 0,0 1 0,0 0 0,0-1 0,0 1 0,0-1 0,0 1 0,0-1 0,0 1 0,0-1 0,0 1 0,0-1 0,0 1 0,-1 0 0,1 30 0,-14 48 0,8-50 0,-4 44 0,-4 34 0,8-73 0,-2 61 0,8-41 0,1-1 0,-3 0 0,-13 87 0,-13 79 0,21-165-1365,4-31-5461</inkml:trace>
</inkml:ink>
</file>

<file path=ppt/ink/ink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6.240"/>
    </inkml:context>
    <inkml:brush xml:id="br0">
      <inkml:brushProperty name="width" value="0.1" units="cm"/>
      <inkml:brushProperty name="height" value="0.1" units="cm"/>
      <inkml:brushProperty name="color" value="#AB008B"/>
    </inkml:brush>
  </inkml:definitions>
  <inkml:trace contextRef="#ctx0" brushRef="#br0">251 1449 24575,'1'2'0,"-1"1"0,1-1 0,0 1 0,0-1 0,-1 0 0,2 0 0,-1 1 0,0-1 0,0 0 0,1 0 0,-1 0 0,1 0 0,0 0 0,-1-1 0,4 3 0,34 27 0,-27-22 0,18 12 0,1-1 0,0-1 0,1-1 0,47 17 0,143 40 0,-128-45 0,-57-20 0,0-1 0,1-2 0,0-1 0,42 0 0,155-7 0,-89-3 0,-120 4 0,3 2 0,0-2 0,0-2 0,0 0 0,0-2 0,0-1 0,45-14 0,-61 12 0,-1-1 0,0 0 0,0-1 0,-1-1 0,0 0 0,-1 0 0,0-1 0,17-24 0,-9 12 0,-8 9 0,0 0 0,-1 0 0,-1-1 0,0-1 0,-1 1 0,-1-1 0,-1 0 0,0-1 0,-1 1 0,0-1 0,1-20 0,-1-25 0,-6-109 0,-1 65 0,3 67 0,-1 0 0,-2 1 0,-2-1 0,-1 1 0,-2 0 0,-17-48 0,0 13 0,8 23 0,-2 0 0,-43-82 0,33 90 0,-36-42 0,44 59 0,-1 2 0,-1 2 0,-2 0 0,1 2 0,-2 1 0,-1 0 0,-45-21 0,29 17 0,-2 1 0,0 3 0,-1 1 0,-1 2 0,0 3 0,-1 1 0,0 3 0,0 1 0,-88 1 0,84 7 0,-69 9 0,102-6 0,0 0 0,1 1 0,-1 1 0,1 1 0,0 0 0,-32 19 0,-19 17 0,-96 77 0,137-96 0,0 1 0,2 1 0,1 1 0,1 2 0,-33 52 0,41-52 0,2 1 0,0 0 0,-13 50 0,-17 99 0,37-132 0,2 0 0,3 1 0,4 74 0,1-27 0,-3-87 0,1 1 0,0 0 0,1 0 0,0-1 0,0 1 0,1-1 0,0 0 0,0 0 0,1 0 0,0 0 0,0 0 0,1-1 0,7 9 0,8 7 0,1-1 0,35 29 0,-43-40 0,2 0 0,0 0 0,1-1 0,0-1 0,19 8 0,25 14 0,-38-18 0,12 9 0,1-1 0,2-2 0,0-2 0,48 16 0,-28-15-1365,-37-8-5461</inkml:trace>
</inkml:ink>
</file>

<file path=ppt/ink/ink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2.657"/>
    </inkml:context>
    <inkml:brush xml:id="br0">
      <inkml:brushProperty name="width" value="0.2" units="cm"/>
      <inkml:brushProperty name="height" value="0.2" units="cm"/>
      <inkml:brushProperty name="color" value="#004F8B"/>
    </inkml:brush>
  </inkml:definitions>
  <inkml:trace contextRef="#ctx0" brushRef="#br0">0 1 24575,'0'67'0,"11"325"0,-5-328 0,3-2 0,3 1 0,2-2 0,27 73 0,-12-56 0,80 248 0,-91-269 0,42 94 0,-16-46 0,-21-54 0,2-1 0,3-1 0,1-2 0,3-1 0,39 44 0,-41-56 0,2 0 0,1-3 0,63 48 0,27 3 0,62 47 0,-142-98 0,2-2 0,57 27 0,-39-23 0,98 56 0,-160-88 0,30 15 0,1 0 0,0-2 0,37 10 0,-61-22 0,3 1 0,0 0 0,0 0 0,0 1 0,0 0 0,-1 1 0,19 11 0,-29-16 0,0 1 0,1-1 0,-1 0 0,0 0 0,0 0 0,0 0 0,1 0 0,-1 1 0,0-1 0,0 0 0,0 0 0,0 0 0,0 1 0,1-1 0,-1 0 0,0 0 0,0 1 0,0-1 0,0 0 0,0 0 0,0 1 0,0-1 0,0 0 0,0 0 0,0 1 0,0-1 0,0 0 0,0 0 0,0 1 0,0-1 0,0 0 0,0 0 0,0 0 0,0 1 0,0-1 0,0 0 0,0 0 0,-1 1 0,1-1 0,0 0 0,0 0 0,-13 6 0,-16-2 0,-20-8-1365</inkml:trace>
</inkml:ink>
</file>

<file path=ppt/ink/ink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4.306"/>
    </inkml:context>
    <inkml:brush xml:id="br0">
      <inkml:brushProperty name="width" value="0.2" units="cm"/>
      <inkml:brushProperty name="height" value="0.2" units="cm"/>
      <inkml:brushProperty name="color" value="#004F8B"/>
    </inkml:brush>
  </inkml:definitions>
  <inkml:trace contextRef="#ctx0" brushRef="#br0">133 0 24575,'2'9'0,"0"0"0,1 0 0,0-1 0,0 1 0,1-1 0,0 0 0,1 0 0,0 0 0,0-1 0,0 1 0,10 8 0,5 11 0,10 18 0,2-2 0,44 46 0,-74-87 0,0 0 0,0 1 0,-1-1 0,1 0 0,-1 1 0,1-1 0,-1 1 0,0-1 0,0 1 0,0 0 0,0-1 0,0 1 0,0 0 0,-1 0 0,0 0 0,1-1 0,-1 1 0,0 0 0,0 0 0,-1 0 0,1 0 0,0-1 0,-1 1 0,0 0 0,0 0 0,0-1 0,0 1 0,0 0 0,0-1 0,-1 1 0,1-1 0,-1 0 0,0 1 0,-2 2 0,-9 9 0,0 0 0,0-1 0,-2 0 0,-18 12 0,15-11 0,-46 37 0,-98 76 0,148-120 116,12-6-321</inkml:trace>
</inkml:ink>
</file>

<file path=ppt/ink/ink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7.622"/>
    </inkml:context>
    <inkml:brush xml:id="br0">
      <inkml:brushProperty name="width" value="0.2" units="cm"/>
      <inkml:brushProperty name="height" value="0.2" units="cm"/>
      <inkml:brushProperty name="color" value="#004F8B"/>
    </inkml:brush>
  </inkml:definitions>
  <inkml:trace contextRef="#ctx0" brushRef="#br0">0 711 24575,'5'4'0,"0"-1"0,0 0 0,0 0 0,0 0 0,1 0 0,-1-1 0,1 0 0,0 0 0,8 2 0,61 9 0,-57-10 0,268 40 0,-199-30 0,-1-4 0,1-4 0,162-11 0,-207 0 0,0-2 0,-1-2 0,80-29 0,0 0 0,441-158 0,-441 139 0,-74 34 0,68-24 0,-85 35 0,-1-1 0,0-2 0,-1 0 0,39-32 0,-1 2 0,35-24-682,110-98-1</inkml:trace>
</inkml:ink>
</file>

<file path=ppt/ink/ink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8.773"/>
    </inkml:context>
    <inkml:brush xml:id="br0">
      <inkml:brushProperty name="width" value="0.2" units="cm"/>
      <inkml:brushProperty name="height" value="0.2" units="cm"/>
      <inkml:brushProperty name="color" value="#004F8B"/>
    </inkml:brush>
  </inkml:definitions>
  <inkml:trace contextRef="#ctx0" brushRef="#br0">511 0 24575,'-23'2'0,"-1"1"0,1 1 0,0 1 0,0 0 0,1 2 0,-30 13 0,15-6 0,-40 9 0,46-16 0,1 0 0,0 3 0,0 0 0,-53 27 0,81-32 0,14-4 0,16-5 0,-23 2-29,73-15-639,119-43 0</inkml:trace>
</inkml:ink>
</file>

<file path=ppt/ink/ink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9.573"/>
    </inkml:context>
    <inkml:brush xml:id="br0">
      <inkml:brushProperty name="width" value="0.2" units="cm"/>
      <inkml:brushProperty name="height" value="0.2" units="cm"/>
      <inkml:brushProperty name="color" value="#004F8B"/>
    </inkml:brush>
  </inkml:definitions>
  <inkml:trace contextRef="#ctx0" brushRef="#br0">1 0 24575,'8'1'0,"1"-1"0,-1 1 0,1 0 0,-1 1 0,0 0 0,0 0 0,0 1 0,0 0 0,0 0 0,-1 1 0,1 0 0,-1 1 0,0-1 0,0 1 0,-1 1 0,1-1 0,-1 1 0,0 0 0,6 9 0,-4-4 0,0 1 0,-1 0 0,0 1 0,-1-1 0,0 1 0,-1 1 0,-1-1 0,0 1 0,-1-1 0,3 29 0,1 6 0,20 73 0,-8-42 0,-17-72-227,-1 0-1,1 0 1,1 0-1,-1-1 1,7 12-1</inkml:trace>
</inkml:ink>
</file>

<file path=ppt/ink/ink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0.390"/>
    </inkml:context>
    <inkml:brush xml:id="br0">
      <inkml:brushProperty name="width" value="0.2" units="cm"/>
      <inkml:brushProperty name="height" value="0.2" units="cm"/>
      <inkml:brushProperty name="color" value="#004F8B"/>
    </inkml:brush>
  </inkml:definitions>
  <inkml:trace contextRef="#ctx0" brushRef="#br0">1 2449 24575,'14'-1'0,"1"0"0,-1-1 0,1-1 0,-1 0 0,0-1 0,0-1 0,0 0 0,0-1 0,18-11 0,13-10 0,55-45 0,-11 9 0,-25 17 0,-2-2 0,-2-3 0,88-96 0,131-199 0,-138 160 0,-94 121 0,-2-3 0,39-81 0,-27 47 0,-34 56 0,-3-2 0,30-97 0,-24 64 0,12-47 0,18-48 0,-49 153 0,0 0 0,-2 0 0,3-33 0,0 9 0,-5 20 39,0-49-1,-3 56-326,0 0-1,2 0 1,0 0-1,8-33 1</inkml:trace>
</inkml:ink>
</file>

<file path=ppt/ink/ink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1.439"/>
    </inkml:context>
    <inkml:brush xml:id="br0">
      <inkml:brushProperty name="width" value="0.2" units="cm"/>
      <inkml:brushProperty name="height" value="0.2" units="cm"/>
      <inkml:brushProperty name="color" value="#004F8B"/>
    </inkml:brush>
  </inkml:definitions>
  <inkml:trace contextRef="#ctx0" brushRef="#br0">256 1 24575,'-5'0'0,"1"0"0,0 1 0,0 0 0,0 0 0,0 0 0,0 0 0,0 1 0,0 0 0,0 0 0,0 0 0,0 0 0,1 0 0,0 1 0,-1-1 0,1 1 0,0 0 0,-5 6 0,-4 7 0,0 0 0,-16 30 0,-6 8 0,17-30-227,1 1-1,1 0 1,1 2-1,2-1 1,-11 32-1</inkml:trace>
</inkml:ink>
</file>

<file path=ppt/ink/ink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2.440"/>
    </inkml:context>
    <inkml:brush xml:id="br0">
      <inkml:brushProperty name="width" value="0.2" units="cm"/>
      <inkml:brushProperty name="height" value="0.2" units="cm"/>
      <inkml:brushProperty name="color" value="#004F8B"/>
    </inkml:brush>
  </inkml:definitions>
  <inkml:trace contextRef="#ctx0" brushRef="#br0">1 1 24575,'0'0'0,"18"0"0,-1 0 0,1 1 0,26 5 0,-38-4 0,1 0 0,0 1 0,-1-1 0,0 1 0,0 1 0,0-1 0,0 1 0,0 0 0,-1 0 0,0 1 0,10 9 0,2 5 0,76 89 0,-82-94 0,-2 0 0,1 1 0,-2 1 0,0-1 0,12 34 0,-13-31-1365</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29.640"/>
    </inkml:context>
    <inkml:brush xml:id="br0">
      <inkml:brushProperty name="width" value="0.1" units="cm"/>
      <inkml:brushProperty name="height" value="0.1" units="cm"/>
      <inkml:brushProperty name="color" value="#5B2D90"/>
    </inkml:brush>
  </inkml:definitions>
  <inkml:trace contextRef="#ctx0" brushRef="#br0">55 166 24575,'-39'-37'0,"36"30"0,0 0 0,1-1 0,0 1 0,0-1 0,1 0 0,0 0 0,0 0 0,1-10 0,0 15 0,0 0 0,0 0 0,1 1 0,-1-1 0,1 0 0,0 0 0,-1 1 0,1-1 0,1 0 0,-1 1 0,3-5 0,-3 6 0,0 0 0,0-1 0,0 2 0,0-1 0,1 0 0,-1 0 0,0 0 0,0 0 0,1 1 0,-1-1 0,0 1 0,1-1 0,-1 1 0,1-1 0,-1 1 0,1 0 0,-1 0 0,1 0 0,-1 0 0,1 0 0,-1 0 0,1 0 0,2 1 0,-3-1 0,1 1 0,0-1 0,-1 1 0,1 0 0,-1 0 0,1-1 0,-1 1 0,0 0 0,1 0 0,-1 0 0,0 1 0,0-1 0,0 0 0,0 0 0,0 1 0,0-1 0,0 1 0,0-1 0,0 1 0,0-1 0,-1 1 0,1 1 0,9 40 0,-8-28 0,-2-15 0,0 0 0,0-1 0,0 1 0,1 0 0,-1 0 0,0 0 0,0 0 0,0 0 0,0 0 0,0 0 0,0 0 0,0 0 0,0 0 0,0 0 0,0 0 0,0 0 0,0-1 0,0 1 0,0 0 0,1 0 0,-1 0 0,0 0 0,0 0 0,0 0 0,0 0 0,0 0 0,0 0 0,0 0 0,0 0 0,0 0 0,1 0 0,-1 0 0,0 0 0,0 0 0,0 0 0,0 0 0,0 0 0,0 0 0,0 0 0,0 0 0,0 1 0,0-1 0,1 0 0,-1 0 0,0 0 0,0 0 0,0 0 0,0 0 0,0 0 0,0 0 0,0 0 0,0 0 0,0 0 0,0 0 0,0 0 0,0 1 0,0-1 0,0 0 0,0 0 0,0 0 0,0 0 0,0 0 0,0 0 0,0 0 0,0 0 0,0 1 0,0-2-2,0 1 1,0 0-1,1 0 0,-1-1 0,0 1 0,0 0 1,0 0-1,0-1 0,0 1 0,0 0 1,0 0-1,1 0 0,-1-1 0,0 1 0,0 0 1,0 0-1,1 0 0,-1 0 0,0-1 0,0 1 1,0 0-1,1 0 0,-1 0 0,0 0 0,0 0 1,1 0-1,-1 0 0,0 0 0,0 0 0,1 0 1,-1 0-1,0 0 0,0 0 0,1 0 0,-1 0 1,0 0-1,0 0 0,1 0 0,-1 0 0,0 0 1,0 0-1,0 0 0,1 0 0,4 14 199,-3 17-1680,-7-15-5343</inkml:trace>
</inkml:ink>
</file>

<file path=ppt/ink/ink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7.240"/>
    </inkml:context>
    <inkml:brush xml:id="br0">
      <inkml:brushProperty name="width" value="0.2" units="cm"/>
      <inkml:brushProperty name="height" value="0.2" units="cm"/>
      <inkml:brushProperty name="color" value="#004F8B"/>
    </inkml:brush>
  </inkml:definitions>
  <inkml:trace contextRef="#ctx0" brushRef="#br0">2154 3388 24575,'2'0'0,"-1"-1"0,0 1 0,0-1 0,0 1 0,0-1 0,0 0 0,1 0 0,-1 1 0,0-1 0,-1 0 0,1 0 0,0 0 0,0 0 0,0 0 0,0 0 0,-1 0 0,1 0 0,-1-1 0,1 1 0,-1 0 0,1 0 0,-1 0 0,1-1 0,-1 1 0,0 0 0,0-1 0,0-1 0,5-42 0,-4 40 0,26-316 0,-24-224 0,-5 282 0,-2 196 0,-2 0 0,-18-73 0,7 48 0,10 43 0,-3 2 0,-2-1 0,-2 1 0,-22-49 0,23 66 0,-40-89 0,-124-204 0,131 258 0,-4 2 0,-1 2 0,-81-73 0,30 45 0,-130-88 0,156 116 0,56 43 0,0 1 0,-2 1 0,-30-17 0,-52-27 0,52 29 0,-1 2 0,-65-24 0,38 22 0,31 11 0,-1 2 0,-1 2 0,-58-10 0,-118 0 0,88 16-1365</inkml:trace>
</inkml:ink>
</file>

<file path=ppt/ink/ink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9.173"/>
    </inkml:context>
    <inkml:brush xml:id="br0">
      <inkml:brushProperty name="width" value="0.2" units="cm"/>
      <inkml:brushProperty name="height" value="0.2" units="cm"/>
      <inkml:brushProperty name="color" value="#004F8B"/>
    </inkml:brush>
  </inkml:definitions>
  <inkml:trace contextRef="#ctx0" brushRef="#br0">268 1 24575,'-10'11'0,"1"2"0,0-1 0,1 1 0,1 0 0,0 1 0,-7 19 0,-10 18 0,4-17 0,-1 0 0,-2-2 0,-1-1 0,-40 40 0,62-69 0,-1 1 0,1 0 0,-1 0 0,1 0 0,0 0 0,0 0 0,0 0 0,1 1 0,-1-1 0,1 1 0,-1-1 0,1 1 0,0-1 0,1 1 0,-1 0 0,1-1 0,-1 1 0,1 0 0,0 0 0,1-1 0,-1 1 0,1 0 0,-1-1 0,1 1 0,0 0 0,0-1 0,1 1 0,1 3 0,6 9 0,0-2 0,1 1 0,1-2 0,0 1 0,13 11 0,10 13 0,-25-26 0,130 153 0,-50-53-1365</inkml:trace>
</inkml:ink>
</file>

<file path=ppt/ink/ink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1.390"/>
    </inkml:context>
    <inkml:brush xml:id="br0">
      <inkml:brushProperty name="width" value="0.2" units="cm"/>
      <inkml:brushProperty name="height" value="0.2" units="cm"/>
      <inkml:brushProperty name="color" value="#004F8B"/>
    </inkml:brush>
  </inkml:definitions>
  <inkml:trace contextRef="#ctx0" brushRef="#br0">3765 0 24575,'-1'2'0,"1"-1"0,-1 0 0,1 0 0,-1 0 0,1 1 0,-1-1 0,0 0 0,0 0 0,1 0 0,-1 0 0,0 0 0,0 0 0,0 0 0,0-1 0,0 1 0,0 0 0,-1 0 0,1-1 0,-2 2 0,-28 11 0,27-11 0,-14 3 0,0 1 0,-1-2 0,1-1 0,-1 0 0,-23 0 0,-99-5 0,59 0 0,-1263 1 0,1186 15 0,0 0 0,65-14 0,0-1 0,-144 17 0,191-9 0,-172 32 0,189-31 0,0 1 0,1 1 0,0 2 0,1 1 0,-32 19 0,13-1 0,0 2 0,3 1 0,1 3 0,-50 54 0,40-28 0,-20 23 0,57-67 0,0 1 0,1 1 0,1 0 0,1 0 0,-14 32 0,12-24 0,-1 0 0,-27 37 0,-70 90 0,94-130 62,-27 44 0,6-7-1551</inkml:trace>
</inkml:ink>
</file>

<file path=ppt/ink/ink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3.155"/>
    </inkml:context>
    <inkml:brush xml:id="br0">
      <inkml:brushProperty name="width" value="0.2" units="cm"/>
      <inkml:brushProperty name="height" value="0.2" units="cm"/>
      <inkml:brushProperty name="color" value="#004F8B"/>
    </inkml:brush>
  </inkml:definitions>
  <inkml:trace contextRef="#ctx0" brushRef="#br0">3 0 24575,'-3'133'0,"6"145"0,-2-274 0,0 1 0,-1-1 0,1 0 0,1-1 0,-1 1 0,0 0 0,1 0 0,0 0 0,0-1 0,0 1 0,0-1 0,1 0 0,0 0 0,-1 1 0,1-2 0,0 1 0,0 0 0,0 0 0,1-1 0,-1 0 0,1 0 0,-1 0 0,1 0 0,0 0 0,0-1 0,0 0 0,0 0 0,-1 0 0,2 0 0,6 0 0,14 2 0,0-2 0,0 0 0,0-2 0,24-4 0,-24 3 0,27-4 36,73-20 0,-39 7-1473</inkml:trace>
</inkml:ink>
</file>

<file path=ppt/ink/ink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49.356"/>
    </inkml:context>
    <inkml:brush xml:id="br0">
      <inkml:brushProperty name="width" value="0.2" units="cm"/>
      <inkml:brushProperty name="height" value="0.2" units="cm"/>
      <inkml:brushProperty name="color" value="#004F8B"/>
    </inkml:brush>
  </inkml:definitions>
  <inkml:trace contextRef="#ctx0" brushRef="#br0">1520 1 24575,'-12'9'0,"0"0"0,-1-1 0,0 0 0,-1-1 0,1 0 0,-2-2 0,-19 7 0,13-5 0,0 2 0,-25 12 0,-9 9 0,-94 34 0,32-15 0,48-18 0,1 4 0,1 3 0,2 3 0,2 2 0,2 4 0,-103 100 0,58-17 0,52-62 0,39-49 0,1 0 0,1 0 0,1 1 0,1 1 0,0 0 0,2 0 0,0 1 0,-8 35 0,-40 155 0,47-163 0,4-27 0,1 1 0,2-1 0,-2 27 0,3-11 0,-9 44 0,5-46 0,-2 54 0,5-40-299,-2-1 0,-2 0 0,-20 70-1,26-113 132</inkml:trace>
</inkml:ink>
</file>

<file path=ppt/ink/ink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3:51.289"/>
    </inkml:context>
    <inkml:brush xml:id="br0">
      <inkml:brushProperty name="width" value="0.2" units="cm"/>
      <inkml:brushProperty name="height" value="0.2" units="cm"/>
      <inkml:brushProperty name="color" value="#004F8B"/>
    </inkml:brush>
  </inkml:definitions>
  <inkml:trace contextRef="#ctx0" brushRef="#br0">1 1 24575,'2'0'0,"1"1"0,0 0 0,-1 0 0,1 0 0,-1 0 0,1 0 0,-1 0 0,0 1 0,1-1 0,-1 1 0,0 0 0,0 0 0,0 0 0,0-1 0,0 2 0,-1-1 0,1 0 0,1 3 0,23 45 0,-6 5 0,3-1 0,40 72 0,-62-124 0,0-1 0,0 1 0,0-1 0,0 0 0,0 1 0,0-1 0,0 0 0,0 0 0,1 0 0,-1 0 0,1 0 0,-1 0 0,1 0 0,-1 0 0,1-1 0,-1 1 0,1 0 0,-1-1 0,1 1 0,0-1 0,-1 0 0,4 1 0,-2-2 0,1 1 0,-1-1 0,1 1 0,0-1 0,-1 0 0,1 0 0,-1-1 0,0 1 0,1-1 0,3-2 0,9-7 0,0-1 0,-1-1 0,17-18 0,-19 19 0,157-126-362,-136 112-641</inkml:trace>
</inkml:ink>
</file>

<file path=ppt/ink/ink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16.005"/>
    </inkml:context>
    <inkml:brush xml:id="br0">
      <inkml:brushProperty name="width" value="0.1" units="cm"/>
      <inkml:brushProperty name="height" value="0.1" units="cm"/>
      <inkml:brushProperty name="color" value="#AB008B"/>
    </inkml:brush>
  </inkml:definitions>
  <inkml:trace contextRef="#ctx0" brushRef="#br0">8531 59 24575,'-490'-1'0,"-1011"18"0,1366-11 0,-917 51 0,-3 55 0,957-97 0,-526 86 0,8 41 0,385-77 0,-369 112 0,522-151 0,2 4 0,1 4 0,2 2 0,2 4 0,1 3 0,2 2 0,2 4 0,3 3 0,-107 111 0,-418 511 0,482-543 0,6 5 0,7 4 0,-109 216 0,157-256 0,5 2 0,4 2 0,5 1 0,-18 113 0,36-126 0,-2 135 0,18 96 0,1-126 0,9 204 0,-5-311 0,4-1 0,35 129 0,-17-117 0,4-1 0,5-1 0,5-3 0,3-1 0,4-2 0,5-3 0,3-2 0,4-3 0,4-3 0,3-3 0,4-3 0,3-3 0,120 88 0,310 150 0,-96-66 0,-328-194 0,2-3 0,3-4 0,1-3 0,2-5 0,138 36 0,-77-36 0,2-8 0,262 16 0,550-35 0,-773-18 0,154-12 0,-235 9 0,121-29 0,203-55 0,179-42 0,-7-31 0,-569 156 0,958-292 0,143-26 0,170-48 0,-30 11 0,-191 53 0,355-115 0,-648 122 0,-318 116 0,55-29 0,-405 159 0,-2-6 0,121-88 0,-195 119 0,-2-2 0,-1-3 0,51-56 0,-77 71 0,-1-1 0,-1-1 0,-1 0 0,-1-2 0,-2 0 0,-2-1 0,17-45 0,-8-6 0,-2 0 0,-5-2 0,8-99 0,-4-260 0,-21 377 0,-2 1 0,-15-85 0,10 114 0,-1 1 0,-2 0 0,-2 0 0,-1 1 0,-29-53 0,0 17 0,-4 2 0,-2 2 0,-3 1 0,-103-100 0,61 80 0,-3 5 0,-156-102 0,154 124-59,-3 5-1,-2 4 0,-2 4 1,-2 6-1,-217-53 1,-570-50-324,850 138 381,-980-70 2,-3 67 0,707 11 0,-503 1 0,1-33 0,-1202-174 0,860 102-124,-390 100 341,691 6-1655,792-5-4666</inkml:trace>
</inkml:ink>
</file>

<file path=ppt/ink/ink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33.873"/>
    </inkml:context>
    <inkml:brush xml:id="br0">
      <inkml:brushProperty name="width" value="0.1" units="cm"/>
      <inkml:brushProperty name="height" value="0.1" units="cm"/>
      <inkml:brushProperty name="color" value="#AB008B"/>
    </inkml:brush>
  </inkml:definitions>
  <inkml:trace contextRef="#ctx0" brushRef="#br0">5301 1 24575,'-12'11'0,"-1"-1"0,0 0 0,0 0 0,-1-1 0,-1-1 0,1 0 0,-1-1 0,-1-1 0,-22 7 0,-4-2 0,-1-2 0,-60 6 0,-489-3 0,368-15 0,-1353 3 0,1385 9 0,-322 58 0,304-34 0,158-25 0,-230 40 0,227-36 0,1 3 0,1 2 0,-55 26 0,58-18 0,2 3 0,0 2 0,-58 48 0,-119 120 0,175-152 0,-3 5 0,2 2 0,2 2 0,3 3 0,3 1 0,-60 108 0,79-117 0,2 2 0,3 0 0,2 1 0,2 1 0,-9 69 0,-13 281 0,30 361 0,10-443 0,-1-220 0,4 0 0,6 0 0,3-1 0,40 137 0,-41-186 0,164 524 0,-54-273 0,-49-131 0,307 650 0,59-50 0,-382-674 0,272 430 0,-240-399 0,208 229 0,-224-287 0,3-3 0,3-4 0,2-3 0,101 54 0,381 175 0,-255-154 0,6-13 0,455 112 0,684 64 0,468-74 0,-278-70 0,-1036-92 0,134-23 0,0-42 0,-315-2 0,377 6 0,570-5 0,-1247-3 0,-1-6 0,205-46 0,240-96 0,-339 87 0,395-136 0,-454 133 0,247-136 0,225-197 0,-375 228 0,-77 42 0,-6-7 0,-6-9 0,280-294 0,-119 43 0,-232 267 0,-55 65 0,-2-3 0,-4-2 0,-3-2 0,-3-1 0,-4-3 0,-3-2 0,-4-1 0,26-98 0,-43 123 0,80-335 0,-80 303 0,-3-1 0,1-134 0,-26-164 0,5 328 0,-2 1 0,-2 1 0,-3 0 0,-33-84 0,9 49 0,-4 2 0,-4 2 0,-64-93 0,78 136 0,-3 1 0,-2 1 0,-1 2 0,-2 2 0,-2 2 0,-2 2 0,-51-34 0,-33-7 0,-3 6 0,-4 6 0,-146-50 0,-440-100 0,450 150 0,-3 12 0,-2 12 0,-281-5 0,-565-31 0,-336-126 0,686 91 0,-1060-252 0,645 34 0,-466-123 0,1190 328 0,-219-53 0,-142-40 0,272 67 0,-289-83 0,745 204 0,-148-38 0,204 58 25,-26-4-1415,46 13-5436</inkml:trace>
</inkml:ink>
</file>

<file path=ppt/ink/ink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0:48.090"/>
    </inkml:context>
    <inkml:brush xml:id="br0">
      <inkml:brushProperty name="width" value="0.1" units="cm"/>
      <inkml:brushProperty name="height" value="0.1" units="cm"/>
      <inkml:brushProperty name="color" value="#AB008B"/>
    </inkml:brush>
  </inkml:definitions>
  <inkml:trace contextRef="#ctx0" brushRef="#br0">3609 142 24575,'-398'-2'0,"-436"5"0,778-2 0,-1 3 0,0 2 0,1 3 0,0 2 0,1 2 0,-80 31 0,-26 24 0,3 7 0,3 7 0,-149 104 0,-413 340 0,665-484 0,2 2 0,-77 86 0,110-108 0,0 0 0,2 1 0,0 0 0,1 1 0,2 1 0,1 0 0,0 0 0,2 1 0,-8 38 0,-1 41 0,-6 189 0,28 110 0,-1-368 0,1-1 0,2 1 0,2-1 0,13 39 0,59 136 0,-28-81 0,-14-32 0,79 144 0,-82-183 0,1-1 0,4-2 0,68 75 0,-66-85 0,162 158 0,-103-122 0,156 96 0,127 46 0,-277-163 0,12-1 0,3-5 0,140 41 0,-125-47 0,484 132 0,-520-154 0,83 14 0,1-9 0,324 14 0,418-38 0,-524-9 0,-335 1 0,-1-2 0,1-4 0,-1-2 0,-1-3 0,0-3 0,-1-3 0,0-3 0,-2-3 0,71-36 0,-98 37 0,0-1 0,54-47 0,26-19 0,-91 72 0,0-2 0,-2 0 0,0-1 0,27-34 0,71-104 0,-31 37 0,-36 46 0,-3-2 0,56-118 0,14-23 0,-75 136 0,-3-2 0,-4-2 0,47-155 0,-69 174 0,-4-1 0,-2 0 0,2-71 0,-6-354 0,-10 278 0,2 178 0,-2 1 0,-2-1 0,-13-52 0,-41-107 0,37 128 0,10 36 0,-1 1 0,-1 0 0,-2 1 0,-24-33 0,-90-107 0,99 136 0,-1 2 0,-2 1 0,-64-46 0,-128-61 0,-129-61 0,-103-49 0,354 198 0,-147-50 0,-118-16 0,85 29 0,277 86 0,-23-9 0,1 2 0,-1 1 0,-1 1 0,-57-5 0,-281-30 0,281 28 0,-124-27 0,181 35-23,0 2 1,-1 1-1,1 2 0,-50 3 0,19 0-1228,30-2-5575</inkml:trace>
</inkml:ink>
</file>

<file path=ppt/ink/ink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5.640"/>
    </inkml:context>
    <inkml:brush xml:id="br0">
      <inkml:brushProperty name="width" value="0.1" units="cm"/>
      <inkml:brushProperty name="height" value="0.1" units="cm"/>
      <inkml:brushProperty name="color" value="#AB008B"/>
    </inkml:brush>
  </inkml:definitions>
  <inkml:trace contextRef="#ctx0" brushRef="#br0">392 196 24575,'-1'-1'0,"-1"0"0,1 0 0,0 0 0,0 0 0,-1 0 0,1 0 0,0 0 0,0 0 0,0 0 0,0 0 0,1-1 0,-1 1 0,0 0 0,0-1 0,1 1 0,-1-1 0,1 1 0,-1-1 0,1 1 0,0-1 0,-1 1 0,1-1 0,0-2 0,-5-38 0,5 38 0,1 0 0,-1 0 0,0 0 0,1 1 0,0-1 0,0 0 0,0 0 0,0 1 0,0-1 0,1 0 0,0 1 0,0 0 0,0-1 0,0 1 0,0 0 0,1 0 0,-1 0 0,4-3 0,0 1 0,0 1 0,1 0 0,-1 0 0,1 0 0,0 0 0,0 1 0,0 0 0,14-3 0,-1 2 0,1 0 0,0 1 0,0 2 0,0 0 0,42 4 0,-56-2 0,1 0 0,-1 1 0,0 0 0,0 0 0,0 1 0,0 0 0,0 1 0,-1-1 0,1 1 0,-1 0 0,0 1 0,0-1 0,-1 1 0,1 0 0,-1 1 0,0-1 0,0 1 0,4 7 0,-3-3 0,-1 0 0,1 0 0,-2 0 0,1 1 0,-1 0 0,-1 0 0,0 0 0,0 0 0,-1 0 0,-1 0 0,0 13 0,0-7 0,-1 1 0,-1-1 0,-1 0 0,-1 0 0,0 0 0,-9 27 0,8-36 0,1 1 0,-2-1 0,1 0 0,-1 0 0,0-1 0,-1 1 0,0-1 0,0 0 0,-1-1 0,1 0 0,-2 0 0,1 0 0,0-1 0,-10 5 0,-58 29 0,-2-4 0,-144 45 0,216-78 0,-90 33 0,-49 15 0,133-47 0,7-3 0,-1 1 0,1 0 0,0 0 0,-1 1 0,1-1 0,0 1 0,0 0 0,0 0 0,0 1 0,0-1 0,0 1 0,-4 4 0,8-7 0,0 1 0,-1-1 0,1 0 0,0 0 0,0 0 0,0 1 0,0-1 0,-1 0 0,1 1 0,0-1 0,0 0 0,0 0 0,0 1 0,0-1 0,0 0 0,0 1 0,0-1 0,0 0 0,0 0 0,0 1 0,0-1 0,0 0 0,0 1 0,0-1 0,0 0 0,1 0 0,-1 1 0,0-1 0,0 0 0,0 0 0,0 1 0,0-1 0,1 0 0,-1 0 0,0 1 0,0-1 0,0 0 0,1 0 0,-1 1 0,16 5 0,19-2 0,-35-4 0,421 2 0,-199-5 0,-143 3-1365,-56 0-5461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13.556"/>
    </inkml:context>
    <inkml:brush xml:id="br0">
      <inkml:brushProperty name="width" value="0.35" units="cm"/>
      <inkml:brushProperty name="height" value="0.35" units="cm"/>
      <inkml:brushProperty name="color" value="#5B2D90"/>
    </inkml:brush>
  </inkml:definitions>
  <inkml:trace contextRef="#ctx0" brushRef="#br0">0 98 24575,'2'23'0,"1"0"0,0 0 0,2-1 0,11 34 0,0-1 0,105 590 0,-63-50 0,-50-495 0,44 326 0,5 66 0,-44-373 0,43 178 0,-14-91 0,-42-203 0,0-1 0,1 0 0,-1 0 0,0 0 0,1 0 0,0 0 0,-1 0 0,1 0 0,0 0 0,0 0 0,0 0 0,0 0 0,0 0 0,0 0 0,1-1 0,-1 1 0,1 0 0,-1-1 0,1 1 0,2 1 0,-3-3 0,1 0 0,-1 0 0,0 0 0,1 0 0,-1 0 0,1 0 0,-1 0 0,0-1 0,1 1 0,-1 0 0,0-1 0,1 1 0,-1-1 0,0 1 0,1-1 0,-1 0 0,0 0 0,0 1 0,0-1 0,0 0 0,0 0 0,2-2 0,5-6 0,0-1 0,-1 1 0,0-1 0,-1-1 0,10-18 0,274-530 0,-91 196 0,-168 293 0,-2-2 0,-4-1 0,23-103 0,32-170 0,-69 246 0,-10 91 0,-1 12 0,-1 14 0,1 957 0,3-908 0,2 0 0,4 0 0,2-1 0,3 0 0,3-1 0,3 0 0,2-2 0,4-1 0,1 0 0,65 100 0,-87-154 0,0 0 0,0 0 0,0-1 0,1 1 0,11 8 0,-16-14 0,1 0 0,-1 0 0,0 0 0,1 0 0,-1 0 0,1-1 0,-1 1 0,1 0 0,-1-1 0,1 1 0,-1-1 0,1 0 0,-1 1 0,1-1 0,0 0 0,-1 0 0,1 0 0,-1 0 0,1 0 0,0-1 0,-1 1 0,1 0 0,-1-1 0,1 1 0,-1-1 0,1 1 0,-1-1 0,1 0 0,-1 0 0,0 0 0,1 0 0,-1 0 0,0 0 0,0 0 0,1 0 0,-1 0 0,1-3 0,10-13 0,-2 0 0,0-1 0,-1 0 0,0-1 0,7-26 0,8-17 0,343-981 0,-334 914 0,24-201 0,-28 140 0,12-139 0,-37 295 0,16-64 0,1-3 0,-9 16 0,4 0 0,4 1 0,3 1 0,3 1 0,50-102 0,-61 148-682,23-75-1</inkml:trace>
</inkml:ink>
</file>

<file path=ppt/ink/ink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6.157"/>
    </inkml:context>
    <inkml:brush xml:id="br0">
      <inkml:brushProperty name="width" value="0.1" units="cm"/>
      <inkml:brushProperty name="height" value="0.1" units="cm"/>
      <inkml:brushProperty name="color" value="#AB008B"/>
    </inkml:brush>
  </inkml:definitions>
  <inkml:trace contextRef="#ctx0" brushRef="#br0">80 1 24575,'4'0'0,"-2"0"0,-12 0 0,-8 0 0,-11 0 0,0 0-8191</inkml:trace>
</inkml:ink>
</file>

<file path=ppt/ink/ink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17.539"/>
    </inkml:context>
    <inkml:brush xml:id="br0">
      <inkml:brushProperty name="width" value="0.1" units="cm"/>
      <inkml:brushProperty name="height" value="0.1" units="cm"/>
      <inkml:brushProperty name="color" value="#AB008B"/>
    </inkml:brush>
  </inkml:definitions>
  <inkml:trace contextRef="#ctx0" brushRef="#br0">32 767 24575,'2'4'0,"-1"1"0,1-1 0,0 1 0,1-1 0,-1 0 0,1 0 0,-1 0 0,1 0 0,1-1 0,3 5 0,0 0 0,39 50 0,-18-20 0,2-1 0,1-2 0,1-1 0,2-2 0,52 38 0,-53-50 0,1-2 0,0-1 0,2-1 0,-1-3 0,2-1 0,71 15 0,-14-13 0,154 6 0,-239-20 0,90 4 0,136-12 0,-203 5 0,0-2 0,0-2 0,0 0 0,-1-3 0,0 0 0,0-2 0,-2-1 0,35-21 0,-46 23 0,-1-1 0,0 0 0,-1-2 0,-1 0 0,0 0 0,0-1 0,-2-1 0,0-1 0,-1 0 0,-1 0 0,19-38 0,-19 27 0,-1-1 0,-1 0 0,-2-1 0,-1 0 0,-1 0 0,-1 0 0,-1-48 0,-3 65 0,1-21 0,-2 1 0,-6-39 0,5 61 0,0 0 0,-1 0 0,-1 0 0,0 0 0,0 0 0,-1 1 0,0-1 0,-1 1 0,0 1 0,-8-11 0,-11-8 0,-1 1 0,-1 1 0,-2 1 0,0 2 0,-1 1 0,-2 1 0,0 1 0,-48-20 0,2 7 0,-1 4 0,-136-31 0,136 43 0,-1 3 0,-1 5 0,-126 0 0,170 9 0,-20 0 0,-66 8 0,104-5 0,-1 0 0,1 2 0,0 0 0,1 1 0,-1 1 0,1 1 0,-21 12 0,-8 11 0,2 1 0,2 3 0,1 1 0,-38 42 0,72-69 0,0 1 0,0 0 0,1 0 0,0 0 0,1 1 0,0 0 0,1 1 0,0-1 0,0 1 0,2 0 0,-1 0 0,-1 14 0,1 10 0,2 0 0,3 67 0,1-56 0,-1 39-1365,0-62-5461</inkml:trace>
</inkml:ink>
</file>

<file path=ppt/ink/ink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0.939"/>
    </inkml:context>
    <inkml:brush xml:id="br0">
      <inkml:brushProperty name="width" value="0.1" units="cm"/>
      <inkml:brushProperty name="height" value="0.1" units="cm"/>
      <inkml:brushProperty name="color" value="#AB008B"/>
    </inkml:brush>
  </inkml:definitions>
  <inkml:trace contextRef="#ctx0" brushRef="#br0">130 220 24575,'0'0'0,"1"1"0,-1-1 0,1 0 0,-1 0 0,1 1 0,-1-1 0,1 0 0,-1 0 0,1 0 0,0 0 0,-1 0 0,1 0 0,-1 0 0,1 0 0,-1 0 0,1 0 0,-1 0 0,1 0 0,0 0 0,-1 0 0,1 0 0,-1-1 0,1 1 0,-1 0 0,1 0 0,-1-1 0,1 1 0,-1 0 0,0-1 0,1 1 0,-1 0 0,1-2 0,30-15 0,-20 11 0,105-63 0,12-6 0,-110 66 0,0 1 0,1 0 0,-1 2 0,2 0 0,25-4 0,-42 9 0,0 1 0,-1-1 0,1 1 0,-1 0 0,1-1 0,0 1 0,0 0 0,-1 1 0,1-1 0,0 0 0,-1 1 0,1 0 0,-1-1 0,1 1 0,-1 0 0,1 0 0,-1 0 0,1 1 0,-1-1 0,0 1 0,0-1 0,0 1 0,0 0 0,0 0 0,0 0 0,0 0 0,2 3 0,-2 1 0,1 0 0,-1 1 0,0-1 0,-1 1 0,1-1 0,-1 1 0,0 0 0,-1 0 0,0 13 0,0-11 0,0 0 0,0 0 0,-1 0 0,0 0 0,0-1 0,-1 1 0,0 0 0,-1 0 0,0-1 0,0 0 0,-1 1 0,0-1 0,-1 0 0,1-1 0,-1 1 0,-1-1 0,1 0 0,-1 0 0,-1-1 0,1 0 0,-1 0 0,0 0 0,-1-1 0,-9 5 0,-163 125 0,151-112 0,159-86 0,-99 48 0,95-43 0,-112 53 0,1 0 0,-1 1 0,1 1 0,-1 0 0,1 1 0,0 1 0,16 0 0,-26 2 0,0 0 0,-1 0 0,1 1 0,-1-1 0,1 1 0,-1 0 0,0 0 0,0 1 0,0-1 0,0 1 0,0 0 0,0 0 0,-1 0 0,1 1 0,-1-1 0,0 1 0,0 0 0,-1 0 0,1 0 0,-1 0 0,1 0 0,1 8 0,7 11 0,-3 1 0,12 46 0,-19-67 0,3 17 0,-1 0 0,-1 0 0,-1 1 0,-1-1 0,-1 0 0,-1 1 0,0-1 0,-11 40 0,1-19 0,-1 1 0,-3-2 0,-24 47 0,32-71 0,-1-1 0,0 0 0,-1-1 0,-1 0 0,0 0 0,-1-1 0,0-1 0,-1 0 0,-1 0 0,0-1 0,0-1 0,-1-1 0,0 0 0,-1-1 0,0 0 0,0-1 0,-1-1 0,1-1 0,-1 0 0,-1-1 0,1-1 0,-1-1 0,-25 1 0,27-3 0,1 0 0,-1 0 0,1-2 0,-1 1 0,1-2 0,0 0 0,0-1 0,0-1 0,1 0 0,-1-1 0,1-1 0,1 0 0,-1 0 0,1-2 0,0 1 0,1-2 0,0 0 0,1 0 0,0-1 0,0 0 0,1-1 0,1-1 0,-9-13 0,-2-11-273,1-1 0,2 0 0,2-2 0,-14-52 0,23 69-6553</inkml:trace>
</inkml:ink>
</file>

<file path=ppt/ink/ink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22.573"/>
    </inkml:context>
    <inkml:brush xml:id="br0">
      <inkml:brushProperty name="width" value="0.1" units="cm"/>
      <inkml:brushProperty name="height" value="0.1" units="cm"/>
      <inkml:brushProperty name="color" value="#AB008B"/>
    </inkml:brush>
  </inkml:definitions>
  <inkml:trace contextRef="#ctx0" brushRef="#br0">200 1232 24575,'1'25'0,"1"1"0,1 0 0,1-1 0,2 1 0,16 47 0,-1-22 0,48 86 0,-49-104 0,1-2 0,1 0 0,2-1 0,1-2 0,2 0 0,0-2 0,2-1 0,1-1 0,1-1 0,41 22 0,-33-24 0,2-1 0,0-2 0,1-2 0,1-1 0,0-3 0,1-1 0,0-3 0,60 5 0,244-11 0,-184-5 0,-140 2 0,-1-2 0,1 0 0,-1-1 0,0-2 0,-1 0 0,1-1 0,-1-2 0,-1 0 0,1-1 0,-2-1 0,1-1 0,-2-1 0,33-27 0,5-11 0,-3-3 0,92-117 0,-125 142 0,-1 0 0,-2-2 0,-1 0 0,-1-1 0,-2 0 0,-1-2 0,-2 1 0,8-38 0,-8 15 0,-2 0 0,-2-1 0,-3 1 0,-5-76 0,-6 68 0,-4 1 0,-2 0 0,-3 1 0,-29-74 0,34 103 0,-2 2 0,-1 0 0,-2 0 0,0 2 0,-2 0 0,-2 0 0,0 2 0,-2 1 0,-1 0 0,-1 2 0,-1 1 0,0 1 0,-2 1 0,-1 1 0,-1 1 0,0 2 0,-1 1 0,-41-16 0,9 9 0,-1 2 0,-1 3 0,-1 3 0,0 3 0,-74-5 0,-334 8 0,341 11 0,103-2 0,0 1 0,0 2 0,0 1 0,0 1 0,-36 11 0,51-11 0,-1 1 0,2 0 0,-1 1 0,1 0 0,0 1 0,0 1 0,1 0 0,0 1 0,1 0 0,0 0 0,0 2 0,-9 12 0,-166 215 0,174-225 0,-26 33 0,-43 69 0,71-100 0,1 1 0,1-1 0,1 1 0,0 1 0,1-1 0,1 1 0,1 0 0,-4 34 0,4 67 0,12 127 0,-6-231 0,0-1 0,1 1 0,1-1 0,0 1 0,1-1 0,1-1 0,13 25 0,63 86 0,-62-96 0,-16-22-170,1-1-1,-1 1 0,1-1 1,0 0-1,1-1 0,-1 1 1,11 5-1,2 0-6655</inkml:trace>
</inkml:ink>
</file>

<file path=ppt/ink/ink2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3.156"/>
    </inkml:context>
    <inkml:brush xml:id="br0">
      <inkml:brushProperty name="width" value="0.1" units="cm"/>
      <inkml:brushProperty name="height" value="0.1" units="cm"/>
      <inkml:brushProperty name="color" value="#AB008B"/>
    </inkml:brush>
  </inkml:definitions>
  <inkml:trace contextRef="#ctx0" brushRef="#br0">0 246 24575,'13'0'0,"1"-1"0,-1-1 0,0 0 0,0-1 0,-1-1 0,1 0 0,0 0 0,17-10 0,8-7 0,45-32 0,18-11 0,-2-9 0,-99 73 0,1 0 0,-1 0 0,1 0 0,-1 0 0,1 0 0,-1 0 0,1 0 0,-1 0 0,1 1 0,-1-1 0,1 0 0,-1 0 0,1 1 0,-1-1 0,1 0 0,-1 0 0,1 1 0,-1-1 0,0 0 0,1 1 0,-1-1 0,1 1 0,-1-1 0,0 1 0,0-1 0,1 0 0,-1 1 0,0-1 0,0 1 0,1-1 0,-1 1 0,0-1 0,0 1 0,0 0 0,0-1 0,0 1 0,0-1 0,0 1 0,0-1 0,0 1 0,0-1 0,0 1 0,0-1 0,0 1 0,-1 0 0,1 30 0,-14 48 0,8-50 0,-4 44 0,-4 34 0,8-73 0,-2 61 0,8-41 0,1-1 0,-3 0 0,-13 87 0,-13 79 0,21-165-1365,4-31-5461</inkml:trace>
</inkml:ink>
</file>

<file path=ppt/ink/ink2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51:46.240"/>
    </inkml:context>
    <inkml:brush xml:id="br0">
      <inkml:brushProperty name="width" value="0.1" units="cm"/>
      <inkml:brushProperty name="height" value="0.1" units="cm"/>
      <inkml:brushProperty name="color" value="#AB008B"/>
    </inkml:brush>
  </inkml:definitions>
  <inkml:trace contextRef="#ctx0" brushRef="#br0">251 1449 24575,'1'2'0,"-1"1"0,1-1 0,0 1 0,0-1 0,-1 0 0,2 0 0,-1 1 0,0-1 0,0 0 0,1 0 0,-1 0 0,1 0 0,0 0 0,-1-1 0,4 3 0,34 27 0,-27-22 0,18 12 0,1-1 0,0-1 0,1-1 0,47 17 0,143 40 0,-128-45 0,-57-20 0,0-1 0,1-2 0,0-1 0,42 0 0,155-7 0,-89-3 0,-120 4 0,3 2 0,0-2 0,0-2 0,0 0 0,0-2 0,0-1 0,45-14 0,-61 12 0,-1-1 0,0 0 0,0-1 0,-1-1 0,0 0 0,-1 0 0,0-1 0,17-24 0,-9 12 0,-8 9 0,0 0 0,-1 0 0,-1-1 0,0-1 0,-1 1 0,-1-1 0,-1 0 0,0-1 0,-1 1 0,0-1 0,1-20 0,-1-25 0,-6-109 0,-1 65 0,3 67 0,-1 0 0,-2 1 0,-2-1 0,-1 1 0,-2 0 0,-17-48 0,0 13 0,8 23 0,-2 0 0,-43-82 0,33 90 0,-36-42 0,44 59 0,-1 2 0,-1 2 0,-2 0 0,1 2 0,-2 1 0,-1 0 0,-45-21 0,29 17 0,-2 1 0,0 3 0,-1 1 0,-1 2 0,0 3 0,-1 1 0,0 3 0,0 1 0,-88 1 0,84 7 0,-69 9 0,102-6 0,0 0 0,1 1 0,-1 1 0,1 1 0,0 0 0,-32 19 0,-19 17 0,-96 77 0,137-96 0,0 1 0,2 1 0,1 1 0,1 2 0,-33 52 0,41-52 0,2 1 0,0 0 0,-13 50 0,-17 99 0,37-132 0,2 0 0,3 1 0,4 74 0,1-27 0,-3-87 0,1 1 0,0 0 0,1 0 0,0-1 0,0 1 0,1-1 0,0 0 0,0 0 0,1 0 0,0 0 0,0 0 0,1-1 0,7 9 0,8 7 0,1-1 0,35 29 0,-43-40 0,2 0 0,0 0 0,1-1 0,0-1 0,19 8 0,25 14 0,-38-18 0,12 9 0,1-1 0,2-2 0,0-2 0,48 16 0,-28-15-1365,-37-8-5461</inkml:trace>
</inkml:ink>
</file>

<file path=ppt/ink/ink2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15T10:11:46.947"/>
    </inkml:context>
    <inkml:brush xml:id="br0">
      <inkml:brushProperty name="width" value="0.2" units="cm"/>
      <inkml:brushProperty name="height" value="0.2" units="cm"/>
      <inkml:brushProperty name="color" value="#AB008B"/>
    </inkml:brush>
  </inkml:definitions>
  <inkml:trace contextRef="#ctx0" brushRef="#br0">5439 627 24575,'-145'0'0,"-3015"0"-5243,2978 4 7304,-268 42-1,386-35-1847,0 2-1,-70 25 0,102-27-131,0 2 0,1 1 0,0 1 0,2 2-1,-53 39 1,73-49-81,1 0 0,1 0 0,-1 1 0,1 0 0,1 1 0,0-1 0,0 1 0,0 0 0,-4 13 0,3-5 0,2-1 0,0 1 0,1 1 0,-3 29 0,3-25 0,0 0 0,-1 0 0,-1 0 0,-1-1 0,-12 25 0,-61 98 0,-25 50 0,39-68 0,-17 22 0,-62 115 0,113-195 0,-48 142 0,54-116 0,13-43 0,-2 0 0,-35 78 0,18-62 0,4 1 0,-22 74 0,36-91 0,2 0 0,3 1 0,-5 86 0,12-59 0,2 0 0,19 124 0,-9-156 0,3-1 0,30 74 0,-19-57 0,3 4 0,3-1 0,2-1 0,4-1 0,46 61 0,-55-85 0,174 222 0,-175-234 0,0-1 0,2-1 0,1-2 0,1-1 0,1-1 0,59 31 0,102 39 0,4-9 0,377 106 0,-111-83-373,7-40 0,33-47 247,3-23-148,-163 0 79,1169 2 61,-921 2 151,170 14-17,-51-1 0,1374-14 0,-2062 1 3,190-5 221,-175 2-131,0-2 0,0-1 1,60-19-1,-55 11 7,4-3 60,0 3-1,1 2 0,47-7 0,135 7-8,-149 10-166,112-15 0,-148 9 15,0-1 0,-1-3 0,-1-1 0,0-2 0,0-2 0,-2-2 0,0-1 0,-2-2 0,48-37 0,94-92 0,-100 82 0,-33 27 0,-3-1 0,-1-2 0,-3-1 0,53-80 0,2-15 0,102-163 0,-161 243 0,-3-2 0,-4-1 0,25-77 0,66-321 0,-108 395 0,-3-1 0,-3 0 0,-3 1 0,-10-109 0,5 148 0,-2 0 0,-1 1 0,-2-1 0,0 1 0,-23-47 0,-75-121 0,97 179 0,-38-63 0,-64-81 0,83 126 0,0 2 0,-3 0 0,0 2 0,-58-42 0,10 20-57,-3 3 1,-116-52-1,80 51-102,-149-42 1,163 66 131,-2 4 1,0 4-1,-139-4 0,-324 20 45,391 6-26,90-2 8,-823 2 0,622-16-8,-11-1 113,-949 12-132,43 1-138,476-62-572,10-62-246,720 124 983,-664-150-1608,460 91 1044,-233-103 0,127 19 416,226 98 915,-121-87-1,193 124-536,1 0-1,0-1 1,0-1 0,1 0-1,0 0 1,1-1 0,0 0 0,1-1-1,0 0 1,1 0 0,0-1-1,1 0 1,1 0 0,0 0 0,-5-19-1,-78-293-154,69 262-1440,4 10-5461</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15.423"/>
    </inkml:context>
    <inkml:brush xml:id="br0">
      <inkml:brushProperty name="width" value="0.35" units="cm"/>
      <inkml:brushProperty name="height" value="0.35" units="cm"/>
      <inkml:brushProperty name="color" value="#5B2D90"/>
    </inkml:brush>
  </inkml:definitions>
  <inkml:trace contextRef="#ctx0" brushRef="#br0">678 1 24575,'-1'35'0,"-2"0"0,-2 1 0,-11 46 0,-38 103 0,21-76 0,-80 269 0,-95 351 0,112-338 0,68-270 0,-15 142 0,32-187 0,-1 93 0,10-108 0,-11 66 0,1-58-75,0-7-570,-4 75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17.505"/>
    </inkml:context>
    <inkml:brush xml:id="br0">
      <inkml:brushProperty name="width" value="0.35" units="cm"/>
      <inkml:brushProperty name="height" value="0.35" units="cm"/>
      <inkml:brushProperty name="color" value="#5B2D90"/>
    </inkml:brush>
  </inkml:definitions>
  <inkml:trace contextRef="#ctx0" brushRef="#br0">0 230 24575,'6'-2'0,"0"1"0,0-2 0,-1 1 0,1-1 0,-1 1 0,9-7 0,-3 3 0,-8 4 0,281-137 0,-251 126 0,-1 2 0,2 2 0,-1 0 0,1 3 0,1 0 0,-1 2 0,39 1 0,-51 4 0,9-1 0,-1 1 0,0 1 0,0 2 0,38 10 0,-60-12 0,-1 0 0,1 1 0,-1 0 0,1 1 0,-1 0 0,0 0 0,-1 0 0,1 1 0,-1 0 0,0 0 0,0 1 0,0 0 0,-1 0 0,0 0 0,0 0 0,0 1 0,-1 0 0,0 0 0,0 0 0,-1 1 0,3 8 0,7 28 0,-2 1 0,-2 1 0,6 88 0,-13 142 0,-4-140 0,-1-94 0,-2 0 0,-1-1 0,-2 0 0,-19 54 0,-8 39 0,28-97 0,-10 38 0,3 2 0,4-1 0,0 81 0,9-93 0,-1-39 0,2 0 0,0 0 0,2 0 0,6 31 0,-7-52 0,0 0 0,1-1 0,-1 1 0,1-1 0,0 0 0,0 1 0,0-1 0,0 0 0,1 0 0,-1 0 0,1 0 0,0-1 0,0 1 0,0-1 0,0 0 0,0 0 0,1 0 0,-1 0 0,1 0 0,-1-1 0,1 1 0,-1-1 0,1 0 0,0 0 0,0-1 0,4 1 0,14 1 0,0 0 0,0-2 0,36-4 0,-12 1 0,202 2-1365</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20.173"/>
    </inkml:context>
    <inkml:brush xml:id="br0">
      <inkml:brushProperty name="width" value="0.35" units="cm"/>
      <inkml:brushProperty name="height" value="0.35" units="cm"/>
      <inkml:brushProperty name="color" value="#5B2D90"/>
    </inkml:brush>
  </inkml:definitions>
  <inkml:trace contextRef="#ctx0" brushRef="#br0">0 0 24575,'0'776'0,"0"-760"0,1-1 0,0 0 0,1 1 0,1-1 0,1 0 0,0 0 0,1 0 0,0-1 0,1 0 0,1 0 0,11 19 0,-13-25 0,1-1 0,0 1 0,1-1 0,-1 0 0,1-1 0,1 1 0,-1-1 0,1-1 0,0 0 0,0 0 0,1 0 0,-1-1 0,1 0 0,0-1 0,0 0 0,0 0 0,1-1 0,-1 0 0,13 1 0,120 10 0,-62-3 0,1-4 0,128-7 0,-199-1 0,0 0 0,0 0 0,0 0 0,0-2 0,-1 1 0,1-1 0,-1 0 0,0-1 0,0 0 0,15-12 0,1-4 0,-1 0 0,23-29 0,-7 8 0,-25 24 0,-1-1 0,-1 0 0,-1-2 0,0 1 0,-2-1 0,9-24 0,3-2 0,0 1 0,-1 0 0,-3-1 0,-1-1 0,-3 0 0,-2-2 0,-2 1 0,-2-1 0,2-77 0,-9 97 0,0-40 0,-1 67 0,-1 0 0,1 0 0,0 0 0,-1-1 0,1 1 0,-1 0 0,0 0 0,0 0 0,-1 0 0,1 0 0,0 1 0,-1-1 0,0 0 0,1 1 0,-5-5 0,5 7 0,0-1 0,0 1 0,0 0 0,0 0 0,0 0 0,0 0 0,0 0 0,0 0 0,0 0 0,0 0 0,0 0 0,0 0 0,0 1 0,0-1 0,0 0 0,0 1 0,0-1 0,0 1 0,0-1 0,1 1 0,-1-1 0,0 1 0,0-1 0,0 1 0,1 0 0,-1 0 0,0-1 0,1 1 0,-1 0 0,1 0 0,-1 0 0,0 1 0,-23 34 0,23-33 0,-106 231 0,58-117 0,3 2 0,-48 194 0,-17 50 0,-63 207 0,120-369 0,-200 573 0,76-214 0,169-515 0,2-1 0,3 1 0,1 0 0,5 71 0,-2-114-78,1 8 269</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22.839"/>
    </inkml:context>
    <inkml:brush xml:id="br0">
      <inkml:brushProperty name="width" value="0.35" units="cm"/>
      <inkml:brushProperty name="height" value="0.35" units="cm"/>
      <inkml:brushProperty name="color" value="#5B2D90"/>
    </inkml:brush>
  </inkml:definitions>
  <inkml:trace contextRef="#ctx0" brushRef="#br0">61 459 24575,'1'-3'0,"0"-1"0,1 0 0,-1 0 0,1 1 0,0-1 0,0 1 0,0 0 0,1-1 0,-1 1 0,4-3 0,4-7 0,58-102 0,-46 74 0,2 1 0,1 1 0,59-68 0,-77 101 0,1-1 0,0 1 0,0 1 0,0 0 0,1 0 0,0 0 0,0 1 0,0 1 0,0-1 0,0 1 0,1 1 0,-1 0 0,1 0 0,10 0 0,17 0 0,0 2 0,51 6 0,-65-4 0,-8-1 0,-1 1 0,0 0 0,0 1 0,0 1 0,-1 0 0,1 1 0,-1 0 0,0 1 0,0 1 0,-1 0 0,1 0 0,-2 1 0,1 1 0,-1 0 0,0 0 0,-1 1 0,11 14 0,0 0 0,6 7 0,-2 1 0,25 38 0,-43-58 0,-1 0 0,0 0 0,-1 1 0,0 0 0,0 0 0,-2 1 0,0-1 0,0 1 0,-1-1 0,0 17 0,-7 329 0,4-344 0,0 0 0,-1-1 0,-1 1 0,0-1 0,-1 0 0,0 0 0,-1 0 0,-1 0 0,0-1 0,-1 0 0,-16 23 0,-44 61 0,55-77 0,-1 0 0,-1 0 0,0-1 0,-2-1 0,0-1 0,-1 0 0,-35 27 0,-146 81 0,-167 118 0,350-228 0,-1 0 0,2 1 0,0 0 0,1 1 0,1 1 0,0 0 0,2 0 0,0 1 0,1 1 0,1 0 0,0 0 0,2 0 0,-4 23 0,-18 116 0,23-125 0,1 0 0,0 57 0,4-81 0,0 0 0,1 0 0,0 0 0,1 0 0,0 0 0,1 0 0,0-1 0,0 1 0,1-1 0,0 0 0,1 0 0,0 0 0,10 13 0,-11-19 8,-1 1 0,1-1 0,0 0 0,0 0 0,0-1 0,0 1 0,1-1 0,-1 0 0,1 0 0,-1 0 0,1-1 0,0 0 0,9 2 0,64-1-1245,-74-2 997</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24.023"/>
    </inkml:context>
    <inkml:brush xml:id="br0">
      <inkml:brushProperty name="width" value="0.35" units="cm"/>
      <inkml:brushProperty name="height" value="0.35" units="cm"/>
      <inkml:brushProperty name="color" value="#5B2D90"/>
    </inkml:brush>
  </inkml:definitions>
  <inkml:trace contextRef="#ctx0" brushRef="#br0">0 2 24575,'0'5'0,"0"7"0,0-5 0,0-7 0,0-9 0,0-7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29.504"/>
    </inkml:context>
    <inkml:brush xml:id="br0">
      <inkml:brushProperty name="width" value="0.35" units="cm"/>
      <inkml:brushProperty name="height" value="0.35" units="cm"/>
      <inkml:brushProperty name="color" value="#5B2D90"/>
    </inkml:brush>
  </inkml:definitions>
  <inkml:trace contextRef="#ctx0" brushRef="#br0">28 393 24575,'-17'822'0,"9"-683"0,6 0 0,29 252 0,148 448 0,58-12 0,-222-790 0,-2-1 0,6 57 0,-13-68 0,2 1 0,0-1 0,2-1 0,1 1 0,10 23 0,-16-46 0,-1-1 0,0 1 0,1-1 0,-1 0 0,1 0 0,-1 1 0,1-1 0,0 0 0,-1 0 0,1 0 0,0 1 0,0-1 0,0 0 0,0 0 0,0 0 0,0-1 0,0 1 0,0 0 0,0 0 0,1 0 0,-1-1 0,0 1 0,0-1 0,1 1 0,-1-1 0,0 1 0,1-1 0,-1 0 0,0 0 0,1 0 0,-1 1 0,1-1 0,-1-1 0,0 1 0,1 0 0,-1 0 0,1 0 0,-1-1 0,0 1 0,0-1 0,1 1 0,-1-1 0,0 1 0,0-1 0,1 0 0,-1 0 0,0 1 0,0-1 0,2-2 0,5-5 0,0-1 0,0 0 0,-1 0 0,11-18 0,-13 18 0,30-43 0,-3-2 0,-2-1 0,-2-1 0,-3-2 0,19-62 0,38-149 0,50-187 0,52-185 0,-123 443 0,18-135 0,-81 503 0,-35 138 0,-5 60 0,39-305 0,-3 16 0,4 1 0,15 133 0,-10-196 0,1-1 0,1 1 0,0-1 0,2 0 0,13 25 0,51 73 0,-21-38 0,-10-10 0,-2 2 0,-4 1 0,49 143 0,-81-204 0,1 0 0,-1 0 0,2 0 0,-1 0 0,1 0 0,0-1 0,1 1 0,-1-1 0,2 0 0,-1-1 0,1 1 0,0-1 0,0 0 0,0 0 0,1-1 0,0 0 0,0 0 0,1-1 0,13 6 0,-20-9 0,0 0 0,0-1 0,0 1 0,0-1 0,1 1 0,-1-1 0,0 0 0,0 1 0,1-1 0,-1 0 0,0 0 0,1 0 0,-1 0 0,0 0 0,0 0 0,1-1 0,-1 1 0,0 0 0,0-1 0,1 1 0,-1 0 0,0-1 0,0 0 0,0 1 0,0-1 0,0 0 0,0 1 0,0-1 0,0 0 0,0 0 0,0 0 0,0 0 0,0 0 0,0 0 0,-1 0 0,1 0 0,0 0 0,-1 0 0,1-1 0,-1 1 0,1-2 0,2-6 0,0-1 0,-1 0 0,-1 1 0,2-16 0,-3 20 0,38-373 0,-5 58 0,7-50 0,-21 251 0,36-126 0,83-287 0,78-264 0,-32 260 0,-92 252 0,-84 262-1365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27.989"/>
    </inkml:context>
    <inkml:brush xml:id="br0">
      <inkml:brushProperty name="width" value="0.35" units="cm"/>
      <inkml:brushProperty name="height" value="0.35" units="cm"/>
      <inkml:brushProperty name="color" value="#5B2D90"/>
    </inkml:brush>
  </inkml:definitions>
  <inkml:trace contextRef="#ctx0" brushRef="#br0">60 0 24575,'-1'0'0,"0"1"0,1-1 0,-1 0 0,0 1 0,0-1 0,0 0 0,0 1 0,1-1 0,-1 1 0,0-1 0,0 1 0,1 0 0,-1-1 0,0 1 0,1 0 0,-1 0 0,1-1 0,-1 1 0,1 0 0,-1 0 0,1 0 0,-1-1 0,1 3 0,-9 25 0,7-21 0,-8 33 0,2 0 0,2 0 0,-2 51 0,7 127 0,3-117 0,0 1824 0,0-1806 0,6-1 0,5-1 0,5 0 0,61 212 0,-35-212 0,-28-79 0,-1 0 0,17 76 0,-26-84-170,2 0-1,1 0 0,1-1 1,2 0-1,1-1 0,1-1 1,33 49-1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0.738"/>
    </inkml:context>
    <inkml:brush xml:id="br0">
      <inkml:brushProperty name="width" value="0.35" units="cm"/>
      <inkml:brushProperty name="height" value="0.35" units="cm"/>
      <inkml:brushProperty name="color" value="#5B2D90"/>
    </inkml:brush>
  </inkml:definitions>
  <inkml:trace contextRef="#ctx0" brushRef="#br0">514 0 24575,'-7'185'0,"-8"-1"0,-61 285 0,-31-47 0,-1 8 0,63-190 0,-26 414 0,65-576 0,-4 0 0,-31 121 0,31-150 0,3 0 0,-4 80 0,13 101 0,1-93 0,-2 381-1365</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2.472"/>
    </inkml:context>
    <inkml:brush xml:id="br0">
      <inkml:brushProperty name="width" value="0.35" units="cm"/>
      <inkml:brushProperty name="height" value="0.35" units="cm"/>
      <inkml:brushProperty name="color" value="#5B2D90"/>
    </inkml:brush>
  </inkml:definitions>
  <inkml:trace contextRef="#ctx0" brushRef="#br0">0 342 24575,'3'0'0,"0"-1"0,0 0 0,-1 1 0,1-1 0,0-1 0,-1 1 0,1 0 0,-1-1 0,0 1 0,1-1 0,-1 0 0,0 0 0,0 0 0,0 0 0,3-4 0,29-39 0,-27 36 0,-6 6 0,22-30 0,1 0 0,34-33 0,-48 56 0,1 0 0,0 2 0,0-1 0,1 1 0,0 1 0,0 0 0,1 0 0,0 1 0,26-7 0,10 0 0,0 3 0,1 2 0,0 2 0,1 3 0,-1 1 0,55 6 0,-98-2 0,-1-1 0,0 1 0,1 0 0,-1 0 0,0 1 0,0 0 0,0 0 0,-1 0 0,1 1 0,-1 0 0,0 0 0,0 0 0,0 1 0,0-1 0,-1 1 0,0 0 0,0 1 0,0-1 0,-1 1 0,5 9 0,1 2 0,-1 0 0,-1 1 0,-1 0 0,-1 0 0,7 38 0,-4 32 0,-7 169 0,-3-120 0,-2-77 0,-2-1 0,-3 0 0,-18 61 0,-13 96 0,12 14 0,17-122 0,-6 136 0,17-233 0,-1 6 0,2 1 0,0-1 0,0 1 0,2-1 0,7 30 0,-8-42 0,0-1 0,1 1 0,-1-1 0,1 1 0,-1-1 0,1 0 0,0 0 0,1 0 0,-1-1 0,1 1 0,0-1 0,0 0 0,0 0 0,0 0 0,0 0 0,1-1 0,-1 1 0,1-1 0,-1-1 0,1 1 0,0 0 0,0-1 0,0 0 0,8 0 0,38 7 0,64 7 0,-92-16-1365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4.838"/>
    </inkml:context>
    <inkml:brush xml:id="br0">
      <inkml:brushProperty name="width" value="0.35" units="cm"/>
      <inkml:brushProperty name="height" value="0.35" units="cm"/>
      <inkml:brushProperty name="color" value="#5B2D90"/>
    </inkml:brush>
  </inkml:definitions>
  <inkml:trace contextRef="#ctx0" brushRef="#br0">1044 429 24575,'2'-110'0,"-5"-120"0,2 226 0,0 0 0,0 1 0,0-1 0,-1 0 0,1 0 0,-1 1 0,0-1 0,0 1 0,-1-1 0,1 1 0,-1 0 0,0 0 0,1 0 0,-1 0 0,-1 1 0,1-1 0,0 1 0,0 0 0,-1 0 0,0 0 0,1 0 0,-1 0 0,0 1 0,0 0 0,0 0 0,0 0 0,-5-1 0,-14-2 0,-1 0 0,0 2 0,-30 0 0,48 2 0,-23-2 0,0 2 0,0 2 0,0 0 0,0 2 0,1 1 0,0 1 0,0 2 0,0 0 0,-38 19 0,23-6 0,1 2 0,1 2 0,-50 40 0,76-53 0,2 0 0,0 1 0,0 1 0,1 0 0,1 1 0,0 0 0,1 1 0,1 0 0,0 0 0,1 1 0,-10 31 0,-74 290 0,74-258 0,4 1 0,3 1 0,-1 104 0,12-137 0,2 0 0,2-1 0,2 1 0,2-1 0,3 0 0,1-1 0,3 0 0,1-1 0,33 62 0,-7-7 0,-33-74 0,2-1 0,0 0 0,2-1 0,1 0 0,0-1 0,30 36 0,-43-60 0,13 16 0,0-1 0,32 25 0,-40-36 0,1 0 0,-1-1 0,1 1 0,0-1 0,0 0 0,0-1 0,0 0 0,0 0 0,1 0 0,-1-1 0,13 1 0,70 10 0,-69-8 0,0-1 0,0-1 0,40 0 0,-55-3 0,1 1 0,-1-2 0,1 1 0,-1-1 0,0 0 0,0 0 0,1 0 0,-2-1 0,1 0 0,0 0 0,-1-1 0,1 1 0,-1-1 0,0-1 0,0 1 0,8-10 0,-3 2 0,0-1 0,-1-1 0,-1 0 0,0 0 0,0-1 0,-2 0 0,6-18 0,-2-3 0,-2 0 0,4-39 0,-7 29 0,3 0 0,1 1 0,2 0 0,30-73 0,-31 100-1365</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6.606"/>
    </inkml:context>
    <inkml:brush xml:id="br0">
      <inkml:brushProperty name="width" value="0.35" units="cm"/>
      <inkml:brushProperty name="height" value="0.35" units="cm"/>
      <inkml:brushProperty name="color" value="#5B2D90"/>
    </inkml:brush>
  </inkml:definitions>
  <inkml:trace contextRef="#ctx0" brushRef="#br0">288 1 24575,'-3'27'0,"0"1"0,-2-1 0,-1 0 0,-18 50 0,3-12 0,-57 310 0,70-328 0,-41 184 0,15-35 0,15-97 0,4 1 0,-3 139 0,16-148 0,0-46 0,2-1 0,2 0 0,1 1 0,15 65 0,-9-81 0,1 0 0,2-1 0,1 0 0,1-1 0,2 0 0,0-1 0,2-1 0,0-1 0,29 28 0,-43-47 0,0-1 0,0-1 0,1 1 0,-1-1 0,1 1 0,0-1 0,0-1 0,0 1 0,1-1 0,-1 0 0,1 0 0,-1 0 0,1-1 0,-1 0 0,1 0 0,0 0 0,0-1 0,-1 0 0,1 0 0,0 0 0,0-1 0,-1 0 0,1 0 0,0 0 0,-1-1 0,1 1 0,8-6 0,12-5 0,-1-2 0,0-1 0,-1 0 0,31-27 0,-21 16 0,145-110-1365</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8.555"/>
    </inkml:context>
    <inkml:brush xml:id="br0">
      <inkml:brushProperty name="width" value="0.35" units="cm"/>
      <inkml:brushProperty name="height" value="0.35" units="cm"/>
      <inkml:brushProperty name="color" value="#5B2D90"/>
    </inkml:brush>
  </inkml:definitions>
  <inkml:trace contextRef="#ctx0" brushRef="#br0">257 0 24575,'-37'536'0,"-44"-2"0,45-310 0,21-133 0,-46 332 0,35 3 0,28 680 0,-1-1074 0,2 0 0,1-1 0,2 1 0,1-1 0,1-1 0,24 56 0,95 167 0,-119-239 0,4 7 0,0 0 0,1-2 0,2 1 0,0-2 0,20 20 0,-27-30 0,1-1 0,0 0 0,0 0 0,0-1 0,1 0 0,0-1 0,0 0 0,1-1 0,-1 0 0,1 0 0,0-1 0,21 3 0,-27-6 0,1 0 0,-1-1 0,0 1 0,1-1 0,-1-1 0,0 1 0,0-1 0,0 0 0,0 0 0,0 0 0,0-1 0,0 1 0,-1-1 0,1 0 0,-1-1 0,0 1 0,0-1 0,4-4 0,10-12 0,0 0 0,20-31 0,-22 29 0,6-8-118,39-55 367,-56 77-399,-1 1 1,0-1-1,0 1 1,-1-1-1,0 0 0,0-1 1,-1 1-1,0 0 1,0-11-1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39.456"/>
    </inkml:context>
    <inkml:brush xml:id="br0">
      <inkml:brushProperty name="width" value="0.35" units="cm"/>
      <inkml:brushProperty name="height" value="0.35" units="cm"/>
      <inkml:brushProperty name="color" value="#5B2D90"/>
    </inkml:brush>
  </inkml:definitions>
  <inkml:trace contextRef="#ctx0" brushRef="#br0">0 0 24575,'0'5'0,"5"2"0,6 4 0,6 0 0,5 3 0,8 0 0,19 1 0,19 4 0,23 3 0,15 2 0,13-2 0,6 0 0,6-5 0,4 1 0,-6 1 0,-16-2 0,-22-4 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42.940"/>
    </inkml:context>
    <inkml:brush xml:id="br0">
      <inkml:brushProperty name="width" value="0.35" units="cm"/>
      <inkml:brushProperty name="height" value="0.35" units="cm"/>
      <inkml:brushProperty name="color" value="#5B2D90"/>
    </inkml:brush>
  </inkml:definitions>
  <inkml:trace contextRef="#ctx0" brushRef="#br0">0 742 24575,'2'-31'0,"2"0"0,11-49 0,-6 36 0,18-76 0,64-185 0,-88 296 0,0 1 0,1 0 0,0-1 0,0 1 0,1 1 0,0-1 0,0 1 0,0 0 0,1 0 0,13-12 0,-12 15 0,-1 0 0,1 0 0,0 0 0,0 1 0,0 0 0,0 1 0,1-1 0,-1 1 0,1 1 0,-1 0 0,1 0 0,0 0 0,9 1 0,49-1 0,121 15 0,-161-10 0,0 1 0,0 2 0,0 0 0,-1 2 0,0 0 0,-1 2 0,36 21 0,-49-24 0,-1 1 0,0 0 0,0 0 0,-1 1 0,0 0 0,-1 1 0,0 0 0,-1 0 0,0 0 0,0 1 0,-2 0 0,9 23 0,-6-11 0,-1 1 0,-1 0 0,-1 0 0,-2 1 0,2 43 0,-5-11 0,-12 292 0,8-314 0,-2 1 0,-2-2 0,-1 1 0,-2-1 0,-1 0 0,-1-1 0,-28 47 0,-26 38 0,-47 76 0,3-43 0,62-87 0,-63 107 0,31-15 0,69-128 0,0 0 0,2 1 0,-11 48 0,16-28 0,2 1 0,2 0 0,8 70 0,-6-106 10,1 0 0,1 0 0,0 0 0,1 0 0,1-1 0,0 1 0,1-1 0,0-1 0,1 1 0,1-1 0,17 23 0,-18-27-97,0-1-1,0 0 1,1-1 0,1 0-1,-1 0 1,1-1 0,0 0-1,1 0 1,-1-1-1,1 0 1,0-1 0,0 0-1,1-1 1,-1 0 0,1 0-1,21 1 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4:44.040"/>
    </inkml:context>
    <inkml:brush xml:id="br0">
      <inkml:brushProperty name="width" value="0.35" units="cm"/>
      <inkml:brushProperty name="height" value="0.35" units="cm"/>
      <inkml:brushProperty name="color" value="#5B2D90"/>
    </inkml:brush>
  </inkml:definitions>
  <inkml:trace contextRef="#ctx0" brushRef="#br0">0 77 24575,'0'-5'0,"0"-6"0,0-6 0,0-6 0,5 3 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5:57.189"/>
    </inkml:context>
    <inkml:brush xml:id="br0">
      <inkml:brushProperty name="width" value="0.2" units="cm"/>
      <inkml:brushProperty name="height" value="0.2" units="cm"/>
      <inkml:brushProperty name="color" value="#5B2D90"/>
    </inkml:brush>
  </inkml:definitions>
  <inkml:trace contextRef="#ctx0" brushRef="#br0">787 0 24575,'-22'71'0,"-19"174"0,31-163 0,-4-1 0,-41 133 0,-12-29 0,-97 312 0,103-275 0,-33 152 0,57-202 0,-21 143 0,51-272 0,-3-1 0,-23 69 0,16-59 0,-11 55 0,-22 99 0,38-162 0,9-29-341,1 0 0,1-1-1,0 20 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5:58.389"/>
    </inkml:context>
    <inkml:brush xml:id="br0">
      <inkml:brushProperty name="width" value="0.2" units="cm"/>
      <inkml:brushProperty name="height" value="0.2" units="cm"/>
      <inkml:brushProperty name="color" value="#5B2D90"/>
    </inkml:brush>
  </inkml:definitions>
  <inkml:trace contextRef="#ctx0" brushRef="#br0">1 32 24575,'79'-1'0,"106"-16"0,-64 6 0,222 8 0,-163 6 0,69-3-1365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30.039"/>
    </inkml:context>
    <inkml:brush xml:id="br0">
      <inkml:brushProperty name="width" value="0.35" units="cm"/>
      <inkml:brushProperty name="height" value="0.35" units="cm"/>
      <inkml:brushProperty name="color" value="#5B2D90"/>
    </inkml:brush>
  </inkml:definitions>
  <inkml:trace contextRef="#ctx0" brushRef="#br0">202 87 24575,'-3'1'0,"0"1"0,1-1 0,0 1 0,-1 0 0,1 0 0,0 0 0,0 0 0,0 0 0,0 0 0,0 0 0,0 1 0,1-1 0,-1 1 0,1-1 0,0 1 0,0 0 0,-2 4 0,0 0 0,-16 39 0,2 1 0,2 0 0,2 2 0,-13 97 0,4-26 0,3-12 0,4 0 0,4 1 0,6 0 0,8 119 0,0-202 0,1-1 0,1 0 0,0 0 0,18 45 0,51 91 0,-61-136 0,1 0 0,1-1 0,1-1 0,2 0 0,0-2 0,1 0 0,1 0 0,1-2 0,1-1 0,0 0 0,2-2 0,39 22 0,4-4 0,139 49 0,-169-72 0,1-1 0,-1-2 0,2-2 0,-1-2 0,67 0 0,-50-3 0,-36 0 0,0-1 0,0 0 0,1-2 0,-1 0 0,22-6 0,-33 5 0,-1-1 0,0 0 0,0 0 0,0-1 0,0 0 0,0 0 0,-1-1 0,0 0 0,0 0 0,6-9 0,3-4 0,-2 0 0,17-31 0,-18 23 0,-1-2 0,-1 0 0,-2 0 0,-1-1 0,4-31 0,-3 15 0,15-45 0,-18 74 0,13-32 0,-3-1 0,-1 0 0,-3-1 0,-3-1 0,4-70 0,-11 36 0,1 11 0,-12-123 0,4 164 0,-2 1 0,-1 0 0,-2 1 0,-1 0 0,-18-35 0,-92-144 0,90 166 0,-2 2 0,-77-76 0,99 106 0,0 2 0,-1 0 0,0 0 0,0 1 0,-1 0 0,0 1 0,-1 1 0,0 1 0,0 0 0,-1 0 0,-30-7 0,12 7 0,-1 2 0,0 2 0,0 0 0,-40 4 0,47 0 0,6-1 0,0 0 0,-36 8 0,50-7 0,1 2 0,-1-1 0,0 1 0,1 0 0,0 1 0,0-1 0,0 1 0,0 1 0,1-1 0,-12 12 0,-7 10-273,2 2 0,0 1 0,2 1 0,-33 62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5:59.805"/>
    </inkml:context>
    <inkml:brush xml:id="br0">
      <inkml:brushProperty name="width" value="0.2" units="cm"/>
      <inkml:brushProperty name="height" value="0.2" units="cm"/>
      <inkml:brushProperty name="color" value="#5B2D90"/>
    </inkml:brush>
  </inkml:definitions>
  <inkml:trace contextRef="#ctx0" brushRef="#br0">735 3 24575,'0'0'0,"0"0"0,1 0 0,-1-1 0,0 1 0,1 0 0,-1 0 0,0 0 0,1-1 0,-1 1 0,0 0 0,1 0 0,-1 0 0,1 0 0,-1 0 0,0 0 0,1 0 0,-1 0 0,1 0 0,-1 0 0,0 0 0,1 0 0,-1 0 0,1 0 0,-1 0 0,0 1 0,1-1 0,-1 0 0,0 0 0,1 0 0,-1 0 0,0 1 0,1-1 0,-1 0 0,0 0 0,1 1 0,-1-1 0,0 0 0,0 1 0,1-1 0,-1 0 0,0 1 0,0-1 0,0 0 0,0 1 0,1-1 0,-1 1 0,0-1 0,0 0 0,0 1 0,0-1 0,0 1 0,0-1 0,0 0 0,0 1 0,6 26 0,-4-8 0,-1 1 0,-1-1 0,-1 0 0,0 1 0,-8 32 0,-31 97 0,19-82 0,-50 165 0,-24 84 0,72-237 0,-52 115 0,8-27 0,15 19 0,10-33 0,2-28 0,-75 250 0,97-293 0,4 1 0,-6 122 0,14-160 0,-15 63 0,12-70 0,1 2 0,-3 51 0,12 126-1365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6:02.056"/>
    </inkml:context>
    <inkml:brush xml:id="br0">
      <inkml:brushProperty name="width" value="0.2" units="cm"/>
      <inkml:brushProperty name="height" value="0.2" units="cm"/>
      <inkml:brushProperty name="color" value="#5B2D90"/>
    </inkml:brush>
  </inkml:definitions>
  <inkml:trace contextRef="#ctx0" brushRef="#br0">375 119 24575,'-3'34'0,"-2"0"0,-1 0 0,-1-1 0,-2 0 0,-1 0 0,-25 52 0,-13 46 0,-53 130 0,37-106 0,-4 81 0,60-184 0,3 0 0,1 0 0,3 0 0,9 89 0,-8-130 0,2 0 0,-1 1 0,2-1 0,-1 0 0,1 0 0,1 0 0,9 19 0,-10-25 0,1 1 0,-1-1 0,1 0 0,0 0 0,1 0 0,-1-1 0,1 1 0,0-1 0,0 0 0,0-1 0,0 1 0,1-1 0,-1 0 0,1 0 0,9 2 0,32 12 0,1-2 0,1-3 0,0-1 0,65 5 0,-100-15 0,0 0 0,-1-1 0,1-1 0,0 0 0,0-1 0,-1-1 0,1 0 0,-1 0 0,0-1 0,0-1 0,0-1 0,-1 1 0,1-2 0,-1 0 0,-1 0 0,0-1 0,0-1 0,0 0 0,-1 0 0,13-16 0,-5 1 0,-1-1 0,-1 0 0,-2-2 0,0 0 0,16-48 0,33-150 0,-52 179 0,26-74 0,3-18 0,-29 87 0,-2 0 0,-2-1 0,-1-65 0,-5 3 0,-4-104 0,0 199 0,0 0 0,-1 1 0,-1 0 0,-1-1 0,-1 2 0,0-1 0,-1 1 0,-1 0 0,-1 1 0,0 0 0,-1 0 0,-1 1 0,0 0 0,-1 1 0,0 1 0,-1 0 0,-24-16 0,33 25 0,-1 1 0,1 0 0,-1 0 0,0 0 0,0 0 0,0 1 0,0 0 0,0 1 0,-1-1 0,1 1 0,0 0 0,-1 1 0,1-1 0,-1 1 0,1 1 0,-1-1 0,1 1 0,0 0 0,-1 1 0,1-1 0,0 1 0,0 1 0,0-1 0,-6 4 0,-9 7 0,1 0 0,0 2 0,1 0 0,-34 36 0,30-29 0,8-9-2,-1 0-1,-33 19 1,33-22 28,0 0-1,-28 25 1,39-31-136,0 1-1,1 0 1,0 1 0,0-1-1,0 1 1,1 0-1,-1 0 1,1 0 0,1 0-1,-1 0 1,1 1-1,-1 8 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6:05.073"/>
    </inkml:context>
    <inkml:brush xml:id="br0">
      <inkml:brushProperty name="width" value="0.2" units="cm"/>
      <inkml:brushProperty name="height" value="0.2" units="cm"/>
      <inkml:brushProperty name="color" value="#5B2D90"/>
    </inkml:brush>
  </inkml:definitions>
  <inkml:trace contextRef="#ctx0" brushRef="#br0">60 173 24575,'-1'81'0,"-15"106"0,-26 356 0,42 4 0,3-238 0,-5-269 0,1-25 0,0-1 0,1 1 0,1 0 0,2 15 0,30-74 0,-7-5 0,-3 5 0,2 0 0,37-47 0,33-38 0,25-30 0,110-161 0,-201 276 0,-29 43 0,1 0 0,0-1 0,-1 1 0,1 0 0,-1 0 0,1 0 0,0 0 0,0 0 0,0 1 0,-1-1 0,1 0 0,0 0 0,0 0 0,0 1 0,0-1 0,1 0 0,-1 1 0,0-1 0,0 1 0,0 0 0,0-1 0,2 1 0,-2 0 0,0 1 0,-1-1 0,1 1 0,0-1 0,0 1 0,-1 0 0,1 0 0,-1-1 0,1 1 0,0 0 0,-1 0 0,0 0 0,1-1 0,-1 1 0,1 0 0,-1 0 0,0 0 0,0 0 0,1 0 0,-1 0 0,0 1 0,4 68 0,-4-61 0,-3 565 0,3-568 0,0 0 0,1 0 0,0 0 0,0 0 0,0-1 0,5 12 0,-6-16 0,1 0 0,-1 0 0,0-1 0,1 1 0,-1 0 0,1 0 0,-1-1 0,1 1 0,0 0 0,-1-1 0,1 1 0,0 0 0,-1-1 0,1 1 0,0-1 0,0 1 0,-1-1 0,1 0 0,0 1 0,0-1 0,1 1 0,0-2 0,-1 1 0,0 0 0,1 0 0,-1-1 0,1 1 0,-1-1 0,0 1 0,1-1 0,-1 0 0,0 1 0,0-1 0,0 0 0,0 0 0,0 0 0,1 0 0,-1 0 0,-1 0 0,3-2 0,11-17 0,-1 0 0,-1-1 0,0-1 0,14-40 0,-6 15 0,68-111 0,-24 48 0,-12 11 0,158-315 0,-91 194 0,-30 61 0,7-10 0,19-40 0,-105 191-1365</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6:07.905"/>
    </inkml:context>
    <inkml:brush xml:id="br0">
      <inkml:brushProperty name="width" value="0.2" units="cm"/>
      <inkml:brushProperty name="height" value="0.2" units="cm"/>
      <inkml:brushProperty name="color" value="#5B2D90"/>
    </inkml:brush>
  </inkml:definitions>
  <inkml:trace contextRef="#ctx0" brushRef="#br0">373 543 24575,'1'-4'0,"0"0"0,1 0 0,-1-1 0,1 1 0,0 1 0,0-1 0,1 0 0,-1 0 0,4-3 0,5-9 0,54-110 0,16-28 0,-66 130 0,0 1 0,1 0 0,2 2 0,21-22 0,-31 35 0,1 1 0,0 1 0,0 0 0,0 0 0,1 0 0,0 2 0,0-1 0,0 1 0,0 0 0,1 1 0,0 1 0,0-1 0,13 0 0,13 1 0,0 1 0,59 7 0,-90-5 0,11 1 0,-1 1 0,1 1 0,-1 1 0,0 0 0,0 1 0,0 0 0,-1 2 0,0 0 0,16 11 0,-12-6 0,-1 1 0,0 0 0,-1 1 0,-1 1 0,0 1 0,18 25 0,-25-27 0,0 1 0,-1 0 0,0 1 0,-1 0 0,5 20 0,18 90 0,-23-76 0,-2-1 0,-2 2 0,-6 61 0,2-30 0,-1-62 0,0 0 0,-1 0 0,-1 0 0,-1-1 0,0 1 0,-2-1 0,-1-1 0,0 1 0,-21 33 0,-10 8 0,-71 86 0,76-105 0,-94 94 0,19-22 0,66-65 0,-1-1 0,-3-2 0,-2-3 0,-1-2 0,-105 65 0,-54 37 0,121-78 0,73-54 0,1 1 0,0 1 0,1 1 0,0 0 0,2 0 0,-18 28 0,-49 103 0,73-134 0,1 1 0,0 0 0,1 0 0,0 0 0,1 0 0,-1 24 0,6 79 0,0-45 0,-3-54 0,1-1 0,1 0 0,0 0 0,1 1 0,1-2 0,0 1 0,1 0 0,7 13 0,0-6 0,0 0 0,1-1 0,1-1 0,21 24 0,-20-27-1365</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6:09.172"/>
    </inkml:context>
    <inkml:brush xml:id="br0">
      <inkml:brushProperty name="width" value="0.2" units="cm"/>
      <inkml:brushProperty name="height" value="0.2" units="cm"/>
      <inkml:brushProperty name="color" value="#5B2D90"/>
    </inkml:brush>
  </inkml:definitions>
  <inkml:trace contextRef="#ctx0" brushRef="#br0">1 1 24575,'5'0'0,"1"4"0,0 7 0,-1 7 0,-1 4 0,-2-6 0,-1-11 0,0-10 0,4-10 0,1-7 0,4 0 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46.550"/>
    </inkml:context>
    <inkml:brush xml:id="br0">
      <inkml:brushProperty name="width" value="0.2" units="cm"/>
      <inkml:brushProperty name="height" value="0.2" units="cm"/>
      <inkml:brushProperty name="color" value="#FFFFFF"/>
    </inkml:brush>
  </inkml:definitions>
  <inkml:trace contextRef="#ctx0" brushRef="#br0">1049 1 24575,'-2'12'0,"-1"0"0,0 0 0,0-1 0,-1 1 0,-1-1 0,0 0 0,0 0 0,-9 12 0,-2 7 0,-222 479 0,198-425 0,-4-1 0,-56 79 0,47-79 0,13-21 0,8-13 0,-43 88 0,-64 139 0,99-195 0,-4-1 0,-82 111 0,124-189 0,0 0 0,1 1 0,-1-1 0,1 0 0,-1 1 0,1-1 0,0 1 0,0 0 0,0-1 0,0 1 0,0 0 0,1 0 0,-1 5 0,1-7 0,1 0 0,0 1 0,-1-1 0,1 0 0,0 1 0,0-1 0,0 0 0,0 0 0,0 0 0,0 0 0,1 0 0,-1 0 0,0 0 0,0 0 0,1-1 0,-1 1 0,1 0 0,-1-1 0,0 1 0,1-1 0,-1 1 0,1-1 0,-1 0 0,1 0 0,0 0 0,-1 0 0,3 0 0,30 3 0,0-2 0,0-1 0,0-2 0,41-7 0,23-2 0,574 1 0,-444 11 0,-194 1 67,57 10 0,10 1-1566</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48.477"/>
    </inkml:context>
    <inkml:brush xml:id="br0">
      <inkml:brushProperty name="width" value="0.2" units="cm"/>
      <inkml:brushProperty name="height" value="0.2" units="cm"/>
      <inkml:brushProperty name="color" value="#FFFFFF"/>
    </inkml:brush>
  </inkml:definitions>
  <inkml:trace contextRef="#ctx0" brushRef="#br0">376 0 24575,'-6'1'0,"1"0"0,0 0 0,-1 0 0,1 0 0,0 1 0,0 0 0,0 0 0,0 1 0,0-1 0,1 1 0,-1 0 0,1 0 0,-1 0 0,1 1 0,-4 4 0,-9 10 0,0 1 0,-13 21 0,17-23 0,-140 200 0,144-203 0,1 0 0,0 0 0,1 1 0,1 0 0,1 0 0,0 1 0,0-1 0,2 1 0,0 0 0,1 0 0,0 0 0,1 0 0,1 0 0,1 1 0,0-1 0,1 0 0,1 0 0,1 0 0,0-1 0,1 1 0,0-1 0,1 0 0,1 0 0,0-1 0,2 0 0,-1 0 0,1-1 0,1 0 0,1-1 0,12 13 0,-7-11 0,0-1 0,0 0 0,1-2 0,1 0 0,0-1 0,1 0 0,-1-2 0,41 13 0,-26-13 0,0-1 0,1-2 0,-1-2 0,60 0 0,-70-3 0,1-1 0,-1-1 0,36-7 0,-49 6 0,0 0 0,-1-1 0,1 0 0,-1 0 0,0-1 0,0 0 0,-1-1 0,0 0 0,0 0 0,15-15 0,-10 5 0,0 0 0,0 0 0,-2-2 0,0 1 0,-1-2 0,0 1 0,-2-1 0,0-1 0,-1 1 0,-2-1 0,5-21 0,-3 1 0,-2 0 0,-2-1 0,-2 1 0,-6-73 0,3 102 0,0 0 0,0 1 0,-1-1 0,-1 0 0,0 1 0,0 0 0,-1 0 0,0 0 0,-1 0 0,-7-9 0,-11-11 0,-43-43 0,59 65 0,-6-6 0,0 0 0,-1 1 0,-1 1 0,-26-16 0,32 22 0,1 2 0,-1-1 0,0 1 0,-1 1 0,1 0 0,-1 1 0,1 0 0,-1 0 0,-20 0 0,26 2-47,-7-1-85,0 1 0,-1 0 0,1 1 1,0 0-1,0 1 0,0 0 0,0 1 1,0 0-1,-20 10 0</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50.294"/>
    </inkml:context>
    <inkml:brush xml:id="br0">
      <inkml:brushProperty name="width" value="0.2" units="cm"/>
      <inkml:brushProperty name="height" value="0.2" units="cm"/>
      <inkml:brushProperty name="color" value="#FFFFFF"/>
    </inkml:brush>
  </inkml:definitions>
  <inkml:trace contextRef="#ctx0" brushRef="#br0">942 248 24575,'3'-4'0,"0"0"0,0 0 0,0 0 0,-1-1 0,1 1 0,-1-1 0,-1 1 0,1-1 0,0 0 0,-1 0 0,0 0 0,0 0 0,-1 0 0,0 0 0,1 0 0,-2 0 0,0-6 0,1 3 0,-1 0 0,-1 0 0,1 0 0,-1 0 0,-1 0 0,1 1 0,-1-1 0,-1 1 0,-7-14 0,6 16 0,1-1 0,-1 1 0,0 0 0,-1 1 0,1-1 0,-1 1 0,0 0 0,0 0 0,0 1 0,0 0 0,-1 0 0,1 0 0,-1 1 0,1 0 0,-1 0 0,-11-1 0,-9 1 0,0 0 0,0 2 0,-30 4 0,-5-1 0,-14-3 0,-94 5 0,148-2 0,0 0 0,0 1 0,0 2 0,1 0 0,-35 15 0,36-11 0,6-4 0,0 0 0,1 1 0,0 1 0,-15 11 0,23-15 0,1 0 0,-1 1 0,1 0 0,0 0 0,1 0 0,-1 0 0,1 1 0,0-1 0,0 1 0,1 0 0,-1 0 0,1 0 0,-1 9 0,-19 72 0,11-50 0,2 1 0,1 0 0,2 0 0,0 49 0,4-23 0,0-35 0,2 0 0,1-1 0,8 57 0,-7-81 0,-1 1 0,1-1 0,0 1 0,0-1 0,1 0 0,-1 0 0,1 0 0,0 0 0,0 0 0,1-1 0,-1 1 0,0-1 0,1 0 0,0 0 0,0 0 0,0 0 0,0-1 0,1 0 0,-1 1 0,0-2 0,1 1 0,0 0 0,-1-1 0,1 0 0,6 1 0,15 1 0,0 0 0,0-2 0,42-3 0,-30 0 0,-28 2 0,27 0 0,48-7 0,-72 5 0,0-1 0,0 0 0,0-1 0,-1-1 0,0 0 0,0 0 0,14-9 0,-14 6-136,0 0-1,0 0 1,-1-1-1,0 0 1,-1-1-1,0 0 1,0-1-1,-1 0 0,14-23 1</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52.150"/>
    </inkml:context>
    <inkml:brush xml:id="br0">
      <inkml:brushProperty name="width" value="0.2" units="cm"/>
      <inkml:brushProperty name="height" value="0.2" units="cm"/>
      <inkml:brushProperty name="color" value="#FFFFFF"/>
    </inkml:brush>
  </inkml:definitions>
  <inkml:trace contextRef="#ctx0" brushRef="#br0">1479 1 24575,'-1'1'0,"-1"0"0,0 0 0,1 0 0,-1 0 0,1 1 0,0-1 0,-1 0 0,1 1 0,0-1 0,0 1 0,0 0 0,0-1 0,0 1 0,0 0 0,0 0 0,0-1 0,1 1 0,-1 0 0,1 0 0,-1 0 0,1 3 0,-3 5 0,-104 232 0,55-121 0,28-69 0,-25 77 0,-34 97 0,-3 12 0,47-111 0,-27 113 0,49-176 0,-2 0 0,-4-2 0,-34 68 0,5-10 0,36-87 0,-1 0 0,-2-1 0,-1-1 0,-1-2 0,-1 1 0,-2-2 0,-1-2 0,-1 0 0,-1-1 0,-2-2 0,0 0 0,-1-2 0,-1-2 0,-1-1 0,-66 28 0,75-39 0,0-1 0,0-1 0,-1-1 0,1-2 0,-1 0 0,0-1 0,1-1 0,-42-6 0,62 6 0,1 0 0,-1-1 0,1 0 0,0 1 0,-1-1 0,1 0 0,0 0 0,-1 0 0,1-1 0,0 1 0,0 0 0,0-1 0,0 1 0,0-1 0,0 0 0,1 0 0,-1 0 0,0 0 0,-2-4 0,2 1 0,-1 0 0,1 0 0,0-1 0,1 1 0,-1-1 0,1 0 0,0 1 0,0-10 0,1-1 0,0 0 0,1 0 0,1 0 0,0 0 0,9-27 0,6-2 0,3 0 0,43-71 0,-8 16 0,9-34-1365</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53.909"/>
    </inkml:context>
    <inkml:brush xml:id="br0">
      <inkml:brushProperty name="width" value="0.2" units="cm"/>
      <inkml:brushProperty name="height" value="0.2" units="cm"/>
      <inkml:brushProperty name="color" value="#FFFFFF"/>
    </inkml:brush>
  </inkml:definitions>
  <inkml:trace contextRef="#ctx0" brushRef="#br0">407 0 24575,'-2'10'0,"0"0"0,-1-1 0,0 1 0,-1-1 0,0 0 0,-1 0 0,-10 16 0,8-13 0,-118 187 0,69-115 0,3 2 0,-48 111 0,96-187 0,1 1 0,0 0 0,0 0 0,1 0 0,1 1 0,0-1 0,1 1 0,0-1 0,0 1 0,2-1 0,-1 1 0,1 0 0,1-1 0,0 1 0,1-1 0,0 0 0,0 0 0,1 0 0,1 0 0,0-1 0,0 0 0,1 0 0,1 0 0,9 11 0,-3-8 12,1 0 0,0-1 0,1-1 0,0 0 0,1-1 0,0-1 0,0 0 0,1-2 0,29 11 0,-17-10-260,0-2 1,0 0-1,0-2 1,0-1-1,40-1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33.006"/>
    </inkml:context>
    <inkml:brush xml:id="br0">
      <inkml:brushProperty name="width" value="0.35" units="cm"/>
      <inkml:brushProperty name="height" value="0.35" units="cm"/>
      <inkml:brushProperty name="color" value="#5B2D90"/>
    </inkml:brush>
  </inkml:definitions>
  <inkml:trace contextRef="#ctx0" brushRef="#br0">31 0 24575,'-1'17'0,"-1"-1"0,0 1 0,-6 16 0,-4 40 0,6 528 0,9-332 0,-3 318 0,1-564 0,1 0 0,1 0 0,1 0 0,1-1 0,1 0 0,1 0 0,10 22 0,1-5 0,1-1 0,47 67 0,-61-98 0,0-1 0,0 0 0,0-1 0,1 1 0,0-1 0,9 6 0,-14-10 0,0 0 0,0 0 0,0 0 0,1 0 0,-1-1 0,0 1 0,0-1 0,1 1 0,-1-1 0,0 1 0,1-1 0,-1 0 0,0 1 0,1-1 0,-1 0 0,0 0 0,1 0 0,-1 0 0,1 0 0,-1 0 0,0-1 0,1 1 0,-1 0 0,0-1 0,1 1 0,-1-1 0,0 1 0,0-1 0,1 0 0,-1 0 0,0 1 0,0-1 0,0 0 0,0 0 0,0 0 0,0 0 0,0 0 0,0 0 0,-1 0 0,1-1 0,0 1 0,-1 0 0,1 0 0,0-2 0,7-17 0,-2 0 0,6-25 0,5-16 0,27-120 0,136-325 0,-78 280 0,-58 138 0,-34 67 0,1-1 0,1 1 0,1 1 0,30-36 0,-43 56 0,1-1 0,-1 1 0,0 0 0,0 0 0,0 0 0,0 0 0,0-1 0,1 1 0,-1 0 0,0 0 0,0 0 0,0 0 0,0 0 0,1 0 0,-1 0 0,0 0 0,0 0 0,0-1 0,1 1 0,-1 0 0,0 0 0,0 0 0,0 0 0,1 0 0,-1 0 0,0 0 0,0 0 0,1 0 0,-1 1 0,0-1 0,0 0 0,0 0 0,0 0 0,1 0 0,-1 0 0,0 0 0,0 0 0,0 0 0,1 0 0,-1 1 0,0-1 0,0 0 0,0 0 0,0 0 0,0 0 0,1 1 0,-1-1 0,0 0 0,0 0 0,0 0 0,0 1 0,5 17 0,-3 21 0,-2-39 0,8 123 0,5 0 0,41 169 0,-52-283 0,41 143 0,-26-100 0,12 63 0,-22-73 0,1 0 0,2-1 0,2 0 0,2-1 0,36 75 0,-48-112 0,-1-1 0,1 1 0,-1-1 0,1 1 0,0-1 0,0 0 0,0 1 0,0-1 0,1 0 0,-1 0 0,0 0 0,1-1 0,0 1 0,-1-1 0,1 1 0,0-1 0,0 0 0,0 0 0,-1 0 0,1-1 0,0 1 0,0 0 0,0-1 0,0 0 0,1 0 0,-1 0 0,0 0 0,0 0 0,0-1 0,0 0 0,0 1 0,0-1 0,-1 0 0,1 0 0,0 0 0,0-1 0,2-1 0,8-4 0,0-1 0,-1 0 0,0-1 0,-1 0 0,0-1 0,12-13 0,11-15 0,-2-1 0,-2-2 0,-2-1 0,-2-1 0,-1-2 0,-3 0 0,29-82 0,-31 64 0,-4 0 0,-2 0 0,-3-2 0,-3 0 0,1-99 0,-5 89 0,3 0 0,4 0 0,40-145 0,-20 112 0,-7 31 0,18-109 0,-25 118-1365</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55.211"/>
    </inkml:context>
    <inkml:brush xml:id="br0">
      <inkml:brushProperty name="width" value="0.2" units="cm"/>
      <inkml:brushProperty name="height" value="0.2" units="cm"/>
      <inkml:brushProperty name="color" value="#FFFFFF"/>
    </inkml:brush>
  </inkml:definitions>
  <inkml:trace contextRef="#ctx0" brushRef="#br0">0 0 24575,'0'5'0,"0"5"0,0 7 0,5 4 0,5 3 0,6-2 0,5-5 0,4-5 0,-3-10 0,-6-9 0,-9-4 0,-6-4 0,-8 0 0,-7-2 0,-6 2 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7:57.780"/>
    </inkml:context>
    <inkml:brush xml:id="br0">
      <inkml:brushProperty name="width" value="0.2" units="cm"/>
      <inkml:brushProperty name="height" value="0.2" units="cm"/>
      <inkml:brushProperty name="color" value="#FFFFFF"/>
    </inkml:brush>
  </inkml:definitions>
  <inkml:trace contextRef="#ctx0" brushRef="#br0">752 157 24575,'-1'-5'0,"0"0"0,0 0 0,0 0 0,0 0 0,-1 0 0,0 0 0,0 0 0,0 1 0,-1-1 0,1 1 0,-1-1 0,0 1 0,-1 0 0,1 0 0,-1 0 0,1 1 0,-1-1 0,0 1 0,-7-4 0,3 1 0,-1 0 0,0 1 0,0 0 0,0 1 0,-1 0 0,1 1 0,-1 0 0,0 0 0,-10-1 0,-186-12 0,189 14 0,1-1 0,-1 2 0,0 0 0,0 1 0,1 1 0,-22 3 0,32-2 0,-1 0 0,1 0 0,-1 0 0,1 1 0,0 0 0,0 0 0,0 1 0,1 0 0,-1 0 0,1 0 0,0 0 0,0 1 0,0 0 0,1 0 0,0 0 0,0 1 0,0-1 0,-4 9 0,-13 23 0,2 2 0,1 0 0,-23 78 0,30-79 0,1 2 0,2-1 0,2 1 0,-2 60 0,8-71 0,0 25 0,7 61 0,-4-96 0,1 0 0,0-1 0,1 1 0,1-1 0,1 0 0,17 31 0,-18-39 0,1 0 0,0 0 0,1-1 0,0-1 0,1 1 0,0-1 0,0 0 0,0-1 0,1 0 0,0-1 0,1 0 0,-1-1 0,1 0 0,0 0 0,0-1 0,1 0 0,-1-1 0,20 2 0,10 0 0,-1-1 0,1-3 0,-1-1 0,49-7 0,-74 5-151,0 0-1,-1-1 0,0 0 0,0-2 1,0 1-1,0-2 0,0 0 1,16-10-1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0.445"/>
    </inkml:context>
    <inkml:brush xml:id="br0">
      <inkml:brushProperty name="width" value="0.2" units="cm"/>
      <inkml:brushProperty name="height" value="0.2" units="cm"/>
      <inkml:brushProperty name="color" value="#FFFFFF"/>
    </inkml:brush>
  </inkml:definitions>
  <inkml:trace contextRef="#ctx0" brushRef="#br0">174 0 24575,'0'43'0,"-12"272"0,7-275 0,-2-1 0,-1 0 0,-2-1 0,-2 0 0,-33 72 0,35-84 0,-12 25 0,22-50 0,-1 1 0,0 0 0,0 0 0,0-1 0,0 1 0,-1 0 0,1-1 0,0 1 0,-1-1 0,1 0 0,-1 1 0,1-1 0,-1 0 0,0 0 0,0 0 0,1 0 0,-1 0 0,0 0 0,-4 0 0,-5-4-1365</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1.702"/>
    </inkml:context>
    <inkml:brush xml:id="br0">
      <inkml:brushProperty name="width" value="0.2" units="cm"/>
      <inkml:brushProperty name="height" value="0.2" units="cm"/>
      <inkml:brushProperty name="color" value="#FFFFFF"/>
    </inkml:brush>
  </inkml:definitions>
  <inkml:trace contextRef="#ctx0" brushRef="#br0">1 347 24575,'5'-2'0,"0"0"0,1 0 0,-1-1 0,0 1 0,0-1 0,-1-1 0,1 1 0,-1-1 0,1 1 0,-1-1 0,0 0 0,5-7 0,-1 2 0,45-43 0,81-62 0,-110 95 0,2 2 0,0 1 0,1 1 0,1 1 0,0 1 0,33-9 0,-57 20 0,1 0 0,0 1 0,-1 0 0,1 0 0,0 0 0,0 1 0,0 0 0,0 0 0,0 0 0,0 0 0,-1 1 0,1 0 0,7 1 0,-10 0 0,1 0 0,-1-1 0,1 1 0,-1 0 0,0 0 0,0 0 0,1 1 0,-2-1 0,1 0 0,0 1 0,0-1 0,-1 1 0,0 0 0,1 0 0,-1-1 0,0 1 0,0 0 0,0 0 0,-1 0 0,1 0 0,-1 0 0,0 5 0,2 10 0,-1 1 0,-1-1 0,-1 0 0,0 1 0,-1-1 0,-2 0 0,-6 24 0,-51 121 0,10-34 0,18-1 85,17-61-1535</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2.815"/>
    </inkml:context>
    <inkml:brush xml:id="br0">
      <inkml:brushProperty name="width" value="0.2" units="cm"/>
      <inkml:brushProperty name="height" value="0.2" units="cm"/>
      <inkml:brushProperty name="color" value="#FFFFFF"/>
    </inkml:brush>
  </inkml:definitions>
  <inkml:trace contextRef="#ctx0" brushRef="#br0">1 207 24575,'12'-1'0,"0"0"0,1-1 0,-1 0 0,0-1 0,-1-1 0,17-6 0,70-37 0,-79 37 0,46-24 0,-41 19 0,1 1 0,1 1 0,0 2 0,1 0 0,0 2 0,47-10 0,-72 19 0,1-1 0,-1 1 0,0 0 0,1 0 0,-1 0 0,1 1 0,-1-1 0,1 1 0,-1-1 0,0 1 0,1 0 0,-1-1 0,0 1 0,0 1 0,1-1 0,-1 0 0,0 0 0,0 1 0,0-1 0,3 4 0,-2-1 0,0 0 0,-1 0 0,1 0 0,-1 1 0,0-1 0,0 1 0,0-1 0,0 1 0,1 9 0,1 8 0,-2 1 0,0-1 0,-3 37 0,1-51 0,-5 38 0,-1-1 0,-3 1 0,-1-1 0,-2-1 0,-28 65 0,4-7 0,-33 159 0,65-253-1365</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4.734"/>
    </inkml:context>
    <inkml:brush xml:id="br0">
      <inkml:brushProperty name="width" value="0.2" units="cm"/>
      <inkml:brushProperty name="height" value="0.2" units="cm"/>
      <inkml:brushProperty name="color" value="#FFFFFF"/>
    </inkml:brush>
  </inkml:definitions>
  <inkml:trace contextRef="#ctx0" brushRef="#br0">182 169 24575,'-2'6'0,"1"1"0,-1-1 0,-1 1 0,1-1 0,-1 0 0,0 0 0,0 0 0,-5 6 0,-7 13 0,-12 35 0,3 1 0,3 1 0,-26 124 0,42-159 0,0-4 0,1 0 0,0 0 0,2 0 0,1 0 0,2 27 0,0-44 0,0 0 0,0 0 0,1 0 0,-1-1 0,1 1 0,0-1 0,1 1 0,-1-1 0,1 0 0,0 0 0,1 0 0,-1 0 0,1 0 0,0-1 0,0 1 0,0-1 0,1 0 0,-1-1 0,1 1 0,0-1 0,0 0 0,1 0 0,-1 0 0,0-1 0,9 3 0,24 5 0,1-2 0,0-1 0,0-2 0,67-1 0,-97-3 0,1-1 0,-1-1 0,1 0 0,-1 0 0,0-1 0,1 0 0,-1-1 0,0 0 0,0 0 0,0-1 0,-1 0 0,1-1 0,-1 1 0,0-2 0,-1 1 0,1-1 0,12-13 0,-11 8 0,-1 1 0,0-1 0,-1-1 0,0 1 0,0-1 0,-2-1 0,1 1 0,-2-1 0,0 0 0,0 0 0,-1 0 0,1-15 0,29-132 0,-10 55 0,-13 56 0,-4 22 0,-1-1 0,-1 0 0,0-30 0,-3 39 0,-1 0 0,-1 0 0,-1 0 0,-1 0 0,-1 1 0,-8-27 0,10 38 0,-1 1 0,-1 0 0,1-1 0,-1 1 0,0 1 0,0-1 0,-1 0 0,0 1 0,0 0 0,0 0 0,0 1 0,-1-1 0,0 1 0,0 0 0,0 1 0,0-1 0,-1 1 0,1 1 0,-1-1 0,-10-2 0,-12 0 0,0 0 0,-1 2 0,1 1 0,-1 2 0,0 1 0,-34 5 0,58-5-68,1-1 0,0 1-1,-1 1 1,1-1 0,0 1 0,0 0-1,0 0 1,0 1 0,1-1 0,-1 1-1,1 0 1,-1 0 0,1 1 0,0-1-1,0 1 1,0 0 0,1 0-1,0 0 1,-6 8 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6.582"/>
    </inkml:context>
    <inkml:brush xml:id="br0">
      <inkml:brushProperty name="width" value="0.2" units="cm"/>
      <inkml:brushProperty name="height" value="0.2" units="cm"/>
      <inkml:brushProperty name="color" value="#FFFFFF"/>
    </inkml:brush>
  </inkml:definitions>
  <inkml:trace contextRef="#ctx0" brushRef="#br0">698 276 24575,'1'-8'0,"0"-1"0,1 1 0,0 0 0,5-15 0,5-24 0,-10 31 0,0 2 0,-1 1 0,0-1 0,-1 0 0,-3-25 0,3 36 0,-1 1 0,0-1 0,1 0 0,-1 0 0,0 1 0,0-1 0,-1 1 0,1-1 0,-1 1 0,1-1 0,-1 1 0,0 0 0,1 0 0,-1-1 0,0 1 0,-1 1 0,1-1 0,0 0 0,0 0 0,-1 1 0,1 0 0,-1-1 0,1 1 0,-1 0 0,0 0 0,0 0 0,1 1 0,-6-2 0,-36-1 0,0 1 0,-68 6 0,9 0 0,83-4 0,1 2 0,-1 0 0,1 1 0,0 1 0,0 1 0,1 0 0,-1 1 0,1 2 0,0 0 0,-29 17 0,38-19 0,-1 1 0,1 0 0,0 0 0,1 1 0,-1 0 0,2 0 0,-1 1 0,1 0 0,0 0 0,1 0 0,0 1 0,1 0 0,0 1 0,0-1 0,1 1 0,1 0 0,-1 0 0,2 0 0,-2 16 0,3 175 0,3-93 0,-2-106 0,0 11 0,0 0 0,1 0 0,5 26 0,-5-37 0,0 1 0,0-1 0,0 1 0,1-1 0,-1 0 0,1 0 0,0 1 0,0-1 0,0 0 0,0 0 0,0-1 0,1 1 0,0 0 0,-1-1 0,1 0 0,0 1 0,0-1 0,0 0 0,0-1 0,5 3 0,8 2 0,1-1 0,0 0 0,0-2 0,0 0 0,1-1 0,-1 0 0,1-2 0,-1 0 0,1-1 0,-1 0 0,1-2 0,-1 0 0,0-1 0,0 0 0,0-2 0,-1 0 0,0-1 0,0 0 0,-1-1 0,1-1 0,-2-1 0,1 0 0,-2-1 0,1 0 0,13-16 0,45-43-1365</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08.278"/>
    </inkml:context>
    <inkml:brush xml:id="br0">
      <inkml:brushProperty name="width" value="0.2" units="cm"/>
      <inkml:brushProperty name="height" value="0.2" units="cm"/>
      <inkml:brushProperty name="color" value="#FFFFFF"/>
    </inkml:brush>
  </inkml:definitions>
  <inkml:trace contextRef="#ctx0" brushRef="#br0">327 0 24575,'-1'1'0,"0"-1"0,-1 1 0,1-1 0,0 1 0,0 0 0,-1-1 0,1 1 0,0 0 0,0 0 0,0 0 0,0 0 0,0 0 0,0 0 0,0 0 0,1 0 0,-1 0 0,0 1 0,1-1 0,-1 0 0,1 0 0,-1 1 0,0 1 0,-11 36 0,11-33 0,-10 52 0,-8 99 0,0 6 0,-49 142 0,58-249 0,-25 101 0,2-28 0,-14 45 0,41-150 0,0 1 0,1 0 0,2 0 0,-1 32 0,-6 46 0,9-100 0,-12 88 0,12-83 0,1 1 0,0 0 0,0 0 0,0-1 0,1 1 0,1 0 0,0-1 0,2 10 0,-2-15 0,0-1 0,0 1 0,0 0 0,0-1 0,0 1 0,1-1 0,-1 0 0,1 0 0,-1 0 0,1 0 0,0 0 0,0-1 0,-1 1 0,1-1 0,1 1 0,-1-1 0,0 0 0,0 0 0,0-1 0,0 1 0,1-1 0,-1 1 0,0-1 0,1 0 0,-1-1 0,0 1 0,6-1 0,6-1 0,0-1 0,-1 0 0,1-1 0,24-9 0,-21 5-455,0-1 0,28-18 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10.381"/>
    </inkml:context>
    <inkml:brush xml:id="br0">
      <inkml:brushProperty name="width" value="0.2" units="cm"/>
      <inkml:brushProperty name="height" value="0.2" units="cm"/>
      <inkml:brushProperty name="color" value="#FFFFFF"/>
    </inkml:brush>
  </inkml:definitions>
  <inkml:trace contextRef="#ctx0" brushRef="#br0">109 478 24575,'58'1'0,"97"14"0,-118-9 0,-1-1 0,1-1 0,-1-3 0,1-1 0,0-1 0,40-8 0,-66 7 0,0-2 0,0 1 0,0-1 0,0 0 0,-1-1 0,0-1 0,0 0 0,0 0 0,-1 0 0,0-1 0,0-1 0,0 0 0,-1 0 0,8-11 0,-12 14 0,0-1 0,0 0 0,0 0 0,-1-1 0,0 1 0,-1-1 0,1 1 0,-1-1 0,0 0 0,-1 0 0,0 0 0,0 0 0,0 0 0,-1 0 0,0 0 0,0-1 0,-1 1 0,0 0 0,0 0 0,-1 0 0,1 1 0,-2-1 0,-5-13 0,0 4 0,0 1 0,-2 0 0,0 0 0,0 1 0,-1 1 0,-1-1 0,0 2 0,-1 0 0,0 0 0,-1 1 0,-1 1 0,1 0 0,-1 1 0,-1 1 0,0 0 0,0 1 0,0 1 0,-1 0 0,0 2 0,0-1 0,-1 2 0,-20-1 0,28 4 0,0 0 0,0 2 0,1-1 0,-1 1 0,0 0 0,1 1 0,-1 1 0,1-1 0,0 1 0,0 1 0,0-1 0,0 2 0,1-1 0,-11 10 0,-10 11 0,0 2 0,-34 42 0,12-13 0,38-43 0,-1 2 0,2-1 0,0 1 0,1 1 0,0 0 0,2 1 0,0 0 0,1 0 0,0 1 0,2 0 0,0 1 0,2-1 0,0 1 0,1 0 0,0 0 0,2 0 0,1 22 0,0-35 0,0 14 0,1 0 0,0 0 0,10 41 0,-9-55 0,0 0 0,1 1 0,0-2 0,1 1 0,0 0 0,0-1 0,0 1 0,1-1 0,0 0 0,0-1 0,0 1 0,1-1 0,-1 0 0,11 7 0,18 8 0,0-1 0,1-1 0,0-2 0,2-2 0,0-1 0,0-2 0,1-1 0,0-3 0,1 0 0,-1-3 0,42 0 0,-29-9-1365</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12.477"/>
    </inkml:context>
    <inkml:brush xml:id="br0">
      <inkml:brushProperty name="width" value="0.2" units="cm"/>
      <inkml:brushProperty name="height" value="0.2" units="cm"/>
      <inkml:brushProperty name="color" value="#FFFFFF"/>
    </inkml:brush>
  </inkml:definitions>
  <inkml:trace contextRef="#ctx0" brushRef="#br0">432 1 24575,'-1'27'0,"-2"1"0,0-1 0,-2 0 0,-11 40 0,-46 104 0,1 0 0,-50 173 0,75-247 0,21-59 0,0 0 0,3 1 0,1 0 0,2 0 0,-6 66 0,2 7 0,7-74 0,-2 53 0,8-49 0,-2 0 0,-11 61 0,8-77 0,0 1 0,2 0 0,1 49 0,2-70 0,0 1 0,1-1 0,0 1 0,0 0 0,0-1 0,1 1 0,0-1 0,0 0 0,1 0 0,0 0 0,0 0 0,0 0 0,1 0 0,-1-1 0,1 0 0,1 0 0,-1 0 0,1 0 0,0 0 0,10 6 0,1-1 0,2-1 0,-1-1 0,1-1 0,0 0 0,1-2 0,-1 0 0,1-1 0,0 0 0,0-2 0,1 0 0,-1-2 0,20-1 0,-18 2 0,0-2 0,0 0 0,0-2 0,0 0 0,0-1 0,-1-1 0,0-1 0,0-1 0,31-15 0,26-18-1365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35.973"/>
    </inkml:context>
    <inkml:brush xml:id="br0">
      <inkml:brushProperty name="width" value="0.35" units="cm"/>
      <inkml:brushProperty name="height" value="0.35" units="cm"/>
      <inkml:brushProperty name="color" value="#5B2D90"/>
    </inkml:brush>
  </inkml:definitions>
  <inkml:trace contextRef="#ctx0" brushRef="#br0">1 1084 24575,'1'-5'0,"1"1"0,-1 0 0,1 0 0,0 0 0,1 0 0,-1 1 0,0-1 0,1 1 0,0-1 0,0 1 0,0 0 0,6-5 0,-1 1 0,35-43 0,55-82 0,-18 21 0,190-215 0,-198 248 0,163-135 0,-214 197 0,1 1 0,1 0 0,0 2 0,0 1 0,27-10 0,-39 17 0,0 2 0,1-1 0,-1 2 0,1 0 0,0 0 0,-1 1 0,1 0 0,0 1 0,0 0 0,0 1 0,-1 0 0,1 1 0,19 6 0,5 6 0,-2 1 0,0 2 0,46 30 0,90 74 0,-121-85 0,-8-6 0,-2 2 0,-1 2 0,55 63 0,-75-75 0,-2 0 0,-1 0 0,-1 2 0,0-1 0,-2 2 0,-1 0 0,-1 0 0,10 40 0,3 30 0,-4 0 0,-5 2 0,5 182 0,-19-247 0,-1 0 0,-1 0 0,-2 0 0,-1 0 0,-2-1 0,-19 59 0,2-35 0,-2-2 0,-2 0 0,-3-2 0,-1-1 0,-63 72 0,66-94 0,-1 0 0,-62 43 0,86-67 0,-118 80 0,62-44 0,-75 63 0,105-72 0,0 1 0,3 1 0,0 2 0,-27 44 0,-21 24 0,45-63 0,-52 88 0,78-117 0,-8 14 0,0 1 0,2 0 0,1 1 0,1 0 0,-7 31 0,11-27 0,-12 57 0,4 1 0,-5 148 0,19-202 0,0-7 0,0 1 0,9 53 0,-7-74 0,0 1 0,1-1 0,-1 0 0,2 0 0,-1 0 0,1 0 0,0 0 0,1-1 0,-1 0 0,2 0 0,-1 0 0,1-1 0,0 1 0,7 4 0,-6-7-97,0 0-1,0-1 1,0 1-1,1-2 1,-1 1-1,1-1 1,0 0-1,0-1 1,0 0-1,0 0 1,0-1-1,0 0 0,12-1 1</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9T14:08:19.517"/>
    </inkml:context>
    <inkml:brush xml:id="br0">
      <inkml:brushProperty name="width" value="0.2" units="cm"/>
      <inkml:brushProperty name="height" value="0.2" units="cm"/>
      <inkml:brushProperty name="color" value="#FFFFFF"/>
    </inkml:brush>
  </inkml:definitions>
  <inkml:trace contextRef="#ctx0" brushRef="#br0">1 1132 24575,'112'-5'0,"193"-33"0,-175 18 0,3302-391-3171,-1143 227 613,583-83 2558,-2597 229-87,721-87-1344,8 82 6169,-641 52-3594</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4"/>
    </inkml:context>
    <inkml:brush xml:id="br0">
      <inkml:brushProperty name="width" value="0.2" units="cm"/>
      <inkml:brushProperty name="height" value="0.2" units="cm"/>
      <inkml:brushProperty name="color" value="#FFFFFF"/>
    </inkml:brush>
  </inkml:definitions>
  <inkml:trace contextRef="#ctx0" brushRef="#br0">1049 1 24575,'-2'12'0,"-1"0"0,0 0 0,0-1 0,-1 1 0,-1-1 0,0 0 0,0 0 0,-9 12 0,-2 7 0,-222 479 0,198-425 0,-4-1 0,-56 79 0,47-79 0,13-21 0,8-13 0,-43 88 0,-64 139 0,99-195 0,-4-1 0,-82 111 0,124-189 0,0 0 0,1 1 0,-1-1 0,1 0 0,-1 1 0,1-1 0,0 1 0,0 0 0,0-1 0,0 1 0,0 0 0,1 0 0,-1 5 0,1-7 0,1 0 0,0 1 0,-1-1 0,1 0 0,0 1 0,0-1 0,0 0 0,0 0 0,0 0 0,0 0 0,1 0 0,-1 0 0,0 0 0,0 0 0,1-1 0,-1 1 0,1 0 0,-1-1 0,0 1 0,1-1 0,-1 1 0,1-1 0,-1 0 0,1 0 0,0 0 0,-1 0 0,3 0 0,30 3 0,0-2 0,0-1 0,0-2 0,41-7 0,23-2 0,574 1 0,-444 11 0,-194 1 67,57 10 0,10 1-1566</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5"/>
    </inkml:context>
    <inkml:brush xml:id="br0">
      <inkml:brushProperty name="width" value="0.2" units="cm"/>
      <inkml:brushProperty name="height" value="0.2" units="cm"/>
      <inkml:brushProperty name="color" value="#FFFFFF"/>
    </inkml:brush>
  </inkml:definitions>
  <inkml:trace contextRef="#ctx0" brushRef="#br0">376 0 24575,'-6'1'0,"1"0"0,0 0 0,-1 0 0,1 0 0,0 1 0,0 0 0,0 0 0,0 1 0,0-1 0,1 1 0,-1 0 0,1 0 0,-1 0 0,1 1 0,-4 4 0,-9 10 0,0 1 0,-13 21 0,17-23 0,-140 200 0,144-203 0,1 0 0,0 0 0,1 1 0,1 0 0,1 0 0,0 1 0,0-1 0,2 1 0,0 0 0,1 0 0,0 0 0,1 0 0,1 0 0,1 1 0,0-1 0,1 0 0,1 0 0,1 0 0,0-1 0,1 1 0,0-1 0,1 0 0,1 0 0,0-1 0,2 0 0,-1 0 0,1-1 0,1 0 0,1-1 0,12 13 0,-7-11 0,0-1 0,0 0 0,1-2 0,1 0 0,0-1 0,1 0 0,-1-2 0,41 13 0,-26-13 0,0-1 0,1-2 0,-1-2 0,60 0 0,-70-3 0,1-1 0,-1-1 0,36-7 0,-49 6 0,0 0 0,-1-1 0,1 0 0,-1 0 0,0-1 0,0 0 0,-1-1 0,0 0 0,0 0 0,15-15 0,-10 5 0,0 0 0,0 0 0,-2-2 0,0 1 0,-1-2 0,0 1 0,-2-1 0,0-1 0,-1 1 0,-2-1 0,5-21 0,-3 1 0,-2 0 0,-2-1 0,-2 1 0,-6-73 0,3 102 0,0 0 0,0 1 0,-1-1 0,-1 0 0,0 1 0,0 0 0,-1 0 0,0 0 0,-1 0 0,-7-9 0,-11-11 0,-43-43 0,59 65 0,-6-6 0,0 0 0,-1 1 0,-1 1 0,-26-16 0,32 22 0,1 2 0,-1-1 0,0 1 0,-1 1 0,1 0 0,-1 1 0,1 0 0,-1 0 0,-20 0 0,26 2-47,-7-1-85,0 1 0,-1 0 0,1 1 1,0 0-1,0 1 0,0 0 0,0 1 1,0 0-1,-20 10 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6"/>
    </inkml:context>
    <inkml:brush xml:id="br0">
      <inkml:brushProperty name="width" value="0.2" units="cm"/>
      <inkml:brushProperty name="height" value="0.2" units="cm"/>
      <inkml:brushProperty name="color" value="#FFFFFF"/>
    </inkml:brush>
  </inkml:definitions>
  <inkml:trace contextRef="#ctx0" brushRef="#br0">942 248 24575,'3'-4'0,"0"0"0,0 0 0,0 0 0,-1-1 0,1 1 0,-1-1 0,-1 1 0,1-1 0,0 0 0,-1 0 0,0 0 0,0 0 0,-1 0 0,0 0 0,1 0 0,-2 0 0,0-6 0,1 3 0,-1 0 0,-1 0 0,1 0 0,-1 0 0,-1 0 0,1 1 0,-1-1 0,-1 1 0,-7-14 0,6 16 0,1-1 0,-1 1 0,0 0 0,-1 1 0,1-1 0,-1 1 0,0 0 0,0 0 0,0 1 0,0 0 0,-1 0 0,1 0 0,-1 1 0,1 0 0,-1 0 0,-11-1 0,-9 1 0,0 0 0,0 2 0,-30 4 0,-5-1 0,-14-3 0,-94 5 0,148-2 0,0 0 0,0 1 0,0 2 0,1 0 0,-35 15 0,36-11 0,6-4 0,0 0 0,1 1 0,0 1 0,-15 11 0,23-15 0,1 0 0,-1 1 0,1 0 0,0 0 0,1 0 0,-1 0 0,1 1 0,0-1 0,0 1 0,1 0 0,-1 0 0,1 0 0,-1 9 0,-19 72 0,11-50 0,2 1 0,1 0 0,2 0 0,0 49 0,4-23 0,0-35 0,2 0 0,1-1 0,8 57 0,-7-81 0,-1 1 0,1-1 0,0 1 0,0-1 0,1 0 0,-1 0 0,1 0 0,0 0 0,0 0 0,1-1 0,-1 1 0,0-1 0,1 0 0,0 0 0,0 0 0,0 0 0,0-1 0,1 0 0,-1 1 0,0-2 0,1 1 0,0 0 0,-1-1 0,1 0 0,6 1 0,15 1 0,0 0 0,0-2 0,42-3 0,-30 0 0,-28 2 0,27 0 0,48-7 0,-72 5 0,0-1 0,0 0 0,0-1 0,-1-1 0,0 0 0,0 0 0,14-9 0,-14 6-136,0 0-1,0 0 1,-1-1-1,0 0 1,-1-1-1,0 0 1,0-1-1,-1 0 0,14-23 1</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7"/>
    </inkml:context>
    <inkml:brush xml:id="br0">
      <inkml:brushProperty name="width" value="0.2" units="cm"/>
      <inkml:brushProperty name="height" value="0.2" units="cm"/>
      <inkml:brushProperty name="color" value="#FFFFFF"/>
    </inkml:brush>
  </inkml:definitions>
  <inkml:trace contextRef="#ctx0" brushRef="#br0">1479 1 24575,'-1'1'0,"-1"0"0,0 0 0,1 0 0,-1 0 0,1 1 0,0-1 0,-1 0 0,1 1 0,0-1 0,0 1 0,0 0 0,0-1 0,0 1 0,0 0 0,0 0 0,0-1 0,1 1 0,-1 0 0,1 0 0,-1 0 0,1 3 0,-3 5 0,-104 232 0,55-121 0,28-69 0,-25 77 0,-34 97 0,-3 12 0,47-111 0,-27 113 0,49-176 0,-2 0 0,-4-2 0,-34 68 0,5-10 0,36-87 0,-1 0 0,-2-1 0,-1-1 0,-1-2 0,-1 1 0,-2-2 0,-1-2 0,-1 0 0,-1-1 0,-2-2 0,0 0 0,-1-2 0,-1-2 0,-1-1 0,-66 28 0,75-39 0,0-1 0,0-1 0,-1-1 0,1-2 0,-1 0 0,0-1 0,1-1 0,-42-6 0,62 6 0,1 0 0,-1-1 0,1 0 0,0 1 0,-1-1 0,1 0 0,0 0 0,-1 0 0,1-1 0,0 1 0,0 0 0,0-1 0,0 1 0,0-1 0,0 0 0,1 0 0,-1 0 0,0 0 0,-2-4 0,2 1 0,-1 0 0,1 0 0,0-1 0,1 1 0,-1-1 0,1 0 0,0 1 0,0-10 0,1-1 0,0 0 0,1 0 0,1 0 0,0 0 0,9-27 0,6-2 0,3 0 0,43-71 0,-8 16 0,9-34-1365</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8"/>
    </inkml:context>
    <inkml:brush xml:id="br0">
      <inkml:brushProperty name="width" value="0.2" units="cm"/>
      <inkml:brushProperty name="height" value="0.2" units="cm"/>
      <inkml:brushProperty name="color" value="#FFFFFF"/>
    </inkml:brush>
  </inkml:definitions>
  <inkml:trace contextRef="#ctx0" brushRef="#br0">407 0 24575,'-2'10'0,"0"0"0,-1-1 0,0 1 0,-1-1 0,0 0 0,-1 0 0,-10 16 0,8-13 0,-118 187 0,69-115 0,3 2 0,-48 111 0,96-187 0,1 1 0,0 0 0,0 0 0,1 0 0,1 1 0,0-1 0,1 1 0,0-1 0,0 1 0,2-1 0,-1 1 0,1 0 0,1-1 0,0 1 0,1-1 0,0 0 0,0 0 0,1 0 0,1 0 0,0-1 0,0 0 0,1 0 0,1 0 0,9 11 0,-3-8 12,1 0 0,0-1 0,1-1 0,0 0 0,1-1 0,0-1 0,0 0 0,1-2 0,29 11 0,-17-10-260,0-2 1,0 0-1,0-2 1,0-1-1,40-1 1</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9"/>
    </inkml:context>
    <inkml:brush xml:id="br0">
      <inkml:brushProperty name="width" value="0.2" units="cm"/>
      <inkml:brushProperty name="height" value="0.2" units="cm"/>
      <inkml:brushProperty name="color" value="#FFFFFF"/>
    </inkml:brush>
  </inkml:definitions>
  <inkml:trace contextRef="#ctx0" brushRef="#br0">0 0 24575,'0'5'0,"0"5"0,0 7 0,5 4 0,5 3 0,6-2 0,5-5 0,4-5 0,-3-10 0,-6-9 0,-9-4 0,-6-4 0,-8 0 0,-7-2 0,-6 2 0</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0"/>
    </inkml:context>
    <inkml:brush xml:id="br0">
      <inkml:brushProperty name="width" value="0.2" units="cm"/>
      <inkml:brushProperty name="height" value="0.2" units="cm"/>
      <inkml:brushProperty name="color" value="#FFFFFF"/>
    </inkml:brush>
  </inkml:definitions>
  <inkml:trace contextRef="#ctx0" brushRef="#br0">752 157 24575,'-1'-5'0,"0"0"0,0 0 0,0 0 0,0 0 0,-1 0 0,0 0 0,0 0 0,0 1 0,-1-1 0,1 1 0,-1-1 0,0 1 0,-1 0 0,1 0 0,-1 0 0,1 1 0,-1-1 0,0 1 0,-7-4 0,3 1 0,-1 0 0,0 1 0,0 0 0,0 1 0,-1 0 0,1 1 0,-1 0 0,0 0 0,-10-1 0,-186-12 0,189 14 0,1-1 0,-1 2 0,0 0 0,0 1 0,1 1 0,-22 3 0,32-2 0,-1 0 0,1 0 0,-1 0 0,1 1 0,0 0 0,0 0 0,0 1 0,1 0 0,-1 0 0,1 0 0,0 0 0,0 1 0,0 0 0,1 0 0,0 0 0,0 1 0,0-1 0,-4 9 0,-13 23 0,2 2 0,1 0 0,-23 78 0,30-79 0,1 2 0,2-1 0,2 1 0,-2 60 0,8-71 0,0 25 0,7 61 0,-4-96 0,1 0 0,0-1 0,1 1 0,1-1 0,1 0 0,17 31 0,-18-39 0,1 0 0,0 0 0,1-1 0,0-1 0,1 1 0,0-1 0,0 0 0,0-1 0,1 0 0,0-1 0,1 0 0,-1-1 0,1 0 0,0 0 0,0-1 0,1 0 0,-1-1 0,20 2 0,10 0 0,-1-1 0,1-3 0,-1-1 0,49-7 0,-74 5-151,0 0-1,-1-1 0,0 0 0,0-2 1,0 1-1,0-2 0,0 0 1,16-10-1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1"/>
    </inkml:context>
    <inkml:brush xml:id="br0">
      <inkml:brushProperty name="width" value="0.2" units="cm"/>
      <inkml:brushProperty name="height" value="0.2" units="cm"/>
      <inkml:brushProperty name="color" value="#FFFFFF"/>
    </inkml:brush>
  </inkml:definitions>
  <inkml:trace contextRef="#ctx0" brushRef="#br0">174 0 24575,'0'43'0,"-12"272"0,7-275 0,-2-1 0,-1 0 0,-2-1 0,-2 0 0,-33 72 0,35-84 0,-12 25 0,22-50 0,-1 1 0,0 0 0,0 0 0,0-1 0,0 1 0,-1 0 0,1-1 0,0 1 0,-1-1 0,1 0 0,-1 1 0,1-1 0,-1 0 0,0 0 0,0 0 0,1 0 0,-1 0 0,0 0 0,-4 0 0,-5-4-1365</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2"/>
    </inkml:context>
    <inkml:brush xml:id="br0">
      <inkml:brushProperty name="width" value="0.2" units="cm"/>
      <inkml:brushProperty name="height" value="0.2" units="cm"/>
      <inkml:brushProperty name="color" value="#FFFFFF"/>
    </inkml:brush>
  </inkml:definitions>
  <inkml:trace contextRef="#ctx0" brushRef="#br0">1 347 24575,'5'-2'0,"0"0"0,1 0 0,-1-1 0,0 1 0,0-1 0,-1-1 0,1 1 0,-1-1 0,1 1 0,-1-1 0,0 0 0,5-7 0,-1 2 0,45-43 0,81-62 0,-110 95 0,2 2 0,0 1 0,1 1 0,1 1 0,0 1 0,33-9 0,-57 20 0,1 0 0,0 1 0,-1 0 0,1 0 0,0 0 0,0 1 0,0 0 0,0 0 0,0 0 0,0 0 0,-1 1 0,1 0 0,7 1 0,-10 0 0,1 0 0,-1-1 0,1 1 0,-1 0 0,0 0 0,0 0 0,1 1 0,-2-1 0,1 0 0,0 1 0,0-1 0,-1 1 0,0 0 0,1 0 0,-1-1 0,0 1 0,0 0 0,0 0 0,-1 0 0,1 0 0,-1 0 0,0 5 0,2 10 0,-1 1 0,-1-1 0,-1 0 0,0 1 0,-1-1 0,-2 0 0,-6 24 0,-51 121 0,10-34 0,18-1 85,17-61-1535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2:37.139"/>
    </inkml:context>
    <inkml:brush xml:id="br0">
      <inkml:brushProperty name="width" value="0.35" units="cm"/>
      <inkml:brushProperty name="height" value="0.35" units="cm"/>
      <inkml:brushProperty name="color" value="#5B2D90"/>
    </inkml:brush>
  </inkml:definitions>
  <inkml:trace contextRef="#ctx0" brushRef="#br0">114 48 24575,'0'4'0,"-5"7"0,-6 2 0,-6-3 0,0-6 0,-3-5 0,3-6 0,4-8 0,5-5 0,2-4 0,9 1 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3"/>
    </inkml:context>
    <inkml:brush xml:id="br0">
      <inkml:brushProperty name="width" value="0.2" units="cm"/>
      <inkml:brushProperty name="height" value="0.2" units="cm"/>
      <inkml:brushProperty name="color" value="#FFFFFF"/>
    </inkml:brush>
  </inkml:definitions>
  <inkml:trace contextRef="#ctx0" brushRef="#br0">1 207 24575,'12'-1'0,"0"0"0,1-1 0,-1 0 0,0-1 0,-1-1 0,17-6 0,70-37 0,-79 37 0,46-24 0,-41 19 0,1 1 0,1 1 0,0 2 0,1 0 0,0 2 0,47-10 0,-72 19 0,1-1 0,-1 1 0,0 0 0,1 0 0,-1 0 0,1 1 0,-1-1 0,1 1 0,-1-1 0,0 1 0,1 0 0,-1-1 0,0 1 0,0 1 0,1-1 0,-1 0 0,0 0 0,0 1 0,0-1 0,3 4 0,-2-1 0,0 0 0,-1 0 0,1 0 0,-1 1 0,0-1 0,0 1 0,0-1 0,0 1 0,1 9 0,1 8 0,-2 1 0,0-1 0,-3 37 0,1-51 0,-5 38 0,-1-1 0,-3 1 0,-1-1 0,-2-1 0,-28 65 0,4-7 0,-33 159 0,65-253-1365</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4"/>
    </inkml:context>
    <inkml:brush xml:id="br0">
      <inkml:brushProperty name="width" value="0.2" units="cm"/>
      <inkml:brushProperty name="height" value="0.2" units="cm"/>
      <inkml:brushProperty name="color" value="#FFFFFF"/>
    </inkml:brush>
  </inkml:definitions>
  <inkml:trace contextRef="#ctx0" brushRef="#br0">182 169 24575,'-2'6'0,"1"1"0,-1-1 0,-1 1 0,1-1 0,-1 0 0,0 0 0,0 0 0,-5 6 0,-7 13 0,-12 35 0,3 1 0,3 1 0,-26 124 0,42-159 0,0-4 0,1 0 0,0 0 0,2 0 0,1 0 0,2 27 0,0-44 0,0 0 0,0 0 0,1 0 0,-1-1 0,1 1 0,0-1 0,1 1 0,-1-1 0,1 0 0,0 0 0,1 0 0,-1 0 0,1 0 0,0-1 0,0 1 0,0-1 0,1 0 0,-1-1 0,1 1 0,0-1 0,0 0 0,1 0 0,-1 0 0,0-1 0,9 3 0,24 5 0,1-2 0,0-1 0,0-2 0,67-1 0,-97-3 0,1-1 0,-1-1 0,1 0 0,-1 0 0,0-1 0,1 0 0,-1-1 0,0 0 0,0 0 0,0-1 0,-1 0 0,1-1 0,-1 1 0,0-2 0,-1 1 0,1-1 0,12-13 0,-11 8 0,-1 1 0,0-1 0,-1-1 0,0 1 0,0-1 0,-2-1 0,1 1 0,-2-1 0,0 0 0,0 0 0,-1 0 0,1-15 0,29-132 0,-10 55 0,-13 56 0,-4 22 0,-1-1 0,-1 0 0,0-30 0,-3 39 0,-1 0 0,-1 0 0,-1 0 0,-1 0 0,-1 1 0,-8-27 0,10 38 0,-1 1 0,-1 0 0,1-1 0,-1 1 0,0 1 0,0-1 0,-1 0 0,0 1 0,0 0 0,0 0 0,0 1 0,-1-1 0,0 1 0,0 0 0,0 1 0,0-1 0,-1 1 0,1 1 0,-1-1 0,-10-2 0,-12 0 0,0 0 0,-1 2 0,1 1 0,-1 2 0,0 1 0,-34 5 0,58-5-68,1-1 0,0 1-1,-1 1 1,1-1 0,0 1 0,0 0-1,0 0 1,0 1 0,1-1 0,-1 1-1,1 0 1,-1 0 0,1 1 0,0-1-1,0 1 1,0 0 0,1 0-1,0 0 1,-6 8 0</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5"/>
    </inkml:context>
    <inkml:brush xml:id="br0">
      <inkml:brushProperty name="width" value="0.2" units="cm"/>
      <inkml:brushProperty name="height" value="0.2" units="cm"/>
      <inkml:brushProperty name="color" value="#FFFFFF"/>
    </inkml:brush>
  </inkml:definitions>
  <inkml:trace contextRef="#ctx0" brushRef="#br0">698 276 24575,'1'-8'0,"0"-1"0,1 1 0,0 0 0,5-15 0,5-24 0,-10 31 0,0 2 0,-1 1 0,0-1 0,-1 0 0,-3-25 0,3 36 0,-1 1 0,0-1 0,1 0 0,-1 0 0,0 1 0,0-1 0,-1 1 0,1-1 0,-1 1 0,1-1 0,-1 1 0,0 0 0,1 0 0,-1-1 0,0 1 0,-1 1 0,1-1 0,0 0 0,0 0 0,-1 1 0,1 0 0,-1-1 0,1 1 0,-1 0 0,0 0 0,0 0 0,1 1 0,-6-2 0,-36-1 0,0 1 0,-68 6 0,9 0 0,83-4 0,1 2 0,-1 0 0,1 1 0,0 1 0,0 1 0,1 0 0,-1 1 0,1 2 0,0 0 0,-29 17 0,38-19 0,-1 1 0,1 0 0,0 0 0,1 1 0,-1 0 0,2 0 0,-1 1 0,1 0 0,0 0 0,1 0 0,0 1 0,1 0 0,0 1 0,0-1 0,1 1 0,1 0 0,-1 0 0,2 0 0,-2 16 0,3 175 0,3-93 0,-2-106 0,0 11 0,0 0 0,1 0 0,5 26 0,-5-37 0,0 1 0,0-1 0,0 1 0,1-1 0,-1 0 0,1 0 0,0 1 0,0-1 0,0 0 0,0 0 0,0-1 0,1 1 0,0 0 0,-1-1 0,1 0 0,0 1 0,0-1 0,0 0 0,0-1 0,5 3 0,8 2 0,1-1 0,0 0 0,0-2 0,0 0 0,1-1 0,-1 0 0,1-2 0,-1 0 0,1-1 0,-1 0 0,1-2 0,-1 0 0,0-1 0,0 0 0,0-2 0,-1 0 0,0-1 0,0 0 0,-1-1 0,1-1 0,-2-1 0,1 0 0,-2-1 0,1 0 0,13-16 0,45-43-1365</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6"/>
    </inkml:context>
    <inkml:brush xml:id="br0">
      <inkml:brushProperty name="width" value="0.2" units="cm"/>
      <inkml:brushProperty name="height" value="0.2" units="cm"/>
      <inkml:brushProperty name="color" value="#FFFFFF"/>
    </inkml:brush>
  </inkml:definitions>
  <inkml:trace contextRef="#ctx0" brushRef="#br0">327 0 24575,'-1'1'0,"0"-1"0,-1 1 0,1-1 0,0 1 0,0 0 0,-1-1 0,1 1 0,0 0 0,0 0 0,0 0 0,0 0 0,0 0 0,0 0 0,0 0 0,1 0 0,-1 0 0,0 1 0,1-1 0,-1 0 0,1 0 0,-1 1 0,0 1 0,-11 36 0,11-33 0,-10 52 0,-8 99 0,0 6 0,-49 142 0,58-249 0,-25 101 0,2-28 0,-14 45 0,41-150 0,0 1 0,1 0 0,2 0 0,-1 32 0,-6 46 0,9-100 0,-12 88 0,12-83 0,1 1 0,0 0 0,0 0 0,0-1 0,1 1 0,1 0 0,0-1 0,2 10 0,-2-15 0,0-1 0,0 1 0,0 0 0,0-1 0,0 1 0,1-1 0,-1 0 0,1 0 0,-1 0 0,1 0 0,0 0 0,0-1 0,-1 1 0,1-1 0,1 1 0,-1-1 0,0 0 0,0 0 0,0-1 0,0 1 0,1-1 0,-1 1 0,0-1 0,1 0 0,-1-1 0,0 1 0,6-1 0,6-1 0,0-1 0,-1 0 0,1-1 0,24-9 0,-21 5-455,0-1 0,28-18 0</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7"/>
    </inkml:context>
    <inkml:brush xml:id="br0">
      <inkml:brushProperty name="width" value="0.2" units="cm"/>
      <inkml:brushProperty name="height" value="0.2" units="cm"/>
      <inkml:brushProperty name="color" value="#FFFFFF"/>
    </inkml:brush>
  </inkml:definitions>
  <inkml:trace contextRef="#ctx0" brushRef="#br0">109 478 24575,'58'1'0,"97"14"0,-118-9 0,-1-1 0,1-1 0,-1-3 0,1-1 0,0-1 0,40-8 0,-66 7 0,0-2 0,0 1 0,0-1 0,0 0 0,-1-1 0,0-1 0,0 0 0,0 0 0,-1 0 0,0-1 0,0-1 0,0 0 0,-1 0 0,8-11 0,-12 14 0,0-1 0,0 0 0,0 0 0,-1-1 0,0 1 0,-1-1 0,1 1 0,-1-1 0,0 0 0,-1 0 0,0 0 0,0 0 0,0 0 0,-1 0 0,0 0 0,0-1 0,-1 1 0,0 0 0,0 0 0,-1 0 0,1 1 0,-2-1 0,-5-13 0,0 4 0,0 1 0,-2 0 0,0 0 0,0 1 0,-1 1 0,-1-1 0,0 2 0,-1 0 0,0 0 0,-1 1 0,-1 1 0,1 0 0,-1 1 0,-1 1 0,0 0 0,0 1 0,0 1 0,-1 0 0,0 2 0,0-1 0,-1 2 0,-20-1 0,28 4 0,0 0 0,0 2 0,1-1 0,-1 1 0,0 0 0,1 1 0,-1 1 0,1-1 0,0 1 0,0 1 0,0-1 0,0 2 0,1-1 0,-11 10 0,-10 11 0,0 2 0,-34 42 0,12-13 0,38-43 0,-1 2 0,2-1 0,0 1 0,1 1 0,0 0 0,2 1 0,0 0 0,1 0 0,0 1 0,2 0 0,0 1 0,2-1 0,0 1 0,1 0 0,0 0 0,2 0 0,1 22 0,0-35 0,0 14 0,1 0 0,0 0 0,10 41 0,-9-55 0,0 0 0,1 1 0,0-2 0,1 1 0,0 0 0,0-1 0,0 1 0,1-1 0,0 0 0,0-1 0,0 1 0,1-1 0,-1 0 0,11 7 0,18 8 0,0-1 0,1-1 0,0-2 0,2-2 0,0-1 0,0-2 0,1-1 0,0-3 0,1 0 0,-1-3 0,42 0 0,-29-9-1365</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8"/>
    </inkml:context>
    <inkml:brush xml:id="br0">
      <inkml:brushProperty name="width" value="0.2" units="cm"/>
      <inkml:brushProperty name="height" value="0.2" units="cm"/>
      <inkml:brushProperty name="color" value="#FFFFFF"/>
    </inkml:brush>
  </inkml:definitions>
  <inkml:trace contextRef="#ctx0" brushRef="#br0">432 1 24575,'-1'27'0,"-2"1"0,0-1 0,-2 0 0,-11 40 0,-46 104 0,1 0 0,-50 173 0,75-247 0,21-59 0,0 0 0,3 1 0,1 0 0,2 0 0,-6 66 0,2 7 0,7-74 0,-2 53 0,8-49 0,-2 0 0,-11 61 0,8-77 0,0 1 0,2 0 0,1 49 0,2-70 0,0 1 0,1-1 0,0 1 0,0 0 0,0-1 0,1 1 0,0-1 0,0 0 0,1 0 0,0 0 0,0 0 0,0 0 0,1 0 0,-1-1 0,1 0 0,1 0 0,-1 0 0,1 0 0,0 0 0,10 6 0,1-1 0,2-1 0,-1-1 0,1-1 0,0 0 0,1-2 0,-1 0 0,1-1 0,0 0 0,0-2 0,1 0 0,-1-2 0,20-1 0,-18 2 0,0-2 0,0 0 0,0-2 0,0 0 0,0-1 0,-1-1 0,0-1 0,0-1 0,31-15 0,26-18-1365</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9"/>
    </inkml:context>
    <inkml:brush xml:id="br0">
      <inkml:brushProperty name="width" value="0.2" units="cm"/>
      <inkml:brushProperty name="height" value="0.2" units="cm"/>
      <inkml:brushProperty name="color" value="#FFFFFF"/>
    </inkml:brush>
  </inkml:definitions>
  <inkml:trace contextRef="#ctx0" brushRef="#br0">1 1132 24575,'112'-5'0,"193"-33"0,-175 18 0,3302-391-3171,-1143 227 613,583-83 2558,-2597 229-87,721-87-1344,8 82 6169,-641 52-3594</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4"/>
    </inkml:context>
    <inkml:brush xml:id="br0">
      <inkml:brushProperty name="width" value="0.2" units="cm"/>
      <inkml:brushProperty name="height" value="0.2" units="cm"/>
      <inkml:brushProperty name="color" value="#FFFFFF"/>
    </inkml:brush>
  </inkml:definitions>
  <inkml:trace contextRef="#ctx0" brushRef="#br0">1049 1 24575,'-2'12'0,"-1"0"0,0 0 0,0-1 0,-1 1 0,-1-1 0,0 0 0,0 0 0,-9 12 0,-2 7 0,-222 479 0,198-425 0,-4-1 0,-56 79 0,47-79 0,13-21 0,8-13 0,-43 88 0,-64 139 0,99-195 0,-4-1 0,-82 111 0,124-189 0,0 0 0,1 1 0,-1-1 0,1 0 0,-1 1 0,1-1 0,0 1 0,0 0 0,0-1 0,0 1 0,0 0 0,1 0 0,-1 5 0,1-7 0,1 0 0,0 1 0,-1-1 0,1 0 0,0 1 0,0-1 0,0 0 0,0 0 0,0 0 0,0 0 0,1 0 0,-1 0 0,0 0 0,0 0 0,1-1 0,-1 1 0,1 0 0,-1-1 0,0 1 0,1-1 0,-1 1 0,1-1 0,-1 0 0,1 0 0,0 0 0,-1 0 0,3 0 0,30 3 0,0-2 0,0-1 0,0-2 0,41-7 0,23-2 0,574 1 0,-444 11 0,-194 1 67,57 10 0,10 1-1566</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5"/>
    </inkml:context>
    <inkml:brush xml:id="br0">
      <inkml:brushProperty name="width" value="0.2" units="cm"/>
      <inkml:brushProperty name="height" value="0.2" units="cm"/>
      <inkml:brushProperty name="color" value="#FFFFFF"/>
    </inkml:brush>
  </inkml:definitions>
  <inkml:trace contextRef="#ctx0" brushRef="#br0">376 0 24575,'-6'1'0,"1"0"0,0 0 0,-1 0 0,1 0 0,0 1 0,0 0 0,0 0 0,0 1 0,0-1 0,1 1 0,-1 0 0,1 0 0,-1 0 0,1 1 0,-4 4 0,-9 10 0,0 1 0,-13 21 0,17-23 0,-140 200 0,144-203 0,1 0 0,0 0 0,1 1 0,1 0 0,1 0 0,0 1 0,0-1 0,2 1 0,0 0 0,1 0 0,0 0 0,1 0 0,1 0 0,1 1 0,0-1 0,1 0 0,1 0 0,1 0 0,0-1 0,1 1 0,0-1 0,1 0 0,1 0 0,0-1 0,2 0 0,-1 0 0,1-1 0,1 0 0,1-1 0,12 13 0,-7-11 0,0-1 0,0 0 0,1-2 0,1 0 0,0-1 0,1 0 0,-1-2 0,41 13 0,-26-13 0,0-1 0,1-2 0,-1-2 0,60 0 0,-70-3 0,1-1 0,-1-1 0,36-7 0,-49 6 0,0 0 0,-1-1 0,1 0 0,-1 0 0,0-1 0,0 0 0,-1-1 0,0 0 0,0 0 0,15-15 0,-10 5 0,0 0 0,0 0 0,-2-2 0,0 1 0,-1-2 0,0 1 0,-2-1 0,0-1 0,-1 1 0,-2-1 0,5-21 0,-3 1 0,-2 0 0,-2-1 0,-2 1 0,-6-73 0,3 102 0,0 0 0,0 1 0,-1-1 0,-1 0 0,0 1 0,0 0 0,-1 0 0,0 0 0,-1 0 0,-7-9 0,-11-11 0,-43-43 0,59 65 0,-6-6 0,0 0 0,-1 1 0,-1 1 0,-26-16 0,32 22 0,1 2 0,-1-1 0,0 1 0,-1 1 0,1 0 0,-1 1 0,1 0 0,-1 0 0,-20 0 0,26 2-47,-7-1-85,0 1 0,-1 0 0,1 1 1,0 0-1,0 1 0,0 0 0,0 1 1,0 0-1,-20 10 0</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6"/>
    </inkml:context>
    <inkml:brush xml:id="br0">
      <inkml:brushProperty name="width" value="0.2" units="cm"/>
      <inkml:brushProperty name="height" value="0.2" units="cm"/>
      <inkml:brushProperty name="color" value="#FFFFFF"/>
    </inkml:brush>
  </inkml:definitions>
  <inkml:trace contextRef="#ctx0" brushRef="#br0">942 248 24575,'3'-4'0,"0"0"0,0 0 0,0 0 0,-1-1 0,1 1 0,-1-1 0,-1 1 0,1-1 0,0 0 0,-1 0 0,0 0 0,0 0 0,-1 0 0,0 0 0,1 0 0,-2 0 0,0-6 0,1 3 0,-1 0 0,-1 0 0,1 0 0,-1 0 0,-1 0 0,1 1 0,-1-1 0,-1 1 0,-7-14 0,6 16 0,1-1 0,-1 1 0,0 0 0,-1 1 0,1-1 0,-1 1 0,0 0 0,0 0 0,0 1 0,0 0 0,-1 0 0,1 0 0,-1 1 0,1 0 0,-1 0 0,-11-1 0,-9 1 0,0 0 0,0 2 0,-30 4 0,-5-1 0,-14-3 0,-94 5 0,148-2 0,0 0 0,0 1 0,0 2 0,1 0 0,-35 15 0,36-11 0,6-4 0,0 0 0,1 1 0,0 1 0,-15 11 0,23-15 0,1 0 0,-1 1 0,1 0 0,0 0 0,1 0 0,-1 0 0,1 1 0,0-1 0,0 1 0,1 0 0,-1 0 0,1 0 0,-1 9 0,-19 72 0,11-50 0,2 1 0,1 0 0,2 0 0,0 49 0,4-23 0,0-35 0,2 0 0,1-1 0,8 57 0,-7-81 0,-1 1 0,1-1 0,0 1 0,0-1 0,1 0 0,-1 0 0,1 0 0,0 0 0,0 0 0,1-1 0,-1 1 0,0-1 0,1 0 0,0 0 0,0 0 0,0 0 0,0-1 0,1 0 0,-1 1 0,0-2 0,1 1 0,0 0 0,-1-1 0,1 0 0,6 1 0,15 1 0,0 0 0,0-2 0,42-3 0,-30 0 0,-28 2 0,27 0 0,48-7 0,-72 5 0,0-1 0,0 0 0,0-1 0,-1-1 0,0 0 0,0 0 0,14-9 0,-14 6-136,0 0-1,0 0 1,-1-1-1,0 0 1,-1-1-1,0 0 1,0-1-1,-1 0 0,14-23 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02.105"/>
    </inkml:context>
    <inkml:brush xml:id="br0">
      <inkml:brushProperty name="width" value="0.1" units="cm"/>
      <inkml:brushProperty name="height" value="0.1" units="cm"/>
      <inkml:brushProperty name="color" value="#5B2D90"/>
    </inkml:brush>
  </inkml:definitions>
  <inkml:trace contextRef="#ctx0" brushRef="#br0">1 570 24575,'4'82'0,"4"-1"0,30 130 0,-11-71 0,57 403 0,30 169 0,-68-491 0,87 255 0,-101-384 0,87 171 0,-119-263 0,0 0 0,0 1 0,0-1 0,0 0 0,0 0 0,0 1 0,0-1 0,0 0 0,1 1 0,-1-1 0,0 0 0,0 1 0,0-1 0,0 0 0,0 0 0,0 1 0,1-1 0,-1 0 0,0 0 0,0 1 0,1-1 0,-1 0 0,0 0 0,0 1 0,1-1 0,-1 0 0,0 0 0,0 0 0,1 0 0,-1 0 0,0 1 0,1-1 0,-1 0 0,0 0 0,0 0 0,1 0 0,-1 0 0,0 0 0,1 0 0,-1 0 0,0 0 0,1 0 0,-1 0 0,0 0 0,1 0 0,-1 0 0,0-1 0,1 1 0,-1 0 0,0 0 0,0 0 0,1 0 0,-1-1 0,6-23 0,-5-39 0,-1 60 0,-1-105 0,-1-720 0,6 768 0,2 1 0,3 0 0,31-111 0,78-162 0,-96 276 0,-13 31 0,1 0 0,1 1 0,1 1 0,1-1 0,16-21 0,-28 44 0,-1 1 0,0-1 0,0 1 0,0 0 0,1-1 0,-1 1 0,0-1 0,1 1 0,-1 0 0,0-1 0,1 1 0,-1 0 0,0-1 0,1 1 0,-1 0 0,1 0 0,-1 0 0,0-1 0,1 1 0,-1 0 0,1 0 0,-1 0 0,1 0 0,-1 0 0,1 0 0,-1 0 0,1 0 0,-1 0 0,0 0 0,1 0 0,-1 0 0,1 0 0,-1 0 0,1 0 0,-1 0 0,1 0 0,-1 1 0,1-1 0,-1 0 0,0 0 0,1 0 0,-1 1 0,0-1 0,1 0 0,-1 1 0,0-1 0,1 0 0,-1 1 0,0-1 0,1 0 0,-1 1 0,0-1 0,0 1 0,1-1 0,-1 1 0,0-1 0,0 0 0,0 1 0,0-1 0,0 1 0,0-1 0,0 1 0,0-1 0,0 1 0,6 40 0,-5-34 0,64 437 0,-18-149 0,69 382 0,-75-502 0,114 306 0,-149-468 0,0 4 0,0-1 0,2 0 0,0-1 0,10 15 0,-17-29 0,-1 0 0,1 0 0,-1 0 0,1 0 0,0-1 0,-1 1 0,1 0 0,0 0 0,0-1 0,0 1 0,0 0 0,-1-1 0,1 1 0,0-1 0,0 0 0,0 1 0,0-1 0,0 0 0,0 1 0,0-1 0,0 0 0,0 0 0,1 0 0,-1 0 0,0 0 0,0 0 0,1 0 0,0-1 0,-1 0 0,1 0 0,0 0 0,-1 0 0,1 0 0,-1 0 0,0-1 0,1 1 0,-1-1 0,0 1 0,0-1 0,0 1 0,0-1 0,1-1 0,4-10 0,0 0 0,-1 0 0,4-17 0,-7 26 0,18-87 0,-3 0 0,8-136 0,-3 16 0,144-810 0,-27 250 0,-106 573 0,31-115-24,3-20 129,-55 253-587,-3-1 0,-3-95 0,-7 151-6344</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7"/>
    </inkml:context>
    <inkml:brush xml:id="br0">
      <inkml:brushProperty name="width" value="0.2" units="cm"/>
      <inkml:brushProperty name="height" value="0.2" units="cm"/>
      <inkml:brushProperty name="color" value="#FFFFFF"/>
    </inkml:brush>
  </inkml:definitions>
  <inkml:trace contextRef="#ctx0" brushRef="#br0">1479 1 24575,'-1'1'0,"-1"0"0,0 0 0,1 0 0,-1 0 0,1 1 0,0-1 0,-1 0 0,1 1 0,0-1 0,0 1 0,0 0 0,0-1 0,0 1 0,0 0 0,0 0 0,0-1 0,1 1 0,-1 0 0,1 0 0,-1 0 0,1 3 0,-3 5 0,-104 232 0,55-121 0,28-69 0,-25 77 0,-34 97 0,-3 12 0,47-111 0,-27 113 0,49-176 0,-2 0 0,-4-2 0,-34 68 0,5-10 0,36-87 0,-1 0 0,-2-1 0,-1-1 0,-1-2 0,-1 1 0,-2-2 0,-1-2 0,-1 0 0,-1-1 0,-2-2 0,0 0 0,-1-2 0,-1-2 0,-1-1 0,-66 28 0,75-39 0,0-1 0,0-1 0,-1-1 0,1-2 0,-1 0 0,0-1 0,1-1 0,-42-6 0,62 6 0,1 0 0,-1-1 0,1 0 0,0 1 0,-1-1 0,1 0 0,0 0 0,-1 0 0,1-1 0,0 1 0,0 0 0,0-1 0,0 1 0,0-1 0,0 0 0,1 0 0,-1 0 0,0 0 0,-2-4 0,2 1 0,-1 0 0,1 0 0,0-1 0,1 1 0,-1-1 0,1 0 0,0 1 0,0-10 0,1-1 0,0 0 0,1 0 0,1 0 0,0 0 0,9-27 0,6-2 0,3 0 0,43-71 0,-8 16 0,9-34-1365</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8"/>
    </inkml:context>
    <inkml:brush xml:id="br0">
      <inkml:brushProperty name="width" value="0.2" units="cm"/>
      <inkml:brushProperty name="height" value="0.2" units="cm"/>
      <inkml:brushProperty name="color" value="#FFFFFF"/>
    </inkml:brush>
  </inkml:definitions>
  <inkml:trace contextRef="#ctx0" brushRef="#br0">407 0 24575,'-2'10'0,"0"0"0,-1-1 0,0 1 0,-1-1 0,0 0 0,-1 0 0,-10 16 0,8-13 0,-118 187 0,69-115 0,3 2 0,-48 111 0,96-187 0,1 1 0,0 0 0,0 0 0,1 0 0,1 1 0,0-1 0,1 1 0,0-1 0,0 1 0,2-1 0,-1 1 0,1 0 0,1-1 0,0 1 0,1-1 0,0 0 0,0 0 0,1 0 0,1 0 0,0-1 0,0 0 0,1 0 0,1 0 0,9 11 0,-3-8 12,1 0 0,0-1 0,1-1 0,0 0 0,1-1 0,0-1 0,0 0 0,1-2 0,29 11 0,-17-10-260,0-2 1,0 0-1,0-2 1,0-1-1,40-1 1</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79"/>
    </inkml:context>
    <inkml:brush xml:id="br0">
      <inkml:brushProperty name="width" value="0.2" units="cm"/>
      <inkml:brushProperty name="height" value="0.2" units="cm"/>
      <inkml:brushProperty name="color" value="#FFFFFF"/>
    </inkml:brush>
  </inkml:definitions>
  <inkml:trace contextRef="#ctx0" brushRef="#br0">0 0 24575,'0'5'0,"0"5"0,0 7 0,5 4 0,5 3 0,6-2 0,5-5 0,4-5 0,-3-10 0,-6-9 0,-9-4 0,-6-4 0,-8 0 0,-7-2 0,-6 2 0</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0"/>
    </inkml:context>
    <inkml:brush xml:id="br0">
      <inkml:brushProperty name="width" value="0.2" units="cm"/>
      <inkml:brushProperty name="height" value="0.2" units="cm"/>
      <inkml:brushProperty name="color" value="#FFFFFF"/>
    </inkml:brush>
  </inkml:definitions>
  <inkml:trace contextRef="#ctx0" brushRef="#br0">752 157 24575,'-1'-5'0,"0"0"0,0 0 0,0 0 0,0 0 0,-1 0 0,0 0 0,0 0 0,0 1 0,-1-1 0,1 1 0,-1-1 0,0 1 0,-1 0 0,1 0 0,-1 0 0,1 1 0,-1-1 0,0 1 0,-7-4 0,3 1 0,-1 0 0,0 1 0,0 0 0,0 1 0,-1 0 0,1 1 0,-1 0 0,0 0 0,-10-1 0,-186-12 0,189 14 0,1-1 0,-1 2 0,0 0 0,0 1 0,1 1 0,-22 3 0,32-2 0,-1 0 0,1 0 0,-1 0 0,1 1 0,0 0 0,0 0 0,0 1 0,1 0 0,-1 0 0,1 0 0,0 0 0,0 1 0,0 0 0,1 0 0,0 0 0,0 1 0,0-1 0,-4 9 0,-13 23 0,2 2 0,1 0 0,-23 78 0,30-79 0,1 2 0,2-1 0,2 1 0,-2 60 0,8-71 0,0 25 0,7 61 0,-4-96 0,1 0 0,0-1 0,1 1 0,1-1 0,1 0 0,17 31 0,-18-39 0,1 0 0,0 0 0,1-1 0,0-1 0,1 1 0,0-1 0,0 0 0,0-1 0,1 0 0,0-1 0,1 0 0,-1-1 0,1 0 0,0 0 0,0-1 0,1 0 0,-1-1 0,20 2 0,10 0 0,-1-1 0,1-3 0,-1-1 0,49-7 0,-74 5-151,0 0-1,-1-1 0,0 0 0,0-2 1,0 1-1,0-2 0,0 0 1,16-10-1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1"/>
    </inkml:context>
    <inkml:brush xml:id="br0">
      <inkml:brushProperty name="width" value="0.2" units="cm"/>
      <inkml:brushProperty name="height" value="0.2" units="cm"/>
      <inkml:brushProperty name="color" value="#FFFFFF"/>
    </inkml:brush>
  </inkml:definitions>
  <inkml:trace contextRef="#ctx0" brushRef="#br0">174 0 24575,'0'43'0,"-12"272"0,7-275 0,-2-1 0,-1 0 0,-2-1 0,-2 0 0,-33 72 0,35-84 0,-12 25 0,22-50 0,-1 1 0,0 0 0,0 0 0,0-1 0,0 1 0,-1 0 0,1-1 0,0 1 0,-1-1 0,1 0 0,-1 1 0,1-1 0,-1 0 0,0 0 0,0 0 0,1 0 0,-1 0 0,0 0 0,-4 0 0,-5-4-1365</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2"/>
    </inkml:context>
    <inkml:brush xml:id="br0">
      <inkml:brushProperty name="width" value="0.2" units="cm"/>
      <inkml:brushProperty name="height" value="0.2" units="cm"/>
      <inkml:brushProperty name="color" value="#FFFFFF"/>
    </inkml:brush>
  </inkml:definitions>
  <inkml:trace contextRef="#ctx0" brushRef="#br0">1 347 24575,'5'-2'0,"0"0"0,1 0 0,-1-1 0,0 1 0,0-1 0,-1-1 0,1 1 0,-1-1 0,1 1 0,-1-1 0,0 0 0,5-7 0,-1 2 0,45-43 0,81-62 0,-110 95 0,2 2 0,0 1 0,1 1 0,1 1 0,0 1 0,33-9 0,-57 20 0,1 0 0,0 1 0,-1 0 0,1 0 0,0 0 0,0 1 0,0 0 0,0 0 0,0 0 0,0 0 0,-1 1 0,1 0 0,7 1 0,-10 0 0,1 0 0,-1-1 0,1 1 0,-1 0 0,0 0 0,0 0 0,1 1 0,-2-1 0,1 0 0,0 1 0,0-1 0,-1 1 0,0 0 0,1 0 0,-1-1 0,0 1 0,0 0 0,0 0 0,-1 0 0,1 0 0,-1 0 0,0 5 0,2 10 0,-1 1 0,-1-1 0,-1 0 0,0 1 0,-1-1 0,-2 0 0,-6 24 0,-51 121 0,10-34 0,18-1 85,17-61-1535</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3"/>
    </inkml:context>
    <inkml:brush xml:id="br0">
      <inkml:brushProperty name="width" value="0.2" units="cm"/>
      <inkml:brushProperty name="height" value="0.2" units="cm"/>
      <inkml:brushProperty name="color" value="#FFFFFF"/>
    </inkml:brush>
  </inkml:definitions>
  <inkml:trace contextRef="#ctx0" brushRef="#br0">1 207 24575,'12'-1'0,"0"0"0,1-1 0,-1 0 0,0-1 0,-1-1 0,17-6 0,70-37 0,-79 37 0,46-24 0,-41 19 0,1 1 0,1 1 0,0 2 0,1 0 0,0 2 0,47-10 0,-72 19 0,1-1 0,-1 1 0,0 0 0,1 0 0,-1 0 0,1 1 0,-1-1 0,1 1 0,-1-1 0,0 1 0,1 0 0,-1-1 0,0 1 0,0 1 0,1-1 0,-1 0 0,0 0 0,0 1 0,0-1 0,3 4 0,-2-1 0,0 0 0,-1 0 0,1 0 0,-1 1 0,0-1 0,0 1 0,0-1 0,0 1 0,1 9 0,1 8 0,-2 1 0,0-1 0,-3 37 0,1-51 0,-5 38 0,-1-1 0,-3 1 0,-1-1 0,-2-1 0,-28 65 0,4-7 0,-33 159 0,65-253-1365</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4"/>
    </inkml:context>
    <inkml:brush xml:id="br0">
      <inkml:brushProperty name="width" value="0.2" units="cm"/>
      <inkml:brushProperty name="height" value="0.2" units="cm"/>
      <inkml:brushProperty name="color" value="#FFFFFF"/>
    </inkml:brush>
  </inkml:definitions>
  <inkml:trace contextRef="#ctx0" brushRef="#br0">182 169 24575,'-2'6'0,"1"1"0,-1-1 0,-1 1 0,1-1 0,-1 0 0,0 0 0,0 0 0,-5 6 0,-7 13 0,-12 35 0,3 1 0,3 1 0,-26 124 0,42-159 0,0-4 0,1 0 0,0 0 0,2 0 0,1 0 0,2 27 0,0-44 0,0 0 0,0 0 0,1 0 0,-1-1 0,1 1 0,0-1 0,1 1 0,-1-1 0,1 0 0,0 0 0,1 0 0,-1 0 0,1 0 0,0-1 0,0 1 0,0-1 0,1 0 0,-1-1 0,1 1 0,0-1 0,0 0 0,1 0 0,-1 0 0,0-1 0,9 3 0,24 5 0,1-2 0,0-1 0,0-2 0,67-1 0,-97-3 0,1-1 0,-1-1 0,1 0 0,-1 0 0,0-1 0,1 0 0,-1-1 0,0 0 0,0 0 0,0-1 0,-1 0 0,1-1 0,-1 1 0,0-2 0,-1 1 0,1-1 0,12-13 0,-11 8 0,-1 1 0,0-1 0,-1-1 0,0 1 0,0-1 0,-2-1 0,1 1 0,-2-1 0,0 0 0,0 0 0,-1 0 0,1-15 0,29-132 0,-10 55 0,-13 56 0,-4 22 0,-1-1 0,-1 0 0,0-30 0,-3 39 0,-1 0 0,-1 0 0,-1 0 0,-1 0 0,-1 1 0,-8-27 0,10 38 0,-1 1 0,-1 0 0,1-1 0,-1 1 0,0 1 0,0-1 0,-1 0 0,0 1 0,0 0 0,0 0 0,0 1 0,-1-1 0,0 1 0,0 0 0,0 1 0,0-1 0,-1 1 0,1 1 0,-1-1 0,-10-2 0,-12 0 0,0 0 0,-1 2 0,1 1 0,-1 2 0,0 1 0,-34 5 0,58-5-68,1-1 0,0 1-1,-1 1 1,1-1 0,0 1 0,0 0-1,0 0 1,0 1 0,1-1 0,-1 1-1,1 0 1,-1 0 0,1 1 0,0-1-1,0 1 1,0 0 0,1 0-1,0 0 1,-6 8 0</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5"/>
    </inkml:context>
    <inkml:brush xml:id="br0">
      <inkml:brushProperty name="width" value="0.2" units="cm"/>
      <inkml:brushProperty name="height" value="0.2" units="cm"/>
      <inkml:brushProperty name="color" value="#FFFFFF"/>
    </inkml:brush>
  </inkml:definitions>
  <inkml:trace contextRef="#ctx0" brushRef="#br0">698 276 24575,'1'-8'0,"0"-1"0,1 1 0,0 0 0,5-15 0,5-24 0,-10 31 0,0 2 0,-1 1 0,0-1 0,-1 0 0,-3-25 0,3 36 0,-1 1 0,0-1 0,1 0 0,-1 0 0,0 1 0,0-1 0,-1 1 0,1-1 0,-1 1 0,1-1 0,-1 1 0,0 0 0,1 0 0,-1-1 0,0 1 0,-1 1 0,1-1 0,0 0 0,0 0 0,-1 1 0,1 0 0,-1-1 0,1 1 0,-1 0 0,0 0 0,0 0 0,1 1 0,-6-2 0,-36-1 0,0 1 0,-68 6 0,9 0 0,83-4 0,1 2 0,-1 0 0,1 1 0,0 1 0,0 1 0,1 0 0,-1 1 0,1 2 0,0 0 0,-29 17 0,38-19 0,-1 1 0,1 0 0,0 0 0,1 1 0,-1 0 0,2 0 0,-1 1 0,1 0 0,0 0 0,1 0 0,0 1 0,1 0 0,0 1 0,0-1 0,1 1 0,1 0 0,-1 0 0,2 0 0,-2 16 0,3 175 0,3-93 0,-2-106 0,0 11 0,0 0 0,1 0 0,5 26 0,-5-37 0,0 1 0,0-1 0,0 1 0,1-1 0,-1 0 0,1 0 0,0 1 0,0-1 0,0 0 0,0 0 0,0-1 0,1 1 0,0 0 0,-1-1 0,1 0 0,0 1 0,0-1 0,0 0 0,0-1 0,5 3 0,8 2 0,1-1 0,0 0 0,0-2 0,0 0 0,1-1 0,-1 0 0,1-2 0,-1 0 0,1-1 0,-1 0 0,1-2 0,-1 0 0,0-1 0,0 0 0,0-2 0,-1 0 0,0-1 0,0 0 0,-1-1 0,1-1 0,-2-1 0,1 0 0,-2-1 0,1 0 0,13-16 0,45-43-1365</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6"/>
    </inkml:context>
    <inkml:brush xml:id="br0">
      <inkml:brushProperty name="width" value="0.2" units="cm"/>
      <inkml:brushProperty name="height" value="0.2" units="cm"/>
      <inkml:brushProperty name="color" value="#FFFFFF"/>
    </inkml:brush>
  </inkml:definitions>
  <inkml:trace contextRef="#ctx0" brushRef="#br0">327 0 24575,'-1'1'0,"0"-1"0,-1 1 0,1-1 0,0 1 0,0 0 0,-1-1 0,1 1 0,0 0 0,0 0 0,0 0 0,0 0 0,0 0 0,0 0 0,0 0 0,1 0 0,-1 0 0,0 1 0,1-1 0,-1 0 0,1 0 0,-1 1 0,0 1 0,-11 36 0,11-33 0,-10 52 0,-8 99 0,0 6 0,-49 142 0,58-249 0,-25 101 0,2-28 0,-14 45 0,41-150 0,0 1 0,1 0 0,2 0 0,-1 32 0,-6 46 0,9-100 0,-12 88 0,12-83 0,1 1 0,0 0 0,0 0 0,0-1 0,1 1 0,1 0 0,0-1 0,2 10 0,-2-15 0,0-1 0,0 1 0,0 0 0,0-1 0,0 1 0,1-1 0,-1 0 0,1 0 0,-1 0 0,1 0 0,0 0 0,0-1 0,-1 1 0,1-1 0,1 1 0,-1-1 0,0 0 0,0 0 0,0-1 0,0 1 0,1-1 0,-1 1 0,0-1 0,1 0 0,-1-1 0,0 1 0,6-1 0,6-1 0,0-1 0,-1 0 0,1-1 0,24-9 0,-21 5-455,0-1 0,28-18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14:23:03.239"/>
    </inkml:context>
    <inkml:brush xml:id="br0">
      <inkml:brushProperty name="width" value="0.1" units="cm"/>
      <inkml:brushProperty name="height" value="0.1" units="cm"/>
      <inkml:brushProperty name="color" value="#5B2D90"/>
    </inkml:brush>
  </inkml:definitions>
  <inkml:trace contextRef="#ctx0" brushRef="#br0">280 1 24575,'-1'15'0,"-1"0"0,0 0 0,-1 0 0,-6 19 0,-3 18 0,-86 594 0,22-123 0,52-343 0,-2 186 0,23 181 0,5-330 0,-2-206 0,1 3 0,-1 0 0,0-1 0,-1 1 0,0 0 0,-2-1 0,1 1 0,-9 23 0,11-37-21,0 0 0,0 0-1,0-1 1,0 1 0,0 0-1,0 0 1,0 0 0,0-1-1,0 1 1,0 0 0,0 0-1,0 0 1,0-1 0,0 1-1,0 0 1,0 0 0,0-1-1,0 1 1,-1 0 0,1 0-1,0 0 1,0 0 0,0-1-1,0 1 1,0 0 0,-1 0-1,1 0 1,0 0 0,0 0-1,0-1 1,0 1 0,-1 0-1,1 0 1,0 0 0,0 0-1,0 0 1,-1 0 0,1 0-1,0 0 1,0 0 0,0 0-1,-1 0 1,1 0 0,0 0-1,0 0 1,0 0 0,-1 0-1,1 0 1,0 0 0,0 0-1,-1 0 1,1 0 0,0 0-1,0 0 1,0 0 0,0 0-1,-1 1 1,1-1 0,0 0-1,0 0 1,0 0 0,0 0-1,-1 1 1</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7"/>
    </inkml:context>
    <inkml:brush xml:id="br0">
      <inkml:brushProperty name="width" value="0.2" units="cm"/>
      <inkml:brushProperty name="height" value="0.2" units="cm"/>
      <inkml:brushProperty name="color" value="#FFFFFF"/>
    </inkml:brush>
  </inkml:definitions>
  <inkml:trace contextRef="#ctx0" brushRef="#br0">109 478 24575,'58'1'0,"97"14"0,-118-9 0,-1-1 0,1-1 0,-1-3 0,1-1 0,0-1 0,40-8 0,-66 7 0,0-2 0,0 1 0,0-1 0,0 0 0,-1-1 0,0-1 0,0 0 0,0 0 0,-1 0 0,0-1 0,0-1 0,0 0 0,-1 0 0,8-11 0,-12 14 0,0-1 0,0 0 0,0 0 0,-1-1 0,0 1 0,-1-1 0,1 1 0,-1-1 0,0 0 0,-1 0 0,0 0 0,0 0 0,0 0 0,-1 0 0,0 0 0,0-1 0,-1 1 0,0 0 0,0 0 0,-1 0 0,1 1 0,-2-1 0,-5-13 0,0 4 0,0 1 0,-2 0 0,0 0 0,0 1 0,-1 1 0,-1-1 0,0 2 0,-1 0 0,0 0 0,-1 1 0,-1 1 0,1 0 0,-1 1 0,-1 1 0,0 0 0,0 1 0,0 1 0,-1 0 0,0 2 0,0-1 0,-1 2 0,-20-1 0,28 4 0,0 0 0,0 2 0,1-1 0,-1 1 0,0 0 0,1 1 0,-1 1 0,1-1 0,0 1 0,0 1 0,0-1 0,0 2 0,1-1 0,-11 10 0,-10 11 0,0 2 0,-34 42 0,12-13 0,38-43 0,-1 2 0,2-1 0,0 1 0,1 1 0,0 0 0,2 1 0,0 0 0,1 0 0,0 1 0,2 0 0,0 1 0,2-1 0,0 1 0,1 0 0,0 0 0,2 0 0,1 22 0,0-35 0,0 14 0,1 0 0,0 0 0,10 41 0,-9-55 0,0 0 0,1 1 0,0-2 0,1 1 0,0 0 0,0-1 0,0 1 0,1-1 0,0 0 0,0-1 0,0 1 0,1-1 0,-1 0 0,11 7 0,18 8 0,0-1 0,1-1 0,0-2 0,2-2 0,0-1 0,0-2 0,1-1 0,0-3 0,1 0 0,-1-3 0,42 0 0,-29-9-1365</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8"/>
    </inkml:context>
    <inkml:brush xml:id="br0">
      <inkml:brushProperty name="width" value="0.2" units="cm"/>
      <inkml:brushProperty name="height" value="0.2" units="cm"/>
      <inkml:brushProperty name="color" value="#FFFFFF"/>
    </inkml:brush>
  </inkml:definitions>
  <inkml:trace contextRef="#ctx0" brushRef="#br0">432 1 24575,'-1'27'0,"-2"1"0,0-1 0,-2 0 0,-11 40 0,-46 104 0,1 0 0,-50 173 0,75-247 0,21-59 0,0 0 0,3 1 0,1 0 0,2 0 0,-6 66 0,2 7 0,7-74 0,-2 53 0,8-49 0,-2 0 0,-11 61 0,8-77 0,0 1 0,2 0 0,1 49 0,2-70 0,0 1 0,1-1 0,0 1 0,0 0 0,0-1 0,1 1 0,0-1 0,0 0 0,1 0 0,0 0 0,0 0 0,0 0 0,1 0 0,-1-1 0,1 0 0,1 0 0,-1 0 0,1 0 0,0 0 0,10 6 0,1-1 0,2-1 0,-1-1 0,1-1 0,0 0 0,1-2 0,-1 0 0,1-1 0,0 0 0,0-2 0,1 0 0,-1-2 0,20-1 0,-18 2 0,0-2 0,0 0 0,0-2 0,0 0 0,0-1 0,-1-1 0,0-1 0,0-1 0,31-15 0,26-18-1365</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4T12:22:18.789"/>
    </inkml:context>
    <inkml:brush xml:id="br0">
      <inkml:brushProperty name="width" value="0.2" units="cm"/>
      <inkml:brushProperty name="height" value="0.2" units="cm"/>
      <inkml:brushProperty name="color" value="#FFFFFF"/>
    </inkml:brush>
  </inkml:definitions>
  <inkml:trace contextRef="#ctx0" brushRef="#br0">1 1132 24575,'112'-5'0,"193"-33"0,-175 18 0,3302-391-3171,-1143 227 613,583-83 2558,-2597 229-87,721-87-1344,8 82 6169,-641 52-3594</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2.657"/>
    </inkml:context>
    <inkml:brush xml:id="br0">
      <inkml:brushProperty name="width" value="0.2" units="cm"/>
      <inkml:brushProperty name="height" value="0.2" units="cm"/>
      <inkml:brushProperty name="color" value="#004F8B"/>
    </inkml:brush>
  </inkml:definitions>
  <inkml:trace contextRef="#ctx0" brushRef="#br0">0 1 24575,'0'67'0,"11"325"0,-5-328 0,3-2 0,3 1 0,2-2 0,27 73 0,-12-56 0,80 248 0,-91-269 0,42 94 0,-16-46 0,-21-54 0,2-1 0,3-1 0,1-2 0,3-1 0,39 44 0,-41-56 0,2 0 0,1-3 0,63 48 0,27 3 0,62 47 0,-142-98 0,2-2 0,57 27 0,-39-23 0,98 56 0,-160-88 0,30 15 0,1 0 0,0-2 0,37 10 0,-61-22 0,3 1 0,0 0 0,0 0 0,0 1 0,0 0 0,-1 1 0,19 11 0,-29-16 0,0 1 0,1-1 0,-1 0 0,0 0 0,0 0 0,0 0 0,1 0 0,-1 1 0,0-1 0,0 0 0,0 0 0,0 0 0,0 1 0,1-1 0,-1 0 0,0 0 0,0 1 0,0-1 0,0 0 0,0 0 0,0 1 0,0-1 0,0 0 0,0 0 0,0 1 0,0-1 0,0 0 0,0 0 0,0 1 0,0-1 0,0 0 0,0 0 0,0 0 0,0 1 0,0-1 0,0 0 0,0 0 0,-1 1 0,1-1 0,0 0 0,0 0 0,-13 6 0,-16-2 0,-20-8-1365</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4.306"/>
    </inkml:context>
    <inkml:brush xml:id="br0">
      <inkml:brushProperty name="width" value="0.2" units="cm"/>
      <inkml:brushProperty name="height" value="0.2" units="cm"/>
      <inkml:brushProperty name="color" value="#004F8B"/>
    </inkml:brush>
  </inkml:definitions>
  <inkml:trace contextRef="#ctx0" brushRef="#br0">133 0 24575,'2'9'0,"0"0"0,1 0 0,0-1 0,0 1 0,1-1 0,0 0 0,1 0 0,0 0 0,0-1 0,0 1 0,10 8 0,5 11 0,10 18 0,2-2 0,44 46 0,-74-87 0,0 0 0,0 1 0,-1-1 0,1 0 0,-1 1 0,1-1 0,-1 1 0,0-1 0,0 1 0,0 0 0,0-1 0,0 1 0,0 0 0,-1 0 0,0 0 0,1-1 0,-1 1 0,0 0 0,0 0 0,-1 0 0,1 0 0,0-1 0,-1 1 0,0 0 0,0 0 0,0-1 0,0 1 0,0 0 0,0-1 0,-1 1 0,1-1 0,-1 0 0,0 1 0,-2 2 0,-9 9 0,0 0 0,0-1 0,-2 0 0,-18 12 0,15-11 0,-46 37 0,-98 76 0,148-120 116,12-6-321</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7.622"/>
    </inkml:context>
    <inkml:brush xml:id="br0">
      <inkml:brushProperty name="width" value="0.2" units="cm"/>
      <inkml:brushProperty name="height" value="0.2" units="cm"/>
      <inkml:brushProperty name="color" value="#004F8B"/>
    </inkml:brush>
  </inkml:definitions>
  <inkml:trace contextRef="#ctx0" brushRef="#br0">0 711 24575,'5'4'0,"0"-1"0,0 0 0,0 0 0,0 0 0,1 0 0,-1-1 0,1 0 0,0 0 0,8 2 0,61 9 0,-57-10 0,268 40 0,-199-30 0,-1-4 0,1-4 0,162-11 0,-207 0 0,0-2 0,-1-2 0,80-29 0,0 0 0,441-158 0,-441 139 0,-74 34 0,68-24 0,-85 35 0,-1-1 0,0-2 0,-1 0 0,39-32 0,-1 2 0,35-24-682,110-98-1</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8.773"/>
    </inkml:context>
    <inkml:brush xml:id="br0">
      <inkml:brushProperty name="width" value="0.2" units="cm"/>
      <inkml:brushProperty name="height" value="0.2" units="cm"/>
      <inkml:brushProperty name="color" value="#004F8B"/>
    </inkml:brush>
  </inkml:definitions>
  <inkml:trace contextRef="#ctx0" brushRef="#br0">511 0 24575,'-23'2'0,"-1"1"0,1 1 0,0 1 0,0 0 0,1 2 0,-30 13 0,15-6 0,-40 9 0,46-16 0,1 0 0,0 3 0,0 0 0,-53 27 0,81-32 0,14-4 0,16-5 0,-23 2-29,73-15-639,119-43 0</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39.573"/>
    </inkml:context>
    <inkml:brush xml:id="br0">
      <inkml:brushProperty name="width" value="0.2" units="cm"/>
      <inkml:brushProperty name="height" value="0.2" units="cm"/>
      <inkml:brushProperty name="color" value="#004F8B"/>
    </inkml:brush>
  </inkml:definitions>
  <inkml:trace contextRef="#ctx0" brushRef="#br0">1 0 24575,'8'1'0,"1"-1"0,-1 1 0,1 0 0,-1 1 0,0 0 0,0 0 0,0 1 0,0 0 0,0 0 0,-1 1 0,1 0 0,-1 1 0,0-1 0,0 1 0,-1 1 0,1-1 0,-1 1 0,0 0 0,6 9 0,-4-4 0,0 1 0,-1 0 0,0 1 0,-1-1 0,0 1 0,-1 1 0,-1-1 0,0 1 0,-1-1 0,3 29 0,1 6 0,20 73 0,-8-42 0,-17-72-227,-1 0-1,1 0 1,1 0-1,-1-1 1,7 12-1</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0.390"/>
    </inkml:context>
    <inkml:brush xml:id="br0">
      <inkml:brushProperty name="width" value="0.2" units="cm"/>
      <inkml:brushProperty name="height" value="0.2" units="cm"/>
      <inkml:brushProperty name="color" value="#004F8B"/>
    </inkml:brush>
  </inkml:definitions>
  <inkml:trace contextRef="#ctx0" brushRef="#br0">1 2449 24575,'14'-1'0,"1"0"0,-1-1 0,1-1 0,-1 0 0,0-1 0,0-1 0,0 0 0,0-1 0,18-11 0,13-10 0,55-45 0,-11 9 0,-25 17 0,-2-2 0,-2-3 0,88-96 0,131-199 0,-138 160 0,-94 121 0,-2-3 0,39-81 0,-27 47 0,-34 56 0,-3-2 0,30-97 0,-24 64 0,12-47 0,18-48 0,-49 153 0,0 0 0,-2 0 0,3-33 0,0 9 0,-5 20 39,0-49-1,-3 56-326,0 0-1,2 0 1,0 0-1,8-33 1</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2T09:42:51.439"/>
    </inkml:context>
    <inkml:brush xml:id="br0">
      <inkml:brushProperty name="width" value="0.2" units="cm"/>
      <inkml:brushProperty name="height" value="0.2" units="cm"/>
      <inkml:brushProperty name="color" value="#004F8B"/>
    </inkml:brush>
  </inkml:definitions>
  <inkml:trace contextRef="#ctx0" brushRef="#br0">256 1 24575,'-5'0'0,"1"0"0,0 1 0,0 0 0,0 0 0,0 0 0,0 0 0,0 1 0,0 0 0,0 0 0,0 0 0,0 0 0,1 0 0,0 1 0,-1-1 0,1 1 0,0 0 0,-5 6 0,-4 7 0,0 0 0,-16 30 0,-6 8 0,17-30-227,1 1-1,1 0 1,1 2-1,2-1 1,-11 32-1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02F5B5-D941-470F-B1D8-C785807A78A8}" type="datetimeFigureOut">
              <a:rPr lang="en-NL" smtClean="0"/>
              <a:t>10/17/2023</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740289-1ACD-4254-A3D4-8BED00C4F614}" type="slidenum">
              <a:rPr lang="en-NL" smtClean="0"/>
              <a:t>‹#›</a:t>
            </a:fld>
            <a:endParaRPr lang="en-NL"/>
          </a:p>
        </p:txBody>
      </p:sp>
    </p:spTree>
    <p:extLst>
      <p:ext uri="{BB962C8B-B14F-4D97-AF65-F5344CB8AC3E}">
        <p14:creationId xmlns:p14="http://schemas.microsoft.com/office/powerpoint/2010/main" val="177628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6239C32-2EB9-4231-BB94-10BC3F1B9017}" type="slidenum">
              <a:rPr lang="en-GB" smtClean="0"/>
              <a:t>1</a:t>
            </a:fld>
            <a:endParaRPr lang="en-GB"/>
          </a:p>
        </p:txBody>
      </p:sp>
    </p:spTree>
    <p:extLst>
      <p:ext uri="{BB962C8B-B14F-4D97-AF65-F5344CB8AC3E}">
        <p14:creationId xmlns:p14="http://schemas.microsoft.com/office/powerpoint/2010/main" val="40523559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2600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07532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2212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298C47-D24E-4890-8735-99608752545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64618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866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205461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5261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618352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55813" y="557213"/>
            <a:ext cx="4962525" cy="27924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90046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endParaRPr lang="en-GB" dirty="0"/>
          </a:p>
        </p:txBody>
      </p:sp>
      <p:sp>
        <p:nvSpPr>
          <p:cNvPr id="4" name="Slide Number Placeholder 3"/>
          <p:cNvSpPr>
            <a:spLocks noGrp="1"/>
          </p:cNvSpPr>
          <p:nvPr>
            <p:ph type="sldNum" sz="quarter" idx="5"/>
          </p:nvPr>
        </p:nvSpPr>
        <p:spPr/>
        <p:txBody>
          <a:bodyPr/>
          <a:lstStyle/>
          <a:p>
            <a:fld id="{9E298C47-D24E-4890-8735-99608752545C}" type="slidenum">
              <a:rPr lang="en-GB" smtClean="0"/>
              <a:t>71</a:t>
            </a:fld>
            <a:endParaRPr lang="en-GB"/>
          </a:p>
        </p:txBody>
      </p:sp>
    </p:spTree>
    <p:extLst>
      <p:ext uri="{BB962C8B-B14F-4D97-AF65-F5344CB8AC3E}">
        <p14:creationId xmlns:p14="http://schemas.microsoft.com/office/powerpoint/2010/main" val="1788429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671211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298C47-D24E-4890-8735-99608752545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60721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298C47-D24E-4890-8735-99608752545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52111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55813" y="557213"/>
            <a:ext cx="4962525" cy="27924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3575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27964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40284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6197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28000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70699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pPr marL="457200" indent="-298450"/>
            <a:endParaRPr lang="en-GB" dirty="0"/>
          </a:p>
        </p:txBody>
      </p:sp>
    </p:spTree>
    <p:extLst>
      <p:ext uri="{BB962C8B-B14F-4D97-AF65-F5344CB8AC3E}">
        <p14:creationId xmlns:p14="http://schemas.microsoft.com/office/powerpoint/2010/main" val="18453110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298C47-D24E-4890-8735-99608752545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2428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806945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943107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noProof="0"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ACA2851-F308-41E6-9D62-5341F9AD85D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03980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76220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808669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57090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4311602-A13E-4834-AA88-DD009A87FAC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24625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d78cbea4f_0_35:notes"/>
          <p:cNvSpPr>
            <a:spLocks noGrp="1" noRot="1" noChangeAspect="1"/>
          </p:cNvSpPr>
          <p:nvPr>
            <p:ph type="sldImg" idx="2"/>
          </p:nvPr>
        </p:nvSpPr>
        <p:spPr>
          <a:xfrm>
            <a:off x="88900" y="746125"/>
            <a:ext cx="6627813" cy="37290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d78cbea4f_0_35:notes"/>
          <p:cNvSpPr txBox="1">
            <a:spLocks noGrp="1"/>
          </p:cNvSpPr>
          <p:nvPr>
            <p:ph type="body" idx="1"/>
          </p:nvPr>
        </p:nvSpPr>
        <p:spPr>
          <a:xfrm>
            <a:off x="680562" y="4723448"/>
            <a:ext cx="5444490" cy="4474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40124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6239C32-2EB9-4231-BB94-10BC3F1B9017}" type="slidenum">
              <a:rPr lang="en-GB" smtClean="0"/>
              <a:t>98</a:t>
            </a:fld>
            <a:endParaRPr lang="en-GB"/>
          </a:p>
        </p:txBody>
      </p:sp>
    </p:spTree>
    <p:extLst>
      <p:ext uri="{BB962C8B-B14F-4D97-AF65-F5344CB8AC3E}">
        <p14:creationId xmlns:p14="http://schemas.microsoft.com/office/powerpoint/2010/main" val="29568045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pPr marL="457200" indent="-298450"/>
            <a:endParaRPr lang="en-GB" dirty="0"/>
          </a:p>
        </p:txBody>
      </p:sp>
    </p:spTree>
    <p:extLst>
      <p:ext uri="{BB962C8B-B14F-4D97-AF65-F5344CB8AC3E}">
        <p14:creationId xmlns:p14="http://schemas.microsoft.com/office/powerpoint/2010/main" val="30100394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E298C47-D24E-4890-8735-99608752545C}" type="slidenum">
              <a:rPr lang="en-GB" smtClean="0"/>
              <a:t>116</a:t>
            </a:fld>
            <a:endParaRPr lang="en-GB"/>
          </a:p>
        </p:txBody>
      </p:sp>
    </p:spTree>
    <p:extLst>
      <p:ext uri="{BB962C8B-B14F-4D97-AF65-F5344CB8AC3E}">
        <p14:creationId xmlns:p14="http://schemas.microsoft.com/office/powerpoint/2010/main" val="3645541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165409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Aft>
                <a:spcPts val="1200"/>
              </a:spcAft>
              <a:buFont typeface="Wingdings" panose="05000000000000000000" pitchFamily="2" charset="2"/>
              <a:buNone/>
            </a:pPr>
            <a:endParaRPr lang="en-GB" sz="1100">
              <a:solidFill>
                <a:schemeClr val="tx1"/>
              </a:solidFill>
              <a:latin typeface="Univers Condensed" panose="020B0506020202050204" pitchFamily="34" charset="0"/>
            </a:endParaRPr>
          </a:p>
        </p:txBody>
      </p:sp>
    </p:spTree>
    <p:extLst>
      <p:ext uri="{BB962C8B-B14F-4D97-AF65-F5344CB8AC3E}">
        <p14:creationId xmlns:p14="http://schemas.microsoft.com/office/powerpoint/2010/main" val="26150923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Aft>
                <a:spcPts val="1200"/>
              </a:spcAft>
              <a:buFont typeface="Wingdings" panose="05000000000000000000" pitchFamily="2" charset="2"/>
              <a:buNone/>
            </a:pPr>
            <a:endParaRPr lang="en-GB" sz="1100">
              <a:solidFill>
                <a:schemeClr val="tx1"/>
              </a:solidFill>
              <a:latin typeface="Univers Condensed" panose="020B0506020202050204" pitchFamily="34" charset="0"/>
            </a:endParaRPr>
          </a:p>
        </p:txBody>
      </p:sp>
    </p:spTree>
    <p:extLst>
      <p:ext uri="{BB962C8B-B14F-4D97-AF65-F5344CB8AC3E}">
        <p14:creationId xmlns:p14="http://schemas.microsoft.com/office/powerpoint/2010/main" val="8117198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Aft>
                <a:spcPts val="1200"/>
              </a:spcAft>
              <a:buFont typeface="Wingdings" panose="05000000000000000000" pitchFamily="2" charset="2"/>
              <a:buNone/>
            </a:pPr>
            <a:endParaRPr lang="en-GB" sz="1100">
              <a:solidFill>
                <a:schemeClr val="tx1"/>
              </a:solidFill>
              <a:latin typeface="Univers Condensed" panose="020B0506020202050204" pitchFamily="34" charset="0"/>
            </a:endParaRPr>
          </a:p>
        </p:txBody>
      </p:sp>
    </p:spTree>
    <p:extLst>
      <p:ext uri="{BB962C8B-B14F-4D97-AF65-F5344CB8AC3E}">
        <p14:creationId xmlns:p14="http://schemas.microsoft.com/office/powerpoint/2010/main" val="268244144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Aft>
                <a:spcPts val="1200"/>
              </a:spcAft>
              <a:buFont typeface="Wingdings" panose="05000000000000000000" pitchFamily="2" charset="2"/>
              <a:buNone/>
            </a:pPr>
            <a:endParaRPr lang="en-GB" sz="1100">
              <a:solidFill>
                <a:schemeClr val="tx1"/>
              </a:solidFill>
              <a:latin typeface="Univers Condensed" panose="020B0506020202050204" pitchFamily="34" charset="0"/>
            </a:endParaRPr>
          </a:p>
        </p:txBody>
      </p:sp>
    </p:spTree>
    <p:extLst>
      <p:ext uri="{BB962C8B-B14F-4D97-AF65-F5344CB8AC3E}">
        <p14:creationId xmlns:p14="http://schemas.microsoft.com/office/powerpoint/2010/main" val="10259231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131</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42592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pPr marL="457200" indent="-298450"/>
            <a:endParaRPr lang="en-GB" dirty="0"/>
          </a:p>
        </p:txBody>
      </p:sp>
    </p:spTree>
    <p:extLst>
      <p:ext uri="{BB962C8B-B14F-4D97-AF65-F5344CB8AC3E}">
        <p14:creationId xmlns:p14="http://schemas.microsoft.com/office/powerpoint/2010/main" val="381422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3538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55813" y="557213"/>
            <a:ext cx="4962525" cy="27924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9790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298C47-D24E-4890-8735-99608752545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6143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8EDC27-E192-4448-88AB-49B8762BA4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017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DC13C-2296-C86B-3A64-9E00FB6C21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L"/>
          </a:p>
        </p:txBody>
      </p:sp>
      <p:sp>
        <p:nvSpPr>
          <p:cNvPr id="3" name="Subtitle 2">
            <a:extLst>
              <a:ext uri="{FF2B5EF4-FFF2-40B4-BE49-F238E27FC236}">
                <a16:creationId xmlns:a16="http://schemas.microsoft.com/office/drawing/2014/main" id="{D9783B62-AB24-7134-CD11-8C20DE1F0B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L"/>
          </a:p>
        </p:txBody>
      </p:sp>
      <p:sp>
        <p:nvSpPr>
          <p:cNvPr id="4" name="Date Placeholder 3">
            <a:extLst>
              <a:ext uri="{FF2B5EF4-FFF2-40B4-BE49-F238E27FC236}">
                <a16:creationId xmlns:a16="http://schemas.microsoft.com/office/drawing/2014/main" id="{3C9F2DF4-786A-2D0B-35C7-220210528CD4}"/>
              </a:ext>
            </a:extLst>
          </p:cNvPr>
          <p:cNvSpPr>
            <a:spLocks noGrp="1"/>
          </p:cNvSpPr>
          <p:nvPr>
            <p:ph type="dt" sz="half" idx="10"/>
          </p:nvPr>
        </p:nvSpPr>
        <p:spPr/>
        <p:txBody>
          <a:bodyPr/>
          <a:lstStyle/>
          <a:p>
            <a:fld id="{9F11FC60-F961-4F05-B255-68BBDFFD1B91}" type="datetimeFigureOut">
              <a:rPr lang="en-NL" smtClean="0"/>
              <a:t>10/17/2023</a:t>
            </a:fld>
            <a:endParaRPr lang="en-NL"/>
          </a:p>
        </p:txBody>
      </p:sp>
      <p:sp>
        <p:nvSpPr>
          <p:cNvPr id="5" name="Footer Placeholder 4">
            <a:extLst>
              <a:ext uri="{FF2B5EF4-FFF2-40B4-BE49-F238E27FC236}">
                <a16:creationId xmlns:a16="http://schemas.microsoft.com/office/drawing/2014/main" id="{E1E6041C-F554-E58C-30F5-A3271D63CE6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870A6D36-BB65-DFA4-83C8-B127BB79D6C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776550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03FF6-8008-7AC7-3711-2124FDDAFAEE}"/>
              </a:ext>
            </a:extLst>
          </p:cNvPr>
          <p:cNvSpPr>
            <a:spLocks noGrp="1"/>
          </p:cNvSpPr>
          <p:nvPr>
            <p:ph type="title"/>
          </p:nvPr>
        </p:nvSpPr>
        <p:spPr/>
        <p:txBody>
          <a:bodyPr/>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4A8F243A-1BF3-395F-EEAA-09250F8541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5A5E8609-A5EB-4923-7602-1A318D7F4619}"/>
              </a:ext>
            </a:extLst>
          </p:cNvPr>
          <p:cNvSpPr>
            <a:spLocks noGrp="1"/>
          </p:cNvSpPr>
          <p:nvPr>
            <p:ph type="dt" sz="half" idx="10"/>
          </p:nvPr>
        </p:nvSpPr>
        <p:spPr/>
        <p:txBody>
          <a:bodyPr/>
          <a:lstStyle/>
          <a:p>
            <a:fld id="{9F11FC60-F961-4F05-B255-68BBDFFD1B91}" type="datetimeFigureOut">
              <a:rPr lang="en-NL" smtClean="0"/>
              <a:t>10/17/2023</a:t>
            </a:fld>
            <a:endParaRPr lang="en-NL"/>
          </a:p>
        </p:txBody>
      </p:sp>
      <p:sp>
        <p:nvSpPr>
          <p:cNvPr id="5" name="Footer Placeholder 4">
            <a:extLst>
              <a:ext uri="{FF2B5EF4-FFF2-40B4-BE49-F238E27FC236}">
                <a16:creationId xmlns:a16="http://schemas.microsoft.com/office/drawing/2014/main" id="{4205AC83-69C3-9C67-DEC8-922CC55B5967}"/>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B861407A-05F3-AA06-434B-17B443AEE4B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235046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86B1C5-5A91-0CAE-EEAD-F5EB2EF17EC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C786AD73-072D-C2D4-6AEA-74EBBF4DA3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43073CC3-9E99-25EF-8B0A-D04D34849226}"/>
              </a:ext>
            </a:extLst>
          </p:cNvPr>
          <p:cNvSpPr>
            <a:spLocks noGrp="1"/>
          </p:cNvSpPr>
          <p:nvPr>
            <p:ph type="dt" sz="half" idx="10"/>
          </p:nvPr>
        </p:nvSpPr>
        <p:spPr/>
        <p:txBody>
          <a:bodyPr/>
          <a:lstStyle/>
          <a:p>
            <a:fld id="{9F11FC60-F961-4F05-B255-68BBDFFD1B91}" type="datetimeFigureOut">
              <a:rPr lang="en-NL" smtClean="0"/>
              <a:t>10/17/2023</a:t>
            </a:fld>
            <a:endParaRPr lang="en-NL"/>
          </a:p>
        </p:txBody>
      </p:sp>
      <p:sp>
        <p:nvSpPr>
          <p:cNvPr id="5" name="Footer Placeholder 4">
            <a:extLst>
              <a:ext uri="{FF2B5EF4-FFF2-40B4-BE49-F238E27FC236}">
                <a16:creationId xmlns:a16="http://schemas.microsoft.com/office/drawing/2014/main" id="{7604E998-4E06-09C3-8748-DACAC10D78F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7539D8BF-B493-1D10-5E5D-EA95FD8DE6B1}"/>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61456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63907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720709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30341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9713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04405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502607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421924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2841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AE834-3AA9-7777-740E-E3E0611E5D05}"/>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DC98FA71-B0AD-26D6-1A07-689DEA79B8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297E3821-ED5F-3E57-1D2B-D155F4FD4B49}"/>
              </a:ext>
            </a:extLst>
          </p:cNvPr>
          <p:cNvSpPr>
            <a:spLocks noGrp="1"/>
          </p:cNvSpPr>
          <p:nvPr>
            <p:ph type="dt" sz="half" idx="10"/>
          </p:nvPr>
        </p:nvSpPr>
        <p:spPr/>
        <p:txBody>
          <a:bodyPr/>
          <a:lstStyle/>
          <a:p>
            <a:fld id="{9F11FC60-F961-4F05-B255-68BBDFFD1B91}" type="datetimeFigureOut">
              <a:rPr lang="en-NL" smtClean="0"/>
              <a:t>10/17/2023</a:t>
            </a:fld>
            <a:endParaRPr lang="en-NL"/>
          </a:p>
        </p:txBody>
      </p:sp>
      <p:sp>
        <p:nvSpPr>
          <p:cNvPr id="5" name="Footer Placeholder 4">
            <a:extLst>
              <a:ext uri="{FF2B5EF4-FFF2-40B4-BE49-F238E27FC236}">
                <a16:creationId xmlns:a16="http://schemas.microsoft.com/office/drawing/2014/main" id="{2F496C80-4956-8B75-8197-494D3EDDD54A}"/>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495293A1-F495-62D8-7E84-318E9983EEC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4819758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72666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920698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27893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080244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352258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42141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33988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668563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909534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70976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1D4F4-BF87-139D-B8E8-9484FA5299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L"/>
          </a:p>
        </p:txBody>
      </p:sp>
      <p:sp>
        <p:nvSpPr>
          <p:cNvPr id="3" name="Text Placeholder 2">
            <a:extLst>
              <a:ext uri="{FF2B5EF4-FFF2-40B4-BE49-F238E27FC236}">
                <a16:creationId xmlns:a16="http://schemas.microsoft.com/office/drawing/2014/main" id="{D3F8C46C-BA42-B57E-AF73-8E80F5A450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1D034F-E383-E808-BA28-B363565CE5D0}"/>
              </a:ext>
            </a:extLst>
          </p:cNvPr>
          <p:cNvSpPr>
            <a:spLocks noGrp="1"/>
          </p:cNvSpPr>
          <p:nvPr>
            <p:ph type="dt" sz="half" idx="10"/>
          </p:nvPr>
        </p:nvSpPr>
        <p:spPr/>
        <p:txBody>
          <a:bodyPr/>
          <a:lstStyle/>
          <a:p>
            <a:fld id="{9F11FC60-F961-4F05-B255-68BBDFFD1B91}" type="datetimeFigureOut">
              <a:rPr lang="en-NL" smtClean="0"/>
              <a:t>10/17/2023</a:t>
            </a:fld>
            <a:endParaRPr lang="en-NL"/>
          </a:p>
        </p:txBody>
      </p:sp>
      <p:sp>
        <p:nvSpPr>
          <p:cNvPr id="5" name="Footer Placeholder 4">
            <a:extLst>
              <a:ext uri="{FF2B5EF4-FFF2-40B4-BE49-F238E27FC236}">
                <a16:creationId xmlns:a16="http://schemas.microsoft.com/office/drawing/2014/main" id="{9D927A69-5F5B-76E4-1672-4648EE315661}"/>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DE49E33C-8139-75A2-7080-A0161CFAD99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9948343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69901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013202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276761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209204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630" lvl="0" indent="-457223">
              <a:spcBef>
                <a:spcPts val="0"/>
              </a:spcBef>
              <a:spcAft>
                <a:spcPts val="0"/>
              </a:spcAft>
              <a:buSzPts val="1800"/>
              <a:buChar char="●"/>
              <a:defRPr/>
            </a:lvl1pPr>
            <a:lvl2pPr marL="1219261" lvl="1" indent="-423355">
              <a:spcBef>
                <a:spcPts val="2133"/>
              </a:spcBef>
              <a:spcAft>
                <a:spcPts val="0"/>
              </a:spcAft>
              <a:buSzPts val="1400"/>
              <a:buChar char="○"/>
              <a:defRPr/>
            </a:lvl2pPr>
            <a:lvl3pPr marL="1828891" lvl="2" indent="-423355">
              <a:spcBef>
                <a:spcPts val="2133"/>
              </a:spcBef>
              <a:spcAft>
                <a:spcPts val="0"/>
              </a:spcAft>
              <a:buSzPts val="1400"/>
              <a:buChar char="■"/>
              <a:defRPr/>
            </a:lvl3pPr>
            <a:lvl4pPr marL="2438522" lvl="3" indent="-423355">
              <a:spcBef>
                <a:spcPts val="2133"/>
              </a:spcBef>
              <a:spcAft>
                <a:spcPts val="0"/>
              </a:spcAft>
              <a:buSzPts val="1400"/>
              <a:buChar char="●"/>
              <a:defRPr/>
            </a:lvl4pPr>
            <a:lvl5pPr marL="3048152" lvl="4" indent="-423355">
              <a:spcBef>
                <a:spcPts val="2133"/>
              </a:spcBef>
              <a:spcAft>
                <a:spcPts val="0"/>
              </a:spcAft>
              <a:buSzPts val="1400"/>
              <a:buChar char="○"/>
              <a:defRPr/>
            </a:lvl5pPr>
            <a:lvl6pPr marL="3657783" lvl="5" indent="-423355">
              <a:spcBef>
                <a:spcPts val="2133"/>
              </a:spcBef>
              <a:spcAft>
                <a:spcPts val="0"/>
              </a:spcAft>
              <a:buSzPts val="1400"/>
              <a:buChar char="■"/>
              <a:defRPr/>
            </a:lvl6pPr>
            <a:lvl7pPr marL="4267413" lvl="6" indent="-423355">
              <a:spcBef>
                <a:spcPts val="2133"/>
              </a:spcBef>
              <a:spcAft>
                <a:spcPts val="0"/>
              </a:spcAft>
              <a:buSzPts val="1400"/>
              <a:buChar char="●"/>
              <a:defRPr/>
            </a:lvl7pPr>
            <a:lvl8pPr marL="4877044" lvl="7" indent="-423355">
              <a:spcBef>
                <a:spcPts val="2133"/>
              </a:spcBef>
              <a:spcAft>
                <a:spcPts val="0"/>
              </a:spcAft>
              <a:buSzPts val="1400"/>
              <a:buChar char="○"/>
              <a:defRPr/>
            </a:lvl8pPr>
            <a:lvl9pPr marL="5486674" lvl="8" indent="-423355">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713209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Width Head + Bold Subhead">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9" y="1519630"/>
            <a:ext cx="11106151" cy="398213"/>
          </a:xfrm>
        </p:spPr>
        <p:txBody>
          <a:bodyPr/>
          <a:lstStyle>
            <a:lvl1pPr>
              <a:lnSpc>
                <a:spcPts val="1600"/>
              </a:lnSpc>
              <a:spcBef>
                <a:spcPts val="0"/>
              </a:spcBef>
              <a:defRPr sz="1400" b="1" baseline="0"/>
            </a:lvl1pPr>
            <a:lvl2pPr marL="171459" indent="-171459">
              <a:spcBef>
                <a:spcPts val="336"/>
              </a:spcBef>
              <a:spcAft>
                <a:spcPts val="0"/>
              </a:spcAft>
              <a:buClr>
                <a:schemeClr val="accent3">
                  <a:lumMod val="75000"/>
                </a:schemeClr>
              </a:buClr>
              <a:buFont typeface="Wingdings" panose="05000000000000000000" pitchFamily="2" charset="2"/>
              <a:buChar char="§"/>
              <a:defRPr sz="1300"/>
            </a:lvl2pPr>
            <a:lvl3pPr marL="342917" indent="-171459">
              <a:spcBef>
                <a:spcPts val="336"/>
              </a:spcBef>
              <a:buClr>
                <a:srgbClr val="3086AB"/>
              </a:buClr>
              <a:buFont typeface="Arial" panose="020B0604020202020204" pitchFamily="34" charset="0"/>
              <a:buChar char="•"/>
              <a:tabLst/>
              <a:defRPr baseline="0"/>
            </a:lvl3pPr>
            <a:lvl4pPr marL="515964" indent="-173047">
              <a:spcBef>
                <a:spcPts val="336"/>
              </a:spcBef>
              <a:spcAft>
                <a:spcPts val="0"/>
              </a:spcAft>
              <a:buFont typeface="Arial" panose="020B0604020202020204" pitchFamily="34" charset="0"/>
              <a:buChar char="-"/>
              <a:tabLst/>
              <a:defRPr baseline="0"/>
            </a:lvl4pPr>
            <a:lvl5pPr marL="687422" indent="-171459">
              <a:spcBef>
                <a:spcPts val="336"/>
              </a:spcBef>
              <a:defRPr baseline="0"/>
            </a:lvl5pPr>
          </a:lstStyle>
          <a:p>
            <a:pPr lvl="0"/>
            <a:r>
              <a:rPr lang="en-US" dirty="0"/>
              <a:t>Insert bullet list at full-width </a:t>
            </a:r>
            <a:r>
              <a:rPr lang="en-US"/>
              <a:t>of slide</a:t>
            </a:r>
            <a:endParaRPr lang="en-US" dirty="0"/>
          </a:p>
        </p:txBody>
      </p:sp>
      <p:sp>
        <p:nvSpPr>
          <p:cNvPr id="5" name="Footer Placeholder 4"/>
          <p:cNvSpPr>
            <a:spLocks noGrp="1"/>
          </p:cNvSpPr>
          <p:nvPr>
            <p:ph type="ftr" sz="quarter" idx="14"/>
          </p:nvPr>
        </p:nvSpPr>
        <p:spPr>
          <a:xfrm>
            <a:off x="7498085" y="6527945"/>
            <a:ext cx="3860800" cy="207464"/>
          </a:xfrm>
          <a:prstGeom prst="rect">
            <a:avLst/>
          </a:prstGeom>
        </p:spPr>
        <p:txBody>
          <a:bodyPr/>
          <a:lstStyle/>
          <a:p>
            <a:pPr algn="r"/>
            <a:r>
              <a:rPr lang="en-US" dirty="0">
                <a:solidFill>
                  <a:srgbClr val="000000"/>
                </a:solidFill>
              </a:rPr>
              <a:t>© Bill &amp; Melinda Gates Foundation      |</a:t>
            </a:r>
          </a:p>
        </p:txBody>
      </p:sp>
      <p:sp>
        <p:nvSpPr>
          <p:cNvPr id="6" name="Slide Number Placeholder 5"/>
          <p:cNvSpPr>
            <a:spLocks noGrp="1"/>
          </p:cNvSpPr>
          <p:nvPr>
            <p:ph type="sldNum" sz="quarter" idx="15"/>
          </p:nvPr>
        </p:nvSpPr>
        <p:spPr>
          <a:xfrm>
            <a:off x="11359647" y="6527357"/>
            <a:ext cx="253444" cy="207464"/>
          </a:xfrm>
          <a:prstGeom prst="rect">
            <a:avLst/>
          </a:prstGeom>
        </p:spPr>
        <p:txBody>
          <a:bodyPr/>
          <a:lstStyle/>
          <a:p>
            <a:fld id="{D3F7C509-FEEF-45D3-B896-7C07814C0C13}" type="slidenum">
              <a:rPr lang="en-US" smtClean="0">
                <a:solidFill>
                  <a:srgbClr val="000000"/>
                </a:solidFill>
              </a:rPr>
              <a:pPr/>
              <a:t>‹#›</a:t>
            </a:fld>
            <a:endParaRPr lang="en-US" dirty="0">
              <a:solidFill>
                <a:srgbClr val="000000"/>
              </a:solidFill>
            </a:endParaRPr>
          </a:p>
        </p:txBody>
      </p:sp>
      <p:sp>
        <p:nvSpPr>
          <p:cNvPr id="4" name="Text Placeholder 3"/>
          <p:cNvSpPr>
            <a:spLocks noGrp="1"/>
          </p:cNvSpPr>
          <p:nvPr>
            <p:ph type="body" sz="quarter" idx="16"/>
          </p:nvPr>
        </p:nvSpPr>
        <p:spPr>
          <a:xfrm>
            <a:off x="486839" y="2038299"/>
            <a:ext cx="11129433" cy="4221604"/>
          </a:xfrm>
        </p:spPr>
        <p:txBody>
          <a:bodyPr/>
          <a:lstStyle>
            <a:lvl1pPr>
              <a:spcBef>
                <a:spcPts val="600"/>
              </a:spcBef>
              <a:defRPr sz="1300"/>
            </a:lvl1pPr>
            <a:lvl2pPr>
              <a:spcBef>
                <a:spcPts val="600"/>
              </a:spcBef>
              <a:defRPr sz="1300"/>
            </a:lvl2pPr>
            <a:lvl3pPr>
              <a:spcBef>
                <a:spcPts val="600"/>
              </a:spcBef>
              <a:defRPr sz="1200"/>
            </a:lvl3pPr>
            <a:lvl4pPr>
              <a:spcBef>
                <a:spcPts val="600"/>
              </a:spcBef>
              <a:defRPr sz="1100"/>
            </a:lvl4pPr>
            <a:lvl5pPr>
              <a:spcBef>
                <a:spcPts val="600"/>
              </a:spcBef>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hasCustomPrompt="1"/>
          </p:nvPr>
        </p:nvSpPr>
        <p:spPr>
          <a:xfrm>
            <a:off x="486839" y="646263"/>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4094173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921D6-0AA7-4DE1-B30F-DD563631DC8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F668AED-1A95-4B17-92A3-EA04857F28CD}"/>
              </a:ext>
            </a:extLst>
          </p:cNvPr>
          <p:cNvSpPr>
            <a:spLocks noGrp="1"/>
          </p:cNvSpPr>
          <p:nvPr>
            <p:ph type="subTitle" idx="1"/>
          </p:nvPr>
        </p:nvSpPr>
        <p:spPr>
          <a:xfrm>
            <a:off x="1524000" y="3602038"/>
            <a:ext cx="9144000" cy="1655762"/>
          </a:xfrm>
        </p:spPr>
        <p:txBody>
          <a:bodyPr/>
          <a:lstStyle>
            <a:lvl1pPr marL="0" indent="0" algn="ctr">
              <a:buNone/>
              <a:defRPr sz="2400"/>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35198BC-212B-459D-AD09-7C297B41BB2F}"/>
              </a:ext>
            </a:extLst>
          </p:cNvPr>
          <p:cNvSpPr>
            <a:spLocks noGrp="1"/>
          </p:cNvSpPr>
          <p:nvPr>
            <p:ph type="dt" sz="half" idx="10"/>
          </p:nvPr>
        </p:nvSpPr>
        <p:spPr/>
        <p:txBody>
          <a:bodyPr/>
          <a:lstStyle/>
          <a:p>
            <a:fld id="{ECD488F6-3507-4853-B010-DFFF0CB3C473}" type="datetimeFigureOut">
              <a:rPr lang="en-GB" smtClean="0"/>
              <a:t>17/10/2023</a:t>
            </a:fld>
            <a:endParaRPr lang="en-GB"/>
          </a:p>
        </p:txBody>
      </p:sp>
      <p:sp>
        <p:nvSpPr>
          <p:cNvPr id="5" name="Footer Placeholder 4">
            <a:extLst>
              <a:ext uri="{FF2B5EF4-FFF2-40B4-BE49-F238E27FC236}">
                <a16:creationId xmlns:a16="http://schemas.microsoft.com/office/drawing/2014/main" id="{EF0228F3-539B-438C-B48B-DAC943A2AE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F9013F-A49C-433C-8BCA-BEA11877EA65}"/>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27797645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656F4-0511-4968-A014-3CFA596FF4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FB1C2E-D379-4502-B43D-F59BDD8FCAF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522F98-7733-4943-B9E9-AC5049919D0F}"/>
              </a:ext>
            </a:extLst>
          </p:cNvPr>
          <p:cNvSpPr>
            <a:spLocks noGrp="1"/>
          </p:cNvSpPr>
          <p:nvPr>
            <p:ph type="dt" sz="half" idx="10"/>
          </p:nvPr>
        </p:nvSpPr>
        <p:spPr/>
        <p:txBody>
          <a:bodyPr/>
          <a:lstStyle/>
          <a:p>
            <a:fld id="{ECD488F6-3507-4853-B010-DFFF0CB3C473}" type="datetimeFigureOut">
              <a:rPr lang="en-GB" smtClean="0"/>
              <a:t>17/10/2023</a:t>
            </a:fld>
            <a:endParaRPr lang="en-GB"/>
          </a:p>
        </p:txBody>
      </p:sp>
      <p:sp>
        <p:nvSpPr>
          <p:cNvPr id="5" name="Footer Placeholder 4">
            <a:extLst>
              <a:ext uri="{FF2B5EF4-FFF2-40B4-BE49-F238E27FC236}">
                <a16:creationId xmlns:a16="http://schemas.microsoft.com/office/drawing/2014/main" id="{941FE8FE-49F8-4D3C-AA2E-167A2A4081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EE62DF-B022-41C3-AF44-B191FF610C5F}"/>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17621648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6BAC7-963A-42B7-80DC-C22490331E48}"/>
              </a:ext>
            </a:extLst>
          </p:cNvPr>
          <p:cNvSpPr>
            <a:spLocks noGrp="1"/>
          </p:cNvSpPr>
          <p:nvPr>
            <p:ph type="title"/>
          </p:nvPr>
        </p:nvSpPr>
        <p:spPr>
          <a:xfrm>
            <a:off x="831850" y="1709739"/>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DCC0D8B-D3E4-481C-B22B-4E64BC9D95F5}"/>
              </a:ext>
            </a:extLst>
          </p:cNvPr>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23" indent="0">
              <a:buNone/>
              <a:defRPr sz="2000">
                <a:solidFill>
                  <a:schemeClr val="tx1">
                    <a:tint val="75000"/>
                  </a:schemeClr>
                </a:solidFill>
              </a:defRPr>
            </a:lvl2pPr>
            <a:lvl3pPr marL="914446" indent="0">
              <a:buNone/>
              <a:defRPr sz="1800">
                <a:solidFill>
                  <a:schemeClr val="tx1">
                    <a:tint val="75000"/>
                  </a:schemeClr>
                </a:solidFill>
              </a:defRPr>
            </a:lvl3pPr>
            <a:lvl4pPr marL="1371669" indent="0">
              <a:buNone/>
              <a:defRPr sz="1600">
                <a:solidFill>
                  <a:schemeClr val="tx1">
                    <a:tint val="75000"/>
                  </a:schemeClr>
                </a:solidFill>
              </a:defRPr>
            </a:lvl4pPr>
            <a:lvl5pPr marL="1828891" indent="0">
              <a:buNone/>
              <a:defRPr sz="1600">
                <a:solidFill>
                  <a:schemeClr val="tx1">
                    <a:tint val="75000"/>
                  </a:schemeClr>
                </a:solidFill>
              </a:defRPr>
            </a:lvl5pPr>
            <a:lvl6pPr marL="2286114" indent="0">
              <a:buNone/>
              <a:defRPr sz="1600">
                <a:solidFill>
                  <a:schemeClr val="tx1">
                    <a:tint val="75000"/>
                  </a:schemeClr>
                </a:solidFill>
              </a:defRPr>
            </a:lvl6pPr>
            <a:lvl7pPr marL="2743337" indent="0">
              <a:buNone/>
              <a:defRPr sz="1600">
                <a:solidFill>
                  <a:schemeClr val="tx1">
                    <a:tint val="75000"/>
                  </a:schemeClr>
                </a:solidFill>
              </a:defRPr>
            </a:lvl7pPr>
            <a:lvl8pPr marL="3200560" indent="0">
              <a:buNone/>
              <a:defRPr sz="1600">
                <a:solidFill>
                  <a:schemeClr val="tx1">
                    <a:tint val="75000"/>
                  </a:schemeClr>
                </a:solidFill>
              </a:defRPr>
            </a:lvl8pPr>
            <a:lvl9pPr marL="3657783"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F1CD7BA-9948-43C0-BC0F-4B4382AF192C}"/>
              </a:ext>
            </a:extLst>
          </p:cNvPr>
          <p:cNvSpPr>
            <a:spLocks noGrp="1"/>
          </p:cNvSpPr>
          <p:nvPr>
            <p:ph type="dt" sz="half" idx="10"/>
          </p:nvPr>
        </p:nvSpPr>
        <p:spPr/>
        <p:txBody>
          <a:bodyPr/>
          <a:lstStyle/>
          <a:p>
            <a:fld id="{ECD488F6-3507-4853-B010-DFFF0CB3C473}" type="datetimeFigureOut">
              <a:rPr lang="en-GB" smtClean="0"/>
              <a:t>17/10/2023</a:t>
            </a:fld>
            <a:endParaRPr lang="en-GB"/>
          </a:p>
        </p:txBody>
      </p:sp>
      <p:sp>
        <p:nvSpPr>
          <p:cNvPr id="5" name="Footer Placeholder 4">
            <a:extLst>
              <a:ext uri="{FF2B5EF4-FFF2-40B4-BE49-F238E27FC236}">
                <a16:creationId xmlns:a16="http://schemas.microsoft.com/office/drawing/2014/main" id="{1B03FCED-FA06-49A9-9044-FB7DEE79F5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21EF06-EFE1-4D33-A872-A246D4070831}"/>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120487268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C0583-B386-4E84-9C16-86EBE56C5D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1EDA269-B5CD-4907-89FE-94B7EFED9CB0}"/>
              </a:ext>
            </a:extLst>
          </p:cNvPr>
          <p:cNvSpPr>
            <a:spLocks noGrp="1"/>
          </p:cNvSpPr>
          <p:nvPr>
            <p:ph sz="half" idx="1"/>
          </p:nvPr>
        </p:nvSpPr>
        <p:spPr>
          <a:xfrm>
            <a:off x="838200" y="1825626"/>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91EB34C-BB38-4334-91FD-6BDB855C9F5D}"/>
              </a:ext>
            </a:extLst>
          </p:cNvPr>
          <p:cNvSpPr>
            <a:spLocks noGrp="1"/>
          </p:cNvSpPr>
          <p:nvPr>
            <p:ph sz="half" idx="2"/>
          </p:nvPr>
        </p:nvSpPr>
        <p:spPr>
          <a:xfrm>
            <a:off x="6172200" y="1825626"/>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E55BED8-F1B5-4632-ABAC-18F04CB1D4E6}"/>
              </a:ext>
            </a:extLst>
          </p:cNvPr>
          <p:cNvSpPr>
            <a:spLocks noGrp="1"/>
          </p:cNvSpPr>
          <p:nvPr>
            <p:ph type="dt" sz="half" idx="10"/>
          </p:nvPr>
        </p:nvSpPr>
        <p:spPr/>
        <p:txBody>
          <a:bodyPr/>
          <a:lstStyle/>
          <a:p>
            <a:fld id="{ECD488F6-3507-4853-B010-DFFF0CB3C473}" type="datetimeFigureOut">
              <a:rPr lang="en-GB" smtClean="0"/>
              <a:t>17/10/2023</a:t>
            </a:fld>
            <a:endParaRPr lang="en-GB"/>
          </a:p>
        </p:txBody>
      </p:sp>
      <p:sp>
        <p:nvSpPr>
          <p:cNvPr id="6" name="Footer Placeholder 5">
            <a:extLst>
              <a:ext uri="{FF2B5EF4-FFF2-40B4-BE49-F238E27FC236}">
                <a16:creationId xmlns:a16="http://schemas.microsoft.com/office/drawing/2014/main" id="{B0781CD5-DC85-40C3-8CE7-F7EE4103454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2F377E-4D6E-49BF-8982-F568806C1B8E}"/>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3167183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1F099-3A7E-A070-C94F-DA6464A543DC}"/>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25A2BAEA-7AE9-2DD8-47CC-DD4FAFC600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Content Placeholder 3">
            <a:extLst>
              <a:ext uri="{FF2B5EF4-FFF2-40B4-BE49-F238E27FC236}">
                <a16:creationId xmlns:a16="http://schemas.microsoft.com/office/drawing/2014/main" id="{F24134F3-EAFE-4A3B-994F-7C9DF92B2F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Date Placeholder 4">
            <a:extLst>
              <a:ext uri="{FF2B5EF4-FFF2-40B4-BE49-F238E27FC236}">
                <a16:creationId xmlns:a16="http://schemas.microsoft.com/office/drawing/2014/main" id="{FC810174-2CAE-0872-5DA8-C29E43870804}"/>
              </a:ext>
            </a:extLst>
          </p:cNvPr>
          <p:cNvSpPr>
            <a:spLocks noGrp="1"/>
          </p:cNvSpPr>
          <p:nvPr>
            <p:ph type="dt" sz="half" idx="10"/>
          </p:nvPr>
        </p:nvSpPr>
        <p:spPr/>
        <p:txBody>
          <a:bodyPr/>
          <a:lstStyle/>
          <a:p>
            <a:fld id="{9F11FC60-F961-4F05-B255-68BBDFFD1B91}" type="datetimeFigureOut">
              <a:rPr lang="en-NL" smtClean="0"/>
              <a:t>10/17/2023</a:t>
            </a:fld>
            <a:endParaRPr lang="en-NL"/>
          </a:p>
        </p:txBody>
      </p:sp>
      <p:sp>
        <p:nvSpPr>
          <p:cNvPr id="6" name="Footer Placeholder 5">
            <a:extLst>
              <a:ext uri="{FF2B5EF4-FFF2-40B4-BE49-F238E27FC236}">
                <a16:creationId xmlns:a16="http://schemas.microsoft.com/office/drawing/2014/main" id="{7ADAB2E4-12C7-591B-6552-37B4F4F92EB8}"/>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F4402984-29B3-3C10-EF1C-59F3F59A363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292107684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4A699-87C0-4FF3-BC6B-00C18544F918}"/>
              </a:ext>
            </a:extLst>
          </p:cNvPr>
          <p:cNvSpPr>
            <a:spLocks noGrp="1"/>
          </p:cNvSpPr>
          <p:nvPr>
            <p:ph type="title"/>
          </p:nvPr>
        </p:nvSpPr>
        <p:spPr>
          <a:xfrm>
            <a:off x="839788" y="365126"/>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A2806EE-7E13-4D69-AF5A-163ADC97D4D9}"/>
              </a:ext>
            </a:extLst>
          </p:cNvPr>
          <p:cNvSpPr>
            <a:spLocks noGrp="1"/>
          </p:cNvSpPr>
          <p:nvPr>
            <p:ph type="body" idx="1"/>
          </p:nvPr>
        </p:nvSpPr>
        <p:spPr>
          <a:xfrm>
            <a:off x="839789" y="1681163"/>
            <a:ext cx="5157787" cy="823912"/>
          </a:xfrm>
        </p:spPr>
        <p:txBody>
          <a:bodyPr anchor="b"/>
          <a:lstStyle>
            <a:lvl1pPr marL="0" indent="0">
              <a:buNone/>
              <a:defRPr sz="2400" b="1"/>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338314-BAD4-4321-A459-219CED871DC7}"/>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7F5EDBD-314C-4A1D-8D0E-6ACB138413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D6DB04-5026-4FBF-9D1A-57D9233FFA4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417210C-3358-4195-AB2F-C9BD6FD7326F}"/>
              </a:ext>
            </a:extLst>
          </p:cNvPr>
          <p:cNvSpPr>
            <a:spLocks noGrp="1"/>
          </p:cNvSpPr>
          <p:nvPr>
            <p:ph type="dt" sz="half" idx="10"/>
          </p:nvPr>
        </p:nvSpPr>
        <p:spPr/>
        <p:txBody>
          <a:bodyPr/>
          <a:lstStyle/>
          <a:p>
            <a:fld id="{ECD488F6-3507-4853-B010-DFFF0CB3C473}" type="datetimeFigureOut">
              <a:rPr lang="en-GB" smtClean="0"/>
              <a:t>17/10/2023</a:t>
            </a:fld>
            <a:endParaRPr lang="en-GB"/>
          </a:p>
        </p:txBody>
      </p:sp>
      <p:sp>
        <p:nvSpPr>
          <p:cNvPr id="8" name="Footer Placeholder 7">
            <a:extLst>
              <a:ext uri="{FF2B5EF4-FFF2-40B4-BE49-F238E27FC236}">
                <a16:creationId xmlns:a16="http://schemas.microsoft.com/office/drawing/2014/main" id="{14681A92-38AC-42BB-88F6-D9526DB4473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7069630-6941-443B-B5F8-4AE8F21B5F61}"/>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32446741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CF779-062C-4919-8D82-DB0D438228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B37AAF4-27E1-4597-BAFA-A6E9A0B29F11}"/>
              </a:ext>
            </a:extLst>
          </p:cNvPr>
          <p:cNvSpPr>
            <a:spLocks noGrp="1"/>
          </p:cNvSpPr>
          <p:nvPr>
            <p:ph type="dt" sz="half" idx="10"/>
          </p:nvPr>
        </p:nvSpPr>
        <p:spPr/>
        <p:txBody>
          <a:bodyPr/>
          <a:lstStyle/>
          <a:p>
            <a:fld id="{ECD488F6-3507-4853-B010-DFFF0CB3C473}" type="datetimeFigureOut">
              <a:rPr lang="en-GB" smtClean="0"/>
              <a:t>17/10/2023</a:t>
            </a:fld>
            <a:endParaRPr lang="en-GB"/>
          </a:p>
        </p:txBody>
      </p:sp>
      <p:sp>
        <p:nvSpPr>
          <p:cNvPr id="4" name="Footer Placeholder 3">
            <a:extLst>
              <a:ext uri="{FF2B5EF4-FFF2-40B4-BE49-F238E27FC236}">
                <a16:creationId xmlns:a16="http://schemas.microsoft.com/office/drawing/2014/main" id="{95586896-A1F7-4210-915B-3E0AA8896FA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3875B26-F35B-46EC-ADA9-87112B3CAECC}"/>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16249456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063A05-5E56-4CF3-AE39-E84A06EBA2B2}"/>
              </a:ext>
            </a:extLst>
          </p:cNvPr>
          <p:cNvSpPr>
            <a:spLocks noGrp="1"/>
          </p:cNvSpPr>
          <p:nvPr>
            <p:ph type="dt" sz="half" idx="10"/>
          </p:nvPr>
        </p:nvSpPr>
        <p:spPr/>
        <p:txBody>
          <a:bodyPr/>
          <a:lstStyle/>
          <a:p>
            <a:fld id="{ECD488F6-3507-4853-B010-DFFF0CB3C473}" type="datetimeFigureOut">
              <a:rPr lang="en-GB" smtClean="0"/>
              <a:t>17/10/2023</a:t>
            </a:fld>
            <a:endParaRPr lang="en-GB"/>
          </a:p>
        </p:txBody>
      </p:sp>
      <p:sp>
        <p:nvSpPr>
          <p:cNvPr id="3" name="Footer Placeholder 2">
            <a:extLst>
              <a:ext uri="{FF2B5EF4-FFF2-40B4-BE49-F238E27FC236}">
                <a16:creationId xmlns:a16="http://schemas.microsoft.com/office/drawing/2014/main" id="{A39BB809-4748-4F26-98D7-219409A8D7C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108E7FB-3456-4102-8067-3B6C383013A6}"/>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13975362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71F63-BDBA-4A34-864E-CF519028F0A6}"/>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A117F14-D3BE-4AE5-A949-6BA61EDA148B}"/>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AE4052E-80EF-4797-8171-4E8139ABB7CF}"/>
              </a:ext>
            </a:extLst>
          </p:cNvPr>
          <p:cNvSpPr>
            <a:spLocks noGrp="1"/>
          </p:cNvSpPr>
          <p:nvPr>
            <p:ph type="body" sz="half" idx="2"/>
          </p:nvPr>
        </p:nvSpPr>
        <p:spPr>
          <a:xfrm>
            <a:off x="839789" y="2057400"/>
            <a:ext cx="3932237" cy="3811588"/>
          </a:xfrm>
        </p:spPr>
        <p:txBody>
          <a:bodyPr/>
          <a:lstStyle>
            <a:lvl1pPr marL="0" indent="0">
              <a:buNone/>
              <a:defRPr sz="1600"/>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7E5FC1-B3BC-47AD-AF0A-6EAA7E97FAF7}"/>
              </a:ext>
            </a:extLst>
          </p:cNvPr>
          <p:cNvSpPr>
            <a:spLocks noGrp="1"/>
          </p:cNvSpPr>
          <p:nvPr>
            <p:ph type="dt" sz="half" idx="10"/>
          </p:nvPr>
        </p:nvSpPr>
        <p:spPr/>
        <p:txBody>
          <a:bodyPr/>
          <a:lstStyle/>
          <a:p>
            <a:fld id="{ECD488F6-3507-4853-B010-DFFF0CB3C473}" type="datetimeFigureOut">
              <a:rPr lang="en-GB" smtClean="0"/>
              <a:t>17/10/2023</a:t>
            </a:fld>
            <a:endParaRPr lang="en-GB"/>
          </a:p>
        </p:txBody>
      </p:sp>
      <p:sp>
        <p:nvSpPr>
          <p:cNvPr id="6" name="Footer Placeholder 5">
            <a:extLst>
              <a:ext uri="{FF2B5EF4-FFF2-40B4-BE49-F238E27FC236}">
                <a16:creationId xmlns:a16="http://schemas.microsoft.com/office/drawing/2014/main" id="{6355E225-0165-4383-AA8E-500965ECE4C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FD84F8-38D7-4413-84AB-2E79984470D3}"/>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33444701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237AE-52DC-4774-8AA9-FDAA63FAB1C3}"/>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5367C82-9EB0-48F0-8B6D-B49158BFF4AA}"/>
              </a:ext>
            </a:extLst>
          </p:cNvPr>
          <p:cNvSpPr>
            <a:spLocks noGrp="1"/>
          </p:cNvSpPr>
          <p:nvPr>
            <p:ph type="pic" idx="1"/>
          </p:nvPr>
        </p:nvSpPr>
        <p:spPr>
          <a:xfrm>
            <a:off x="5183188" y="987426"/>
            <a:ext cx="6172200" cy="4873625"/>
          </a:xfrm>
        </p:spPr>
        <p:txBody>
          <a:bodyPr/>
          <a:lstStyle>
            <a:lvl1pPr marL="0" indent="0">
              <a:buNone/>
              <a:defRPr sz="3200"/>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endParaRPr lang="en-GB"/>
          </a:p>
        </p:txBody>
      </p:sp>
      <p:sp>
        <p:nvSpPr>
          <p:cNvPr id="4" name="Text Placeholder 3">
            <a:extLst>
              <a:ext uri="{FF2B5EF4-FFF2-40B4-BE49-F238E27FC236}">
                <a16:creationId xmlns:a16="http://schemas.microsoft.com/office/drawing/2014/main" id="{7B379588-9BDD-4513-9CAC-BE054CD77C9E}"/>
              </a:ext>
            </a:extLst>
          </p:cNvPr>
          <p:cNvSpPr>
            <a:spLocks noGrp="1"/>
          </p:cNvSpPr>
          <p:nvPr>
            <p:ph type="body" sz="half" idx="2"/>
          </p:nvPr>
        </p:nvSpPr>
        <p:spPr>
          <a:xfrm>
            <a:off x="839789" y="2057400"/>
            <a:ext cx="3932237" cy="3811588"/>
          </a:xfrm>
        </p:spPr>
        <p:txBody>
          <a:bodyPr/>
          <a:lstStyle>
            <a:lvl1pPr marL="0" indent="0">
              <a:buNone/>
              <a:defRPr sz="1600"/>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D47704-BAFD-4852-AD1E-2887A0B99BB3}"/>
              </a:ext>
            </a:extLst>
          </p:cNvPr>
          <p:cNvSpPr>
            <a:spLocks noGrp="1"/>
          </p:cNvSpPr>
          <p:nvPr>
            <p:ph type="dt" sz="half" idx="10"/>
          </p:nvPr>
        </p:nvSpPr>
        <p:spPr/>
        <p:txBody>
          <a:bodyPr/>
          <a:lstStyle/>
          <a:p>
            <a:fld id="{ECD488F6-3507-4853-B010-DFFF0CB3C473}" type="datetimeFigureOut">
              <a:rPr lang="en-GB" smtClean="0"/>
              <a:t>17/10/2023</a:t>
            </a:fld>
            <a:endParaRPr lang="en-GB"/>
          </a:p>
        </p:txBody>
      </p:sp>
      <p:sp>
        <p:nvSpPr>
          <p:cNvPr id="6" name="Footer Placeholder 5">
            <a:extLst>
              <a:ext uri="{FF2B5EF4-FFF2-40B4-BE49-F238E27FC236}">
                <a16:creationId xmlns:a16="http://schemas.microsoft.com/office/drawing/2014/main" id="{DB08DA4E-33F5-455E-B0A6-2AAA08156C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9C455DF-119E-4E0A-AB65-AC17E6CB5B1C}"/>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4945488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09DA5-BA37-409F-B270-A23C83A3836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C4C59B4-B3AF-4A14-81F7-B928285CD8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CC5D25-B01B-4942-A76A-5E9FEA1F220D}"/>
              </a:ext>
            </a:extLst>
          </p:cNvPr>
          <p:cNvSpPr>
            <a:spLocks noGrp="1"/>
          </p:cNvSpPr>
          <p:nvPr>
            <p:ph type="dt" sz="half" idx="10"/>
          </p:nvPr>
        </p:nvSpPr>
        <p:spPr/>
        <p:txBody>
          <a:bodyPr/>
          <a:lstStyle/>
          <a:p>
            <a:fld id="{ECD488F6-3507-4853-B010-DFFF0CB3C473}" type="datetimeFigureOut">
              <a:rPr lang="en-GB" smtClean="0"/>
              <a:t>17/10/2023</a:t>
            </a:fld>
            <a:endParaRPr lang="en-GB"/>
          </a:p>
        </p:txBody>
      </p:sp>
      <p:sp>
        <p:nvSpPr>
          <p:cNvPr id="5" name="Footer Placeholder 4">
            <a:extLst>
              <a:ext uri="{FF2B5EF4-FFF2-40B4-BE49-F238E27FC236}">
                <a16:creationId xmlns:a16="http://schemas.microsoft.com/office/drawing/2014/main" id="{E89CA051-EA09-474B-B311-00F02FDFEB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1C2247-0544-4276-9D15-848976AF8C3F}"/>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363868182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A948D3-BE37-46DA-B99C-F7BF47945764}"/>
              </a:ext>
            </a:extLst>
          </p:cNvPr>
          <p:cNvSpPr>
            <a:spLocks noGrp="1"/>
          </p:cNvSpPr>
          <p:nvPr>
            <p:ph type="title" orient="vert"/>
          </p:nvPr>
        </p:nvSpPr>
        <p:spPr>
          <a:xfrm>
            <a:off x="8724900" y="365126"/>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0AB049D-B300-4F9D-A86C-632ED124AD97}"/>
              </a:ext>
            </a:extLst>
          </p:cNvPr>
          <p:cNvSpPr>
            <a:spLocks noGrp="1"/>
          </p:cNvSpPr>
          <p:nvPr>
            <p:ph type="body" orient="vert" idx="1"/>
          </p:nvPr>
        </p:nvSpPr>
        <p:spPr>
          <a:xfrm>
            <a:off x="838200" y="365126"/>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8DD3C1-4376-4AC3-BD94-8C6340429DFD}"/>
              </a:ext>
            </a:extLst>
          </p:cNvPr>
          <p:cNvSpPr>
            <a:spLocks noGrp="1"/>
          </p:cNvSpPr>
          <p:nvPr>
            <p:ph type="dt" sz="half" idx="10"/>
          </p:nvPr>
        </p:nvSpPr>
        <p:spPr/>
        <p:txBody>
          <a:bodyPr/>
          <a:lstStyle/>
          <a:p>
            <a:fld id="{ECD488F6-3507-4853-B010-DFFF0CB3C473}" type="datetimeFigureOut">
              <a:rPr lang="en-GB" smtClean="0"/>
              <a:t>17/10/2023</a:t>
            </a:fld>
            <a:endParaRPr lang="en-GB"/>
          </a:p>
        </p:txBody>
      </p:sp>
      <p:sp>
        <p:nvSpPr>
          <p:cNvPr id="5" name="Footer Placeholder 4">
            <a:extLst>
              <a:ext uri="{FF2B5EF4-FFF2-40B4-BE49-F238E27FC236}">
                <a16:creationId xmlns:a16="http://schemas.microsoft.com/office/drawing/2014/main" id="{34C78032-0DAE-4E29-BC58-CDD19D8F95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666B16-88E5-4F94-9D8D-20ACDCA1334A}"/>
              </a:ext>
            </a:extLst>
          </p:cNvPr>
          <p:cNvSpPr>
            <a:spLocks noGrp="1"/>
          </p:cNvSpPr>
          <p:nvPr>
            <p:ph type="sldNum" sz="quarter" idx="12"/>
          </p:nvPr>
        </p:nvSpPr>
        <p:spPr/>
        <p:txBody>
          <a:bodyPr/>
          <a:lstStyle/>
          <a:p>
            <a:fld id="{30B11005-B1CA-40C8-AF6C-B9FCF4018EBE}" type="slidenum">
              <a:rPr lang="en-GB" smtClean="0"/>
              <a:t>‹#›</a:t>
            </a:fld>
            <a:endParaRPr lang="en-GB"/>
          </a:p>
        </p:txBody>
      </p:sp>
    </p:spTree>
    <p:extLst>
      <p:ext uri="{BB962C8B-B14F-4D97-AF65-F5344CB8AC3E}">
        <p14:creationId xmlns:p14="http://schemas.microsoft.com/office/powerpoint/2010/main" val="38394471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0694EB-97BA-4924-9300-4C45CD72533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a:extLst>
              <a:ext uri="{FF2B5EF4-FFF2-40B4-BE49-F238E27FC236}">
                <a16:creationId xmlns:a16="http://schemas.microsoft.com/office/drawing/2014/main" id="{9FAE6399-371C-42B8-830F-3C1C89958673}"/>
              </a:ext>
            </a:extLst>
          </p:cNvPr>
          <p:cNvSpPr>
            <a:spLocks noGrp="1"/>
          </p:cNvSpPr>
          <p:nvPr>
            <p:ph type="subTitle" idx="1"/>
          </p:nvPr>
        </p:nvSpPr>
        <p:spPr>
          <a:xfrm>
            <a:off x="1524000" y="3602038"/>
            <a:ext cx="9144000" cy="1655763"/>
          </a:xfrm>
        </p:spPr>
        <p:txBody>
          <a:bodyPr/>
          <a:lstStyle>
            <a:lvl1pPr marL="0" indent="0" algn="ctr">
              <a:buNone/>
              <a:defRPr sz="2400"/>
            </a:lvl1pPr>
            <a:lvl2pPr marL="457212" indent="0" algn="ctr">
              <a:buNone/>
              <a:defRPr sz="2000"/>
            </a:lvl2pPr>
            <a:lvl3pPr marL="914423" indent="0" algn="ctr">
              <a:buNone/>
              <a:defRPr sz="1800"/>
            </a:lvl3pPr>
            <a:lvl4pPr marL="1371635" indent="0" algn="ctr">
              <a:buNone/>
              <a:defRPr sz="1600"/>
            </a:lvl4pPr>
            <a:lvl5pPr marL="1828845" indent="0" algn="ctr">
              <a:buNone/>
              <a:defRPr sz="1600"/>
            </a:lvl5pPr>
            <a:lvl6pPr marL="2286058" indent="0" algn="ctr">
              <a:buNone/>
              <a:defRPr sz="1600"/>
            </a:lvl6pPr>
            <a:lvl7pPr marL="2743268" indent="0" algn="ctr">
              <a:buNone/>
              <a:defRPr sz="1600"/>
            </a:lvl7pPr>
            <a:lvl8pPr marL="3200480" indent="0" algn="ctr">
              <a:buNone/>
              <a:defRPr sz="1600"/>
            </a:lvl8pPr>
            <a:lvl9pPr marL="3657692" indent="0" algn="ctr">
              <a:buNone/>
              <a:defRPr sz="1600"/>
            </a:lvl9pPr>
          </a:lstStyle>
          <a:p>
            <a:r>
              <a:rPr lang="es-ES"/>
              <a:t>Haga clic para modificar el estilo de subtítulo del patrón</a:t>
            </a:r>
            <a:endParaRPr lang="es-CL"/>
          </a:p>
        </p:txBody>
      </p:sp>
      <p:sp>
        <p:nvSpPr>
          <p:cNvPr id="4" name="Marcador de fecha 3">
            <a:extLst>
              <a:ext uri="{FF2B5EF4-FFF2-40B4-BE49-F238E27FC236}">
                <a16:creationId xmlns:a16="http://schemas.microsoft.com/office/drawing/2014/main" id="{53823882-62A0-4577-BFB4-6BE846F5FCCF}"/>
              </a:ext>
            </a:extLst>
          </p:cNvPr>
          <p:cNvSpPr>
            <a:spLocks noGrp="1"/>
          </p:cNvSpPr>
          <p:nvPr>
            <p:ph type="dt" sz="half" idx="10"/>
          </p:nvPr>
        </p:nvSpPr>
        <p:spPr/>
        <p:txBody>
          <a:bodyPr/>
          <a:lstStyle/>
          <a:p>
            <a:fld id="{78E1A63A-106E-4386-A426-E503C6D053D9}" type="datetimeFigureOut">
              <a:rPr lang="es-CL" smtClean="0"/>
              <a:t>17-10-2023</a:t>
            </a:fld>
            <a:endParaRPr lang="es-CL"/>
          </a:p>
        </p:txBody>
      </p:sp>
      <p:sp>
        <p:nvSpPr>
          <p:cNvPr id="5" name="Marcador de pie de página 4">
            <a:extLst>
              <a:ext uri="{FF2B5EF4-FFF2-40B4-BE49-F238E27FC236}">
                <a16:creationId xmlns:a16="http://schemas.microsoft.com/office/drawing/2014/main" id="{FCFD9786-7C1F-4607-8A7A-110472AD28C1}"/>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6EC877FF-BE88-47EC-9FA0-F081090E622C}"/>
              </a:ext>
            </a:extLst>
          </p:cNvPr>
          <p:cNvSpPr>
            <a:spLocks noGrp="1"/>
          </p:cNvSpPr>
          <p:nvPr>
            <p:ph type="sldNum" sz="quarter" idx="12"/>
          </p:nvPr>
        </p:nvSpPr>
        <p:spPr/>
        <p:txBody>
          <a:bodyPr/>
          <a:lstStyle/>
          <a:p>
            <a:fld id="{7238AEF1-FC81-4017-8433-09BD5EFDD118}" type="slidenum">
              <a:rPr lang="es-CL" smtClean="0"/>
              <a:t>‹#›</a:t>
            </a:fld>
            <a:endParaRPr lang="es-CL"/>
          </a:p>
        </p:txBody>
      </p:sp>
    </p:spTree>
    <p:extLst>
      <p:ext uri="{BB962C8B-B14F-4D97-AF65-F5344CB8AC3E}">
        <p14:creationId xmlns:p14="http://schemas.microsoft.com/office/powerpoint/2010/main" val="11499473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D6F1D0-842E-4811-B096-5CB49AE12E41}"/>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CD74166F-84F5-4E6E-921E-68FCCA9A96E4}"/>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AD0A9C23-0185-45F3-882D-C31E6B54C701}"/>
              </a:ext>
            </a:extLst>
          </p:cNvPr>
          <p:cNvSpPr>
            <a:spLocks noGrp="1"/>
          </p:cNvSpPr>
          <p:nvPr>
            <p:ph type="dt" sz="half" idx="10"/>
          </p:nvPr>
        </p:nvSpPr>
        <p:spPr/>
        <p:txBody>
          <a:bodyPr/>
          <a:lstStyle/>
          <a:p>
            <a:fld id="{78E1A63A-106E-4386-A426-E503C6D053D9}" type="datetimeFigureOut">
              <a:rPr lang="es-CL" smtClean="0"/>
              <a:t>17-10-2023</a:t>
            </a:fld>
            <a:endParaRPr lang="es-CL"/>
          </a:p>
        </p:txBody>
      </p:sp>
      <p:sp>
        <p:nvSpPr>
          <p:cNvPr id="5" name="Marcador de pie de página 4">
            <a:extLst>
              <a:ext uri="{FF2B5EF4-FFF2-40B4-BE49-F238E27FC236}">
                <a16:creationId xmlns:a16="http://schemas.microsoft.com/office/drawing/2014/main" id="{12064A76-85AD-42D1-A1CE-D32376CD8AB8}"/>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98CFCBBC-AED8-4EF5-A9AC-C03EBDA3871B}"/>
              </a:ext>
            </a:extLst>
          </p:cNvPr>
          <p:cNvSpPr>
            <a:spLocks noGrp="1"/>
          </p:cNvSpPr>
          <p:nvPr>
            <p:ph type="sldNum" sz="quarter" idx="12"/>
          </p:nvPr>
        </p:nvSpPr>
        <p:spPr/>
        <p:txBody>
          <a:bodyPr/>
          <a:lstStyle/>
          <a:p>
            <a:fld id="{7238AEF1-FC81-4017-8433-09BD5EFDD118}" type="slidenum">
              <a:rPr lang="es-CL" smtClean="0"/>
              <a:t>‹#›</a:t>
            </a:fld>
            <a:endParaRPr lang="es-CL"/>
          </a:p>
        </p:txBody>
      </p:sp>
    </p:spTree>
    <p:extLst>
      <p:ext uri="{BB962C8B-B14F-4D97-AF65-F5344CB8AC3E}">
        <p14:creationId xmlns:p14="http://schemas.microsoft.com/office/powerpoint/2010/main" val="28418105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9E33BF-359B-472E-BE17-03BE7E647ED4}"/>
              </a:ext>
            </a:extLst>
          </p:cNvPr>
          <p:cNvSpPr>
            <a:spLocks noGrp="1"/>
          </p:cNvSpPr>
          <p:nvPr>
            <p:ph type="title"/>
          </p:nvPr>
        </p:nvSpPr>
        <p:spPr>
          <a:xfrm>
            <a:off x="831851" y="1709741"/>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9C63CA13-0E3B-4AB9-B76C-CF8AF0682ECB}"/>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5" indent="0">
              <a:buNone/>
              <a:defRPr sz="1600">
                <a:solidFill>
                  <a:schemeClr val="tx1">
                    <a:tint val="75000"/>
                  </a:schemeClr>
                </a:solidFill>
              </a:defRPr>
            </a:lvl4pPr>
            <a:lvl5pPr marL="1828845" indent="0">
              <a:buNone/>
              <a:defRPr sz="1600">
                <a:solidFill>
                  <a:schemeClr val="tx1">
                    <a:tint val="75000"/>
                  </a:schemeClr>
                </a:solidFill>
              </a:defRPr>
            </a:lvl5pPr>
            <a:lvl6pPr marL="2286058" indent="0">
              <a:buNone/>
              <a:defRPr sz="1600">
                <a:solidFill>
                  <a:schemeClr val="tx1">
                    <a:tint val="75000"/>
                  </a:schemeClr>
                </a:solidFill>
              </a:defRPr>
            </a:lvl6pPr>
            <a:lvl7pPr marL="2743268" indent="0">
              <a:buNone/>
              <a:defRPr sz="1600">
                <a:solidFill>
                  <a:schemeClr val="tx1">
                    <a:tint val="75000"/>
                  </a:schemeClr>
                </a:solidFill>
              </a:defRPr>
            </a:lvl7pPr>
            <a:lvl8pPr marL="3200480" indent="0">
              <a:buNone/>
              <a:defRPr sz="1600">
                <a:solidFill>
                  <a:schemeClr val="tx1">
                    <a:tint val="75000"/>
                  </a:schemeClr>
                </a:solidFill>
              </a:defRPr>
            </a:lvl8pPr>
            <a:lvl9pPr marL="3657692"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626E41F8-8A02-4F92-AB1A-9691F9D32651}"/>
              </a:ext>
            </a:extLst>
          </p:cNvPr>
          <p:cNvSpPr>
            <a:spLocks noGrp="1"/>
          </p:cNvSpPr>
          <p:nvPr>
            <p:ph type="dt" sz="half" idx="10"/>
          </p:nvPr>
        </p:nvSpPr>
        <p:spPr/>
        <p:txBody>
          <a:bodyPr/>
          <a:lstStyle/>
          <a:p>
            <a:fld id="{78E1A63A-106E-4386-A426-E503C6D053D9}" type="datetimeFigureOut">
              <a:rPr lang="es-CL" smtClean="0"/>
              <a:t>17-10-2023</a:t>
            </a:fld>
            <a:endParaRPr lang="es-CL"/>
          </a:p>
        </p:txBody>
      </p:sp>
      <p:sp>
        <p:nvSpPr>
          <p:cNvPr id="5" name="Marcador de pie de página 4">
            <a:extLst>
              <a:ext uri="{FF2B5EF4-FFF2-40B4-BE49-F238E27FC236}">
                <a16:creationId xmlns:a16="http://schemas.microsoft.com/office/drawing/2014/main" id="{C1CA5ECE-65F1-40BC-B26B-42310FF9E6AD}"/>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28AB3419-CFE1-4720-9CDD-0DAFA6CAE7E7}"/>
              </a:ext>
            </a:extLst>
          </p:cNvPr>
          <p:cNvSpPr>
            <a:spLocks noGrp="1"/>
          </p:cNvSpPr>
          <p:nvPr>
            <p:ph type="sldNum" sz="quarter" idx="12"/>
          </p:nvPr>
        </p:nvSpPr>
        <p:spPr/>
        <p:txBody>
          <a:bodyPr/>
          <a:lstStyle/>
          <a:p>
            <a:fld id="{7238AEF1-FC81-4017-8433-09BD5EFDD118}" type="slidenum">
              <a:rPr lang="es-CL" smtClean="0"/>
              <a:t>‹#›</a:t>
            </a:fld>
            <a:endParaRPr lang="es-CL"/>
          </a:p>
        </p:txBody>
      </p:sp>
    </p:spTree>
    <p:extLst>
      <p:ext uri="{BB962C8B-B14F-4D97-AF65-F5344CB8AC3E}">
        <p14:creationId xmlns:p14="http://schemas.microsoft.com/office/powerpoint/2010/main" val="192868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E51F1-C130-077C-358F-C69C7052CDCD}"/>
              </a:ext>
            </a:extLst>
          </p:cNvPr>
          <p:cNvSpPr>
            <a:spLocks noGrp="1"/>
          </p:cNvSpPr>
          <p:nvPr>
            <p:ph type="title"/>
          </p:nvPr>
        </p:nvSpPr>
        <p:spPr>
          <a:xfrm>
            <a:off x="839788" y="365125"/>
            <a:ext cx="10515600" cy="1325563"/>
          </a:xfrm>
        </p:spPr>
        <p:txBody>
          <a:bodyPr/>
          <a:lstStyle/>
          <a:p>
            <a:r>
              <a:rPr lang="en-US"/>
              <a:t>Click to edit Master title style</a:t>
            </a:r>
            <a:endParaRPr lang="en-NL"/>
          </a:p>
        </p:txBody>
      </p:sp>
      <p:sp>
        <p:nvSpPr>
          <p:cNvPr id="3" name="Text Placeholder 2">
            <a:extLst>
              <a:ext uri="{FF2B5EF4-FFF2-40B4-BE49-F238E27FC236}">
                <a16:creationId xmlns:a16="http://schemas.microsoft.com/office/drawing/2014/main" id="{9B308144-5EF3-FD35-08CD-4F1C8C6E2A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E0D6F7-8F78-63E4-59D1-6297833CFE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Text Placeholder 4">
            <a:extLst>
              <a:ext uri="{FF2B5EF4-FFF2-40B4-BE49-F238E27FC236}">
                <a16:creationId xmlns:a16="http://schemas.microsoft.com/office/drawing/2014/main" id="{8CF97CC5-87E6-5A65-F337-793D96150A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215FFD-42C4-CB00-E5CD-6B9D7F401F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7" name="Date Placeholder 6">
            <a:extLst>
              <a:ext uri="{FF2B5EF4-FFF2-40B4-BE49-F238E27FC236}">
                <a16:creationId xmlns:a16="http://schemas.microsoft.com/office/drawing/2014/main" id="{228DF059-692A-12ED-0895-75286E721860}"/>
              </a:ext>
            </a:extLst>
          </p:cNvPr>
          <p:cNvSpPr>
            <a:spLocks noGrp="1"/>
          </p:cNvSpPr>
          <p:nvPr>
            <p:ph type="dt" sz="half" idx="10"/>
          </p:nvPr>
        </p:nvSpPr>
        <p:spPr/>
        <p:txBody>
          <a:bodyPr/>
          <a:lstStyle/>
          <a:p>
            <a:fld id="{9F11FC60-F961-4F05-B255-68BBDFFD1B91}" type="datetimeFigureOut">
              <a:rPr lang="en-NL" smtClean="0"/>
              <a:t>10/17/2023</a:t>
            </a:fld>
            <a:endParaRPr lang="en-NL"/>
          </a:p>
        </p:txBody>
      </p:sp>
      <p:sp>
        <p:nvSpPr>
          <p:cNvPr id="8" name="Footer Placeholder 7">
            <a:extLst>
              <a:ext uri="{FF2B5EF4-FFF2-40B4-BE49-F238E27FC236}">
                <a16:creationId xmlns:a16="http://schemas.microsoft.com/office/drawing/2014/main" id="{9AC55742-D6C4-F56B-AF99-6DE96425522A}"/>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A4BE82AA-D4E2-0044-D20E-1E79C05A55D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51670670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646F09-40EB-4287-8CFB-01F3B691FD67}"/>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C93E7D15-4B86-4791-BFB6-5BFFDACA49D2}"/>
              </a:ext>
            </a:extLst>
          </p:cNvPr>
          <p:cNvSpPr>
            <a:spLocks noGrp="1"/>
          </p:cNvSpPr>
          <p:nvPr>
            <p:ph sz="half" idx="1"/>
          </p:nvPr>
        </p:nvSpPr>
        <p:spPr>
          <a:xfrm>
            <a:off x="838200" y="1825626"/>
            <a:ext cx="5181600" cy="435133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a:extLst>
              <a:ext uri="{FF2B5EF4-FFF2-40B4-BE49-F238E27FC236}">
                <a16:creationId xmlns:a16="http://schemas.microsoft.com/office/drawing/2014/main" id="{E3869485-F0D4-4964-A87D-2AF0E1375DA9}"/>
              </a:ext>
            </a:extLst>
          </p:cNvPr>
          <p:cNvSpPr>
            <a:spLocks noGrp="1"/>
          </p:cNvSpPr>
          <p:nvPr>
            <p:ph sz="half" idx="2"/>
          </p:nvPr>
        </p:nvSpPr>
        <p:spPr>
          <a:xfrm>
            <a:off x="6172200" y="1825626"/>
            <a:ext cx="5181600" cy="435133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a:extLst>
              <a:ext uri="{FF2B5EF4-FFF2-40B4-BE49-F238E27FC236}">
                <a16:creationId xmlns:a16="http://schemas.microsoft.com/office/drawing/2014/main" id="{EA8543E3-E1F4-4062-976C-92182E478B82}"/>
              </a:ext>
            </a:extLst>
          </p:cNvPr>
          <p:cNvSpPr>
            <a:spLocks noGrp="1"/>
          </p:cNvSpPr>
          <p:nvPr>
            <p:ph type="dt" sz="half" idx="10"/>
          </p:nvPr>
        </p:nvSpPr>
        <p:spPr/>
        <p:txBody>
          <a:bodyPr/>
          <a:lstStyle/>
          <a:p>
            <a:fld id="{78E1A63A-106E-4386-A426-E503C6D053D9}" type="datetimeFigureOut">
              <a:rPr lang="es-CL" smtClean="0"/>
              <a:t>17-10-2023</a:t>
            </a:fld>
            <a:endParaRPr lang="es-CL"/>
          </a:p>
        </p:txBody>
      </p:sp>
      <p:sp>
        <p:nvSpPr>
          <p:cNvPr id="6" name="Marcador de pie de página 5">
            <a:extLst>
              <a:ext uri="{FF2B5EF4-FFF2-40B4-BE49-F238E27FC236}">
                <a16:creationId xmlns:a16="http://schemas.microsoft.com/office/drawing/2014/main" id="{4AA9234B-4419-478C-AF04-256AC579D704}"/>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0E3D60A5-5D37-46AC-A401-32D620928CE1}"/>
              </a:ext>
            </a:extLst>
          </p:cNvPr>
          <p:cNvSpPr>
            <a:spLocks noGrp="1"/>
          </p:cNvSpPr>
          <p:nvPr>
            <p:ph type="sldNum" sz="quarter" idx="12"/>
          </p:nvPr>
        </p:nvSpPr>
        <p:spPr/>
        <p:txBody>
          <a:bodyPr/>
          <a:lstStyle/>
          <a:p>
            <a:fld id="{7238AEF1-FC81-4017-8433-09BD5EFDD118}" type="slidenum">
              <a:rPr lang="es-CL" smtClean="0"/>
              <a:t>‹#›</a:t>
            </a:fld>
            <a:endParaRPr lang="es-CL"/>
          </a:p>
        </p:txBody>
      </p:sp>
    </p:spTree>
    <p:extLst>
      <p:ext uri="{BB962C8B-B14F-4D97-AF65-F5344CB8AC3E}">
        <p14:creationId xmlns:p14="http://schemas.microsoft.com/office/powerpoint/2010/main" val="13263387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7B26E4-A994-4FFB-AE63-B5C9F415B690}"/>
              </a:ext>
            </a:extLst>
          </p:cNvPr>
          <p:cNvSpPr>
            <a:spLocks noGrp="1"/>
          </p:cNvSpPr>
          <p:nvPr>
            <p:ph type="title"/>
          </p:nvPr>
        </p:nvSpPr>
        <p:spPr>
          <a:xfrm>
            <a:off x="839788" y="365126"/>
            <a:ext cx="10515600" cy="1325563"/>
          </a:xfrm>
        </p:spPr>
        <p:txBody>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EE9D919A-9A85-4DD1-BD31-BDC667FCD62C}"/>
              </a:ext>
            </a:extLst>
          </p:cNvPr>
          <p:cNvSpPr>
            <a:spLocks noGrp="1"/>
          </p:cNvSpPr>
          <p:nvPr>
            <p:ph type="body" idx="1"/>
          </p:nvPr>
        </p:nvSpPr>
        <p:spPr>
          <a:xfrm>
            <a:off x="839790" y="1681163"/>
            <a:ext cx="5157787" cy="823912"/>
          </a:xfrm>
        </p:spPr>
        <p:txBody>
          <a:bodyPr anchor="b"/>
          <a:lstStyle>
            <a:lvl1pPr marL="0" indent="0">
              <a:buNone/>
              <a:defRPr sz="2400" b="1"/>
            </a:lvl1pPr>
            <a:lvl2pPr marL="457212" indent="0">
              <a:buNone/>
              <a:defRPr sz="2000" b="1"/>
            </a:lvl2pPr>
            <a:lvl3pPr marL="914423" indent="0">
              <a:buNone/>
              <a:defRPr sz="1800" b="1"/>
            </a:lvl3pPr>
            <a:lvl4pPr marL="1371635" indent="0">
              <a:buNone/>
              <a:defRPr sz="1600" b="1"/>
            </a:lvl4pPr>
            <a:lvl5pPr marL="1828845" indent="0">
              <a:buNone/>
              <a:defRPr sz="1600" b="1"/>
            </a:lvl5pPr>
            <a:lvl6pPr marL="2286058" indent="0">
              <a:buNone/>
              <a:defRPr sz="1600" b="1"/>
            </a:lvl6pPr>
            <a:lvl7pPr marL="2743268" indent="0">
              <a:buNone/>
              <a:defRPr sz="1600" b="1"/>
            </a:lvl7pPr>
            <a:lvl8pPr marL="3200480" indent="0">
              <a:buNone/>
              <a:defRPr sz="1600" b="1"/>
            </a:lvl8pPr>
            <a:lvl9pPr marL="3657692"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EA95B1EA-A2F0-4D30-BFF5-209182759398}"/>
              </a:ext>
            </a:extLst>
          </p:cNvPr>
          <p:cNvSpPr>
            <a:spLocks noGrp="1"/>
          </p:cNvSpPr>
          <p:nvPr>
            <p:ph sz="half" idx="2"/>
          </p:nvPr>
        </p:nvSpPr>
        <p:spPr>
          <a:xfrm>
            <a:off x="839790"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a:extLst>
              <a:ext uri="{FF2B5EF4-FFF2-40B4-BE49-F238E27FC236}">
                <a16:creationId xmlns:a16="http://schemas.microsoft.com/office/drawing/2014/main" id="{9F4ED0C6-76D7-414E-BF50-05C3B2AADDC6}"/>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212" indent="0">
              <a:buNone/>
              <a:defRPr sz="2000" b="1"/>
            </a:lvl2pPr>
            <a:lvl3pPr marL="914423" indent="0">
              <a:buNone/>
              <a:defRPr sz="1800" b="1"/>
            </a:lvl3pPr>
            <a:lvl4pPr marL="1371635" indent="0">
              <a:buNone/>
              <a:defRPr sz="1600" b="1"/>
            </a:lvl4pPr>
            <a:lvl5pPr marL="1828845" indent="0">
              <a:buNone/>
              <a:defRPr sz="1600" b="1"/>
            </a:lvl5pPr>
            <a:lvl6pPr marL="2286058" indent="0">
              <a:buNone/>
              <a:defRPr sz="1600" b="1"/>
            </a:lvl6pPr>
            <a:lvl7pPr marL="2743268" indent="0">
              <a:buNone/>
              <a:defRPr sz="1600" b="1"/>
            </a:lvl7pPr>
            <a:lvl8pPr marL="3200480" indent="0">
              <a:buNone/>
              <a:defRPr sz="1600" b="1"/>
            </a:lvl8pPr>
            <a:lvl9pPr marL="3657692"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DE5B46AA-2FDC-4974-88AE-A793470FC58A}"/>
              </a:ext>
            </a:extLst>
          </p:cNvPr>
          <p:cNvSpPr>
            <a:spLocks noGrp="1"/>
          </p:cNvSpPr>
          <p:nvPr>
            <p:ph sz="quarter" idx="4"/>
          </p:nvPr>
        </p:nvSpPr>
        <p:spPr>
          <a:xfrm>
            <a:off x="6172201"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a:extLst>
              <a:ext uri="{FF2B5EF4-FFF2-40B4-BE49-F238E27FC236}">
                <a16:creationId xmlns:a16="http://schemas.microsoft.com/office/drawing/2014/main" id="{826BDEB5-27D8-42BF-A78B-AD2DDA838855}"/>
              </a:ext>
            </a:extLst>
          </p:cNvPr>
          <p:cNvSpPr>
            <a:spLocks noGrp="1"/>
          </p:cNvSpPr>
          <p:nvPr>
            <p:ph type="dt" sz="half" idx="10"/>
          </p:nvPr>
        </p:nvSpPr>
        <p:spPr/>
        <p:txBody>
          <a:bodyPr/>
          <a:lstStyle/>
          <a:p>
            <a:fld id="{78E1A63A-106E-4386-A426-E503C6D053D9}" type="datetimeFigureOut">
              <a:rPr lang="es-CL" smtClean="0"/>
              <a:t>17-10-2023</a:t>
            </a:fld>
            <a:endParaRPr lang="es-CL"/>
          </a:p>
        </p:txBody>
      </p:sp>
      <p:sp>
        <p:nvSpPr>
          <p:cNvPr id="8" name="Marcador de pie de página 7">
            <a:extLst>
              <a:ext uri="{FF2B5EF4-FFF2-40B4-BE49-F238E27FC236}">
                <a16:creationId xmlns:a16="http://schemas.microsoft.com/office/drawing/2014/main" id="{90C30A5F-9BED-46DC-9ACF-AD3909C8CEED}"/>
              </a:ext>
            </a:extLst>
          </p:cNvPr>
          <p:cNvSpPr>
            <a:spLocks noGrp="1"/>
          </p:cNvSpPr>
          <p:nvPr>
            <p:ph type="ftr" sz="quarter" idx="11"/>
          </p:nvPr>
        </p:nvSpPr>
        <p:spPr/>
        <p:txBody>
          <a:bodyPr/>
          <a:lstStyle/>
          <a:p>
            <a:endParaRPr lang="es-CL"/>
          </a:p>
        </p:txBody>
      </p:sp>
      <p:sp>
        <p:nvSpPr>
          <p:cNvPr id="9" name="Marcador de número de diapositiva 8">
            <a:extLst>
              <a:ext uri="{FF2B5EF4-FFF2-40B4-BE49-F238E27FC236}">
                <a16:creationId xmlns:a16="http://schemas.microsoft.com/office/drawing/2014/main" id="{83CBF53B-D59A-44A9-8BFA-097742C6A3B8}"/>
              </a:ext>
            </a:extLst>
          </p:cNvPr>
          <p:cNvSpPr>
            <a:spLocks noGrp="1"/>
          </p:cNvSpPr>
          <p:nvPr>
            <p:ph type="sldNum" sz="quarter" idx="12"/>
          </p:nvPr>
        </p:nvSpPr>
        <p:spPr/>
        <p:txBody>
          <a:bodyPr/>
          <a:lstStyle/>
          <a:p>
            <a:fld id="{7238AEF1-FC81-4017-8433-09BD5EFDD118}" type="slidenum">
              <a:rPr lang="es-CL" smtClean="0"/>
              <a:t>‹#›</a:t>
            </a:fld>
            <a:endParaRPr lang="es-CL"/>
          </a:p>
        </p:txBody>
      </p:sp>
    </p:spTree>
    <p:extLst>
      <p:ext uri="{BB962C8B-B14F-4D97-AF65-F5344CB8AC3E}">
        <p14:creationId xmlns:p14="http://schemas.microsoft.com/office/powerpoint/2010/main" val="22963218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3C24C8-9760-4E19-B0E9-5818EE5A4CC2}"/>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fecha 2">
            <a:extLst>
              <a:ext uri="{FF2B5EF4-FFF2-40B4-BE49-F238E27FC236}">
                <a16:creationId xmlns:a16="http://schemas.microsoft.com/office/drawing/2014/main" id="{700800F4-FDBC-40C1-BBF1-2B17D2679526}"/>
              </a:ext>
            </a:extLst>
          </p:cNvPr>
          <p:cNvSpPr>
            <a:spLocks noGrp="1"/>
          </p:cNvSpPr>
          <p:nvPr>
            <p:ph type="dt" sz="half" idx="10"/>
          </p:nvPr>
        </p:nvSpPr>
        <p:spPr/>
        <p:txBody>
          <a:bodyPr/>
          <a:lstStyle/>
          <a:p>
            <a:fld id="{78E1A63A-106E-4386-A426-E503C6D053D9}" type="datetimeFigureOut">
              <a:rPr lang="es-CL" smtClean="0"/>
              <a:t>17-10-2023</a:t>
            </a:fld>
            <a:endParaRPr lang="es-CL"/>
          </a:p>
        </p:txBody>
      </p:sp>
      <p:sp>
        <p:nvSpPr>
          <p:cNvPr id="4" name="Marcador de pie de página 3">
            <a:extLst>
              <a:ext uri="{FF2B5EF4-FFF2-40B4-BE49-F238E27FC236}">
                <a16:creationId xmlns:a16="http://schemas.microsoft.com/office/drawing/2014/main" id="{D4F77937-EACA-4768-9342-6A17B5F641A1}"/>
              </a:ext>
            </a:extLst>
          </p:cNvPr>
          <p:cNvSpPr>
            <a:spLocks noGrp="1"/>
          </p:cNvSpPr>
          <p:nvPr>
            <p:ph type="ftr" sz="quarter" idx="11"/>
          </p:nvPr>
        </p:nvSpPr>
        <p:spPr/>
        <p:txBody>
          <a:bodyPr/>
          <a:lstStyle/>
          <a:p>
            <a:endParaRPr lang="es-CL"/>
          </a:p>
        </p:txBody>
      </p:sp>
      <p:sp>
        <p:nvSpPr>
          <p:cNvPr id="5" name="Marcador de número de diapositiva 4">
            <a:extLst>
              <a:ext uri="{FF2B5EF4-FFF2-40B4-BE49-F238E27FC236}">
                <a16:creationId xmlns:a16="http://schemas.microsoft.com/office/drawing/2014/main" id="{6F532FC4-0318-4DF7-BDC3-79EFF6E6EC48}"/>
              </a:ext>
            </a:extLst>
          </p:cNvPr>
          <p:cNvSpPr>
            <a:spLocks noGrp="1"/>
          </p:cNvSpPr>
          <p:nvPr>
            <p:ph type="sldNum" sz="quarter" idx="12"/>
          </p:nvPr>
        </p:nvSpPr>
        <p:spPr/>
        <p:txBody>
          <a:bodyPr/>
          <a:lstStyle/>
          <a:p>
            <a:fld id="{7238AEF1-FC81-4017-8433-09BD5EFDD118}" type="slidenum">
              <a:rPr lang="es-CL" smtClean="0"/>
              <a:t>‹#›</a:t>
            </a:fld>
            <a:endParaRPr lang="es-CL"/>
          </a:p>
        </p:txBody>
      </p:sp>
    </p:spTree>
    <p:extLst>
      <p:ext uri="{BB962C8B-B14F-4D97-AF65-F5344CB8AC3E}">
        <p14:creationId xmlns:p14="http://schemas.microsoft.com/office/powerpoint/2010/main" val="10307101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560E70-E825-4953-86C7-265C66C9D8D8}"/>
              </a:ext>
            </a:extLst>
          </p:cNvPr>
          <p:cNvSpPr>
            <a:spLocks noGrp="1"/>
          </p:cNvSpPr>
          <p:nvPr>
            <p:ph type="dt" sz="half" idx="10"/>
          </p:nvPr>
        </p:nvSpPr>
        <p:spPr/>
        <p:txBody>
          <a:bodyPr/>
          <a:lstStyle/>
          <a:p>
            <a:fld id="{78E1A63A-106E-4386-A426-E503C6D053D9}" type="datetimeFigureOut">
              <a:rPr lang="es-CL" smtClean="0"/>
              <a:t>17-10-2023</a:t>
            </a:fld>
            <a:endParaRPr lang="es-CL"/>
          </a:p>
        </p:txBody>
      </p:sp>
      <p:sp>
        <p:nvSpPr>
          <p:cNvPr id="3" name="Marcador de pie de página 2">
            <a:extLst>
              <a:ext uri="{FF2B5EF4-FFF2-40B4-BE49-F238E27FC236}">
                <a16:creationId xmlns:a16="http://schemas.microsoft.com/office/drawing/2014/main" id="{6A641D04-9A7B-434D-95DA-27F5F04C9E18}"/>
              </a:ext>
            </a:extLst>
          </p:cNvPr>
          <p:cNvSpPr>
            <a:spLocks noGrp="1"/>
          </p:cNvSpPr>
          <p:nvPr>
            <p:ph type="ftr" sz="quarter" idx="11"/>
          </p:nvPr>
        </p:nvSpPr>
        <p:spPr/>
        <p:txBody>
          <a:bodyPr/>
          <a:lstStyle/>
          <a:p>
            <a:endParaRPr lang="es-CL"/>
          </a:p>
        </p:txBody>
      </p:sp>
      <p:sp>
        <p:nvSpPr>
          <p:cNvPr id="4" name="Marcador de número de diapositiva 3">
            <a:extLst>
              <a:ext uri="{FF2B5EF4-FFF2-40B4-BE49-F238E27FC236}">
                <a16:creationId xmlns:a16="http://schemas.microsoft.com/office/drawing/2014/main" id="{E900A725-2BE9-4046-88DF-19B9EDBD2787}"/>
              </a:ext>
            </a:extLst>
          </p:cNvPr>
          <p:cNvSpPr>
            <a:spLocks noGrp="1"/>
          </p:cNvSpPr>
          <p:nvPr>
            <p:ph type="sldNum" sz="quarter" idx="12"/>
          </p:nvPr>
        </p:nvSpPr>
        <p:spPr/>
        <p:txBody>
          <a:bodyPr/>
          <a:lstStyle/>
          <a:p>
            <a:fld id="{7238AEF1-FC81-4017-8433-09BD5EFDD118}" type="slidenum">
              <a:rPr lang="es-CL" smtClean="0"/>
              <a:t>‹#›</a:t>
            </a:fld>
            <a:endParaRPr lang="es-CL"/>
          </a:p>
        </p:txBody>
      </p:sp>
    </p:spTree>
    <p:extLst>
      <p:ext uri="{BB962C8B-B14F-4D97-AF65-F5344CB8AC3E}">
        <p14:creationId xmlns:p14="http://schemas.microsoft.com/office/powerpoint/2010/main" val="26939010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A5E42E-F8BE-4F0C-8436-293884FA16E7}"/>
              </a:ext>
            </a:extLst>
          </p:cNvPr>
          <p:cNvSpPr>
            <a:spLocks noGrp="1"/>
          </p:cNvSpPr>
          <p:nvPr>
            <p:ph type="title"/>
          </p:nvPr>
        </p:nvSpPr>
        <p:spPr>
          <a:xfrm>
            <a:off x="839789"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725A11D3-D66F-4A5F-B415-615369B1C5F7}"/>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a:extLst>
              <a:ext uri="{FF2B5EF4-FFF2-40B4-BE49-F238E27FC236}">
                <a16:creationId xmlns:a16="http://schemas.microsoft.com/office/drawing/2014/main" id="{06795004-5C86-4BD3-9F43-66A696875C70}"/>
              </a:ext>
            </a:extLst>
          </p:cNvPr>
          <p:cNvSpPr>
            <a:spLocks noGrp="1"/>
          </p:cNvSpPr>
          <p:nvPr>
            <p:ph type="body" sz="half" idx="2"/>
          </p:nvPr>
        </p:nvSpPr>
        <p:spPr>
          <a:xfrm>
            <a:off x="839789" y="2057401"/>
            <a:ext cx="3932237" cy="3811588"/>
          </a:xfrm>
        </p:spPr>
        <p:txBody>
          <a:bodyPr/>
          <a:lstStyle>
            <a:lvl1pPr marL="0" indent="0">
              <a:buNone/>
              <a:defRPr sz="1600"/>
            </a:lvl1pPr>
            <a:lvl2pPr marL="457212" indent="0">
              <a:buNone/>
              <a:defRPr sz="1400"/>
            </a:lvl2pPr>
            <a:lvl3pPr marL="914423" indent="0">
              <a:buNone/>
              <a:defRPr sz="1200"/>
            </a:lvl3pPr>
            <a:lvl4pPr marL="1371635" indent="0">
              <a:buNone/>
              <a:defRPr sz="1000"/>
            </a:lvl4pPr>
            <a:lvl5pPr marL="1828845" indent="0">
              <a:buNone/>
              <a:defRPr sz="1000"/>
            </a:lvl5pPr>
            <a:lvl6pPr marL="2286058" indent="0">
              <a:buNone/>
              <a:defRPr sz="1000"/>
            </a:lvl6pPr>
            <a:lvl7pPr marL="2743268" indent="0">
              <a:buNone/>
              <a:defRPr sz="1000"/>
            </a:lvl7pPr>
            <a:lvl8pPr marL="3200480" indent="0">
              <a:buNone/>
              <a:defRPr sz="1000"/>
            </a:lvl8pPr>
            <a:lvl9pPr marL="3657692"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0BE4D79-26BD-491F-9306-91C3DFEA98C3}"/>
              </a:ext>
            </a:extLst>
          </p:cNvPr>
          <p:cNvSpPr>
            <a:spLocks noGrp="1"/>
          </p:cNvSpPr>
          <p:nvPr>
            <p:ph type="dt" sz="half" idx="10"/>
          </p:nvPr>
        </p:nvSpPr>
        <p:spPr/>
        <p:txBody>
          <a:bodyPr/>
          <a:lstStyle/>
          <a:p>
            <a:fld id="{78E1A63A-106E-4386-A426-E503C6D053D9}" type="datetimeFigureOut">
              <a:rPr lang="es-CL" smtClean="0"/>
              <a:t>17-10-2023</a:t>
            </a:fld>
            <a:endParaRPr lang="es-CL"/>
          </a:p>
        </p:txBody>
      </p:sp>
      <p:sp>
        <p:nvSpPr>
          <p:cNvPr id="6" name="Marcador de pie de página 5">
            <a:extLst>
              <a:ext uri="{FF2B5EF4-FFF2-40B4-BE49-F238E27FC236}">
                <a16:creationId xmlns:a16="http://schemas.microsoft.com/office/drawing/2014/main" id="{B6E8B9FA-9CF3-43B9-AED9-26A6854E1D95}"/>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FDB55B09-19FE-471B-9558-C4B2371890B5}"/>
              </a:ext>
            </a:extLst>
          </p:cNvPr>
          <p:cNvSpPr>
            <a:spLocks noGrp="1"/>
          </p:cNvSpPr>
          <p:nvPr>
            <p:ph type="sldNum" sz="quarter" idx="12"/>
          </p:nvPr>
        </p:nvSpPr>
        <p:spPr/>
        <p:txBody>
          <a:bodyPr/>
          <a:lstStyle/>
          <a:p>
            <a:fld id="{7238AEF1-FC81-4017-8433-09BD5EFDD118}" type="slidenum">
              <a:rPr lang="es-CL" smtClean="0"/>
              <a:t>‹#›</a:t>
            </a:fld>
            <a:endParaRPr lang="es-CL"/>
          </a:p>
        </p:txBody>
      </p:sp>
    </p:spTree>
    <p:extLst>
      <p:ext uri="{BB962C8B-B14F-4D97-AF65-F5344CB8AC3E}">
        <p14:creationId xmlns:p14="http://schemas.microsoft.com/office/powerpoint/2010/main" val="147022550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E821D3-F95C-4959-8C8D-3FFB42446175}"/>
              </a:ext>
            </a:extLst>
          </p:cNvPr>
          <p:cNvSpPr>
            <a:spLocks noGrp="1"/>
          </p:cNvSpPr>
          <p:nvPr>
            <p:ph type="title"/>
          </p:nvPr>
        </p:nvSpPr>
        <p:spPr>
          <a:xfrm>
            <a:off x="839789"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a:extLst>
              <a:ext uri="{FF2B5EF4-FFF2-40B4-BE49-F238E27FC236}">
                <a16:creationId xmlns:a16="http://schemas.microsoft.com/office/drawing/2014/main" id="{6966BC1D-67A4-4B06-83A2-E8E2631EAC81}"/>
              </a:ext>
            </a:extLst>
          </p:cNvPr>
          <p:cNvSpPr>
            <a:spLocks noGrp="1"/>
          </p:cNvSpPr>
          <p:nvPr>
            <p:ph type="pic" idx="1"/>
          </p:nvPr>
        </p:nvSpPr>
        <p:spPr>
          <a:xfrm>
            <a:off x="5183188" y="987427"/>
            <a:ext cx="6172200" cy="4873625"/>
          </a:xfrm>
        </p:spPr>
        <p:txBody>
          <a:bodyPr/>
          <a:lstStyle>
            <a:lvl1pPr marL="0" indent="0">
              <a:buNone/>
              <a:defRPr sz="3200"/>
            </a:lvl1pPr>
            <a:lvl2pPr marL="457212" indent="0">
              <a:buNone/>
              <a:defRPr sz="2800"/>
            </a:lvl2pPr>
            <a:lvl3pPr marL="914423" indent="0">
              <a:buNone/>
              <a:defRPr sz="2400"/>
            </a:lvl3pPr>
            <a:lvl4pPr marL="1371635" indent="0">
              <a:buNone/>
              <a:defRPr sz="2000"/>
            </a:lvl4pPr>
            <a:lvl5pPr marL="1828845" indent="0">
              <a:buNone/>
              <a:defRPr sz="2000"/>
            </a:lvl5pPr>
            <a:lvl6pPr marL="2286058" indent="0">
              <a:buNone/>
              <a:defRPr sz="2000"/>
            </a:lvl6pPr>
            <a:lvl7pPr marL="2743268" indent="0">
              <a:buNone/>
              <a:defRPr sz="2000"/>
            </a:lvl7pPr>
            <a:lvl8pPr marL="3200480" indent="0">
              <a:buNone/>
              <a:defRPr sz="2000"/>
            </a:lvl8pPr>
            <a:lvl9pPr marL="3657692" indent="0">
              <a:buNone/>
              <a:defRPr sz="2000"/>
            </a:lvl9pPr>
          </a:lstStyle>
          <a:p>
            <a:endParaRPr lang="es-CL"/>
          </a:p>
        </p:txBody>
      </p:sp>
      <p:sp>
        <p:nvSpPr>
          <p:cNvPr id="4" name="Marcador de texto 3">
            <a:extLst>
              <a:ext uri="{FF2B5EF4-FFF2-40B4-BE49-F238E27FC236}">
                <a16:creationId xmlns:a16="http://schemas.microsoft.com/office/drawing/2014/main" id="{94BDEAA6-97BB-4FB1-BE33-9BC7C85D19B1}"/>
              </a:ext>
            </a:extLst>
          </p:cNvPr>
          <p:cNvSpPr>
            <a:spLocks noGrp="1"/>
          </p:cNvSpPr>
          <p:nvPr>
            <p:ph type="body" sz="half" idx="2"/>
          </p:nvPr>
        </p:nvSpPr>
        <p:spPr>
          <a:xfrm>
            <a:off x="839789" y="2057401"/>
            <a:ext cx="3932237" cy="3811588"/>
          </a:xfrm>
        </p:spPr>
        <p:txBody>
          <a:bodyPr/>
          <a:lstStyle>
            <a:lvl1pPr marL="0" indent="0">
              <a:buNone/>
              <a:defRPr sz="1600"/>
            </a:lvl1pPr>
            <a:lvl2pPr marL="457212" indent="0">
              <a:buNone/>
              <a:defRPr sz="1400"/>
            </a:lvl2pPr>
            <a:lvl3pPr marL="914423" indent="0">
              <a:buNone/>
              <a:defRPr sz="1200"/>
            </a:lvl3pPr>
            <a:lvl4pPr marL="1371635" indent="0">
              <a:buNone/>
              <a:defRPr sz="1000"/>
            </a:lvl4pPr>
            <a:lvl5pPr marL="1828845" indent="0">
              <a:buNone/>
              <a:defRPr sz="1000"/>
            </a:lvl5pPr>
            <a:lvl6pPr marL="2286058" indent="0">
              <a:buNone/>
              <a:defRPr sz="1000"/>
            </a:lvl6pPr>
            <a:lvl7pPr marL="2743268" indent="0">
              <a:buNone/>
              <a:defRPr sz="1000"/>
            </a:lvl7pPr>
            <a:lvl8pPr marL="3200480" indent="0">
              <a:buNone/>
              <a:defRPr sz="1000"/>
            </a:lvl8pPr>
            <a:lvl9pPr marL="3657692"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275DD69-2844-45CD-BDD0-83359D331E92}"/>
              </a:ext>
            </a:extLst>
          </p:cNvPr>
          <p:cNvSpPr>
            <a:spLocks noGrp="1"/>
          </p:cNvSpPr>
          <p:nvPr>
            <p:ph type="dt" sz="half" idx="10"/>
          </p:nvPr>
        </p:nvSpPr>
        <p:spPr/>
        <p:txBody>
          <a:bodyPr/>
          <a:lstStyle/>
          <a:p>
            <a:fld id="{78E1A63A-106E-4386-A426-E503C6D053D9}" type="datetimeFigureOut">
              <a:rPr lang="es-CL" smtClean="0"/>
              <a:t>17-10-2023</a:t>
            </a:fld>
            <a:endParaRPr lang="es-CL"/>
          </a:p>
        </p:txBody>
      </p:sp>
      <p:sp>
        <p:nvSpPr>
          <p:cNvPr id="6" name="Marcador de pie de página 5">
            <a:extLst>
              <a:ext uri="{FF2B5EF4-FFF2-40B4-BE49-F238E27FC236}">
                <a16:creationId xmlns:a16="http://schemas.microsoft.com/office/drawing/2014/main" id="{07560A77-6EF3-44AD-A999-4AEF5454768E}"/>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DC86B721-66A6-45DB-A30E-1739EC6453E9}"/>
              </a:ext>
            </a:extLst>
          </p:cNvPr>
          <p:cNvSpPr>
            <a:spLocks noGrp="1"/>
          </p:cNvSpPr>
          <p:nvPr>
            <p:ph type="sldNum" sz="quarter" idx="12"/>
          </p:nvPr>
        </p:nvSpPr>
        <p:spPr/>
        <p:txBody>
          <a:bodyPr/>
          <a:lstStyle/>
          <a:p>
            <a:fld id="{7238AEF1-FC81-4017-8433-09BD5EFDD118}" type="slidenum">
              <a:rPr lang="es-CL" smtClean="0"/>
              <a:t>‹#›</a:t>
            </a:fld>
            <a:endParaRPr lang="es-CL"/>
          </a:p>
        </p:txBody>
      </p:sp>
    </p:spTree>
    <p:extLst>
      <p:ext uri="{BB962C8B-B14F-4D97-AF65-F5344CB8AC3E}">
        <p14:creationId xmlns:p14="http://schemas.microsoft.com/office/powerpoint/2010/main" val="4533610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A946ED-6B74-48BC-A81C-6314D3CE75AF}"/>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B560904D-52C8-4798-A19F-233B969C06B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8813E227-AC7D-41AB-858B-F459477F1DF1}"/>
              </a:ext>
            </a:extLst>
          </p:cNvPr>
          <p:cNvSpPr>
            <a:spLocks noGrp="1"/>
          </p:cNvSpPr>
          <p:nvPr>
            <p:ph type="dt" sz="half" idx="10"/>
          </p:nvPr>
        </p:nvSpPr>
        <p:spPr/>
        <p:txBody>
          <a:bodyPr/>
          <a:lstStyle/>
          <a:p>
            <a:fld id="{78E1A63A-106E-4386-A426-E503C6D053D9}" type="datetimeFigureOut">
              <a:rPr lang="es-CL" smtClean="0"/>
              <a:t>17-10-2023</a:t>
            </a:fld>
            <a:endParaRPr lang="es-CL"/>
          </a:p>
        </p:txBody>
      </p:sp>
      <p:sp>
        <p:nvSpPr>
          <p:cNvPr id="5" name="Marcador de pie de página 4">
            <a:extLst>
              <a:ext uri="{FF2B5EF4-FFF2-40B4-BE49-F238E27FC236}">
                <a16:creationId xmlns:a16="http://schemas.microsoft.com/office/drawing/2014/main" id="{E008B1E6-3033-4A2D-90DD-0D906C81FBC2}"/>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281009B7-9D0F-4B5E-AE86-F9D287EC48DB}"/>
              </a:ext>
            </a:extLst>
          </p:cNvPr>
          <p:cNvSpPr>
            <a:spLocks noGrp="1"/>
          </p:cNvSpPr>
          <p:nvPr>
            <p:ph type="sldNum" sz="quarter" idx="12"/>
          </p:nvPr>
        </p:nvSpPr>
        <p:spPr/>
        <p:txBody>
          <a:bodyPr/>
          <a:lstStyle/>
          <a:p>
            <a:fld id="{7238AEF1-FC81-4017-8433-09BD5EFDD118}" type="slidenum">
              <a:rPr lang="es-CL" smtClean="0"/>
              <a:t>‹#›</a:t>
            </a:fld>
            <a:endParaRPr lang="es-CL"/>
          </a:p>
        </p:txBody>
      </p:sp>
    </p:spTree>
    <p:extLst>
      <p:ext uri="{BB962C8B-B14F-4D97-AF65-F5344CB8AC3E}">
        <p14:creationId xmlns:p14="http://schemas.microsoft.com/office/powerpoint/2010/main" val="330694100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D427785-2894-4656-ACE2-463946D5DB24}"/>
              </a:ext>
            </a:extLst>
          </p:cNvPr>
          <p:cNvSpPr>
            <a:spLocks noGrp="1"/>
          </p:cNvSpPr>
          <p:nvPr>
            <p:ph type="title" orient="vert"/>
          </p:nvPr>
        </p:nvSpPr>
        <p:spPr>
          <a:xfrm>
            <a:off x="8724901" y="365127"/>
            <a:ext cx="2628900" cy="5811839"/>
          </a:xfrm>
        </p:spPr>
        <p:txBody>
          <a:bodyPr vert="eaVert"/>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33C84638-F8F4-463E-82F9-5962D1AA4ED7}"/>
              </a:ext>
            </a:extLst>
          </p:cNvPr>
          <p:cNvSpPr>
            <a:spLocks noGrp="1"/>
          </p:cNvSpPr>
          <p:nvPr>
            <p:ph type="body" orient="vert" idx="1"/>
          </p:nvPr>
        </p:nvSpPr>
        <p:spPr>
          <a:xfrm>
            <a:off x="838201" y="365127"/>
            <a:ext cx="7734300" cy="581183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AA2A74DF-6818-480F-9F8E-F4787BE1D8F1}"/>
              </a:ext>
            </a:extLst>
          </p:cNvPr>
          <p:cNvSpPr>
            <a:spLocks noGrp="1"/>
          </p:cNvSpPr>
          <p:nvPr>
            <p:ph type="dt" sz="half" idx="10"/>
          </p:nvPr>
        </p:nvSpPr>
        <p:spPr/>
        <p:txBody>
          <a:bodyPr/>
          <a:lstStyle/>
          <a:p>
            <a:fld id="{78E1A63A-106E-4386-A426-E503C6D053D9}" type="datetimeFigureOut">
              <a:rPr lang="es-CL" smtClean="0"/>
              <a:t>17-10-2023</a:t>
            </a:fld>
            <a:endParaRPr lang="es-CL"/>
          </a:p>
        </p:txBody>
      </p:sp>
      <p:sp>
        <p:nvSpPr>
          <p:cNvPr id="5" name="Marcador de pie de página 4">
            <a:extLst>
              <a:ext uri="{FF2B5EF4-FFF2-40B4-BE49-F238E27FC236}">
                <a16:creationId xmlns:a16="http://schemas.microsoft.com/office/drawing/2014/main" id="{47BC0F2B-B5D4-43DF-A63B-F245169F82EB}"/>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909592A1-5969-4BB0-94E7-EBA3E76375DF}"/>
              </a:ext>
            </a:extLst>
          </p:cNvPr>
          <p:cNvSpPr>
            <a:spLocks noGrp="1"/>
          </p:cNvSpPr>
          <p:nvPr>
            <p:ph type="sldNum" sz="quarter" idx="12"/>
          </p:nvPr>
        </p:nvSpPr>
        <p:spPr/>
        <p:txBody>
          <a:bodyPr/>
          <a:lstStyle/>
          <a:p>
            <a:fld id="{7238AEF1-FC81-4017-8433-09BD5EFDD118}" type="slidenum">
              <a:rPr lang="es-CL" smtClean="0"/>
              <a:t>‹#›</a:t>
            </a:fld>
            <a:endParaRPr lang="es-CL"/>
          </a:p>
        </p:txBody>
      </p:sp>
    </p:spTree>
    <p:extLst>
      <p:ext uri="{BB962C8B-B14F-4D97-AF65-F5344CB8AC3E}">
        <p14:creationId xmlns:p14="http://schemas.microsoft.com/office/powerpoint/2010/main" val="919268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D3D6D-6FE5-848F-8CB8-FD8D83897059}"/>
              </a:ext>
            </a:extLst>
          </p:cNvPr>
          <p:cNvSpPr>
            <a:spLocks noGrp="1"/>
          </p:cNvSpPr>
          <p:nvPr>
            <p:ph type="title"/>
          </p:nvPr>
        </p:nvSpPr>
        <p:spPr/>
        <p:txBody>
          <a:bodyPr/>
          <a:lstStyle/>
          <a:p>
            <a:r>
              <a:rPr lang="en-US"/>
              <a:t>Click to edit Master title style</a:t>
            </a:r>
            <a:endParaRPr lang="en-NL"/>
          </a:p>
        </p:txBody>
      </p:sp>
      <p:sp>
        <p:nvSpPr>
          <p:cNvPr id="3" name="Date Placeholder 2">
            <a:extLst>
              <a:ext uri="{FF2B5EF4-FFF2-40B4-BE49-F238E27FC236}">
                <a16:creationId xmlns:a16="http://schemas.microsoft.com/office/drawing/2014/main" id="{274B66DC-014F-8055-1B79-9A1E0855A007}"/>
              </a:ext>
            </a:extLst>
          </p:cNvPr>
          <p:cNvSpPr>
            <a:spLocks noGrp="1"/>
          </p:cNvSpPr>
          <p:nvPr>
            <p:ph type="dt" sz="half" idx="10"/>
          </p:nvPr>
        </p:nvSpPr>
        <p:spPr/>
        <p:txBody>
          <a:bodyPr/>
          <a:lstStyle/>
          <a:p>
            <a:fld id="{9F11FC60-F961-4F05-B255-68BBDFFD1B91}" type="datetimeFigureOut">
              <a:rPr lang="en-NL" smtClean="0"/>
              <a:t>10/17/2023</a:t>
            </a:fld>
            <a:endParaRPr lang="en-NL"/>
          </a:p>
        </p:txBody>
      </p:sp>
      <p:sp>
        <p:nvSpPr>
          <p:cNvPr id="4" name="Footer Placeholder 3">
            <a:extLst>
              <a:ext uri="{FF2B5EF4-FFF2-40B4-BE49-F238E27FC236}">
                <a16:creationId xmlns:a16="http://schemas.microsoft.com/office/drawing/2014/main" id="{22D65140-CE84-4387-9575-3D1D7DFD64A6}"/>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4189871D-AF8F-0F94-D0DB-24F92E6C2A85}"/>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4155891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09B7F7-EACF-59AD-CD84-564ABE706F7C}"/>
              </a:ext>
            </a:extLst>
          </p:cNvPr>
          <p:cNvSpPr>
            <a:spLocks noGrp="1"/>
          </p:cNvSpPr>
          <p:nvPr>
            <p:ph type="dt" sz="half" idx="10"/>
          </p:nvPr>
        </p:nvSpPr>
        <p:spPr/>
        <p:txBody>
          <a:bodyPr/>
          <a:lstStyle/>
          <a:p>
            <a:fld id="{9F11FC60-F961-4F05-B255-68BBDFFD1B91}" type="datetimeFigureOut">
              <a:rPr lang="en-NL" smtClean="0"/>
              <a:t>10/17/2023</a:t>
            </a:fld>
            <a:endParaRPr lang="en-NL"/>
          </a:p>
        </p:txBody>
      </p:sp>
      <p:sp>
        <p:nvSpPr>
          <p:cNvPr id="3" name="Footer Placeholder 2">
            <a:extLst>
              <a:ext uri="{FF2B5EF4-FFF2-40B4-BE49-F238E27FC236}">
                <a16:creationId xmlns:a16="http://schemas.microsoft.com/office/drawing/2014/main" id="{CBCB7685-C928-7F1F-23B4-70D3581F53A4}"/>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C54223A4-C1E8-E0E3-8350-E8B858540E1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20657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E5877-32D9-A7F3-3F17-4C26BB1ACB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Content Placeholder 2">
            <a:extLst>
              <a:ext uri="{FF2B5EF4-FFF2-40B4-BE49-F238E27FC236}">
                <a16:creationId xmlns:a16="http://schemas.microsoft.com/office/drawing/2014/main" id="{EFBCDE84-4556-CF60-C636-877F1890B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Text Placeholder 3">
            <a:extLst>
              <a:ext uri="{FF2B5EF4-FFF2-40B4-BE49-F238E27FC236}">
                <a16:creationId xmlns:a16="http://schemas.microsoft.com/office/drawing/2014/main" id="{758EF4F3-28E0-C816-2ADA-61C721E66F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DD7C10-672D-B51A-D1FF-59EA861FEFC2}"/>
              </a:ext>
            </a:extLst>
          </p:cNvPr>
          <p:cNvSpPr>
            <a:spLocks noGrp="1"/>
          </p:cNvSpPr>
          <p:nvPr>
            <p:ph type="dt" sz="half" idx="10"/>
          </p:nvPr>
        </p:nvSpPr>
        <p:spPr/>
        <p:txBody>
          <a:bodyPr/>
          <a:lstStyle/>
          <a:p>
            <a:fld id="{9F11FC60-F961-4F05-B255-68BBDFFD1B91}" type="datetimeFigureOut">
              <a:rPr lang="en-NL" smtClean="0"/>
              <a:t>10/17/2023</a:t>
            </a:fld>
            <a:endParaRPr lang="en-NL"/>
          </a:p>
        </p:txBody>
      </p:sp>
      <p:sp>
        <p:nvSpPr>
          <p:cNvPr id="6" name="Footer Placeholder 5">
            <a:extLst>
              <a:ext uri="{FF2B5EF4-FFF2-40B4-BE49-F238E27FC236}">
                <a16:creationId xmlns:a16="http://schemas.microsoft.com/office/drawing/2014/main" id="{F9FFC4CA-72AD-B802-96BB-D3C0D76DE1A5}"/>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1A0E0FE4-D74F-7CF6-2A4D-70FA48750D0C}"/>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833589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86C99-D2F3-2C3E-3708-01E743ED04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Picture Placeholder 2">
            <a:extLst>
              <a:ext uri="{FF2B5EF4-FFF2-40B4-BE49-F238E27FC236}">
                <a16:creationId xmlns:a16="http://schemas.microsoft.com/office/drawing/2014/main" id="{20F2BC97-C0EB-4BFC-FC57-3922E56B63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047EEB05-D416-0F13-F9B3-0AEC2CC5D8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AD2877-C56A-8C1A-75AF-8A8D36E2BA1E}"/>
              </a:ext>
            </a:extLst>
          </p:cNvPr>
          <p:cNvSpPr>
            <a:spLocks noGrp="1"/>
          </p:cNvSpPr>
          <p:nvPr>
            <p:ph type="dt" sz="half" idx="10"/>
          </p:nvPr>
        </p:nvSpPr>
        <p:spPr/>
        <p:txBody>
          <a:bodyPr/>
          <a:lstStyle/>
          <a:p>
            <a:fld id="{9F11FC60-F961-4F05-B255-68BBDFFD1B91}" type="datetimeFigureOut">
              <a:rPr lang="en-NL" smtClean="0"/>
              <a:t>10/17/2023</a:t>
            </a:fld>
            <a:endParaRPr lang="en-NL"/>
          </a:p>
        </p:txBody>
      </p:sp>
      <p:sp>
        <p:nvSpPr>
          <p:cNvPr id="6" name="Footer Placeholder 5">
            <a:extLst>
              <a:ext uri="{FF2B5EF4-FFF2-40B4-BE49-F238E27FC236}">
                <a16:creationId xmlns:a16="http://schemas.microsoft.com/office/drawing/2014/main" id="{77429626-1A90-5D16-ADDB-40E78B76ED3F}"/>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063C50EF-AA90-123A-5E5F-3EA2DFA94F6B}"/>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89722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564E91-6252-FF6B-CBD5-1E7A52EF9E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L"/>
          </a:p>
        </p:txBody>
      </p:sp>
      <p:sp>
        <p:nvSpPr>
          <p:cNvPr id="3" name="Text Placeholder 2">
            <a:extLst>
              <a:ext uri="{FF2B5EF4-FFF2-40B4-BE49-F238E27FC236}">
                <a16:creationId xmlns:a16="http://schemas.microsoft.com/office/drawing/2014/main" id="{B58AFDA2-6FE9-6F45-5999-EDAA8D2CB5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42D3BCDB-2AD2-C5AF-2730-992C2F2DA4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11FC60-F961-4F05-B255-68BBDFFD1B91}" type="datetimeFigureOut">
              <a:rPr lang="en-NL" smtClean="0"/>
              <a:t>10/17/2023</a:t>
            </a:fld>
            <a:endParaRPr lang="en-NL"/>
          </a:p>
        </p:txBody>
      </p:sp>
      <p:sp>
        <p:nvSpPr>
          <p:cNvPr id="5" name="Footer Placeholder 4">
            <a:extLst>
              <a:ext uri="{FF2B5EF4-FFF2-40B4-BE49-F238E27FC236}">
                <a16:creationId xmlns:a16="http://schemas.microsoft.com/office/drawing/2014/main" id="{DB411231-F8FF-7FFB-AA8D-00ADED52F7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L"/>
          </a:p>
        </p:txBody>
      </p:sp>
      <p:sp>
        <p:nvSpPr>
          <p:cNvPr id="6" name="Slide Number Placeholder 5">
            <a:extLst>
              <a:ext uri="{FF2B5EF4-FFF2-40B4-BE49-F238E27FC236}">
                <a16:creationId xmlns:a16="http://schemas.microsoft.com/office/drawing/2014/main" id="{47CF864B-919E-D504-7737-AD487586A6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935D5-E5D6-40E9-A65F-11B9E079F706}" type="slidenum">
              <a:rPr lang="en-NL" smtClean="0"/>
              <a:t>‹#›</a:t>
            </a:fld>
            <a:endParaRPr lang="en-NL"/>
          </a:p>
        </p:txBody>
      </p:sp>
    </p:spTree>
    <p:extLst>
      <p:ext uri="{BB962C8B-B14F-4D97-AF65-F5344CB8AC3E}">
        <p14:creationId xmlns:p14="http://schemas.microsoft.com/office/powerpoint/2010/main" val="2258443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10/17/2023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220079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10/17/2023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548366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709" r:id="rId13"/>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47467B-C4B7-44EE-9190-87ED386DAEE2}"/>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F20151B-03AD-46E9-BC87-EC2F48B11888}"/>
              </a:ext>
            </a:extLst>
          </p:cNvPr>
          <p:cNvSpPr>
            <a:spLocks noGrp="1"/>
          </p:cNvSpPr>
          <p:nvPr>
            <p:ph type="body" idx="1"/>
          </p:nvPr>
        </p:nvSpPr>
        <p:spPr>
          <a:xfrm>
            <a:off x="838200" y="1825626"/>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B41006-8B41-46F8-BADF-0875E264CA3D}"/>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D488F6-3507-4853-B010-DFFF0CB3C473}" type="datetimeFigureOut">
              <a:rPr lang="en-GB" smtClean="0"/>
              <a:t>17/10/2023</a:t>
            </a:fld>
            <a:endParaRPr lang="en-GB"/>
          </a:p>
        </p:txBody>
      </p:sp>
      <p:sp>
        <p:nvSpPr>
          <p:cNvPr id="5" name="Footer Placeholder 4">
            <a:extLst>
              <a:ext uri="{FF2B5EF4-FFF2-40B4-BE49-F238E27FC236}">
                <a16:creationId xmlns:a16="http://schemas.microsoft.com/office/drawing/2014/main" id="{2D8D1643-34F1-4E06-BE6A-684C9BF711D3}"/>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58A55B3-B726-479C-9B8D-424F3BCA3F4D}"/>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11005-B1CA-40C8-AF6C-B9FCF4018EBE}" type="slidenum">
              <a:rPr lang="en-GB" smtClean="0"/>
              <a:t>‹#›</a:t>
            </a:fld>
            <a:endParaRPr lang="en-GB"/>
          </a:p>
        </p:txBody>
      </p:sp>
    </p:spTree>
    <p:extLst>
      <p:ext uri="{BB962C8B-B14F-4D97-AF65-F5344CB8AC3E}">
        <p14:creationId xmlns:p14="http://schemas.microsoft.com/office/powerpoint/2010/main" val="264969594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4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46" rtl="0" eaLnBrk="1" latinLnBrk="0" hangingPunct="1">
        <a:defRPr sz="1800" kern="1200">
          <a:solidFill>
            <a:schemeClr val="tx1"/>
          </a:solidFill>
          <a:latin typeface="+mn-lt"/>
          <a:ea typeface="+mn-ea"/>
          <a:cs typeface="+mn-cs"/>
        </a:defRPr>
      </a:lvl1pPr>
      <a:lvl2pPr marL="457223" algn="l" defTabSz="914446" rtl="0" eaLnBrk="1" latinLnBrk="0" hangingPunct="1">
        <a:defRPr sz="1800" kern="1200">
          <a:solidFill>
            <a:schemeClr val="tx1"/>
          </a:solidFill>
          <a:latin typeface="+mn-lt"/>
          <a:ea typeface="+mn-ea"/>
          <a:cs typeface="+mn-cs"/>
        </a:defRPr>
      </a:lvl2pPr>
      <a:lvl3pPr marL="914446" algn="l" defTabSz="914446" rtl="0" eaLnBrk="1" latinLnBrk="0" hangingPunct="1">
        <a:defRPr sz="1800" kern="1200">
          <a:solidFill>
            <a:schemeClr val="tx1"/>
          </a:solidFill>
          <a:latin typeface="+mn-lt"/>
          <a:ea typeface="+mn-ea"/>
          <a:cs typeface="+mn-cs"/>
        </a:defRPr>
      </a:lvl3pPr>
      <a:lvl4pPr marL="1371669" algn="l" defTabSz="914446" rtl="0" eaLnBrk="1" latinLnBrk="0" hangingPunct="1">
        <a:defRPr sz="1800" kern="1200">
          <a:solidFill>
            <a:schemeClr val="tx1"/>
          </a:solidFill>
          <a:latin typeface="+mn-lt"/>
          <a:ea typeface="+mn-ea"/>
          <a:cs typeface="+mn-cs"/>
        </a:defRPr>
      </a:lvl4pPr>
      <a:lvl5pPr marL="1828891" algn="l" defTabSz="914446" rtl="0" eaLnBrk="1" latinLnBrk="0" hangingPunct="1">
        <a:defRPr sz="1800" kern="1200">
          <a:solidFill>
            <a:schemeClr val="tx1"/>
          </a:solidFill>
          <a:latin typeface="+mn-lt"/>
          <a:ea typeface="+mn-ea"/>
          <a:cs typeface="+mn-cs"/>
        </a:defRPr>
      </a:lvl5pPr>
      <a:lvl6pPr marL="2286114" algn="l" defTabSz="914446" rtl="0" eaLnBrk="1" latinLnBrk="0" hangingPunct="1">
        <a:defRPr sz="1800" kern="1200">
          <a:solidFill>
            <a:schemeClr val="tx1"/>
          </a:solidFill>
          <a:latin typeface="+mn-lt"/>
          <a:ea typeface="+mn-ea"/>
          <a:cs typeface="+mn-cs"/>
        </a:defRPr>
      </a:lvl6pPr>
      <a:lvl7pPr marL="2743337" algn="l" defTabSz="914446" rtl="0" eaLnBrk="1" latinLnBrk="0" hangingPunct="1">
        <a:defRPr sz="1800" kern="1200">
          <a:solidFill>
            <a:schemeClr val="tx1"/>
          </a:solidFill>
          <a:latin typeface="+mn-lt"/>
          <a:ea typeface="+mn-ea"/>
          <a:cs typeface="+mn-cs"/>
        </a:defRPr>
      </a:lvl7pPr>
      <a:lvl8pPr marL="3200560" algn="l" defTabSz="914446" rtl="0" eaLnBrk="1" latinLnBrk="0" hangingPunct="1">
        <a:defRPr sz="1800" kern="1200">
          <a:solidFill>
            <a:schemeClr val="tx1"/>
          </a:solidFill>
          <a:latin typeface="+mn-lt"/>
          <a:ea typeface="+mn-ea"/>
          <a:cs typeface="+mn-cs"/>
        </a:defRPr>
      </a:lvl8pPr>
      <a:lvl9pPr marL="3657783" algn="l" defTabSz="91444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0121DFE-4F23-4EF0-B1F5-AECE46D5B756}"/>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4A1AD078-34C0-46A8-8779-D5E75ADB9BEA}"/>
              </a:ext>
            </a:extLst>
          </p:cNvPr>
          <p:cNvSpPr>
            <a:spLocks noGrp="1"/>
          </p:cNvSpPr>
          <p:nvPr>
            <p:ph type="body" idx="1"/>
          </p:nvPr>
        </p:nvSpPr>
        <p:spPr>
          <a:xfrm>
            <a:off x="838200" y="1825626"/>
            <a:ext cx="10515600" cy="4351339"/>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8193256D-CD06-4FF8-AB3F-C9D9CB45B377}"/>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E1A63A-106E-4386-A426-E503C6D053D9}" type="datetimeFigureOut">
              <a:rPr lang="es-CL" smtClean="0"/>
              <a:t>17-10-2023</a:t>
            </a:fld>
            <a:endParaRPr lang="es-CL"/>
          </a:p>
        </p:txBody>
      </p:sp>
      <p:sp>
        <p:nvSpPr>
          <p:cNvPr id="5" name="Marcador de pie de página 4">
            <a:extLst>
              <a:ext uri="{FF2B5EF4-FFF2-40B4-BE49-F238E27FC236}">
                <a16:creationId xmlns:a16="http://schemas.microsoft.com/office/drawing/2014/main" id="{DB496264-A79B-4832-A4A5-8AEAB5C44BD4}"/>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a:extLst>
              <a:ext uri="{FF2B5EF4-FFF2-40B4-BE49-F238E27FC236}">
                <a16:creationId xmlns:a16="http://schemas.microsoft.com/office/drawing/2014/main" id="{F65C44D2-C2E6-41BB-85FE-A7BE3EBE6436}"/>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38AEF1-FC81-4017-8433-09BD5EFDD118}" type="slidenum">
              <a:rPr lang="es-CL" smtClean="0"/>
              <a:t>‹#›</a:t>
            </a:fld>
            <a:endParaRPr lang="es-CL"/>
          </a:p>
        </p:txBody>
      </p:sp>
    </p:spTree>
    <p:extLst>
      <p:ext uri="{BB962C8B-B14F-4D97-AF65-F5344CB8AC3E}">
        <p14:creationId xmlns:p14="http://schemas.microsoft.com/office/powerpoint/2010/main" val="57214832"/>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169.jpeg"/><Relationship Id="rId2" Type="http://schemas.openxmlformats.org/officeDocument/2006/relationships/image" Target="../media/image168.jpeg"/><Relationship Id="rId1" Type="http://schemas.openxmlformats.org/officeDocument/2006/relationships/slideLayout" Target="../slideLayouts/slideLayout29.xml"/><Relationship Id="rId5" Type="http://schemas.openxmlformats.org/officeDocument/2006/relationships/image" Target="../media/image5.png"/><Relationship Id="rId4" Type="http://schemas.openxmlformats.org/officeDocument/2006/relationships/image" Target="../media/image170.jpeg"/></Relationships>
</file>

<file path=ppt/slides/_rels/slide10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9.xml"/></Relationships>
</file>

<file path=ppt/slides/_rels/slide10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9.xml"/></Relationships>
</file>

<file path=ppt/slides/_rels/slide103.xml.rels><?xml version="1.0" encoding="UTF-8" standalone="yes"?>
<Relationships xmlns="http://schemas.openxmlformats.org/package/2006/relationships"><Relationship Id="rId8" Type="http://schemas.openxmlformats.org/officeDocument/2006/relationships/image" Target="../media/image177.jpeg"/><Relationship Id="rId3" Type="http://schemas.openxmlformats.org/officeDocument/2006/relationships/image" Target="../media/image172.jpeg"/><Relationship Id="rId7" Type="http://schemas.openxmlformats.org/officeDocument/2006/relationships/image" Target="../media/image176.jpeg"/><Relationship Id="rId2" Type="http://schemas.openxmlformats.org/officeDocument/2006/relationships/image" Target="../media/image171.jpeg"/><Relationship Id="rId1" Type="http://schemas.openxmlformats.org/officeDocument/2006/relationships/slideLayout" Target="../slideLayouts/slideLayout29.xml"/><Relationship Id="rId6" Type="http://schemas.openxmlformats.org/officeDocument/2006/relationships/image" Target="../media/image175.jpeg"/><Relationship Id="rId5" Type="http://schemas.openxmlformats.org/officeDocument/2006/relationships/image" Target="../media/image174.jpeg"/><Relationship Id="rId4" Type="http://schemas.openxmlformats.org/officeDocument/2006/relationships/image" Target="../media/image173.jpeg"/><Relationship Id="rId9" Type="http://schemas.openxmlformats.org/officeDocument/2006/relationships/image" Target="../media/image178.jpeg"/></Relationships>
</file>

<file path=ppt/slides/_rels/slide104.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9.png"/><Relationship Id="rId1" Type="http://schemas.openxmlformats.org/officeDocument/2006/relationships/slideLayout" Target="../slideLayouts/slideLayout29.xml"/><Relationship Id="rId5" Type="http://schemas.openxmlformats.org/officeDocument/2006/relationships/image" Target="../media/image182.png"/><Relationship Id="rId4" Type="http://schemas.openxmlformats.org/officeDocument/2006/relationships/image" Target="../media/image181.png"/></Relationships>
</file>

<file path=ppt/slides/_rels/slide105.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29.xml"/></Relationships>
</file>

<file path=ppt/slides/_rels/slide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4.png"/><Relationship Id="rId1" Type="http://schemas.openxmlformats.org/officeDocument/2006/relationships/slideLayout" Target="../slideLayouts/slideLayout29.xml"/></Relationships>
</file>

<file path=ppt/slides/_rels/slide107.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9.png"/><Relationship Id="rId1" Type="http://schemas.openxmlformats.org/officeDocument/2006/relationships/slideLayout" Target="../slideLayouts/slideLayout29.xml"/><Relationship Id="rId6" Type="http://schemas.openxmlformats.org/officeDocument/2006/relationships/image" Target="../media/image186.png"/><Relationship Id="rId5" Type="http://schemas.openxmlformats.org/officeDocument/2006/relationships/image" Target="../media/image182.png"/><Relationship Id="rId4" Type="http://schemas.openxmlformats.org/officeDocument/2006/relationships/image" Target="../media/image185.png"/></Relationships>
</file>

<file path=ppt/slides/_rels/slide10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9.xml"/></Relationships>
</file>

<file path=ppt/slides/_rels/slide109.xml.rels><?xml version="1.0" encoding="UTF-8" standalone="yes"?>
<Relationships xmlns="http://schemas.openxmlformats.org/package/2006/relationships"><Relationship Id="rId2" Type="http://schemas.openxmlformats.org/officeDocument/2006/relationships/image" Target="../media/image187.pn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189.jpeg"/><Relationship Id="rId2" Type="http://schemas.openxmlformats.org/officeDocument/2006/relationships/image" Target="../media/image188.png"/><Relationship Id="rId1" Type="http://schemas.openxmlformats.org/officeDocument/2006/relationships/slideLayout" Target="../slideLayouts/slideLayout29.xml"/></Relationships>
</file>

<file path=ppt/slides/_rels/slide111.xml.rels><?xml version="1.0" encoding="UTF-8" standalone="yes"?>
<Relationships xmlns="http://schemas.openxmlformats.org/package/2006/relationships"><Relationship Id="rId3" Type="http://schemas.openxmlformats.org/officeDocument/2006/relationships/image" Target="../media/image189.jpeg"/><Relationship Id="rId2" Type="http://schemas.openxmlformats.org/officeDocument/2006/relationships/image" Target="../media/image188.png"/><Relationship Id="rId1" Type="http://schemas.openxmlformats.org/officeDocument/2006/relationships/slideLayout" Target="../slideLayouts/slideLayout29.xml"/></Relationships>
</file>

<file path=ppt/slides/_rels/slide1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0.png"/><Relationship Id="rId1" Type="http://schemas.openxmlformats.org/officeDocument/2006/relationships/slideLayout" Target="../slideLayouts/slideLayout29.xml"/></Relationships>
</file>

<file path=ppt/slides/_rels/slide113.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image" Target="../media/image182.png"/><Relationship Id="rId1" Type="http://schemas.openxmlformats.org/officeDocument/2006/relationships/slideLayout" Target="../slideLayouts/slideLayout29.xml"/><Relationship Id="rId6" Type="http://schemas.openxmlformats.org/officeDocument/2006/relationships/image" Target="../media/image192.png"/><Relationship Id="rId5" Type="http://schemas.openxmlformats.org/officeDocument/2006/relationships/image" Target="../media/image180.png"/><Relationship Id="rId4" Type="http://schemas.openxmlformats.org/officeDocument/2006/relationships/image" Target="../media/image179.png"/></Relationships>
</file>

<file path=ppt/slides/_rels/slide114.xml.rels><?xml version="1.0" encoding="UTF-8" standalone="yes"?>
<Relationships xmlns="http://schemas.openxmlformats.org/package/2006/relationships"><Relationship Id="rId8" Type="http://schemas.openxmlformats.org/officeDocument/2006/relationships/image" Target="../media/image199.png"/><Relationship Id="rId13" Type="http://schemas.openxmlformats.org/officeDocument/2006/relationships/image" Target="../media/image204.png"/><Relationship Id="rId18" Type="http://schemas.openxmlformats.org/officeDocument/2006/relationships/image" Target="../media/image209.png"/><Relationship Id="rId3" Type="http://schemas.openxmlformats.org/officeDocument/2006/relationships/image" Target="../media/image194.png"/><Relationship Id="rId7" Type="http://schemas.openxmlformats.org/officeDocument/2006/relationships/image" Target="../media/image198.png"/><Relationship Id="rId12" Type="http://schemas.openxmlformats.org/officeDocument/2006/relationships/image" Target="../media/image203.png"/><Relationship Id="rId17" Type="http://schemas.openxmlformats.org/officeDocument/2006/relationships/image" Target="../media/image208.png"/><Relationship Id="rId2" Type="http://schemas.openxmlformats.org/officeDocument/2006/relationships/image" Target="../media/image193.png"/><Relationship Id="rId16" Type="http://schemas.openxmlformats.org/officeDocument/2006/relationships/image" Target="../media/image207.png"/><Relationship Id="rId1" Type="http://schemas.openxmlformats.org/officeDocument/2006/relationships/slideLayout" Target="../slideLayouts/slideLayout29.xml"/><Relationship Id="rId6" Type="http://schemas.openxmlformats.org/officeDocument/2006/relationships/image" Target="../media/image197.png"/><Relationship Id="rId11" Type="http://schemas.openxmlformats.org/officeDocument/2006/relationships/image" Target="../media/image202.png"/><Relationship Id="rId5" Type="http://schemas.openxmlformats.org/officeDocument/2006/relationships/image" Target="../media/image196.png"/><Relationship Id="rId15" Type="http://schemas.openxmlformats.org/officeDocument/2006/relationships/image" Target="../media/image206.png"/><Relationship Id="rId10" Type="http://schemas.openxmlformats.org/officeDocument/2006/relationships/image" Target="../media/image201.png"/><Relationship Id="rId19" Type="http://schemas.openxmlformats.org/officeDocument/2006/relationships/image" Target="../media/image210.png"/><Relationship Id="rId4" Type="http://schemas.openxmlformats.org/officeDocument/2006/relationships/image" Target="../media/image195.png"/><Relationship Id="rId9" Type="http://schemas.openxmlformats.org/officeDocument/2006/relationships/image" Target="../media/image200.png"/><Relationship Id="rId14" Type="http://schemas.openxmlformats.org/officeDocument/2006/relationships/image" Target="../media/image205.png"/></Relationships>
</file>

<file path=ppt/slides/_rels/slide115.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116.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notesSlide" Target="../notesSlides/notesSlide39.xml"/><Relationship Id="rId1" Type="http://schemas.openxmlformats.org/officeDocument/2006/relationships/slideLayout" Target="../slideLayouts/slideLayout24.xml"/><Relationship Id="rId4" Type="http://schemas.openxmlformats.org/officeDocument/2006/relationships/image" Target="../media/image212.png"/></Relationships>
</file>

<file path=ppt/slides/_rels/slide117.xml.rels><?xml version="1.0" encoding="UTF-8" standalone="yes"?>
<Relationships xmlns="http://schemas.openxmlformats.org/package/2006/relationships"><Relationship Id="rId3" Type="http://schemas.openxmlformats.org/officeDocument/2006/relationships/image" Target="../media/image213.png"/><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118.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182.png"/><Relationship Id="rId1" Type="http://schemas.openxmlformats.org/officeDocument/2006/relationships/slideLayout" Target="../slideLayouts/slideLayout29.xml"/><Relationship Id="rId6" Type="http://schemas.openxmlformats.org/officeDocument/2006/relationships/image" Target="../media/image186.png"/><Relationship Id="rId5" Type="http://schemas.openxmlformats.org/officeDocument/2006/relationships/image" Target="../media/image214.png"/><Relationship Id="rId4" Type="http://schemas.openxmlformats.org/officeDocument/2006/relationships/image" Target="../media/image180.png"/></Relationships>
</file>

<file path=ppt/slides/_rels/slide119.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29.xml"/><Relationship Id="rId4" Type="http://schemas.openxmlformats.org/officeDocument/2006/relationships/image" Target="../media/image167.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1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122.xml.rels><?xml version="1.0" encoding="UTF-8" standalone="yes"?>
<Relationships xmlns="http://schemas.openxmlformats.org/package/2006/relationships"><Relationship Id="rId8" Type="http://schemas.openxmlformats.org/officeDocument/2006/relationships/image" Target="../media/image220.jpeg"/><Relationship Id="rId3" Type="http://schemas.openxmlformats.org/officeDocument/2006/relationships/image" Target="../media/image215.png"/><Relationship Id="rId7" Type="http://schemas.openxmlformats.org/officeDocument/2006/relationships/image" Target="../media/image219.png"/><Relationship Id="rId12" Type="http://schemas.openxmlformats.org/officeDocument/2006/relationships/hyperlink" Target="https://blogs.ifla.org/lpa/tag/librarystatoftheweek/" TargetMode="External"/><Relationship Id="rId2" Type="http://schemas.openxmlformats.org/officeDocument/2006/relationships/notesSlide" Target="../notesSlides/notesSlide42.xml"/><Relationship Id="rId1" Type="http://schemas.openxmlformats.org/officeDocument/2006/relationships/slideLayout" Target="../slideLayouts/slideLayout24.xml"/><Relationship Id="rId6" Type="http://schemas.openxmlformats.org/officeDocument/2006/relationships/image" Target="../media/image218.jpeg"/><Relationship Id="rId11" Type="http://schemas.openxmlformats.org/officeDocument/2006/relationships/image" Target="../media/image223.png"/><Relationship Id="rId5" Type="http://schemas.openxmlformats.org/officeDocument/2006/relationships/image" Target="../media/image217.png"/><Relationship Id="rId10" Type="http://schemas.openxmlformats.org/officeDocument/2006/relationships/image" Target="../media/image222.png"/><Relationship Id="rId4" Type="http://schemas.openxmlformats.org/officeDocument/2006/relationships/image" Target="../media/image216.jpeg"/><Relationship Id="rId9" Type="http://schemas.openxmlformats.org/officeDocument/2006/relationships/image" Target="../media/image221.png"/></Relationships>
</file>

<file path=ppt/slides/_rels/slide123.xml.rels><?xml version="1.0" encoding="UTF-8" standalone="yes"?>
<Relationships xmlns="http://schemas.openxmlformats.org/package/2006/relationships"><Relationship Id="rId8" Type="http://schemas.openxmlformats.org/officeDocument/2006/relationships/image" Target="../media/image228.png"/><Relationship Id="rId3" Type="http://schemas.openxmlformats.org/officeDocument/2006/relationships/hyperlink" Target="https://youtube.com/playlist?list=PLV81siTMahbu7D0ApWj1OoFUXflaGncWg" TargetMode="External"/><Relationship Id="rId7" Type="http://schemas.openxmlformats.org/officeDocument/2006/relationships/image" Target="../media/image227.png"/><Relationship Id="rId2" Type="http://schemas.openxmlformats.org/officeDocument/2006/relationships/notesSlide" Target="../notesSlides/notesSlide43.xml"/><Relationship Id="rId1" Type="http://schemas.openxmlformats.org/officeDocument/2006/relationships/slideLayout" Target="../slideLayouts/slideLayout24.xml"/><Relationship Id="rId6" Type="http://schemas.openxmlformats.org/officeDocument/2006/relationships/image" Target="../media/image226.png"/><Relationship Id="rId5" Type="http://schemas.openxmlformats.org/officeDocument/2006/relationships/image" Target="../media/image225.png"/><Relationship Id="rId4" Type="http://schemas.openxmlformats.org/officeDocument/2006/relationships/image" Target="../media/image224.png"/><Relationship Id="rId9" Type="http://schemas.openxmlformats.org/officeDocument/2006/relationships/image" Target="../media/image229.png"/></Relationships>
</file>

<file path=ppt/slides/_rels/slide1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9.xml"/></Relationships>
</file>

<file path=ppt/slides/_rels/slide1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1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9.xml"/></Relationships>
</file>

<file path=ppt/slides/_rels/slide127.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29.xml"/></Relationships>
</file>

<file path=ppt/slides/_rels/slide1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29.xml.rels><?xml version="1.0" encoding="UTF-8" standalone="yes"?>
<Relationships xmlns="http://schemas.openxmlformats.org/package/2006/relationships"><Relationship Id="rId3" Type="http://schemas.openxmlformats.org/officeDocument/2006/relationships/image" Target="../media/image231.png"/><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131.xml.rels><?xml version="1.0" encoding="UTF-8" standalone="yes"?>
<Relationships xmlns="http://schemas.openxmlformats.org/package/2006/relationships"><Relationship Id="rId3" Type="http://schemas.openxmlformats.org/officeDocument/2006/relationships/image" Target="../media/image232.jpeg"/><Relationship Id="rId2" Type="http://schemas.openxmlformats.org/officeDocument/2006/relationships/notesSlide" Target="../notesSlides/notesSlide44.xml"/><Relationship Id="rId1" Type="http://schemas.openxmlformats.org/officeDocument/2006/relationships/slideLayout" Target="../slideLayouts/slideLayout29.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3.xml.rels><?xml version="1.0" encoding="UTF-8" standalone="yes"?>
<Relationships xmlns="http://schemas.openxmlformats.org/package/2006/relationships"><Relationship Id="rId2" Type="http://schemas.openxmlformats.org/officeDocument/2006/relationships/image" Target="../media/image233.png"/><Relationship Id="rId1" Type="http://schemas.openxmlformats.org/officeDocument/2006/relationships/slideLayout" Target="../slideLayouts/slideLayout18.xml"/></Relationships>
</file>

<file path=ppt/slides/_rels/slide1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4.jpeg"/><Relationship Id="rId1" Type="http://schemas.openxmlformats.org/officeDocument/2006/relationships/slideLayout" Target="../slideLayouts/slideLayout18.xml"/></Relationships>
</file>

<file path=ppt/slides/_rels/slide1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138.xml.rels><?xml version="1.0" encoding="UTF-8" standalone="yes"?>
<Relationships xmlns="http://schemas.openxmlformats.org/package/2006/relationships"><Relationship Id="rId3" Type="http://schemas.openxmlformats.org/officeDocument/2006/relationships/hyperlink" Target="https://bit.ly/LibraryAdvocateQuiz" TargetMode="External"/><Relationship Id="rId2" Type="http://schemas.openxmlformats.org/officeDocument/2006/relationships/image" Target="../media/image5.png"/><Relationship Id="rId1" Type="http://schemas.openxmlformats.org/officeDocument/2006/relationships/slideLayout" Target="../slideLayouts/slideLayout18.xml"/><Relationship Id="rId4" Type="http://schemas.openxmlformats.org/officeDocument/2006/relationships/image" Target="../media/image235.png"/></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image" Target="../media/image236.png"/><Relationship Id="rId1" Type="http://schemas.openxmlformats.org/officeDocument/2006/relationships/slideLayout" Target="../slideLayouts/slideLayout18.xml"/></Relationships>
</file>

<file path=ppt/slides/_rels/slide14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1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43.xml.rels><?xml version="1.0" encoding="UTF-8" standalone="yes"?>
<Relationships xmlns="http://schemas.openxmlformats.org/package/2006/relationships"><Relationship Id="rId2" Type="http://schemas.openxmlformats.org/officeDocument/2006/relationships/image" Target="../media/image236.png"/><Relationship Id="rId1" Type="http://schemas.openxmlformats.org/officeDocument/2006/relationships/slideLayout" Target="../slideLayouts/slideLayout18.xml"/></Relationships>
</file>

<file path=ppt/slides/_rels/slide14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1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7.xml.rels><?xml version="1.0" encoding="UTF-8" standalone="yes"?>
<Relationships xmlns="http://schemas.openxmlformats.org/package/2006/relationships"><Relationship Id="rId3" Type="http://schemas.openxmlformats.org/officeDocument/2006/relationships/image" Target="../media/image237.pn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48.xml.rels><?xml version="1.0" encoding="UTF-8" standalone="yes"?>
<Relationships xmlns="http://schemas.openxmlformats.org/package/2006/relationships"><Relationship Id="rId2" Type="http://schemas.openxmlformats.org/officeDocument/2006/relationships/image" Target="../media/image238.png"/><Relationship Id="rId1" Type="http://schemas.openxmlformats.org/officeDocument/2006/relationships/slideLayout" Target="../slideLayouts/slideLayout18.xml"/></Relationships>
</file>

<file path=ppt/slides/_rels/slide1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1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1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5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15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8.xml"/></Relationships>
</file>

<file path=ppt/slides/_rels/slide1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1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6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1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24.xml"/><Relationship Id="rId1" Type="http://schemas.openxmlformats.org/officeDocument/2006/relationships/video" Target="https://www.youtube.com/embed/W-rn7i_ETYc?feature=oembed"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8.xml"/><Relationship Id="rId5" Type="http://schemas.openxmlformats.org/officeDocument/2006/relationships/image" Target="../media/image31.png"/><Relationship Id="rId4" Type="http://schemas.openxmlformats.org/officeDocument/2006/relationships/image" Target="../media/image30.png"/></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8.xml"/><Relationship Id="rId5" Type="http://schemas.openxmlformats.org/officeDocument/2006/relationships/image" Target="../media/image31.png"/><Relationship Id="rId4" Type="http://schemas.openxmlformats.org/officeDocument/2006/relationships/image" Target="../media/image30.png"/></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8.xml"/><Relationship Id="rId5" Type="http://schemas.openxmlformats.org/officeDocument/2006/relationships/image" Target="../media/image31.png"/><Relationship Id="rId4" Type="http://schemas.openxmlformats.org/officeDocument/2006/relationships/image" Target="../media/image30.png"/></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8.xml"/><Relationship Id="rId5" Type="http://schemas.openxmlformats.org/officeDocument/2006/relationships/image" Target="../media/image31.png"/><Relationship Id="rId4" Type="http://schemas.openxmlformats.org/officeDocument/2006/relationships/image" Target="../media/image30.png"/></Relationships>
</file>

<file path=ppt/slides/_rels/slide5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29.xml"/><Relationship Id="rId4" Type="http://schemas.microsoft.com/office/2007/relationships/hdphoto" Target="../media/hdphoto1.wdp"/></Relationships>
</file>

<file path=ppt/slides/_rels/slide59.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7.xml"/><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8.xml"/><Relationship Id="rId1" Type="http://schemas.openxmlformats.org/officeDocument/2006/relationships/slideLayout" Target="../slideLayouts/slideLayout42.xml"/></Relationships>
</file>

<file path=ppt/slides/_rels/slide6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9.xml"/><Relationship Id="rId1" Type="http://schemas.openxmlformats.org/officeDocument/2006/relationships/slideLayout" Target="../slideLayouts/slideLayout42.xml"/></Relationships>
</file>

<file path=ppt/slides/_rels/slide62.xml.rels><?xml version="1.0" encoding="UTF-8" standalone="yes"?>
<Relationships xmlns="http://schemas.openxmlformats.org/package/2006/relationships"><Relationship Id="rId13" Type="http://schemas.openxmlformats.org/officeDocument/2006/relationships/image" Target="../media/image46.png"/><Relationship Id="rId18" Type="http://schemas.openxmlformats.org/officeDocument/2006/relationships/customXml" Target="../ink/ink8.xml"/><Relationship Id="rId26" Type="http://schemas.openxmlformats.org/officeDocument/2006/relationships/customXml" Target="../ink/ink12.xml"/><Relationship Id="rId39" Type="http://schemas.openxmlformats.org/officeDocument/2006/relationships/image" Target="../media/image59.png"/><Relationship Id="rId21" Type="http://schemas.openxmlformats.org/officeDocument/2006/relationships/image" Target="../media/image50.png"/><Relationship Id="rId34" Type="http://schemas.openxmlformats.org/officeDocument/2006/relationships/customXml" Target="../ink/ink16.xml"/><Relationship Id="rId42" Type="http://schemas.openxmlformats.org/officeDocument/2006/relationships/customXml" Target="../ink/ink20.xml"/><Relationship Id="rId47" Type="http://schemas.openxmlformats.org/officeDocument/2006/relationships/image" Target="../media/image63.png"/><Relationship Id="rId7" Type="http://schemas.openxmlformats.org/officeDocument/2006/relationships/image" Target="../media/image43.png"/><Relationship Id="rId2" Type="http://schemas.openxmlformats.org/officeDocument/2006/relationships/notesSlide" Target="../notesSlides/notesSlide10.xml"/><Relationship Id="rId16" Type="http://schemas.openxmlformats.org/officeDocument/2006/relationships/customXml" Target="../ink/ink7.xml"/><Relationship Id="rId29" Type="http://schemas.openxmlformats.org/officeDocument/2006/relationships/image" Target="../media/image54.png"/><Relationship Id="rId1" Type="http://schemas.openxmlformats.org/officeDocument/2006/relationships/slideLayout" Target="../slideLayouts/slideLayout42.xml"/><Relationship Id="rId6" Type="http://schemas.openxmlformats.org/officeDocument/2006/relationships/customXml" Target="../ink/ink2.xml"/><Relationship Id="rId11" Type="http://schemas.openxmlformats.org/officeDocument/2006/relationships/image" Target="../media/image45.png"/><Relationship Id="rId24" Type="http://schemas.openxmlformats.org/officeDocument/2006/relationships/customXml" Target="../ink/ink11.xml"/><Relationship Id="rId32" Type="http://schemas.openxmlformats.org/officeDocument/2006/relationships/customXml" Target="../ink/ink15.xml"/><Relationship Id="rId37" Type="http://schemas.openxmlformats.org/officeDocument/2006/relationships/image" Target="../media/image58.png"/><Relationship Id="rId40" Type="http://schemas.openxmlformats.org/officeDocument/2006/relationships/customXml" Target="../ink/ink19.xml"/><Relationship Id="rId45" Type="http://schemas.openxmlformats.org/officeDocument/2006/relationships/image" Target="../media/image62.png"/><Relationship Id="rId5" Type="http://schemas.openxmlformats.org/officeDocument/2006/relationships/image" Target="../media/image42.png"/><Relationship Id="rId15" Type="http://schemas.openxmlformats.org/officeDocument/2006/relationships/image" Target="../media/image47.png"/><Relationship Id="rId23" Type="http://schemas.openxmlformats.org/officeDocument/2006/relationships/image" Target="../media/image51.png"/><Relationship Id="rId28" Type="http://schemas.openxmlformats.org/officeDocument/2006/relationships/customXml" Target="../ink/ink13.xml"/><Relationship Id="rId36" Type="http://schemas.openxmlformats.org/officeDocument/2006/relationships/customXml" Target="../ink/ink17.xml"/><Relationship Id="rId10" Type="http://schemas.openxmlformats.org/officeDocument/2006/relationships/customXml" Target="../ink/ink4.xml"/><Relationship Id="rId19" Type="http://schemas.openxmlformats.org/officeDocument/2006/relationships/image" Target="../media/image49.png"/><Relationship Id="rId31" Type="http://schemas.openxmlformats.org/officeDocument/2006/relationships/image" Target="../media/image55.png"/><Relationship Id="rId44" Type="http://schemas.openxmlformats.org/officeDocument/2006/relationships/customXml" Target="../ink/ink21.xml"/><Relationship Id="rId4" Type="http://schemas.openxmlformats.org/officeDocument/2006/relationships/customXml" Target="../ink/ink1.xml"/><Relationship Id="rId9" Type="http://schemas.openxmlformats.org/officeDocument/2006/relationships/image" Target="../media/image44.png"/><Relationship Id="rId14" Type="http://schemas.openxmlformats.org/officeDocument/2006/relationships/customXml" Target="../ink/ink6.xml"/><Relationship Id="rId22" Type="http://schemas.openxmlformats.org/officeDocument/2006/relationships/customXml" Target="../ink/ink10.xml"/><Relationship Id="rId27" Type="http://schemas.openxmlformats.org/officeDocument/2006/relationships/image" Target="../media/image53.png"/><Relationship Id="rId30" Type="http://schemas.openxmlformats.org/officeDocument/2006/relationships/customXml" Target="../ink/ink14.xml"/><Relationship Id="rId35" Type="http://schemas.openxmlformats.org/officeDocument/2006/relationships/image" Target="../media/image57.png"/><Relationship Id="rId43" Type="http://schemas.openxmlformats.org/officeDocument/2006/relationships/image" Target="../media/image61.png"/><Relationship Id="rId8" Type="http://schemas.openxmlformats.org/officeDocument/2006/relationships/customXml" Target="../ink/ink3.xml"/><Relationship Id="rId3" Type="http://schemas.openxmlformats.org/officeDocument/2006/relationships/image" Target="../media/image41.jpg"/><Relationship Id="rId12" Type="http://schemas.openxmlformats.org/officeDocument/2006/relationships/customXml" Target="../ink/ink5.xml"/><Relationship Id="rId17" Type="http://schemas.openxmlformats.org/officeDocument/2006/relationships/image" Target="../media/image48.png"/><Relationship Id="rId25" Type="http://schemas.openxmlformats.org/officeDocument/2006/relationships/image" Target="../media/image52.png"/><Relationship Id="rId33" Type="http://schemas.openxmlformats.org/officeDocument/2006/relationships/image" Target="../media/image56.png"/><Relationship Id="rId38" Type="http://schemas.openxmlformats.org/officeDocument/2006/relationships/customXml" Target="../ink/ink18.xml"/><Relationship Id="rId46" Type="http://schemas.openxmlformats.org/officeDocument/2006/relationships/customXml" Target="../ink/ink22.xml"/><Relationship Id="rId20" Type="http://schemas.openxmlformats.org/officeDocument/2006/relationships/customXml" Target="../ink/ink9.xml"/><Relationship Id="rId41" Type="http://schemas.openxmlformats.org/officeDocument/2006/relationships/image" Target="../media/image60.png"/></Relationships>
</file>

<file path=ppt/slides/_rels/slide63.xml.rels><?xml version="1.0" encoding="UTF-8" standalone="yes"?>
<Relationships xmlns="http://schemas.openxmlformats.org/package/2006/relationships"><Relationship Id="rId13" Type="http://schemas.openxmlformats.org/officeDocument/2006/relationships/image" Target="../media/image68.png"/><Relationship Id="rId18" Type="http://schemas.openxmlformats.org/officeDocument/2006/relationships/customXml" Target="../ink/ink30.xml"/><Relationship Id="rId26" Type="http://schemas.openxmlformats.org/officeDocument/2006/relationships/customXml" Target="../ink/ink34.xml"/><Relationship Id="rId39" Type="http://schemas.openxmlformats.org/officeDocument/2006/relationships/image" Target="../media/image81.png"/><Relationship Id="rId21" Type="http://schemas.openxmlformats.org/officeDocument/2006/relationships/image" Target="../media/image72.png"/><Relationship Id="rId34" Type="http://schemas.openxmlformats.org/officeDocument/2006/relationships/customXml" Target="../ink/ink38.xml"/><Relationship Id="rId42" Type="http://schemas.openxmlformats.org/officeDocument/2006/relationships/customXml" Target="../ink/ink42.xml"/><Relationship Id="rId47" Type="http://schemas.openxmlformats.org/officeDocument/2006/relationships/image" Target="../media/image85.png"/><Relationship Id="rId7" Type="http://schemas.openxmlformats.org/officeDocument/2006/relationships/image" Target="../media/image65.png"/><Relationship Id="rId2" Type="http://schemas.openxmlformats.org/officeDocument/2006/relationships/notesSlide" Target="../notesSlides/notesSlide11.xml"/><Relationship Id="rId16" Type="http://schemas.openxmlformats.org/officeDocument/2006/relationships/customXml" Target="../ink/ink29.xml"/><Relationship Id="rId29" Type="http://schemas.openxmlformats.org/officeDocument/2006/relationships/image" Target="../media/image76.png"/><Relationship Id="rId1" Type="http://schemas.openxmlformats.org/officeDocument/2006/relationships/slideLayout" Target="../slideLayouts/slideLayout42.xml"/><Relationship Id="rId6" Type="http://schemas.openxmlformats.org/officeDocument/2006/relationships/customXml" Target="../ink/ink24.xml"/><Relationship Id="rId11" Type="http://schemas.openxmlformats.org/officeDocument/2006/relationships/image" Target="../media/image67.png"/><Relationship Id="rId24" Type="http://schemas.openxmlformats.org/officeDocument/2006/relationships/customXml" Target="../ink/ink33.xml"/><Relationship Id="rId32" Type="http://schemas.openxmlformats.org/officeDocument/2006/relationships/customXml" Target="../ink/ink37.xml"/><Relationship Id="rId37" Type="http://schemas.openxmlformats.org/officeDocument/2006/relationships/image" Target="../media/image80.png"/><Relationship Id="rId40" Type="http://schemas.openxmlformats.org/officeDocument/2006/relationships/customXml" Target="../ink/ink41.xml"/><Relationship Id="rId45" Type="http://schemas.openxmlformats.org/officeDocument/2006/relationships/image" Target="../media/image84.png"/><Relationship Id="rId5" Type="http://schemas.openxmlformats.org/officeDocument/2006/relationships/image" Target="../media/image64.png"/><Relationship Id="rId15" Type="http://schemas.openxmlformats.org/officeDocument/2006/relationships/image" Target="../media/image69.png"/><Relationship Id="rId23" Type="http://schemas.openxmlformats.org/officeDocument/2006/relationships/image" Target="../media/image73.png"/><Relationship Id="rId28" Type="http://schemas.openxmlformats.org/officeDocument/2006/relationships/customXml" Target="../ink/ink35.xml"/><Relationship Id="rId36" Type="http://schemas.openxmlformats.org/officeDocument/2006/relationships/customXml" Target="../ink/ink39.xml"/><Relationship Id="rId10" Type="http://schemas.openxmlformats.org/officeDocument/2006/relationships/customXml" Target="../ink/ink26.xml"/><Relationship Id="rId19" Type="http://schemas.openxmlformats.org/officeDocument/2006/relationships/image" Target="../media/image71.png"/><Relationship Id="rId31" Type="http://schemas.openxmlformats.org/officeDocument/2006/relationships/image" Target="../media/image77.png"/><Relationship Id="rId44" Type="http://schemas.openxmlformats.org/officeDocument/2006/relationships/customXml" Target="../ink/ink43.xml"/><Relationship Id="rId4" Type="http://schemas.openxmlformats.org/officeDocument/2006/relationships/customXml" Target="../ink/ink23.xml"/><Relationship Id="rId9" Type="http://schemas.openxmlformats.org/officeDocument/2006/relationships/image" Target="../media/image66.png"/><Relationship Id="rId14" Type="http://schemas.openxmlformats.org/officeDocument/2006/relationships/customXml" Target="../ink/ink28.xml"/><Relationship Id="rId22" Type="http://schemas.openxmlformats.org/officeDocument/2006/relationships/customXml" Target="../ink/ink32.xml"/><Relationship Id="rId27" Type="http://schemas.openxmlformats.org/officeDocument/2006/relationships/image" Target="../media/image75.png"/><Relationship Id="rId30" Type="http://schemas.openxmlformats.org/officeDocument/2006/relationships/customXml" Target="../ink/ink36.xml"/><Relationship Id="rId35" Type="http://schemas.openxmlformats.org/officeDocument/2006/relationships/image" Target="../media/image79.png"/><Relationship Id="rId43" Type="http://schemas.openxmlformats.org/officeDocument/2006/relationships/image" Target="../media/image83.png"/><Relationship Id="rId8" Type="http://schemas.openxmlformats.org/officeDocument/2006/relationships/customXml" Target="../ink/ink25.xml"/><Relationship Id="rId3" Type="http://schemas.openxmlformats.org/officeDocument/2006/relationships/image" Target="../media/image41.jpg"/><Relationship Id="rId12" Type="http://schemas.openxmlformats.org/officeDocument/2006/relationships/customXml" Target="../ink/ink27.xml"/><Relationship Id="rId17" Type="http://schemas.openxmlformats.org/officeDocument/2006/relationships/image" Target="../media/image70.png"/><Relationship Id="rId25" Type="http://schemas.openxmlformats.org/officeDocument/2006/relationships/image" Target="../media/image74.png"/><Relationship Id="rId33" Type="http://schemas.openxmlformats.org/officeDocument/2006/relationships/image" Target="../media/image78.png"/><Relationship Id="rId38" Type="http://schemas.openxmlformats.org/officeDocument/2006/relationships/customXml" Target="../ink/ink40.xml"/><Relationship Id="rId46" Type="http://schemas.openxmlformats.org/officeDocument/2006/relationships/customXml" Target="../ink/ink44.xml"/><Relationship Id="rId20" Type="http://schemas.openxmlformats.org/officeDocument/2006/relationships/customXml" Target="../ink/ink31.xml"/><Relationship Id="rId41" Type="http://schemas.openxmlformats.org/officeDocument/2006/relationships/image" Target="../media/image82.png"/></Relationships>
</file>

<file path=ppt/slides/_rels/slide64.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2.xml"/><Relationship Id="rId1" Type="http://schemas.openxmlformats.org/officeDocument/2006/relationships/slideLayout" Target="../slideLayouts/slideLayout4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8.xml"/></Relationships>
</file>

<file path=ppt/slides/_rels/slide66.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4.xml"/><Relationship Id="rId1" Type="http://schemas.openxmlformats.org/officeDocument/2006/relationships/slideLayout" Target="../slideLayouts/slideLayout42.xml"/></Relationships>
</file>

<file path=ppt/slides/_rels/slide67.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68.xml.rels><?xml version="1.0" encoding="UTF-8" standalone="yes"?>
<Relationships xmlns="http://schemas.openxmlformats.org/package/2006/relationships"><Relationship Id="rId13" Type="http://schemas.openxmlformats.org/officeDocument/2006/relationships/image" Target="../media/image94.png"/><Relationship Id="rId18" Type="http://schemas.openxmlformats.org/officeDocument/2006/relationships/customXml" Target="../ink/ink52.xml"/><Relationship Id="rId26" Type="http://schemas.openxmlformats.org/officeDocument/2006/relationships/customXml" Target="../ink/ink56.xml"/><Relationship Id="rId3" Type="http://schemas.openxmlformats.org/officeDocument/2006/relationships/image" Target="../media/image45.jpg"/><Relationship Id="rId21" Type="http://schemas.openxmlformats.org/officeDocument/2006/relationships/image" Target="../media/image98.png"/><Relationship Id="rId34" Type="http://schemas.openxmlformats.org/officeDocument/2006/relationships/customXml" Target="../ink/ink60.xml"/><Relationship Id="rId7" Type="http://schemas.openxmlformats.org/officeDocument/2006/relationships/image" Target="../media/image91.png"/><Relationship Id="rId12" Type="http://schemas.openxmlformats.org/officeDocument/2006/relationships/customXml" Target="../ink/ink49.xml"/><Relationship Id="rId17" Type="http://schemas.openxmlformats.org/officeDocument/2006/relationships/image" Target="../media/image96.png"/><Relationship Id="rId25" Type="http://schemas.openxmlformats.org/officeDocument/2006/relationships/image" Target="../media/image100.png"/><Relationship Id="rId33" Type="http://schemas.openxmlformats.org/officeDocument/2006/relationships/image" Target="../media/image104.png"/><Relationship Id="rId2" Type="http://schemas.openxmlformats.org/officeDocument/2006/relationships/notesSlide" Target="../notesSlides/notesSlide16.xml"/><Relationship Id="rId16" Type="http://schemas.openxmlformats.org/officeDocument/2006/relationships/customXml" Target="../ink/ink51.xml"/><Relationship Id="rId20" Type="http://schemas.openxmlformats.org/officeDocument/2006/relationships/customXml" Target="../ink/ink53.xml"/><Relationship Id="rId29" Type="http://schemas.openxmlformats.org/officeDocument/2006/relationships/image" Target="../media/image102.png"/><Relationship Id="rId1" Type="http://schemas.openxmlformats.org/officeDocument/2006/relationships/slideLayout" Target="../slideLayouts/slideLayout29.xml"/><Relationship Id="rId6" Type="http://schemas.openxmlformats.org/officeDocument/2006/relationships/customXml" Target="../ink/ink46.xml"/><Relationship Id="rId11" Type="http://schemas.openxmlformats.org/officeDocument/2006/relationships/image" Target="../media/image93.png"/><Relationship Id="rId24" Type="http://schemas.openxmlformats.org/officeDocument/2006/relationships/customXml" Target="../ink/ink55.xml"/><Relationship Id="rId32" Type="http://schemas.openxmlformats.org/officeDocument/2006/relationships/customXml" Target="../ink/ink59.xml"/><Relationship Id="rId5" Type="http://schemas.openxmlformats.org/officeDocument/2006/relationships/image" Target="../media/image90.png"/><Relationship Id="rId15" Type="http://schemas.openxmlformats.org/officeDocument/2006/relationships/image" Target="../media/image95.png"/><Relationship Id="rId23" Type="http://schemas.openxmlformats.org/officeDocument/2006/relationships/image" Target="../media/image99.png"/><Relationship Id="rId28" Type="http://schemas.openxmlformats.org/officeDocument/2006/relationships/customXml" Target="../ink/ink57.xml"/><Relationship Id="rId10" Type="http://schemas.openxmlformats.org/officeDocument/2006/relationships/customXml" Target="../ink/ink48.xml"/><Relationship Id="rId19" Type="http://schemas.openxmlformats.org/officeDocument/2006/relationships/image" Target="../media/image97.png"/><Relationship Id="rId31" Type="http://schemas.openxmlformats.org/officeDocument/2006/relationships/image" Target="../media/image103.png"/><Relationship Id="rId4" Type="http://schemas.openxmlformats.org/officeDocument/2006/relationships/customXml" Target="../ink/ink45.xml"/><Relationship Id="rId9" Type="http://schemas.openxmlformats.org/officeDocument/2006/relationships/image" Target="../media/image92.png"/><Relationship Id="rId14" Type="http://schemas.openxmlformats.org/officeDocument/2006/relationships/customXml" Target="../ink/ink50.xml"/><Relationship Id="rId22" Type="http://schemas.openxmlformats.org/officeDocument/2006/relationships/customXml" Target="../ink/ink54.xml"/><Relationship Id="rId27" Type="http://schemas.openxmlformats.org/officeDocument/2006/relationships/image" Target="../media/image101.png"/><Relationship Id="rId30" Type="http://schemas.openxmlformats.org/officeDocument/2006/relationships/customXml" Target="../ink/ink58.xml"/><Relationship Id="rId35" Type="http://schemas.openxmlformats.org/officeDocument/2006/relationships/image" Target="../media/image105.png"/><Relationship Id="rId8" Type="http://schemas.openxmlformats.org/officeDocument/2006/relationships/customXml" Target="../ink/ink47.xml"/></Relationships>
</file>

<file path=ppt/slides/_rels/slide6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3" Type="http://schemas.openxmlformats.org/officeDocument/2006/relationships/image" Target="../media/image94.png"/><Relationship Id="rId18" Type="http://schemas.openxmlformats.org/officeDocument/2006/relationships/customXml" Target="../ink/ink68.xml"/><Relationship Id="rId26" Type="http://schemas.openxmlformats.org/officeDocument/2006/relationships/customXml" Target="../ink/ink72.xml"/><Relationship Id="rId3" Type="http://schemas.openxmlformats.org/officeDocument/2006/relationships/image" Target="../media/image45.jpg"/><Relationship Id="rId21" Type="http://schemas.openxmlformats.org/officeDocument/2006/relationships/image" Target="../media/image98.png"/><Relationship Id="rId34" Type="http://schemas.openxmlformats.org/officeDocument/2006/relationships/customXml" Target="../ink/ink76.xml"/><Relationship Id="rId7" Type="http://schemas.openxmlformats.org/officeDocument/2006/relationships/image" Target="../media/image91.png"/><Relationship Id="rId12" Type="http://schemas.openxmlformats.org/officeDocument/2006/relationships/customXml" Target="../ink/ink65.xml"/><Relationship Id="rId17" Type="http://schemas.openxmlformats.org/officeDocument/2006/relationships/image" Target="../media/image96.png"/><Relationship Id="rId25" Type="http://schemas.openxmlformats.org/officeDocument/2006/relationships/image" Target="../media/image100.png"/><Relationship Id="rId33" Type="http://schemas.openxmlformats.org/officeDocument/2006/relationships/image" Target="../media/image104.png"/><Relationship Id="rId2" Type="http://schemas.openxmlformats.org/officeDocument/2006/relationships/notesSlide" Target="../notesSlides/notesSlide18.xml"/><Relationship Id="rId16" Type="http://schemas.openxmlformats.org/officeDocument/2006/relationships/customXml" Target="../ink/ink67.xml"/><Relationship Id="rId20" Type="http://schemas.openxmlformats.org/officeDocument/2006/relationships/customXml" Target="../ink/ink69.xml"/><Relationship Id="rId29" Type="http://schemas.openxmlformats.org/officeDocument/2006/relationships/image" Target="../media/image102.png"/><Relationship Id="rId1" Type="http://schemas.openxmlformats.org/officeDocument/2006/relationships/slideLayout" Target="../slideLayouts/slideLayout29.xml"/><Relationship Id="rId6" Type="http://schemas.openxmlformats.org/officeDocument/2006/relationships/customXml" Target="../ink/ink62.xml"/><Relationship Id="rId11" Type="http://schemas.openxmlformats.org/officeDocument/2006/relationships/image" Target="../media/image93.png"/><Relationship Id="rId24" Type="http://schemas.openxmlformats.org/officeDocument/2006/relationships/customXml" Target="../ink/ink71.xml"/><Relationship Id="rId32" Type="http://schemas.openxmlformats.org/officeDocument/2006/relationships/customXml" Target="../ink/ink75.xml"/><Relationship Id="rId5" Type="http://schemas.openxmlformats.org/officeDocument/2006/relationships/image" Target="../media/image90.png"/><Relationship Id="rId15" Type="http://schemas.openxmlformats.org/officeDocument/2006/relationships/image" Target="../media/image95.png"/><Relationship Id="rId23" Type="http://schemas.openxmlformats.org/officeDocument/2006/relationships/image" Target="../media/image99.png"/><Relationship Id="rId28" Type="http://schemas.openxmlformats.org/officeDocument/2006/relationships/customXml" Target="../ink/ink73.xml"/><Relationship Id="rId10" Type="http://schemas.openxmlformats.org/officeDocument/2006/relationships/customXml" Target="../ink/ink64.xml"/><Relationship Id="rId19" Type="http://schemas.openxmlformats.org/officeDocument/2006/relationships/image" Target="../media/image97.png"/><Relationship Id="rId31" Type="http://schemas.openxmlformats.org/officeDocument/2006/relationships/image" Target="../media/image103.png"/><Relationship Id="rId4" Type="http://schemas.openxmlformats.org/officeDocument/2006/relationships/customXml" Target="../ink/ink61.xml"/><Relationship Id="rId9" Type="http://schemas.openxmlformats.org/officeDocument/2006/relationships/image" Target="../media/image92.png"/><Relationship Id="rId14" Type="http://schemas.openxmlformats.org/officeDocument/2006/relationships/customXml" Target="../ink/ink66.xml"/><Relationship Id="rId22" Type="http://schemas.openxmlformats.org/officeDocument/2006/relationships/customXml" Target="../ink/ink70.xml"/><Relationship Id="rId27" Type="http://schemas.openxmlformats.org/officeDocument/2006/relationships/image" Target="../media/image101.png"/><Relationship Id="rId30" Type="http://schemas.openxmlformats.org/officeDocument/2006/relationships/customXml" Target="../ink/ink74.xml"/><Relationship Id="rId35" Type="http://schemas.openxmlformats.org/officeDocument/2006/relationships/image" Target="../media/image105.png"/><Relationship Id="rId8" Type="http://schemas.openxmlformats.org/officeDocument/2006/relationships/customXml" Target="../ink/ink63.xml"/></Relationships>
</file>

<file path=ppt/slides/_rels/slide7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74.xml.rels><?xml version="1.0" encoding="UTF-8" standalone="yes"?>
<Relationships xmlns="http://schemas.openxmlformats.org/package/2006/relationships"><Relationship Id="rId13" Type="http://schemas.openxmlformats.org/officeDocument/2006/relationships/image" Target="../media/image94.png"/><Relationship Id="rId18" Type="http://schemas.openxmlformats.org/officeDocument/2006/relationships/customXml" Target="../ink/ink84.xml"/><Relationship Id="rId26" Type="http://schemas.openxmlformats.org/officeDocument/2006/relationships/customXml" Target="../ink/ink88.xml"/><Relationship Id="rId3" Type="http://schemas.openxmlformats.org/officeDocument/2006/relationships/image" Target="../media/image45.jpg"/><Relationship Id="rId21" Type="http://schemas.openxmlformats.org/officeDocument/2006/relationships/image" Target="../media/image98.png"/><Relationship Id="rId34" Type="http://schemas.openxmlformats.org/officeDocument/2006/relationships/customXml" Target="../ink/ink92.xml"/><Relationship Id="rId7" Type="http://schemas.openxmlformats.org/officeDocument/2006/relationships/image" Target="../media/image91.png"/><Relationship Id="rId12" Type="http://schemas.openxmlformats.org/officeDocument/2006/relationships/customXml" Target="../ink/ink81.xml"/><Relationship Id="rId17" Type="http://schemas.openxmlformats.org/officeDocument/2006/relationships/image" Target="../media/image96.png"/><Relationship Id="rId25" Type="http://schemas.openxmlformats.org/officeDocument/2006/relationships/image" Target="../media/image100.png"/><Relationship Id="rId33" Type="http://schemas.openxmlformats.org/officeDocument/2006/relationships/image" Target="../media/image104.png"/><Relationship Id="rId2" Type="http://schemas.openxmlformats.org/officeDocument/2006/relationships/notesSlide" Target="../notesSlides/notesSlide22.xml"/><Relationship Id="rId16" Type="http://schemas.openxmlformats.org/officeDocument/2006/relationships/customXml" Target="../ink/ink83.xml"/><Relationship Id="rId20" Type="http://schemas.openxmlformats.org/officeDocument/2006/relationships/customXml" Target="../ink/ink85.xml"/><Relationship Id="rId29" Type="http://schemas.openxmlformats.org/officeDocument/2006/relationships/image" Target="../media/image102.png"/><Relationship Id="rId1" Type="http://schemas.openxmlformats.org/officeDocument/2006/relationships/slideLayout" Target="../slideLayouts/slideLayout29.xml"/><Relationship Id="rId6" Type="http://schemas.openxmlformats.org/officeDocument/2006/relationships/customXml" Target="../ink/ink78.xml"/><Relationship Id="rId11" Type="http://schemas.openxmlformats.org/officeDocument/2006/relationships/image" Target="../media/image93.png"/><Relationship Id="rId24" Type="http://schemas.openxmlformats.org/officeDocument/2006/relationships/customXml" Target="../ink/ink87.xml"/><Relationship Id="rId32" Type="http://schemas.openxmlformats.org/officeDocument/2006/relationships/customXml" Target="../ink/ink91.xml"/><Relationship Id="rId5" Type="http://schemas.openxmlformats.org/officeDocument/2006/relationships/image" Target="../media/image90.png"/><Relationship Id="rId15" Type="http://schemas.openxmlformats.org/officeDocument/2006/relationships/image" Target="../media/image95.png"/><Relationship Id="rId23" Type="http://schemas.openxmlformats.org/officeDocument/2006/relationships/image" Target="../media/image99.png"/><Relationship Id="rId28" Type="http://schemas.openxmlformats.org/officeDocument/2006/relationships/customXml" Target="../ink/ink89.xml"/><Relationship Id="rId10" Type="http://schemas.openxmlformats.org/officeDocument/2006/relationships/customXml" Target="../ink/ink80.xml"/><Relationship Id="rId19" Type="http://schemas.openxmlformats.org/officeDocument/2006/relationships/image" Target="../media/image97.png"/><Relationship Id="rId31" Type="http://schemas.openxmlformats.org/officeDocument/2006/relationships/image" Target="../media/image103.png"/><Relationship Id="rId4" Type="http://schemas.openxmlformats.org/officeDocument/2006/relationships/customXml" Target="../ink/ink77.xml"/><Relationship Id="rId9" Type="http://schemas.openxmlformats.org/officeDocument/2006/relationships/image" Target="../media/image92.png"/><Relationship Id="rId14" Type="http://schemas.openxmlformats.org/officeDocument/2006/relationships/customXml" Target="../ink/ink82.xml"/><Relationship Id="rId22" Type="http://schemas.openxmlformats.org/officeDocument/2006/relationships/customXml" Target="../ink/ink86.xml"/><Relationship Id="rId27" Type="http://schemas.openxmlformats.org/officeDocument/2006/relationships/image" Target="../media/image101.png"/><Relationship Id="rId30" Type="http://schemas.openxmlformats.org/officeDocument/2006/relationships/customXml" Target="../ink/ink90.xml"/><Relationship Id="rId35" Type="http://schemas.openxmlformats.org/officeDocument/2006/relationships/image" Target="../media/image105.png"/><Relationship Id="rId8" Type="http://schemas.openxmlformats.org/officeDocument/2006/relationships/customXml" Target="../ink/ink79.xml"/></Relationships>
</file>

<file path=ppt/slides/_rels/slide75.xml.rels><?xml version="1.0" encoding="UTF-8" standalone="yes"?>
<Relationships xmlns="http://schemas.openxmlformats.org/package/2006/relationships"><Relationship Id="rId26" Type="http://schemas.openxmlformats.org/officeDocument/2006/relationships/customXml" Target="../ink/ink104.xml"/><Relationship Id="rId21" Type="http://schemas.openxmlformats.org/officeDocument/2006/relationships/image" Target="../media/image115.png"/><Relationship Id="rId42" Type="http://schemas.openxmlformats.org/officeDocument/2006/relationships/customXml" Target="../ink/ink112.xml"/><Relationship Id="rId47" Type="http://schemas.openxmlformats.org/officeDocument/2006/relationships/image" Target="../media/image128.png"/><Relationship Id="rId63" Type="http://schemas.openxmlformats.org/officeDocument/2006/relationships/image" Target="../media/image136.png"/><Relationship Id="rId68" Type="http://schemas.openxmlformats.org/officeDocument/2006/relationships/customXml" Target="../ink/ink125.xml"/><Relationship Id="rId84" Type="http://schemas.openxmlformats.org/officeDocument/2006/relationships/customXml" Target="../ink/ink133.xml"/><Relationship Id="rId89" Type="http://schemas.openxmlformats.org/officeDocument/2006/relationships/image" Target="../media/image149.png"/><Relationship Id="rId16" Type="http://schemas.openxmlformats.org/officeDocument/2006/relationships/customXml" Target="../ink/ink99.xml"/><Relationship Id="rId11" Type="http://schemas.openxmlformats.org/officeDocument/2006/relationships/image" Target="../media/image110.png"/><Relationship Id="rId32" Type="http://schemas.openxmlformats.org/officeDocument/2006/relationships/customXml" Target="../ink/ink107.xml"/><Relationship Id="rId37" Type="http://schemas.openxmlformats.org/officeDocument/2006/relationships/image" Target="../media/image123.png"/><Relationship Id="rId53" Type="http://schemas.openxmlformats.org/officeDocument/2006/relationships/image" Target="../media/image131.png"/><Relationship Id="rId58" Type="http://schemas.openxmlformats.org/officeDocument/2006/relationships/customXml" Target="../ink/ink120.xml"/><Relationship Id="rId74" Type="http://schemas.openxmlformats.org/officeDocument/2006/relationships/customXml" Target="../ink/ink128.xml"/><Relationship Id="rId79" Type="http://schemas.openxmlformats.org/officeDocument/2006/relationships/image" Target="../media/image144.png"/><Relationship Id="rId5" Type="http://schemas.openxmlformats.org/officeDocument/2006/relationships/image" Target="../media/image107.png"/><Relationship Id="rId90" Type="http://schemas.openxmlformats.org/officeDocument/2006/relationships/customXml" Target="../ink/ink136.xml"/><Relationship Id="rId14" Type="http://schemas.openxmlformats.org/officeDocument/2006/relationships/customXml" Target="../ink/ink98.xml"/><Relationship Id="rId22" Type="http://schemas.openxmlformats.org/officeDocument/2006/relationships/customXml" Target="../ink/ink102.xml"/><Relationship Id="rId27" Type="http://schemas.openxmlformats.org/officeDocument/2006/relationships/image" Target="../media/image118.png"/><Relationship Id="rId30" Type="http://schemas.openxmlformats.org/officeDocument/2006/relationships/customXml" Target="../ink/ink106.xml"/><Relationship Id="rId35" Type="http://schemas.openxmlformats.org/officeDocument/2006/relationships/image" Target="../media/image122.png"/><Relationship Id="rId43" Type="http://schemas.openxmlformats.org/officeDocument/2006/relationships/image" Target="../media/image126.png"/><Relationship Id="rId48" Type="http://schemas.openxmlformats.org/officeDocument/2006/relationships/customXml" Target="../ink/ink115.xml"/><Relationship Id="rId56" Type="http://schemas.openxmlformats.org/officeDocument/2006/relationships/customXml" Target="../ink/ink119.xml"/><Relationship Id="rId64" Type="http://schemas.openxmlformats.org/officeDocument/2006/relationships/customXml" Target="../ink/ink123.xml"/><Relationship Id="rId69" Type="http://schemas.openxmlformats.org/officeDocument/2006/relationships/image" Target="../media/image139.png"/><Relationship Id="rId77" Type="http://schemas.openxmlformats.org/officeDocument/2006/relationships/image" Target="../media/image143.png"/><Relationship Id="rId8" Type="http://schemas.openxmlformats.org/officeDocument/2006/relationships/customXml" Target="../ink/ink95.xml"/><Relationship Id="rId51" Type="http://schemas.openxmlformats.org/officeDocument/2006/relationships/image" Target="../media/image130.png"/><Relationship Id="rId72" Type="http://schemas.openxmlformats.org/officeDocument/2006/relationships/customXml" Target="../ink/ink127.xml"/><Relationship Id="rId80" Type="http://schemas.openxmlformats.org/officeDocument/2006/relationships/customXml" Target="../ink/ink131.xml"/><Relationship Id="rId85" Type="http://schemas.openxmlformats.org/officeDocument/2006/relationships/image" Target="../media/image147.png"/><Relationship Id="rId3" Type="http://schemas.openxmlformats.org/officeDocument/2006/relationships/image" Target="../media/image45.jpg"/><Relationship Id="rId12" Type="http://schemas.openxmlformats.org/officeDocument/2006/relationships/customXml" Target="../ink/ink97.xml"/><Relationship Id="rId17" Type="http://schemas.openxmlformats.org/officeDocument/2006/relationships/image" Target="../media/image113.png"/><Relationship Id="rId25" Type="http://schemas.openxmlformats.org/officeDocument/2006/relationships/image" Target="../media/image117.png"/><Relationship Id="rId33" Type="http://schemas.openxmlformats.org/officeDocument/2006/relationships/image" Target="../media/image121.png"/><Relationship Id="rId38" Type="http://schemas.openxmlformats.org/officeDocument/2006/relationships/customXml" Target="../ink/ink110.xml"/><Relationship Id="rId46" Type="http://schemas.openxmlformats.org/officeDocument/2006/relationships/customXml" Target="../ink/ink114.xml"/><Relationship Id="rId59" Type="http://schemas.openxmlformats.org/officeDocument/2006/relationships/image" Target="../media/image134.png"/><Relationship Id="rId67" Type="http://schemas.openxmlformats.org/officeDocument/2006/relationships/image" Target="../media/image138.png"/><Relationship Id="rId20" Type="http://schemas.openxmlformats.org/officeDocument/2006/relationships/customXml" Target="../ink/ink101.xml"/><Relationship Id="rId41" Type="http://schemas.openxmlformats.org/officeDocument/2006/relationships/image" Target="../media/image125.png"/><Relationship Id="rId54" Type="http://schemas.openxmlformats.org/officeDocument/2006/relationships/customXml" Target="../ink/ink118.xml"/><Relationship Id="rId62" Type="http://schemas.openxmlformats.org/officeDocument/2006/relationships/customXml" Target="../ink/ink122.xml"/><Relationship Id="rId70" Type="http://schemas.openxmlformats.org/officeDocument/2006/relationships/customXml" Target="../ink/ink126.xml"/><Relationship Id="rId75" Type="http://schemas.openxmlformats.org/officeDocument/2006/relationships/image" Target="../media/image142.png"/><Relationship Id="rId83" Type="http://schemas.openxmlformats.org/officeDocument/2006/relationships/image" Target="../media/image146.png"/><Relationship Id="rId88" Type="http://schemas.openxmlformats.org/officeDocument/2006/relationships/customXml" Target="../ink/ink135.xml"/><Relationship Id="rId91" Type="http://schemas.openxmlformats.org/officeDocument/2006/relationships/image" Target="../media/image150.png"/><Relationship Id="rId1" Type="http://schemas.openxmlformats.org/officeDocument/2006/relationships/slideLayout" Target="../slideLayouts/slideLayout29.xml"/><Relationship Id="rId6" Type="http://schemas.openxmlformats.org/officeDocument/2006/relationships/customXml" Target="../ink/ink94.xml"/><Relationship Id="rId15" Type="http://schemas.openxmlformats.org/officeDocument/2006/relationships/image" Target="../media/image112.png"/><Relationship Id="rId23" Type="http://schemas.openxmlformats.org/officeDocument/2006/relationships/image" Target="../media/image116.png"/><Relationship Id="rId28" Type="http://schemas.openxmlformats.org/officeDocument/2006/relationships/customXml" Target="../ink/ink105.xml"/><Relationship Id="rId36" Type="http://schemas.openxmlformats.org/officeDocument/2006/relationships/customXml" Target="../ink/ink109.xml"/><Relationship Id="rId49" Type="http://schemas.openxmlformats.org/officeDocument/2006/relationships/image" Target="../media/image129.png"/><Relationship Id="rId57" Type="http://schemas.openxmlformats.org/officeDocument/2006/relationships/image" Target="../media/image133.png"/><Relationship Id="rId10" Type="http://schemas.openxmlformats.org/officeDocument/2006/relationships/customXml" Target="../ink/ink96.xml"/><Relationship Id="rId31" Type="http://schemas.openxmlformats.org/officeDocument/2006/relationships/image" Target="../media/image120.png"/><Relationship Id="rId44" Type="http://schemas.openxmlformats.org/officeDocument/2006/relationships/customXml" Target="../ink/ink113.xml"/><Relationship Id="rId52" Type="http://schemas.openxmlformats.org/officeDocument/2006/relationships/customXml" Target="../ink/ink117.xml"/><Relationship Id="rId60" Type="http://schemas.openxmlformats.org/officeDocument/2006/relationships/customXml" Target="../ink/ink121.xml"/><Relationship Id="rId65" Type="http://schemas.openxmlformats.org/officeDocument/2006/relationships/image" Target="../media/image137.png"/><Relationship Id="rId73" Type="http://schemas.openxmlformats.org/officeDocument/2006/relationships/image" Target="../media/image141.png"/><Relationship Id="rId78" Type="http://schemas.openxmlformats.org/officeDocument/2006/relationships/customXml" Target="../ink/ink130.xml"/><Relationship Id="rId81" Type="http://schemas.openxmlformats.org/officeDocument/2006/relationships/image" Target="../media/image145.png"/><Relationship Id="rId86" Type="http://schemas.openxmlformats.org/officeDocument/2006/relationships/customXml" Target="../ink/ink134.xml"/><Relationship Id="rId4" Type="http://schemas.openxmlformats.org/officeDocument/2006/relationships/customXml" Target="../ink/ink93.xml"/><Relationship Id="rId9" Type="http://schemas.openxmlformats.org/officeDocument/2006/relationships/image" Target="../media/image109.png"/><Relationship Id="rId13" Type="http://schemas.openxmlformats.org/officeDocument/2006/relationships/image" Target="../media/image111.png"/><Relationship Id="rId18" Type="http://schemas.openxmlformats.org/officeDocument/2006/relationships/customXml" Target="../ink/ink100.xml"/><Relationship Id="rId39" Type="http://schemas.openxmlformats.org/officeDocument/2006/relationships/image" Target="../media/image124.png"/><Relationship Id="rId34" Type="http://schemas.openxmlformats.org/officeDocument/2006/relationships/customXml" Target="../ink/ink108.xml"/><Relationship Id="rId50" Type="http://schemas.openxmlformats.org/officeDocument/2006/relationships/customXml" Target="../ink/ink116.xml"/><Relationship Id="rId55" Type="http://schemas.openxmlformats.org/officeDocument/2006/relationships/image" Target="../media/image132.png"/><Relationship Id="rId76" Type="http://schemas.openxmlformats.org/officeDocument/2006/relationships/customXml" Target="../ink/ink129.xml"/><Relationship Id="rId7" Type="http://schemas.openxmlformats.org/officeDocument/2006/relationships/image" Target="../media/image108.png"/><Relationship Id="rId71" Type="http://schemas.openxmlformats.org/officeDocument/2006/relationships/image" Target="../media/image140.png"/><Relationship Id="rId2" Type="http://schemas.openxmlformats.org/officeDocument/2006/relationships/notesSlide" Target="../notesSlides/notesSlide23.xml"/><Relationship Id="rId29" Type="http://schemas.openxmlformats.org/officeDocument/2006/relationships/image" Target="../media/image119.png"/><Relationship Id="rId24" Type="http://schemas.openxmlformats.org/officeDocument/2006/relationships/customXml" Target="../ink/ink103.xml"/><Relationship Id="rId40" Type="http://schemas.openxmlformats.org/officeDocument/2006/relationships/customXml" Target="../ink/ink111.xml"/><Relationship Id="rId45" Type="http://schemas.openxmlformats.org/officeDocument/2006/relationships/image" Target="../media/image127.png"/><Relationship Id="rId66" Type="http://schemas.openxmlformats.org/officeDocument/2006/relationships/customXml" Target="../ink/ink124.xml"/><Relationship Id="rId87" Type="http://schemas.openxmlformats.org/officeDocument/2006/relationships/image" Target="../media/image148.png"/><Relationship Id="rId61" Type="http://schemas.openxmlformats.org/officeDocument/2006/relationships/image" Target="../media/image135.png"/><Relationship Id="rId82" Type="http://schemas.openxmlformats.org/officeDocument/2006/relationships/customXml" Target="../ink/ink132.xml"/><Relationship Id="rId19" Type="http://schemas.openxmlformats.org/officeDocument/2006/relationships/image" Target="../media/image114.png"/></Relationships>
</file>

<file path=ppt/slides/_rels/slide76.xml.rels><?xml version="1.0" encoding="UTF-8" standalone="yes"?>
<Relationships xmlns="http://schemas.openxmlformats.org/package/2006/relationships"><Relationship Id="rId13" Type="http://schemas.openxmlformats.org/officeDocument/2006/relationships/image" Target="../media/image111.png"/><Relationship Id="rId18" Type="http://schemas.openxmlformats.org/officeDocument/2006/relationships/customXml" Target="../ink/ink144.xml"/><Relationship Id="rId26" Type="http://schemas.openxmlformats.org/officeDocument/2006/relationships/customXml" Target="../ink/ink148.xml"/><Relationship Id="rId39" Type="http://schemas.openxmlformats.org/officeDocument/2006/relationships/image" Target="../media/image154.png"/><Relationship Id="rId21" Type="http://schemas.openxmlformats.org/officeDocument/2006/relationships/image" Target="../media/image115.png"/><Relationship Id="rId34" Type="http://schemas.openxmlformats.org/officeDocument/2006/relationships/customXml" Target="../ink/ink152.xml"/><Relationship Id="rId42" Type="http://schemas.openxmlformats.org/officeDocument/2006/relationships/customXml" Target="../ink/ink156.xml"/><Relationship Id="rId47" Type="http://schemas.openxmlformats.org/officeDocument/2006/relationships/image" Target="../media/image158.png"/><Relationship Id="rId50" Type="http://schemas.openxmlformats.org/officeDocument/2006/relationships/customXml" Target="../ink/ink160.xml"/><Relationship Id="rId55" Type="http://schemas.openxmlformats.org/officeDocument/2006/relationships/image" Target="../media/image162.png"/><Relationship Id="rId7" Type="http://schemas.openxmlformats.org/officeDocument/2006/relationships/image" Target="../media/image108.png"/><Relationship Id="rId2" Type="http://schemas.openxmlformats.org/officeDocument/2006/relationships/notesSlide" Target="../notesSlides/notesSlide24.xml"/><Relationship Id="rId16" Type="http://schemas.openxmlformats.org/officeDocument/2006/relationships/customXml" Target="../ink/ink143.xml"/><Relationship Id="rId29" Type="http://schemas.openxmlformats.org/officeDocument/2006/relationships/image" Target="../media/image119.png"/><Relationship Id="rId11" Type="http://schemas.openxmlformats.org/officeDocument/2006/relationships/image" Target="../media/image110.png"/><Relationship Id="rId24" Type="http://schemas.openxmlformats.org/officeDocument/2006/relationships/customXml" Target="../ink/ink147.xml"/><Relationship Id="rId32" Type="http://schemas.openxmlformats.org/officeDocument/2006/relationships/customXml" Target="../ink/ink151.xml"/><Relationship Id="rId37" Type="http://schemas.openxmlformats.org/officeDocument/2006/relationships/image" Target="../media/image153.png"/><Relationship Id="rId40" Type="http://schemas.openxmlformats.org/officeDocument/2006/relationships/customXml" Target="../ink/ink155.xml"/><Relationship Id="rId45" Type="http://schemas.openxmlformats.org/officeDocument/2006/relationships/image" Target="../media/image157.png"/><Relationship Id="rId53" Type="http://schemas.openxmlformats.org/officeDocument/2006/relationships/image" Target="../media/image161.png"/><Relationship Id="rId5" Type="http://schemas.openxmlformats.org/officeDocument/2006/relationships/image" Target="../media/image107.png"/><Relationship Id="rId19" Type="http://schemas.openxmlformats.org/officeDocument/2006/relationships/image" Target="../media/image114.png"/><Relationship Id="rId4" Type="http://schemas.openxmlformats.org/officeDocument/2006/relationships/customXml" Target="../ink/ink137.xml"/><Relationship Id="rId9" Type="http://schemas.openxmlformats.org/officeDocument/2006/relationships/image" Target="../media/image109.png"/><Relationship Id="rId14" Type="http://schemas.openxmlformats.org/officeDocument/2006/relationships/customXml" Target="../ink/ink142.xml"/><Relationship Id="rId22" Type="http://schemas.openxmlformats.org/officeDocument/2006/relationships/customXml" Target="../ink/ink146.xml"/><Relationship Id="rId27" Type="http://schemas.openxmlformats.org/officeDocument/2006/relationships/image" Target="../media/image118.png"/><Relationship Id="rId30" Type="http://schemas.openxmlformats.org/officeDocument/2006/relationships/customXml" Target="../ink/ink150.xml"/><Relationship Id="rId35" Type="http://schemas.openxmlformats.org/officeDocument/2006/relationships/image" Target="../media/image152.png"/><Relationship Id="rId43" Type="http://schemas.openxmlformats.org/officeDocument/2006/relationships/image" Target="../media/image156.png"/><Relationship Id="rId48" Type="http://schemas.openxmlformats.org/officeDocument/2006/relationships/customXml" Target="../ink/ink159.xml"/><Relationship Id="rId56" Type="http://schemas.openxmlformats.org/officeDocument/2006/relationships/customXml" Target="../ink/ink163.xml"/><Relationship Id="rId8" Type="http://schemas.openxmlformats.org/officeDocument/2006/relationships/customXml" Target="../ink/ink139.xml"/><Relationship Id="rId51" Type="http://schemas.openxmlformats.org/officeDocument/2006/relationships/image" Target="../media/image160.png"/><Relationship Id="rId3" Type="http://schemas.openxmlformats.org/officeDocument/2006/relationships/image" Target="../media/image45.jpg"/><Relationship Id="rId12" Type="http://schemas.openxmlformats.org/officeDocument/2006/relationships/customXml" Target="../ink/ink141.xml"/><Relationship Id="rId17" Type="http://schemas.openxmlformats.org/officeDocument/2006/relationships/image" Target="../media/image113.png"/><Relationship Id="rId25" Type="http://schemas.openxmlformats.org/officeDocument/2006/relationships/image" Target="../media/image117.png"/><Relationship Id="rId33" Type="http://schemas.openxmlformats.org/officeDocument/2006/relationships/image" Target="../media/image151.png"/><Relationship Id="rId38" Type="http://schemas.openxmlformats.org/officeDocument/2006/relationships/customXml" Target="../ink/ink154.xml"/><Relationship Id="rId46" Type="http://schemas.openxmlformats.org/officeDocument/2006/relationships/customXml" Target="../ink/ink158.xml"/><Relationship Id="rId20" Type="http://schemas.openxmlformats.org/officeDocument/2006/relationships/customXml" Target="../ink/ink145.xml"/><Relationship Id="rId41" Type="http://schemas.openxmlformats.org/officeDocument/2006/relationships/image" Target="../media/image155.png"/><Relationship Id="rId54" Type="http://schemas.openxmlformats.org/officeDocument/2006/relationships/customXml" Target="../ink/ink162.xml"/><Relationship Id="rId1" Type="http://schemas.openxmlformats.org/officeDocument/2006/relationships/slideLayout" Target="../slideLayouts/slideLayout29.xml"/><Relationship Id="rId6" Type="http://schemas.openxmlformats.org/officeDocument/2006/relationships/customXml" Target="../ink/ink138.xml"/><Relationship Id="rId15" Type="http://schemas.openxmlformats.org/officeDocument/2006/relationships/image" Target="../media/image112.png"/><Relationship Id="rId23" Type="http://schemas.openxmlformats.org/officeDocument/2006/relationships/image" Target="../media/image116.png"/><Relationship Id="rId28" Type="http://schemas.openxmlformats.org/officeDocument/2006/relationships/customXml" Target="../ink/ink149.xml"/><Relationship Id="rId36" Type="http://schemas.openxmlformats.org/officeDocument/2006/relationships/customXml" Target="../ink/ink153.xml"/><Relationship Id="rId49" Type="http://schemas.openxmlformats.org/officeDocument/2006/relationships/image" Target="../media/image159.png"/><Relationship Id="rId57" Type="http://schemas.openxmlformats.org/officeDocument/2006/relationships/image" Target="../media/image163.png"/><Relationship Id="rId10" Type="http://schemas.openxmlformats.org/officeDocument/2006/relationships/customXml" Target="../ink/ink140.xml"/><Relationship Id="rId31" Type="http://schemas.openxmlformats.org/officeDocument/2006/relationships/image" Target="../media/image120.png"/><Relationship Id="rId44" Type="http://schemas.openxmlformats.org/officeDocument/2006/relationships/customXml" Target="../ink/ink157.xml"/><Relationship Id="rId52" Type="http://schemas.openxmlformats.org/officeDocument/2006/relationships/customXml" Target="../ink/ink161.xml"/></Relationships>
</file>

<file path=ppt/slides/_rels/slide77.xml.rels><?xml version="1.0" encoding="UTF-8" standalone="yes"?>
<Relationships xmlns="http://schemas.openxmlformats.org/package/2006/relationships"><Relationship Id="rId13" Type="http://schemas.openxmlformats.org/officeDocument/2006/relationships/image" Target="../media/image111.png"/><Relationship Id="rId18" Type="http://schemas.openxmlformats.org/officeDocument/2006/relationships/customXml" Target="../ink/ink171.xml"/><Relationship Id="rId26" Type="http://schemas.openxmlformats.org/officeDocument/2006/relationships/customXml" Target="../ink/ink175.xml"/><Relationship Id="rId39" Type="http://schemas.openxmlformats.org/officeDocument/2006/relationships/image" Target="../media/image154.png"/><Relationship Id="rId21" Type="http://schemas.openxmlformats.org/officeDocument/2006/relationships/image" Target="../media/image115.png"/><Relationship Id="rId34" Type="http://schemas.openxmlformats.org/officeDocument/2006/relationships/customXml" Target="../ink/ink179.xml"/><Relationship Id="rId42" Type="http://schemas.openxmlformats.org/officeDocument/2006/relationships/customXml" Target="../ink/ink183.xml"/><Relationship Id="rId47" Type="http://schemas.openxmlformats.org/officeDocument/2006/relationships/image" Target="../media/image158.png"/><Relationship Id="rId50" Type="http://schemas.openxmlformats.org/officeDocument/2006/relationships/customXml" Target="../ink/ink187.xml"/><Relationship Id="rId7" Type="http://schemas.openxmlformats.org/officeDocument/2006/relationships/image" Target="../media/image108.png"/><Relationship Id="rId2" Type="http://schemas.openxmlformats.org/officeDocument/2006/relationships/notesSlide" Target="../notesSlides/notesSlide25.xml"/><Relationship Id="rId16" Type="http://schemas.openxmlformats.org/officeDocument/2006/relationships/customXml" Target="../ink/ink170.xml"/><Relationship Id="rId29" Type="http://schemas.openxmlformats.org/officeDocument/2006/relationships/image" Target="../media/image119.png"/><Relationship Id="rId11" Type="http://schemas.openxmlformats.org/officeDocument/2006/relationships/image" Target="../media/image110.png"/><Relationship Id="rId24" Type="http://schemas.openxmlformats.org/officeDocument/2006/relationships/customXml" Target="../ink/ink174.xml"/><Relationship Id="rId32" Type="http://schemas.openxmlformats.org/officeDocument/2006/relationships/customXml" Target="../ink/ink178.xml"/><Relationship Id="rId37" Type="http://schemas.openxmlformats.org/officeDocument/2006/relationships/image" Target="../media/image153.png"/><Relationship Id="rId40" Type="http://schemas.openxmlformats.org/officeDocument/2006/relationships/customXml" Target="../ink/ink182.xml"/><Relationship Id="rId45" Type="http://schemas.openxmlformats.org/officeDocument/2006/relationships/image" Target="../media/image157.png"/><Relationship Id="rId5" Type="http://schemas.openxmlformats.org/officeDocument/2006/relationships/image" Target="../media/image107.png"/><Relationship Id="rId15" Type="http://schemas.openxmlformats.org/officeDocument/2006/relationships/image" Target="../media/image112.png"/><Relationship Id="rId23" Type="http://schemas.openxmlformats.org/officeDocument/2006/relationships/image" Target="../media/image116.png"/><Relationship Id="rId28" Type="http://schemas.openxmlformats.org/officeDocument/2006/relationships/customXml" Target="../ink/ink176.xml"/><Relationship Id="rId36" Type="http://schemas.openxmlformats.org/officeDocument/2006/relationships/customXml" Target="../ink/ink180.xml"/><Relationship Id="rId49" Type="http://schemas.openxmlformats.org/officeDocument/2006/relationships/image" Target="../media/image159.png"/><Relationship Id="rId10" Type="http://schemas.openxmlformats.org/officeDocument/2006/relationships/customXml" Target="../ink/ink167.xml"/><Relationship Id="rId19" Type="http://schemas.openxmlformats.org/officeDocument/2006/relationships/image" Target="../media/image114.png"/><Relationship Id="rId31" Type="http://schemas.openxmlformats.org/officeDocument/2006/relationships/image" Target="../media/image120.png"/><Relationship Id="rId44" Type="http://schemas.openxmlformats.org/officeDocument/2006/relationships/customXml" Target="../ink/ink184.xml"/><Relationship Id="rId4" Type="http://schemas.openxmlformats.org/officeDocument/2006/relationships/customXml" Target="../ink/ink164.xml"/><Relationship Id="rId9" Type="http://schemas.openxmlformats.org/officeDocument/2006/relationships/image" Target="../media/image109.png"/><Relationship Id="rId14" Type="http://schemas.openxmlformats.org/officeDocument/2006/relationships/customXml" Target="../ink/ink169.xml"/><Relationship Id="rId22" Type="http://schemas.openxmlformats.org/officeDocument/2006/relationships/customXml" Target="../ink/ink173.xml"/><Relationship Id="rId27" Type="http://schemas.openxmlformats.org/officeDocument/2006/relationships/image" Target="../media/image118.png"/><Relationship Id="rId30" Type="http://schemas.openxmlformats.org/officeDocument/2006/relationships/customXml" Target="../ink/ink177.xml"/><Relationship Id="rId35" Type="http://schemas.openxmlformats.org/officeDocument/2006/relationships/image" Target="../media/image152.png"/><Relationship Id="rId43" Type="http://schemas.openxmlformats.org/officeDocument/2006/relationships/image" Target="../media/image156.png"/><Relationship Id="rId48" Type="http://schemas.openxmlformats.org/officeDocument/2006/relationships/customXml" Target="../ink/ink186.xml"/><Relationship Id="rId8" Type="http://schemas.openxmlformats.org/officeDocument/2006/relationships/customXml" Target="../ink/ink166.xml"/><Relationship Id="rId51" Type="http://schemas.openxmlformats.org/officeDocument/2006/relationships/image" Target="../media/image160.png"/><Relationship Id="rId3" Type="http://schemas.openxmlformats.org/officeDocument/2006/relationships/image" Target="../media/image45.jpg"/><Relationship Id="rId12" Type="http://schemas.openxmlformats.org/officeDocument/2006/relationships/customXml" Target="../ink/ink168.xml"/><Relationship Id="rId17" Type="http://schemas.openxmlformats.org/officeDocument/2006/relationships/image" Target="../media/image113.png"/><Relationship Id="rId25" Type="http://schemas.openxmlformats.org/officeDocument/2006/relationships/image" Target="../media/image117.png"/><Relationship Id="rId33" Type="http://schemas.openxmlformats.org/officeDocument/2006/relationships/image" Target="../media/image151.png"/><Relationship Id="rId38" Type="http://schemas.openxmlformats.org/officeDocument/2006/relationships/customXml" Target="../ink/ink181.xml"/><Relationship Id="rId46" Type="http://schemas.openxmlformats.org/officeDocument/2006/relationships/customXml" Target="../ink/ink185.xml"/><Relationship Id="rId20" Type="http://schemas.openxmlformats.org/officeDocument/2006/relationships/customXml" Target="../ink/ink172.xml"/><Relationship Id="rId41" Type="http://schemas.openxmlformats.org/officeDocument/2006/relationships/image" Target="../media/image155.png"/><Relationship Id="rId1" Type="http://schemas.openxmlformats.org/officeDocument/2006/relationships/slideLayout" Target="../slideLayouts/slideLayout29.xml"/><Relationship Id="rId6" Type="http://schemas.openxmlformats.org/officeDocument/2006/relationships/customXml" Target="../ink/ink165.xml"/></Relationships>
</file>

<file path=ppt/slides/_rels/slide78.xml.rels><?xml version="1.0" encoding="UTF-8" standalone="yes"?>
<Relationships xmlns="http://schemas.openxmlformats.org/package/2006/relationships"><Relationship Id="rId13" Type="http://schemas.openxmlformats.org/officeDocument/2006/relationships/image" Target="../media/image111.png"/><Relationship Id="rId18" Type="http://schemas.openxmlformats.org/officeDocument/2006/relationships/customXml" Target="../ink/ink195.xml"/><Relationship Id="rId26" Type="http://schemas.openxmlformats.org/officeDocument/2006/relationships/customXml" Target="../ink/ink199.xml"/><Relationship Id="rId39" Type="http://schemas.openxmlformats.org/officeDocument/2006/relationships/image" Target="../media/image154.png"/><Relationship Id="rId21" Type="http://schemas.openxmlformats.org/officeDocument/2006/relationships/image" Target="../media/image115.png"/><Relationship Id="rId34" Type="http://schemas.openxmlformats.org/officeDocument/2006/relationships/customXml" Target="../ink/ink203.xml"/><Relationship Id="rId42" Type="http://schemas.openxmlformats.org/officeDocument/2006/relationships/customXml" Target="../ink/ink207.xml"/><Relationship Id="rId47" Type="http://schemas.openxmlformats.org/officeDocument/2006/relationships/image" Target="../media/image158.png"/><Relationship Id="rId50" Type="http://schemas.openxmlformats.org/officeDocument/2006/relationships/customXml" Target="../ink/ink211.xml"/><Relationship Id="rId7" Type="http://schemas.openxmlformats.org/officeDocument/2006/relationships/image" Target="../media/image108.png"/><Relationship Id="rId2" Type="http://schemas.openxmlformats.org/officeDocument/2006/relationships/notesSlide" Target="../notesSlides/notesSlide26.xml"/><Relationship Id="rId16" Type="http://schemas.openxmlformats.org/officeDocument/2006/relationships/customXml" Target="../ink/ink194.xml"/><Relationship Id="rId29" Type="http://schemas.openxmlformats.org/officeDocument/2006/relationships/image" Target="../media/image119.png"/><Relationship Id="rId11" Type="http://schemas.openxmlformats.org/officeDocument/2006/relationships/image" Target="../media/image110.png"/><Relationship Id="rId24" Type="http://schemas.openxmlformats.org/officeDocument/2006/relationships/customXml" Target="../ink/ink198.xml"/><Relationship Id="rId32" Type="http://schemas.openxmlformats.org/officeDocument/2006/relationships/customXml" Target="../ink/ink202.xml"/><Relationship Id="rId37" Type="http://schemas.openxmlformats.org/officeDocument/2006/relationships/image" Target="../media/image153.png"/><Relationship Id="rId40" Type="http://schemas.openxmlformats.org/officeDocument/2006/relationships/customXml" Target="../ink/ink206.xml"/><Relationship Id="rId45" Type="http://schemas.openxmlformats.org/officeDocument/2006/relationships/image" Target="../media/image157.png"/><Relationship Id="rId5" Type="http://schemas.openxmlformats.org/officeDocument/2006/relationships/image" Target="../media/image107.png"/><Relationship Id="rId15" Type="http://schemas.openxmlformats.org/officeDocument/2006/relationships/image" Target="../media/image112.png"/><Relationship Id="rId23" Type="http://schemas.openxmlformats.org/officeDocument/2006/relationships/image" Target="../media/image116.png"/><Relationship Id="rId28" Type="http://schemas.openxmlformats.org/officeDocument/2006/relationships/customXml" Target="../ink/ink200.xml"/><Relationship Id="rId36" Type="http://schemas.openxmlformats.org/officeDocument/2006/relationships/customXml" Target="../ink/ink204.xml"/><Relationship Id="rId49" Type="http://schemas.openxmlformats.org/officeDocument/2006/relationships/image" Target="../media/image159.png"/><Relationship Id="rId10" Type="http://schemas.openxmlformats.org/officeDocument/2006/relationships/customXml" Target="../ink/ink191.xml"/><Relationship Id="rId19" Type="http://schemas.openxmlformats.org/officeDocument/2006/relationships/image" Target="../media/image114.png"/><Relationship Id="rId31" Type="http://schemas.openxmlformats.org/officeDocument/2006/relationships/image" Target="../media/image120.png"/><Relationship Id="rId44" Type="http://schemas.openxmlformats.org/officeDocument/2006/relationships/customXml" Target="../ink/ink208.xml"/><Relationship Id="rId4" Type="http://schemas.openxmlformats.org/officeDocument/2006/relationships/customXml" Target="../ink/ink188.xml"/><Relationship Id="rId9" Type="http://schemas.openxmlformats.org/officeDocument/2006/relationships/image" Target="../media/image109.png"/><Relationship Id="rId14" Type="http://schemas.openxmlformats.org/officeDocument/2006/relationships/customXml" Target="../ink/ink193.xml"/><Relationship Id="rId22" Type="http://schemas.openxmlformats.org/officeDocument/2006/relationships/customXml" Target="../ink/ink197.xml"/><Relationship Id="rId27" Type="http://schemas.openxmlformats.org/officeDocument/2006/relationships/image" Target="../media/image118.png"/><Relationship Id="rId30" Type="http://schemas.openxmlformats.org/officeDocument/2006/relationships/customXml" Target="../ink/ink201.xml"/><Relationship Id="rId35" Type="http://schemas.openxmlformats.org/officeDocument/2006/relationships/image" Target="../media/image152.png"/><Relationship Id="rId43" Type="http://schemas.openxmlformats.org/officeDocument/2006/relationships/image" Target="../media/image156.png"/><Relationship Id="rId48" Type="http://schemas.openxmlformats.org/officeDocument/2006/relationships/customXml" Target="../ink/ink210.xml"/><Relationship Id="rId8" Type="http://schemas.openxmlformats.org/officeDocument/2006/relationships/customXml" Target="../ink/ink190.xml"/><Relationship Id="rId51" Type="http://schemas.openxmlformats.org/officeDocument/2006/relationships/image" Target="../media/image160.png"/><Relationship Id="rId3" Type="http://schemas.openxmlformats.org/officeDocument/2006/relationships/image" Target="../media/image45.jpg"/><Relationship Id="rId12" Type="http://schemas.openxmlformats.org/officeDocument/2006/relationships/customXml" Target="../ink/ink192.xml"/><Relationship Id="rId17" Type="http://schemas.openxmlformats.org/officeDocument/2006/relationships/image" Target="../media/image113.png"/><Relationship Id="rId25" Type="http://schemas.openxmlformats.org/officeDocument/2006/relationships/image" Target="../media/image117.png"/><Relationship Id="rId33" Type="http://schemas.openxmlformats.org/officeDocument/2006/relationships/image" Target="../media/image151.png"/><Relationship Id="rId38" Type="http://schemas.openxmlformats.org/officeDocument/2006/relationships/customXml" Target="../ink/ink205.xml"/><Relationship Id="rId46" Type="http://schemas.openxmlformats.org/officeDocument/2006/relationships/customXml" Target="../ink/ink209.xml"/><Relationship Id="rId20" Type="http://schemas.openxmlformats.org/officeDocument/2006/relationships/customXml" Target="../ink/ink196.xml"/><Relationship Id="rId41" Type="http://schemas.openxmlformats.org/officeDocument/2006/relationships/image" Target="../media/image155.png"/><Relationship Id="rId1" Type="http://schemas.openxmlformats.org/officeDocument/2006/relationships/slideLayout" Target="../slideLayouts/slideLayout29.xml"/><Relationship Id="rId6" Type="http://schemas.openxmlformats.org/officeDocument/2006/relationships/customXml" Target="../ink/ink189.xml"/></Relationships>
</file>

<file path=ppt/slides/_rels/slide79.xml.rels><?xml version="1.0" encoding="UTF-8" standalone="yes"?>
<Relationships xmlns="http://schemas.openxmlformats.org/package/2006/relationships"><Relationship Id="rId13" Type="http://schemas.openxmlformats.org/officeDocument/2006/relationships/image" Target="../media/image111.png"/><Relationship Id="rId18" Type="http://schemas.openxmlformats.org/officeDocument/2006/relationships/customXml" Target="../ink/ink219.xml"/><Relationship Id="rId26" Type="http://schemas.openxmlformats.org/officeDocument/2006/relationships/customXml" Target="../ink/ink223.xml"/><Relationship Id="rId39" Type="http://schemas.openxmlformats.org/officeDocument/2006/relationships/image" Target="../media/image154.png"/><Relationship Id="rId21" Type="http://schemas.openxmlformats.org/officeDocument/2006/relationships/image" Target="../media/image115.png"/><Relationship Id="rId34" Type="http://schemas.openxmlformats.org/officeDocument/2006/relationships/customXml" Target="../ink/ink227.xml"/><Relationship Id="rId42" Type="http://schemas.openxmlformats.org/officeDocument/2006/relationships/customXml" Target="../ink/ink231.xml"/><Relationship Id="rId47" Type="http://schemas.openxmlformats.org/officeDocument/2006/relationships/image" Target="../media/image158.png"/><Relationship Id="rId50" Type="http://schemas.openxmlformats.org/officeDocument/2006/relationships/customXml" Target="../ink/ink235.xml"/><Relationship Id="rId7" Type="http://schemas.openxmlformats.org/officeDocument/2006/relationships/image" Target="../media/image108.png"/><Relationship Id="rId2" Type="http://schemas.openxmlformats.org/officeDocument/2006/relationships/notesSlide" Target="../notesSlides/notesSlide27.xml"/><Relationship Id="rId16" Type="http://schemas.openxmlformats.org/officeDocument/2006/relationships/customXml" Target="../ink/ink218.xml"/><Relationship Id="rId29" Type="http://schemas.openxmlformats.org/officeDocument/2006/relationships/image" Target="../media/image119.png"/><Relationship Id="rId11" Type="http://schemas.openxmlformats.org/officeDocument/2006/relationships/image" Target="../media/image110.png"/><Relationship Id="rId24" Type="http://schemas.openxmlformats.org/officeDocument/2006/relationships/customXml" Target="../ink/ink222.xml"/><Relationship Id="rId32" Type="http://schemas.openxmlformats.org/officeDocument/2006/relationships/customXml" Target="../ink/ink226.xml"/><Relationship Id="rId37" Type="http://schemas.openxmlformats.org/officeDocument/2006/relationships/image" Target="../media/image153.png"/><Relationship Id="rId40" Type="http://schemas.openxmlformats.org/officeDocument/2006/relationships/customXml" Target="../ink/ink230.xml"/><Relationship Id="rId45" Type="http://schemas.openxmlformats.org/officeDocument/2006/relationships/image" Target="../media/image157.png"/><Relationship Id="rId5" Type="http://schemas.openxmlformats.org/officeDocument/2006/relationships/image" Target="../media/image107.png"/><Relationship Id="rId15" Type="http://schemas.openxmlformats.org/officeDocument/2006/relationships/image" Target="../media/image112.png"/><Relationship Id="rId23" Type="http://schemas.openxmlformats.org/officeDocument/2006/relationships/image" Target="../media/image116.png"/><Relationship Id="rId28" Type="http://schemas.openxmlformats.org/officeDocument/2006/relationships/customXml" Target="../ink/ink224.xml"/><Relationship Id="rId36" Type="http://schemas.openxmlformats.org/officeDocument/2006/relationships/customXml" Target="../ink/ink228.xml"/><Relationship Id="rId49" Type="http://schemas.openxmlformats.org/officeDocument/2006/relationships/image" Target="../media/image159.png"/><Relationship Id="rId10" Type="http://schemas.openxmlformats.org/officeDocument/2006/relationships/customXml" Target="../ink/ink215.xml"/><Relationship Id="rId19" Type="http://schemas.openxmlformats.org/officeDocument/2006/relationships/image" Target="../media/image114.png"/><Relationship Id="rId31" Type="http://schemas.openxmlformats.org/officeDocument/2006/relationships/image" Target="../media/image120.png"/><Relationship Id="rId44" Type="http://schemas.openxmlformats.org/officeDocument/2006/relationships/customXml" Target="../ink/ink232.xml"/><Relationship Id="rId4" Type="http://schemas.openxmlformats.org/officeDocument/2006/relationships/customXml" Target="../ink/ink212.xml"/><Relationship Id="rId9" Type="http://schemas.openxmlformats.org/officeDocument/2006/relationships/image" Target="../media/image109.png"/><Relationship Id="rId14" Type="http://schemas.openxmlformats.org/officeDocument/2006/relationships/customXml" Target="../ink/ink217.xml"/><Relationship Id="rId22" Type="http://schemas.openxmlformats.org/officeDocument/2006/relationships/customXml" Target="../ink/ink221.xml"/><Relationship Id="rId27" Type="http://schemas.openxmlformats.org/officeDocument/2006/relationships/image" Target="../media/image118.png"/><Relationship Id="rId30" Type="http://schemas.openxmlformats.org/officeDocument/2006/relationships/customXml" Target="../ink/ink225.xml"/><Relationship Id="rId35" Type="http://schemas.openxmlformats.org/officeDocument/2006/relationships/image" Target="../media/image152.png"/><Relationship Id="rId43" Type="http://schemas.openxmlformats.org/officeDocument/2006/relationships/image" Target="../media/image156.png"/><Relationship Id="rId48" Type="http://schemas.openxmlformats.org/officeDocument/2006/relationships/customXml" Target="../ink/ink234.xml"/><Relationship Id="rId8" Type="http://schemas.openxmlformats.org/officeDocument/2006/relationships/customXml" Target="../ink/ink214.xml"/><Relationship Id="rId51" Type="http://schemas.openxmlformats.org/officeDocument/2006/relationships/image" Target="../media/image160.png"/><Relationship Id="rId3" Type="http://schemas.openxmlformats.org/officeDocument/2006/relationships/image" Target="../media/image45.jpg"/><Relationship Id="rId12" Type="http://schemas.openxmlformats.org/officeDocument/2006/relationships/customXml" Target="../ink/ink216.xml"/><Relationship Id="rId17" Type="http://schemas.openxmlformats.org/officeDocument/2006/relationships/image" Target="../media/image113.png"/><Relationship Id="rId25" Type="http://schemas.openxmlformats.org/officeDocument/2006/relationships/image" Target="../media/image117.png"/><Relationship Id="rId33" Type="http://schemas.openxmlformats.org/officeDocument/2006/relationships/image" Target="../media/image151.png"/><Relationship Id="rId38" Type="http://schemas.openxmlformats.org/officeDocument/2006/relationships/customXml" Target="../ink/ink229.xml"/><Relationship Id="rId46" Type="http://schemas.openxmlformats.org/officeDocument/2006/relationships/customXml" Target="../ink/ink233.xml"/><Relationship Id="rId20" Type="http://schemas.openxmlformats.org/officeDocument/2006/relationships/customXml" Target="../ink/ink220.xml"/><Relationship Id="rId41" Type="http://schemas.openxmlformats.org/officeDocument/2006/relationships/image" Target="../media/image155.png"/><Relationship Id="rId1" Type="http://schemas.openxmlformats.org/officeDocument/2006/relationships/slideLayout" Target="../slideLayouts/slideLayout29.xml"/><Relationship Id="rId6" Type="http://schemas.openxmlformats.org/officeDocument/2006/relationships/customXml" Target="../ink/ink2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9.xml"/></Relationships>
</file>

<file path=ppt/slides/_rels/slide82.xml.rels><?xml version="1.0" encoding="UTF-8" standalone="yes"?>
<Relationships xmlns="http://schemas.openxmlformats.org/package/2006/relationships"><Relationship Id="rId8" Type="http://schemas.openxmlformats.org/officeDocument/2006/relationships/customXml" Target="../ink/ink236.xm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9.xml"/><Relationship Id="rId1" Type="http://schemas.openxmlformats.org/officeDocument/2006/relationships/slideLayout" Target="../slideLayouts/slideLayout2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64.png"/></Relationships>
</file>

<file path=ppt/slides/_rels/slide83.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g"/><Relationship Id="rId1" Type="http://schemas.openxmlformats.org/officeDocument/2006/relationships/slideLayout" Target="../slideLayouts/slideLayout29.xml"/><Relationship Id="rId5" Type="http://schemas.openxmlformats.org/officeDocument/2006/relationships/image" Target="../media/image90.jpg"/><Relationship Id="rId4" Type="http://schemas.openxmlformats.org/officeDocument/2006/relationships/image" Target="../media/image89.jpg"/></Relationships>
</file>

<file path=ppt/slides/_rels/slide8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0.xml"/><Relationship Id="rId1" Type="http://schemas.openxmlformats.org/officeDocument/2006/relationships/slideLayout" Target="../slideLayouts/slideLayout3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3.xml"/><Relationship Id="rId1" Type="http://schemas.openxmlformats.org/officeDocument/2006/relationships/slideLayout" Target="../slideLayouts/slideLayout3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34.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5.xml"/><Relationship Id="rId1" Type="http://schemas.openxmlformats.org/officeDocument/2006/relationships/tags" Target="../tags/tag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4.xml"/></Relationships>
</file>

<file path=ppt/slides/_rels/slide9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9.xml"/></Relationships>
</file>

<file path=ppt/slides/_rels/slide9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9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9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9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91.jpeg"/><Relationship Id="rId1" Type="http://schemas.openxmlformats.org/officeDocument/2006/relationships/slideLayout" Target="../slideLayouts/slideLayout29.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9.xml"/></Relationships>
</file>

<file path=ppt/slides/_rels/slide99.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29.xml"/><Relationship Id="rId4" Type="http://schemas.openxmlformats.org/officeDocument/2006/relationships/image" Target="../media/image16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06734"/>
            <a:ext cx="3546501" cy="7270931"/>
            <a:chOff x="0" y="0"/>
            <a:chExt cx="7093001" cy="14540791"/>
          </a:xfrm>
        </p:grpSpPr>
        <p:sp>
          <p:nvSpPr>
            <p:cNvPr id="3" name="AutoShape 3"/>
            <p:cNvSpPr/>
            <p:nvPr/>
          </p:nvSpPr>
          <p:spPr>
            <a:xfrm>
              <a:off x="0" y="412395"/>
              <a:ext cx="3670296" cy="13716000"/>
            </a:xfrm>
            <a:prstGeom prst="rect">
              <a:avLst/>
            </a:prstGeom>
            <a:solidFill>
              <a:srgbClr val="2F8662"/>
            </a:solidFill>
          </p:spPr>
          <p:txBody>
            <a:bodyPr/>
            <a:lstStyle/>
            <a:p>
              <a:endParaRPr lang="en-NL" sz="1200"/>
            </a:p>
          </p:txBody>
        </p:sp>
        <p:sp>
          <p:nvSpPr>
            <p:cNvPr id="4" name="AutoShape 4"/>
            <p:cNvSpPr/>
            <p:nvPr/>
          </p:nvSpPr>
          <p:spPr>
            <a:xfrm>
              <a:off x="3670296"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4811198"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5952100" y="0"/>
              <a:ext cx="1140902" cy="14540791"/>
            </a:xfrm>
            <a:prstGeom prst="rect">
              <a:avLst/>
            </a:prstGeom>
            <a:solidFill>
              <a:srgbClr val="2F8662">
                <a:alpha val="9804"/>
              </a:srgbClr>
            </a:solidFill>
          </p:spPr>
          <p:txBody>
            <a:bodyPr/>
            <a:lstStyle/>
            <a:p>
              <a:endParaRPr lang="en-NL" sz="1200"/>
            </a:p>
          </p:txBody>
        </p:sp>
      </p:grpSp>
      <p:sp>
        <p:nvSpPr>
          <p:cNvPr id="7" name="TextBox 7"/>
          <p:cNvSpPr txBox="1"/>
          <p:nvPr/>
        </p:nvSpPr>
        <p:spPr>
          <a:xfrm rot="-5400000">
            <a:off x="-1862709" y="3217730"/>
            <a:ext cx="5486400" cy="346249"/>
          </a:xfrm>
          <a:prstGeom prst="rect">
            <a:avLst/>
          </a:prstGeom>
        </p:spPr>
        <p:txBody>
          <a:bodyPr lIns="0" tIns="0" rIns="0" bIns="0" rtlCol="0" anchor="t">
            <a:spAutoFit/>
          </a:bodyPr>
          <a:lstStyle/>
          <a:p>
            <a:pPr algn="ctr">
              <a:lnSpc>
                <a:spcPts val="2664"/>
              </a:lnSpc>
            </a:pPr>
            <a:r>
              <a:rPr lang="en-US" sz="2400" spc="216">
                <a:solidFill>
                  <a:srgbClr val="FFFFFF"/>
                </a:solidFill>
                <a:latin typeface="Arial" panose="020B0604020202020204" pitchFamily="34" charset="0"/>
              </a:rPr>
              <a:t>IFLA </a:t>
            </a:r>
            <a:r>
              <a:rPr lang="en-US" sz="2400" spc="216">
                <a:solidFill>
                  <a:srgbClr val="FFFFFF"/>
                </a:solidFill>
                <a:latin typeface="+mj-lt"/>
              </a:rPr>
              <a:t>HEADQUARTERS</a:t>
            </a:r>
            <a:r>
              <a:rPr lang="en-US" sz="2400" spc="216">
                <a:solidFill>
                  <a:srgbClr val="FFFFFF"/>
                </a:solidFill>
                <a:latin typeface="Arial" panose="020B0604020202020204" pitchFamily="34" charset="0"/>
              </a:rPr>
              <a:t> 2023</a:t>
            </a:r>
          </a:p>
        </p:txBody>
      </p:sp>
      <p:grpSp>
        <p:nvGrpSpPr>
          <p:cNvPr id="8" name="Group 8"/>
          <p:cNvGrpSpPr/>
          <p:nvPr/>
        </p:nvGrpSpPr>
        <p:grpSpPr>
          <a:xfrm>
            <a:off x="4000577" y="1690127"/>
            <a:ext cx="7200823" cy="3233237"/>
            <a:chOff x="0" y="123825"/>
            <a:chExt cx="14401647" cy="6466475"/>
          </a:xfrm>
        </p:grpSpPr>
        <p:sp>
          <p:nvSpPr>
            <p:cNvPr id="9" name="TextBox 9"/>
            <p:cNvSpPr txBox="1"/>
            <p:nvPr/>
          </p:nvSpPr>
          <p:spPr>
            <a:xfrm>
              <a:off x="0" y="123825"/>
              <a:ext cx="14401647" cy="4801315"/>
            </a:xfrm>
            <a:prstGeom prst="rect">
              <a:avLst/>
            </a:prstGeom>
          </p:spPr>
          <p:txBody>
            <a:bodyPr lIns="0" tIns="0" rIns="0" bIns="0" rtlCol="0" anchor="t">
              <a:spAutoFit/>
            </a:bodyPr>
            <a:lstStyle/>
            <a:p>
              <a:r>
                <a:rPr lang="en-US" sz="5200" b="1">
                  <a:solidFill>
                    <a:srgbClr val="49403C"/>
                  </a:solidFill>
                  <a:latin typeface="Arial Black" panose="020B0604020202020204" pitchFamily="34" charset="0"/>
                  <a:cs typeface="Arial Black" panose="020B0604020202020204" pitchFamily="34" charset="0"/>
                </a:rPr>
                <a:t>A Strong and Sustainable Library Field for Africa</a:t>
              </a:r>
            </a:p>
          </p:txBody>
        </p:sp>
        <p:sp>
          <p:nvSpPr>
            <p:cNvPr id="10" name="TextBox 10"/>
            <p:cNvSpPr txBox="1"/>
            <p:nvPr/>
          </p:nvSpPr>
          <p:spPr>
            <a:xfrm>
              <a:off x="0" y="5888696"/>
              <a:ext cx="14187805" cy="701604"/>
            </a:xfrm>
            <a:prstGeom prst="rect">
              <a:avLst/>
            </a:prstGeom>
          </p:spPr>
          <p:txBody>
            <a:bodyPr lIns="0" tIns="0" rIns="0" bIns="0" rtlCol="0" anchor="t">
              <a:spAutoFit/>
            </a:bodyPr>
            <a:lstStyle/>
            <a:p>
              <a:pPr>
                <a:lnSpc>
                  <a:spcPts val="2987"/>
                </a:lnSpc>
              </a:pPr>
              <a:r>
                <a:rPr lang="en-US" sz="2133" spc="96">
                  <a:solidFill>
                    <a:srgbClr val="49403C"/>
                  </a:solidFill>
                  <a:latin typeface="Arial" panose="020B0604020202020204" pitchFamily="34" charset="0"/>
                  <a:cs typeface="Arial" panose="020B0604020202020204" pitchFamily="34" charset="0"/>
                </a:rPr>
                <a:t>Nairobi – 16-18 October 2023</a:t>
              </a:r>
            </a:p>
          </p:txBody>
        </p:sp>
      </p:grpSp>
      <p:pic>
        <p:nvPicPr>
          <p:cNvPr id="14" name="Picture 13" descr="Text&#10;&#10;Description automatically generated">
            <a:extLst>
              <a:ext uri="{FF2B5EF4-FFF2-40B4-BE49-F238E27FC236}">
                <a16:creationId xmlns:a16="http://schemas.microsoft.com/office/drawing/2014/main" id="{D0094D98-46E6-FB2A-A5ED-59F5C086AB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5490" y="5544774"/>
            <a:ext cx="2160021" cy="589281"/>
          </a:xfrm>
          <a:prstGeom prst="rect">
            <a:avLst/>
          </a:prstGeom>
        </p:spPr>
      </p:pic>
      <p:pic>
        <p:nvPicPr>
          <p:cNvPr id="11" name="Picture 2" descr="Sigl Foundation">
            <a:extLst>
              <a:ext uri="{FF2B5EF4-FFF2-40B4-BE49-F238E27FC236}">
                <a16:creationId xmlns:a16="http://schemas.microsoft.com/office/drawing/2014/main" id="{CFD2832A-EEBE-D47A-3D98-BED30D17E8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39349" y="5542913"/>
            <a:ext cx="1664729" cy="543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1046262"/>
            <a:ext cx="10946391" cy="738664"/>
          </a:xfrm>
          <a:prstGeom prst="rect">
            <a:avLst/>
          </a:prstGeom>
        </p:spPr>
        <p:txBody>
          <a:bodyPr wrap="square" lIns="0" tIns="0" rIns="0" bIns="0" rtlCol="0" anchor="t">
            <a:spAutoFit/>
          </a:bodyPr>
          <a:lstStyle/>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S = Specific</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591842"/>
            <a:ext cx="10338968" cy="2431435"/>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What action will you take?</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What are you trying to accomplish? Why?</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Who needs to be involved?</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Where and when does it need to happen?</a:t>
            </a:r>
          </a:p>
        </p:txBody>
      </p:sp>
      <p:sp>
        <p:nvSpPr>
          <p:cNvPr id="6" name="Rectangle: Rounded Corners 5">
            <a:extLst>
              <a:ext uri="{FF2B5EF4-FFF2-40B4-BE49-F238E27FC236}">
                <a16:creationId xmlns:a16="http://schemas.microsoft.com/office/drawing/2014/main" id="{6A29A472-189C-B45B-3F46-47B9DEB78893}"/>
              </a:ext>
            </a:extLst>
          </p:cNvPr>
          <p:cNvSpPr/>
          <p:nvPr/>
        </p:nvSpPr>
        <p:spPr>
          <a:xfrm>
            <a:off x="9527292" y="154739"/>
            <a:ext cx="2261937" cy="5319883"/>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Develop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Coordinate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Manage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Support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Upgrade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Create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Implement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Produce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Provide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Maintain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Oversee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Plan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Evaluate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Engage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92842500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71344" y="294518"/>
            <a:ext cx="6345477" cy="646716"/>
          </a:xfrm>
          <a:prstGeom prst="rect">
            <a:avLst/>
          </a:prstGeom>
        </p:spPr>
        <p:txBody>
          <a:bodyPr wrap="square" lIns="0" tIns="0" rIns="0" bIns="0" rtlCol="0" anchor="t">
            <a:spAutoFit/>
          </a:bodyPr>
          <a:lstStyle/>
          <a:p>
            <a:pPr defTabSz="609630">
              <a:lnSpc>
                <a:spcPts val="5600"/>
              </a:lnSpc>
            </a:pPr>
            <a:r>
              <a:rPr lang="en-GB" sz="3200" spc="140" dirty="0">
                <a:solidFill>
                  <a:srgbClr val="49403C"/>
                </a:solidFill>
                <a:latin typeface="Arial Black" panose="020B0A04020102020204" pitchFamily="34" charset="0"/>
                <a:cs typeface="Arial" panose="020B0604020202020204" pitchFamily="34" charset="0"/>
              </a:rPr>
              <a:t>Main contributors</a:t>
            </a:r>
          </a:p>
        </p:txBody>
      </p:sp>
      <p:sp>
        <p:nvSpPr>
          <p:cNvPr id="11" name="TextBox 11"/>
          <p:cNvSpPr txBox="1"/>
          <p:nvPr/>
        </p:nvSpPr>
        <p:spPr>
          <a:xfrm rot="5400000">
            <a:off x="9696570" y="4192688"/>
            <a:ext cx="3755392" cy="227883"/>
          </a:xfrm>
          <a:prstGeom prst="rect">
            <a:avLst/>
          </a:prstGeom>
        </p:spPr>
        <p:txBody>
          <a:bodyPr lIns="0" tIns="0" rIns="0" bIns="0" rtlCol="0" anchor="t">
            <a:spAutoFit/>
          </a:bodyPr>
          <a:lstStyle/>
          <a:p>
            <a:pPr algn="r" defTabSz="609630">
              <a:lnSpc>
                <a:spcPts val="1867"/>
              </a:lnSpc>
            </a:pPr>
            <a:r>
              <a:rPr lang="en-GB" sz="1333" spc="107" dirty="0">
                <a:solidFill>
                  <a:srgbClr val="FFFFFF"/>
                </a:solidFill>
                <a:latin typeface="Arial" panose="020B0604020202020204" pitchFamily="34" charset="0"/>
                <a:cs typeface="Arial" panose="020B0604020202020204" pitchFamily="34" charset="0"/>
              </a:rPr>
              <a:t>El Mapa Mundial de </a:t>
            </a:r>
            <a:r>
              <a:rPr lang="en-GB" sz="1333" spc="107" dirty="0" err="1">
                <a:solidFill>
                  <a:srgbClr val="FFFFFF"/>
                </a:solidFill>
                <a:latin typeface="Arial" panose="020B0604020202020204" pitchFamily="34" charset="0"/>
                <a:cs typeface="Arial" panose="020B0604020202020204" pitchFamily="34" charset="0"/>
              </a:rPr>
              <a:t>Bibliotecas</a:t>
            </a:r>
            <a:r>
              <a:rPr lang="en-GB" sz="1333" spc="107" dirty="0">
                <a:solidFill>
                  <a:srgbClr val="FFFFFF"/>
                </a:solidFill>
                <a:latin typeface="Arial" panose="020B0604020202020204" pitchFamily="34" charset="0"/>
                <a:cs typeface="Arial" panose="020B0604020202020204" pitchFamily="34" charset="0"/>
              </a:rPr>
              <a:t> | 2023</a:t>
            </a:r>
          </a:p>
        </p:txBody>
      </p:sp>
      <p:grpSp>
        <p:nvGrpSpPr>
          <p:cNvPr id="12" name="Group 3">
            <a:extLst>
              <a:ext uri="{FF2B5EF4-FFF2-40B4-BE49-F238E27FC236}">
                <a16:creationId xmlns:a16="http://schemas.microsoft.com/office/drawing/2014/main" id="{AA901CE7-5C82-F476-5A57-1172702927B1}"/>
              </a:ext>
            </a:extLst>
          </p:cNvPr>
          <p:cNvGrpSpPr/>
          <p:nvPr/>
        </p:nvGrpSpPr>
        <p:grpSpPr>
          <a:xfrm>
            <a:off x="7782351" y="0"/>
            <a:ext cx="4409649" cy="6858000"/>
            <a:chOff x="0" y="0"/>
            <a:chExt cx="8819299" cy="13716000"/>
          </a:xfrm>
        </p:grpSpPr>
        <p:pic>
          <p:nvPicPr>
            <p:cNvPr id="13" name="Picture 4">
              <a:extLst>
                <a:ext uri="{FF2B5EF4-FFF2-40B4-BE49-F238E27FC236}">
                  <a16:creationId xmlns:a16="http://schemas.microsoft.com/office/drawing/2014/main" id="{FADB8C6D-139B-13BC-4791-F1E573211D50}"/>
                </a:ext>
              </a:extLst>
            </p:cNvPr>
            <p:cNvPicPr>
              <a:picLocks noChangeAspect="1"/>
            </p:cNvPicPr>
            <p:nvPr/>
          </p:nvPicPr>
          <p:blipFill>
            <a:blip r:embed="rId2"/>
            <a:srcRect t="38067" b="28011"/>
            <a:stretch>
              <a:fillRect/>
            </a:stretch>
          </p:blipFill>
          <p:spPr>
            <a:xfrm>
              <a:off x="0" y="0"/>
              <a:ext cx="8819299" cy="4487333"/>
            </a:xfrm>
            <a:prstGeom prst="rect">
              <a:avLst/>
            </a:prstGeom>
          </p:spPr>
        </p:pic>
        <p:pic>
          <p:nvPicPr>
            <p:cNvPr id="14" name="Picture 5">
              <a:extLst>
                <a:ext uri="{FF2B5EF4-FFF2-40B4-BE49-F238E27FC236}">
                  <a16:creationId xmlns:a16="http://schemas.microsoft.com/office/drawing/2014/main" id="{52E8DAE8-C2B3-D597-5019-E555412341E4}"/>
                </a:ext>
              </a:extLst>
            </p:cNvPr>
            <p:cNvPicPr>
              <a:picLocks noChangeAspect="1"/>
            </p:cNvPicPr>
            <p:nvPr/>
          </p:nvPicPr>
          <p:blipFill>
            <a:blip r:embed="rId3"/>
            <a:srcRect t="11887" b="11887"/>
            <a:stretch>
              <a:fillRect/>
            </a:stretch>
          </p:blipFill>
          <p:spPr>
            <a:xfrm>
              <a:off x="0" y="4614333"/>
              <a:ext cx="8819299" cy="4487333"/>
            </a:xfrm>
            <a:prstGeom prst="rect">
              <a:avLst/>
            </a:prstGeom>
          </p:spPr>
        </p:pic>
        <p:pic>
          <p:nvPicPr>
            <p:cNvPr id="15" name="Picture 6">
              <a:extLst>
                <a:ext uri="{FF2B5EF4-FFF2-40B4-BE49-F238E27FC236}">
                  <a16:creationId xmlns:a16="http://schemas.microsoft.com/office/drawing/2014/main" id="{53168F0D-FCD3-31F1-F1ED-10D6EF6418AA}"/>
                </a:ext>
              </a:extLst>
            </p:cNvPr>
            <p:cNvPicPr>
              <a:picLocks noChangeAspect="1"/>
            </p:cNvPicPr>
            <p:nvPr/>
          </p:nvPicPr>
          <p:blipFill>
            <a:blip r:embed="rId4"/>
            <a:srcRect t="11887" b="11887"/>
            <a:stretch>
              <a:fillRect/>
            </a:stretch>
          </p:blipFill>
          <p:spPr>
            <a:xfrm>
              <a:off x="0" y="9228667"/>
              <a:ext cx="8819299" cy="4487333"/>
            </a:xfrm>
            <a:prstGeom prst="rect">
              <a:avLst/>
            </a:prstGeom>
          </p:spPr>
        </p:pic>
      </p:grpSp>
      <p:sp>
        <p:nvSpPr>
          <p:cNvPr id="18" name="TextBox 13">
            <a:extLst>
              <a:ext uri="{FF2B5EF4-FFF2-40B4-BE49-F238E27FC236}">
                <a16:creationId xmlns:a16="http://schemas.microsoft.com/office/drawing/2014/main" id="{BAFB6A5E-C0F2-37E2-6356-F8670DECDD4B}"/>
              </a:ext>
            </a:extLst>
          </p:cNvPr>
          <p:cNvSpPr txBox="1"/>
          <p:nvPr/>
        </p:nvSpPr>
        <p:spPr>
          <a:xfrm>
            <a:off x="671344" y="1244287"/>
            <a:ext cx="6565652" cy="1512722"/>
          </a:xfrm>
          <a:prstGeom prst="rect">
            <a:avLst/>
          </a:prstGeom>
        </p:spPr>
        <p:txBody>
          <a:bodyPr lIns="0" tIns="0" rIns="0" bIns="0" rtlCol="0" anchor="t">
            <a:spAutoFit/>
          </a:bodyPr>
          <a:lstStyle/>
          <a:p>
            <a:pPr defTabSz="609630">
              <a:lnSpc>
                <a:spcPts val="3000"/>
              </a:lnSpc>
            </a:pPr>
            <a:r>
              <a:rPr lang="en-GB" sz="2400" b="1" spc="20" dirty="0">
                <a:solidFill>
                  <a:srgbClr val="49403C"/>
                </a:solidFill>
                <a:latin typeface="Arial" panose="020B0604020202020204" pitchFamily="34" charset="0"/>
                <a:cs typeface="Arial" panose="020B0604020202020204" pitchFamily="34" charset="0"/>
              </a:rPr>
              <a:t>Main contributor </a:t>
            </a:r>
            <a:r>
              <a:rPr lang="en-GB" sz="2400" spc="20" dirty="0">
                <a:solidFill>
                  <a:srgbClr val="49403C"/>
                </a:solidFill>
                <a:latin typeface="Arial" panose="020B0604020202020204" pitchFamily="34" charset="0"/>
                <a:cs typeface="Arial" panose="020B0604020202020204" pitchFamily="34" charset="0"/>
              </a:rPr>
              <a:t>– an organisation (national library association, national library or other institution) which committed to contributing data and/or country profile.</a:t>
            </a:r>
          </a:p>
        </p:txBody>
      </p:sp>
      <p:sp>
        <p:nvSpPr>
          <p:cNvPr id="5" name="TextBox 4">
            <a:extLst>
              <a:ext uri="{FF2B5EF4-FFF2-40B4-BE49-F238E27FC236}">
                <a16:creationId xmlns:a16="http://schemas.microsoft.com/office/drawing/2014/main" id="{C02D4477-8CFE-6567-59C5-27DD0F3242AB}"/>
              </a:ext>
            </a:extLst>
          </p:cNvPr>
          <p:cNvSpPr txBox="1"/>
          <p:nvPr/>
        </p:nvSpPr>
        <p:spPr>
          <a:xfrm>
            <a:off x="671344" y="3060062"/>
            <a:ext cx="6226759" cy="3108543"/>
          </a:xfrm>
          <a:prstGeom prst="rect">
            <a:avLst/>
          </a:prstGeom>
        </p:spPr>
        <p:txBody>
          <a:bodyPr wrap="square" lIns="0" tIns="0" rIns="0" bIns="0" rtlCol="0" anchor="t">
            <a:spAutoFit/>
          </a:bodyPr>
          <a:lstStyle/>
          <a:p>
            <a:pPr marL="457200" indent="-457200">
              <a:spcBef>
                <a:spcPts val="600"/>
              </a:spcBef>
              <a:spcAft>
                <a:spcPts val="600"/>
              </a:spcAft>
              <a:buBlip>
                <a:blip r:embed="rId5"/>
              </a:buBlip>
            </a:pPr>
            <a:r>
              <a:rPr lang="en-GB" sz="2400" spc="30" dirty="0">
                <a:solidFill>
                  <a:srgbClr val="49403C"/>
                </a:solidFill>
                <a:latin typeface="Arial" panose="020B0604020202020204" pitchFamily="34" charset="0"/>
              </a:rPr>
              <a:t>Take responsibility for collaboration with local partners and stakeholders in their country during data gathering and preparation of content for their country profile,</a:t>
            </a:r>
          </a:p>
          <a:p>
            <a:pPr marL="457200" indent="-457200">
              <a:spcBef>
                <a:spcPts val="600"/>
              </a:spcBef>
              <a:spcAft>
                <a:spcPts val="600"/>
              </a:spcAft>
              <a:buBlip>
                <a:blip r:embed="rId5"/>
              </a:buBlip>
            </a:pPr>
            <a:r>
              <a:rPr lang="en-GB" sz="2400" spc="30" dirty="0">
                <a:solidFill>
                  <a:srgbClr val="49403C"/>
                </a:solidFill>
                <a:latin typeface="Arial" panose="020B0604020202020204" pitchFamily="34" charset="0"/>
              </a:rPr>
              <a:t>Act as key contact for the Library Map team during data and content submission and curation.</a:t>
            </a:r>
          </a:p>
        </p:txBody>
      </p:sp>
    </p:spTree>
    <p:extLst>
      <p:ext uri="{BB962C8B-B14F-4D97-AF65-F5344CB8AC3E}">
        <p14:creationId xmlns:p14="http://schemas.microsoft.com/office/powerpoint/2010/main" val="266341226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3"/>
          <p:cNvSpPr txBox="1"/>
          <p:nvPr/>
        </p:nvSpPr>
        <p:spPr>
          <a:xfrm>
            <a:off x="1358900" y="825423"/>
            <a:ext cx="7564224" cy="673774"/>
          </a:xfrm>
          <a:prstGeom prst="rect">
            <a:avLst/>
          </a:prstGeom>
        </p:spPr>
        <p:txBody>
          <a:bodyPr lIns="0" tIns="0" rIns="0" bIns="0" rtlCol="0" anchor="t">
            <a:spAutoFit/>
          </a:bodyPr>
          <a:lstStyle/>
          <a:p>
            <a:pPr defTabSz="609630">
              <a:lnSpc>
                <a:spcPts val="5600"/>
              </a:lnSpc>
            </a:pPr>
            <a:r>
              <a:rPr lang="en-GB" sz="4000" spc="140" dirty="0">
                <a:solidFill>
                  <a:srgbClr val="49403C"/>
                </a:solidFill>
                <a:latin typeface="Arial Black" panose="020B0A04020102020204" pitchFamily="34" charset="0"/>
              </a:rPr>
              <a:t>Our main contributors</a:t>
            </a:r>
          </a:p>
        </p:txBody>
      </p:sp>
      <p:graphicFrame>
        <p:nvGraphicFramePr>
          <p:cNvPr id="17" name="Chart 16">
            <a:extLst>
              <a:ext uri="{FF2B5EF4-FFF2-40B4-BE49-F238E27FC236}">
                <a16:creationId xmlns:a16="http://schemas.microsoft.com/office/drawing/2014/main" id="{D1242451-DC0C-D61B-5C10-11B05503C0A7}"/>
              </a:ext>
            </a:extLst>
          </p:cNvPr>
          <p:cNvGraphicFramePr/>
          <p:nvPr>
            <p:extLst>
              <p:ext uri="{D42A27DB-BD31-4B8C-83A1-F6EECF244321}">
                <p14:modId xmlns:p14="http://schemas.microsoft.com/office/powerpoint/2010/main" val="4269591840"/>
              </p:ext>
            </p:extLst>
          </p:nvPr>
        </p:nvGraphicFramePr>
        <p:xfrm>
          <a:off x="1358900" y="2069648"/>
          <a:ext cx="8128000" cy="3818237"/>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2">
            <a:extLst>
              <a:ext uri="{FF2B5EF4-FFF2-40B4-BE49-F238E27FC236}">
                <a16:creationId xmlns:a16="http://schemas.microsoft.com/office/drawing/2014/main" id="{05FB6C29-8DE5-17F3-17AC-1DE84FD010EB}"/>
              </a:ext>
            </a:extLst>
          </p:cNvPr>
          <p:cNvGrpSpPr/>
          <p:nvPr/>
        </p:nvGrpSpPr>
        <p:grpSpPr>
          <a:xfrm rot="-10800000">
            <a:off x="-1" y="643521"/>
            <a:ext cx="654049" cy="1711353"/>
            <a:chOff x="0" y="0"/>
            <a:chExt cx="14540791" cy="3422705"/>
          </a:xfrm>
        </p:grpSpPr>
        <p:sp>
          <p:nvSpPr>
            <p:cNvPr id="8" name="AutoShape 3">
              <a:extLst>
                <a:ext uri="{FF2B5EF4-FFF2-40B4-BE49-F238E27FC236}">
                  <a16:creationId xmlns:a16="http://schemas.microsoft.com/office/drawing/2014/main" id="{DB57BDCF-25A3-7D27-CF73-58AD169D30FF}"/>
                </a:ext>
              </a:extLst>
            </p:cNvPr>
            <p:cNvSpPr/>
            <p:nvPr/>
          </p:nvSpPr>
          <p:spPr>
            <a:xfrm rot="5400000">
              <a:off x="6699945" y="-6699945"/>
              <a:ext cx="1140902" cy="14540791"/>
            </a:xfrm>
            <a:prstGeom prst="rect">
              <a:avLst/>
            </a:prstGeom>
            <a:solidFill>
              <a:srgbClr val="008494">
                <a:alpha val="69804"/>
              </a:srgbClr>
            </a:solidFill>
          </p:spPr>
          <p:txBody>
            <a:bodyPr/>
            <a:lstStyle/>
            <a:p>
              <a:pPr defTabSz="609630"/>
              <a:endParaRPr lang="en-NL" sz="1200">
                <a:solidFill>
                  <a:prstClr val="black"/>
                </a:solidFill>
                <a:latin typeface="Calibri"/>
              </a:endParaRPr>
            </a:p>
          </p:txBody>
        </p:sp>
        <p:sp>
          <p:nvSpPr>
            <p:cNvPr id="9" name="AutoShape 4">
              <a:extLst>
                <a:ext uri="{FF2B5EF4-FFF2-40B4-BE49-F238E27FC236}">
                  <a16:creationId xmlns:a16="http://schemas.microsoft.com/office/drawing/2014/main" id="{CD512BE6-F151-9A26-B740-376C57D60D3D}"/>
                </a:ext>
              </a:extLst>
            </p:cNvPr>
            <p:cNvSpPr/>
            <p:nvPr/>
          </p:nvSpPr>
          <p:spPr>
            <a:xfrm rot="5400000">
              <a:off x="6699945" y="-5559043"/>
              <a:ext cx="1140902" cy="14540791"/>
            </a:xfrm>
            <a:prstGeom prst="rect">
              <a:avLst/>
            </a:prstGeom>
            <a:solidFill>
              <a:srgbClr val="008494">
                <a:alpha val="40000"/>
              </a:srgbClr>
            </a:solidFill>
          </p:spPr>
          <p:txBody>
            <a:bodyPr/>
            <a:lstStyle/>
            <a:p>
              <a:pPr defTabSz="609630"/>
              <a:endParaRPr lang="en-NL" sz="1200">
                <a:solidFill>
                  <a:prstClr val="black"/>
                </a:solidFill>
                <a:latin typeface="Calibri"/>
              </a:endParaRPr>
            </a:p>
          </p:txBody>
        </p:sp>
        <p:sp>
          <p:nvSpPr>
            <p:cNvPr id="10" name="AutoShape 5">
              <a:extLst>
                <a:ext uri="{FF2B5EF4-FFF2-40B4-BE49-F238E27FC236}">
                  <a16:creationId xmlns:a16="http://schemas.microsoft.com/office/drawing/2014/main" id="{27B89421-DCB9-C3BE-88BC-0F72BF45E909}"/>
                </a:ext>
              </a:extLst>
            </p:cNvPr>
            <p:cNvSpPr/>
            <p:nvPr/>
          </p:nvSpPr>
          <p:spPr>
            <a:xfrm rot="5400000">
              <a:off x="6699945" y="-4418141"/>
              <a:ext cx="1140902" cy="14540791"/>
            </a:xfrm>
            <a:prstGeom prst="rect">
              <a:avLst/>
            </a:prstGeom>
            <a:solidFill>
              <a:srgbClr val="008494">
                <a:alpha val="9804"/>
              </a:srgbClr>
            </a:solidFill>
          </p:spPr>
          <p:txBody>
            <a:bodyPr/>
            <a:lstStyle/>
            <a:p>
              <a:pPr defTabSz="609630"/>
              <a:endParaRPr lang="en-NL" sz="1200">
                <a:solidFill>
                  <a:prstClr val="black"/>
                </a:solidFill>
                <a:latin typeface="Calibri"/>
              </a:endParaRPr>
            </a:p>
          </p:txBody>
        </p:sp>
      </p:grpSp>
      <p:grpSp>
        <p:nvGrpSpPr>
          <p:cNvPr id="3" name="Group 16">
            <a:extLst>
              <a:ext uri="{FF2B5EF4-FFF2-40B4-BE49-F238E27FC236}">
                <a16:creationId xmlns:a16="http://schemas.microsoft.com/office/drawing/2014/main" id="{D0E99644-C75B-0499-D5FC-90A269E4625C}"/>
              </a:ext>
            </a:extLst>
          </p:cNvPr>
          <p:cNvGrpSpPr/>
          <p:nvPr/>
        </p:nvGrpSpPr>
        <p:grpSpPr>
          <a:xfrm rot="5400000">
            <a:off x="7873726" y="2539728"/>
            <a:ext cx="6858001" cy="1778548"/>
            <a:chOff x="0" y="-2"/>
            <a:chExt cx="14540792" cy="3422708"/>
          </a:xfrm>
        </p:grpSpPr>
        <p:sp>
          <p:nvSpPr>
            <p:cNvPr id="4" name="AutoShape 17">
              <a:extLst>
                <a:ext uri="{FF2B5EF4-FFF2-40B4-BE49-F238E27FC236}">
                  <a16:creationId xmlns:a16="http://schemas.microsoft.com/office/drawing/2014/main" id="{53EB050C-F99F-55A5-0E8E-A6D552D31AEF}"/>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5" name="AutoShape 18">
              <a:extLst>
                <a:ext uri="{FF2B5EF4-FFF2-40B4-BE49-F238E27FC236}">
                  <a16:creationId xmlns:a16="http://schemas.microsoft.com/office/drawing/2014/main" id="{DBB66D04-8601-95B5-DC8F-C20211E5169C}"/>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6" name="AutoShape 19">
              <a:extLst>
                <a:ext uri="{FF2B5EF4-FFF2-40B4-BE49-F238E27FC236}">
                  <a16:creationId xmlns:a16="http://schemas.microsoft.com/office/drawing/2014/main" id="{2302F344-29CF-5EEA-37AC-AA4C4EC6D113}"/>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Tree>
    <p:extLst>
      <p:ext uri="{BB962C8B-B14F-4D97-AF65-F5344CB8AC3E}">
        <p14:creationId xmlns:p14="http://schemas.microsoft.com/office/powerpoint/2010/main" val="370615483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3"/>
          <p:cNvSpPr txBox="1"/>
          <p:nvPr/>
        </p:nvSpPr>
        <p:spPr>
          <a:xfrm>
            <a:off x="1358900" y="643521"/>
            <a:ext cx="7564224" cy="1391920"/>
          </a:xfrm>
          <a:prstGeom prst="rect">
            <a:avLst/>
          </a:prstGeom>
        </p:spPr>
        <p:txBody>
          <a:bodyPr lIns="0" tIns="0" rIns="0" bIns="0" rtlCol="0" anchor="t">
            <a:spAutoFit/>
          </a:bodyPr>
          <a:lstStyle/>
          <a:p>
            <a:pPr defTabSz="609630">
              <a:lnSpc>
                <a:spcPts val="5600"/>
              </a:lnSpc>
            </a:pPr>
            <a:r>
              <a:rPr lang="en-GB" sz="4000" spc="140" dirty="0">
                <a:solidFill>
                  <a:srgbClr val="49403C"/>
                </a:solidFill>
                <a:latin typeface="Arial Black" panose="020B0A04020102020204" pitchFamily="34" charset="0"/>
              </a:rPr>
              <a:t>Our main contributors – Sub-Saharan Africa</a:t>
            </a:r>
          </a:p>
        </p:txBody>
      </p:sp>
      <p:graphicFrame>
        <p:nvGraphicFramePr>
          <p:cNvPr id="17" name="Chart 16">
            <a:extLst>
              <a:ext uri="{FF2B5EF4-FFF2-40B4-BE49-F238E27FC236}">
                <a16:creationId xmlns:a16="http://schemas.microsoft.com/office/drawing/2014/main" id="{D1242451-DC0C-D61B-5C10-11B05503C0A7}"/>
              </a:ext>
            </a:extLst>
          </p:cNvPr>
          <p:cNvGraphicFramePr/>
          <p:nvPr>
            <p:extLst>
              <p:ext uri="{D42A27DB-BD31-4B8C-83A1-F6EECF244321}">
                <p14:modId xmlns:p14="http://schemas.microsoft.com/office/powerpoint/2010/main" val="2268771383"/>
              </p:ext>
            </p:extLst>
          </p:nvPr>
        </p:nvGraphicFramePr>
        <p:xfrm>
          <a:off x="1358900" y="2069648"/>
          <a:ext cx="8128000" cy="3818237"/>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2">
            <a:extLst>
              <a:ext uri="{FF2B5EF4-FFF2-40B4-BE49-F238E27FC236}">
                <a16:creationId xmlns:a16="http://schemas.microsoft.com/office/drawing/2014/main" id="{05FB6C29-8DE5-17F3-17AC-1DE84FD010EB}"/>
              </a:ext>
            </a:extLst>
          </p:cNvPr>
          <p:cNvGrpSpPr/>
          <p:nvPr/>
        </p:nvGrpSpPr>
        <p:grpSpPr>
          <a:xfrm rot="-10800000">
            <a:off x="-1" y="643521"/>
            <a:ext cx="654049" cy="1711353"/>
            <a:chOff x="0" y="0"/>
            <a:chExt cx="14540791" cy="3422705"/>
          </a:xfrm>
        </p:grpSpPr>
        <p:sp>
          <p:nvSpPr>
            <p:cNvPr id="8" name="AutoShape 3">
              <a:extLst>
                <a:ext uri="{FF2B5EF4-FFF2-40B4-BE49-F238E27FC236}">
                  <a16:creationId xmlns:a16="http://schemas.microsoft.com/office/drawing/2014/main" id="{DB57BDCF-25A3-7D27-CF73-58AD169D30FF}"/>
                </a:ext>
              </a:extLst>
            </p:cNvPr>
            <p:cNvSpPr/>
            <p:nvPr/>
          </p:nvSpPr>
          <p:spPr>
            <a:xfrm rot="5400000">
              <a:off x="6699945" y="-6699945"/>
              <a:ext cx="1140902" cy="14540791"/>
            </a:xfrm>
            <a:prstGeom prst="rect">
              <a:avLst/>
            </a:prstGeom>
            <a:solidFill>
              <a:srgbClr val="008494">
                <a:alpha val="69804"/>
              </a:srgbClr>
            </a:solidFill>
          </p:spPr>
          <p:txBody>
            <a:bodyPr/>
            <a:lstStyle/>
            <a:p>
              <a:pPr defTabSz="609630"/>
              <a:endParaRPr lang="en-NL" sz="1200">
                <a:solidFill>
                  <a:prstClr val="black"/>
                </a:solidFill>
                <a:latin typeface="Calibri"/>
              </a:endParaRPr>
            </a:p>
          </p:txBody>
        </p:sp>
        <p:sp>
          <p:nvSpPr>
            <p:cNvPr id="9" name="AutoShape 4">
              <a:extLst>
                <a:ext uri="{FF2B5EF4-FFF2-40B4-BE49-F238E27FC236}">
                  <a16:creationId xmlns:a16="http://schemas.microsoft.com/office/drawing/2014/main" id="{CD512BE6-F151-9A26-B740-376C57D60D3D}"/>
                </a:ext>
              </a:extLst>
            </p:cNvPr>
            <p:cNvSpPr/>
            <p:nvPr/>
          </p:nvSpPr>
          <p:spPr>
            <a:xfrm rot="5400000">
              <a:off x="6699945" y="-5559043"/>
              <a:ext cx="1140902" cy="14540791"/>
            </a:xfrm>
            <a:prstGeom prst="rect">
              <a:avLst/>
            </a:prstGeom>
            <a:solidFill>
              <a:srgbClr val="008494">
                <a:alpha val="40000"/>
              </a:srgbClr>
            </a:solidFill>
          </p:spPr>
          <p:txBody>
            <a:bodyPr/>
            <a:lstStyle/>
            <a:p>
              <a:pPr defTabSz="609630"/>
              <a:endParaRPr lang="en-NL" sz="1200">
                <a:solidFill>
                  <a:prstClr val="black"/>
                </a:solidFill>
                <a:latin typeface="Calibri"/>
              </a:endParaRPr>
            </a:p>
          </p:txBody>
        </p:sp>
        <p:sp>
          <p:nvSpPr>
            <p:cNvPr id="10" name="AutoShape 5">
              <a:extLst>
                <a:ext uri="{FF2B5EF4-FFF2-40B4-BE49-F238E27FC236}">
                  <a16:creationId xmlns:a16="http://schemas.microsoft.com/office/drawing/2014/main" id="{27B89421-DCB9-C3BE-88BC-0F72BF45E909}"/>
                </a:ext>
              </a:extLst>
            </p:cNvPr>
            <p:cNvSpPr/>
            <p:nvPr/>
          </p:nvSpPr>
          <p:spPr>
            <a:xfrm rot="5400000">
              <a:off x="6699945" y="-4418141"/>
              <a:ext cx="1140902" cy="14540791"/>
            </a:xfrm>
            <a:prstGeom prst="rect">
              <a:avLst/>
            </a:prstGeom>
            <a:solidFill>
              <a:srgbClr val="008494">
                <a:alpha val="9804"/>
              </a:srgbClr>
            </a:solidFill>
          </p:spPr>
          <p:txBody>
            <a:bodyPr/>
            <a:lstStyle/>
            <a:p>
              <a:pPr defTabSz="609630"/>
              <a:endParaRPr lang="en-NL" sz="1200">
                <a:solidFill>
                  <a:prstClr val="black"/>
                </a:solidFill>
                <a:latin typeface="Calibri"/>
              </a:endParaRPr>
            </a:p>
          </p:txBody>
        </p:sp>
      </p:grpSp>
      <p:grpSp>
        <p:nvGrpSpPr>
          <p:cNvPr id="3" name="Group 16">
            <a:extLst>
              <a:ext uri="{FF2B5EF4-FFF2-40B4-BE49-F238E27FC236}">
                <a16:creationId xmlns:a16="http://schemas.microsoft.com/office/drawing/2014/main" id="{D0E99644-C75B-0499-D5FC-90A269E4625C}"/>
              </a:ext>
            </a:extLst>
          </p:cNvPr>
          <p:cNvGrpSpPr/>
          <p:nvPr/>
        </p:nvGrpSpPr>
        <p:grpSpPr>
          <a:xfrm rot="5400000">
            <a:off x="7873726" y="2539728"/>
            <a:ext cx="6858001" cy="1778548"/>
            <a:chOff x="0" y="-2"/>
            <a:chExt cx="14540792" cy="3422708"/>
          </a:xfrm>
        </p:grpSpPr>
        <p:sp>
          <p:nvSpPr>
            <p:cNvPr id="4" name="AutoShape 17">
              <a:extLst>
                <a:ext uri="{FF2B5EF4-FFF2-40B4-BE49-F238E27FC236}">
                  <a16:creationId xmlns:a16="http://schemas.microsoft.com/office/drawing/2014/main" id="{53EB050C-F99F-55A5-0E8E-A6D552D31AEF}"/>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5" name="AutoShape 18">
              <a:extLst>
                <a:ext uri="{FF2B5EF4-FFF2-40B4-BE49-F238E27FC236}">
                  <a16:creationId xmlns:a16="http://schemas.microsoft.com/office/drawing/2014/main" id="{DBB66D04-8601-95B5-DC8F-C20211E5169C}"/>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6" name="AutoShape 19">
              <a:extLst>
                <a:ext uri="{FF2B5EF4-FFF2-40B4-BE49-F238E27FC236}">
                  <a16:creationId xmlns:a16="http://schemas.microsoft.com/office/drawing/2014/main" id="{2302F344-29CF-5EEA-37AC-AA4C4EC6D113}"/>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Tree>
    <p:extLst>
      <p:ext uri="{BB962C8B-B14F-4D97-AF65-F5344CB8AC3E}">
        <p14:creationId xmlns:p14="http://schemas.microsoft.com/office/powerpoint/2010/main" val="218891649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51708" y="-3381725"/>
            <a:ext cx="1711353" cy="7270395"/>
            <a:chOff x="0" y="0"/>
            <a:chExt cx="3422705" cy="14540791"/>
          </a:xfrm>
        </p:grpSpPr>
        <p:sp>
          <p:nvSpPr>
            <p:cNvPr id="3" name="AutoShape 3"/>
            <p:cNvSpPr/>
            <p:nvPr/>
          </p:nvSpPr>
          <p:spPr>
            <a:xfrm>
              <a:off x="0" y="0"/>
              <a:ext cx="1140902" cy="14540791"/>
            </a:xfrm>
            <a:prstGeom prst="rect">
              <a:avLst/>
            </a:prstGeom>
            <a:solidFill>
              <a:srgbClr val="008494">
                <a:alpha val="69804"/>
              </a:srgbClr>
            </a:solidFill>
          </p:spPr>
          <p:txBody>
            <a:bodyPr/>
            <a:lstStyle/>
            <a:p>
              <a:endParaRPr lang="en-NL" sz="1200"/>
            </a:p>
          </p:txBody>
        </p:sp>
        <p:sp>
          <p:nvSpPr>
            <p:cNvPr id="4" name="AutoShape 4"/>
            <p:cNvSpPr/>
            <p:nvPr/>
          </p:nvSpPr>
          <p:spPr>
            <a:xfrm>
              <a:off x="1140902" y="0"/>
              <a:ext cx="1140902" cy="14540791"/>
            </a:xfrm>
            <a:prstGeom prst="rect">
              <a:avLst/>
            </a:prstGeom>
            <a:solidFill>
              <a:srgbClr val="008494">
                <a:alpha val="40000"/>
              </a:srgbClr>
            </a:solidFill>
          </p:spPr>
          <p:txBody>
            <a:bodyPr/>
            <a:lstStyle/>
            <a:p>
              <a:endParaRPr lang="en-NL" sz="1200"/>
            </a:p>
          </p:txBody>
        </p:sp>
        <p:sp>
          <p:nvSpPr>
            <p:cNvPr id="5" name="AutoShape 5"/>
            <p:cNvSpPr/>
            <p:nvPr/>
          </p:nvSpPr>
          <p:spPr>
            <a:xfrm>
              <a:off x="2281803" y="0"/>
              <a:ext cx="1140902" cy="14540791"/>
            </a:xfrm>
            <a:prstGeom prst="rect">
              <a:avLst/>
            </a:prstGeom>
            <a:solidFill>
              <a:srgbClr val="008494">
                <a:alpha val="9804"/>
              </a:srgbClr>
            </a:solidFill>
          </p:spPr>
          <p:txBody>
            <a:bodyPr/>
            <a:lstStyle/>
            <a:p>
              <a:endParaRPr lang="en-NL" sz="1200"/>
            </a:p>
          </p:txBody>
        </p:sp>
      </p:grpSp>
      <p:grpSp>
        <p:nvGrpSpPr>
          <p:cNvPr id="16" name="Group 2">
            <a:extLst>
              <a:ext uri="{FF2B5EF4-FFF2-40B4-BE49-F238E27FC236}">
                <a16:creationId xmlns:a16="http://schemas.microsoft.com/office/drawing/2014/main" id="{AF9B7F49-65FF-4DF2-E90E-2D09DE6F3038}"/>
              </a:ext>
            </a:extLst>
          </p:cNvPr>
          <p:cNvGrpSpPr/>
          <p:nvPr/>
        </p:nvGrpSpPr>
        <p:grpSpPr>
          <a:xfrm rot="896560">
            <a:off x="5809690" y="-639609"/>
            <a:ext cx="6992523" cy="8592013"/>
            <a:chOff x="0" y="0"/>
            <a:chExt cx="13985045" cy="17184025"/>
          </a:xfrm>
        </p:grpSpPr>
        <p:pic>
          <p:nvPicPr>
            <p:cNvPr id="17" name="Picture 3">
              <a:extLst>
                <a:ext uri="{FF2B5EF4-FFF2-40B4-BE49-F238E27FC236}">
                  <a16:creationId xmlns:a16="http://schemas.microsoft.com/office/drawing/2014/main" id="{EA8EC0B4-6FC0-9737-EA93-B6FA5F3FE513}"/>
                </a:ext>
              </a:extLst>
            </p:cNvPr>
            <p:cNvPicPr>
              <a:picLocks noChangeAspect="1"/>
            </p:cNvPicPr>
            <p:nvPr/>
          </p:nvPicPr>
          <p:blipFill>
            <a:blip r:embed="rId2"/>
            <a:srcRect l="57" t="23252" r="55178"/>
            <a:stretch>
              <a:fillRect/>
            </a:stretch>
          </p:blipFill>
          <p:spPr>
            <a:xfrm>
              <a:off x="0" y="0"/>
              <a:ext cx="4577015" cy="5601008"/>
            </a:xfrm>
            <a:prstGeom prst="rect">
              <a:avLst/>
            </a:prstGeom>
          </p:spPr>
        </p:pic>
        <p:pic>
          <p:nvPicPr>
            <p:cNvPr id="18" name="Picture 4">
              <a:extLst>
                <a:ext uri="{FF2B5EF4-FFF2-40B4-BE49-F238E27FC236}">
                  <a16:creationId xmlns:a16="http://schemas.microsoft.com/office/drawing/2014/main" id="{BF8077C4-CE04-8DE7-2F70-FD46CB27EE3D}"/>
                </a:ext>
              </a:extLst>
            </p:cNvPr>
            <p:cNvPicPr>
              <a:picLocks noChangeAspect="1"/>
            </p:cNvPicPr>
            <p:nvPr/>
          </p:nvPicPr>
          <p:blipFill>
            <a:blip r:embed="rId3"/>
            <a:srcRect l="23364" r="23364"/>
            <a:stretch>
              <a:fillRect/>
            </a:stretch>
          </p:blipFill>
          <p:spPr>
            <a:xfrm>
              <a:off x="0" y="5728008"/>
              <a:ext cx="4577015" cy="5728008"/>
            </a:xfrm>
            <a:prstGeom prst="rect">
              <a:avLst/>
            </a:prstGeom>
          </p:spPr>
        </p:pic>
        <p:pic>
          <p:nvPicPr>
            <p:cNvPr id="19" name="Picture 5">
              <a:extLst>
                <a:ext uri="{FF2B5EF4-FFF2-40B4-BE49-F238E27FC236}">
                  <a16:creationId xmlns:a16="http://schemas.microsoft.com/office/drawing/2014/main" id="{9E371D90-274D-9AB0-9E36-08CC78611795}"/>
                </a:ext>
              </a:extLst>
            </p:cNvPr>
            <p:cNvPicPr>
              <a:picLocks noChangeAspect="1"/>
            </p:cNvPicPr>
            <p:nvPr/>
          </p:nvPicPr>
          <p:blipFill>
            <a:blip r:embed="rId4"/>
            <a:srcRect t="9209" b="9209"/>
            <a:stretch>
              <a:fillRect/>
            </a:stretch>
          </p:blipFill>
          <p:spPr>
            <a:xfrm>
              <a:off x="0" y="11583017"/>
              <a:ext cx="4577015" cy="5601008"/>
            </a:xfrm>
            <a:prstGeom prst="rect">
              <a:avLst/>
            </a:prstGeom>
          </p:spPr>
        </p:pic>
        <p:pic>
          <p:nvPicPr>
            <p:cNvPr id="20" name="Picture 6">
              <a:extLst>
                <a:ext uri="{FF2B5EF4-FFF2-40B4-BE49-F238E27FC236}">
                  <a16:creationId xmlns:a16="http://schemas.microsoft.com/office/drawing/2014/main" id="{9443E265-0FC7-B33C-9CD4-C43205BCD0DA}"/>
                </a:ext>
              </a:extLst>
            </p:cNvPr>
            <p:cNvPicPr>
              <a:picLocks noChangeAspect="1"/>
            </p:cNvPicPr>
            <p:nvPr/>
          </p:nvPicPr>
          <p:blipFill>
            <a:blip r:embed="rId5"/>
            <a:srcRect l="53504" r="10706"/>
            <a:stretch>
              <a:fillRect/>
            </a:stretch>
          </p:blipFill>
          <p:spPr>
            <a:xfrm>
              <a:off x="4704015" y="0"/>
              <a:ext cx="4577015" cy="8528512"/>
            </a:xfrm>
            <a:prstGeom prst="rect">
              <a:avLst/>
            </a:prstGeom>
          </p:spPr>
        </p:pic>
        <p:pic>
          <p:nvPicPr>
            <p:cNvPr id="21" name="Picture 7">
              <a:extLst>
                <a:ext uri="{FF2B5EF4-FFF2-40B4-BE49-F238E27FC236}">
                  <a16:creationId xmlns:a16="http://schemas.microsoft.com/office/drawing/2014/main" id="{6C5323E3-5088-BF1F-A47A-AF7D93061401}"/>
                </a:ext>
              </a:extLst>
            </p:cNvPr>
            <p:cNvPicPr>
              <a:picLocks noChangeAspect="1"/>
            </p:cNvPicPr>
            <p:nvPr/>
          </p:nvPicPr>
          <p:blipFill>
            <a:blip r:embed="rId6"/>
            <a:srcRect l="29175" r="39026"/>
            <a:stretch>
              <a:fillRect/>
            </a:stretch>
          </p:blipFill>
          <p:spPr>
            <a:xfrm>
              <a:off x="4704015" y="8655512"/>
              <a:ext cx="4577015" cy="8528512"/>
            </a:xfrm>
            <a:prstGeom prst="rect">
              <a:avLst/>
            </a:prstGeom>
          </p:spPr>
        </p:pic>
        <p:pic>
          <p:nvPicPr>
            <p:cNvPr id="22" name="Picture 8">
              <a:extLst>
                <a:ext uri="{FF2B5EF4-FFF2-40B4-BE49-F238E27FC236}">
                  <a16:creationId xmlns:a16="http://schemas.microsoft.com/office/drawing/2014/main" id="{1DE6DB99-E282-831E-7234-AFE466327B47}"/>
                </a:ext>
              </a:extLst>
            </p:cNvPr>
            <p:cNvPicPr>
              <a:picLocks noChangeAspect="1"/>
            </p:cNvPicPr>
            <p:nvPr/>
          </p:nvPicPr>
          <p:blipFill>
            <a:blip r:embed="rId7"/>
            <a:srcRect l="41568" r="4038"/>
            <a:stretch>
              <a:fillRect/>
            </a:stretch>
          </p:blipFill>
          <p:spPr>
            <a:xfrm>
              <a:off x="9408030" y="0"/>
              <a:ext cx="4577015" cy="5601008"/>
            </a:xfrm>
            <a:prstGeom prst="rect">
              <a:avLst/>
            </a:prstGeom>
          </p:spPr>
        </p:pic>
        <p:pic>
          <p:nvPicPr>
            <p:cNvPr id="23" name="Picture 9">
              <a:extLst>
                <a:ext uri="{FF2B5EF4-FFF2-40B4-BE49-F238E27FC236}">
                  <a16:creationId xmlns:a16="http://schemas.microsoft.com/office/drawing/2014/main" id="{FA1C76CD-07D2-21BF-7D46-CEFB44F2E8F2}"/>
                </a:ext>
              </a:extLst>
            </p:cNvPr>
            <p:cNvPicPr>
              <a:picLocks noChangeAspect="1"/>
            </p:cNvPicPr>
            <p:nvPr/>
          </p:nvPicPr>
          <p:blipFill>
            <a:blip r:embed="rId8"/>
            <a:srcRect l="37759" r="8903"/>
            <a:stretch>
              <a:fillRect/>
            </a:stretch>
          </p:blipFill>
          <p:spPr>
            <a:xfrm>
              <a:off x="9408030" y="5728008"/>
              <a:ext cx="4577015" cy="5728008"/>
            </a:xfrm>
            <a:prstGeom prst="rect">
              <a:avLst/>
            </a:prstGeom>
          </p:spPr>
        </p:pic>
        <p:pic>
          <p:nvPicPr>
            <p:cNvPr id="24" name="Picture 10">
              <a:extLst>
                <a:ext uri="{FF2B5EF4-FFF2-40B4-BE49-F238E27FC236}">
                  <a16:creationId xmlns:a16="http://schemas.microsoft.com/office/drawing/2014/main" id="{56789849-6863-89FD-79FD-C8AEEE1BC238}"/>
                </a:ext>
              </a:extLst>
            </p:cNvPr>
            <p:cNvPicPr>
              <a:picLocks noChangeAspect="1"/>
            </p:cNvPicPr>
            <p:nvPr/>
          </p:nvPicPr>
          <p:blipFill>
            <a:blip r:embed="rId9"/>
            <a:srcRect l="25164" r="25164"/>
            <a:stretch>
              <a:fillRect/>
            </a:stretch>
          </p:blipFill>
          <p:spPr>
            <a:xfrm>
              <a:off x="9408030" y="11583017"/>
              <a:ext cx="4577015" cy="5601008"/>
            </a:xfrm>
            <a:prstGeom prst="rect">
              <a:avLst/>
            </a:prstGeom>
          </p:spPr>
        </p:pic>
      </p:grpSp>
      <p:sp>
        <p:nvSpPr>
          <p:cNvPr id="26" name="TextBox 11">
            <a:extLst>
              <a:ext uri="{FF2B5EF4-FFF2-40B4-BE49-F238E27FC236}">
                <a16:creationId xmlns:a16="http://schemas.microsoft.com/office/drawing/2014/main" id="{89FEFA46-68EC-43BF-5BA6-5B2C2E9AA57E}"/>
              </a:ext>
            </a:extLst>
          </p:cNvPr>
          <p:cNvSpPr txBox="1"/>
          <p:nvPr/>
        </p:nvSpPr>
        <p:spPr>
          <a:xfrm>
            <a:off x="373298" y="2619131"/>
            <a:ext cx="4797916" cy="2603277"/>
          </a:xfrm>
          <a:prstGeom prst="rect">
            <a:avLst/>
          </a:prstGeom>
        </p:spPr>
        <p:txBody>
          <a:bodyPr wrap="square" lIns="0" tIns="0" rIns="0" bIns="0" rtlCol="0" anchor="t">
            <a:spAutoFit/>
          </a:bodyPr>
          <a:lstStyle/>
          <a:p>
            <a:pPr>
              <a:lnSpc>
                <a:spcPts val="2916"/>
              </a:lnSpc>
            </a:pPr>
            <a:r>
              <a:rPr lang="en-GB" sz="2800" b="1" spc="-46" dirty="0">
                <a:solidFill>
                  <a:schemeClr val="tx1">
                    <a:lumMod val="65000"/>
                    <a:lumOff val="35000"/>
                  </a:schemeClr>
                </a:solidFill>
                <a:latin typeface="Arial Black" panose="020B0A04020102020204" pitchFamily="34" charset="0"/>
                <a:cs typeface="Arial" panose="020B0604020202020204" pitchFamily="34" charset="0"/>
              </a:rPr>
              <a:t>SDG Story contributors </a:t>
            </a:r>
            <a:r>
              <a:rPr lang="en-GB" sz="2800" spc="-46" dirty="0">
                <a:solidFill>
                  <a:schemeClr val="tx1">
                    <a:lumMod val="65000"/>
                    <a:lumOff val="35000"/>
                  </a:schemeClr>
                </a:solidFill>
                <a:latin typeface="Arial Black" panose="020B0A04020102020204" pitchFamily="34" charset="0"/>
                <a:cs typeface="Arial" panose="020B0604020202020204" pitchFamily="34" charset="0"/>
              </a:rPr>
              <a:t>– </a:t>
            </a:r>
          </a:p>
          <a:p>
            <a:pPr>
              <a:lnSpc>
                <a:spcPts val="2916"/>
              </a:lnSpc>
            </a:pPr>
            <a:endParaRPr lang="en-GB" sz="2800" spc="-46" dirty="0">
              <a:solidFill>
                <a:schemeClr val="tx1">
                  <a:lumMod val="65000"/>
                  <a:lumOff val="35000"/>
                </a:schemeClr>
              </a:solidFill>
              <a:latin typeface="Arial" panose="020B0604020202020204" pitchFamily="34" charset="0"/>
              <a:cs typeface="Arial" panose="020B0604020202020204" pitchFamily="34" charset="0"/>
            </a:endParaRPr>
          </a:p>
          <a:p>
            <a:pPr>
              <a:lnSpc>
                <a:spcPts val="2916"/>
              </a:lnSpc>
            </a:pPr>
            <a:r>
              <a:rPr lang="en-GB" sz="2800" spc="-46" dirty="0">
                <a:solidFill>
                  <a:schemeClr val="tx1">
                    <a:lumMod val="65000"/>
                    <a:lumOff val="35000"/>
                  </a:schemeClr>
                </a:solidFill>
                <a:latin typeface="Arial" panose="020B0604020202020204" pitchFamily="34" charset="0"/>
                <a:cs typeface="Arial" panose="020B0604020202020204" pitchFamily="34" charset="0"/>
              </a:rPr>
              <a:t>Each individual library or an </a:t>
            </a:r>
            <a:r>
              <a:rPr lang="en-GB" sz="2800" spc="20" dirty="0">
                <a:solidFill>
                  <a:srgbClr val="49403C"/>
                </a:solidFill>
                <a:latin typeface="Arial" panose="020B0604020202020204" pitchFamily="34" charset="0"/>
                <a:cs typeface="Arial" panose="020B0604020202020204" pitchFamily="34" charset="0"/>
              </a:rPr>
              <a:t>organisation</a:t>
            </a:r>
            <a:r>
              <a:rPr lang="en-GB" sz="2800" spc="-46" dirty="0">
                <a:solidFill>
                  <a:schemeClr val="tx1">
                    <a:lumMod val="65000"/>
                    <a:lumOff val="35000"/>
                  </a:schemeClr>
                </a:solidFill>
                <a:latin typeface="Arial" panose="020B0604020202020204" pitchFamily="34" charset="0"/>
                <a:cs typeface="Arial" panose="020B0604020202020204" pitchFamily="34" charset="0"/>
              </a:rPr>
              <a:t> which submitted information for an SDG story and worked with the Library Map team during its curation.</a:t>
            </a:r>
          </a:p>
        </p:txBody>
      </p:sp>
    </p:spTree>
    <p:extLst>
      <p:ext uri="{BB962C8B-B14F-4D97-AF65-F5344CB8AC3E}">
        <p14:creationId xmlns:p14="http://schemas.microsoft.com/office/powerpoint/2010/main" val="366226586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51708" y="-3381725"/>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pPr defTabSz="609630"/>
              <a:endParaRPr lang="en-NL" sz="1200">
                <a:solidFill>
                  <a:prstClr val="black"/>
                </a:solidFill>
                <a:latin typeface="Calibri"/>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p>
              <a:pPr defTabSz="609630"/>
              <a:endParaRPr lang="en-NL" sz="1200">
                <a:solidFill>
                  <a:prstClr val="black"/>
                </a:solidFill>
                <a:latin typeface="Calibri"/>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p>
              <a:pPr defTabSz="609630"/>
              <a:endParaRPr lang="en-NL" sz="1200">
                <a:solidFill>
                  <a:prstClr val="black"/>
                </a:solidFill>
                <a:latin typeface="Calibri"/>
              </a:endParaRPr>
            </a:p>
          </p:txBody>
        </p:sp>
      </p:grpSp>
      <p:sp>
        <p:nvSpPr>
          <p:cNvPr id="13" name="TextBox 13"/>
          <p:cNvSpPr txBox="1"/>
          <p:nvPr/>
        </p:nvSpPr>
        <p:spPr>
          <a:xfrm>
            <a:off x="1072733" y="2009776"/>
            <a:ext cx="4780501" cy="3821046"/>
          </a:xfrm>
          <a:prstGeom prst="rect">
            <a:avLst/>
          </a:prstGeom>
        </p:spPr>
        <p:txBody>
          <a:bodyPr wrap="square" lIns="0" tIns="0" rIns="0" bIns="0" rtlCol="0" anchor="t">
            <a:spAutoFit/>
          </a:bodyPr>
          <a:lstStyle/>
          <a:p>
            <a:pPr defTabSz="609630">
              <a:lnSpc>
                <a:spcPts val="3000"/>
              </a:lnSpc>
            </a:pPr>
            <a:r>
              <a:rPr lang="en-US" sz="2400" spc="20" dirty="0">
                <a:solidFill>
                  <a:srgbClr val="49403C"/>
                </a:solidFill>
                <a:latin typeface="Arial" panose="020B0604020202020204" pitchFamily="34" charset="0"/>
                <a:cs typeface="Arial" panose="020B0604020202020204" pitchFamily="34" charset="0"/>
              </a:rPr>
              <a:t>Contributors with published content (data, country profiles, stories) are listed by country on the  Contributors  page of the Library Map of the World website.</a:t>
            </a:r>
          </a:p>
          <a:p>
            <a:pPr defTabSz="609630">
              <a:lnSpc>
                <a:spcPts val="3000"/>
              </a:lnSpc>
            </a:pPr>
            <a:endParaRPr lang="en-US" sz="2400" spc="20" dirty="0">
              <a:solidFill>
                <a:srgbClr val="49403C"/>
              </a:solidFill>
              <a:latin typeface="Arial" panose="020B0604020202020204" pitchFamily="34" charset="0"/>
              <a:cs typeface="Arial" panose="020B0604020202020204" pitchFamily="34" charset="0"/>
            </a:endParaRPr>
          </a:p>
          <a:p>
            <a:pPr defTabSz="609630">
              <a:lnSpc>
                <a:spcPts val="3000"/>
              </a:lnSpc>
            </a:pPr>
            <a:r>
              <a:rPr lang="en-US" sz="2400" spc="20" dirty="0">
                <a:solidFill>
                  <a:srgbClr val="49403C"/>
                </a:solidFill>
                <a:latin typeface="Arial" panose="020B0604020202020204" pitchFamily="34" charset="0"/>
                <a:cs typeface="Arial" panose="020B0604020202020204" pitchFamily="34" charset="0"/>
              </a:rPr>
              <a:t>Search by country or click on the Map to find out who are contributors </a:t>
            </a:r>
          </a:p>
          <a:p>
            <a:pPr defTabSz="609630">
              <a:lnSpc>
                <a:spcPts val="3000"/>
              </a:lnSpc>
            </a:pPr>
            <a:r>
              <a:rPr lang="en-US" sz="2400" spc="20" dirty="0">
                <a:solidFill>
                  <a:srgbClr val="49403C"/>
                </a:solidFill>
                <a:latin typeface="Arial" panose="020B0604020202020204" pitchFamily="34" charset="0"/>
                <a:cs typeface="Arial" panose="020B0604020202020204" pitchFamily="34" charset="0"/>
              </a:rPr>
              <a:t>from your country!</a:t>
            </a:r>
          </a:p>
        </p:txBody>
      </p:sp>
      <p:sp>
        <p:nvSpPr>
          <p:cNvPr id="21" name="AutoShape 2">
            <a:extLst>
              <a:ext uri="{FF2B5EF4-FFF2-40B4-BE49-F238E27FC236}">
                <a16:creationId xmlns:a16="http://schemas.microsoft.com/office/drawing/2014/main" id="{810906EF-BEDA-BC4C-E577-227F3AF42C54}"/>
              </a:ext>
            </a:extLst>
          </p:cNvPr>
          <p:cNvSpPr/>
          <p:nvPr/>
        </p:nvSpPr>
        <p:spPr>
          <a:xfrm rot="891149">
            <a:off x="8826605" y="-5182862"/>
            <a:ext cx="10820400" cy="14655113"/>
          </a:xfrm>
          <a:prstGeom prst="rect">
            <a:avLst/>
          </a:prstGeom>
          <a:solidFill>
            <a:srgbClr val="2F8662"/>
          </a:solidFill>
        </p:spPr>
        <p:txBody>
          <a:bodyPr/>
          <a:lstStyle/>
          <a:p>
            <a:pPr defTabSz="609630"/>
            <a:endParaRPr lang="en-NL" sz="1200">
              <a:solidFill>
                <a:prstClr val="black"/>
              </a:solidFill>
              <a:latin typeface="Calibri"/>
            </a:endParaRPr>
          </a:p>
        </p:txBody>
      </p:sp>
      <p:grpSp>
        <p:nvGrpSpPr>
          <p:cNvPr id="22" name="Group 3">
            <a:extLst>
              <a:ext uri="{FF2B5EF4-FFF2-40B4-BE49-F238E27FC236}">
                <a16:creationId xmlns:a16="http://schemas.microsoft.com/office/drawing/2014/main" id="{1D7DDA7D-ED7C-F115-03D8-0E9EF26BBD75}"/>
              </a:ext>
            </a:extLst>
          </p:cNvPr>
          <p:cNvGrpSpPr/>
          <p:nvPr/>
        </p:nvGrpSpPr>
        <p:grpSpPr>
          <a:xfrm>
            <a:off x="5429170" y="1518440"/>
            <a:ext cx="6882654" cy="4622830"/>
            <a:chOff x="0" y="0"/>
            <a:chExt cx="13765308" cy="9245660"/>
          </a:xfrm>
        </p:grpSpPr>
        <p:pic>
          <p:nvPicPr>
            <p:cNvPr id="23" name="Picture 4">
              <a:extLst>
                <a:ext uri="{FF2B5EF4-FFF2-40B4-BE49-F238E27FC236}">
                  <a16:creationId xmlns:a16="http://schemas.microsoft.com/office/drawing/2014/main" id="{0D8F394D-B618-E01C-9D7B-2D4AF4507E35}"/>
                </a:ext>
              </a:extLst>
            </p:cNvPr>
            <p:cNvPicPr>
              <a:picLocks noChangeAspect="1"/>
            </p:cNvPicPr>
            <p:nvPr/>
          </p:nvPicPr>
          <p:blipFill>
            <a:blip r:embed="rId2"/>
            <a:srcRect t="41952"/>
            <a:stretch>
              <a:fillRect/>
            </a:stretch>
          </p:blipFill>
          <p:spPr>
            <a:xfrm>
              <a:off x="1632552" y="7899558"/>
              <a:ext cx="11741538" cy="1346102"/>
            </a:xfrm>
            <a:prstGeom prst="rect">
              <a:avLst/>
            </a:prstGeom>
          </p:spPr>
        </p:pic>
        <p:pic>
          <p:nvPicPr>
            <p:cNvPr id="24" name="Picture 5">
              <a:extLst>
                <a:ext uri="{FF2B5EF4-FFF2-40B4-BE49-F238E27FC236}">
                  <a16:creationId xmlns:a16="http://schemas.microsoft.com/office/drawing/2014/main" id="{41CABB71-44D2-CE3C-1CAA-A1B35488D41A}"/>
                </a:ext>
              </a:extLst>
            </p:cNvPr>
            <p:cNvPicPr>
              <a:picLocks noChangeAspect="1"/>
            </p:cNvPicPr>
            <p:nvPr/>
          </p:nvPicPr>
          <p:blipFill>
            <a:blip r:embed="rId3"/>
            <a:srcRect/>
            <a:stretch>
              <a:fillRect/>
            </a:stretch>
          </p:blipFill>
          <p:spPr>
            <a:xfrm>
              <a:off x="0" y="0"/>
              <a:ext cx="13765308" cy="8405441"/>
            </a:xfrm>
            <a:prstGeom prst="rect">
              <a:avLst/>
            </a:prstGeom>
          </p:spPr>
        </p:pic>
      </p:grpSp>
      <p:pic>
        <p:nvPicPr>
          <p:cNvPr id="25" name="Picture 24">
            <a:extLst>
              <a:ext uri="{FF2B5EF4-FFF2-40B4-BE49-F238E27FC236}">
                <a16:creationId xmlns:a16="http://schemas.microsoft.com/office/drawing/2014/main" id="{D810084D-17A7-E499-8C38-50973C31D8FE}"/>
              </a:ext>
            </a:extLst>
          </p:cNvPr>
          <p:cNvPicPr>
            <a:picLocks noChangeAspect="1"/>
          </p:cNvPicPr>
          <p:nvPr/>
        </p:nvPicPr>
        <p:blipFill rotWithShape="1">
          <a:blip r:embed="rId4"/>
          <a:srcRect r="18713" b="1980"/>
          <a:stretch/>
        </p:blipFill>
        <p:spPr>
          <a:xfrm>
            <a:off x="6338767" y="1803520"/>
            <a:ext cx="5063459" cy="3244589"/>
          </a:xfrm>
          <a:prstGeom prst="rect">
            <a:avLst/>
          </a:prstGeom>
        </p:spPr>
      </p:pic>
      <p:sp>
        <p:nvSpPr>
          <p:cNvPr id="26" name="TextBox 2">
            <a:extLst>
              <a:ext uri="{FF2B5EF4-FFF2-40B4-BE49-F238E27FC236}">
                <a16:creationId xmlns:a16="http://schemas.microsoft.com/office/drawing/2014/main" id="{A038B7BE-57CC-66F8-52C3-E58433BF4942}"/>
              </a:ext>
            </a:extLst>
          </p:cNvPr>
          <p:cNvSpPr txBox="1"/>
          <p:nvPr/>
        </p:nvSpPr>
        <p:spPr>
          <a:xfrm>
            <a:off x="2229223" y="470278"/>
            <a:ext cx="6399893" cy="632994"/>
          </a:xfrm>
          <a:prstGeom prst="rect">
            <a:avLst/>
          </a:prstGeom>
        </p:spPr>
        <p:txBody>
          <a:bodyPr wrap="square" lIns="0" tIns="0" rIns="0" bIns="0" rtlCol="0" anchor="t">
            <a:spAutoFit/>
          </a:bodyPr>
          <a:lstStyle/>
          <a:p>
            <a:pPr defTabSz="609630">
              <a:lnSpc>
                <a:spcPts val="5600"/>
              </a:lnSpc>
            </a:pPr>
            <a:r>
              <a:rPr lang="en-GB" sz="3200" spc="140" dirty="0">
                <a:solidFill>
                  <a:srgbClr val="49403C"/>
                </a:solidFill>
                <a:latin typeface="Franklin Gothic Heavy"/>
              </a:rPr>
              <a:t>Find contributors on the Map</a:t>
            </a:r>
          </a:p>
        </p:txBody>
      </p:sp>
      <p:pic>
        <p:nvPicPr>
          <p:cNvPr id="27" name="Picture 26">
            <a:extLst>
              <a:ext uri="{FF2B5EF4-FFF2-40B4-BE49-F238E27FC236}">
                <a16:creationId xmlns:a16="http://schemas.microsoft.com/office/drawing/2014/main" id="{2C4C2D0F-F617-047D-423B-53A61D3363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94800" y="6194301"/>
            <a:ext cx="2660544" cy="300740"/>
          </a:xfrm>
          <a:prstGeom prst="rect">
            <a:avLst/>
          </a:prstGeom>
        </p:spPr>
      </p:pic>
    </p:spTree>
    <p:extLst>
      <p:ext uri="{BB962C8B-B14F-4D97-AF65-F5344CB8AC3E}">
        <p14:creationId xmlns:p14="http://schemas.microsoft.com/office/powerpoint/2010/main" val="84558808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7508240" y="-190500"/>
            <a:ext cx="4860001" cy="7264400"/>
          </a:xfrm>
          <a:prstGeom prst="rect">
            <a:avLst/>
          </a:pr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nvGrpSpPr>
          <p:cNvPr id="3" name="Group 3"/>
          <p:cNvGrpSpPr/>
          <p:nvPr/>
        </p:nvGrpSpPr>
        <p:grpSpPr>
          <a:xfrm rot="-5400000">
            <a:off x="-3805074" y="-2093721"/>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15" name="TextBox 26">
            <a:extLst>
              <a:ext uri="{FF2B5EF4-FFF2-40B4-BE49-F238E27FC236}">
                <a16:creationId xmlns:a16="http://schemas.microsoft.com/office/drawing/2014/main" id="{EDB9AAA4-C58E-7E9B-C6F0-A20BDA6FACBC}"/>
              </a:ext>
            </a:extLst>
          </p:cNvPr>
          <p:cNvSpPr txBox="1"/>
          <p:nvPr/>
        </p:nvSpPr>
        <p:spPr>
          <a:xfrm>
            <a:off x="1117577" y="2089661"/>
            <a:ext cx="6855633" cy="442942"/>
          </a:xfrm>
          <a:prstGeom prst="rect">
            <a:avLst/>
          </a:prstGeom>
        </p:spPr>
        <p:txBody>
          <a:bodyPr lIns="0" tIns="0" rIns="0" bIns="0" rtlCol="0" anchor="t">
            <a:spAutoFit/>
          </a:bodyPr>
          <a:lstStyle/>
          <a:p>
            <a:pPr marL="0" marR="0" lvl="0" indent="0" algn="l" defTabSz="609630" rtl="0" eaLnBrk="1" fontAlgn="auto" latinLnBrk="0" hangingPunct="1">
              <a:lnSpc>
                <a:spcPts val="3199"/>
              </a:lnSpc>
              <a:spcBef>
                <a:spcPts val="0"/>
              </a:spcBef>
              <a:spcAft>
                <a:spcPts val="0"/>
              </a:spcAft>
              <a:buClrTx/>
              <a:buSzTx/>
              <a:buFontTx/>
              <a:buNone/>
              <a:tabLst/>
              <a:defRPr/>
            </a:pPr>
            <a:r>
              <a:rPr lang="en-US" sz="4000" spc="79" dirty="0">
                <a:solidFill>
                  <a:srgbClr val="49403C"/>
                </a:solidFill>
                <a:latin typeface="Arial Black" panose="020B0A04020102020204" pitchFamily="34" charset="0"/>
              </a:rPr>
              <a:t>l</a:t>
            </a:r>
            <a:r>
              <a:rPr kumimoji="0" lang="en-US" sz="4000" b="0" i="0" u="none" strike="noStrike" kern="1200" cap="none" spc="79" normalizeH="0" baseline="0" noProof="0" dirty="0">
                <a:ln>
                  <a:noFill/>
                </a:ln>
                <a:solidFill>
                  <a:srgbClr val="49403C"/>
                </a:solidFill>
                <a:effectLst/>
                <a:uLnTx/>
                <a:uFillTx/>
                <a:latin typeface="Arial Black" panose="020B0A04020102020204" pitchFamily="34" charset="0"/>
                <a:ea typeface="+mn-ea"/>
                <a:cs typeface="+mn-cs"/>
              </a:rPr>
              <a:t>ibrarymap.ifla.org</a:t>
            </a:r>
          </a:p>
        </p:txBody>
      </p:sp>
      <p:sp>
        <p:nvSpPr>
          <p:cNvPr id="16" name="TextBox 27">
            <a:extLst>
              <a:ext uri="{FF2B5EF4-FFF2-40B4-BE49-F238E27FC236}">
                <a16:creationId xmlns:a16="http://schemas.microsoft.com/office/drawing/2014/main" id="{4374C13D-7CA6-9550-3DEB-3FF4DCBBEED9}"/>
              </a:ext>
            </a:extLst>
          </p:cNvPr>
          <p:cNvSpPr txBox="1"/>
          <p:nvPr/>
        </p:nvSpPr>
        <p:spPr>
          <a:xfrm>
            <a:off x="1117577" y="2881642"/>
            <a:ext cx="5475836" cy="1477328"/>
          </a:xfrm>
          <a:prstGeom prst="rect">
            <a:avLst/>
          </a:prstGeom>
        </p:spPr>
        <p:txBody>
          <a:bodyPr wrap="square" lIns="0" tIns="0" rIns="0" bIns="0" rtlCol="0" anchor="t">
            <a:spAutoFit/>
          </a:bodyPr>
          <a:lstStyle/>
          <a:p>
            <a:pPr marL="0" marR="0" lvl="0" indent="0" algn="l" defTabSz="609630" rtl="0" eaLnBrk="1" fontAlgn="auto" latinLnBrk="0" hangingPunct="1">
              <a:spcBef>
                <a:spcPts val="0"/>
              </a:spcBef>
              <a:spcAft>
                <a:spcPts val="0"/>
              </a:spcAft>
              <a:buClrTx/>
              <a:buSzTx/>
              <a:buFontTx/>
              <a:buNone/>
              <a:tabLst/>
              <a:defRPr/>
            </a:pPr>
            <a:r>
              <a:rPr lang="en-US" sz="3200" spc="20" dirty="0">
                <a:solidFill>
                  <a:srgbClr val="49403C"/>
                </a:solidFill>
                <a:latin typeface="Arial" panose="020B0604020202020204" pitchFamily="34" charset="0"/>
                <a:cs typeface="Arial" panose="020B0604020202020204" pitchFamily="34" charset="0"/>
              </a:rPr>
              <a:t>A</a:t>
            </a:r>
            <a:r>
              <a:rPr kumimoji="0" lang="en-US" sz="3200" b="0" i="0" u="none" strike="noStrike" kern="1200" cap="none" spc="20" normalizeH="0" baseline="0" noProof="0" dirty="0">
                <a:ln>
                  <a:noFill/>
                </a:ln>
                <a:solidFill>
                  <a:srgbClr val="49403C"/>
                </a:solidFill>
                <a:effectLst/>
                <a:uLnTx/>
                <a:uFillTx/>
                <a:latin typeface="Arial" panose="020B0604020202020204" pitchFamily="34" charset="0"/>
                <a:ea typeface="+mn-ea"/>
                <a:cs typeface="Arial" panose="020B0604020202020204" pitchFamily="34" charset="0"/>
              </a:rPr>
              <a:t> source of </a:t>
            </a:r>
            <a:r>
              <a:rPr kumimoji="0" lang="en-US" sz="3200" b="1" i="0" u="none" strike="noStrike" kern="1200" cap="none" spc="20" normalizeH="0" baseline="0" noProof="0" dirty="0">
                <a:ln>
                  <a:noFill/>
                </a:ln>
                <a:solidFill>
                  <a:srgbClr val="2F8662"/>
                </a:solidFill>
                <a:effectLst/>
                <a:uLnTx/>
                <a:uFillTx/>
                <a:latin typeface="Arial" panose="020B0604020202020204" pitchFamily="34" charset="0"/>
                <a:ea typeface="+mn-ea"/>
                <a:cs typeface="Arial" panose="020B0604020202020204" pitchFamily="34" charset="0"/>
              </a:rPr>
              <a:t>country-level library statistics</a:t>
            </a:r>
            <a:r>
              <a:rPr kumimoji="0" lang="en-US" sz="3200" b="0" i="0" u="none" strike="noStrike" kern="1200" cap="none" spc="20" normalizeH="0" baseline="0" noProof="0" dirty="0">
                <a:ln>
                  <a:noFill/>
                </a:ln>
                <a:solidFill>
                  <a:srgbClr val="2F8662"/>
                </a:solidFill>
                <a:effectLst/>
                <a:uLnTx/>
                <a:uFillTx/>
                <a:latin typeface="Arial" panose="020B0604020202020204" pitchFamily="34" charset="0"/>
                <a:ea typeface="+mn-ea"/>
                <a:cs typeface="Arial" panose="020B0604020202020204" pitchFamily="34" charset="0"/>
              </a:rPr>
              <a:t> </a:t>
            </a:r>
            <a:r>
              <a:rPr kumimoji="0" lang="en-US" sz="3200" b="0" i="0" u="none" strike="noStrike" kern="1200" cap="none" spc="20" normalizeH="0" baseline="0" noProof="0" dirty="0">
                <a:ln>
                  <a:noFill/>
                </a:ln>
                <a:solidFill>
                  <a:srgbClr val="49403C"/>
                </a:solidFill>
                <a:effectLst/>
                <a:uLnTx/>
                <a:uFillTx/>
                <a:latin typeface="Arial" panose="020B0604020202020204" pitchFamily="34" charset="0"/>
                <a:ea typeface="+mn-ea"/>
                <a:cs typeface="Arial" panose="020B0604020202020204" pitchFamily="34" charset="0"/>
              </a:rPr>
              <a:t>covering all library types</a:t>
            </a:r>
            <a:endParaRPr kumimoji="0" lang="en-GB" sz="3200" b="0" i="0" u="none" strike="noStrike" kern="1200" cap="none" spc="20" normalizeH="0" baseline="0" noProof="0" dirty="0">
              <a:ln>
                <a:noFill/>
              </a:ln>
              <a:solidFill>
                <a:srgbClr val="49403C"/>
              </a:solidFill>
              <a:effectLst/>
              <a:uLnTx/>
              <a:uFillTx/>
              <a:latin typeface="Arial" panose="020B0604020202020204" pitchFamily="34" charset="0"/>
              <a:ea typeface="+mn-ea"/>
              <a:cs typeface="Arial" panose="020B0604020202020204" pitchFamily="34" charset="0"/>
            </a:endParaRPr>
          </a:p>
        </p:txBody>
      </p:sp>
      <p:pic>
        <p:nvPicPr>
          <p:cNvPr id="18" name="Picture 17">
            <a:extLst>
              <a:ext uri="{FF2B5EF4-FFF2-40B4-BE49-F238E27FC236}">
                <a16:creationId xmlns:a16="http://schemas.microsoft.com/office/drawing/2014/main" id="{3307B8C3-72ED-B020-19F6-29F5740F1E0A}"/>
              </a:ext>
            </a:extLst>
          </p:cNvPr>
          <p:cNvPicPr>
            <a:picLocks noChangeAspect="1"/>
          </p:cNvPicPr>
          <p:nvPr/>
        </p:nvPicPr>
        <p:blipFill>
          <a:blip r:embed="rId2"/>
          <a:stretch>
            <a:fillRect/>
          </a:stretch>
        </p:blipFill>
        <p:spPr>
          <a:xfrm>
            <a:off x="8404986" y="1032980"/>
            <a:ext cx="3206032" cy="4817440"/>
          </a:xfrm>
          <a:prstGeom prst="rect">
            <a:avLst/>
          </a:prstGeom>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860324" y="466773"/>
            <a:ext cx="6645876" cy="673774"/>
          </a:xfrm>
          <a:prstGeom prst="rect">
            <a:avLst/>
          </a:prstGeom>
        </p:spPr>
        <p:txBody>
          <a:bodyPr wrap="square" lIns="0" tIns="0" rIns="0" bIns="0" rtlCol="0" anchor="t">
            <a:spAutoFit/>
          </a:bodyPr>
          <a:lstStyle/>
          <a:p>
            <a:pPr algn="r">
              <a:lnSpc>
                <a:spcPts val="5600"/>
              </a:lnSpc>
            </a:pPr>
            <a:r>
              <a:rPr lang="es-ES" sz="4000" spc="140" dirty="0">
                <a:solidFill>
                  <a:srgbClr val="49403C"/>
                </a:solidFill>
                <a:latin typeface="Arial Black" panose="020B0A04020102020204" pitchFamily="34" charset="0"/>
              </a:rPr>
              <a:t>Library data</a:t>
            </a:r>
          </a:p>
        </p:txBody>
      </p:sp>
      <p:grpSp>
        <p:nvGrpSpPr>
          <p:cNvPr id="3" name="Group 3"/>
          <p:cNvGrpSpPr/>
          <p:nvPr/>
        </p:nvGrpSpPr>
        <p:grpSpPr>
          <a:xfrm rot="2700000">
            <a:off x="51708" y="-3381725"/>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NL" sz="1200"/>
            </a:p>
          </p:txBody>
        </p:sp>
      </p:grpSp>
      <p:grpSp>
        <p:nvGrpSpPr>
          <p:cNvPr id="7" name="Group 7"/>
          <p:cNvGrpSpPr/>
          <p:nvPr/>
        </p:nvGrpSpPr>
        <p:grpSpPr>
          <a:xfrm rot="-8100000">
            <a:off x="10764975" y="2669051"/>
            <a:ext cx="1711353" cy="7270395"/>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p:cNvSpPr/>
            <p:nvPr/>
          </p:nvSpPr>
          <p:spPr>
            <a:xfrm>
              <a:off x="2281803" y="0"/>
              <a:ext cx="1140902" cy="14540791"/>
            </a:xfrm>
            <a:prstGeom prst="rect">
              <a:avLst/>
            </a:prstGeom>
            <a:solidFill>
              <a:srgbClr val="2F8662">
                <a:alpha val="9804"/>
              </a:srgbClr>
            </a:solidFill>
          </p:spPr>
          <p:txBody>
            <a:bodyPr/>
            <a:lstStyle/>
            <a:p>
              <a:endParaRPr lang="en-NL" sz="1200"/>
            </a:p>
          </p:txBody>
        </p:sp>
      </p:grpSp>
      <p:pic>
        <p:nvPicPr>
          <p:cNvPr id="14" name="Picture 13">
            <a:extLst>
              <a:ext uri="{FF2B5EF4-FFF2-40B4-BE49-F238E27FC236}">
                <a16:creationId xmlns:a16="http://schemas.microsoft.com/office/drawing/2014/main" id="{644D92DC-0B77-5142-4836-D3B34C0355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3449" y="1317221"/>
            <a:ext cx="6052751" cy="598275"/>
          </a:xfrm>
          <a:prstGeom prst="rect">
            <a:avLst/>
          </a:prstGeom>
        </p:spPr>
      </p:pic>
      <p:sp>
        <p:nvSpPr>
          <p:cNvPr id="22" name="TextBox 6">
            <a:extLst>
              <a:ext uri="{FF2B5EF4-FFF2-40B4-BE49-F238E27FC236}">
                <a16:creationId xmlns:a16="http://schemas.microsoft.com/office/drawing/2014/main" id="{6AECE38A-6DED-9806-565C-6B13D6939E92}"/>
              </a:ext>
            </a:extLst>
          </p:cNvPr>
          <p:cNvSpPr txBox="1"/>
          <p:nvPr/>
        </p:nvSpPr>
        <p:spPr>
          <a:xfrm>
            <a:off x="1057281" y="2154487"/>
            <a:ext cx="10553694" cy="720838"/>
          </a:xfrm>
          <a:prstGeom prst="rect">
            <a:avLst/>
          </a:prstGeom>
        </p:spPr>
        <p:txBody>
          <a:bodyPr wrap="square" lIns="0" tIns="0" rIns="0" bIns="0" rtlCol="0" anchor="t">
            <a:spAutoFit/>
          </a:bodyPr>
          <a:lstStyle/>
          <a:p>
            <a:pPr>
              <a:lnSpc>
                <a:spcPts val="2883"/>
              </a:lnSpc>
            </a:pPr>
            <a:r>
              <a:rPr lang="en-US" sz="2400" b="1" dirty="0">
                <a:solidFill>
                  <a:schemeClr val="tx1">
                    <a:lumMod val="75000"/>
                    <a:lumOff val="25000"/>
                  </a:schemeClr>
                </a:solidFill>
                <a:latin typeface="Arial" panose="020B0604020202020204" pitchFamily="34" charset="0"/>
                <a:cs typeface="Arial" panose="020B0604020202020204" pitchFamily="34" charset="0"/>
              </a:rPr>
              <a:t>Country-level library statistics</a:t>
            </a:r>
          </a:p>
          <a:p>
            <a:pPr>
              <a:lnSpc>
                <a:spcPts val="2883"/>
              </a:lnSpc>
            </a:pPr>
            <a:r>
              <a:rPr lang="en-US" sz="2400" dirty="0">
                <a:solidFill>
                  <a:schemeClr val="tx1">
                    <a:lumMod val="75000"/>
                    <a:lumOff val="25000"/>
                  </a:schemeClr>
                </a:solidFill>
                <a:latin typeface="Arial" panose="020B0604020202020204" pitchFamily="34" charset="0"/>
                <a:cs typeface="Arial" panose="020B0604020202020204" pitchFamily="34" charset="0"/>
              </a:rPr>
              <a:t>Updated throughout the year in collaboration with main contributors</a:t>
            </a:r>
          </a:p>
        </p:txBody>
      </p:sp>
      <p:sp>
        <p:nvSpPr>
          <p:cNvPr id="12" name="TextBox 11">
            <a:extLst>
              <a:ext uri="{FF2B5EF4-FFF2-40B4-BE49-F238E27FC236}">
                <a16:creationId xmlns:a16="http://schemas.microsoft.com/office/drawing/2014/main" id="{4BE949BF-40C2-6CF9-B404-9AEF14A5D36B}"/>
              </a:ext>
            </a:extLst>
          </p:cNvPr>
          <p:cNvSpPr txBox="1"/>
          <p:nvPr/>
        </p:nvSpPr>
        <p:spPr>
          <a:xfrm>
            <a:off x="1057281" y="3282684"/>
            <a:ext cx="5038719" cy="3139321"/>
          </a:xfrm>
          <a:prstGeom prst="rect">
            <a:avLst/>
          </a:prstGeom>
        </p:spPr>
        <p:txBody>
          <a:bodyPr wrap="square" lIns="0" tIns="0" rIns="0" bIns="0" rtlCol="0" anchor="t">
            <a:spAutoFit/>
          </a:bodyPr>
          <a:lstStyle/>
          <a:p>
            <a:pPr>
              <a:spcBef>
                <a:spcPts val="600"/>
              </a:spcBef>
              <a:spcAft>
                <a:spcPts val="600"/>
              </a:spcAft>
            </a:pPr>
            <a:r>
              <a:rPr lang="en-US" sz="2200" b="1" spc="30" dirty="0">
                <a:solidFill>
                  <a:srgbClr val="49403C"/>
                </a:solidFill>
                <a:latin typeface="Arial" panose="020B0604020202020204" pitchFamily="34" charset="0"/>
              </a:rPr>
              <a:t>Eight basic performance metrics –</a:t>
            </a:r>
          </a:p>
          <a:p>
            <a:pPr marL="457200" indent="-457200">
              <a:spcBef>
                <a:spcPts val="600"/>
              </a:spcBef>
              <a:spcAft>
                <a:spcPts val="600"/>
              </a:spcAft>
              <a:buBlip>
                <a:blip r:embed="rId3"/>
              </a:buBlip>
            </a:pPr>
            <a:r>
              <a:rPr lang="en-US" sz="2200" spc="30" dirty="0">
                <a:solidFill>
                  <a:srgbClr val="49403C"/>
                </a:solidFill>
                <a:latin typeface="Arial" panose="020B0604020202020204" pitchFamily="34" charset="0"/>
              </a:rPr>
              <a:t>Number of libraries</a:t>
            </a:r>
          </a:p>
          <a:p>
            <a:pPr marL="457200" indent="-457200">
              <a:spcBef>
                <a:spcPts val="600"/>
              </a:spcBef>
              <a:spcAft>
                <a:spcPts val="600"/>
              </a:spcAft>
              <a:buBlip>
                <a:blip r:embed="rId3"/>
              </a:buBlip>
            </a:pPr>
            <a:r>
              <a:rPr lang="en-US" sz="2200" spc="30" dirty="0">
                <a:solidFill>
                  <a:srgbClr val="49403C"/>
                </a:solidFill>
                <a:latin typeface="Arial" panose="020B0604020202020204" pitchFamily="34" charset="0"/>
              </a:rPr>
              <a:t>Libraries with Internet access</a:t>
            </a:r>
          </a:p>
          <a:p>
            <a:pPr marL="457200" indent="-457200">
              <a:spcBef>
                <a:spcPts val="600"/>
              </a:spcBef>
              <a:spcAft>
                <a:spcPts val="600"/>
              </a:spcAft>
              <a:buBlip>
                <a:blip r:embed="rId3"/>
              </a:buBlip>
            </a:pPr>
            <a:r>
              <a:rPr lang="en-US" sz="2200" spc="30" dirty="0">
                <a:solidFill>
                  <a:srgbClr val="49403C"/>
                </a:solidFill>
                <a:latin typeface="Arial" panose="020B0604020202020204" pitchFamily="34" charset="0"/>
              </a:rPr>
              <a:t>Staff and volunteers</a:t>
            </a:r>
          </a:p>
          <a:p>
            <a:pPr marL="457200" indent="-457200">
              <a:spcBef>
                <a:spcPts val="600"/>
              </a:spcBef>
              <a:spcAft>
                <a:spcPts val="600"/>
              </a:spcAft>
              <a:buBlip>
                <a:blip r:embed="rId3"/>
              </a:buBlip>
            </a:pPr>
            <a:r>
              <a:rPr lang="en-US" sz="2200" spc="30" dirty="0">
                <a:solidFill>
                  <a:srgbClr val="49403C"/>
                </a:solidFill>
                <a:latin typeface="Arial" panose="020B0604020202020204" pitchFamily="34" charset="0"/>
              </a:rPr>
              <a:t>Registered users and physical visits</a:t>
            </a:r>
          </a:p>
          <a:p>
            <a:pPr marL="457200" indent="-457200">
              <a:spcBef>
                <a:spcPts val="600"/>
              </a:spcBef>
              <a:spcAft>
                <a:spcPts val="600"/>
              </a:spcAft>
              <a:buBlip>
                <a:blip r:embed="rId3"/>
              </a:buBlip>
            </a:pPr>
            <a:r>
              <a:rPr lang="en-US" sz="2200" spc="30" dirty="0">
                <a:solidFill>
                  <a:srgbClr val="49403C"/>
                </a:solidFill>
                <a:latin typeface="Arial" panose="020B0604020202020204" pitchFamily="34" charset="0"/>
              </a:rPr>
              <a:t>Physical and electronic loans</a:t>
            </a:r>
          </a:p>
        </p:txBody>
      </p:sp>
      <p:sp>
        <p:nvSpPr>
          <p:cNvPr id="13" name="TextBox 12">
            <a:extLst>
              <a:ext uri="{FF2B5EF4-FFF2-40B4-BE49-F238E27FC236}">
                <a16:creationId xmlns:a16="http://schemas.microsoft.com/office/drawing/2014/main" id="{9903A4F0-8D8A-81D9-1192-4838677B270C}"/>
              </a:ext>
            </a:extLst>
          </p:cNvPr>
          <p:cNvSpPr txBox="1"/>
          <p:nvPr/>
        </p:nvSpPr>
        <p:spPr>
          <a:xfrm>
            <a:off x="6633047" y="3251906"/>
            <a:ext cx="5038719" cy="3293209"/>
          </a:xfrm>
          <a:prstGeom prst="rect">
            <a:avLst/>
          </a:prstGeom>
        </p:spPr>
        <p:txBody>
          <a:bodyPr wrap="square" lIns="0" tIns="0" rIns="0" bIns="0" rtlCol="0" anchor="t">
            <a:spAutoFit/>
          </a:bodyPr>
          <a:lstStyle/>
          <a:p>
            <a:pPr>
              <a:spcBef>
                <a:spcPts val="600"/>
              </a:spcBef>
              <a:spcAft>
                <a:spcPts val="600"/>
              </a:spcAft>
            </a:pPr>
            <a:r>
              <a:rPr lang="en-US" sz="2200" b="1" spc="30" dirty="0">
                <a:solidFill>
                  <a:srgbClr val="49403C"/>
                </a:solidFill>
                <a:latin typeface="Arial" panose="020B0604020202020204" pitchFamily="34" charset="0"/>
              </a:rPr>
              <a:t>All library types –</a:t>
            </a:r>
          </a:p>
          <a:p>
            <a:pPr marL="457200" indent="-457200">
              <a:spcBef>
                <a:spcPts val="600"/>
              </a:spcBef>
              <a:spcAft>
                <a:spcPts val="600"/>
              </a:spcAft>
              <a:buBlip>
                <a:blip r:embed="rId3"/>
              </a:buBlip>
            </a:pPr>
            <a:r>
              <a:rPr lang="en-US" sz="2200" spc="30" dirty="0">
                <a:solidFill>
                  <a:srgbClr val="49403C"/>
                </a:solidFill>
                <a:latin typeface="Arial" panose="020B0604020202020204" pitchFamily="34" charset="0"/>
              </a:rPr>
              <a:t>National libraries</a:t>
            </a:r>
          </a:p>
          <a:p>
            <a:pPr marL="457200" indent="-457200">
              <a:spcBef>
                <a:spcPts val="600"/>
              </a:spcBef>
              <a:spcAft>
                <a:spcPts val="600"/>
              </a:spcAft>
              <a:buBlip>
                <a:blip r:embed="rId3"/>
              </a:buBlip>
            </a:pPr>
            <a:r>
              <a:rPr lang="en-US" sz="2200" spc="30" dirty="0">
                <a:solidFill>
                  <a:srgbClr val="49403C"/>
                </a:solidFill>
                <a:latin typeface="Arial" panose="020B0604020202020204" pitchFamily="34" charset="0"/>
              </a:rPr>
              <a:t>Academic libraries</a:t>
            </a:r>
          </a:p>
          <a:p>
            <a:pPr marL="457200" indent="-457200">
              <a:spcBef>
                <a:spcPts val="600"/>
              </a:spcBef>
              <a:spcAft>
                <a:spcPts val="600"/>
              </a:spcAft>
              <a:buBlip>
                <a:blip r:embed="rId3"/>
              </a:buBlip>
            </a:pPr>
            <a:r>
              <a:rPr lang="en-US" sz="2200" spc="30" dirty="0">
                <a:solidFill>
                  <a:srgbClr val="49403C"/>
                </a:solidFill>
                <a:latin typeface="Arial" panose="020B0604020202020204" pitchFamily="34" charset="0"/>
              </a:rPr>
              <a:t>Public libraries</a:t>
            </a:r>
          </a:p>
          <a:p>
            <a:pPr marL="457200" indent="-457200">
              <a:spcBef>
                <a:spcPts val="600"/>
              </a:spcBef>
              <a:spcAft>
                <a:spcPts val="600"/>
              </a:spcAft>
              <a:buBlip>
                <a:blip r:embed="rId3"/>
              </a:buBlip>
            </a:pPr>
            <a:r>
              <a:rPr lang="en-US" sz="2200" spc="30" dirty="0">
                <a:solidFill>
                  <a:srgbClr val="49403C"/>
                </a:solidFill>
                <a:latin typeface="Arial" panose="020B0604020202020204" pitchFamily="34" charset="0"/>
              </a:rPr>
              <a:t>Community libraries</a:t>
            </a:r>
          </a:p>
          <a:p>
            <a:pPr marL="457200" indent="-457200">
              <a:spcBef>
                <a:spcPts val="600"/>
              </a:spcBef>
              <a:spcAft>
                <a:spcPts val="600"/>
              </a:spcAft>
              <a:buBlip>
                <a:blip r:embed="rId3"/>
              </a:buBlip>
            </a:pPr>
            <a:r>
              <a:rPr lang="en-US" sz="2200" spc="30" dirty="0">
                <a:solidFill>
                  <a:srgbClr val="49403C"/>
                </a:solidFill>
                <a:latin typeface="Arial" panose="020B0604020202020204" pitchFamily="34" charset="0"/>
              </a:rPr>
              <a:t>School libraries</a:t>
            </a:r>
          </a:p>
          <a:p>
            <a:pPr marL="457200" indent="-457200">
              <a:spcBef>
                <a:spcPts val="600"/>
              </a:spcBef>
              <a:spcAft>
                <a:spcPts val="600"/>
              </a:spcAft>
              <a:buBlip>
                <a:blip r:embed="rId3"/>
              </a:buBlip>
            </a:pPr>
            <a:r>
              <a:rPr lang="en-US" sz="2200" spc="30" dirty="0">
                <a:solidFill>
                  <a:srgbClr val="49403C"/>
                </a:solidFill>
                <a:latin typeface="Arial" panose="020B0604020202020204" pitchFamily="34" charset="0"/>
              </a:rPr>
              <a:t>Other libraries</a:t>
            </a:r>
          </a:p>
        </p:txBody>
      </p:sp>
    </p:spTree>
    <p:extLst>
      <p:ext uri="{BB962C8B-B14F-4D97-AF65-F5344CB8AC3E}">
        <p14:creationId xmlns:p14="http://schemas.microsoft.com/office/powerpoint/2010/main" val="304144823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AutoShape 2">
            <a:extLst>
              <a:ext uri="{FF2B5EF4-FFF2-40B4-BE49-F238E27FC236}">
                <a16:creationId xmlns:a16="http://schemas.microsoft.com/office/drawing/2014/main" id="{810906EF-BEDA-BC4C-E577-227F3AF42C54}"/>
              </a:ext>
            </a:extLst>
          </p:cNvPr>
          <p:cNvSpPr/>
          <p:nvPr/>
        </p:nvSpPr>
        <p:spPr>
          <a:xfrm rot="891149">
            <a:off x="8826605" y="-5182862"/>
            <a:ext cx="10820400" cy="14655113"/>
          </a:xfrm>
          <a:prstGeom prst="rect">
            <a:avLst/>
          </a:prstGeom>
          <a:solidFill>
            <a:srgbClr val="66B5BF"/>
          </a:solidFill>
        </p:spPr>
        <p:txBody>
          <a:bodyPr/>
          <a:lstStyle/>
          <a:p>
            <a:endParaRPr lang="en-NL" sz="1400"/>
          </a:p>
        </p:txBody>
      </p:sp>
      <p:sp>
        <p:nvSpPr>
          <p:cNvPr id="26" name="TextBox 2">
            <a:extLst>
              <a:ext uri="{FF2B5EF4-FFF2-40B4-BE49-F238E27FC236}">
                <a16:creationId xmlns:a16="http://schemas.microsoft.com/office/drawing/2014/main" id="{A038B7BE-57CC-66F8-52C3-E58433BF4942}"/>
              </a:ext>
            </a:extLst>
          </p:cNvPr>
          <p:cNvSpPr txBox="1"/>
          <p:nvPr/>
        </p:nvSpPr>
        <p:spPr>
          <a:xfrm>
            <a:off x="2250449" y="302785"/>
            <a:ext cx="6357442" cy="1107996"/>
          </a:xfrm>
          <a:prstGeom prst="rect">
            <a:avLst/>
          </a:prstGeom>
        </p:spPr>
        <p:txBody>
          <a:bodyPr wrap="square" lIns="0" tIns="0" rIns="0" bIns="0" rtlCol="0" anchor="t">
            <a:spAutoFit/>
          </a:bodyPr>
          <a:lstStyle/>
          <a:p>
            <a:r>
              <a:rPr lang="en-GB" sz="3600" spc="140" dirty="0">
                <a:solidFill>
                  <a:srgbClr val="49403C"/>
                </a:solidFill>
                <a:latin typeface="Arial Black" panose="020B0A04020102020204" pitchFamily="34" charset="0"/>
              </a:rPr>
              <a:t>Find data on the </a:t>
            </a:r>
          </a:p>
          <a:p>
            <a:r>
              <a:rPr lang="en-GB" sz="3600" spc="140" dirty="0">
                <a:solidFill>
                  <a:srgbClr val="49403C"/>
                </a:solidFill>
                <a:latin typeface="Arial Black" panose="020B0A04020102020204" pitchFamily="34" charset="0"/>
              </a:rPr>
              <a:t>Home page of the Map</a:t>
            </a:r>
          </a:p>
        </p:txBody>
      </p:sp>
      <p:grpSp>
        <p:nvGrpSpPr>
          <p:cNvPr id="2" name="Group 2">
            <a:extLst>
              <a:ext uri="{FF2B5EF4-FFF2-40B4-BE49-F238E27FC236}">
                <a16:creationId xmlns:a16="http://schemas.microsoft.com/office/drawing/2014/main" id="{E8E7432E-C210-8815-E0B1-4BBB8EAE578C}"/>
              </a:ext>
            </a:extLst>
          </p:cNvPr>
          <p:cNvGrpSpPr/>
          <p:nvPr/>
        </p:nvGrpSpPr>
        <p:grpSpPr>
          <a:xfrm rot="2700000">
            <a:off x="51708" y="-3381725"/>
            <a:ext cx="1711353" cy="7270395"/>
            <a:chOff x="0" y="0"/>
            <a:chExt cx="3422705" cy="14540791"/>
          </a:xfrm>
        </p:grpSpPr>
        <p:sp>
          <p:nvSpPr>
            <p:cNvPr id="7" name="AutoShape 3">
              <a:extLst>
                <a:ext uri="{FF2B5EF4-FFF2-40B4-BE49-F238E27FC236}">
                  <a16:creationId xmlns:a16="http://schemas.microsoft.com/office/drawing/2014/main" id="{BD7EFC2C-E856-CF22-8BA4-F8B821CB467F}"/>
                </a:ext>
              </a:extLst>
            </p:cNvPr>
            <p:cNvSpPr/>
            <p:nvPr/>
          </p:nvSpPr>
          <p:spPr>
            <a:xfrm>
              <a:off x="0" y="0"/>
              <a:ext cx="1140902" cy="14540791"/>
            </a:xfrm>
            <a:prstGeom prst="rect">
              <a:avLst/>
            </a:prstGeom>
            <a:solidFill>
              <a:srgbClr val="008494">
                <a:alpha val="69804"/>
              </a:srgbClr>
            </a:solidFill>
          </p:spPr>
          <p:txBody>
            <a:bodyPr/>
            <a:lstStyle/>
            <a:p>
              <a:endParaRPr lang="en-NL" sz="1400"/>
            </a:p>
          </p:txBody>
        </p:sp>
        <p:sp>
          <p:nvSpPr>
            <p:cNvPr id="8" name="AutoShape 4">
              <a:extLst>
                <a:ext uri="{FF2B5EF4-FFF2-40B4-BE49-F238E27FC236}">
                  <a16:creationId xmlns:a16="http://schemas.microsoft.com/office/drawing/2014/main" id="{D8CA25B8-99B0-E175-0165-8FD38ED40C5C}"/>
                </a:ext>
              </a:extLst>
            </p:cNvPr>
            <p:cNvSpPr/>
            <p:nvPr/>
          </p:nvSpPr>
          <p:spPr>
            <a:xfrm>
              <a:off x="1140902" y="0"/>
              <a:ext cx="1140902" cy="14540791"/>
            </a:xfrm>
            <a:prstGeom prst="rect">
              <a:avLst/>
            </a:prstGeom>
            <a:solidFill>
              <a:srgbClr val="008494">
                <a:alpha val="40000"/>
              </a:srgbClr>
            </a:solidFill>
          </p:spPr>
          <p:txBody>
            <a:bodyPr/>
            <a:lstStyle/>
            <a:p>
              <a:endParaRPr lang="en-NL" sz="1400"/>
            </a:p>
          </p:txBody>
        </p:sp>
        <p:sp>
          <p:nvSpPr>
            <p:cNvPr id="9" name="AutoShape 5">
              <a:extLst>
                <a:ext uri="{FF2B5EF4-FFF2-40B4-BE49-F238E27FC236}">
                  <a16:creationId xmlns:a16="http://schemas.microsoft.com/office/drawing/2014/main" id="{163880B6-4138-8FF3-E52C-ED011A1DC544}"/>
                </a:ext>
              </a:extLst>
            </p:cNvPr>
            <p:cNvSpPr/>
            <p:nvPr/>
          </p:nvSpPr>
          <p:spPr>
            <a:xfrm>
              <a:off x="2281803" y="0"/>
              <a:ext cx="1140902" cy="14540791"/>
            </a:xfrm>
            <a:prstGeom prst="rect">
              <a:avLst/>
            </a:prstGeom>
            <a:solidFill>
              <a:srgbClr val="008494">
                <a:alpha val="9804"/>
              </a:srgbClr>
            </a:solidFill>
          </p:spPr>
          <p:txBody>
            <a:bodyPr/>
            <a:lstStyle/>
            <a:p>
              <a:endParaRPr lang="en-NL" sz="1400"/>
            </a:p>
          </p:txBody>
        </p:sp>
      </p:grpSp>
      <p:grpSp>
        <p:nvGrpSpPr>
          <p:cNvPr id="10" name="Group 3">
            <a:extLst>
              <a:ext uri="{FF2B5EF4-FFF2-40B4-BE49-F238E27FC236}">
                <a16:creationId xmlns:a16="http://schemas.microsoft.com/office/drawing/2014/main" id="{FCB3806E-7098-F74E-851C-AE7BF7CC3F6C}"/>
              </a:ext>
            </a:extLst>
          </p:cNvPr>
          <p:cNvGrpSpPr/>
          <p:nvPr/>
        </p:nvGrpSpPr>
        <p:grpSpPr>
          <a:xfrm>
            <a:off x="5429170" y="1518440"/>
            <a:ext cx="6882654" cy="4622830"/>
            <a:chOff x="0" y="0"/>
            <a:chExt cx="13765308" cy="9245660"/>
          </a:xfrm>
        </p:grpSpPr>
        <p:pic>
          <p:nvPicPr>
            <p:cNvPr id="11" name="Picture 4">
              <a:extLst>
                <a:ext uri="{FF2B5EF4-FFF2-40B4-BE49-F238E27FC236}">
                  <a16:creationId xmlns:a16="http://schemas.microsoft.com/office/drawing/2014/main" id="{94BBF766-D6C6-FA6E-1743-17BB34537761}"/>
                </a:ext>
              </a:extLst>
            </p:cNvPr>
            <p:cNvPicPr>
              <a:picLocks noChangeAspect="1"/>
            </p:cNvPicPr>
            <p:nvPr/>
          </p:nvPicPr>
          <p:blipFill>
            <a:blip r:embed="rId2"/>
            <a:srcRect t="41952"/>
            <a:stretch>
              <a:fillRect/>
            </a:stretch>
          </p:blipFill>
          <p:spPr>
            <a:xfrm>
              <a:off x="1632552" y="7899558"/>
              <a:ext cx="11741538" cy="1346102"/>
            </a:xfrm>
            <a:prstGeom prst="rect">
              <a:avLst/>
            </a:prstGeom>
          </p:spPr>
        </p:pic>
        <p:pic>
          <p:nvPicPr>
            <p:cNvPr id="12" name="Picture 5">
              <a:extLst>
                <a:ext uri="{FF2B5EF4-FFF2-40B4-BE49-F238E27FC236}">
                  <a16:creationId xmlns:a16="http://schemas.microsoft.com/office/drawing/2014/main" id="{7D08F0EE-11B1-3086-3290-1E201096B722}"/>
                </a:ext>
              </a:extLst>
            </p:cNvPr>
            <p:cNvPicPr>
              <a:picLocks noChangeAspect="1"/>
            </p:cNvPicPr>
            <p:nvPr/>
          </p:nvPicPr>
          <p:blipFill>
            <a:blip r:embed="rId3"/>
            <a:srcRect/>
            <a:stretch>
              <a:fillRect/>
            </a:stretch>
          </p:blipFill>
          <p:spPr>
            <a:xfrm>
              <a:off x="0" y="0"/>
              <a:ext cx="13765308" cy="8405441"/>
            </a:xfrm>
            <a:prstGeom prst="rect">
              <a:avLst/>
            </a:prstGeom>
          </p:spPr>
        </p:pic>
      </p:grpSp>
      <p:pic>
        <p:nvPicPr>
          <p:cNvPr id="14" name="Picture 13">
            <a:extLst>
              <a:ext uri="{FF2B5EF4-FFF2-40B4-BE49-F238E27FC236}">
                <a16:creationId xmlns:a16="http://schemas.microsoft.com/office/drawing/2014/main" id="{CFBC0D90-ED7D-ECB7-7287-F1D596C0040B}"/>
              </a:ext>
            </a:extLst>
          </p:cNvPr>
          <p:cNvPicPr>
            <a:picLocks noChangeAspect="1"/>
          </p:cNvPicPr>
          <p:nvPr/>
        </p:nvPicPr>
        <p:blipFill rotWithShape="1">
          <a:blip r:embed="rId4"/>
          <a:srcRect r="7718"/>
          <a:stretch/>
        </p:blipFill>
        <p:spPr>
          <a:xfrm>
            <a:off x="6402430" y="1733759"/>
            <a:ext cx="4976771" cy="3219241"/>
          </a:xfrm>
          <a:prstGeom prst="rect">
            <a:avLst/>
          </a:prstGeom>
        </p:spPr>
      </p:pic>
      <p:pic>
        <p:nvPicPr>
          <p:cNvPr id="15" name="Picture 14">
            <a:extLst>
              <a:ext uri="{FF2B5EF4-FFF2-40B4-BE49-F238E27FC236}">
                <a16:creationId xmlns:a16="http://schemas.microsoft.com/office/drawing/2014/main" id="{4C09F1AA-BB24-A9A9-E6D4-9026F02AE4B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94800" y="6194301"/>
            <a:ext cx="2660544" cy="300740"/>
          </a:xfrm>
          <a:prstGeom prst="rect">
            <a:avLst/>
          </a:prstGeom>
        </p:spPr>
      </p:pic>
      <p:sp>
        <p:nvSpPr>
          <p:cNvPr id="3" name="TextBox 2">
            <a:extLst>
              <a:ext uri="{FF2B5EF4-FFF2-40B4-BE49-F238E27FC236}">
                <a16:creationId xmlns:a16="http://schemas.microsoft.com/office/drawing/2014/main" id="{E081E7CB-1E90-0194-A44A-F82BB941333C}"/>
              </a:ext>
            </a:extLst>
          </p:cNvPr>
          <p:cNvSpPr txBox="1"/>
          <p:nvPr/>
        </p:nvSpPr>
        <p:spPr>
          <a:xfrm>
            <a:off x="877081" y="2422563"/>
            <a:ext cx="5038719" cy="3754874"/>
          </a:xfrm>
          <a:prstGeom prst="rect">
            <a:avLst/>
          </a:prstGeom>
        </p:spPr>
        <p:txBody>
          <a:bodyPr wrap="square" lIns="0" tIns="0" rIns="0" bIns="0" rtlCol="0" anchor="t">
            <a:spAutoFit/>
          </a:bodyPr>
          <a:lstStyle/>
          <a:p>
            <a:pPr marL="457200" indent="-457200">
              <a:spcBef>
                <a:spcPts val="600"/>
              </a:spcBef>
              <a:spcAft>
                <a:spcPts val="600"/>
              </a:spcAft>
              <a:buBlip>
                <a:blip r:embed="rId6"/>
              </a:buBlip>
            </a:pPr>
            <a:r>
              <a:rPr lang="en-US" sz="2800" spc="30" dirty="0">
                <a:solidFill>
                  <a:srgbClr val="49403C"/>
                </a:solidFill>
                <a:latin typeface="Arial" panose="020B0604020202020204" pitchFamily="34" charset="0"/>
              </a:rPr>
              <a:t>Search by country or click on the Map to see your country’s data</a:t>
            </a:r>
          </a:p>
          <a:p>
            <a:pPr marL="457200" indent="-457200">
              <a:spcBef>
                <a:spcPts val="600"/>
              </a:spcBef>
              <a:spcAft>
                <a:spcPts val="600"/>
              </a:spcAft>
              <a:buBlip>
                <a:blip r:embed="rId6"/>
              </a:buBlip>
            </a:pPr>
            <a:r>
              <a:rPr lang="en-US" sz="2800" spc="30" dirty="0">
                <a:solidFill>
                  <a:srgbClr val="49403C"/>
                </a:solidFill>
                <a:latin typeface="Arial" panose="020B0604020202020204" pitchFamily="34" charset="0"/>
              </a:rPr>
              <a:t>Explore worldwide and regional totals</a:t>
            </a:r>
          </a:p>
          <a:p>
            <a:pPr marL="457200" indent="-457200">
              <a:spcBef>
                <a:spcPts val="600"/>
              </a:spcBef>
              <a:spcAft>
                <a:spcPts val="600"/>
              </a:spcAft>
              <a:buBlip>
                <a:blip r:embed="rId6"/>
              </a:buBlip>
            </a:pPr>
            <a:r>
              <a:rPr lang="en-US" sz="2800" spc="30" dirty="0">
                <a:solidFill>
                  <a:srgbClr val="49403C"/>
                </a:solidFill>
                <a:latin typeface="Arial" panose="020B0604020202020204" pitchFamily="34" charset="0"/>
              </a:rPr>
              <a:t>Download the full dataset in csv and make your own data analysis</a:t>
            </a:r>
          </a:p>
        </p:txBody>
      </p:sp>
    </p:spTree>
    <p:extLst>
      <p:ext uri="{BB962C8B-B14F-4D97-AF65-F5344CB8AC3E}">
        <p14:creationId xmlns:p14="http://schemas.microsoft.com/office/powerpoint/2010/main" val="249800220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3"/>
          <p:cNvSpPr txBox="1"/>
          <p:nvPr/>
        </p:nvSpPr>
        <p:spPr>
          <a:xfrm>
            <a:off x="1358900" y="518012"/>
            <a:ext cx="8278876" cy="1391920"/>
          </a:xfrm>
          <a:prstGeom prst="rect">
            <a:avLst/>
          </a:prstGeom>
        </p:spPr>
        <p:txBody>
          <a:bodyPr wrap="square" lIns="0" tIns="0" rIns="0" bIns="0" rtlCol="0" anchor="t">
            <a:spAutoFit/>
          </a:bodyPr>
          <a:lstStyle/>
          <a:p>
            <a:pPr defTabSz="609630">
              <a:lnSpc>
                <a:spcPts val="5600"/>
              </a:lnSpc>
            </a:pPr>
            <a:r>
              <a:rPr lang="en-GB" sz="3600" spc="140" dirty="0">
                <a:solidFill>
                  <a:srgbClr val="49403C"/>
                </a:solidFill>
                <a:latin typeface="Arial Black" panose="020B0A04020102020204" pitchFamily="34" charset="0"/>
              </a:rPr>
              <a:t>Countries with published data – Sub-Saharan Africa (22)</a:t>
            </a:r>
          </a:p>
        </p:txBody>
      </p:sp>
      <p:graphicFrame>
        <p:nvGraphicFramePr>
          <p:cNvPr id="17" name="Chart 16">
            <a:extLst>
              <a:ext uri="{FF2B5EF4-FFF2-40B4-BE49-F238E27FC236}">
                <a16:creationId xmlns:a16="http://schemas.microsoft.com/office/drawing/2014/main" id="{D1242451-DC0C-D61B-5C10-11B05503C0A7}"/>
              </a:ext>
            </a:extLst>
          </p:cNvPr>
          <p:cNvGraphicFramePr/>
          <p:nvPr>
            <p:extLst>
              <p:ext uri="{D42A27DB-BD31-4B8C-83A1-F6EECF244321}">
                <p14:modId xmlns:p14="http://schemas.microsoft.com/office/powerpoint/2010/main" val="3872295294"/>
              </p:ext>
            </p:extLst>
          </p:nvPr>
        </p:nvGraphicFramePr>
        <p:xfrm>
          <a:off x="1358900" y="2069648"/>
          <a:ext cx="8128000" cy="3818237"/>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2">
            <a:extLst>
              <a:ext uri="{FF2B5EF4-FFF2-40B4-BE49-F238E27FC236}">
                <a16:creationId xmlns:a16="http://schemas.microsoft.com/office/drawing/2014/main" id="{05FB6C29-8DE5-17F3-17AC-1DE84FD010EB}"/>
              </a:ext>
            </a:extLst>
          </p:cNvPr>
          <p:cNvGrpSpPr/>
          <p:nvPr/>
        </p:nvGrpSpPr>
        <p:grpSpPr>
          <a:xfrm rot="-10800000">
            <a:off x="-1" y="643521"/>
            <a:ext cx="654049" cy="1711353"/>
            <a:chOff x="0" y="0"/>
            <a:chExt cx="14540791" cy="3422705"/>
          </a:xfrm>
        </p:grpSpPr>
        <p:sp>
          <p:nvSpPr>
            <p:cNvPr id="8" name="AutoShape 3">
              <a:extLst>
                <a:ext uri="{FF2B5EF4-FFF2-40B4-BE49-F238E27FC236}">
                  <a16:creationId xmlns:a16="http://schemas.microsoft.com/office/drawing/2014/main" id="{DB57BDCF-25A3-7D27-CF73-58AD169D30FF}"/>
                </a:ext>
              </a:extLst>
            </p:cNvPr>
            <p:cNvSpPr/>
            <p:nvPr/>
          </p:nvSpPr>
          <p:spPr>
            <a:xfrm rot="5400000">
              <a:off x="6699945" y="-6699945"/>
              <a:ext cx="1140902" cy="14540791"/>
            </a:xfrm>
            <a:prstGeom prst="rect">
              <a:avLst/>
            </a:prstGeom>
            <a:solidFill>
              <a:srgbClr val="008494">
                <a:alpha val="69804"/>
              </a:srgbClr>
            </a:solidFill>
          </p:spPr>
          <p:txBody>
            <a:bodyPr/>
            <a:lstStyle/>
            <a:p>
              <a:pPr defTabSz="609630"/>
              <a:endParaRPr lang="en-NL" sz="1200">
                <a:solidFill>
                  <a:prstClr val="black"/>
                </a:solidFill>
                <a:latin typeface="Calibri"/>
              </a:endParaRPr>
            </a:p>
          </p:txBody>
        </p:sp>
        <p:sp>
          <p:nvSpPr>
            <p:cNvPr id="9" name="AutoShape 4">
              <a:extLst>
                <a:ext uri="{FF2B5EF4-FFF2-40B4-BE49-F238E27FC236}">
                  <a16:creationId xmlns:a16="http://schemas.microsoft.com/office/drawing/2014/main" id="{CD512BE6-F151-9A26-B740-376C57D60D3D}"/>
                </a:ext>
              </a:extLst>
            </p:cNvPr>
            <p:cNvSpPr/>
            <p:nvPr/>
          </p:nvSpPr>
          <p:spPr>
            <a:xfrm rot="5400000">
              <a:off x="6699945" y="-5559043"/>
              <a:ext cx="1140902" cy="14540791"/>
            </a:xfrm>
            <a:prstGeom prst="rect">
              <a:avLst/>
            </a:prstGeom>
            <a:solidFill>
              <a:srgbClr val="008494">
                <a:alpha val="40000"/>
              </a:srgbClr>
            </a:solidFill>
          </p:spPr>
          <p:txBody>
            <a:bodyPr/>
            <a:lstStyle/>
            <a:p>
              <a:pPr defTabSz="609630"/>
              <a:endParaRPr lang="en-NL" sz="1200">
                <a:solidFill>
                  <a:prstClr val="black"/>
                </a:solidFill>
                <a:latin typeface="Calibri"/>
              </a:endParaRPr>
            </a:p>
          </p:txBody>
        </p:sp>
        <p:sp>
          <p:nvSpPr>
            <p:cNvPr id="10" name="AutoShape 5">
              <a:extLst>
                <a:ext uri="{FF2B5EF4-FFF2-40B4-BE49-F238E27FC236}">
                  <a16:creationId xmlns:a16="http://schemas.microsoft.com/office/drawing/2014/main" id="{27B89421-DCB9-C3BE-88BC-0F72BF45E909}"/>
                </a:ext>
              </a:extLst>
            </p:cNvPr>
            <p:cNvSpPr/>
            <p:nvPr/>
          </p:nvSpPr>
          <p:spPr>
            <a:xfrm rot="5400000">
              <a:off x="6699945" y="-4418141"/>
              <a:ext cx="1140902" cy="14540791"/>
            </a:xfrm>
            <a:prstGeom prst="rect">
              <a:avLst/>
            </a:prstGeom>
            <a:solidFill>
              <a:srgbClr val="008494">
                <a:alpha val="9804"/>
              </a:srgbClr>
            </a:solidFill>
          </p:spPr>
          <p:txBody>
            <a:bodyPr/>
            <a:lstStyle/>
            <a:p>
              <a:pPr defTabSz="609630"/>
              <a:endParaRPr lang="en-NL" sz="1200">
                <a:solidFill>
                  <a:prstClr val="black"/>
                </a:solidFill>
                <a:latin typeface="Calibri"/>
              </a:endParaRPr>
            </a:p>
          </p:txBody>
        </p:sp>
      </p:grpSp>
      <p:grpSp>
        <p:nvGrpSpPr>
          <p:cNvPr id="3" name="Group 16">
            <a:extLst>
              <a:ext uri="{FF2B5EF4-FFF2-40B4-BE49-F238E27FC236}">
                <a16:creationId xmlns:a16="http://schemas.microsoft.com/office/drawing/2014/main" id="{D0E99644-C75B-0499-D5FC-90A269E4625C}"/>
              </a:ext>
            </a:extLst>
          </p:cNvPr>
          <p:cNvGrpSpPr/>
          <p:nvPr/>
        </p:nvGrpSpPr>
        <p:grpSpPr>
          <a:xfrm rot="5400000">
            <a:off x="7873726" y="2539728"/>
            <a:ext cx="6858001" cy="1778548"/>
            <a:chOff x="0" y="-2"/>
            <a:chExt cx="14540792" cy="3422708"/>
          </a:xfrm>
        </p:grpSpPr>
        <p:sp>
          <p:nvSpPr>
            <p:cNvPr id="4" name="AutoShape 17">
              <a:extLst>
                <a:ext uri="{FF2B5EF4-FFF2-40B4-BE49-F238E27FC236}">
                  <a16:creationId xmlns:a16="http://schemas.microsoft.com/office/drawing/2014/main" id="{53EB050C-F99F-55A5-0E8E-A6D552D31AEF}"/>
                </a:ext>
              </a:extLst>
            </p:cNvPr>
            <p:cNvSpPr/>
            <p:nvPr/>
          </p:nvSpPr>
          <p:spPr>
            <a:xfrm rot="5400000">
              <a:off x="6699945" y="-6699946"/>
              <a:ext cx="1140903" cy="14540791"/>
            </a:xfrm>
            <a:prstGeom prst="rect">
              <a:avLst/>
            </a:prstGeom>
            <a:solidFill>
              <a:srgbClr val="008494">
                <a:alpha val="69804"/>
              </a:srgbClr>
            </a:solidFill>
          </p:spPr>
          <p:txBody>
            <a:bodyPr/>
            <a:lstStyle/>
            <a:p>
              <a:endParaRPr lang="en-NL"/>
            </a:p>
          </p:txBody>
        </p:sp>
        <p:sp>
          <p:nvSpPr>
            <p:cNvPr id="5" name="AutoShape 18">
              <a:extLst>
                <a:ext uri="{FF2B5EF4-FFF2-40B4-BE49-F238E27FC236}">
                  <a16:creationId xmlns:a16="http://schemas.microsoft.com/office/drawing/2014/main" id="{DBB66D04-8601-95B5-DC8F-C20211E5169C}"/>
                </a:ext>
              </a:extLst>
            </p:cNvPr>
            <p:cNvSpPr/>
            <p:nvPr/>
          </p:nvSpPr>
          <p:spPr>
            <a:xfrm rot="5400000">
              <a:off x="6699945" y="-5559043"/>
              <a:ext cx="1140902" cy="14540791"/>
            </a:xfrm>
            <a:prstGeom prst="rect">
              <a:avLst/>
            </a:prstGeom>
            <a:solidFill>
              <a:srgbClr val="008494">
                <a:alpha val="40000"/>
              </a:srgbClr>
            </a:solidFill>
          </p:spPr>
          <p:txBody>
            <a:bodyPr/>
            <a:lstStyle/>
            <a:p>
              <a:endParaRPr lang="en-NL"/>
            </a:p>
          </p:txBody>
        </p:sp>
        <p:sp>
          <p:nvSpPr>
            <p:cNvPr id="6" name="AutoShape 19">
              <a:extLst>
                <a:ext uri="{FF2B5EF4-FFF2-40B4-BE49-F238E27FC236}">
                  <a16:creationId xmlns:a16="http://schemas.microsoft.com/office/drawing/2014/main" id="{2302F344-29CF-5EEA-37AC-AA4C4EC6D113}"/>
                </a:ext>
              </a:extLst>
            </p:cNvPr>
            <p:cNvSpPr/>
            <p:nvPr/>
          </p:nvSpPr>
          <p:spPr>
            <a:xfrm rot="5400000">
              <a:off x="6699945" y="-4418141"/>
              <a:ext cx="1140902" cy="14540791"/>
            </a:xfrm>
            <a:prstGeom prst="rect">
              <a:avLst/>
            </a:prstGeom>
            <a:solidFill>
              <a:srgbClr val="008494">
                <a:alpha val="9804"/>
              </a:srgbClr>
            </a:solidFill>
          </p:spPr>
          <p:txBody>
            <a:bodyPr/>
            <a:lstStyle/>
            <a:p>
              <a:endParaRPr lang="en-NL"/>
            </a:p>
          </p:txBody>
        </p:sp>
      </p:grpSp>
    </p:spTree>
    <p:extLst>
      <p:ext uri="{BB962C8B-B14F-4D97-AF65-F5344CB8AC3E}">
        <p14:creationId xmlns:p14="http://schemas.microsoft.com/office/powerpoint/2010/main" val="267753105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26">
            <a:extLst>
              <a:ext uri="{FF2B5EF4-FFF2-40B4-BE49-F238E27FC236}">
                <a16:creationId xmlns:a16="http://schemas.microsoft.com/office/drawing/2014/main" id="{5D79AD8B-30A6-9E96-4B20-AC3BD93EAABD}"/>
              </a:ext>
            </a:extLst>
          </p:cNvPr>
          <p:cNvSpPr txBox="1"/>
          <p:nvPr/>
        </p:nvSpPr>
        <p:spPr>
          <a:xfrm>
            <a:off x="2281803" y="966982"/>
            <a:ext cx="7878197" cy="429413"/>
          </a:xfrm>
          <a:prstGeom prst="rect">
            <a:avLst/>
          </a:prstGeom>
        </p:spPr>
        <p:txBody>
          <a:bodyPr wrap="square" lIns="0" tIns="0" rIns="0" bIns="0" rtlCol="0" anchor="t">
            <a:spAutoFit/>
          </a:bodyPr>
          <a:lstStyle/>
          <a:p>
            <a:pPr marL="0" marR="0" lvl="0" indent="0" defTabSz="609630" rtl="0" eaLnBrk="1" fontAlgn="auto" latinLnBrk="0" hangingPunct="1">
              <a:lnSpc>
                <a:spcPts val="3199"/>
              </a:lnSpc>
              <a:spcBef>
                <a:spcPts val="0"/>
              </a:spcBef>
              <a:spcAft>
                <a:spcPts val="0"/>
              </a:spcAft>
              <a:buClrTx/>
              <a:buSzTx/>
              <a:buFontTx/>
              <a:buNone/>
              <a:tabLst/>
              <a:defRPr/>
            </a:pPr>
            <a:r>
              <a:rPr lang="en-US" sz="3600" spc="79" dirty="0">
                <a:solidFill>
                  <a:srgbClr val="49403C"/>
                </a:solidFill>
                <a:latin typeface="Arial Black" panose="020B0A04020102020204" pitchFamily="34" charset="0"/>
              </a:rPr>
              <a:t>l</a:t>
            </a:r>
            <a:r>
              <a:rPr kumimoji="0" lang="en-US" sz="3600" b="0" i="0" u="none" strike="noStrike" kern="1200" cap="none" spc="79" normalizeH="0" baseline="0" noProof="0" dirty="0">
                <a:ln>
                  <a:noFill/>
                </a:ln>
                <a:solidFill>
                  <a:srgbClr val="49403C"/>
                </a:solidFill>
                <a:effectLst/>
                <a:uLnTx/>
                <a:uFillTx/>
                <a:latin typeface="Arial Black" panose="020B0A04020102020204" pitchFamily="34" charset="0"/>
                <a:ea typeface="+mn-ea"/>
                <a:cs typeface="+mn-cs"/>
              </a:rPr>
              <a:t>ibrarymap.ifla.org/countries</a:t>
            </a:r>
          </a:p>
        </p:txBody>
      </p:sp>
      <p:sp>
        <p:nvSpPr>
          <p:cNvPr id="18" name="TextBox 27">
            <a:extLst>
              <a:ext uri="{FF2B5EF4-FFF2-40B4-BE49-F238E27FC236}">
                <a16:creationId xmlns:a16="http://schemas.microsoft.com/office/drawing/2014/main" id="{5C187C00-22B6-B3DC-0EBF-E91A496AE705}"/>
              </a:ext>
            </a:extLst>
          </p:cNvPr>
          <p:cNvSpPr txBox="1"/>
          <p:nvPr/>
        </p:nvSpPr>
        <p:spPr>
          <a:xfrm>
            <a:off x="2281803" y="1642551"/>
            <a:ext cx="7461637" cy="1723549"/>
          </a:xfrm>
          <a:prstGeom prst="rect">
            <a:avLst/>
          </a:prstGeom>
        </p:spPr>
        <p:txBody>
          <a:bodyPr wrap="square" lIns="0" tIns="0" rIns="0" bIns="0" rtlCol="0" anchor="t">
            <a:spAutoFit/>
          </a:bodyPr>
          <a:lstStyle/>
          <a:p>
            <a:pPr marL="0" marR="0" lvl="0" indent="0" algn="l" defTabSz="609630" rtl="0" eaLnBrk="1" fontAlgn="auto" latinLnBrk="0" hangingPunct="1">
              <a:spcBef>
                <a:spcPts val="0"/>
              </a:spcBef>
              <a:spcAft>
                <a:spcPts val="0"/>
              </a:spcAft>
              <a:buClrTx/>
              <a:buSzTx/>
              <a:buFontTx/>
              <a:buNone/>
              <a:tabLst/>
              <a:defRPr/>
            </a:pPr>
            <a:r>
              <a:rPr lang="en-GB" sz="2800" spc="20" dirty="0">
                <a:solidFill>
                  <a:srgbClr val="49403C"/>
                </a:solidFill>
                <a:latin typeface="Arial" panose="020B0604020202020204" pitchFamily="34" charset="0"/>
                <a:cs typeface="Arial" panose="020B0604020202020204" pitchFamily="34" charset="0"/>
              </a:rPr>
              <a:t>A</a:t>
            </a:r>
            <a:r>
              <a:rPr kumimoji="0" lang="en-GB" sz="2800" b="0" i="0" u="none" strike="noStrike" kern="1200" cap="none" spc="20" normalizeH="0" baseline="0" noProof="0" dirty="0">
                <a:ln>
                  <a:noFill/>
                </a:ln>
                <a:solidFill>
                  <a:srgbClr val="49403C"/>
                </a:solidFill>
                <a:effectLst/>
                <a:uLnTx/>
                <a:uFillTx/>
                <a:latin typeface="Arial" panose="020B0604020202020204" pitchFamily="34" charset="0"/>
                <a:ea typeface="+mn-ea"/>
                <a:cs typeface="Arial" panose="020B0604020202020204" pitchFamily="34" charset="0"/>
              </a:rPr>
              <a:t> source of </a:t>
            </a:r>
            <a:r>
              <a:rPr kumimoji="0" lang="en-GB" sz="2800" b="1" i="0" u="none" strike="noStrike" kern="1200" cap="none" spc="20" normalizeH="0" baseline="0" noProof="0" dirty="0">
                <a:ln>
                  <a:noFill/>
                </a:ln>
                <a:solidFill>
                  <a:srgbClr val="2F8662"/>
                </a:solidFill>
                <a:effectLst/>
                <a:uLnTx/>
                <a:uFillTx/>
                <a:latin typeface="Arial" panose="020B0604020202020204" pitchFamily="34" charset="0"/>
                <a:ea typeface="+mn-ea"/>
                <a:cs typeface="Arial" panose="020B0604020202020204" pitchFamily="34" charset="0"/>
              </a:rPr>
              <a:t>information about the library environment</a:t>
            </a:r>
            <a:r>
              <a:rPr kumimoji="0" lang="en-GB" sz="2800" b="0" i="0" u="none" strike="noStrike" kern="1200" cap="none" spc="20" normalizeH="0" baseline="0" noProof="0" dirty="0">
                <a:ln>
                  <a:noFill/>
                </a:ln>
                <a:solidFill>
                  <a:srgbClr val="49403C"/>
                </a:solidFill>
                <a:effectLst/>
                <a:uLnTx/>
                <a:uFillTx/>
                <a:latin typeface="Arial" panose="020B0604020202020204" pitchFamily="34" charset="0"/>
                <a:ea typeface="+mn-ea"/>
                <a:cs typeface="Arial" panose="020B0604020202020204" pitchFamily="34" charset="0"/>
              </a:rPr>
              <a:t>, organisations and institutions, policy and legislation, education, and events in each country</a:t>
            </a:r>
          </a:p>
        </p:txBody>
      </p:sp>
      <p:pic>
        <p:nvPicPr>
          <p:cNvPr id="20" name="Picture 19">
            <a:extLst>
              <a:ext uri="{FF2B5EF4-FFF2-40B4-BE49-F238E27FC236}">
                <a16:creationId xmlns:a16="http://schemas.microsoft.com/office/drawing/2014/main" id="{ABE9FE67-92B2-6E33-C868-AAF25EF400D9}"/>
              </a:ext>
            </a:extLst>
          </p:cNvPr>
          <p:cNvPicPr>
            <a:picLocks noChangeAspect="1"/>
          </p:cNvPicPr>
          <p:nvPr/>
        </p:nvPicPr>
        <p:blipFill>
          <a:blip r:embed="rId2"/>
          <a:stretch>
            <a:fillRect/>
          </a:stretch>
        </p:blipFill>
        <p:spPr>
          <a:xfrm>
            <a:off x="4015233" y="3428999"/>
            <a:ext cx="6019866" cy="3006724"/>
          </a:xfrm>
          <a:prstGeom prst="rect">
            <a:avLst/>
          </a:prstGeom>
          <a:effectLst>
            <a:outerShdw blurRad="50800" dist="38100" dir="18900000" algn="bl" rotWithShape="0">
              <a:prstClr val="black">
                <a:alpha val="40000"/>
              </a:prstClr>
            </a:outerShdw>
          </a:effectLst>
        </p:spPr>
      </p:pic>
      <p:grpSp>
        <p:nvGrpSpPr>
          <p:cNvPr id="6" name="Group 3">
            <a:extLst>
              <a:ext uri="{FF2B5EF4-FFF2-40B4-BE49-F238E27FC236}">
                <a16:creationId xmlns:a16="http://schemas.microsoft.com/office/drawing/2014/main" id="{DEA541D6-B0E5-3BCE-FC6D-D518EC69356A}"/>
              </a:ext>
            </a:extLst>
          </p:cNvPr>
          <p:cNvGrpSpPr/>
          <p:nvPr/>
        </p:nvGrpSpPr>
        <p:grpSpPr>
          <a:xfrm>
            <a:off x="0" y="-1896"/>
            <a:ext cx="1778548" cy="6859896"/>
            <a:chOff x="0" y="0"/>
            <a:chExt cx="3422705" cy="14540791"/>
          </a:xfrm>
        </p:grpSpPr>
        <p:sp>
          <p:nvSpPr>
            <p:cNvPr id="7" name="AutoShape 4">
              <a:extLst>
                <a:ext uri="{FF2B5EF4-FFF2-40B4-BE49-F238E27FC236}">
                  <a16:creationId xmlns:a16="http://schemas.microsoft.com/office/drawing/2014/main" id="{24416BA6-45EB-AB99-84BF-AE38CA53B943}"/>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8" name="AutoShape 5">
              <a:extLst>
                <a:ext uri="{FF2B5EF4-FFF2-40B4-BE49-F238E27FC236}">
                  <a16:creationId xmlns:a16="http://schemas.microsoft.com/office/drawing/2014/main" id="{08C0056A-ABC1-4C86-0BF1-8B9433F481C5}"/>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9" name="AutoShape 6">
              <a:extLst>
                <a:ext uri="{FF2B5EF4-FFF2-40B4-BE49-F238E27FC236}">
                  <a16:creationId xmlns:a16="http://schemas.microsoft.com/office/drawing/2014/main" id="{CCA85C4F-0D02-46E0-203B-F358572DDF6A}"/>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grpSp>
        <p:nvGrpSpPr>
          <p:cNvPr id="10" name="Group 3">
            <a:extLst>
              <a:ext uri="{FF2B5EF4-FFF2-40B4-BE49-F238E27FC236}">
                <a16:creationId xmlns:a16="http://schemas.microsoft.com/office/drawing/2014/main" id="{2A4BD028-85D5-7BEA-3231-D26248103A7A}"/>
              </a:ext>
            </a:extLst>
          </p:cNvPr>
          <p:cNvGrpSpPr/>
          <p:nvPr/>
        </p:nvGrpSpPr>
        <p:grpSpPr>
          <a:xfrm rot="10800000">
            <a:off x="10413452" y="0"/>
            <a:ext cx="1778548" cy="6859896"/>
            <a:chOff x="0" y="0"/>
            <a:chExt cx="3422705" cy="14540791"/>
          </a:xfrm>
        </p:grpSpPr>
        <p:sp>
          <p:nvSpPr>
            <p:cNvPr id="11" name="AutoShape 4">
              <a:extLst>
                <a:ext uri="{FF2B5EF4-FFF2-40B4-BE49-F238E27FC236}">
                  <a16:creationId xmlns:a16="http://schemas.microsoft.com/office/drawing/2014/main" id="{0E4D2E33-ECAF-7739-8B9E-75524BF43F00}"/>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12" name="AutoShape 5">
              <a:extLst>
                <a:ext uri="{FF2B5EF4-FFF2-40B4-BE49-F238E27FC236}">
                  <a16:creationId xmlns:a16="http://schemas.microsoft.com/office/drawing/2014/main" id="{F1B3F580-16CC-F9A8-E588-E0B5BF209A47}"/>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19" name="AutoShape 6">
              <a:extLst>
                <a:ext uri="{FF2B5EF4-FFF2-40B4-BE49-F238E27FC236}">
                  <a16:creationId xmlns:a16="http://schemas.microsoft.com/office/drawing/2014/main" id="{84C1948D-8070-6383-E937-FF96B2BC1C7F}"/>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1046262"/>
            <a:ext cx="10946391" cy="738664"/>
          </a:xfrm>
          <a:prstGeom prst="rect">
            <a:avLst/>
          </a:prstGeom>
        </p:spPr>
        <p:txBody>
          <a:bodyPr wrap="square" lIns="0" tIns="0" rIns="0" bIns="0" rtlCol="0" anchor="t">
            <a:spAutoFit/>
          </a:bodyPr>
          <a:lstStyle/>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M = Measurable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591842"/>
            <a:ext cx="10338968" cy="178510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What does success of the action will look like?</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What data and evidence will measure the goal?</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How much? How well?</a:t>
            </a:r>
          </a:p>
        </p:txBody>
      </p:sp>
      <p:pic>
        <p:nvPicPr>
          <p:cNvPr id="9" name="Picture 8" descr="Icon&#10;&#10;Description automatically generated">
            <a:extLst>
              <a:ext uri="{FF2B5EF4-FFF2-40B4-BE49-F238E27FC236}">
                <a16:creationId xmlns:a16="http://schemas.microsoft.com/office/drawing/2014/main" id="{9707B032-E8FA-718C-8DC5-40373E8B49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20963" y="552999"/>
            <a:ext cx="1471450" cy="1471450"/>
          </a:xfrm>
          <a:prstGeom prst="rect">
            <a:avLst/>
          </a:prstGeom>
        </p:spPr>
      </p:pic>
    </p:spTree>
    <p:extLst>
      <p:ext uri="{BB962C8B-B14F-4D97-AF65-F5344CB8AC3E}">
        <p14:creationId xmlns:p14="http://schemas.microsoft.com/office/powerpoint/2010/main" val="411545900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3490976" y="1605386"/>
            <a:ext cx="8077200" cy="4601260"/>
          </a:xfrm>
          <a:prstGeom prst="rect">
            <a:avLst/>
          </a:prstGeom>
        </p:spPr>
        <p:txBody>
          <a:bodyPr wrap="square" lIns="0" tIns="0" rIns="0" bIns="0" rtlCol="0" anchor="t">
            <a:spAutoFit/>
          </a:bodyPr>
          <a:lstStyle/>
          <a:p>
            <a:pPr marL="342900" indent="-342900" defTabSz="609630">
              <a:buClr>
                <a:srgbClr val="2F8662"/>
              </a:buClr>
              <a:buBlip>
                <a:blip r:embed="rId2"/>
              </a:buBlip>
              <a:defRPr/>
            </a:pPr>
            <a:r>
              <a:rPr lang="en-GB" sz="2300" dirty="0">
                <a:solidFill>
                  <a:prstClr val="white"/>
                </a:solidFill>
                <a:highlight>
                  <a:srgbClr val="2F8662"/>
                </a:highlight>
                <a:latin typeface="Arial" panose="020B0604020202020204" pitchFamily="34" charset="0"/>
                <a:cs typeface="Arial" panose="020B0604020202020204" pitchFamily="34" charset="0"/>
              </a:rPr>
              <a:t> Overview of the library environment </a:t>
            </a:r>
            <a:r>
              <a:rPr lang="en-GB" sz="2300" dirty="0">
                <a:solidFill>
                  <a:srgbClr val="000000"/>
                </a:solidFill>
                <a:latin typeface="Arial" panose="020B0604020202020204" pitchFamily="34" charset="0"/>
                <a:cs typeface="Arial" panose="020B0604020202020204" pitchFamily="34" charset="0"/>
              </a:rPr>
              <a:t> – library system, facts and features of different library types, governance and funding models, development and policy priorities, role of library association, recent achievements in the library field.</a:t>
            </a:r>
          </a:p>
          <a:p>
            <a:pPr defTabSz="609630">
              <a:buClr>
                <a:srgbClr val="2F8662"/>
              </a:buClr>
              <a:defRPr/>
            </a:pPr>
            <a:endParaRPr lang="en-GB" sz="2300" dirty="0">
              <a:solidFill>
                <a:srgbClr val="000000"/>
              </a:solidFill>
              <a:latin typeface="Arial" panose="020B0604020202020204" pitchFamily="34" charset="0"/>
              <a:cs typeface="Arial" panose="020B0604020202020204" pitchFamily="34" charset="0"/>
            </a:endParaRPr>
          </a:p>
          <a:p>
            <a:pPr marL="342900" indent="-342900" defTabSz="609630">
              <a:buClr>
                <a:srgbClr val="2F8662"/>
              </a:buClr>
              <a:buBlip>
                <a:blip r:embed="rId2"/>
              </a:buBlip>
              <a:defRPr/>
            </a:pPr>
            <a:r>
              <a:rPr lang="en-GB" sz="2300" dirty="0">
                <a:solidFill>
                  <a:srgbClr val="000000"/>
                </a:solidFill>
                <a:latin typeface="Arial" panose="020B0604020202020204" pitchFamily="34" charset="0"/>
                <a:cs typeface="Arial" panose="020B0604020202020204" pitchFamily="34" charset="0"/>
              </a:rPr>
              <a:t>Links to </a:t>
            </a:r>
            <a:r>
              <a:rPr lang="en-GB" sz="2300" dirty="0">
                <a:solidFill>
                  <a:prstClr val="white"/>
                </a:solidFill>
                <a:highlight>
                  <a:srgbClr val="2F8662"/>
                </a:highlight>
                <a:latin typeface="Arial" panose="020B0604020202020204" pitchFamily="34" charset="0"/>
                <a:cs typeface="Arial" panose="020B0604020202020204" pitchFamily="34" charset="0"/>
              </a:rPr>
              <a:t> library location resources </a:t>
            </a:r>
            <a:r>
              <a:rPr lang="en-GB" sz="2300" dirty="0">
                <a:solidFill>
                  <a:srgbClr val="000000"/>
                </a:solidFill>
                <a:latin typeface="Arial" panose="020B0604020202020204" pitchFamily="34" charset="0"/>
                <a:cs typeface="Arial" panose="020B0604020202020204" pitchFamily="34" charset="0"/>
              </a:rPr>
              <a:t> – maps maintained by other organisations containing individual library location data</a:t>
            </a:r>
          </a:p>
          <a:p>
            <a:pPr defTabSz="609630">
              <a:buClr>
                <a:srgbClr val="2F8662"/>
              </a:buClr>
              <a:defRPr/>
            </a:pPr>
            <a:endParaRPr lang="en-GB" sz="2300" dirty="0">
              <a:solidFill>
                <a:srgbClr val="000000"/>
              </a:solidFill>
              <a:latin typeface="Arial" panose="020B0604020202020204" pitchFamily="34" charset="0"/>
              <a:cs typeface="Arial" panose="020B0604020202020204" pitchFamily="34" charset="0"/>
            </a:endParaRPr>
          </a:p>
          <a:p>
            <a:pPr marL="342900" indent="-342900" defTabSz="609630">
              <a:buClr>
                <a:srgbClr val="2F8662"/>
              </a:buClr>
              <a:buBlip>
                <a:blip r:embed="rId2"/>
              </a:buBlip>
              <a:defRPr/>
            </a:pPr>
            <a:r>
              <a:rPr lang="en-GB" sz="2300" dirty="0">
                <a:solidFill>
                  <a:srgbClr val="000000"/>
                </a:solidFill>
                <a:latin typeface="Arial" panose="020B0604020202020204" pitchFamily="34" charset="0"/>
                <a:cs typeface="Arial" panose="020B0604020202020204" pitchFamily="34" charset="0"/>
              </a:rPr>
              <a:t>Aggregated view of </a:t>
            </a:r>
            <a:r>
              <a:rPr lang="en-GB" sz="2300" dirty="0">
                <a:solidFill>
                  <a:prstClr val="black"/>
                </a:solidFill>
                <a:latin typeface="Arial" panose="020B0604020202020204" pitchFamily="34" charset="0"/>
                <a:cs typeface="Arial" panose="020B0604020202020204" pitchFamily="34" charset="0"/>
              </a:rPr>
              <a:t>performance </a:t>
            </a:r>
            <a:r>
              <a:rPr lang="en-GB" sz="2300" dirty="0">
                <a:solidFill>
                  <a:prstClr val="white"/>
                </a:solidFill>
                <a:highlight>
                  <a:srgbClr val="2F8662"/>
                </a:highlight>
                <a:latin typeface="Arial" panose="020B0604020202020204" pitchFamily="34" charset="0"/>
                <a:cs typeface="Arial" panose="020B0604020202020204" pitchFamily="34" charset="0"/>
              </a:rPr>
              <a:t> metrics and contextual indicators </a:t>
            </a:r>
            <a:r>
              <a:rPr lang="en-GB" sz="2300" dirty="0">
                <a:solidFill>
                  <a:prstClr val="black"/>
                </a:solidFill>
                <a:latin typeface="Arial" panose="020B0604020202020204" pitchFamily="34" charset="0"/>
                <a:cs typeface="Arial" panose="020B0604020202020204" pitchFamily="34" charset="0"/>
              </a:rPr>
              <a:t>, </a:t>
            </a:r>
            <a:r>
              <a:rPr lang="en-GB" sz="2300" dirty="0">
                <a:solidFill>
                  <a:srgbClr val="000000"/>
                </a:solidFill>
                <a:latin typeface="Arial" panose="020B0604020202020204" pitchFamily="34" charset="0"/>
                <a:cs typeface="Arial" panose="020B0604020202020204" pitchFamily="34" charset="0"/>
              </a:rPr>
              <a:t>including data on population and geography, information and infrastructure, poverty and employment, education and literacy, innovation and skills</a:t>
            </a:r>
          </a:p>
        </p:txBody>
      </p:sp>
      <p:pic>
        <p:nvPicPr>
          <p:cNvPr id="12" name="Picture 11" descr="Map&#10;&#10;Description automatically generated">
            <a:extLst>
              <a:ext uri="{FF2B5EF4-FFF2-40B4-BE49-F238E27FC236}">
                <a16:creationId xmlns:a16="http://schemas.microsoft.com/office/drawing/2014/main" id="{10EFD1F3-A2B7-43C1-8730-6C45EE52E738}"/>
              </a:ext>
            </a:extLst>
          </p:cNvPr>
          <p:cNvPicPr>
            <a:picLocks noChangeAspect="1"/>
          </p:cNvPicPr>
          <p:nvPr/>
        </p:nvPicPr>
        <p:blipFill rotWithShape="1">
          <a:blip r:embed="rId3">
            <a:extLst>
              <a:ext uri="{28A0092B-C50C-407E-A947-70E740481C1C}">
                <a14:useLocalDpi xmlns:a14="http://schemas.microsoft.com/office/drawing/2010/main" val="0"/>
              </a:ext>
            </a:extLst>
          </a:blip>
          <a:srcRect l="30247" r="40122"/>
          <a:stretch/>
        </p:blipFill>
        <p:spPr>
          <a:xfrm>
            <a:off x="0" y="0"/>
            <a:ext cx="3048000" cy="6858000"/>
          </a:xfrm>
          <a:prstGeom prst="rect">
            <a:avLst/>
          </a:prstGeom>
        </p:spPr>
      </p:pic>
      <p:grpSp>
        <p:nvGrpSpPr>
          <p:cNvPr id="2" name="Group 7">
            <a:extLst>
              <a:ext uri="{FF2B5EF4-FFF2-40B4-BE49-F238E27FC236}">
                <a16:creationId xmlns:a16="http://schemas.microsoft.com/office/drawing/2014/main" id="{B2DF270B-9C2F-AF93-D205-4FA3DD586184}"/>
              </a:ext>
            </a:extLst>
          </p:cNvPr>
          <p:cNvGrpSpPr/>
          <p:nvPr/>
        </p:nvGrpSpPr>
        <p:grpSpPr>
          <a:xfrm rot="14993752" flipH="1">
            <a:off x="10000949" y="3653021"/>
            <a:ext cx="1441889" cy="5998533"/>
            <a:chOff x="0" y="0"/>
            <a:chExt cx="3422705" cy="14540791"/>
          </a:xfrm>
        </p:grpSpPr>
        <p:sp>
          <p:nvSpPr>
            <p:cNvPr id="7" name="AutoShape 8">
              <a:extLst>
                <a:ext uri="{FF2B5EF4-FFF2-40B4-BE49-F238E27FC236}">
                  <a16:creationId xmlns:a16="http://schemas.microsoft.com/office/drawing/2014/main" id="{4D99B0A7-0937-1390-CBFA-8150E700CB7A}"/>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8" name="AutoShape 9">
              <a:extLst>
                <a:ext uri="{FF2B5EF4-FFF2-40B4-BE49-F238E27FC236}">
                  <a16:creationId xmlns:a16="http://schemas.microsoft.com/office/drawing/2014/main" id="{F7CD5E5E-4D45-7AD8-2495-B018E927D515}"/>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9" name="AutoShape 10">
              <a:extLst>
                <a:ext uri="{FF2B5EF4-FFF2-40B4-BE49-F238E27FC236}">
                  <a16:creationId xmlns:a16="http://schemas.microsoft.com/office/drawing/2014/main" id="{22D539BD-DE4D-63AA-4A04-D097F7641F4B}"/>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10" name="TextBox 5">
            <a:extLst>
              <a:ext uri="{FF2B5EF4-FFF2-40B4-BE49-F238E27FC236}">
                <a16:creationId xmlns:a16="http://schemas.microsoft.com/office/drawing/2014/main" id="{BA309C96-C7E1-39C7-EEA8-B1BFC9010737}"/>
              </a:ext>
            </a:extLst>
          </p:cNvPr>
          <p:cNvSpPr txBox="1"/>
          <p:nvPr/>
        </p:nvSpPr>
        <p:spPr>
          <a:xfrm>
            <a:off x="3490976" y="415377"/>
            <a:ext cx="10946391" cy="738664"/>
          </a:xfrm>
          <a:prstGeom prst="rect">
            <a:avLst/>
          </a:prstGeom>
        </p:spPr>
        <p:txBody>
          <a:bodyPr wrap="square" lIns="0" tIns="0" rIns="0" bIns="0" rtlCol="0" anchor="t">
            <a:spAutoFit/>
          </a:bodyPr>
          <a:lstStyle/>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Country profiles (1)</a:t>
            </a:r>
          </a:p>
        </p:txBody>
      </p:sp>
    </p:spTree>
    <p:extLst>
      <p:ext uri="{BB962C8B-B14F-4D97-AF65-F5344CB8AC3E}">
        <p14:creationId xmlns:p14="http://schemas.microsoft.com/office/powerpoint/2010/main" val="43021128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3536362" y="1508760"/>
            <a:ext cx="8077200" cy="5170646"/>
          </a:xfrm>
          <a:prstGeom prst="rect">
            <a:avLst/>
          </a:prstGeom>
        </p:spPr>
        <p:txBody>
          <a:bodyPr wrap="square" lIns="0" tIns="0" rIns="0" bIns="0" rtlCol="0" anchor="t">
            <a:spAutoFit/>
          </a:bodyPr>
          <a:lstStyle/>
          <a:p>
            <a:pPr marL="342900" indent="-342900" defTabSz="609630">
              <a:buClr>
                <a:srgbClr val="2F8662"/>
              </a:buClr>
              <a:buBlip>
                <a:blip r:embed="rId2"/>
              </a:buBlip>
              <a:defRPr/>
            </a:pPr>
            <a:r>
              <a:rPr lang="en-GB" sz="2400" dirty="0">
                <a:solidFill>
                  <a:srgbClr val="000000"/>
                </a:solidFill>
                <a:latin typeface="Arial" panose="020B0604020202020204" pitchFamily="34" charset="0"/>
                <a:cs typeface="Arial" panose="020B0604020202020204" pitchFamily="34" charset="0"/>
              </a:rPr>
              <a:t>Information about </a:t>
            </a:r>
            <a:r>
              <a:rPr lang="en-GB" sz="2400" dirty="0">
                <a:solidFill>
                  <a:prstClr val="white"/>
                </a:solidFill>
                <a:highlight>
                  <a:srgbClr val="2F8662"/>
                </a:highlight>
                <a:latin typeface="Arial" panose="020B0604020202020204" pitchFamily="34" charset="0"/>
                <a:cs typeface="Arial" panose="020B0604020202020204" pitchFamily="34" charset="0"/>
              </a:rPr>
              <a:t> organisations </a:t>
            </a:r>
            <a:r>
              <a:rPr lang="en-GB" sz="2400" dirty="0">
                <a:solidFill>
                  <a:srgbClr val="000000"/>
                </a:solidFill>
                <a:latin typeface="Arial" panose="020B0604020202020204" pitchFamily="34" charset="0"/>
                <a:cs typeface="Arial" panose="020B0604020202020204" pitchFamily="34" charset="0"/>
              </a:rPr>
              <a:t> – national library associations, national libraries, policy making institutions, library support organisations</a:t>
            </a:r>
          </a:p>
          <a:p>
            <a:pPr marL="342900" indent="-342900" defTabSz="609630">
              <a:buClr>
                <a:srgbClr val="2F8662"/>
              </a:buClr>
              <a:buBlip>
                <a:blip r:embed="rId2"/>
              </a:buBlip>
              <a:defRPr/>
            </a:pPr>
            <a:endParaRPr lang="en-GB" sz="2400" dirty="0">
              <a:solidFill>
                <a:srgbClr val="000000"/>
              </a:solidFill>
              <a:latin typeface="Arial" panose="020B0604020202020204" pitchFamily="34" charset="0"/>
              <a:cs typeface="Arial" panose="020B0604020202020204" pitchFamily="34" charset="0"/>
            </a:endParaRPr>
          </a:p>
          <a:p>
            <a:pPr marL="342900" indent="-342900" defTabSz="609630">
              <a:buClr>
                <a:srgbClr val="2F8662"/>
              </a:buClr>
              <a:buBlip>
                <a:blip r:embed="rId2"/>
              </a:buBlip>
              <a:defRPr/>
            </a:pPr>
            <a:r>
              <a:rPr lang="en-GB" sz="2400" dirty="0">
                <a:solidFill>
                  <a:srgbClr val="000000"/>
                </a:solidFill>
                <a:latin typeface="Arial" panose="020B0604020202020204" pitchFamily="34" charset="0"/>
                <a:cs typeface="Arial" panose="020B0604020202020204" pitchFamily="34" charset="0"/>
              </a:rPr>
              <a:t>Links to </a:t>
            </a:r>
            <a:r>
              <a:rPr lang="en-GB" sz="2400" dirty="0">
                <a:solidFill>
                  <a:prstClr val="black"/>
                </a:solidFill>
                <a:latin typeface="Arial" panose="020B0604020202020204" pitchFamily="34" charset="0"/>
                <a:cs typeface="Arial" panose="020B0604020202020204" pitchFamily="34" charset="0"/>
              </a:rPr>
              <a:t>national </a:t>
            </a:r>
            <a:r>
              <a:rPr lang="en-GB" sz="2400" dirty="0">
                <a:solidFill>
                  <a:prstClr val="white"/>
                </a:solidFill>
                <a:highlight>
                  <a:srgbClr val="2F8662"/>
                </a:highlight>
                <a:latin typeface="Arial" panose="020B0604020202020204" pitchFamily="34" charset="0"/>
                <a:cs typeface="Arial" panose="020B0604020202020204" pitchFamily="34" charset="0"/>
              </a:rPr>
              <a:t> policy documents and legislation </a:t>
            </a:r>
            <a:r>
              <a:rPr lang="en-GB" sz="2400" dirty="0">
                <a:solidFill>
                  <a:prstClr val="black"/>
                </a:solidFill>
                <a:latin typeface="Arial" panose="020B0604020202020204" pitchFamily="34" charset="0"/>
                <a:cs typeface="Arial" panose="020B0604020202020204" pitchFamily="34" charset="0"/>
              </a:rPr>
              <a:t> such </a:t>
            </a:r>
            <a:r>
              <a:rPr lang="en-GB" sz="2400" dirty="0">
                <a:solidFill>
                  <a:srgbClr val="000000"/>
                </a:solidFill>
                <a:latin typeface="Arial" panose="020B0604020202020204" pitchFamily="34" charset="0"/>
                <a:cs typeface="Arial" panose="020B0604020202020204" pitchFamily="34" charset="0"/>
              </a:rPr>
              <a:t>as library law, legal deposit law, copyright and library exceptions</a:t>
            </a:r>
          </a:p>
          <a:p>
            <a:pPr marL="342900" indent="-342900" defTabSz="609630">
              <a:buClr>
                <a:srgbClr val="2F8662"/>
              </a:buClr>
              <a:buBlip>
                <a:blip r:embed="rId2"/>
              </a:buBlip>
              <a:defRPr/>
            </a:pPr>
            <a:endParaRPr lang="en-GB" sz="2400" dirty="0">
              <a:solidFill>
                <a:srgbClr val="000000"/>
              </a:solidFill>
              <a:latin typeface="Arial" panose="020B0604020202020204" pitchFamily="34" charset="0"/>
              <a:cs typeface="Arial" panose="020B0604020202020204" pitchFamily="34" charset="0"/>
            </a:endParaRPr>
          </a:p>
          <a:p>
            <a:pPr marL="342900" indent="-342900" defTabSz="609630">
              <a:buClr>
                <a:srgbClr val="2F8662"/>
              </a:buClr>
              <a:buBlip>
                <a:blip r:embed="rId2"/>
              </a:buBlip>
              <a:defRPr/>
            </a:pPr>
            <a:r>
              <a:rPr lang="en-GB" sz="2400" dirty="0">
                <a:solidFill>
                  <a:srgbClr val="000000"/>
                </a:solidFill>
                <a:latin typeface="Arial" panose="020B0604020202020204" pitchFamily="34" charset="0"/>
                <a:cs typeface="Arial" panose="020B0604020202020204" pitchFamily="34" charset="0"/>
              </a:rPr>
              <a:t>Information about </a:t>
            </a:r>
            <a:r>
              <a:rPr lang="en-GB" sz="2400" dirty="0">
                <a:solidFill>
                  <a:prstClr val="white"/>
                </a:solidFill>
                <a:highlight>
                  <a:srgbClr val="2F8662"/>
                </a:highlight>
                <a:latin typeface="Arial" panose="020B0604020202020204" pitchFamily="34" charset="0"/>
                <a:cs typeface="Arial" panose="020B0604020202020204" pitchFamily="34" charset="0"/>
              </a:rPr>
              <a:t> education and events </a:t>
            </a:r>
            <a:r>
              <a:rPr lang="en-GB" sz="2400" dirty="0">
                <a:solidFill>
                  <a:srgbClr val="000000"/>
                </a:solidFill>
                <a:latin typeface="Arial" panose="020B0604020202020204" pitchFamily="34" charset="0"/>
                <a:cs typeface="Arial" panose="020B0604020202020204" pitchFamily="34" charset="0"/>
              </a:rPr>
              <a:t> – professional qualification requirements, librarians’ education, links to professional publications and events</a:t>
            </a:r>
          </a:p>
          <a:p>
            <a:pPr marL="342900" indent="-342900" defTabSz="609630">
              <a:buClr>
                <a:srgbClr val="2F8662"/>
              </a:buClr>
              <a:buBlip>
                <a:blip r:embed="rId2"/>
              </a:buBlip>
              <a:defRPr/>
            </a:pPr>
            <a:endParaRPr lang="en-GB" sz="2400" dirty="0">
              <a:solidFill>
                <a:srgbClr val="000000"/>
              </a:solidFill>
              <a:latin typeface="Arial" panose="020B0604020202020204" pitchFamily="34" charset="0"/>
              <a:cs typeface="Arial" panose="020B0604020202020204" pitchFamily="34" charset="0"/>
            </a:endParaRPr>
          </a:p>
          <a:p>
            <a:pPr marL="342900" indent="-342900" defTabSz="609630">
              <a:buClr>
                <a:srgbClr val="2F8662"/>
              </a:buClr>
              <a:buBlip>
                <a:blip r:embed="rId2"/>
              </a:buBlip>
              <a:defRPr/>
            </a:pPr>
            <a:r>
              <a:rPr lang="en-GB" sz="2400" dirty="0">
                <a:solidFill>
                  <a:srgbClr val="000000"/>
                </a:solidFill>
                <a:latin typeface="Arial" panose="020B0604020202020204" pitchFamily="34" charset="0"/>
                <a:cs typeface="Arial" panose="020B0604020202020204" pitchFamily="34" charset="0"/>
              </a:rPr>
              <a:t>Links to country’s </a:t>
            </a:r>
            <a:r>
              <a:rPr lang="en-GB" sz="2400" dirty="0">
                <a:solidFill>
                  <a:prstClr val="white"/>
                </a:solidFill>
                <a:highlight>
                  <a:srgbClr val="2F8662"/>
                </a:highlight>
                <a:latin typeface="Arial" panose="020B0604020202020204" pitchFamily="34" charset="0"/>
                <a:cs typeface="Arial" panose="020B0604020202020204" pitchFamily="34" charset="0"/>
              </a:rPr>
              <a:t> SDG stories   </a:t>
            </a:r>
          </a:p>
          <a:p>
            <a:pPr marL="342900" indent="-342900" defTabSz="609630">
              <a:buClr>
                <a:srgbClr val="2F8662"/>
              </a:buClr>
              <a:buBlip>
                <a:blip r:embed="rId2"/>
              </a:buBlip>
              <a:defRPr/>
            </a:pPr>
            <a:endParaRPr lang="en-GB" sz="2400" dirty="0">
              <a:solidFill>
                <a:srgbClr val="000000"/>
              </a:solidFill>
              <a:latin typeface="Arial" panose="020B0604020202020204" pitchFamily="34" charset="0"/>
              <a:cs typeface="Arial" panose="020B0604020202020204" pitchFamily="34" charset="0"/>
            </a:endParaRPr>
          </a:p>
        </p:txBody>
      </p:sp>
      <p:pic>
        <p:nvPicPr>
          <p:cNvPr id="12" name="Picture 11" descr="Map&#10;&#10;Description automatically generated">
            <a:extLst>
              <a:ext uri="{FF2B5EF4-FFF2-40B4-BE49-F238E27FC236}">
                <a16:creationId xmlns:a16="http://schemas.microsoft.com/office/drawing/2014/main" id="{10EFD1F3-A2B7-43C1-8730-6C45EE52E738}"/>
              </a:ext>
            </a:extLst>
          </p:cNvPr>
          <p:cNvPicPr>
            <a:picLocks noChangeAspect="1"/>
          </p:cNvPicPr>
          <p:nvPr/>
        </p:nvPicPr>
        <p:blipFill rotWithShape="1">
          <a:blip r:embed="rId3">
            <a:extLst>
              <a:ext uri="{28A0092B-C50C-407E-A947-70E740481C1C}">
                <a14:useLocalDpi xmlns:a14="http://schemas.microsoft.com/office/drawing/2010/main" val="0"/>
              </a:ext>
            </a:extLst>
          </a:blip>
          <a:srcRect l="30247" r="40122"/>
          <a:stretch/>
        </p:blipFill>
        <p:spPr>
          <a:xfrm>
            <a:off x="0" y="0"/>
            <a:ext cx="3048000" cy="6858000"/>
          </a:xfrm>
          <a:prstGeom prst="rect">
            <a:avLst/>
          </a:prstGeom>
        </p:spPr>
      </p:pic>
      <p:grpSp>
        <p:nvGrpSpPr>
          <p:cNvPr id="2" name="Group 7">
            <a:extLst>
              <a:ext uri="{FF2B5EF4-FFF2-40B4-BE49-F238E27FC236}">
                <a16:creationId xmlns:a16="http://schemas.microsoft.com/office/drawing/2014/main" id="{FC3B3DD4-6C22-F9AF-E752-F4903A0ECE45}"/>
              </a:ext>
            </a:extLst>
          </p:cNvPr>
          <p:cNvGrpSpPr/>
          <p:nvPr/>
        </p:nvGrpSpPr>
        <p:grpSpPr>
          <a:xfrm rot="14993752" flipH="1">
            <a:off x="10000949" y="3653021"/>
            <a:ext cx="1441889" cy="5998533"/>
            <a:chOff x="0" y="0"/>
            <a:chExt cx="3422705" cy="14540791"/>
          </a:xfrm>
        </p:grpSpPr>
        <p:sp>
          <p:nvSpPr>
            <p:cNvPr id="7" name="AutoShape 8">
              <a:extLst>
                <a:ext uri="{FF2B5EF4-FFF2-40B4-BE49-F238E27FC236}">
                  <a16:creationId xmlns:a16="http://schemas.microsoft.com/office/drawing/2014/main" id="{359F1719-FE5A-16B0-39E4-C3D753BD8327}"/>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8" name="AutoShape 9">
              <a:extLst>
                <a:ext uri="{FF2B5EF4-FFF2-40B4-BE49-F238E27FC236}">
                  <a16:creationId xmlns:a16="http://schemas.microsoft.com/office/drawing/2014/main" id="{BF6FEDDE-3171-64B9-4C88-D70DCFE8D0A9}"/>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9" name="AutoShape 10">
              <a:extLst>
                <a:ext uri="{FF2B5EF4-FFF2-40B4-BE49-F238E27FC236}">
                  <a16:creationId xmlns:a16="http://schemas.microsoft.com/office/drawing/2014/main" id="{EBD02CEF-2A48-F7FD-D9F0-80B78235E50E}"/>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10" name="TextBox 5">
            <a:extLst>
              <a:ext uri="{FF2B5EF4-FFF2-40B4-BE49-F238E27FC236}">
                <a16:creationId xmlns:a16="http://schemas.microsoft.com/office/drawing/2014/main" id="{3258575A-13C3-349B-D107-16586CE5D6EC}"/>
              </a:ext>
            </a:extLst>
          </p:cNvPr>
          <p:cNvSpPr txBox="1"/>
          <p:nvPr/>
        </p:nvSpPr>
        <p:spPr>
          <a:xfrm>
            <a:off x="3490976" y="415377"/>
            <a:ext cx="10946391" cy="738664"/>
          </a:xfrm>
          <a:prstGeom prst="rect">
            <a:avLst/>
          </a:prstGeom>
        </p:spPr>
        <p:txBody>
          <a:bodyPr wrap="square" lIns="0" tIns="0" rIns="0" bIns="0" rtlCol="0" anchor="t">
            <a:spAutoFit/>
          </a:bodyPr>
          <a:lstStyle/>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Country profiles (2)</a:t>
            </a:r>
          </a:p>
        </p:txBody>
      </p:sp>
    </p:spTree>
    <p:extLst>
      <p:ext uri="{BB962C8B-B14F-4D97-AF65-F5344CB8AC3E}">
        <p14:creationId xmlns:p14="http://schemas.microsoft.com/office/powerpoint/2010/main" val="183656297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9EF7F9D9-7185-0965-76CC-299C8D4E22A0}"/>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B9D95EAA-CE81-2DA2-780C-039B3087DE76}"/>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75F519DB-CA1D-4B19-752F-3A811DF961AA}"/>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B024075E-066B-9312-528B-E4F39A7EEEA5}"/>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5">
            <a:extLst>
              <a:ext uri="{FF2B5EF4-FFF2-40B4-BE49-F238E27FC236}">
                <a16:creationId xmlns:a16="http://schemas.microsoft.com/office/drawing/2014/main" id="{132ED1A1-4D87-0FB8-EABB-36DF609B6A89}"/>
              </a:ext>
            </a:extLst>
          </p:cNvPr>
          <p:cNvSpPr txBox="1"/>
          <p:nvPr/>
        </p:nvSpPr>
        <p:spPr>
          <a:xfrm>
            <a:off x="940816" y="344257"/>
            <a:ext cx="10955527" cy="1508105"/>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Country profiles – </a:t>
            </a:r>
          </a:p>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Sub-Saharan Africa (4 countries)</a:t>
            </a:r>
          </a:p>
        </p:txBody>
      </p:sp>
      <p:pic>
        <p:nvPicPr>
          <p:cNvPr id="8" name="Picture 7">
            <a:extLst>
              <a:ext uri="{FF2B5EF4-FFF2-40B4-BE49-F238E27FC236}">
                <a16:creationId xmlns:a16="http://schemas.microsoft.com/office/drawing/2014/main" id="{80CF36B4-6B23-2D7C-9EC4-BDCF368DB033}"/>
              </a:ext>
            </a:extLst>
          </p:cNvPr>
          <p:cNvPicPr>
            <a:picLocks noChangeAspect="1"/>
          </p:cNvPicPr>
          <p:nvPr/>
        </p:nvPicPr>
        <p:blipFill rotWithShape="1">
          <a:blip r:embed="rId2"/>
          <a:srcRect r="6726"/>
          <a:stretch/>
        </p:blipFill>
        <p:spPr>
          <a:xfrm>
            <a:off x="6096000" y="2399386"/>
            <a:ext cx="3755327" cy="3733992"/>
          </a:xfrm>
          <a:prstGeom prst="rect">
            <a:avLst/>
          </a:prstGeom>
        </p:spPr>
      </p:pic>
      <p:sp>
        <p:nvSpPr>
          <p:cNvPr id="10" name="TextBox 4">
            <a:extLst>
              <a:ext uri="{FF2B5EF4-FFF2-40B4-BE49-F238E27FC236}">
                <a16:creationId xmlns:a16="http://schemas.microsoft.com/office/drawing/2014/main" id="{D6BB7622-5B96-7898-638F-1D7739138B1C}"/>
              </a:ext>
            </a:extLst>
          </p:cNvPr>
          <p:cNvSpPr txBox="1"/>
          <p:nvPr/>
        </p:nvSpPr>
        <p:spPr>
          <a:xfrm>
            <a:off x="1566849" y="2399386"/>
            <a:ext cx="4745671" cy="2923877"/>
          </a:xfrm>
          <a:prstGeom prst="rect">
            <a:avLst/>
          </a:prstGeom>
        </p:spPr>
        <p:txBody>
          <a:bodyPr wrap="square" lIns="0" tIns="0" rIns="0" bIns="0" rtlCol="0" anchor="t">
            <a:spAutoFit/>
          </a:bodyPr>
          <a:lstStyle/>
          <a:p>
            <a:pPr marL="457200" indent="-457200">
              <a:spcBef>
                <a:spcPts val="600"/>
              </a:spcBef>
              <a:spcAft>
                <a:spcPts val="600"/>
              </a:spcAft>
              <a:buBlip>
                <a:blip r:embed="rId3"/>
              </a:buBlip>
            </a:pPr>
            <a:r>
              <a:rPr lang="en-US" sz="4000" spc="30" dirty="0">
                <a:solidFill>
                  <a:srgbClr val="49403C"/>
                </a:solidFill>
                <a:latin typeface="Arial" panose="020B0604020202020204" pitchFamily="34" charset="0"/>
              </a:rPr>
              <a:t>Ghana</a:t>
            </a:r>
          </a:p>
          <a:p>
            <a:pPr marL="457200" indent="-457200">
              <a:spcBef>
                <a:spcPts val="600"/>
              </a:spcBef>
              <a:spcAft>
                <a:spcPts val="600"/>
              </a:spcAft>
              <a:buBlip>
                <a:blip r:embed="rId3"/>
              </a:buBlip>
            </a:pPr>
            <a:r>
              <a:rPr lang="en-US" sz="4000" spc="30" dirty="0">
                <a:solidFill>
                  <a:srgbClr val="49403C"/>
                </a:solidFill>
                <a:latin typeface="Arial" panose="020B0604020202020204" pitchFamily="34" charset="0"/>
              </a:rPr>
              <a:t>Namibia</a:t>
            </a:r>
          </a:p>
          <a:p>
            <a:pPr marL="457200" indent="-457200">
              <a:spcBef>
                <a:spcPts val="600"/>
              </a:spcBef>
              <a:spcAft>
                <a:spcPts val="600"/>
              </a:spcAft>
              <a:buBlip>
                <a:blip r:embed="rId3"/>
              </a:buBlip>
            </a:pPr>
            <a:r>
              <a:rPr lang="en-US" sz="4000" spc="30" dirty="0">
                <a:solidFill>
                  <a:srgbClr val="49403C"/>
                </a:solidFill>
                <a:latin typeface="Arial" panose="020B0604020202020204" pitchFamily="34" charset="0"/>
              </a:rPr>
              <a:t>Zambia</a:t>
            </a:r>
          </a:p>
          <a:p>
            <a:pPr marL="457200" indent="-457200">
              <a:spcBef>
                <a:spcPts val="600"/>
              </a:spcBef>
              <a:spcAft>
                <a:spcPts val="600"/>
              </a:spcAft>
              <a:buBlip>
                <a:blip r:embed="rId3"/>
              </a:buBlip>
            </a:pPr>
            <a:r>
              <a:rPr lang="en-US" sz="4000" spc="30" dirty="0">
                <a:solidFill>
                  <a:srgbClr val="49403C"/>
                </a:solidFill>
                <a:latin typeface="Arial" panose="020B0604020202020204" pitchFamily="34" charset="0"/>
              </a:rPr>
              <a:t>Zimbabwe</a:t>
            </a:r>
          </a:p>
        </p:txBody>
      </p:sp>
    </p:spTree>
    <p:extLst>
      <p:ext uri="{BB962C8B-B14F-4D97-AF65-F5344CB8AC3E}">
        <p14:creationId xmlns:p14="http://schemas.microsoft.com/office/powerpoint/2010/main" val="229387102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rot="2700000">
            <a:off x="51708" y="-3381725"/>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13" name="TextBox 13"/>
          <p:cNvSpPr txBox="1"/>
          <p:nvPr/>
        </p:nvSpPr>
        <p:spPr>
          <a:xfrm>
            <a:off x="1000732" y="2251098"/>
            <a:ext cx="4263115" cy="1292662"/>
          </a:xfrm>
          <a:prstGeom prst="rect">
            <a:avLst/>
          </a:prstGeom>
        </p:spPr>
        <p:txBody>
          <a:bodyPr wrap="square" lIns="0" tIns="0" rIns="0" bIns="0" rtlCol="0" anchor="t">
            <a:spAutoFit/>
          </a:bodyPr>
          <a:lstStyle/>
          <a:p>
            <a:pPr lvl="0" algn="l">
              <a:buClr>
                <a:srgbClr val="2F8662"/>
              </a:buClr>
            </a:pPr>
            <a:r>
              <a:rPr lang="en-GB" sz="2800" spc="-29" dirty="0">
                <a:solidFill>
                  <a:srgbClr val="000000"/>
                </a:solidFill>
                <a:latin typeface="Arial" panose="020B0604020202020204" pitchFamily="34" charset="0"/>
                <a:cs typeface="Arial" panose="020B0604020202020204" pitchFamily="34" charset="0"/>
              </a:rPr>
              <a:t>Search by country or click on the Map to </a:t>
            </a:r>
            <a:r>
              <a:rPr lang="en-US" sz="2800" spc="-29" dirty="0">
                <a:solidFill>
                  <a:srgbClr val="000000"/>
                </a:solidFill>
                <a:latin typeface="Arial" panose="020B0604020202020204" pitchFamily="34" charset="0"/>
                <a:cs typeface="Arial" panose="020B0604020202020204" pitchFamily="34" charset="0"/>
              </a:rPr>
              <a:t>access country profiles</a:t>
            </a:r>
            <a:endParaRPr lang="lv-LV" sz="2800" spc="-29" dirty="0">
              <a:solidFill>
                <a:srgbClr val="000000"/>
              </a:solidFill>
              <a:latin typeface="Arial" panose="020B0604020202020204" pitchFamily="34" charset="0"/>
              <a:cs typeface="Arial" panose="020B0604020202020204" pitchFamily="34" charset="0"/>
            </a:endParaRPr>
          </a:p>
        </p:txBody>
      </p:sp>
      <p:sp>
        <p:nvSpPr>
          <p:cNvPr id="21" name="AutoShape 2">
            <a:extLst>
              <a:ext uri="{FF2B5EF4-FFF2-40B4-BE49-F238E27FC236}">
                <a16:creationId xmlns:a16="http://schemas.microsoft.com/office/drawing/2014/main" id="{810906EF-BEDA-BC4C-E577-227F3AF42C54}"/>
              </a:ext>
            </a:extLst>
          </p:cNvPr>
          <p:cNvSpPr/>
          <p:nvPr/>
        </p:nvSpPr>
        <p:spPr>
          <a:xfrm rot="891149">
            <a:off x="8826605" y="-5182862"/>
            <a:ext cx="10820400" cy="14655113"/>
          </a:xfrm>
          <a:prstGeom prst="rect">
            <a:avLst/>
          </a:prstGeom>
          <a:solidFill>
            <a:srgbClr val="2F8662"/>
          </a:solidFill>
        </p:spPr>
        <p:txBody>
          <a:bodyPr/>
          <a:lstStyle/>
          <a:p>
            <a:endParaRPr lang="en-NL" sz="1200"/>
          </a:p>
        </p:txBody>
      </p:sp>
      <p:sp>
        <p:nvSpPr>
          <p:cNvPr id="26" name="TextBox 2">
            <a:extLst>
              <a:ext uri="{FF2B5EF4-FFF2-40B4-BE49-F238E27FC236}">
                <a16:creationId xmlns:a16="http://schemas.microsoft.com/office/drawing/2014/main" id="{A038B7BE-57CC-66F8-52C3-E58433BF4942}"/>
              </a:ext>
            </a:extLst>
          </p:cNvPr>
          <p:cNvSpPr txBox="1"/>
          <p:nvPr/>
        </p:nvSpPr>
        <p:spPr>
          <a:xfrm>
            <a:off x="2390130" y="408898"/>
            <a:ext cx="8101847" cy="1107996"/>
          </a:xfrm>
          <a:prstGeom prst="rect">
            <a:avLst/>
          </a:prstGeom>
        </p:spPr>
        <p:txBody>
          <a:bodyPr wrap="square" lIns="0" tIns="0" rIns="0" bIns="0" rtlCol="0" anchor="t">
            <a:spAutoFit/>
          </a:bodyPr>
          <a:lstStyle/>
          <a:p>
            <a:r>
              <a:rPr lang="en-GB" sz="3600" spc="140" dirty="0">
                <a:solidFill>
                  <a:srgbClr val="49403C"/>
                </a:solidFill>
                <a:latin typeface="Arial Black" panose="020B0A04020102020204" pitchFamily="34" charset="0"/>
              </a:rPr>
              <a:t>Explore Countries tab </a:t>
            </a:r>
          </a:p>
          <a:p>
            <a:r>
              <a:rPr lang="en-GB" sz="3600" spc="140" dirty="0">
                <a:solidFill>
                  <a:srgbClr val="49403C"/>
                </a:solidFill>
                <a:latin typeface="Arial Black" panose="020B0A04020102020204" pitchFamily="34" charset="0"/>
              </a:rPr>
              <a:t>of the Map</a:t>
            </a:r>
          </a:p>
        </p:txBody>
      </p:sp>
      <p:pic>
        <p:nvPicPr>
          <p:cNvPr id="27" name="Picture 26">
            <a:extLst>
              <a:ext uri="{FF2B5EF4-FFF2-40B4-BE49-F238E27FC236}">
                <a16:creationId xmlns:a16="http://schemas.microsoft.com/office/drawing/2014/main" id="{2C4C2D0F-F617-047D-423B-53A61D3363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4800" y="6194301"/>
            <a:ext cx="2660544" cy="300740"/>
          </a:xfrm>
          <a:prstGeom prst="rect">
            <a:avLst/>
          </a:prstGeom>
        </p:spPr>
      </p:pic>
      <p:pic>
        <p:nvPicPr>
          <p:cNvPr id="2" name="Picture 1">
            <a:extLst>
              <a:ext uri="{FF2B5EF4-FFF2-40B4-BE49-F238E27FC236}">
                <a16:creationId xmlns:a16="http://schemas.microsoft.com/office/drawing/2014/main" id="{D926EFBE-8787-6687-7258-F12700366B8E}"/>
              </a:ext>
            </a:extLst>
          </p:cNvPr>
          <p:cNvPicPr>
            <a:picLocks noChangeAspect="1"/>
          </p:cNvPicPr>
          <p:nvPr/>
        </p:nvPicPr>
        <p:blipFill>
          <a:blip r:embed="rId3"/>
          <a:stretch>
            <a:fillRect/>
          </a:stretch>
        </p:blipFill>
        <p:spPr>
          <a:xfrm>
            <a:off x="997280" y="3904173"/>
            <a:ext cx="3787976" cy="2132860"/>
          </a:xfrm>
          <a:prstGeom prst="rect">
            <a:avLst/>
          </a:prstGeom>
          <a:effectLst>
            <a:outerShdw blurRad="50800" dist="38100" dir="18900000" algn="bl" rotWithShape="0">
              <a:prstClr val="black">
                <a:alpha val="40000"/>
              </a:prstClr>
            </a:outerShdw>
          </a:effectLst>
        </p:spPr>
      </p:pic>
      <p:grpSp>
        <p:nvGrpSpPr>
          <p:cNvPr id="7" name="Group 3">
            <a:extLst>
              <a:ext uri="{FF2B5EF4-FFF2-40B4-BE49-F238E27FC236}">
                <a16:creationId xmlns:a16="http://schemas.microsoft.com/office/drawing/2014/main" id="{87869B37-926E-95C3-3EC4-9B2F0DF89E53}"/>
              </a:ext>
            </a:extLst>
          </p:cNvPr>
          <p:cNvGrpSpPr/>
          <p:nvPr/>
        </p:nvGrpSpPr>
        <p:grpSpPr>
          <a:xfrm>
            <a:off x="5413128" y="1518440"/>
            <a:ext cx="6882654" cy="4622830"/>
            <a:chOff x="0" y="0"/>
            <a:chExt cx="13765308" cy="9245660"/>
          </a:xfrm>
        </p:grpSpPr>
        <p:pic>
          <p:nvPicPr>
            <p:cNvPr id="8" name="Picture 4">
              <a:extLst>
                <a:ext uri="{FF2B5EF4-FFF2-40B4-BE49-F238E27FC236}">
                  <a16:creationId xmlns:a16="http://schemas.microsoft.com/office/drawing/2014/main" id="{0C29B4BE-60A1-1EEA-15A0-20CDA3950C25}"/>
                </a:ext>
              </a:extLst>
            </p:cNvPr>
            <p:cNvPicPr>
              <a:picLocks noChangeAspect="1"/>
            </p:cNvPicPr>
            <p:nvPr/>
          </p:nvPicPr>
          <p:blipFill>
            <a:blip r:embed="rId4"/>
            <a:srcRect t="41952"/>
            <a:stretch>
              <a:fillRect/>
            </a:stretch>
          </p:blipFill>
          <p:spPr>
            <a:xfrm>
              <a:off x="1632552" y="7899558"/>
              <a:ext cx="11741538" cy="1346102"/>
            </a:xfrm>
            <a:prstGeom prst="rect">
              <a:avLst/>
            </a:prstGeom>
          </p:spPr>
        </p:pic>
        <p:pic>
          <p:nvPicPr>
            <p:cNvPr id="9" name="Picture 5">
              <a:extLst>
                <a:ext uri="{FF2B5EF4-FFF2-40B4-BE49-F238E27FC236}">
                  <a16:creationId xmlns:a16="http://schemas.microsoft.com/office/drawing/2014/main" id="{38D55D38-CC88-EF11-EC7C-2754FEADB616}"/>
                </a:ext>
              </a:extLst>
            </p:cNvPr>
            <p:cNvPicPr>
              <a:picLocks noChangeAspect="1"/>
            </p:cNvPicPr>
            <p:nvPr/>
          </p:nvPicPr>
          <p:blipFill>
            <a:blip r:embed="rId5"/>
            <a:srcRect/>
            <a:stretch>
              <a:fillRect/>
            </a:stretch>
          </p:blipFill>
          <p:spPr>
            <a:xfrm>
              <a:off x="0" y="0"/>
              <a:ext cx="13765308" cy="8405441"/>
            </a:xfrm>
            <a:prstGeom prst="rect">
              <a:avLst/>
            </a:prstGeom>
          </p:spPr>
        </p:pic>
      </p:grpSp>
      <p:pic>
        <p:nvPicPr>
          <p:cNvPr id="10" name="Picture 9">
            <a:extLst>
              <a:ext uri="{FF2B5EF4-FFF2-40B4-BE49-F238E27FC236}">
                <a16:creationId xmlns:a16="http://schemas.microsoft.com/office/drawing/2014/main" id="{9BF44A57-5C8F-517D-79C8-518E4DB391F8}"/>
              </a:ext>
            </a:extLst>
          </p:cNvPr>
          <p:cNvPicPr>
            <a:picLocks noChangeAspect="1"/>
          </p:cNvPicPr>
          <p:nvPr/>
        </p:nvPicPr>
        <p:blipFill rotWithShape="1">
          <a:blip r:embed="rId6"/>
          <a:srcRect r="6713"/>
          <a:stretch/>
        </p:blipFill>
        <p:spPr>
          <a:xfrm>
            <a:off x="6441054" y="1807791"/>
            <a:ext cx="4887346" cy="3145452"/>
          </a:xfrm>
          <a:prstGeom prst="rect">
            <a:avLst/>
          </a:prstGeom>
        </p:spPr>
      </p:pic>
    </p:spTree>
    <p:extLst>
      <p:ext uri="{BB962C8B-B14F-4D97-AF65-F5344CB8AC3E}">
        <p14:creationId xmlns:p14="http://schemas.microsoft.com/office/powerpoint/2010/main" val="351171888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728805" y="4407620"/>
            <a:ext cx="7331966" cy="4047683"/>
            <a:chOff x="0" y="0"/>
            <a:chExt cx="14663932" cy="8095366"/>
          </a:xfrm>
        </p:grpSpPr>
        <p:sp>
          <p:nvSpPr>
            <p:cNvPr id="3" name="AutoShape 3"/>
            <p:cNvSpPr/>
            <p:nvPr/>
          </p:nvSpPr>
          <p:spPr>
            <a:xfrm rot="-4200000">
              <a:off x="6382350" y="-2079344"/>
              <a:ext cx="1127783" cy="14373593"/>
            </a:xfrm>
            <a:prstGeom prst="rect">
              <a:avLst/>
            </a:prstGeom>
            <a:solidFill>
              <a:srgbClr val="D94B47">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rot="-4200000">
              <a:off x="6768075" y="-3139113"/>
              <a:ext cx="1127783" cy="14373593"/>
            </a:xfrm>
            <a:prstGeom prst="rect">
              <a:avLst/>
            </a:prstGeom>
            <a:solidFill>
              <a:srgbClr val="D94B47">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rot="-4200000">
              <a:off x="7153799" y="-4198883"/>
              <a:ext cx="1127783" cy="14373593"/>
            </a:xfrm>
            <a:prstGeom prst="rect">
              <a:avLst/>
            </a:prstGeom>
            <a:solidFill>
              <a:srgbClr val="D94B47">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6" name="Group 6"/>
          <p:cNvGrpSpPr/>
          <p:nvPr/>
        </p:nvGrpSpPr>
        <p:grpSpPr>
          <a:xfrm>
            <a:off x="682414" y="685800"/>
            <a:ext cx="10823786" cy="570769"/>
            <a:chOff x="0" y="0"/>
            <a:chExt cx="21647572" cy="1141537"/>
          </a:xfrm>
        </p:grpSpPr>
        <p:sp>
          <p:nvSpPr>
            <p:cNvPr id="7" name="Freeform 7"/>
            <p:cNvSpPr/>
            <p:nvPr/>
          </p:nvSpPr>
          <p:spPr>
            <a:xfrm>
              <a:off x="0"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2"/>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8"/>
            <p:cNvSpPr/>
            <p:nvPr/>
          </p:nvSpPr>
          <p:spPr>
            <a:xfrm>
              <a:off x="1287483"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3"/>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9" name="Freeform 9"/>
            <p:cNvSpPr/>
            <p:nvPr/>
          </p:nvSpPr>
          <p:spPr>
            <a:xfrm>
              <a:off x="2568720"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4"/>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10"/>
            <p:cNvSpPr/>
            <p:nvPr/>
          </p:nvSpPr>
          <p:spPr>
            <a:xfrm>
              <a:off x="3849957" y="0"/>
              <a:ext cx="1141537" cy="1141537"/>
            </a:xfrm>
            <a:custGeom>
              <a:avLst/>
              <a:gdLst/>
              <a:ahLst/>
              <a:cxnLst/>
              <a:rect l="l" t="t" r="r" b="b"/>
              <a:pathLst>
                <a:path w="1141537" h="1141537">
                  <a:moveTo>
                    <a:pt x="0" y="0"/>
                  </a:moveTo>
                  <a:lnTo>
                    <a:pt x="1141536" y="0"/>
                  </a:lnTo>
                  <a:lnTo>
                    <a:pt x="1141536" y="1141537"/>
                  </a:lnTo>
                  <a:lnTo>
                    <a:pt x="0" y="1141537"/>
                  </a:lnTo>
                  <a:lnTo>
                    <a:pt x="0" y="0"/>
                  </a:lnTo>
                  <a:close/>
                </a:path>
              </a:pathLst>
            </a:custGeom>
            <a:blipFill>
              <a:blip r:embed="rId5"/>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1"/>
            <p:cNvSpPr/>
            <p:nvPr/>
          </p:nvSpPr>
          <p:spPr>
            <a:xfrm>
              <a:off x="5131193"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6"/>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2" name="Freeform 12"/>
            <p:cNvSpPr/>
            <p:nvPr/>
          </p:nvSpPr>
          <p:spPr>
            <a:xfrm>
              <a:off x="6412430"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7"/>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3" name="Freeform 13"/>
            <p:cNvSpPr/>
            <p:nvPr/>
          </p:nvSpPr>
          <p:spPr>
            <a:xfrm>
              <a:off x="7693667"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8"/>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p:cNvSpPr/>
            <p:nvPr/>
          </p:nvSpPr>
          <p:spPr>
            <a:xfrm>
              <a:off x="8974904"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9"/>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5"/>
            <p:cNvSpPr/>
            <p:nvPr/>
          </p:nvSpPr>
          <p:spPr>
            <a:xfrm>
              <a:off x="10256141"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0"/>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16"/>
            <p:cNvSpPr/>
            <p:nvPr/>
          </p:nvSpPr>
          <p:spPr>
            <a:xfrm>
              <a:off x="11537378" y="0"/>
              <a:ext cx="1141537" cy="1141537"/>
            </a:xfrm>
            <a:custGeom>
              <a:avLst/>
              <a:gdLst/>
              <a:ahLst/>
              <a:cxnLst/>
              <a:rect l="l" t="t" r="r" b="b"/>
              <a:pathLst>
                <a:path w="1141537" h="1141537">
                  <a:moveTo>
                    <a:pt x="0" y="0"/>
                  </a:moveTo>
                  <a:lnTo>
                    <a:pt x="1141536" y="0"/>
                  </a:lnTo>
                  <a:lnTo>
                    <a:pt x="1141536" y="1141537"/>
                  </a:lnTo>
                  <a:lnTo>
                    <a:pt x="0" y="1141537"/>
                  </a:lnTo>
                  <a:lnTo>
                    <a:pt x="0" y="0"/>
                  </a:lnTo>
                  <a:close/>
                </a:path>
              </a:pathLst>
            </a:custGeom>
            <a:blipFill>
              <a:blip r:embed="rId11"/>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7" name="Freeform 17"/>
            <p:cNvSpPr/>
            <p:nvPr/>
          </p:nvSpPr>
          <p:spPr>
            <a:xfrm>
              <a:off x="12818614"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2"/>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8" name="Freeform 18"/>
            <p:cNvSpPr/>
            <p:nvPr/>
          </p:nvSpPr>
          <p:spPr>
            <a:xfrm>
              <a:off x="14099851"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3"/>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9" name="Freeform 19"/>
            <p:cNvSpPr/>
            <p:nvPr/>
          </p:nvSpPr>
          <p:spPr>
            <a:xfrm>
              <a:off x="15381088"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4"/>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20" name="Freeform 20"/>
            <p:cNvSpPr/>
            <p:nvPr/>
          </p:nvSpPr>
          <p:spPr>
            <a:xfrm>
              <a:off x="16662325"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5"/>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21" name="Freeform 21"/>
            <p:cNvSpPr/>
            <p:nvPr/>
          </p:nvSpPr>
          <p:spPr>
            <a:xfrm>
              <a:off x="17943562"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6"/>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22" name="Freeform 22"/>
            <p:cNvSpPr/>
            <p:nvPr/>
          </p:nvSpPr>
          <p:spPr>
            <a:xfrm>
              <a:off x="19224799" y="0"/>
              <a:ext cx="1141537" cy="1141537"/>
            </a:xfrm>
            <a:custGeom>
              <a:avLst/>
              <a:gdLst/>
              <a:ahLst/>
              <a:cxnLst/>
              <a:rect l="l" t="t" r="r" b="b"/>
              <a:pathLst>
                <a:path w="1141537" h="1141537">
                  <a:moveTo>
                    <a:pt x="0" y="0"/>
                  </a:moveTo>
                  <a:lnTo>
                    <a:pt x="1141536" y="0"/>
                  </a:lnTo>
                  <a:lnTo>
                    <a:pt x="1141536" y="1141537"/>
                  </a:lnTo>
                  <a:lnTo>
                    <a:pt x="0" y="1141537"/>
                  </a:lnTo>
                  <a:lnTo>
                    <a:pt x="0" y="0"/>
                  </a:lnTo>
                  <a:close/>
                </a:path>
              </a:pathLst>
            </a:custGeom>
            <a:blipFill>
              <a:blip r:embed="rId17"/>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23" name="Freeform 23"/>
            <p:cNvSpPr/>
            <p:nvPr/>
          </p:nvSpPr>
          <p:spPr>
            <a:xfrm>
              <a:off x="20506035" y="0"/>
              <a:ext cx="1141537" cy="1141537"/>
            </a:xfrm>
            <a:custGeom>
              <a:avLst/>
              <a:gdLst/>
              <a:ahLst/>
              <a:cxnLst/>
              <a:rect l="l" t="t" r="r" b="b"/>
              <a:pathLst>
                <a:path w="1141537" h="1141537">
                  <a:moveTo>
                    <a:pt x="0" y="0"/>
                  </a:moveTo>
                  <a:lnTo>
                    <a:pt x="1141537" y="0"/>
                  </a:lnTo>
                  <a:lnTo>
                    <a:pt x="1141537" y="1141537"/>
                  </a:lnTo>
                  <a:lnTo>
                    <a:pt x="0" y="1141537"/>
                  </a:lnTo>
                  <a:lnTo>
                    <a:pt x="0" y="0"/>
                  </a:lnTo>
                  <a:close/>
                </a:path>
              </a:pathLst>
            </a:custGeom>
            <a:blipFill>
              <a:blip r:embed="rId18"/>
              <a:stretch>
                <a:fillRect/>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24" name="Group 24"/>
          <p:cNvGrpSpPr>
            <a:grpSpLocks noChangeAspect="1"/>
          </p:cNvGrpSpPr>
          <p:nvPr/>
        </p:nvGrpSpPr>
        <p:grpSpPr>
          <a:xfrm>
            <a:off x="7843520" y="1690705"/>
            <a:ext cx="3785645" cy="4210872"/>
            <a:chOff x="687070" y="247650"/>
            <a:chExt cx="11148060" cy="12400280"/>
          </a:xfrm>
        </p:grpSpPr>
        <p:sp>
          <p:nvSpPr>
            <p:cNvPr id="25" name="Freeform 25"/>
            <p:cNvSpPr/>
            <p:nvPr/>
          </p:nvSpPr>
          <p:spPr>
            <a:xfrm rot="-899999">
              <a:off x="427456" y="107102"/>
              <a:ext cx="11561737" cy="12705089"/>
            </a:xfrm>
            <a:custGeom>
              <a:avLst/>
              <a:gdLst/>
              <a:ahLst/>
              <a:cxnLst/>
              <a:rect l="l" t="t" r="r" b="b"/>
              <a:pathLst>
                <a:path w="11561737" h="12705089">
                  <a:moveTo>
                    <a:pt x="10530489" y="2746572"/>
                  </a:moveTo>
                  <a:cubicBezTo>
                    <a:pt x="10239342" y="2125547"/>
                    <a:pt x="9839514" y="1537196"/>
                    <a:pt x="9283633" y="1123973"/>
                  </a:cubicBezTo>
                  <a:cubicBezTo>
                    <a:pt x="8887789" y="829891"/>
                    <a:pt x="8424093" y="632015"/>
                    <a:pt x="7945253" y="510284"/>
                  </a:cubicBezTo>
                  <a:cubicBezTo>
                    <a:pt x="5923081" y="0"/>
                    <a:pt x="3715217" y="913852"/>
                    <a:pt x="2395906" y="2481267"/>
                  </a:cubicBezTo>
                  <a:cubicBezTo>
                    <a:pt x="1237820" y="3859163"/>
                    <a:pt x="0" y="6442403"/>
                    <a:pt x="226599" y="8226825"/>
                  </a:cubicBezTo>
                  <a:cubicBezTo>
                    <a:pt x="451971" y="10010917"/>
                    <a:pt x="1323898" y="11158336"/>
                    <a:pt x="2993377" y="11684559"/>
                  </a:cubicBezTo>
                  <a:cubicBezTo>
                    <a:pt x="5570415" y="12705089"/>
                    <a:pt x="8077004" y="11412416"/>
                    <a:pt x="9639544" y="9560436"/>
                  </a:cubicBezTo>
                  <a:cubicBezTo>
                    <a:pt x="11202084" y="7708456"/>
                    <a:pt x="11561737" y="4953022"/>
                    <a:pt x="10530490" y="2746573"/>
                  </a:cubicBezTo>
                  <a:close/>
                </a:path>
              </a:pathLst>
            </a:custGeom>
            <a:blipFill>
              <a:blip r:embed="rId19"/>
              <a:stretch>
                <a:fillRect l="-14333" t="-16109" r="-5824" b="-8892"/>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26" name="TextBox 26"/>
          <p:cNvSpPr txBox="1"/>
          <p:nvPr/>
        </p:nvSpPr>
        <p:spPr>
          <a:xfrm>
            <a:off x="682414" y="2040011"/>
            <a:ext cx="7161106" cy="429413"/>
          </a:xfrm>
          <a:prstGeom prst="rect">
            <a:avLst/>
          </a:prstGeom>
        </p:spPr>
        <p:txBody>
          <a:bodyPr wrap="square" lIns="0" tIns="0" rIns="0" bIns="0" rtlCol="0" anchor="t">
            <a:spAutoFit/>
          </a:bodyPr>
          <a:lstStyle/>
          <a:p>
            <a:pPr marL="0" marR="0" lvl="0" indent="0" algn="l" defTabSz="609630" rtl="0" eaLnBrk="1" fontAlgn="auto" latinLnBrk="0" hangingPunct="1">
              <a:lnSpc>
                <a:spcPts val="3199"/>
              </a:lnSpc>
              <a:spcBef>
                <a:spcPts val="0"/>
              </a:spcBef>
              <a:spcAft>
                <a:spcPts val="0"/>
              </a:spcAft>
              <a:buClrTx/>
              <a:buSzTx/>
              <a:buFontTx/>
              <a:buNone/>
              <a:tabLst/>
              <a:defRPr/>
            </a:pPr>
            <a:r>
              <a:rPr lang="en-US" sz="3600" spc="79" dirty="0">
                <a:solidFill>
                  <a:srgbClr val="49403C"/>
                </a:solidFill>
                <a:latin typeface="Arial Black" panose="020B0A04020102020204" pitchFamily="34" charset="0"/>
              </a:rPr>
              <a:t>l</a:t>
            </a:r>
            <a:r>
              <a:rPr kumimoji="0" lang="en-US" sz="3600" b="0" i="0" u="none" strike="noStrike" kern="1200" cap="none" spc="79" normalizeH="0" baseline="0" noProof="0" dirty="0">
                <a:ln>
                  <a:noFill/>
                </a:ln>
                <a:solidFill>
                  <a:srgbClr val="49403C"/>
                </a:solidFill>
                <a:effectLst/>
                <a:uLnTx/>
                <a:uFillTx/>
                <a:latin typeface="Arial Black" panose="020B0A04020102020204" pitchFamily="34" charset="0"/>
                <a:ea typeface="+mn-ea"/>
                <a:cs typeface="+mn-cs"/>
              </a:rPr>
              <a:t>ibrarymap.ifla.org/stories</a:t>
            </a:r>
          </a:p>
        </p:txBody>
      </p:sp>
      <p:sp>
        <p:nvSpPr>
          <p:cNvPr id="27" name="TextBox 27"/>
          <p:cNvSpPr txBox="1"/>
          <p:nvPr/>
        </p:nvSpPr>
        <p:spPr>
          <a:xfrm>
            <a:off x="682414" y="3133679"/>
            <a:ext cx="6604211" cy="1969770"/>
          </a:xfrm>
          <a:prstGeom prst="rect">
            <a:avLst/>
          </a:prstGeom>
        </p:spPr>
        <p:txBody>
          <a:bodyPr wrap="square" lIns="0" tIns="0" rIns="0" bIns="0" rtlCol="0" anchor="t">
            <a:spAutoFit/>
          </a:bodyPr>
          <a:lstStyle/>
          <a:p>
            <a:pPr marL="0" marR="0" lvl="0" indent="0" algn="l" defTabSz="609630" rtl="0" eaLnBrk="1" fontAlgn="auto" latinLnBrk="0" hangingPunct="1">
              <a:spcBef>
                <a:spcPts val="0"/>
              </a:spcBef>
              <a:spcAft>
                <a:spcPts val="0"/>
              </a:spcAft>
              <a:buClrTx/>
              <a:buSzTx/>
              <a:buFontTx/>
              <a:buNone/>
              <a:tabLst/>
              <a:defRPr/>
            </a:pPr>
            <a:r>
              <a:rPr kumimoji="0" lang="en-GB" sz="3200" b="0" i="0" u="none" strike="noStrike" kern="1200" cap="none" spc="20" normalizeH="0" baseline="0" noProof="0" dirty="0">
                <a:ln>
                  <a:noFill/>
                </a:ln>
                <a:solidFill>
                  <a:srgbClr val="49403C"/>
                </a:solidFill>
                <a:effectLst/>
                <a:uLnTx/>
                <a:uFillTx/>
                <a:latin typeface="Arial" panose="020B0604020202020204" pitchFamily="34" charset="0"/>
                <a:ea typeface="+mn-ea"/>
                <a:cs typeface="Arial" panose="020B0604020202020204" pitchFamily="34" charset="0"/>
              </a:rPr>
              <a:t>a collection of inspiring stories about impactful library programmes contributing to achievement of the UN Sustainable Development Goals</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playing frisbee in a field&#10;&#10;Description automatically generated with medium confidence">
            <a:extLst>
              <a:ext uri="{FF2B5EF4-FFF2-40B4-BE49-F238E27FC236}">
                <a16:creationId xmlns:a16="http://schemas.microsoft.com/office/drawing/2014/main" id="{C79CF4CA-3006-413D-B318-BA9F7855D607}"/>
              </a:ext>
            </a:extLst>
          </p:cNvPr>
          <p:cNvPicPr>
            <a:picLocks noChangeAspect="1"/>
          </p:cNvPicPr>
          <p:nvPr/>
        </p:nvPicPr>
        <p:blipFill rotWithShape="1">
          <a:blip r:embed="rId3"/>
          <a:srcRect t="11417"/>
          <a:stretch/>
        </p:blipFill>
        <p:spPr>
          <a:xfrm>
            <a:off x="27" y="13"/>
            <a:ext cx="12191973" cy="6857987"/>
          </a:xfrm>
          <a:prstGeom prst="rect">
            <a:avLst/>
          </a:prstGeom>
          <a:noFill/>
        </p:spPr>
      </p:pic>
      <p:sp>
        <p:nvSpPr>
          <p:cNvPr id="7" name="Google Shape;78;p15">
            <a:extLst>
              <a:ext uri="{FF2B5EF4-FFF2-40B4-BE49-F238E27FC236}">
                <a16:creationId xmlns:a16="http://schemas.microsoft.com/office/drawing/2014/main" id="{C9560E8A-5D7F-4AE2-865B-609AB5369012}"/>
              </a:ext>
            </a:extLst>
          </p:cNvPr>
          <p:cNvSpPr/>
          <p:nvPr/>
        </p:nvSpPr>
        <p:spPr>
          <a:xfrm>
            <a:off x="0" y="111312"/>
            <a:ext cx="12191973" cy="1344800"/>
          </a:xfrm>
          <a:prstGeom prst="rect">
            <a:avLst/>
          </a:prstGeom>
          <a:solidFill>
            <a:srgbClr val="005232">
              <a:alpha val="30170"/>
            </a:srgbClr>
          </a:solidFill>
          <a:ln>
            <a:noFill/>
          </a:ln>
        </p:spPr>
        <p:txBody>
          <a:bodyPr spcFirstLastPara="1" wrap="square" lIns="121900" tIns="121900" rIns="121900" bIns="121900" anchor="ctr" anchorCtr="0">
            <a:noAutofit/>
          </a:bodyPr>
          <a:lstStyle/>
          <a:p>
            <a:pPr algn="ctr" defTabSz="609630"/>
            <a:r>
              <a:rPr lang="en-GB" sz="3600" b="1" dirty="0">
                <a:solidFill>
                  <a:prstClr val="white"/>
                </a:solidFill>
                <a:latin typeface="Arial Black" panose="020B0A04020102020204" pitchFamily="34" charset="0"/>
              </a:rPr>
              <a:t>Ensuring that </a:t>
            </a:r>
            <a:r>
              <a:rPr lang="lv-LV" sz="3600" b="1" dirty="0">
                <a:solidFill>
                  <a:prstClr val="white"/>
                </a:solidFill>
                <a:latin typeface="Arial Black" panose="020B0A04020102020204" pitchFamily="34" charset="0"/>
              </a:rPr>
              <a:t>stakeholders understand our value and impact </a:t>
            </a:r>
            <a:endParaRPr sz="3600" b="1" dirty="0">
              <a:solidFill>
                <a:prstClr val="white"/>
              </a:solidFill>
              <a:latin typeface="Arial Black" panose="020B0A04020102020204" pitchFamily="34" charset="0"/>
            </a:endParaRPr>
          </a:p>
        </p:txBody>
      </p:sp>
      <p:sp>
        <p:nvSpPr>
          <p:cNvPr id="8" name="TextBox 7">
            <a:extLst>
              <a:ext uri="{FF2B5EF4-FFF2-40B4-BE49-F238E27FC236}">
                <a16:creationId xmlns:a16="http://schemas.microsoft.com/office/drawing/2014/main" id="{23C383B0-19B5-4344-B4F6-DA9D0AE0325F}"/>
              </a:ext>
            </a:extLst>
          </p:cNvPr>
          <p:cNvSpPr txBox="1"/>
          <p:nvPr/>
        </p:nvSpPr>
        <p:spPr>
          <a:xfrm>
            <a:off x="199845" y="6293385"/>
            <a:ext cx="1944631" cy="338554"/>
          </a:xfrm>
          <a:prstGeom prst="rect">
            <a:avLst/>
          </a:prstGeom>
          <a:noFill/>
        </p:spPr>
        <p:txBody>
          <a:bodyPr wrap="square" rtlCol="0">
            <a:spAutoFit/>
          </a:bodyPr>
          <a:lstStyle/>
          <a:p>
            <a:pPr defTabSz="609630"/>
            <a:r>
              <a:rPr lang="lv-LV" sz="1600" dirty="0">
                <a:solidFill>
                  <a:prstClr val="white"/>
                </a:solidFill>
                <a:latin typeface="Univers Condensed" panose="020B0506020202050204" pitchFamily="34" charset="0"/>
              </a:rPr>
              <a:t>Photo: bit.ly/3oeWjth</a:t>
            </a:r>
            <a:endParaRPr lang="en-GB" sz="1600" dirty="0">
              <a:solidFill>
                <a:prstClr val="white"/>
              </a:solidFill>
              <a:latin typeface="Univers Condensed" panose="020B0506020202050204" pitchFamily="34" charset="0"/>
            </a:endParaRPr>
          </a:p>
        </p:txBody>
      </p:sp>
    </p:spTree>
    <p:extLst>
      <p:ext uri="{BB962C8B-B14F-4D97-AF65-F5344CB8AC3E}">
        <p14:creationId xmlns:p14="http://schemas.microsoft.com/office/powerpoint/2010/main" val="392030099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10">
            <a:extLst>
              <a:ext uri="{FF2B5EF4-FFF2-40B4-BE49-F238E27FC236}">
                <a16:creationId xmlns:a16="http://schemas.microsoft.com/office/drawing/2014/main" id="{F8FCAD58-DF61-4398-B574-4FCB25537ED9}"/>
              </a:ext>
            </a:extLst>
          </p:cNvPr>
          <p:cNvPicPr>
            <a:picLocks noGrp="1" noChangeAspect="1"/>
          </p:cNvPicPr>
          <p:nvPr>
            <p:ph idx="1"/>
          </p:nvPr>
        </p:nvPicPr>
        <p:blipFill rotWithShape="1">
          <a:blip r:embed="rId3"/>
          <a:srcRect r="13291" b="18674"/>
          <a:stretch/>
        </p:blipFill>
        <p:spPr>
          <a:xfrm>
            <a:off x="-1" y="0"/>
            <a:ext cx="12192001" cy="6858000"/>
          </a:xfrm>
          <a:prstGeom prst="rect">
            <a:avLst/>
          </a:prstGeom>
          <a:ln>
            <a:solidFill>
              <a:schemeClr val="tx1">
                <a:lumMod val="50000"/>
                <a:lumOff val="50000"/>
              </a:schemeClr>
            </a:solidFill>
          </a:ln>
          <a:effectLst>
            <a:outerShdw blurRad="50800" dist="38100" dir="18900000" algn="bl" rotWithShape="0">
              <a:prstClr val="black">
                <a:alpha val="40000"/>
              </a:prstClr>
            </a:outerShdw>
          </a:effectLst>
        </p:spPr>
      </p:pic>
      <p:pic>
        <p:nvPicPr>
          <p:cNvPr id="5" name="Picture 4" descr="A picture containing clipart&#10;&#10;Description automatically generated">
            <a:extLst>
              <a:ext uri="{FF2B5EF4-FFF2-40B4-BE49-F238E27FC236}">
                <a16:creationId xmlns:a16="http://schemas.microsoft.com/office/drawing/2014/main" id="{5B803D06-A07B-47F7-A2D9-62815A96FB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47371" y="6204484"/>
            <a:ext cx="1944629" cy="453304"/>
          </a:xfrm>
          <a:prstGeom prst="rect">
            <a:avLst/>
          </a:prstGeom>
        </p:spPr>
      </p:pic>
    </p:spTree>
    <p:extLst>
      <p:ext uri="{BB962C8B-B14F-4D97-AF65-F5344CB8AC3E}">
        <p14:creationId xmlns:p14="http://schemas.microsoft.com/office/powerpoint/2010/main" val="299379572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9EF7F9D9-7185-0965-76CC-299C8D4E22A0}"/>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B9D95EAA-CE81-2DA2-780C-039B3087DE76}"/>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75F519DB-CA1D-4B19-752F-3A811DF961AA}"/>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B024075E-066B-9312-528B-E4F39A7EEEA5}"/>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5">
            <a:extLst>
              <a:ext uri="{FF2B5EF4-FFF2-40B4-BE49-F238E27FC236}">
                <a16:creationId xmlns:a16="http://schemas.microsoft.com/office/drawing/2014/main" id="{132ED1A1-4D87-0FB8-EABB-36DF609B6A89}"/>
              </a:ext>
            </a:extLst>
          </p:cNvPr>
          <p:cNvSpPr txBox="1"/>
          <p:nvPr/>
        </p:nvSpPr>
        <p:spPr>
          <a:xfrm>
            <a:off x="940816" y="344257"/>
            <a:ext cx="10955528" cy="1631216"/>
          </a:xfrm>
          <a:prstGeom prst="rect">
            <a:avLst/>
          </a:prstGeom>
        </p:spPr>
        <p:txBody>
          <a:bodyPr wrap="square" lIns="0" tIns="0" rIns="0" bIns="0" rtlCol="0" anchor="t">
            <a:spAutoFit/>
          </a:bodyPr>
          <a:lstStyle/>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SDG Stories – </a:t>
            </a:r>
          </a:p>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Sub-Saharan Africa (6 stories)</a:t>
            </a:r>
          </a:p>
        </p:txBody>
      </p:sp>
      <p:sp>
        <p:nvSpPr>
          <p:cNvPr id="10" name="TextBox 4">
            <a:extLst>
              <a:ext uri="{FF2B5EF4-FFF2-40B4-BE49-F238E27FC236}">
                <a16:creationId xmlns:a16="http://schemas.microsoft.com/office/drawing/2014/main" id="{D6BB7622-5B96-7898-638F-1D7739138B1C}"/>
              </a:ext>
            </a:extLst>
          </p:cNvPr>
          <p:cNvSpPr txBox="1"/>
          <p:nvPr/>
        </p:nvSpPr>
        <p:spPr>
          <a:xfrm>
            <a:off x="1901582" y="2471807"/>
            <a:ext cx="4745671" cy="2923877"/>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4000" spc="30" dirty="0">
                <a:solidFill>
                  <a:srgbClr val="49403C"/>
                </a:solidFill>
                <a:latin typeface="Arial" panose="020B0604020202020204" pitchFamily="34" charset="0"/>
              </a:rPr>
              <a:t>Ghana</a:t>
            </a:r>
          </a:p>
          <a:p>
            <a:pPr marL="457200" indent="-457200">
              <a:spcBef>
                <a:spcPts val="600"/>
              </a:spcBef>
              <a:spcAft>
                <a:spcPts val="600"/>
              </a:spcAft>
              <a:buBlip>
                <a:blip r:embed="rId2"/>
              </a:buBlip>
            </a:pPr>
            <a:r>
              <a:rPr lang="en-US" sz="4000" spc="30" dirty="0">
                <a:solidFill>
                  <a:srgbClr val="49403C"/>
                </a:solidFill>
                <a:latin typeface="Arial" panose="020B0604020202020204" pitchFamily="34" charset="0"/>
              </a:rPr>
              <a:t>Kenya</a:t>
            </a:r>
          </a:p>
          <a:p>
            <a:pPr marL="457200" indent="-457200">
              <a:spcBef>
                <a:spcPts val="600"/>
              </a:spcBef>
              <a:spcAft>
                <a:spcPts val="600"/>
              </a:spcAft>
              <a:buBlip>
                <a:blip r:embed="rId2"/>
              </a:buBlip>
            </a:pPr>
            <a:r>
              <a:rPr lang="en-US" sz="4000" spc="30" dirty="0">
                <a:solidFill>
                  <a:srgbClr val="49403C"/>
                </a:solidFill>
                <a:latin typeface="Arial" panose="020B0604020202020204" pitchFamily="34" charset="0"/>
              </a:rPr>
              <a:t>Nigeria</a:t>
            </a:r>
          </a:p>
          <a:p>
            <a:pPr marL="457200" indent="-457200">
              <a:spcBef>
                <a:spcPts val="600"/>
              </a:spcBef>
              <a:spcAft>
                <a:spcPts val="600"/>
              </a:spcAft>
              <a:buBlip>
                <a:blip r:embed="rId2"/>
              </a:buBlip>
            </a:pPr>
            <a:r>
              <a:rPr lang="en-US" sz="4000" spc="30" dirty="0">
                <a:solidFill>
                  <a:srgbClr val="49403C"/>
                </a:solidFill>
                <a:latin typeface="Arial" panose="020B0604020202020204" pitchFamily="34" charset="0"/>
              </a:rPr>
              <a:t>South Africa</a:t>
            </a:r>
          </a:p>
        </p:txBody>
      </p:sp>
      <p:pic>
        <p:nvPicPr>
          <p:cNvPr id="9" name="Picture 8">
            <a:extLst>
              <a:ext uri="{FF2B5EF4-FFF2-40B4-BE49-F238E27FC236}">
                <a16:creationId xmlns:a16="http://schemas.microsoft.com/office/drawing/2014/main" id="{3A50488C-F7DB-2C31-43DA-E1CC1C6A948F}"/>
              </a:ext>
            </a:extLst>
          </p:cNvPr>
          <p:cNvPicPr>
            <a:picLocks noChangeAspect="1"/>
          </p:cNvPicPr>
          <p:nvPr/>
        </p:nvPicPr>
        <p:blipFill>
          <a:blip r:embed="rId3"/>
          <a:stretch>
            <a:fillRect/>
          </a:stretch>
        </p:blipFill>
        <p:spPr>
          <a:xfrm>
            <a:off x="6522832" y="2525808"/>
            <a:ext cx="3549832" cy="3321221"/>
          </a:xfrm>
          <a:prstGeom prst="rect">
            <a:avLst/>
          </a:prstGeom>
        </p:spPr>
      </p:pic>
    </p:spTree>
    <p:extLst>
      <p:ext uri="{BB962C8B-B14F-4D97-AF65-F5344CB8AC3E}">
        <p14:creationId xmlns:p14="http://schemas.microsoft.com/office/powerpoint/2010/main" val="166501658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AutoShape 2">
            <a:extLst>
              <a:ext uri="{FF2B5EF4-FFF2-40B4-BE49-F238E27FC236}">
                <a16:creationId xmlns:a16="http://schemas.microsoft.com/office/drawing/2014/main" id="{810906EF-BEDA-BC4C-E577-227F3AF42C54}"/>
              </a:ext>
            </a:extLst>
          </p:cNvPr>
          <p:cNvSpPr/>
          <p:nvPr/>
        </p:nvSpPr>
        <p:spPr>
          <a:xfrm rot="891149">
            <a:off x="8826605" y="-5182862"/>
            <a:ext cx="10820400" cy="14655113"/>
          </a:xfrm>
          <a:prstGeom prst="rect">
            <a:avLst/>
          </a:prstGeom>
          <a:solidFill>
            <a:srgbClr val="66B5BF"/>
          </a:solidFill>
        </p:spPr>
        <p:txBody>
          <a:bodyPr/>
          <a:lstStyle/>
          <a:p>
            <a:endParaRPr lang="en-NL" sz="1200"/>
          </a:p>
        </p:txBody>
      </p:sp>
      <p:sp>
        <p:nvSpPr>
          <p:cNvPr id="26" name="TextBox 2">
            <a:extLst>
              <a:ext uri="{FF2B5EF4-FFF2-40B4-BE49-F238E27FC236}">
                <a16:creationId xmlns:a16="http://schemas.microsoft.com/office/drawing/2014/main" id="{A038B7BE-57CC-66F8-52C3-E58433BF4942}"/>
              </a:ext>
            </a:extLst>
          </p:cNvPr>
          <p:cNvSpPr txBox="1"/>
          <p:nvPr/>
        </p:nvSpPr>
        <p:spPr>
          <a:xfrm>
            <a:off x="1991086" y="362959"/>
            <a:ext cx="7583479" cy="1231106"/>
          </a:xfrm>
          <a:prstGeom prst="rect">
            <a:avLst/>
          </a:prstGeom>
        </p:spPr>
        <p:txBody>
          <a:bodyPr wrap="square" lIns="0" tIns="0" rIns="0" bIns="0" rtlCol="0" anchor="t">
            <a:spAutoFit/>
          </a:bodyPr>
          <a:lstStyle/>
          <a:p>
            <a:r>
              <a:rPr lang="en-US" sz="4000" spc="140" dirty="0">
                <a:solidFill>
                  <a:srgbClr val="49403C"/>
                </a:solidFill>
                <a:latin typeface="Franklin Gothic Heavy"/>
              </a:rPr>
              <a:t>Explore the About page </a:t>
            </a:r>
          </a:p>
          <a:p>
            <a:r>
              <a:rPr lang="en-US" sz="4000" spc="140" dirty="0">
                <a:solidFill>
                  <a:srgbClr val="49403C"/>
                </a:solidFill>
                <a:latin typeface="Franklin Gothic Heavy"/>
              </a:rPr>
              <a:t>of the Map</a:t>
            </a:r>
            <a:endParaRPr lang="sah-RU" sz="4000" spc="140" dirty="0">
              <a:solidFill>
                <a:srgbClr val="49403C"/>
              </a:solidFill>
              <a:latin typeface="Franklin Gothic Heavy"/>
            </a:endParaRPr>
          </a:p>
        </p:txBody>
      </p:sp>
      <p:grpSp>
        <p:nvGrpSpPr>
          <p:cNvPr id="2" name="Group 2">
            <a:extLst>
              <a:ext uri="{FF2B5EF4-FFF2-40B4-BE49-F238E27FC236}">
                <a16:creationId xmlns:a16="http://schemas.microsoft.com/office/drawing/2014/main" id="{E8E7432E-C210-8815-E0B1-4BBB8EAE578C}"/>
              </a:ext>
            </a:extLst>
          </p:cNvPr>
          <p:cNvGrpSpPr/>
          <p:nvPr/>
        </p:nvGrpSpPr>
        <p:grpSpPr>
          <a:xfrm rot="2700000">
            <a:off x="51708" y="-3381725"/>
            <a:ext cx="1711353" cy="7270395"/>
            <a:chOff x="0" y="0"/>
            <a:chExt cx="3422705" cy="14540791"/>
          </a:xfrm>
        </p:grpSpPr>
        <p:sp>
          <p:nvSpPr>
            <p:cNvPr id="7" name="AutoShape 3">
              <a:extLst>
                <a:ext uri="{FF2B5EF4-FFF2-40B4-BE49-F238E27FC236}">
                  <a16:creationId xmlns:a16="http://schemas.microsoft.com/office/drawing/2014/main" id="{BD7EFC2C-E856-CF22-8BA4-F8B821CB467F}"/>
                </a:ext>
              </a:extLst>
            </p:cNvPr>
            <p:cNvSpPr/>
            <p:nvPr/>
          </p:nvSpPr>
          <p:spPr>
            <a:xfrm>
              <a:off x="0" y="0"/>
              <a:ext cx="1140902" cy="14540791"/>
            </a:xfrm>
            <a:prstGeom prst="rect">
              <a:avLst/>
            </a:prstGeom>
            <a:solidFill>
              <a:srgbClr val="008494">
                <a:alpha val="69804"/>
              </a:srgbClr>
            </a:solidFill>
          </p:spPr>
          <p:txBody>
            <a:bodyPr/>
            <a:lstStyle/>
            <a:p>
              <a:endParaRPr lang="en-NL" sz="1200"/>
            </a:p>
          </p:txBody>
        </p:sp>
        <p:sp>
          <p:nvSpPr>
            <p:cNvPr id="8" name="AutoShape 4">
              <a:extLst>
                <a:ext uri="{FF2B5EF4-FFF2-40B4-BE49-F238E27FC236}">
                  <a16:creationId xmlns:a16="http://schemas.microsoft.com/office/drawing/2014/main" id="{D8CA25B8-99B0-E175-0165-8FD38ED40C5C}"/>
                </a:ext>
              </a:extLst>
            </p:cNvPr>
            <p:cNvSpPr/>
            <p:nvPr/>
          </p:nvSpPr>
          <p:spPr>
            <a:xfrm>
              <a:off x="1140902" y="0"/>
              <a:ext cx="1140902" cy="14540791"/>
            </a:xfrm>
            <a:prstGeom prst="rect">
              <a:avLst/>
            </a:prstGeom>
            <a:solidFill>
              <a:srgbClr val="008494">
                <a:alpha val="40000"/>
              </a:srgbClr>
            </a:solidFill>
          </p:spPr>
          <p:txBody>
            <a:bodyPr/>
            <a:lstStyle/>
            <a:p>
              <a:endParaRPr lang="en-NL" sz="1200"/>
            </a:p>
          </p:txBody>
        </p:sp>
        <p:sp>
          <p:nvSpPr>
            <p:cNvPr id="9" name="AutoShape 5">
              <a:extLst>
                <a:ext uri="{FF2B5EF4-FFF2-40B4-BE49-F238E27FC236}">
                  <a16:creationId xmlns:a16="http://schemas.microsoft.com/office/drawing/2014/main" id="{163880B6-4138-8FF3-E52C-ED011A1DC544}"/>
                </a:ext>
              </a:extLst>
            </p:cNvPr>
            <p:cNvSpPr/>
            <p:nvPr/>
          </p:nvSpPr>
          <p:spPr>
            <a:xfrm>
              <a:off x="2281803" y="0"/>
              <a:ext cx="1140902" cy="14540791"/>
            </a:xfrm>
            <a:prstGeom prst="rect">
              <a:avLst/>
            </a:prstGeom>
            <a:solidFill>
              <a:srgbClr val="008494">
                <a:alpha val="9804"/>
              </a:srgbClr>
            </a:solidFill>
          </p:spPr>
          <p:txBody>
            <a:bodyPr/>
            <a:lstStyle/>
            <a:p>
              <a:endParaRPr lang="en-NL" sz="1200"/>
            </a:p>
          </p:txBody>
        </p:sp>
      </p:grpSp>
      <p:pic>
        <p:nvPicPr>
          <p:cNvPr id="15" name="Picture 14">
            <a:extLst>
              <a:ext uri="{FF2B5EF4-FFF2-40B4-BE49-F238E27FC236}">
                <a16:creationId xmlns:a16="http://schemas.microsoft.com/office/drawing/2014/main" id="{4C09F1AA-BB24-A9A9-E6D4-9026F02AE4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4800" y="6194301"/>
            <a:ext cx="2660544" cy="300740"/>
          </a:xfrm>
          <a:prstGeom prst="rect">
            <a:avLst/>
          </a:prstGeom>
        </p:spPr>
      </p:pic>
      <p:grpSp>
        <p:nvGrpSpPr>
          <p:cNvPr id="3" name="Group 3">
            <a:extLst>
              <a:ext uri="{FF2B5EF4-FFF2-40B4-BE49-F238E27FC236}">
                <a16:creationId xmlns:a16="http://schemas.microsoft.com/office/drawing/2014/main" id="{2C8FB9EA-A880-8286-51DB-4DC8843AECC0}"/>
              </a:ext>
            </a:extLst>
          </p:cNvPr>
          <p:cNvGrpSpPr/>
          <p:nvPr/>
        </p:nvGrpSpPr>
        <p:grpSpPr>
          <a:xfrm>
            <a:off x="5429170" y="1518440"/>
            <a:ext cx="6882654" cy="4622830"/>
            <a:chOff x="0" y="0"/>
            <a:chExt cx="13765308" cy="9245660"/>
          </a:xfrm>
        </p:grpSpPr>
        <p:pic>
          <p:nvPicPr>
            <p:cNvPr id="4" name="Picture 4">
              <a:extLst>
                <a:ext uri="{FF2B5EF4-FFF2-40B4-BE49-F238E27FC236}">
                  <a16:creationId xmlns:a16="http://schemas.microsoft.com/office/drawing/2014/main" id="{FC5C613A-4F28-2E84-3479-D3CA1818455F}"/>
                </a:ext>
              </a:extLst>
            </p:cNvPr>
            <p:cNvPicPr>
              <a:picLocks noChangeAspect="1"/>
            </p:cNvPicPr>
            <p:nvPr/>
          </p:nvPicPr>
          <p:blipFill>
            <a:blip r:embed="rId3"/>
            <a:srcRect t="41952"/>
            <a:stretch>
              <a:fillRect/>
            </a:stretch>
          </p:blipFill>
          <p:spPr>
            <a:xfrm>
              <a:off x="1632552" y="7899558"/>
              <a:ext cx="11741538" cy="1346102"/>
            </a:xfrm>
            <a:prstGeom prst="rect">
              <a:avLst/>
            </a:prstGeom>
          </p:spPr>
        </p:pic>
        <p:pic>
          <p:nvPicPr>
            <p:cNvPr id="5" name="Picture 5">
              <a:extLst>
                <a:ext uri="{FF2B5EF4-FFF2-40B4-BE49-F238E27FC236}">
                  <a16:creationId xmlns:a16="http://schemas.microsoft.com/office/drawing/2014/main" id="{42C1ED50-816A-6443-6505-A8328CFBD12B}"/>
                </a:ext>
              </a:extLst>
            </p:cNvPr>
            <p:cNvPicPr>
              <a:picLocks noChangeAspect="1"/>
            </p:cNvPicPr>
            <p:nvPr/>
          </p:nvPicPr>
          <p:blipFill>
            <a:blip r:embed="rId4"/>
            <a:srcRect/>
            <a:stretch>
              <a:fillRect/>
            </a:stretch>
          </p:blipFill>
          <p:spPr>
            <a:xfrm>
              <a:off x="0" y="0"/>
              <a:ext cx="13765308" cy="8405441"/>
            </a:xfrm>
            <a:prstGeom prst="rect">
              <a:avLst/>
            </a:prstGeom>
          </p:spPr>
        </p:pic>
      </p:grpSp>
      <p:pic>
        <p:nvPicPr>
          <p:cNvPr id="6" name="Picture 5">
            <a:extLst>
              <a:ext uri="{FF2B5EF4-FFF2-40B4-BE49-F238E27FC236}">
                <a16:creationId xmlns:a16="http://schemas.microsoft.com/office/drawing/2014/main" id="{A3E19D4B-6C46-D855-0E60-D56459AEBE81}"/>
              </a:ext>
            </a:extLst>
          </p:cNvPr>
          <p:cNvPicPr>
            <a:picLocks noChangeAspect="1"/>
          </p:cNvPicPr>
          <p:nvPr/>
        </p:nvPicPr>
        <p:blipFill rotWithShape="1">
          <a:blip r:embed="rId5"/>
          <a:srcRect r="3311"/>
          <a:stretch/>
        </p:blipFill>
        <p:spPr>
          <a:xfrm>
            <a:off x="6373765" y="1744991"/>
            <a:ext cx="5005435" cy="3228164"/>
          </a:xfrm>
          <a:prstGeom prst="rect">
            <a:avLst/>
          </a:prstGeom>
        </p:spPr>
      </p:pic>
      <p:sp>
        <p:nvSpPr>
          <p:cNvPr id="10" name="TextBox 9">
            <a:extLst>
              <a:ext uri="{FF2B5EF4-FFF2-40B4-BE49-F238E27FC236}">
                <a16:creationId xmlns:a16="http://schemas.microsoft.com/office/drawing/2014/main" id="{684361E1-5964-9A42-13C9-2626CABA5E84}"/>
              </a:ext>
            </a:extLst>
          </p:cNvPr>
          <p:cNvSpPr txBox="1"/>
          <p:nvPr/>
        </p:nvSpPr>
        <p:spPr>
          <a:xfrm>
            <a:off x="907384" y="1832398"/>
            <a:ext cx="5038719" cy="4339650"/>
          </a:xfrm>
          <a:prstGeom prst="rect">
            <a:avLst/>
          </a:prstGeom>
        </p:spPr>
        <p:txBody>
          <a:bodyPr wrap="square" lIns="0" tIns="0" rIns="0" bIns="0" rtlCol="0" anchor="t">
            <a:spAutoFit/>
          </a:bodyPr>
          <a:lstStyle/>
          <a:p>
            <a:pPr marL="457200" indent="-457200">
              <a:spcBef>
                <a:spcPts val="600"/>
              </a:spcBef>
              <a:spcAft>
                <a:spcPts val="600"/>
              </a:spcAft>
              <a:buBlip>
                <a:blip r:embed="rId6"/>
              </a:buBlip>
            </a:pPr>
            <a:r>
              <a:rPr lang="en-US" sz="2800" spc="30" dirty="0">
                <a:solidFill>
                  <a:srgbClr val="49403C"/>
                </a:solidFill>
                <a:latin typeface="Arial" panose="020B0604020202020204" pitchFamily="34" charset="0"/>
              </a:rPr>
              <a:t>Definitions of data metrics, library types, and items on country profiles</a:t>
            </a:r>
          </a:p>
          <a:p>
            <a:pPr marL="457200" indent="-457200">
              <a:spcBef>
                <a:spcPts val="600"/>
              </a:spcBef>
              <a:spcAft>
                <a:spcPts val="600"/>
              </a:spcAft>
              <a:buBlip>
                <a:blip r:embed="rId6"/>
              </a:buBlip>
            </a:pPr>
            <a:r>
              <a:rPr lang="en-US" sz="2800" spc="30" dirty="0">
                <a:solidFill>
                  <a:srgbClr val="49403C"/>
                </a:solidFill>
                <a:latin typeface="Arial" panose="020B0604020202020204" pitchFamily="34" charset="0"/>
              </a:rPr>
              <a:t>Explainers and guides for data contributors</a:t>
            </a:r>
          </a:p>
          <a:p>
            <a:pPr marL="457200" indent="-457200">
              <a:spcBef>
                <a:spcPts val="600"/>
              </a:spcBef>
              <a:spcAft>
                <a:spcPts val="600"/>
              </a:spcAft>
              <a:buBlip>
                <a:blip r:embed="rId6"/>
              </a:buBlip>
            </a:pPr>
            <a:r>
              <a:rPr lang="en-US" sz="2800" spc="30" dirty="0">
                <a:solidFill>
                  <a:srgbClr val="49403C"/>
                </a:solidFill>
                <a:latin typeface="Arial" panose="020B0604020202020204" pitchFamily="34" charset="0"/>
              </a:rPr>
              <a:t>Instructions for country profile contributors</a:t>
            </a:r>
          </a:p>
          <a:p>
            <a:pPr marL="457200" indent="-457200">
              <a:spcBef>
                <a:spcPts val="600"/>
              </a:spcBef>
              <a:spcAft>
                <a:spcPts val="600"/>
              </a:spcAft>
              <a:buBlip>
                <a:blip r:embed="rId6"/>
              </a:buBlip>
            </a:pPr>
            <a:r>
              <a:rPr lang="en-US" sz="2800" spc="30" dirty="0">
                <a:solidFill>
                  <a:srgbClr val="49403C"/>
                </a:solidFill>
                <a:latin typeface="Arial" panose="020B0604020202020204" pitchFamily="34" charset="0"/>
              </a:rPr>
              <a:t>Resources for SDG storytelling</a:t>
            </a:r>
          </a:p>
        </p:txBody>
      </p:sp>
    </p:spTree>
    <p:extLst>
      <p:ext uri="{BB962C8B-B14F-4D97-AF65-F5344CB8AC3E}">
        <p14:creationId xmlns:p14="http://schemas.microsoft.com/office/powerpoint/2010/main" val="87467486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63348" y="3125634"/>
            <a:ext cx="12718695" cy="1711353"/>
            <a:chOff x="0" y="0"/>
            <a:chExt cx="25437391" cy="3422705"/>
          </a:xfrm>
        </p:grpSpPr>
        <p:sp>
          <p:nvSpPr>
            <p:cNvPr id="3" name="AutoShape 3"/>
            <p:cNvSpPr/>
            <p:nvPr/>
          </p:nvSpPr>
          <p:spPr>
            <a:xfrm rot="5400000">
              <a:off x="12148245" y="-12148245"/>
              <a:ext cx="1140902" cy="254373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rot="5400000">
              <a:off x="12148245" y="-11007343"/>
              <a:ext cx="1140902" cy="254373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rot="5400000">
              <a:off x="12148245" y="-9866441"/>
              <a:ext cx="1140902" cy="254373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6" name="Group 6"/>
          <p:cNvGrpSpPr>
            <a:grpSpLocks noChangeAspect="1"/>
          </p:cNvGrpSpPr>
          <p:nvPr/>
        </p:nvGrpSpPr>
        <p:grpSpPr>
          <a:xfrm>
            <a:off x="1697430" y="2889107"/>
            <a:ext cx="2192974" cy="2184407"/>
            <a:chOff x="0" y="0"/>
            <a:chExt cx="6502400" cy="6477000"/>
          </a:xfrm>
        </p:grpSpPr>
        <p:sp>
          <p:nvSpPr>
            <p:cNvPr id="7" name="Freeform 7"/>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2"/>
              <a:stretch>
                <a:fillRect l="-10412" r="-10412"/>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8"/>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9" name="Group 9"/>
          <p:cNvGrpSpPr>
            <a:grpSpLocks noChangeAspect="1"/>
          </p:cNvGrpSpPr>
          <p:nvPr/>
        </p:nvGrpSpPr>
        <p:grpSpPr>
          <a:xfrm>
            <a:off x="4999514" y="2889107"/>
            <a:ext cx="2192974" cy="2184407"/>
            <a:chOff x="0" y="0"/>
            <a:chExt cx="6502400" cy="6477000"/>
          </a:xfrm>
        </p:grpSpPr>
        <p:sp>
          <p:nvSpPr>
            <p:cNvPr id="10" name="Freeform 10"/>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3"/>
              <a:stretch>
                <a:fillRect l="-13641" r="-13641"/>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1"/>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2" name="Group 12"/>
          <p:cNvGrpSpPr>
            <a:grpSpLocks noChangeAspect="1"/>
          </p:cNvGrpSpPr>
          <p:nvPr/>
        </p:nvGrpSpPr>
        <p:grpSpPr>
          <a:xfrm>
            <a:off x="8301596" y="2889107"/>
            <a:ext cx="2192974" cy="2184407"/>
            <a:chOff x="0" y="0"/>
            <a:chExt cx="6502400" cy="6477000"/>
          </a:xfrm>
        </p:grpSpPr>
        <p:sp>
          <p:nvSpPr>
            <p:cNvPr id="13" name="Freeform 13"/>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4"/>
              <a:stretch>
                <a:fillRect l="-9144" r="-9144"/>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15" name="TextBox 15"/>
          <p:cNvSpPr txBox="1"/>
          <p:nvPr/>
        </p:nvSpPr>
        <p:spPr>
          <a:xfrm>
            <a:off x="329184" y="716771"/>
            <a:ext cx="11521440" cy="579902"/>
          </a:xfrm>
          <a:prstGeom prst="rect">
            <a:avLst/>
          </a:prstGeom>
        </p:spPr>
        <p:txBody>
          <a:bodyPr wrap="square" lIns="0" tIns="0" rIns="0" bIns="0" rtlCol="0" anchor="t">
            <a:spAutoFit/>
          </a:bodyPr>
          <a:lstStyle/>
          <a:p>
            <a:pPr marL="0" marR="0" lvl="0" indent="0" algn="ctr" defTabSz="609630" rtl="0" eaLnBrk="1" fontAlgn="auto" latinLnBrk="0" hangingPunct="1">
              <a:lnSpc>
                <a:spcPts val="4800"/>
              </a:lnSpc>
              <a:spcBef>
                <a:spcPts val="0"/>
              </a:spcBef>
              <a:spcAft>
                <a:spcPts val="0"/>
              </a:spcAft>
              <a:buClrTx/>
              <a:buSzTx/>
              <a:buFontTx/>
              <a:buNone/>
              <a:tabLst/>
              <a:defRPr/>
            </a:pPr>
            <a:r>
              <a:rPr kumimoji="0" lang="en-US" sz="3500" b="0" i="0" u="none" strike="noStrike" kern="1200" cap="none" spc="119" normalizeH="0" baseline="0" noProof="0" dirty="0">
                <a:ln>
                  <a:noFill/>
                </a:ln>
                <a:solidFill>
                  <a:srgbClr val="49403C"/>
                </a:solidFill>
                <a:effectLst/>
                <a:uLnTx/>
                <a:uFillTx/>
                <a:latin typeface="Arial Black" panose="020B0A04020102020204" pitchFamily="34" charset="0"/>
                <a:ea typeface="+mn-ea"/>
                <a:cs typeface="+mn-cs"/>
              </a:rPr>
              <a:t>Power your advocacy with the Library Map!</a:t>
            </a:r>
          </a:p>
        </p:txBody>
      </p:sp>
      <p:sp>
        <p:nvSpPr>
          <p:cNvPr id="16" name="TextBox 16"/>
          <p:cNvSpPr txBox="1"/>
          <p:nvPr/>
        </p:nvSpPr>
        <p:spPr>
          <a:xfrm>
            <a:off x="1416227"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dirty="0">
                <a:ln>
                  <a:noFill/>
                </a:ln>
                <a:solidFill>
                  <a:srgbClr val="49403C"/>
                </a:solidFill>
                <a:effectLst/>
                <a:uLnTx/>
                <a:uFillTx/>
                <a:latin typeface="Arial Black" panose="020B0A04020102020204" pitchFamily="34" charset="0"/>
                <a:ea typeface="+mn-ea"/>
                <a:cs typeface="+mn-cs"/>
              </a:rPr>
              <a:t>Library Statistics</a:t>
            </a:r>
          </a:p>
        </p:txBody>
      </p:sp>
      <p:sp>
        <p:nvSpPr>
          <p:cNvPr id="17" name="TextBox 17"/>
          <p:cNvSpPr txBox="1"/>
          <p:nvPr/>
        </p:nvSpPr>
        <p:spPr>
          <a:xfrm>
            <a:off x="4718310"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dirty="0">
                <a:ln>
                  <a:noFill/>
                </a:ln>
                <a:solidFill>
                  <a:srgbClr val="49403C"/>
                </a:solidFill>
                <a:effectLst/>
                <a:uLnTx/>
                <a:uFillTx/>
                <a:latin typeface="Arial Black" panose="020B0A04020102020204" pitchFamily="34" charset="0"/>
                <a:ea typeface="+mn-ea"/>
                <a:cs typeface="+mn-cs"/>
              </a:rPr>
              <a:t>SDG Stories</a:t>
            </a:r>
          </a:p>
        </p:txBody>
      </p:sp>
      <p:sp>
        <p:nvSpPr>
          <p:cNvPr id="18" name="TextBox 18"/>
          <p:cNvSpPr txBox="1"/>
          <p:nvPr/>
        </p:nvSpPr>
        <p:spPr>
          <a:xfrm>
            <a:off x="8020393"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a:ln>
                  <a:noFill/>
                </a:ln>
                <a:solidFill>
                  <a:srgbClr val="49403C"/>
                </a:solidFill>
                <a:effectLst/>
                <a:uLnTx/>
                <a:uFillTx/>
                <a:latin typeface="Arial Black" panose="020B0A04020102020204" pitchFamily="34" charset="0"/>
                <a:ea typeface="+mn-ea"/>
                <a:cs typeface="+mn-cs"/>
              </a:rPr>
              <a:t>Country Profiles</a:t>
            </a:r>
          </a:p>
        </p:txBody>
      </p:sp>
      <p:grpSp>
        <p:nvGrpSpPr>
          <p:cNvPr id="19" name="Group 19"/>
          <p:cNvGrpSpPr/>
          <p:nvPr/>
        </p:nvGrpSpPr>
        <p:grpSpPr>
          <a:xfrm>
            <a:off x="1416227" y="5184284"/>
            <a:ext cx="2755380" cy="956945"/>
            <a:chOff x="0" y="-200025"/>
            <a:chExt cx="5510760" cy="1913889"/>
          </a:xfrm>
        </p:grpSpPr>
        <p:sp>
          <p:nvSpPr>
            <p:cNvPr id="20" name="TextBox 20"/>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140</a:t>
              </a:r>
            </a:p>
          </p:txBody>
        </p:sp>
        <p:sp>
          <p:nvSpPr>
            <p:cNvPr id="21" name="TextBox 21"/>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countries</a:t>
              </a:r>
            </a:p>
          </p:txBody>
        </p:sp>
      </p:grpSp>
      <p:grpSp>
        <p:nvGrpSpPr>
          <p:cNvPr id="22" name="Group 22"/>
          <p:cNvGrpSpPr/>
          <p:nvPr/>
        </p:nvGrpSpPr>
        <p:grpSpPr>
          <a:xfrm>
            <a:off x="4718310" y="5184284"/>
            <a:ext cx="2755380" cy="956945"/>
            <a:chOff x="0" y="-200025"/>
            <a:chExt cx="5510760" cy="1913889"/>
          </a:xfrm>
        </p:grpSpPr>
        <p:sp>
          <p:nvSpPr>
            <p:cNvPr id="23" name="TextBox 23"/>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57</a:t>
              </a:r>
            </a:p>
          </p:txBody>
        </p:sp>
        <p:sp>
          <p:nvSpPr>
            <p:cNvPr id="24" name="TextBox 24"/>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stories</a:t>
              </a:r>
            </a:p>
          </p:txBody>
        </p:sp>
      </p:grpSp>
      <p:grpSp>
        <p:nvGrpSpPr>
          <p:cNvPr id="25" name="Group 25"/>
          <p:cNvGrpSpPr/>
          <p:nvPr/>
        </p:nvGrpSpPr>
        <p:grpSpPr>
          <a:xfrm>
            <a:off x="8020393" y="5184284"/>
            <a:ext cx="2755380" cy="956945"/>
            <a:chOff x="0" y="-200025"/>
            <a:chExt cx="5510760" cy="1913889"/>
          </a:xfrm>
        </p:grpSpPr>
        <p:sp>
          <p:nvSpPr>
            <p:cNvPr id="26" name="TextBox 26"/>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30</a:t>
              </a:r>
            </a:p>
          </p:txBody>
        </p:sp>
        <p:sp>
          <p:nvSpPr>
            <p:cNvPr id="27" name="TextBox 27"/>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countries</a:t>
              </a:r>
            </a:p>
          </p:txBody>
        </p:sp>
      </p:grpSp>
    </p:spTree>
    <p:extLst>
      <p:ext uri="{BB962C8B-B14F-4D97-AF65-F5344CB8AC3E}">
        <p14:creationId xmlns:p14="http://schemas.microsoft.com/office/powerpoint/2010/main" val="2626424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1046262"/>
            <a:ext cx="10946391" cy="738664"/>
          </a:xfrm>
          <a:prstGeom prst="rect">
            <a:avLst/>
          </a:prstGeom>
        </p:spPr>
        <p:txBody>
          <a:bodyPr wrap="square" lIns="0" tIns="0" rIns="0" bIns="0" rtlCol="0" anchor="t">
            <a:spAutoFit/>
          </a:bodyPr>
          <a:lstStyle/>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A = Achievable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040587"/>
            <a:ext cx="10338968" cy="4062651"/>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Is it doable?</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Do you have the necessary skills, resources and tools?</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If not, how can you obtain them?</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Do you have the motivation to achieve the goal?</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Is the amount of effort required feasible with what the action will achieve?</a:t>
            </a:r>
          </a:p>
        </p:txBody>
      </p:sp>
      <p:pic>
        <p:nvPicPr>
          <p:cNvPr id="6" name="Picture 5" descr="Icon&#10;&#10;Description automatically generated">
            <a:extLst>
              <a:ext uri="{FF2B5EF4-FFF2-40B4-BE49-F238E27FC236}">
                <a16:creationId xmlns:a16="http://schemas.microsoft.com/office/drawing/2014/main" id="{B9EB7E07-2004-68D9-F4A1-79D6B00448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1801" y="580582"/>
            <a:ext cx="1460005" cy="1460005"/>
          </a:xfrm>
          <a:prstGeom prst="rect">
            <a:avLst/>
          </a:prstGeom>
        </p:spPr>
      </p:pic>
    </p:spTree>
    <p:extLst>
      <p:ext uri="{BB962C8B-B14F-4D97-AF65-F5344CB8AC3E}">
        <p14:creationId xmlns:p14="http://schemas.microsoft.com/office/powerpoint/2010/main" val="168475658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75102ACA-D520-1E83-FAB8-CA0E940C935C}"/>
              </a:ext>
            </a:extLst>
          </p:cNvPr>
          <p:cNvGrpSpPr/>
          <p:nvPr/>
        </p:nvGrpSpPr>
        <p:grpSpPr>
          <a:xfrm rot="5400000">
            <a:off x="5503151" y="-5503151"/>
            <a:ext cx="1185699" cy="12192000"/>
            <a:chOff x="0" y="0"/>
            <a:chExt cx="2281804" cy="14540791"/>
          </a:xfrm>
        </p:grpSpPr>
        <p:sp>
          <p:nvSpPr>
            <p:cNvPr id="3" name="AutoShape 4">
              <a:extLst>
                <a:ext uri="{FF2B5EF4-FFF2-40B4-BE49-F238E27FC236}">
                  <a16:creationId xmlns:a16="http://schemas.microsoft.com/office/drawing/2014/main" id="{222266AC-9544-FE69-1E30-25A6E71DAA9B}"/>
                </a:ext>
              </a:extLst>
            </p:cNvPr>
            <p:cNvSpPr/>
            <p:nvPr/>
          </p:nvSpPr>
          <p:spPr>
            <a:xfrm>
              <a:off x="0" y="0"/>
              <a:ext cx="1140902" cy="14540791"/>
            </a:xfrm>
            <a:prstGeom prst="rect">
              <a:avLst/>
            </a:prstGeom>
            <a:solidFill>
              <a:srgbClr val="2F8662">
                <a:alpha val="69804"/>
              </a:srgbClr>
            </a:solidFill>
          </p:spPr>
          <p:txBody>
            <a:bodyPr/>
            <a:lstStyle/>
            <a:p>
              <a:endParaRPr lang="en-NL" dirty="0"/>
            </a:p>
          </p:txBody>
        </p:sp>
        <p:sp>
          <p:nvSpPr>
            <p:cNvPr id="5" name="AutoShape 5">
              <a:extLst>
                <a:ext uri="{FF2B5EF4-FFF2-40B4-BE49-F238E27FC236}">
                  <a16:creationId xmlns:a16="http://schemas.microsoft.com/office/drawing/2014/main" id="{2A906E91-0D55-CC35-7201-CB37002DBCEF}"/>
                </a:ext>
              </a:extLst>
            </p:cNvPr>
            <p:cNvSpPr/>
            <p:nvPr/>
          </p:nvSpPr>
          <p:spPr>
            <a:xfrm>
              <a:off x="1140902" y="0"/>
              <a:ext cx="1140902" cy="14540791"/>
            </a:xfrm>
            <a:prstGeom prst="rect">
              <a:avLst/>
            </a:prstGeom>
            <a:solidFill>
              <a:srgbClr val="2F8662">
                <a:alpha val="40000"/>
              </a:srgbClr>
            </a:solidFill>
          </p:spPr>
          <p:txBody>
            <a:bodyPr/>
            <a:lstStyle/>
            <a:p>
              <a:endParaRPr lang="en-NL"/>
            </a:p>
          </p:txBody>
        </p:sp>
      </p:grpSp>
      <p:sp>
        <p:nvSpPr>
          <p:cNvPr id="9" name="TextBox 8">
            <a:extLst>
              <a:ext uri="{FF2B5EF4-FFF2-40B4-BE49-F238E27FC236}">
                <a16:creationId xmlns:a16="http://schemas.microsoft.com/office/drawing/2014/main" id="{DA024569-96DB-7C1B-11CF-B5E7291FA1AC}"/>
              </a:ext>
            </a:extLst>
          </p:cNvPr>
          <p:cNvSpPr txBox="1"/>
          <p:nvPr/>
        </p:nvSpPr>
        <p:spPr>
          <a:xfrm>
            <a:off x="216408" y="627419"/>
            <a:ext cx="11594592" cy="461665"/>
          </a:xfrm>
          <a:prstGeom prst="rect">
            <a:avLst/>
          </a:prstGeom>
          <a:noFill/>
        </p:spPr>
        <p:txBody>
          <a:bodyPr wrap="square" rtlCol="0">
            <a:spAutoFit/>
          </a:bodyPr>
          <a:lstStyle/>
          <a:p>
            <a:pPr algn="ctr"/>
            <a:r>
              <a:rPr lang="en-GB" sz="2400" b="1" dirty="0">
                <a:solidFill>
                  <a:srgbClr val="FFFFFF"/>
                </a:solidFill>
                <a:latin typeface="Arial Black" panose="020B0A04020102020204" pitchFamily="34" charset="0"/>
              </a:rPr>
              <a:t>Library Map data allowing for comparisons</a:t>
            </a:r>
          </a:p>
        </p:txBody>
      </p:sp>
      <p:graphicFrame>
        <p:nvGraphicFramePr>
          <p:cNvPr id="6" name="Chart 5">
            <a:extLst>
              <a:ext uri="{FF2B5EF4-FFF2-40B4-BE49-F238E27FC236}">
                <a16:creationId xmlns:a16="http://schemas.microsoft.com/office/drawing/2014/main" id="{D991219A-DE1F-7C75-9A90-C7619EF88841}"/>
              </a:ext>
            </a:extLst>
          </p:cNvPr>
          <p:cNvGraphicFramePr/>
          <p:nvPr>
            <p:extLst>
              <p:ext uri="{D42A27DB-BD31-4B8C-83A1-F6EECF244321}">
                <p14:modId xmlns:p14="http://schemas.microsoft.com/office/powerpoint/2010/main" val="927398976"/>
              </p:ext>
            </p:extLst>
          </p:nvPr>
        </p:nvGraphicFramePr>
        <p:xfrm>
          <a:off x="583458" y="2085350"/>
          <a:ext cx="7112741" cy="393530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Table 6">
            <a:extLst>
              <a:ext uri="{FF2B5EF4-FFF2-40B4-BE49-F238E27FC236}">
                <a16:creationId xmlns:a16="http://schemas.microsoft.com/office/drawing/2014/main" id="{65D5DCDD-35B8-AFE0-4CC8-0AC478487CF0}"/>
              </a:ext>
            </a:extLst>
          </p:cNvPr>
          <p:cNvGraphicFramePr>
            <a:graphicFrameLocks noGrp="1"/>
          </p:cNvGraphicFramePr>
          <p:nvPr>
            <p:extLst>
              <p:ext uri="{D42A27DB-BD31-4B8C-83A1-F6EECF244321}">
                <p14:modId xmlns:p14="http://schemas.microsoft.com/office/powerpoint/2010/main" val="2598166153"/>
              </p:ext>
            </p:extLst>
          </p:nvPr>
        </p:nvGraphicFramePr>
        <p:xfrm>
          <a:off x="8193500" y="2085350"/>
          <a:ext cx="3700357" cy="3454244"/>
        </p:xfrm>
        <a:graphic>
          <a:graphicData uri="http://schemas.openxmlformats.org/drawingml/2006/table">
            <a:tbl>
              <a:tblPr firstRow="1" firstCol="1" bandRow="1">
                <a:tableStyleId>{5C22544A-7EE6-4342-B048-85BDC9FD1C3A}</a:tableStyleId>
              </a:tblPr>
              <a:tblGrid>
                <a:gridCol w="1310355">
                  <a:extLst>
                    <a:ext uri="{9D8B030D-6E8A-4147-A177-3AD203B41FA5}">
                      <a16:colId xmlns:a16="http://schemas.microsoft.com/office/drawing/2014/main" val="4232957235"/>
                    </a:ext>
                  </a:extLst>
                </a:gridCol>
                <a:gridCol w="735849">
                  <a:extLst>
                    <a:ext uri="{9D8B030D-6E8A-4147-A177-3AD203B41FA5}">
                      <a16:colId xmlns:a16="http://schemas.microsoft.com/office/drawing/2014/main" val="3641014792"/>
                    </a:ext>
                  </a:extLst>
                </a:gridCol>
                <a:gridCol w="877591">
                  <a:extLst>
                    <a:ext uri="{9D8B030D-6E8A-4147-A177-3AD203B41FA5}">
                      <a16:colId xmlns:a16="http://schemas.microsoft.com/office/drawing/2014/main" val="2845744194"/>
                    </a:ext>
                  </a:extLst>
                </a:gridCol>
                <a:gridCol w="776562">
                  <a:extLst>
                    <a:ext uri="{9D8B030D-6E8A-4147-A177-3AD203B41FA5}">
                      <a16:colId xmlns:a16="http://schemas.microsoft.com/office/drawing/2014/main" val="112677509"/>
                    </a:ext>
                  </a:extLst>
                </a:gridCol>
              </a:tblGrid>
              <a:tr h="693717">
                <a:tc gridSpan="4">
                  <a:txBody>
                    <a:bodyPr/>
                    <a:lstStyle/>
                    <a:p>
                      <a:pPr algn="ctr">
                        <a:lnSpc>
                          <a:spcPct val="115000"/>
                        </a:lnSpc>
                        <a:spcAft>
                          <a:spcPts val="1000"/>
                        </a:spcAft>
                      </a:pPr>
                      <a:r>
                        <a:rPr lang="en-GB" sz="1600" dirty="0">
                          <a:effectLst/>
                          <a:latin typeface="Arial" panose="020B0604020202020204" pitchFamily="34" charset="0"/>
                          <a:cs typeface="Arial" panose="020B0604020202020204" pitchFamily="34" charset="0"/>
                        </a:rPr>
                        <a:t>Share of Public Libraries Offering Internet Access</a:t>
                      </a:r>
                    </a:p>
                  </a:txBody>
                  <a:tcPr marL="68580" marR="6858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16478786"/>
                  </a:ext>
                </a:extLst>
              </a:tr>
              <a:tr h="325733">
                <a:tc>
                  <a:txBody>
                    <a:bodyPr/>
                    <a:lstStyle/>
                    <a:p>
                      <a:pPr algn="r">
                        <a:lnSpc>
                          <a:spcPct val="107000"/>
                        </a:lnSpc>
                      </a:pPr>
                      <a:endParaRPr lang="en-GB" sz="1400">
                        <a:effectLst/>
                        <a:latin typeface="Arial" panose="020B0604020202020204" pitchFamily="34"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High</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Average</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Low</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57253044"/>
                  </a:ext>
                </a:extLst>
              </a:tr>
              <a:tr h="32573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Asia-Oceania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100%</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77.62%</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50.22%</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920649129"/>
                  </a:ext>
                </a:extLst>
              </a:tr>
              <a:tr h="32573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Europe</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100%</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67.69%</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12.23%</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326839502"/>
                  </a:ext>
                </a:extLst>
              </a:tr>
              <a:tr h="32573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LAC</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100%</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55.44%</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8.33%</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522505402"/>
                  </a:ext>
                </a:extLst>
              </a:tr>
              <a:tr h="32573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MENA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100%</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20.05%</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6.25%</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060733823"/>
                  </a:ext>
                </a:extLst>
              </a:tr>
              <a:tr h="325733">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North America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100%</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96.18%</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96.17%</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095288624"/>
                  </a:ext>
                </a:extLst>
              </a:tr>
              <a:tr h="662025">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Sub-Saharan Africa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100%</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69.14%</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dirty="0">
                          <a:effectLst/>
                          <a:latin typeface="Arial" panose="020B0604020202020204" pitchFamily="34" charset="0"/>
                          <a:cs typeface="Arial" panose="020B0604020202020204" pitchFamily="34" charset="0"/>
                        </a:rPr>
                        <a:t>7.24%</a:t>
                      </a:r>
                      <a:endParaRPr lang="en-GB" sz="1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345560277"/>
                  </a:ext>
                </a:extLst>
              </a:tr>
            </a:tbl>
          </a:graphicData>
        </a:graphic>
      </p:graphicFrame>
    </p:spTree>
    <p:extLst>
      <p:ext uri="{BB962C8B-B14F-4D97-AF65-F5344CB8AC3E}">
        <p14:creationId xmlns:p14="http://schemas.microsoft.com/office/powerpoint/2010/main" val="52309245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75102ACA-D520-1E83-FAB8-CA0E940C935C}"/>
              </a:ext>
            </a:extLst>
          </p:cNvPr>
          <p:cNvGrpSpPr/>
          <p:nvPr/>
        </p:nvGrpSpPr>
        <p:grpSpPr>
          <a:xfrm rot="5400000">
            <a:off x="5503151" y="-5503151"/>
            <a:ext cx="1185699" cy="12192000"/>
            <a:chOff x="0" y="0"/>
            <a:chExt cx="2281804" cy="14540791"/>
          </a:xfrm>
        </p:grpSpPr>
        <p:sp>
          <p:nvSpPr>
            <p:cNvPr id="3" name="AutoShape 4">
              <a:extLst>
                <a:ext uri="{FF2B5EF4-FFF2-40B4-BE49-F238E27FC236}">
                  <a16:creationId xmlns:a16="http://schemas.microsoft.com/office/drawing/2014/main" id="{222266AC-9544-FE69-1E30-25A6E71DAA9B}"/>
                </a:ext>
              </a:extLst>
            </p:cNvPr>
            <p:cNvSpPr/>
            <p:nvPr/>
          </p:nvSpPr>
          <p:spPr>
            <a:xfrm>
              <a:off x="0" y="0"/>
              <a:ext cx="1140902" cy="14540791"/>
            </a:xfrm>
            <a:prstGeom prst="rect">
              <a:avLst/>
            </a:prstGeom>
            <a:solidFill>
              <a:srgbClr val="2F8662">
                <a:alpha val="69804"/>
              </a:srgbClr>
            </a:solidFill>
          </p:spPr>
          <p:txBody>
            <a:bodyPr/>
            <a:lstStyle/>
            <a:p>
              <a:endParaRPr lang="en-NL" dirty="0"/>
            </a:p>
          </p:txBody>
        </p:sp>
        <p:sp>
          <p:nvSpPr>
            <p:cNvPr id="5" name="AutoShape 5">
              <a:extLst>
                <a:ext uri="{FF2B5EF4-FFF2-40B4-BE49-F238E27FC236}">
                  <a16:creationId xmlns:a16="http://schemas.microsoft.com/office/drawing/2014/main" id="{2A906E91-0D55-CC35-7201-CB37002DBCEF}"/>
                </a:ext>
              </a:extLst>
            </p:cNvPr>
            <p:cNvSpPr/>
            <p:nvPr/>
          </p:nvSpPr>
          <p:spPr>
            <a:xfrm>
              <a:off x="1140902" y="0"/>
              <a:ext cx="1140902" cy="14540791"/>
            </a:xfrm>
            <a:prstGeom prst="rect">
              <a:avLst/>
            </a:prstGeom>
            <a:solidFill>
              <a:srgbClr val="2F8662">
                <a:alpha val="40000"/>
              </a:srgbClr>
            </a:solidFill>
          </p:spPr>
          <p:txBody>
            <a:bodyPr/>
            <a:lstStyle/>
            <a:p>
              <a:endParaRPr lang="en-NL"/>
            </a:p>
          </p:txBody>
        </p:sp>
      </p:grpSp>
      <p:sp>
        <p:nvSpPr>
          <p:cNvPr id="9" name="TextBox 8">
            <a:extLst>
              <a:ext uri="{FF2B5EF4-FFF2-40B4-BE49-F238E27FC236}">
                <a16:creationId xmlns:a16="http://schemas.microsoft.com/office/drawing/2014/main" id="{DA024569-96DB-7C1B-11CF-B5E7291FA1AC}"/>
              </a:ext>
            </a:extLst>
          </p:cNvPr>
          <p:cNvSpPr txBox="1"/>
          <p:nvPr/>
        </p:nvSpPr>
        <p:spPr>
          <a:xfrm>
            <a:off x="216408" y="627419"/>
            <a:ext cx="11594592" cy="461665"/>
          </a:xfrm>
          <a:prstGeom prst="rect">
            <a:avLst/>
          </a:prstGeom>
          <a:noFill/>
        </p:spPr>
        <p:txBody>
          <a:bodyPr wrap="square" rtlCol="0">
            <a:spAutoFit/>
          </a:bodyPr>
          <a:lstStyle/>
          <a:p>
            <a:pPr algn="ctr"/>
            <a:r>
              <a:rPr lang="en-GB" sz="2400" b="1" dirty="0">
                <a:solidFill>
                  <a:srgbClr val="FFFFFF"/>
                </a:solidFill>
                <a:latin typeface="Arial Black" panose="020B0A04020102020204" pitchFamily="34" charset="0"/>
              </a:rPr>
              <a:t>Library Map data allowing for comparisons</a:t>
            </a:r>
          </a:p>
        </p:txBody>
      </p:sp>
      <p:graphicFrame>
        <p:nvGraphicFramePr>
          <p:cNvPr id="4" name="Chart 3">
            <a:extLst>
              <a:ext uri="{FF2B5EF4-FFF2-40B4-BE49-F238E27FC236}">
                <a16:creationId xmlns:a16="http://schemas.microsoft.com/office/drawing/2014/main" id="{6846C92C-C897-44CA-8FA6-9A1EBD6F55E6}"/>
              </a:ext>
            </a:extLst>
          </p:cNvPr>
          <p:cNvGraphicFramePr/>
          <p:nvPr>
            <p:extLst>
              <p:ext uri="{D42A27DB-BD31-4B8C-83A1-F6EECF244321}">
                <p14:modId xmlns:p14="http://schemas.microsoft.com/office/powerpoint/2010/main" val="41329932"/>
              </p:ext>
            </p:extLst>
          </p:nvPr>
        </p:nvGraphicFramePr>
        <p:xfrm>
          <a:off x="632883" y="2055880"/>
          <a:ext cx="6919383" cy="379306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Table 7">
            <a:extLst>
              <a:ext uri="{FF2B5EF4-FFF2-40B4-BE49-F238E27FC236}">
                <a16:creationId xmlns:a16="http://schemas.microsoft.com/office/drawing/2014/main" id="{2D4ECA9A-C9C4-9FC1-6C46-03F77FCE7DE2}"/>
              </a:ext>
            </a:extLst>
          </p:cNvPr>
          <p:cNvGraphicFramePr>
            <a:graphicFrameLocks noGrp="1"/>
          </p:cNvGraphicFramePr>
          <p:nvPr>
            <p:extLst>
              <p:ext uri="{D42A27DB-BD31-4B8C-83A1-F6EECF244321}">
                <p14:modId xmlns:p14="http://schemas.microsoft.com/office/powerpoint/2010/main" val="2348012455"/>
              </p:ext>
            </p:extLst>
          </p:nvPr>
        </p:nvGraphicFramePr>
        <p:xfrm>
          <a:off x="7594178" y="2055880"/>
          <a:ext cx="3964939" cy="3670144"/>
        </p:xfrm>
        <a:graphic>
          <a:graphicData uri="http://schemas.openxmlformats.org/drawingml/2006/table">
            <a:tbl>
              <a:tblPr firstRow="1" firstCol="1" bandRow="1">
                <a:tableStyleId>{5C22544A-7EE6-4342-B048-85BDC9FD1C3A}</a:tableStyleId>
              </a:tblPr>
              <a:tblGrid>
                <a:gridCol w="1305889">
                  <a:extLst>
                    <a:ext uri="{9D8B030D-6E8A-4147-A177-3AD203B41FA5}">
                      <a16:colId xmlns:a16="http://schemas.microsoft.com/office/drawing/2014/main" val="715376829"/>
                    </a:ext>
                  </a:extLst>
                </a:gridCol>
                <a:gridCol w="899645">
                  <a:extLst>
                    <a:ext uri="{9D8B030D-6E8A-4147-A177-3AD203B41FA5}">
                      <a16:colId xmlns:a16="http://schemas.microsoft.com/office/drawing/2014/main" val="2925271970"/>
                    </a:ext>
                  </a:extLst>
                </a:gridCol>
                <a:gridCol w="859760">
                  <a:extLst>
                    <a:ext uri="{9D8B030D-6E8A-4147-A177-3AD203B41FA5}">
                      <a16:colId xmlns:a16="http://schemas.microsoft.com/office/drawing/2014/main" val="481098500"/>
                    </a:ext>
                  </a:extLst>
                </a:gridCol>
                <a:gridCol w="899645">
                  <a:extLst>
                    <a:ext uri="{9D8B030D-6E8A-4147-A177-3AD203B41FA5}">
                      <a16:colId xmlns:a16="http://schemas.microsoft.com/office/drawing/2014/main" val="2344607093"/>
                    </a:ext>
                  </a:extLst>
                </a:gridCol>
              </a:tblGrid>
              <a:tr h="850416">
                <a:tc gridSpan="4">
                  <a:txBody>
                    <a:bodyPr/>
                    <a:lstStyle/>
                    <a:p>
                      <a:pPr algn="r">
                        <a:lnSpc>
                          <a:spcPct val="115000"/>
                        </a:lnSpc>
                        <a:spcAft>
                          <a:spcPts val="0"/>
                        </a:spcAft>
                      </a:pPr>
                      <a:r>
                        <a:rPr lang="en-GB" sz="1600" dirty="0">
                          <a:effectLst/>
                          <a:latin typeface="Arial" panose="020B0604020202020204" pitchFamily="34" charset="0"/>
                          <a:cs typeface="Arial" panose="020B0604020202020204" pitchFamily="34" charset="0"/>
                        </a:rPr>
                        <a:t>Researchers per Academic Librarian</a:t>
                      </a:r>
                      <a:endParaRPr lang="en-GB" sz="1400" dirty="0">
                        <a:effectLst/>
                        <a:latin typeface="Arial" panose="020B0604020202020204" pitchFamily="34" charset="0"/>
                        <a:cs typeface="Arial" panose="020B0604020202020204" pitchFamily="34" charset="0"/>
                      </a:endParaRPr>
                    </a:p>
                    <a:p>
                      <a:pPr algn="r">
                        <a:lnSpc>
                          <a:spcPct val="115000"/>
                        </a:lnSpc>
                        <a:spcAft>
                          <a:spcPts val="1000"/>
                        </a:spcAft>
                      </a:pPr>
                      <a:r>
                        <a:rPr lang="en-GB" sz="1600" dirty="0">
                          <a:effectLst/>
                          <a:latin typeface="Arial" panose="020B0604020202020204" pitchFamily="34" charset="0"/>
                          <a:cs typeface="Arial" panose="020B0604020202020204" pitchFamily="34" charset="0"/>
                        </a:rPr>
                        <a:t> </a:t>
                      </a:r>
                      <a:endParaRPr lang="en-GB" sz="1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538565292"/>
                  </a:ext>
                </a:extLst>
              </a:tr>
              <a:tr h="292551">
                <a:tc>
                  <a:txBody>
                    <a:bodyPr/>
                    <a:lstStyle/>
                    <a:p>
                      <a:pPr algn="r">
                        <a:lnSpc>
                          <a:spcPct val="107000"/>
                        </a:lnSpc>
                      </a:pPr>
                      <a:endParaRPr lang="en-GB" sz="1400">
                        <a:effectLst/>
                        <a:latin typeface="Arial" panose="020B0604020202020204" pitchFamily="34"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High</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Average</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Low</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75022828"/>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Asia-Oceania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1.235892</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25.42</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225.384</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530179630"/>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Europe</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3.186695</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26.69</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354.48</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893872359"/>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LAC</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0.603956</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3.70</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18.58196</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2743355980"/>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MENA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6.382644</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19.08</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21.58446</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027005655"/>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North America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18.7384</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18.98</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21.5544</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38910263"/>
                  </a:ext>
                </a:extLst>
              </a:tr>
              <a:tr h="594585">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Sub-Saharan Africa</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5.695613</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13.08</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43.85543</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258524660"/>
                  </a:ext>
                </a:extLst>
              </a:tr>
              <a:tr h="292551">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World</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0.603956</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a:effectLst/>
                          <a:latin typeface="Arial" panose="020B0604020202020204" pitchFamily="34" charset="0"/>
                          <a:cs typeface="Arial" panose="020B0604020202020204" pitchFamily="34" charset="0"/>
                        </a:rPr>
                        <a:t>22.42</a:t>
                      </a:r>
                      <a:endParaRPr lang="en-GB" sz="14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algn="r">
                        <a:lnSpc>
                          <a:spcPct val="115000"/>
                        </a:lnSpc>
                        <a:spcAft>
                          <a:spcPts val="1000"/>
                        </a:spcAft>
                      </a:pPr>
                      <a:r>
                        <a:rPr lang="en-GB" sz="1400" dirty="0">
                          <a:effectLst/>
                          <a:latin typeface="Arial" panose="020B0604020202020204" pitchFamily="34" charset="0"/>
                          <a:cs typeface="Arial" panose="020B0604020202020204" pitchFamily="34" charset="0"/>
                        </a:rPr>
                        <a:t>354.48</a:t>
                      </a:r>
                      <a:endParaRPr lang="en-GB" sz="1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529503908"/>
                  </a:ext>
                </a:extLst>
              </a:tr>
            </a:tbl>
          </a:graphicData>
        </a:graphic>
      </p:graphicFrame>
    </p:spTree>
    <p:extLst>
      <p:ext uri="{BB962C8B-B14F-4D97-AF65-F5344CB8AC3E}">
        <p14:creationId xmlns:p14="http://schemas.microsoft.com/office/powerpoint/2010/main" val="395802990"/>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85E9B715-C7F0-4F91-B3DE-7898174D969A}"/>
              </a:ext>
            </a:extLst>
          </p:cNvPr>
          <p:cNvPicPr>
            <a:picLocks noChangeAspect="1"/>
          </p:cNvPicPr>
          <p:nvPr/>
        </p:nvPicPr>
        <p:blipFill>
          <a:blip r:embed="rId3"/>
          <a:stretch>
            <a:fillRect/>
          </a:stretch>
        </p:blipFill>
        <p:spPr>
          <a:xfrm>
            <a:off x="1162648" y="1274426"/>
            <a:ext cx="3316523" cy="1633666"/>
          </a:xfrm>
          <a:prstGeom prst="rect">
            <a:avLst/>
          </a:prstGeom>
          <a:ln w="6350">
            <a:solidFill>
              <a:srgbClr val="2F8662"/>
            </a:solidFill>
          </a:ln>
        </p:spPr>
      </p:pic>
      <p:pic>
        <p:nvPicPr>
          <p:cNvPr id="10" name="Picture 9" descr="Text&#10;&#10;Description automatically generated with low confidence">
            <a:extLst>
              <a:ext uri="{FF2B5EF4-FFF2-40B4-BE49-F238E27FC236}">
                <a16:creationId xmlns:a16="http://schemas.microsoft.com/office/drawing/2014/main" id="{B02A5187-134B-4EFC-9FD7-9B8596D54407}"/>
              </a:ext>
            </a:extLst>
          </p:cNvPr>
          <p:cNvPicPr>
            <a:picLocks noChangeAspect="1"/>
          </p:cNvPicPr>
          <p:nvPr/>
        </p:nvPicPr>
        <p:blipFill>
          <a:blip r:embed="rId4"/>
          <a:stretch>
            <a:fillRect/>
          </a:stretch>
        </p:blipFill>
        <p:spPr>
          <a:xfrm>
            <a:off x="1157177" y="3056020"/>
            <a:ext cx="3321796" cy="1744455"/>
          </a:xfrm>
          <a:prstGeom prst="rect">
            <a:avLst/>
          </a:prstGeom>
          <a:ln w="6350">
            <a:solidFill>
              <a:srgbClr val="2F8662"/>
            </a:solidFill>
          </a:ln>
        </p:spPr>
      </p:pic>
      <p:pic>
        <p:nvPicPr>
          <p:cNvPr id="12" name="Picture 11" descr="Chart, bubble chart&#10;&#10;Description automatically generated">
            <a:extLst>
              <a:ext uri="{FF2B5EF4-FFF2-40B4-BE49-F238E27FC236}">
                <a16:creationId xmlns:a16="http://schemas.microsoft.com/office/drawing/2014/main" id="{F5E8730A-8A9E-4777-8AB0-93D597E2414F}"/>
              </a:ext>
            </a:extLst>
          </p:cNvPr>
          <p:cNvPicPr>
            <a:picLocks noChangeAspect="1"/>
          </p:cNvPicPr>
          <p:nvPr/>
        </p:nvPicPr>
        <p:blipFill>
          <a:blip r:embed="rId5"/>
          <a:stretch>
            <a:fillRect/>
          </a:stretch>
        </p:blipFill>
        <p:spPr>
          <a:xfrm>
            <a:off x="4663694" y="1274426"/>
            <a:ext cx="3089995" cy="1627076"/>
          </a:xfrm>
          <a:prstGeom prst="rect">
            <a:avLst/>
          </a:prstGeom>
          <a:ln w="6350">
            <a:solidFill>
              <a:srgbClr val="2F8662"/>
            </a:solidFill>
          </a:ln>
        </p:spPr>
      </p:pic>
      <p:pic>
        <p:nvPicPr>
          <p:cNvPr id="14" name="Picture 13" descr="Text&#10;&#10;Description automatically generated">
            <a:extLst>
              <a:ext uri="{FF2B5EF4-FFF2-40B4-BE49-F238E27FC236}">
                <a16:creationId xmlns:a16="http://schemas.microsoft.com/office/drawing/2014/main" id="{0DFC26D2-8267-4B03-B233-8E8F0A3C51AF}"/>
              </a:ext>
            </a:extLst>
          </p:cNvPr>
          <p:cNvPicPr>
            <a:picLocks noChangeAspect="1"/>
          </p:cNvPicPr>
          <p:nvPr/>
        </p:nvPicPr>
        <p:blipFill>
          <a:blip r:embed="rId6"/>
          <a:stretch>
            <a:fillRect/>
          </a:stretch>
        </p:blipFill>
        <p:spPr>
          <a:xfrm>
            <a:off x="1162450" y="4903857"/>
            <a:ext cx="3316523" cy="1735308"/>
          </a:xfrm>
          <a:prstGeom prst="rect">
            <a:avLst/>
          </a:prstGeom>
          <a:ln w="6350">
            <a:solidFill>
              <a:srgbClr val="2F8662"/>
            </a:solidFill>
          </a:ln>
        </p:spPr>
      </p:pic>
      <p:pic>
        <p:nvPicPr>
          <p:cNvPr id="16" name="Picture 15" descr="Text&#10;&#10;Description automatically generated">
            <a:extLst>
              <a:ext uri="{FF2B5EF4-FFF2-40B4-BE49-F238E27FC236}">
                <a16:creationId xmlns:a16="http://schemas.microsoft.com/office/drawing/2014/main" id="{4F368928-E885-4BC8-894C-39CBEB57EE38}"/>
              </a:ext>
            </a:extLst>
          </p:cNvPr>
          <p:cNvPicPr>
            <a:picLocks noChangeAspect="1"/>
          </p:cNvPicPr>
          <p:nvPr/>
        </p:nvPicPr>
        <p:blipFill>
          <a:blip r:embed="rId7"/>
          <a:stretch>
            <a:fillRect/>
          </a:stretch>
        </p:blipFill>
        <p:spPr>
          <a:xfrm>
            <a:off x="4663694" y="3059697"/>
            <a:ext cx="3130477" cy="1648392"/>
          </a:xfrm>
          <a:prstGeom prst="rect">
            <a:avLst/>
          </a:prstGeom>
          <a:ln w="6350">
            <a:solidFill>
              <a:srgbClr val="2F8662"/>
            </a:solidFill>
          </a:ln>
        </p:spPr>
      </p:pic>
      <p:pic>
        <p:nvPicPr>
          <p:cNvPr id="18" name="Picture 17" descr="Text&#10;&#10;Description automatically generated">
            <a:extLst>
              <a:ext uri="{FF2B5EF4-FFF2-40B4-BE49-F238E27FC236}">
                <a16:creationId xmlns:a16="http://schemas.microsoft.com/office/drawing/2014/main" id="{E77D6405-1E9C-430B-8BD4-7120E8828677}"/>
              </a:ext>
            </a:extLst>
          </p:cNvPr>
          <p:cNvPicPr>
            <a:picLocks noChangeAspect="1"/>
          </p:cNvPicPr>
          <p:nvPr/>
        </p:nvPicPr>
        <p:blipFill>
          <a:blip r:embed="rId8"/>
          <a:stretch>
            <a:fillRect/>
          </a:stretch>
        </p:blipFill>
        <p:spPr>
          <a:xfrm>
            <a:off x="4663694" y="4903858"/>
            <a:ext cx="3109673" cy="1613325"/>
          </a:xfrm>
          <a:prstGeom prst="rect">
            <a:avLst/>
          </a:prstGeom>
          <a:ln w="6350">
            <a:solidFill>
              <a:srgbClr val="2F8662"/>
            </a:solidFill>
          </a:ln>
        </p:spPr>
      </p:pic>
      <p:pic>
        <p:nvPicPr>
          <p:cNvPr id="38" name="Picture 37" descr="Text&#10;&#10;Description automatically generated">
            <a:extLst>
              <a:ext uri="{FF2B5EF4-FFF2-40B4-BE49-F238E27FC236}">
                <a16:creationId xmlns:a16="http://schemas.microsoft.com/office/drawing/2014/main" id="{2DF479C4-EDDA-4850-B19F-DA7557B49051}"/>
              </a:ext>
            </a:extLst>
          </p:cNvPr>
          <p:cNvPicPr>
            <a:picLocks noChangeAspect="1"/>
          </p:cNvPicPr>
          <p:nvPr/>
        </p:nvPicPr>
        <p:blipFill>
          <a:blip r:embed="rId9"/>
          <a:stretch>
            <a:fillRect/>
          </a:stretch>
        </p:blipFill>
        <p:spPr>
          <a:xfrm>
            <a:off x="7944827" y="3056020"/>
            <a:ext cx="3089996" cy="1627076"/>
          </a:xfrm>
          <a:prstGeom prst="rect">
            <a:avLst/>
          </a:prstGeom>
          <a:ln w="6350">
            <a:solidFill>
              <a:srgbClr val="2F8662"/>
            </a:solidFill>
          </a:ln>
        </p:spPr>
      </p:pic>
      <p:pic>
        <p:nvPicPr>
          <p:cNvPr id="40" name="Picture 39" descr="Text&#10;&#10;Description automatically generated">
            <a:extLst>
              <a:ext uri="{FF2B5EF4-FFF2-40B4-BE49-F238E27FC236}">
                <a16:creationId xmlns:a16="http://schemas.microsoft.com/office/drawing/2014/main" id="{5FDA9ADB-09B6-4BC2-A5DF-64BC01898105}"/>
              </a:ext>
            </a:extLst>
          </p:cNvPr>
          <p:cNvPicPr>
            <a:picLocks noChangeAspect="1"/>
          </p:cNvPicPr>
          <p:nvPr/>
        </p:nvPicPr>
        <p:blipFill>
          <a:blip r:embed="rId10"/>
          <a:stretch>
            <a:fillRect/>
          </a:stretch>
        </p:blipFill>
        <p:spPr>
          <a:xfrm>
            <a:off x="7944827" y="4904457"/>
            <a:ext cx="3091140" cy="1627075"/>
          </a:xfrm>
          <a:prstGeom prst="rect">
            <a:avLst/>
          </a:prstGeom>
          <a:ln w="6350">
            <a:solidFill>
              <a:srgbClr val="2F8662"/>
            </a:solidFill>
          </a:ln>
        </p:spPr>
      </p:pic>
      <p:pic>
        <p:nvPicPr>
          <p:cNvPr id="42" name="Picture 41" descr="Text&#10;&#10;Description automatically generated">
            <a:extLst>
              <a:ext uri="{FF2B5EF4-FFF2-40B4-BE49-F238E27FC236}">
                <a16:creationId xmlns:a16="http://schemas.microsoft.com/office/drawing/2014/main" id="{07F3D07E-D686-4F3A-9803-22F4F957ECCB}"/>
              </a:ext>
            </a:extLst>
          </p:cNvPr>
          <p:cNvPicPr>
            <a:picLocks noChangeAspect="1"/>
          </p:cNvPicPr>
          <p:nvPr/>
        </p:nvPicPr>
        <p:blipFill>
          <a:blip r:embed="rId11"/>
          <a:stretch>
            <a:fillRect/>
          </a:stretch>
        </p:blipFill>
        <p:spPr>
          <a:xfrm>
            <a:off x="7938213" y="1274125"/>
            <a:ext cx="3091140" cy="1627679"/>
          </a:xfrm>
          <a:prstGeom prst="rect">
            <a:avLst/>
          </a:prstGeom>
          <a:ln w="6350">
            <a:solidFill>
              <a:srgbClr val="2F8662"/>
            </a:solidFill>
          </a:ln>
        </p:spPr>
      </p:pic>
      <p:grpSp>
        <p:nvGrpSpPr>
          <p:cNvPr id="2" name="Group 3">
            <a:extLst>
              <a:ext uri="{FF2B5EF4-FFF2-40B4-BE49-F238E27FC236}">
                <a16:creationId xmlns:a16="http://schemas.microsoft.com/office/drawing/2014/main" id="{75102ACA-D520-1E83-FAB8-CA0E940C935C}"/>
              </a:ext>
            </a:extLst>
          </p:cNvPr>
          <p:cNvGrpSpPr/>
          <p:nvPr/>
        </p:nvGrpSpPr>
        <p:grpSpPr>
          <a:xfrm rot="5400000">
            <a:off x="5503151" y="-5503151"/>
            <a:ext cx="1185699" cy="12192000"/>
            <a:chOff x="0" y="0"/>
            <a:chExt cx="2281804" cy="14540791"/>
          </a:xfrm>
        </p:grpSpPr>
        <p:sp>
          <p:nvSpPr>
            <p:cNvPr id="3" name="AutoShape 4">
              <a:extLst>
                <a:ext uri="{FF2B5EF4-FFF2-40B4-BE49-F238E27FC236}">
                  <a16:creationId xmlns:a16="http://schemas.microsoft.com/office/drawing/2014/main" id="{222266AC-9544-FE69-1E30-25A6E71DAA9B}"/>
                </a:ext>
              </a:extLst>
            </p:cNvPr>
            <p:cNvSpPr/>
            <p:nvPr/>
          </p:nvSpPr>
          <p:spPr>
            <a:xfrm>
              <a:off x="0" y="0"/>
              <a:ext cx="1140902" cy="14540791"/>
            </a:xfrm>
            <a:prstGeom prst="rect">
              <a:avLst/>
            </a:prstGeom>
            <a:solidFill>
              <a:srgbClr val="2F8662">
                <a:alpha val="69804"/>
              </a:srgbClr>
            </a:solidFill>
          </p:spPr>
          <p:txBody>
            <a:bodyPr/>
            <a:lstStyle/>
            <a:p>
              <a:endParaRPr lang="en-NL" dirty="0"/>
            </a:p>
          </p:txBody>
        </p:sp>
        <p:sp>
          <p:nvSpPr>
            <p:cNvPr id="5" name="AutoShape 5">
              <a:extLst>
                <a:ext uri="{FF2B5EF4-FFF2-40B4-BE49-F238E27FC236}">
                  <a16:creationId xmlns:a16="http://schemas.microsoft.com/office/drawing/2014/main" id="{2A906E91-0D55-CC35-7201-CB37002DBCEF}"/>
                </a:ext>
              </a:extLst>
            </p:cNvPr>
            <p:cNvSpPr/>
            <p:nvPr/>
          </p:nvSpPr>
          <p:spPr>
            <a:xfrm>
              <a:off x="1140902" y="0"/>
              <a:ext cx="1140902" cy="14540791"/>
            </a:xfrm>
            <a:prstGeom prst="rect">
              <a:avLst/>
            </a:prstGeom>
            <a:solidFill>
              <a:srgbClr val="2F8662">
                <a:alpha val="40000"/>
              </a:srgbClr>
            </a:solidFill>
          </p:spPr>
          <p:txBody>
            <a:bodyPr/>
            <a:lstStyle/>
            <a:p>
              <a:endParaRPr lang="en-NL"/>
            </a:p>
          </p:txBody>
        </p:sp>
      </p:grpSp>
      <p:sp>
        <p:nvSpPr>
          <p:cNvPr id="9" name="TextBox 8">
            <a:extLst>
              <a:ext uri="{FF2B5EF4-FFF2-40B4-BE49-F238E27FC236}">
                <a16:creationId xmlns:a16="http://schemas.microsoft.com/office/drawing/2014/main" id="{DA024569-96DB-7C1B-11CF-B5E7291FA1AC}"/>
              </a:ext>
            </a:extLst>
          </p:cNvPr>
          <p:cNvSpPr txBox="1"/>
          <p:nvPr/>
        </p:nvSpPr>
        <p:spPr>
          <a:xfrm>
            <a:off x="216408" y="627419"/>
            <a:ext cx="11594592" cy="461665"/>
          </a:xfrm>
          <a:prstGeom prst="rect">
            <a:avLst/>
          </a:prstGeom>
          <a:noFill/>
        </p:spPr>
        <p:txBody>
          <a:bodyPr wrap="square" rtlCol="0">
            <a:spAutoFit/>
          </a:bodyPr>
          <a:lstStyle/>
          <a:p>
            <a:pPr algn="ctr"/>
            <a:r>
              <a:rPr lang="en-GB" sz="2400" b="1" dirty="0">
                <a:solidFill>
                  <a:srgbClr val="FFFFFF"/>
                </a:solidFill>
                <a:latin typeface="Arial Black" panose="020B0A04020102020204" pitchFamily="34" charset="0"/>
              </a:rPr>
              <a:t>Library Map data as development metric</a:t>
            </a:r>
            <a:r>
              <a:rPr lang="en-GB" sz="2400" b="1" dirty="0">
                <a:solidFill>
                  <a:prstClr val="white"/>
                </a:solidFill>
                <a:latin typeface="Arial Black" panose="020B0A04020102020204" pitchFamily="34" charset="0"/>
              </a:rPr>
              <a:t> #</a:t>
            </a:r>
            <a:r>
              <a:rPr lang="en-GB" sz="2400" b="1" dirty="0">
                <a:solidFill>
                  <a:prstClr val="white"/>
                </a:solidFill>
                <a:latin typeface="Arial Black" panose="020B0A04020102020204" pitchFamily="34" charset="0"/>
                <a:hlinkClick r:id="rId12">
                  <a:extLst>
                    <a:ext uri="{A12FA001-AC4F-418D-AE19-62706E023703}">
                      <ahyp:hlinkClr xmlns:ahyp="http://schemas.microsoft.com/office/drawing/2018/hyperlinkcolor" val="tx"/>
                    </a:ext>
                  </a:extLst>
                </a:hlinkClick>
              </a:rPr>
              <a:t>LibraryStatOfTheWeek</a:t>
            </a:r>
            <a:endParaRPr lang="en-GB" sz="2400" b="1" dirty="0">
              <a:solidFill>
                <a:srgbClr val="FFFFFF"/>
              </a:solidFill>
              <a:latin typeface="Arial Black" panose="020B0A04020102020204" pitchFamily="34" charset="0"/>
            </a:endParaRPr>
          </a:p>
        </p:txBody>
      </p:sp>
    </p:spTree>
    <p:extLst>
      <p:ext uri="{BB962C8B-B14F-4D97-AF65-F5344CB8AC3E}">
        <p14:creationId xmlns:p14="http://schemas.microsoft.com/office/powerpoint/2010/main" val="29485709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75102ACA-D520-1E83-FAB8-CA0E940C935C}"/>
              </a:ext>
            </a:extLst>
          </p:cNvPr>
          <p:cNvGrpSpPr/>
          <p:nvPr/>
        </p:nvGrpSpPr>
        <p:grpSpPr>
          <a:xfrm rot="5400000">
            <a:off x="5503151" y="-5503151"/>
            <a:ext cx="1185699" cy="12192000"/>
            <a:chOff x="0" y="0"/>
            <a:chExt cx="2281804" cy="14540791"/>
          </a:xfrm>
        </p:grpSpPr>
        <p:sp>
          <p:nvSpPr>
            <p:cNvPr id="3" name="AutoShape 4">
              <a:extLst>
                <a:ext uri="{FF2B5EF4-FFF2-40B4-BE49-F238E27FC236}">
                  <a16:creationId xmlns:a16="http://schemas.microsoft.com/office/drawing/2014/main" id="{222266AC-9544-FE69-1E30-25A6E71DAA9B}"/>
                </a:ext>
              </a:extLst>
            </p:cNvPr>
            <p:cNvSpPr/>
            <p:nvPr/>
          </p:nvSpPr>
          <p:spPr>
            <a:xfrm>
              <a:off x="0" y="0"/>
              <a:ext cx="1140902" cy="14540791"/>
            </a:xfrm>
            <a:prstGeom prst="rect">
              <a:avLst/>
            </a:prstGeom>
            <a:solidFill>
              <a:srgbClr val="2F8662">
                <a:alpha val="69804"/>
              </a:srgbClr>
            </a:solidFill>
          </p:spPr>
          <p:txBody>
            <a:bodyPr/>
            <a:lstStyle/>
            <a:p>
              <a:endParaRPr lang="en-NL" dirty="0"/>
            </a:p>
          </p:txBody>
        </p:sp>
        <p:sp>
          <p:nvSpPr>
            <p:cNvPr id="5" name="AutoShape 5">
              <a:extLst>
                <a:ext uri="{FF2B5EF4-FFF2-40B4-BE49-F238E27FC236}">
                  <a16:creationId xmlns:a16="http://schemas.microsoft.com/office/drawing/2014/main" id="{2A906E91-0D55-CC35-7201-CB37002DBCEF}"/>
                </a:ext>
              </a:extLst>
            </p:cNvPr>
            <p:cNvSpPr/>
            <p:nvPr/>
          </p:nvSpPr>
          <p:spPr>
            <a:xfrm>
              <a:off x="1140902" y="0"/>
              <a:ext cx="1140902" cy="14540791"/>
            </a:xfrm>
            <a:prstGeom prst="rect">
              <a:avLst/>
            </a:prstGeom>
            <a:solidFill>
              <a:srgbClr val="2F8662">
                <a:alpha val="40000"/>
              </a:srgbClr>
            </a:solidFill>
          </p:spPr>
          <p:txBody>
            <a:bodyPr/>
            <a:lstStyle/>
            <a:p>
              <a:endParaRPr lang="en-NL"/>
            </a:p>
          </p:txBody>
        </p:sp>
      </p:grpSp>
      <p:sp>
        <p:nvSpPr>
          <p:cNvPr id="9" name="TextBox 8">
            <a:extLst>
              <a:ext uri="{FF2B5EF4-FFF2-40B4-BE49-F238E27FC236}">
                <a16:creationId xmlns:a16="http://schemas.microsoft.com/office/drawing/2014/main" id="{DA024569-96DB-7C1B-11CF-B5E7291FA1AC}"/>
              </a:ext>
            </a:extLst>
          </p:cNvPr>
          <p:cNvSpPr txBox="1"/>
          <p:nvPr/>
        </p:nvSpPr>
        <p:spPr>
          <a:xfrm>
            <a:off x="216408" y="627419"/>
            <a:ext cx="11594592" cy="461665"/>
          </a:xfrm>
          <a:prstGeom prst="rect">
            <a:avLst/>
          </a:prstGeom>
          <a:noFill/>
        </p:spPr>
        <p:txBody>
          <a:bodyPr wrap="square" rtlCol="0">
            <a:spAutoFit/>
          </a:bodyPr>
          <a:lstStyle/>
          <a:p>
            <a:pPr algn="ctr"/>
            <a:r>
              <a:rPr lang="en-GB" sz="2400" b="1" dirty="0">
                <a:solidFill>
                  <a:schemeClr val="bg1"/>
                </a:solidFill>
                <a:latin typeface="Arial Black" panose="020B0A04020102020204" pitchFamily="34" charset="0"/>
                <a:hlinkClick r:id="rId3">
                  <a:extLst>
                    <a:ext uri="{A12FA001-AC4F-418D-AE19-62706E023703}">
                      <ahyp:hlinkClr xmlns:ahyp="http://schemas.microsoft.com/office/drawing/2018/hyperlinkcolor" val="tx"/>
                    </a:ext>
                  </a:extLst>
                </a:hlinkClick>
              </a:rPr>
              <a:t>YouTube playlist </a:t>
            </a:r>
            <a:r>
              <a:rPr lang="en-GB" sz="2400" b="1" dirty="0">
                <a:solidFill>
                  <a:srgbClr val="FFFFFF"/>
                </a:solidFill>
                <a:latin typeface="Arial Black" panose="020B0A04020102020204" pitchFamily="34" charset="0"/>
              </a:rPr>
              <a:t>– IFLA LMW SDG Stories</a:t>
            </a:r>
          </a:p>
        </p:txBody>
      </p:sp>
      <p:grpSp>
        <p:nvGrpSpPr>
          <p:cNvPr id="6" name="Group 5">
            <a:extLst>
              <a:ext uri="{FF2B5EF4-FFF2-40B4-BE49-F238E27FC236}">
                <a16:creationId xmlns:a16="http://schemas.microsoft.com/office/drawing/2014/main" id="{9E2D3176-B078-3C06-EC63-0CE2AB998917}"/>
              </a:ext>
            </a:extLst>
          </p:cNvPr>
          <p:cNvGrpSpPr/>
          <p:nvPr/>
        </p:nvGrpSpPr>
        <p:grpSpPr>
          <a:xfrm>
            <a:off x="1673858" y="1346200"/>
            <a:ext cx="8844285" cy="5363517"/>
            <a:chOff x="2296486" y="2085720"/>
            <a:chExt cx="13266427" cy="8045275"/>
          </a:xfrm>
        </p:grpSpPr>
        <p:pic>
          <p:nvPicPr>
            <p:cNvPr id="7" name="Picture 6">
              <a:extLst>
                <a:ext uri="{FF2B5EF4-FFF2-40B4-BE49-F238E27FC236}">
                  <a16:creationId xmlns:a16="http://schemas.microsoft.com/office/drawing/2014/main" id="{3FD069CA-946A-6965-F0A9-3B42545525BB}"/>
                </a:ext>
              </a:extLst>
            </p:cNvPr>
            <p:cNvPicPr>
              <a:picLocks noChangeAspect="1"/>
            </p:cNvPicPr>
            <p:nvPr/>
          </p:nvPicPr>
          <p:blipFill>
            <a:blip r:embed="rId4"/>
            <a:stretch>
              <a:fillRect/>
            </a:stretch>
          </p:blipFill>
          <p:spPr>
            <a:xfrm>
              <a:off x="11571915" y="2085720"/>
              <a:ext cx="3990998" cy="3780170"/>
            </a:xfrm>
            <a:prstGeom prst="rect">
              <a:avLst/>
            </a:prstGeom>
            <a:ln w="3175">
              <a:solidFill>
                <a:srgbClr val="2F8662"/>
              </a:solidFill>
            </a:ln>
          </p:spPr>
        </p:pic>
        <p:pic>
          <p:nvPicPr>
            <p:cNvPr id="8" name="Picture 7">
              <a:extLst>
                <a:ext uri="{FF2B5EF4-FFF2-40B4-BE49-F238E27FC236}">
                  <a16:creationId xmlns:a16="http://schemas.microsoft.com/office/drawing/2014/main" id="{88D7C2A8-43D5-79F8-1264-8A19A37E99D1}"/>
                </a:ext>
              </a:extLst>
            </p:cNvPr>
            <p:cNvPicPr>
              <a:picLocks noChangeAspect="1"/>
            </p:cNvPicPr>
            <p:nvPr/>
          </p:nvPicPr>
          <p:blipFill>
            <a:blip r:embed="rId5"/>
            <a:stretch>
              <a:fillRect/>
            </a:stretch>
          </p:blipFill>
          <p:spPr>
            <a:xfrm>
              <a:off x="6934200" y="2095500"/>
              <a:ext cx="3980672" cy="3780170"/>
            </a:xfrm>
            <a:prstGeom prst="rect">
              <a:avLst/>
            </a:prstGeom>
            <a:ln w="3175">
              <a:solidFill>
                <a:srgbClr val="2F8662"/>
              </a:solidFill>
            </a:ln>
          </p:spPr>
        </p:pic>
        <p:pic>
          <p:nvPicPr>
            <p:cNvPr id="11" name="Picture 10">
              <a:extLst>
                <a:ext uri="{FF2B5EF4-FFF2-40B4-BE49-F238E27FC236}">
                  <a16:creationId xmlns:a16="http://schemas.microsoft.com/office/drawing/2014/main" id="{63D48CF5-196D-A5A9-89BC-E606B45B71BE}"/>
                </a:ext>
              </a:extLst>
            </p:cNvPr>
            <p:cNvPicPr>
              <a:picLocks noChangeAspect="1"/>
            </p:cNvPicPr>
            <p:nvPr/>
          </p:nvPicPr>
          <p:blipFill>
            <a:blip r:embed="rId6"/>
            <a:stretch>
              <a:fillRect/>
            </a:stretch>
          </p:blipFill>
          <p:spPr>
            <a:xfrm>
              <a:off x="2296486" y="2095500"/>
              <a:ext cx="3980672" cy="3779430"/>
            </a:xfrm>
            <a:prstGeom prst="rect">
              <a:avLst/>
            </a:prstGeom>
            <a:solidFill>
              <a:schemeClr val="lt1"/>
            </a:solidFill>
            <a:ln w="3175">
              <a:solidFill>
                <a:srgbClr val="2F8662"/>
              </a:solidFill>
            </a:ln>
          </p:spPr>
        </p:pic>
        <p:pic>
          <p:nvPicPr>
            <p:cNvPr id="13" name="Picture 12">
              <a:extLst>
                <a:ext uri="{FF2B5EF4-FFF2-40B4-BE49-F238E27FC236}">
                  <a16:creationId xmlns:a16="http://schemas.microsoft.com/office/drawing/2014/main" id="{6D3845A3-6F9B-7BCC-CC55-2B0BD311E63E}"/>
                </a:ext>
              </a:extLst>
            </p:cNvPr>
            <p:cNvPicPr>
              <a:picLocks noChangeAspect="1"/>
            </p:cNvPicPr>
            <p:nvPr/>
          </p:nvPicPr>
          <p:blipFill>
            <a:blip r:embed="rId7"/>
            <a:stretch>
              <a:fillRect/>
            </a:stretch>
          </p:blipFill>
          <p:spPr>
            <a:xfrm>
              <a:off x="2296486" y="6366291"/>
              <a:ext cx="3980672" cy="3764704"/>
            </a:xfrm>
            <a:prstGeom prst="rect">
              <a:avLst/>
            </a:prstGeom>
            <a:ln w="3175">
              <a:solidFill>
                <a:srgbClr val="2F8662"/>
              </a:solidFill>
            </a:ln>
          </p:spPr>
        </p:pic>
        <p:pic>
          <p:nvPicPr>
            <p:cNvPr id="15" name="Picture 14">
              <a:extLst>
                <a:ext uri="{FF2B5EF4-FFF2-40B4-BE49-F238E27FC236}">
                  <a16:creationId xmlns:a16="http://schemas.microsoft.com/office/drawing/2014/main" id="{4801359B-EB94-EC15-6D17-C21719A9CF35}"/>
                </a:ext>
              </a:extLst>
            </p:cNvPr>
            <p:cNvPicPr>
              <a:picLocks noChangeAspect="1"/>
            </p:cNvPicPr>
            <p:nvPr/>
          </p:nvPicPr>
          <p:blipFill>
            <a:blip r:embed="rId8"/>
            <a:stretch>
              <a:fillRect/>
            </a:stretch>
          </p:blipFill>
          <p:spPr>
            <a:xfrm>
              <a:off x="11581723" y="6350826"/>
              <a:ext cx="3981188" cy="3780168"/>
            </a:xfrm>
            <a:prstGeom prst="rect">
              <a:avLst/>
            </a:prstGeom>
            <a:ln w="3175">
              <a:solidFill>
                <a:srgbClr val="2F8662"/>
              </a:solidFill>
            </a:ln>
          </p:spPr>
        </p:pic>
        <p:pic>
          <p:nvPicPr>
            <p:cNvPr id="17" name="Picture 16">
              <a:extLst>
                <a:ext uri="{FF2B5EF4-FFF2-40B4-BE49-F238E27FC236}">
                  <a16:creationId xmlns:a16="http://schemas.microsoft.com/office/drawing/2014/main" id="{BC27240C-824D-46D7-F638-B66AACE100F4}"/>
                </a:ext>
              </a:extLst>
            </p:cNvPr>
            <p:cNvPicPr>
              <a:picLocks noChangeAspect="1"/>
            </p:cNvPicPr>
            <p:nvPr/>
          </p:nvPicPr>
          <p:blipFill>
            <a:blip r:embed="rId9"/>
            <a:stretch>
              <a:fillRect/>
            </a:stretch>
          </p:blipFill>
          <p:spPr>
            <a:xfrm>
              <a:off x="6934201" y="6366290"/>
              <a:ext cx="3973853" cy="3764704"/>
            </a:xfrm>
            <a:prstGeom prst="rect">
              <a:avLst/>
            </a:prstGeom>
            <a:ln w="3175">
              <a:solidFill>
                <a:srgbClr val="2F8662"/>
              </a:solidFill>
            </a:ln>
          </p:spPr>
        </p:pic>
      </p:grpSp>
    </p:spTree>
    <p:extLst>
      <p:ext uri="{BB962C8B-B14F-4D97-AF65-F5344CB8AC3E}">
        <p14:creationId xmlns:p14="http://schemas.microsoft.com/office/powerpoint/2010/main" val="367838384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291571" y="1394294"/>
            <a:ext cx="3658065" cy="554447"/>
          </a:xfrm>
          <a:prstGeom prst="rect">
            <a:avLst/>
          </a:prstGeom>
        </p:spPr>
        <p:txBody>
          <a:bodyPr wrap="square" lIns="0" tIns="0" rIns="0" bIns="0" rtlCol="0" anchor="t">
            <a:spAutoFit/>
          </a:bodyPr>
          <a:lstStyle/>
          <a:p>
            <a:pPr>
              <a:lnSpc>
                <a:spcPts val="4510"/>
              </a:lnSpc>
            </a:pPr>
            <a:r>
              <a:rPr lang="en-US" sz="3600" b="1" spc="220" dirty="0">
                <a:solidFill>
                  <a:srgbClr val="FFFFFF"/>
                </a:solidFill>
                <a:latin typeface="Arial Black" panose="020B0604020202020204" pitchFamily="34" charset="0"/>
              </a:rPr>
              <a:t>DISCUSSION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4700234" y="1284559"/>
            <a:ext cx="6885213" cy="139192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Potential of the Library Map of the World</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spTree>
    <p:extLst>
      <p:ext uri="{BB962C8B-B14F-4D97-AF65-F5344CB8AC3E}">
        <p14:creationId xmlns:p14="http://schemas.microsoft.com/office/powerpoint/2010/main" val="146555331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1107996"/>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DISCUSSION: Potential of the Library Map of the World</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058439"/>
            <a:ext cx="10338968" cy="3262432"/>
          </a:xfrm>
          <a:prstGeom prst="rect">
            <a:avLst/>
          </a:prstGeom>
        </p:spPr>
        <p:txBody>
          <a:bodyPr wrap="square" lIns="0" tIns="0" rIns="0" bIns="0" rtlCol="0" anchor="t">
            <a:spAutoFit/>
          </a:bodyPr>
          <a:lstStyle/>
          <a:p>
            <a:pPr>
              <a:spcBef>
                <a:spcPts val="600"/>
              </a:spcBef>
              <a:spcAft>
                <a:spcPts val="600"/>
              </a:spcAft>
            </a:pPr>
            <a:r>
              <a:rPr lang="en-US" sz="3200" b="1" spc="30" dirty="0">
                <a:solidFill>
                  <a:srgbClr val="49403C"/>
                </a:solidFill>
                <a:latin typeface="Arial" panose="020B0604020202020204" pitchFamily="34" charset="0"/>
              </a:rPr>
              <a:t>At your table – discuss:</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How can we more effectively use the Library Map of the World to strengthen the voice of libraries and to build a sustainable library field in Sub-Saharan Africa region and each country within it?</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What can you do to help achieving it?</a:t>
            </a:r>
          </a:p>
        </p:txBody>
      </p:sp>
    </p:spTree>
    <p:extLst>
      <p:ext uri="{BB962C8B-B14F-4D97-AF65-F5344CB8AC3E}">
        <p14:creationId xmlns:p14="http://schemas.microsoft.com/office/powerpoint/2010/main" val="10199042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350339"/>
            <a:ext cx="3941890" cy="2157322"/>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407726260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910295" y="0"/>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Lunch</a:t>
            </a:r>
          </a:p>
        </p:txBody>
      </p:sp>
      <p:pic>
        <p:nvPicPr>
          <p:cNvPr id="10" name="Picture 9">
            <a:extLst>
              <a:ext uri="{FF2B5EF4-FFF2-40B4-BE49-F238E27FC236}">
                <a16:creationId xmlns:a16="http://schemas.microsoft.com/office/drawing/2014/main" id="{93812450-577F-0DA0-2BEE-5BCC38445170}"/>
              </a:ext>
            </a:extLst>
          </p:cNvPr>
          <p:cNvPicPr>
            <a:picLocks noChangeAspect="1"/>
          </p:cNvPicPr>
          <p:nvPr/>
        </p:nvPicPr>
        <p:blipFill>
          <a:blip r:embed="rId2"/>
          <a:stretch>
            <a:fillRect/>
          </a:stretch>
        </p:blipFill>
        <p:spPr>
          <a:xfrm>
            <a:off x="6706015" y="0"/>
            <a:ext cx="5485985" cy="6858000"/>
          </a:xfrm>
          <a:prstGeom prst="rect">
            <a:avLst/>
          </a:prstGeom>
        </p:spPr>
      </p:pic>
      <p:sp>
        <p:nvSpPr>
          <p:cNvPr id="3" name="TextBox 2">
            <a:extLst>
              <a:ext uri="{FF2B5EF4-FFF2-40B4-BE49-F238E27FC236}">
                <a16:creationId xmlns:a16="http://schemas.microsoft.com/office/drawing/2014/main" id="{B0719181-91EE-5122-A8B5-15C31701BB19}"/>
              </a:ext>
            </a:extLst>
          </p:cNvPr>
          <p:cNvSpPr txBox="1"/>
          <p:nvPr/>
        </p:nvSpPr>
        <p:spPr>
          <a:xfrm>
            <a:off x="6706015" y="6334780"/>
            <a:ext cx="5485985" cy="523220"/>
          </a:xfrm>
          <a:prstGeom prst="rect">
            <a:avLst/>
          </a:prstGeom>
          <a:noFill/>
        </p:spPr>
        <p:txBody>
          <a:bodyPr wrap="square">
            <a:spAutoFit/>
          </a:bodyPr>
          <a:lstStyle/>
          <a:p>
            <a:pPr algn="r"/>
            <a:r>
              <a:rPr lang="en-GB" sz="1400" dirty="0">
                <a:solidFill>
                  <a:schemeClr val="bg1"/>
                </a:solidFill>
                <a:latin typeface="Univers" panose="020B0503020202020204" pitchFamily="34" charset="0"/>
              </a:rPr>
              <a:t>Photo: Keesha's Kitchen on </a:t>
            </a:r>
            <a:r>
              <a:rPr lang="en-GB" sz="1400" dirty="0" err="1">
                <a:solidFill>
                  <a:schemeClr val="bg1"/>
                </a:solidFill>
                <a:latin typeface="Univers" panose="020B0503020202020204" pitchFamily="34" charset="0"/>
              </a:rPr>
              <a:t>Unsplash</a:t>
            </a:r>
            <a:r>
              <a:rPr lang="en-GB" sz="1400" dirty="0">
                <a:solidFill>
                  <a:schemeClr val="bg1"/>
                </a:solidFill>
                <a:latin typeface="Univers" panose="020B0503020202020204" pitchFamily="34" charset="0"/>
              </a:rPr>
              <a:t>, https://unsplash.com/photos/_y325luZNUs</a:t>
            </a:r>
          </a:p>
        </p:txBody>
      </p:sp>
    </p:spTree>
    <p:extLst>
      <p:ext uri="{BB962C8B-B14F-4D97-AF65-F5344CB8AC3E}">
        <p14:creationId xmlns:p14="http://schemas.microsoft.com/office/powerpoint/2010/main" val="285073701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Why advocacy matters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641479780"/>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0" y="0"/>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579247" y="1065362"/>
            <a:ext cx="3658065" cy="554447"/>
          </a:xfrm>
          <a:prstGeom prst="rect">
            <a:avLst/>
          </a:prstGeom>
        </p:spPr>
        <p:txBody>
          <a:bodyPr wrap="square" lIns="0" tIns="0" rIns="0" bIns="0" rtlCol="0" anchor="t">
            <a:spAutoFit/>
          </a:bodyPr>
          <a:lstStyle/>
          <a:p>
            <a:pPr>
              <a:lnSpc>
                <a:spcPts val="4510"/>
              </a:lnSpc>
            </a:pPr>
            <a:r>
              <a:rPr lang="en-US" sz="3600" b="1" spc="220" dirty="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99758" y="2198959"/>
            <a:ext cx="6885213" cy="139192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Testing advocacy assumptions</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pic>
        <p:nvPicPr>
          <p:cNvPr id="11" name="Picture 10" descr="A person jumping over a pink object&#10;&#10;Description automatically generated">
            <a:extLst>
              <a:ext uri="{FF2B5EF4-FFF2-40B4-BE49-F238E27FC236}">
                <a16:creationId xmlns:a16="http://schemas.microsoft.com/office/drawing/2014/main" id="{60311036-BD71-F369-6AC9-012B00A5B6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4977" y="2173194"/>
            <a:ext cx="1979679" cy="1979679"/>
          </a:xfrm>
          <a:prstGeom prst="rect">
            <a:avLst/>
          </a:prstGeom>
        </p:spPr>
      </p:pic>
    </p:spTree>
    <p:extLst>
      <p:ext uri="{BB962C8B-B14F-4D97-AF65-F5344CB8AC3E}">
        <p14:creationId xmlns:p14="http://schemas.microsoft.com/office/powerpoint/2010/main" val="2412939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1046262"/>
            <a:ext cx="10946391" cy="738664"/>
          </a:xfrm>
          <a:prstGeom prst="rect">
            <a:avLst/>
          </a:prstGeom>
        </p:spPr>
        <p:txBody>
          <a:bodyPr wrap="square" lIns="0" tIns="0" rIns="0" bIns="0" rtlCol="0" anchor="t">
            <a:spAutoFit/>
          </a:bodyPr>
          <a:lstStyle/>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R = Relevant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591842"/>
            <a:ext cx="10338968" cy="2277547"/>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Who do you need to take this action now?</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How does your action align with other things you do?</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Why is result important for your community, library field?</a:t>
            </a:r>
          </a:p>
        </p:txBody>
      </p:sp>
      <p:pic>
        <p:nvPicPr>
          <p:cNvPr id="6" name="Picture 5" descr="Icon&#10;&#10;Description automatically generated">
            <a:extLst>
              <a:ext uri="{FF2B5EF4-FFF2-40B4-BE49-F238E27FC236}">
                <a16:creationId xmlns:a16="http://schemas.microsoft.com/office/drawing/2014/main" id="{792AF940-2B13-184B-3AE7-9E40ED8E1E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9607" y="446185"/>
            <a:ext cx="1742199" cy="1742199"/>
          </a:xfrm>
          <a:prstGeom prst="rect">
            <a:avLst/>
          </a:prstGeom>
        </p:spPr>
      </p:pic>
    </p:spTree>
    <p:extLst>
      <p:ext uri="{BB962C8B-B14F-4D97-AF65-F5344CB8AC3E}">
        <p14:creationId xmlns:p14="http://schemas.microsoft.com/office/powerpoint/2010/main" val="208409597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1107996"/>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Testing advocacy assumptions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45585"/>
            <a:ext cx="10338968" cy="2677656"/>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Decide where you stand (literally) on the following:</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In my country, does lobbying have a good or a bad reputation?</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Are lobbying and advocacy the same thing?</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Is advocacy just a job for senior librarians?</a:t>
            </a:r>
          </a:p>
        </p:txBody>
      </p:sp>
    </p:spTree>
    <p:extLst>
      <p:ext uri="{BB962C8B-B14F-4D97-AF65-F5344CB8AC3E}">
        <p14:creationId xmlns:p14="http://schemas.microsoft.com/office/powerpoint/2010/main" val="153403420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177884" y="2690336"/>
            <a:ext cx="3403600" cy="1477328"/>
          </a:xfrm>
          <a:prstGeom prst="rect">
            <a:avLst/>
          </a:prstGeom>
        </p:spPr>
        <p:txBody>
          <a:bodyPr wrap="square" lIns="0" tIns="0" rIns="0" bIns="0" rtlCol="0" anchor="t">
            <a:spAutoFit/>
          </a:bodyPr>
          <a:lstStyle/>
          <a:p>
            <a:pPr defTabSz="609630"/>
            <a:r>
              <a:rPr lang="en-US" sz="4800" b="1" spc="140" dirty="0">
                <a:solidFill>
                  <a:srgbClr val="49403C"/>
                </a:solidFill>
                <a:latin typeface="Arial Black" panose="020B0604020202020204" pitchFamily="34" charset="0"/>
              </a:rPr>
              <a:t>Why we advocate</a:t>
            </a:r>
          </a:p>
        </p:txBody>
      </p:sp>
      <p:grpSp>
        <p:nvGrpSpPr>
          <p:cNvPr id="9" name="Group 3">
            <a:extLst>
              <a:ext uri="{FF2B5EF4-FFF2-40B4-BE49-F238E27FC236}">
                <a16:creationId xmlns:a16="http://schemas.microsoft.com/office/drawing/2014/main" id="{14BB0DA9-642D-02AE-3B4F-C8D4DE6420BF}"/>
              </a:ext>
            </a:extLst>
          </p:cNvPr>
          <p:cNvGrpSpPr/>
          <p:nvPr/>
        </p:nvGrpSpPr>
        <p:grpSpPr>
          <a:xfrm rot="10800000">
            <a:off x="5806489" y="0"/>
            <a:ext cx="1778548" cy="6858000"/>
            <a:chOff x="0" y="0"/>
            <a:chExt cx="3422705" cy="14540791"/>
          </a:xfrm>
        </p:grpSpPr>
        <p:sp>
          <p:nvSpPr>
            <p:cNvPr id="10" name="AutoShape 4">
              <a:extLst>
                <a:ext uri="{FF2B5EF4-FFF2-40B4-BE49-F238E27FC236}">
                  <a16:creationId xmlns:a16="http://schemas.microsoft.com/office/drawing/2014/main" id="{357E0957-BEE4-BFB7-2CF3-D88A4D87926E}"/>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11" name="AutoShape 5">
              <a:extLst>
                <a:ext uri="{FF2B5EF4-FFF2-40B4-BE49-F238E27FC236}">
                  <a16:creationId xmlns:a16="http://schemas.microsoft.com/office/drawing/2014/main" id="{3FA422ED-C734-B2E1-6B5D-1853EA8C3071}"/>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12" name="AutoShape 6">
              <a:extLst>
                <a:ext uri="{FF2B5EF4-FFF2-40B4-BE49-F238E27FC236}">
                  <a16:creationId xmlns:a16="http://schemas.microsoft.com/office/drawing/2014/main" id="{BF8F1121-BC4C-CF93-2B39-99C7DCE9DF04}"/>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pic>
        <p:nvPicPr>
          <p:cNvPr id="5" name="Picture 4" descr="A person holding a megaphone&#10;&#10;Description automatically generated">
            <a:extLst>
              <a:ext uri="{FF2B5EF4-FFF2-40B4-BE49-F238E27FC236}">
                <a16:creationId xmlns:a16="http://schemas.microsoft.com/office/drawing/2014/main" id="{124DF39C-5402-2CFB-074C-C80AC4C815F4}"/>
              </a:ext>
            </a:extLst>
          </p:cNvPr>
          <p:cNvPicPr>
            <a:picLocks noChangeAspect="1"/>
          </p:cNvPicPr>
          <p:nvPr/>
        </p:nvPicPr>
        <p:blipFill rotWithShape="1">
          <a:blip r:embed="rId3">
            <a:extLst>
              <a:ext uri="{28A0092B-C50C-407E-A947-70E740481C1C}">
                <a14:useLocalDpi xmlns:a14="http://schemas.microsoft.com/office/drawing/2010/main" val="0"/>
              </a:ext>
            </a:extLst>
          </a:blip>
          <a:srcRect l="37289" r="6406"/>
          <a:stretch/>
        </p:blipFill>
        <p:spPr>
          <a:xfrm>
            <a:off x="1" y="0"/>
            <a:ext cx="5792663" cy="6858000"/>
          </a:xfrm>
          <a:prstGeom prst="rect">
            <a:avLst/>
          </a:prstGeom>
        </p:spPr>
      </p:pic>
    </p:spTree>
    <p:extLst>
      <p:ext uri="{BB962C8B-B14F-4D97-AF65-F5344CB8AC3E}">
        <p14:creationId xmlns:p14="http://schemas.microsoft.com/office/powerpoint/2010/main" val="427155664"/>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96710"/>
            <a:ext cx="10946391" cy="738664"/>
          </a:xfrm>
          <a:prstGeom prst="rect">
            <a:avLst/>
          </a:prstGeom>
        </p:spPr>
        <p:txBody>
          <a:bodyPr wrap="square" lIns="0" tIns="0" rIns="0" bIns="0" rtlCol="0" anchor="t">
            <a:spAutoFit/>
          </a:bodyPr>
          <a:lstStyle/>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Why we advocate?</a:t>
            </a:r>
          </a:p>
        </p:txBody>
      </p:sp>
      <p:sp>
        <p:nvSpPr>
          <p:cNvPr id="6" name="TextBox 4">
            <a:extLst>
              <a:ext uri="{FF2B5EF4-FFF2-40B4-BE49-F238E27FC236}">
                <a16:creationId xmlns:a16="http://schemas.microsoft.com/office/drawing/2014/main" id="{F880D4E1-A4A6-1DA9-7A81-652971BF6D6B}"/>
              </a:ext>
            </a:extLst>
          </p:cNvPr>
          <p:cNvSpPr txBox="1"/>
          <p:nvPr/>
        </p:nvSpPr>
        <p:spPr>
          <a:xfrm>
            <a:off x="846035" y="1618969"/>
            <a:ext cx="10338968" cy="1477328"/>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Because we rely on the support of our funders and communities in order, in turn, to be able to give back to them</a:t>
            </a:r>
          </a:p>
        </p:txBody>
      </p:sp>
      <p:sp>
        <p:nvSpPr>
          <p:cNvPr id="8" name="Oval 7">
            <a:extLst>
              <a:ext uri="{FF2B5EF4-FFF2-40B4-BE49-F238E27FC236}">
                <a16:creationId xmlns:a16="http://schemas.microsoft.com/office/drawing/2014/main" id="{B7ED9F9E-A4AC-48A7-07F2-C6FF533F3BAF}"/>
              </a:ext>
            </a:extLst>
          </p:cNvPr>
          <p:cNvSpPr/>
          <p:nvPr/>
        </p:nvSpPr>
        <p:spPr>
          <a:xfrm>
            <a:off x="2506894" y="3570502"/>
            <a:ext cx="2427415" cy="2296330"/>
          </a:xfrm>
          <a:prstGeom prst="ellipse">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2000" b="1" dirty="0">
                <a:latin typeface="Arial Black" panose="020B0A04020102020204" pitchFamily="34" charset="0"/>
              </a:rPr>
              <a:t>Libraries</a:t>
            </a:r>
            <a:endParaRPr lang="en-GB" sz="2000" b="1" dirty="0">
              <a:latin typeface="Arial Black" panose="020B0A04020102020204" pitchFamily="34" charset="0"/>
            </a:endParaRPr>
          </a:p>
        </p:txBody>
      </p:sp>
      <p:sp>
        <p:nvSpPr>
          <p:cNvPr id="9" name="Oval 8">
            <a:extLst>
              <a:ext uri="{FF2B5EF4-FFF2-40B4-BE49-F238E27FC236}">
                <a16:creationId xmlns:a16="http://schemas.microsoft.com/office/drawing/2014/main" id="{8D135680-3AAD-50CB-8D0F-74E5CBC0AB0F}"/>
              </a:ext>
            </a:extLst>
          </p:cNvPr>
          <p:cNvSpPr/>
          <p:nvPr/>
        </p:nvSpPr>
        <p:spPr>
          <a:xfrm>
            <a:off x="6665981" y="3570501"/>
            <a:ext cx="2427415" cy="2296331"/>
          </a:xfrm>
          <a:prstGeom prst="ellipse">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600" b="1" dirty="0">
                <a:latin typeface="Arial Black" panose="020B0A04020102020204" pitchFamily="34" charset="0"/>
              </a:rPr>
              <a:t>Communities</a:t>
            </a:r>
            <a:endParaRPr lang="en-GB" sz="1400" b="1" dirty="0">
              <a:latin typeface="Arial Black" panose="020B0A04020102020204" pitchFamily="34" charset="0"/>
            </a:endParaRPr>
          </a:p>
        </p:txBody>
      </p:sp>
      <p:sp>
        <p:nvSpPr>
          <p:cNvPr id="10" name="Arrow: Curved Up 9">
            <a:extLst>
              <a:ext uri="{FF2B5EF4-FFF2-40B4-BE49-F238E27FC236}">
                <a16:creationId xmlns:a16="http://schemas.microsoft.com/office/drawing/2014/main" id="{6782FC8A-B980-BD79-50C1-B003F8A4C4B3}"/>
              </a:ext>
            </a:extLst>
          </p:cNvPr>
          <p:cNvSpPr/>
          <p:nvPr/>
        </p:nvSpPr>
        <p:spPr>
          <a:xfrm>
            <a:off x="4934309" y="5386443"/>
            <a:ext cx="1890445" cy="441789"/>
          </a:xfrm>
          <a:prstGeom prst="curvedUpArrow">
            <a:avLst>
              <a:gd name="adj1" fmla="val 61627"/>
              <a:gd name="adj2" fmla="val 127358"/>
              <a:gd name="adj3" fmla="val 25000"/>
            </a:avLst>
          </a:prstGeom>
          <a:solidFill>
            <a:schemeClr val="bg1"/>
          </a:solidFill>
          <a:ln w="571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Arrow: Curved Up 10">
            <a:extLst>
              <a:ext uri="{FF2B5EF4-FFF2-40B4-BE49-F238E27FC236}">
                <a16:creationId xmlns:a16="http://schemas.microsoft.com/office/drawing/2014/main" id="{D9B22CF2-C79C-33D2-3512-AC7673A0D72A}"/>
              </a:ext>
            </a:extLst>
          </p:cNvPr>
          <p:cNvSpPr/>
          <p:nvPr/>
        </p:nvSpPr>
        <p:spPr>
          <a:xfrm rot="10800000">
            <a:off x="4845978" y="3731786"/>
            <a:ext cx="1890445" cy="441789"/>
          </a:xfrm>
          <a:prstGeom prst="curvedUpArrow">
            <a:avLst>
              <a:gd name="adj1" fmla="val 61627"/>
              <a:gd name="adj2" fmla="val 127358"/>
              <a:gd name="adj3" fmla="val 25000"/>
            </a:avLst>
          </a:prstGeom>
          <a:solidFill>
            <a:schemeClr val="bg1"/>
          </a:solidFill>
          <a:ln w="571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TextBox 11">
            <a:extLst>
              <a:ext uri="{FF2B5EF4-FFF2-40B4-BE49-F238E27FC236}">
                <a16:creationId xmlns:a16="http://schemas.microsoft.com/office/drawing/2014/main" id="{A6B37152-0160-BABD-C104-E1EE10D3A684}"/>
              </a:ext>
            </a:extLst>
          </p:cNvPr>
          <p:cNvSpPr txBox="1"/>
          <p:nvPr/>
        </p:nvSpPr>
        <p:spPr>
          <a:xfrm>
            <a:off x="5013789" y="3155635"/>
            <a:ext cx="2003460" cy="461665"/>
          </a:xfrm>
          <a:prstGeom prst="rect">
            <a:avLst/>
          </a:prstGeom>
          <a:noFill/>
        </p:spPr>
        <p:txBody>
          <a:bodyPr wrap="square" rtlCol="0">
            <a:spAutoFit/>
          </a:bodyPr>
          <a:lstStyle/>
          <a:p>
            <a:r>
              <a:rPr lang="nl-NL" sz="2400" dirty="0">
                <a:latin typeface="Arial Black" panose="020B0A04020102020204" pitchFamily="34" charset="0"/>
              </a:rPr>
              <a:t>invest in</a:t>
            </a:r>
            <a:endParaRPr lang="en-GB" sz="2400" dirty="0">
              <a:latin typeface="Arial Black" panose="020B0A04020102020204" pitchFamily="34" charset="0"/>
            </a:endParaRPr>
          </a:p>
        </p:txBody>
      </p:sp>
      <p:sp>
        <p:nvSpPr>
          <p:cNvPr id="13" name="TextBox 12">
            <a:extLst>
              <a:ext uri="{FF2B5EF4-FFF2-40B4-BE49-F238E27FC236}">
                <a16:creationId xmlns:a16="http://schemas.microsoft.com/office/drawing/2014/main" id="{BE51B4F9-85D0-C888-E570-49D4057F5A2C}"/>
              </a:ext>
            </a:extLst>
          </p:cNvPr>
          <p:cNvSpPr txBox="1"/>
          <p:nvPr/>
        </p:nvSpPr>
        <p:spPr>
          <a:xfrm>
            <a:off x="5094270" y="5942718"/>
            <a:ext cx="2003460" cy="461665"/>
          </a:xfrm>
          <a:prstGeom prst="rect">
            <a:avLst/>
          </a:prstGeom>
          <a:noFill/>
        </p:spPr>
        <p:txBody>
          <a:bodyPr wrap="square" rtlCol="0">
            <a:spAutoFit/>
          </a:bodyPr>
          <a:lstStyle/>
          <a:p>
            <a:r>
              <a:rPr lang="nl-NL" sz="2400" dirty="0">
                <a:latin typeface="Arial Black" panose="020B0A04020102020204" pitchFamily="34" charset="0"/>
              </a:rPr>
              <a:t>invest in</a:t>
            </a:r>
            <a:endParaRPr lang="en-GB" sz="2400" dirty="0">
              <a:latin typeface="Arial Black" panose="020B0A04020102020204" pitchFamily="34" charset="0"/>
            </a:endParaRPr>
          </a:p>
        </p:txBody>
      </p:sp>
    </p:spTree>
    <p:extLst>
      <p:ext uri="{BB962C8B-B14F-4D97-AF65-F5344CB8AC3E}">
        <p14:creationId xmlns:p14="http://schemas.microsoft.com/office/powerpoint/2010/main" val="275555166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257DBDF-EFB5-C3FA-8E07-DC976B6A85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6989" y="-2119"/>
            <a:ext cx="6862239" cy="6862239"/>
          </a:xfrm>
          <a:prstGeom prst="rect">
            <a:avLst/>
          </a:prstGeom>
        </p:spPr>
      </p:pic>
      <p:sp>
        <p:nvSpPr>
          <p:cNvPr id="3" name="TextBox 7">
            <a:extLst>
              <a:ext uri="{FF2B5EF4-FFF2-40B4-BE49-F238E27FC236}">
                <a16:creationId xmlns:a16="http://schemas.microsoft.com/office/drawing/2014/main" id="{135B3292-82CA-7E48-6AF6-66461D5A2ABF}"/>
              </a:ext>
            </a:extLst>
          </p:cNvPr>
          <p:cNvSpPr txBox="1"/>
          <p:nvPr/>
        </p:nvSpPr>
        <p:spPr>
          <a:xfrm>
            <a:off x="282157" y="2688134"/>
            <a:ext cx="2444832" cy="156966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2400" b="1" dirty="0">
                <a:solidFill>
                  <a:schemeClr val="tx1">
                    <a:lumMod val="75000"/>
                    <a:lumOff val="25000"/>
                  </a:schemeClr>
                </a:solidFill>
                <a:latin typeface="Arial Black" panose="020B0A04020102020204" pitchFamily="34" charset="0"/>
              </a:rPr>
              <a:t>Contribution of different ministries/ agencies</a:t>
            </a:r>
          </a:p>
        </p:txBody>
      </p:sp>
      <p:sp>
        <p:nvSpPr>
          <p:cNvPr id="4" name="TextBox 8">
            <a:extLst>
              <a:ext uri="{FF2B5EF4-FFF2-40B4-BE49-F238E27FC236}">
                <a16:creationId xmlns:a16="http://schemas.microsoft.com/office/drawing/2014/main" id="{7925625A-7A44-5DC5-4554-A11B9E3E70CE}"/>
              </a:ext>
            </a:extLst>
          </p:cNvPr>
          <p:cNvSpPr txBox="1"/>
          <p:nvPr/>
        </p:nvSpPr>
        <p:spPr>
          <a:xfrm>
            <a:off x="9827564" y="2828835"/>
            <a:ext cx="1955800"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b="1" dirty="0">
                <a:solidFill>
                  <a:schemeClr val="tx1">
                    <a:lumMod val="75000"/>
                    <a:lumOff val="25000"/>
                  </a:schemeClr>
                </a:solidFill>
                <a:latin typeface="Arial Black" panose="020B0A04020102020204" pitchFamily="34" charset="0"/>
              </a:rPr>
              <a:t>Benefits in policy terms</a:t>
            </a:r>
          </a:p>
        </p:txBody>
      </p:sp>
      <p:sp>
        <p:nvSpPr>
          <p:cNvPr id="5" name="TextBox 9">
            <a:extLst>
              <a:ext uri="{FF2B5EF4-FFF2-40B4-BE49-F238E27FC236}">
                <a16:creationId xmlns:a16="http://schemas.microsoft.com/office/drawing/2014/main" id="{937C73D4-E157-FEC3-0BF3-C51053C6DE6E}"/>
              </a:ext>
            </a:extLst>
          </p:cNvPr>
          <p:cNvSpPr txBox="1"/>
          <p:nvPr/>
        </p:nvSpPr>
        <p:spPr>
          <a:xfrm>
            <a:off x="9954042" y="5838390"/>
            <a:ext cx="1955800"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b="1" i="1" dirty="0">
                <a:solidFill>
                  <a:schemeClr val="tx1">
                    <a:lumMod val="75000"/>
                    <a:lumOff val="25000"/>
                  </a:schemeClr>
                </a:solidFill>
                <a:latin typeface="+mj-lt"/>
              </a:rPr>
              <a:t>*Figures are guesswork!</a:t>
            </a:r>
          </a:p>
        </p:txBody>
      </p:sp>
    </p:spTree>
    <p:extLst>
      <p:ext uri="{BB962C8B-B14F-4D97-AF65-F5344CB8AC3E}">
        <p14:creationId xmlns:p14="http://schemas.microsoft.com/office/powerpoint/2010/main" val="2108269289"/>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1231106"/>
          </a:xfrm>
          <a:prstGeom prst="rect">
            <a:avLst/>
          </a:prstGeom>
        </p:spPr>
        <p:txBody>
          <a:bodyPr wrap="square" lIns="0" tIns="0" rIns="0" bIns="0" rtlCol="0" anchor="t">
            <a:spAutoFit/>
          </a:bodyPr>
          <a:lstStyle/>
          <a:p>
            <a:r>
              <a:rPr lang="en-US" sz="4000" spc="210" dirty="0">
                <a:solidFill>
                  <a:schemeClr val="tx1">
                    <a:lumMod val="75000"/>
                    <a:lumOff val="25000"/>
                  </a:schemeClr>
                </a:solidFill>
                <a:latin typeface="Arial Black" panose="020B0604020202020204" pitchFamily="34" charset="0"/>
              </a:rPr>
              <a:t>Securing and diversifying sources of support for libraries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296251"/>
            <a:ext cx="10338968" cy="3262432"/>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As ‘external’ factors, libraries rely on both laws and funding in order to succeed</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Decision-makers need to make trade-offs (sympathy isn’t enough)</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Our future is safest when we can rely both on champions and broad alliances that support libraries</a:t>
            </a:r>
          </a:p>
        </p:txBody>
      </p:sp>
    </p:spTree>
    <p:extLst>
      <p:ext uri="{BB962C8B-B14F-4D97-AF65-F5344CB8AC3E}">
        <p14:creationId xmlns:p14="http://schemas.microsoft.com/office/powerpoint/2010/main" val="141031887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921F0F1D-1AB9-66E0-CC01-1D84F5978B07}"/>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5D7BFAFB-66B9-6302-0C36-64D9578E3D46}"/>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A8B5971-4802-026D-0379-19AFFED32D8D}"/>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CB36698B-3F34-2A29-8850-637651E85B64}"/>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6" name="TextBox 2">
            <a:extLst>
              <a:ext uri="{FF2B5EF4-FFF2-40B4-BE49-F238E27FC236}">
                <a16:creationId xmlns:a16="http://schemas.microsoft.com/office/drawing/2014/main" id="{34C27579-2273-E07C-A5A1-1BBC2D140A5D}"/>
              </a:ext>
            </a:extLst>
          </p:cNvPr>
          <p:cNvSpPr txBox="1"/>
          <p:nvPr/>
        </p:nvSpPr>
        <p:spPr>
          <a:xfrm>
            <a:off x="1369623" y="1097041"/>
            <a:ext cx="9873378" cy="452431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400" b="1" i="0" u="none" strike="noStrike" kern="1200" cap="none" spc="0" normalizeH="0" baseline="0" noProof="0" dirty="0">
                <a:ln>
                  <a:noFill/>
                </a:ln>
                <a:solidFill>
                  <a:schemeClr val="tx1">
                    <a:lumMod val="75000"/>
                    <a:lumOff val="25000"/>
                  </a:schemeClr>
                </a:solidFill>
                <a:effectLst/>
                <a:uLnTx/>
                <a:uFillTx/>
                <a:latin typeface="+mj-lt"/>
                <a:ea typeface="+mn-ea"/>
                <a:cs typeface="+mn-cs"/>
              </a:rPr>
              <a:t>From</a:t>
            </a: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3400" b="0" u="none" strike="noStrike" kern="1200" cap="none" spc="0" normalizeH="0" baseline="0" noProof="0" dirty="0">
                <a:ln>
                  <a:noFill/>
                </a:ln>
                <a:solidFill>
                  <a:prstClr val="black"/>
                </a:solidFill>
                <a:effectLst/>
                <a:uLnTx/>
                <a:uFillTx/>
                <a:latin typeface="+mj-lt"/>
                <a:ea typeface="+mn-ea"/>
                <a:cs typeface="+mn-cs"/>
              </a:rPr>
              <a:t>Libraries are the answer. What was the question again?</a:t>
            </a: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4400" b="1" i="0" u="none" strike="noStrike" kern="1200" cap="none" spc="0" normalizeH="0" baseline="0" noProof="0" dirty="0">
                <a:ln>
                  <a:noFill/>
                </a:ln>
                <a:solidFill>
                  <a:schemeClr val="tx1">
                    <a:lumMod val="75000"/>
                    <a:lumOff val="25000"/>
                  </a:schemeClr>
                </a:solidFill>
                <a:effectLst/>
                <a:uLnTx/>
                <a:uFillTx/>
                <a:latin typeface="+mj-lt"/>
                <a:ea typeface="+mn-ea"/>
                <a:cs typeface="+mn-cs"/>
              </a:rPr>
              <a:t>To</a:t>
            </a:r>
            <a:endParaRPr kumimoji="0" lang="en-US" sz="3600" b="1" i="0" u="none" strike="noStrike" kern="1200" cap="none" spc="0" normalizeH="0" baseline="0" noProof="0" dirty="0">
              <a:ln>
                <a:noFill/>
              </a:ln>
              <a:solidFill>
                <a:schemeClr val="tx1">
                  <a:lumMod val="75000"/>
                  <a:lumOff val="25000"/>
                </a:schemeClr>
              </a:solidFill>
              <a:effectLst/>
              <a:uLnTx/>
              <a:uFillTx/>
              <a:latin typeface="+mj-lt"/>
              <a:ea typeface="+mn-ea"/>
              <a:cs typeface="+mn-cs"/>
            </a:endParaRPr>
          </a:p>
          <a:p>
            <a:pPr marL="0" marR="0" lvl="0" indent="0" algn="l" defTabSz="457200" rtl="0" eaLnBrk="1" fontAlgn="auto" latinLnBrk="0" hangingPunct="1">
              <a:lnSpc>
                <a:spcPct val="100000"/>
              </a:lnSpc>
              <a:spcBef>
                <a:spcPts val="0"/>
              </a:spcBef>
              <a:spcAft>
                <a:spcPts val="1200"/>
              </a:spcAft>
              <a:buClrTx/>
              <a:buSzTx/>
              <a:buFontTx/>
              <a:buNone/>
              <a:tabLst/>
              <a:defRPr/>
            </a:pPr>
            <a:r>
              <a:rPr kumimoji="0" lang="en-US" sz="3400" b="0" u="none" strike="noStrike" kern="1200" cap="none" spc="0" normalizeH="0" baseline="0" noProof="0" dirty="0">
                <a:ln>
                  <a:noFill/>
                </a:ln>
                <a:solidFill>
                  <a:prstClr val="black"/>
                </a:solidFill>
                <a:effectLst/>
                <a:uLnTx/>
                <a:uFillTx/>
                <a:latin typeface="+mj-lt"/>
                <a:ea typeface="+mn-ea"/>
                <a:cs typeface="+mn-cs"/>
              </a:rPr>
              <a:t>How can we show that libraries are the answer to the questions decision-makers (and those who influence them) are asking?</a:t>
            </a:r>
          </a:p>
        </p:txBody>
      </p:sp>
    </p:spTree>
    <p:extLst>
      <p:ext uri="{BB962C8B-B14F-4D97-AF65-F5344CB8AC3E}">
        <p14:creationId xmlns:p14="http://schemas.microsoft.com/office/powerpoint/2010/main" val="456363395"/>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513F0C5-DC24-3F10-D074-CAAB714502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160"/>
          <a:stretch/>
        </p:blipFill>
        <p:spPr bwMode="auto">
          <a:xfrm>
            <a:off x="6438900" y="-5965"/>
            <a:ext cx="5753100" cy="686396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7">
            <a:extLst>
              <a:ext uri="{FF2B5EF4-FFF2-40B4-BE49-F238E27FC236}">
                <a16:creationId xmlns:a16="http://schemas.microsoft.com/office/drawing/2014/main" id="{A51FC4E8-0BC8-E791-9466-ACCA7CE7509F}"/>
              </a:ext>
            </a:extLst>
          </p:cNvPr>
          <p:cNvSpPr txBox="1"/>
          <p:nvPr/>
        </p:nvSpPr>
        <p:spPr>
          <a:xfrm>
            <a:off x="6880860" y="6550223"/>
            <a:ext cx="531114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400" dirty="0">
                <a:solidFill>
                  <a:schemeClr val="bg1"/>
                </a:solidFill>
                <a:latin typeface="Univers" panose="020B0503020202020204" pitchFamily="34" charset="0"/>
              </a:rPr>
              <a:t>Photo: Seth Anderson, CC-BY-SA 2.0, bit.ly/3zb2vGb</a:t>
            </a:r>
          </a:p>
        </p:txBody>
      </p:sp>
      <p:sp>
        <p:nvSpPr>
          <p:cNvPr id="5" name="TextBox 5">
            <a:extLst>
              <a:ext uri="{FF2B5EF4-FFF2-40B4-BE49-F238E27FC236}">
                <a16:creationId xmlns:a16="http://schemas.microsoft.com/office/drawing/2014/main" id="{23945EC1-9A0B-03B9-D739-098A72620978}"/>
              </a:ext>
            </a:extLst>
          </p:cNvPr>
          <p:cNvSpPr txBox="1"/>
          <p:nvPr/>
        </p:nvSpPr>
        <p:spPr>
          <a:xfrm>
            <a:off x="842838" y="507769"/>
            <a:ext cx="4910263" cy="2215991"/>
          </a:xfrm>
          <a:prstGeom prst="rect">
            <a:avLst/>
          </a:prstGeom>
        </p:spPr>
        <p:txBody>
          <a:bodyPr wrap="square" lIns="0" tIns="0" rIns="0" bIns="0" rtlCol="0" anchor="t">
            <a:spAutoFit/>
          </a:bodyPr>
          <a:lstStyle/>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What advocacy isn’t</a:t>
            </a:r>
          </a:p>
        </p:txBody>
      </p:sp>
      <p:sp>
        <p:nvSpPr>
          <p:cNvPr id="6" name="TextBox 4">
            <a:extLst>
              <a:ext uri="{FF2B5EF4-FFF2-40B4-BE49-F238E27FC236}">
                <a16:creationId xmlns:a16="http://schemas.microsoft.com/office/drawing/2014/main" id="{4173F2FF-AE89-4A12-0ADF-522C463FDE36}"/>
              </a:ext>
            </a:extLst>
          </p:cNvPr>
          <p:cNvSpPr txBox="1"/>
          <p:nvPr/>
        </p:nvSpPr>
        <p:spPr>
          <a:xfrm>
            <a:off x="842838" y="2945475"/>
            <a:ext cx="5044254" cy="2923877"/>
          </a:xfrm>
          <a:prstGeom prst="rect">
            <a:avLst/>
          </a:prstGeom>
        </p:spPr>
        <p:txBody>
          <a:bodyPr wrap="square" lIns="0" tIns="0" rIns="0" bIns="0" rtlCol="0" anchor="t">
            <a:spAutoFit/>
          </a:bodyPr>
          <a:lstStyle/>
          <a:p>
            <a:pPr marL="457200" indent="-457200">
              <a:spcBef>
                <a:spcPts val="600"/>
              </a:spcBef>
              <a:spcAft>
                <a:spcPts val="600"/>
              </a:spcAft>
              <a:buBlip>
                <a:blip r:embed="rId3"/>
              </a:buBlip>
            </a:pPr>
            <a:r>
              <a:rPr lang="en-US" sz="3200" spc="30" dirty="0">
                <a:solidFill>
                  <a:srgbClr val="49403C"/>
                </a:solidFill>
                <a:latin typeface="Arial" panose="020B0604020202020204" pitchFamily="34" charset="0"/>
              </a:rPr>
              <a:t>A solo activity</a:t>
            </a:r>
          </a:p>
          <a:p>
            <a:pPr marL="457200" indent="-457200">
              <a:spcBef>
                <a:spcPts val="600"/>
              </a:spcBef>
              <a:spcAft>
                <a:spcPts val="600"/>
              </a:spcAft>
              <a:buBlip>
                <a:blip r:embed="rId3"/>
              </a:buBlip>
            </a:pPr>
            <a:r>
              <a:rPr lang="en-US" sz="3200" spc="30" dirty="0">
                <a:solidFill>
                  <a:srgbClr val="49403C"/>
                </a:solidFill>
                <a:latin typeface="Arial" panose="020B0604020202020204" pitchFamily="34" charset="0"/>
              </a:rPr>
              <a:t>Just about lobbying</a:t>
            </a:r>
          </a:p>
          <a:p>
            <a:pPr marL="457200" indent="-457200">
              <a:spcBef>
                <a:spcPts val="600"/>
              </a:spcBef>
              <a:spcAft>
                <a:spcPts val="600"/>
              </a:spcAft>
              <a:buBlip>
                <a:blip r:embed="rId3"/>
              </a:buBlip>
            </a:pPr>
            <a:r>
              <a:rPr lang="en-US" sz="3200" spc="30" dirty="0">
                <a:solidFill>
                  <a:srgbClr val="49403C"/>
                </a:solidFill>
                <a:latin typeface="Arial" panose="020B0604020202020204" pitchFamily="34" charset="0"/>
              </a:rPr>
              <a:t>A single skill</a:t>
            </a:r>
          </a:p>
          <a:p>
            <a:pPr marL="457200" indent="-457200">
              <a:spcBef>
                <a:spcPts val="600"/>
              </a:spcBef>
              <a:spcAft>
                <a:spcPts val="600"/>
              </a:spcAft>
              <a:buBlip>
                <a:blip r:embed="rId3"/>
              </a:buBlip>
            </a:pPr>
            <a:r>
              <a:rPr lang="en-US" sz="3200" spc="30" dirty="0">
                <a:solidFill>
                  <a:srgbClr val="49403C"/>
                </a:solidFill>
                <a:latin typeface="Arial" panose="020B0604020202020204" pitchFamily="34" charset="0"/>
              </a:rPr>
              <a:t>Something that you can’t do</a:t>
            </a:r>
          </a:p>
        </p:txBody>
      </p:sp>
    </p:spTree>
    <p:extLst>
      <p:ext uri="{BB962C8B-B14F-4D97-AF65-F5344CB8AC3E}">
        <p14:creationId xmlns:p14="http://schemas.microsoft.com/office/powerpoint/2010/main" val="33884655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0" y="0"/>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579247" y="1065362"/>
            <a:ext cx="3658065" cy="554447"/>
          </a:xfrm>
          <a:prstGeom prst="rect">
            <a:avLst/>
          </a:prstGeom>
        </p:spPr>
        <p:txBody>
          <a:bodyPr wrap="square" lIns="0" tIns="0" rIns="0" bIns="0" rtlCol="0" anchor="t">
            <a:spAutoFit/>
          </a:bodyPr>
          <a:lstStyle/>
          <a:p>
            <a:pPr>
              <a:lnSpc>
                <a:spcPts val="4510"/>
              </a:lnSpc>
            </a:pPr>
            <a:r>
              <a:rPr lang="en-US" sz="3600" b="1" spc="220" dirty="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99758" y="2198959"/>
            <a:ext cx="6885213" cy="2110065"/>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Do the library advocate personality test</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pic>
        <p:nvPicPr>
          <p:cNvPr id="10" name="Picture 9" descr="A black tablet with a blue screen&#10;&#10;Description automatically generated">
            <a:extLst>
              <a:ext uri="{FF2B5EF4-FFF2-40B4-BE49-F238E27FC236}">
                <a16:creationId xmlns:a16="http://schemas.microsoft.com/office/drawing/2014/main" id="{A666296A-7BF7-424A-85EE-49ED7A5EDA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574" y="2388748"/>
            <a:ext cx="1730485" cy="1730485"/>
          </a:xfrm>
          <a:prstGeom prst="rect">
            <a:avLst/>
          </a:prstGeom>
        </p:spPr>
      </p:pic>
    </p:spTree>
    <p:extLst>
      <p:ext uri="{BB962C8B-B14F-4D97-AF65-F5344CB8AC3E}">
        <p14:creationId xmlns:p14="http://schemas.microsoft.com/office/powerpoint/2010/main" val="4200447256"/>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1107996"/>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Do the library advocate personality test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666792"/>
            <a:ext cx="6626474" cy="2277547"/>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Go to: </a:t>
            </a:r>
            <a:r>
              <a:rPr lang="en-US" sz="3200" spc="30" dirty="0">
                <a:solidFill>
                  <a:srgbClr val="49403C"/>
                </a:solidFill>
                <a:latin typeface="Arial" panose="020B0604020202020204" pitchFamily="34" charset="0"/>
                <a:hlinkClick r:id="rId3"/>
              </a:rPr>
              <a:t>https://bit.ly/LibraryAdvocateQuiz</a:t>
            </a:r>
            <a:r>
              <a:rPr lang="en-US" sz="3200" spc="30" dirty="0">
                <a:solidFill>
                  <a:srgbClr val="49403C"/>
                </a:solidFill>
                <a:latin typeface="Arial" panose="020B0604020202020204" pitchFamily="34" charset="0"/>
              </a:rPr>
              <a:t> </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Take the test</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Share your results!</a:t>
            </a:r>
          </a:p>
        </p:txBody>
      </p:sp>
      <p:pic>
        <p:nvPicPr>
          <p:cNvPr id="9" name="Picture 8" descr="A qr code on a white background&#10;&#10;Description automatically generated">
            <a:extLst>
              <a:ext uri="{FF2B5EF4-FFF2-40B4-BE49-F238E27FC236}">
                <a16:creationId xmlns:a16="http://schemas.microsoft.com/office/drawing/2014/main" id="{9493230E-4AA4-0C7D-035A-D4A2BF9513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2682" y="2078529"/>
            <a:ext cx="3786480" cy="3786480"/>
          </a:xfrm>
          <a:prstGeom prst="rect">
            <a:avLst/>
          </a:prstGeom>
        </p:spPr>
      </p:pic>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1468527489"/>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723652"/>
            <a:ext cx="10946391" cy="738664"/>
          </a:xfrm>
          <a:prstGeom prst="rect">
            <a:avLst/>
          </a:prstGeom>
        </p:spPr>
        <p:txBody>
          <a:bodyPr wrap="square" lIns="0" tIns="0" rIns="0" bIns="0" rtlCol="0" anchor="t">
            <a:spAutoFit/>
          </a:bodyPr>
          <a:lstStyle/>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8 Dimensions of Advocacy</a:t>
            </a:r>
          </a:p>
        </p:txBody>
      </p:sp>
      <p:sp>
        <p:nvSpPr>
          <p:cNvPr id="6" name="TextBox 4">
            <a:extLst>
              <a:ext uri="{FF2B5EF4-FFF2-40B4-BE49-F238E27FC236}">
                <a16:creationId xmlns:a16="http://schemas.microsoft.com/office/drawing/2014/main" id="{F880D4E1-A4A6-1DA9-7A81-652971BF6D6B}"/>
              </a:ext>
            </a:extLst>
          </p:cNvPr>
          <p:cNvSpPr txBox="1"/>
          <p:nvPr/>
        </p:nvSpPr>
        <p:spPr>
          <a:xfrm>
            <a:off x="1493502" y="1679295"/>
            <a:ext cx="10338968" cy="4524315"/>
          </a:xfrm>
          <a:prstGeom prst="rect">
            <a:avLst/>
          </a:prstGeom>
        </p:spPr>
        <p:txBody>
          <a:bodyPr wrap="square" lIns="0" tIns="0" rIns="0" bIns="0" rtlCol="0" anchor="t">
            <a:spAutoFit/>
          </a:bodyPr>
          <a:lstStyle/>
          <a:p>
            <a:pPr marL="514350" indent="-514350">
              <a:spcBef>
                <a:spcPts val="600"/>
              </a:spcBef>
              <a:spcAft>
                <a:spcPts val="600"/>
              </a:spcAft>
              <a:buFont typeface="+mj-lt"/>
              <a:buAutoNum type="arabicParenR"/>
            </a:pPr>
            <a:r>
              <a:rPr lang="en-GB" sz="2800" spc="30" dirty="0">
                <a:solidFill>
                  <a:srgbClr val="49403C"/>
                </a:solidFill>
                <a:latin typeface="Arial" panose="020B0604020202020204" pitchFamily="34" charset="0"/>
              </a:rPr>
              <a:t>Understanding the landscape</a:t>
            </a:r>
          </a:p>
          <a:p>
            <a:pPr marL="514350" indent="-514350">
              <a:spcBef>
                <a:spcPts val="600"/>
              </a:spcBef>
              <a:spcAft>
                <a:spcPts val="600"/>
              </a:spcAft>
              <a:buFont typeface="+mj-lt"/>
              <a:buAutoNum type="arabicParenR"/>
            </a:pPr>
            <a:r>
              <a:rPr lang="en-GB" sz="2800" spc="30" dirty="0">
                <a:solidFill>
                  <a:srgbClr val="49403C"/>
                </a:solidFill>
                <a:latin typeface="Arial" panose="020B0604020202020204" pitchFamily="34" charset="0"/>
              </a:rPr>
              <a:t>Coordinating your work</a:t>
            </a:r>
          </a:p>
          <a:p>
            <a:pPr marL="514350" indent="-514350">
              <a:spcBef>
                <a:spcPts val="600"/>
              </a:spcBef>
              <a:spcAft>
                <a:spcPts val="600"/>
              </a:spcAft>
              <a:buFont typeface="+mj-lt"/>
              <a:buAutoNum type="arabicParenR"/>
            </a:pPr>
            <a:r>
              <a:rPr lang="en-GB" sz="2800" spc="30" dirty="0">
                <a:solidFill>
                  <a:srgbClr val="49403C"/>
                </a:solidFill>
                <a:latin typeface="Arial" panose="020B0604020202020204" pitchFamily="34" charset="0"/>
              </a:rPr>
              <a:t>Mobilising the field</a:t>
            </a:r>
          </a:p>
          <a:p>
            <a:pPr marL="514350" indent="-514350">
              <a:spcBef>
                <a:spcPts val="600"/>
              </a:spcBef>
              <a:spcAft>
                <a:spcPts val="600"/>
              </a:spcAft>
              <a:buFont typeface="+mj-lt"/>
              <a:buAutoNum type="arabicParenR"/>
            </a:pPr>
            <a:r>
              <a:rPr lang="en-GB" sz="2800" spc="30" dirty="0">
                <a:solidFill>
                  <a:srgbClr val="49403C"/>
                </a:solidFill>
                <a:latin typeface="Arial" panose="020B0604020202020204" pitchFamily="34" charset="0"/>
              </a:rPr>
              <a:t>Gathering evidence</a:t>
            </a:r>
          </a:p>
          <a:p>
            <a:pPr marL="514350" indent="-514350">
              <a:spcBef>
                <a:spcPts val="600"/>
              </a:spcBef>
              <a:spcAft>
                <a:spcPts val="600"/>
              </a:spcAft>
              <a:buFont typeface="+mj-lt"/>
              <a:buAutoNum type="arabicParenR"/>
            </a:pPr>
            <a:r>
              <a:rPr lang="en-GB" sz="2800" spc="30" dirty="0">
                <a:solidFill>
                  <a:srgbClr val="49403C"/>
                </a:solidFill>
                <a:latin typeface="Arial" panose="020B0604020202020204" pitchFamily="34" charset="0"/>
              </a:rPr>
              <a:t>Communication</a:t>
            </a:r>
          </a:p>
          <a:p>
            <a:pPr marL="514350" indent="-514350">
              <a:spcBef>
                <a:spcPts val="600"/>
              </a:spcBef>
              <a:spcAft>
                <a:spcPts val="600"/>
              </a:spcAft>
              <a:buFont typeface="+mj-lt"/>
              <a:buAutoNum type="arabicParenR"/>
            </a:pPr>
            <a:r>
              <a:rPr lang="en-GB" sz="2800" spc="30" dirty="0">
                <a:solidFill>
                  <a:srgbClr val="49403C"/>
                </a:solidFill>
                <a:latin typeface="Arial" panose="020B0604020202020204" pitchFamily="34" charset="0"/>
              </a:rPr>
              <a:t>Building relations with decision-makers</a:t>
            </a:r>
          </a:p>
          <a:p>
            <a:pPr marL="514350" indent="-514350">
              <a:spcBef>
                <a:spcPts val="600"/>
              </a:spcBef>
              <a:spcAft>
                <a:spcPts val="600"/>
              </a:spcAft>
              <a:buFont typeface="+mj-lt"/>
              <a:buAutoNum type="arabicParenR"/>
            </a:pPr>
            <a:r>
              <a:rPr lang="en-GB" sz="2800" spc="30" dirty="0">
                <a:solidFill>
                  <a:srgbClr val="49403C"/>
                </a:solidFill>
                <a:latin typeface="Arial" panose="020B0604020202020204" pitchFamily="34" charset="0"/>
              </a:rPr>
              <a:t>Building advocacy partnerships</a:t>
            </a:r>
          </a:p>
          <a:p>
            <a:pPr marL="514350" indent="-514350">
              <a:spcBef>
                <a:spcPts val="600"/>
              </a:spcBef>
              <a:spcAft>
                <a:spcPts val="600"/>
              </a:spcAft>
              <a:buFont typeface="+mj-lt"/>
              <a:buAutoNum type="arabicParenR"/>
            </a:pPr>
            <a:r>
              <a:rPr lang="en-GB" sz="2800" spc="30" dirty="0">
                <a:solidFill>
                  <a:srgbClr val="49403C"/>
                </a:solidFill>
                <a:latin typeface="Arial" panose="020B0604020202020204" pitchFamily="34" charset="0"/>
              </a:rPr>
              <a:t>Evaluation and goal-setting</a:t>
            </a:r>
          </a:p>
        </p:txBody>
      </p:sp>
    </p:spTree>
    <p:extLst>
      <p:ext uri="{BB962C8B-B14F-4D97-AF65-F5344CB8AC3E}">
        <p14:creationId xmlns:p14="http://schemas.microsoft.com/office/powerpoint/2010/main" val="1327230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1046262"/>
            <a:ext cx="10946391" cy="738664"/>
          </a:xfrm>
          <a:prstGeom prst="rect">
            <a:avLst/>
          </a:prstGeom>
        </p:spPr>
        <p:txBody>
          <a:bodyPr wrap="square" lIns="0" tIns="0" rIns="0" bIns="0" rtlCol="0" anchor="t">
            <a:spAutoFit/>
          </a:bodyPr>
          <a:lstStyle/>
          <a:p>
            <a:pPr>
              <a:spcBef>
                <a:spcPts val="600"/>
              </a:spcBef>
              <a:spcAft>
                <a:spcPts val="600"/>
              </a:spcAft>
            </a:pPr>
            <a:r>
              <a:rPr lang="en-US" sz="4800" spc="210" dirty="0">
                <a:solidFill>
                  <a:schemeClr val="tx1">
                    <a:lumMod val="75000"/>
                    <a:lumOff val="25000"/>
                  </a:schemeClr>
                </a:solidFill>
                <a:latin typeface="Arial Black" panose="020B0604020202020204" pitchFamily="34" charset="0"/>
              </a:rPr>
              <a:t>T = Time-bound</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591842"/>
            <a:ext cx="10338968" cy="2277547"/>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What is the timeframe for accomplishing the goal of the action?</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What are the deadlines and milestones?</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Is it realistic?</a:t>
            </a:r>
          </a:p>
        </p:txBody>
      </p:sp>
      <p:pic>
        <p:nvPicPr>
          <p:cNvPr id="9" name="Picture 8" descr="Circle&#10;&#10;Description automatically generated with medium confidence">
            <a:extLst>
              <a:ext uri="{FF2B5EF4-FFF2-40B4-BE49-F238E27FC236}">
                <a16:creationId xmlns:a16="http://schemas.microsoft.com/office/drawing/2014/main" id="{E684625D-E29D-66F6-BDD9-8C1D8336BF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9801" y="611136"/>
            <a:ext cx="1529361" cy="1529361"/>
          </a:xfrm>
          <a:prstGeom prst="rect">
            <a:avLst/>
          </a:prstGeom>
        </p:spPr>
      </p:pic>
    </p:spTree>
    <p:extLst>
      <p:ext uri="{BB962C8B-B14F-4D97-AF65-F5344CB8AC3E}">
        <p14:creationId xmlns:p14="http://schemas.microsoft.com/office/powerpoint/2010/main" val="198279153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BE9D68A-1C4B-2C55-FB36-B70F50719F0A}"/>
              </a:ext>
            </a:extLst>
          </p:cNvPr>
          <p:cNvPicPr>
            <a:picLocks noChangeAspect="1"/>
          </p:cNvPicPr>
          <p:nvPr/>
        </p:nvPicPr>
        <p:blipFill>
          <a:blip r:embed="rId2"/>
          <a:stretch>
            <a:fillRect/>
          </a:stretch>
        </p:blipFill>
        <p:spPr>
          <a:xfrm>
            <a:off x="-10274" y="7495"/>
            <a:ext cx="12212548" cy="6843010"/>
          </a:xfrm>
          <a:prstGeom prst="rect">
            <a:avLst/>
          </a:prstGeom>
        </p:spPr>
      </p:pic>
    </p:spTree>
    <p:extLst>
      <p:ext uri="{BB962C8B-B14F-4D97-AF65-F5344CB8AC3E}">
        <p14:creationId xmlns:p14="http://schemas.microsoft.com/office/powerpoint/2010/main" val="2458414111"/>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00235" y="1284559"/>
            <a:ext cx="6428014" cy="139192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Library Advocacy Capacities Grid</a:t>
            </a:r>
          </a:p>
        </p:txBody>
      </p:sp>
      <p:pic>
        <p:nvPicPr>
          <p:cNvPr id="10" name="Picture 9" descr="A black tablet with a blue screen&#10;&#10;Description automatically generated">
            <a:extLst>
              <a:ext uri="{FF2B5EF4-FFF2-40B4-BE49-F238E27FC236}">
                <a16:creationId xmlns:a16="http://schemas.microsoft.com/office/drawing/2014/main" id="{EC48C654-842B-78A4-EF15-9D72DAAAD5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574" y="2696372"/>
            <a:ext cx="1730485" cy="1730485"/>
          </a:xfrm>
          <a:prstGeom prst="rect">
            <a:avLst/>
          </a:prstGeom>
        </p:spPr>
      </p:pic>
    </p:spTree>
    <p:extLst>
      <p:ext uri="{BB962C8B-B14F-4D97-AF65-F5344CB8AC3E}">
        <p14:creationId xmlns:p14="http://schemas.microsoft.com/office/powerpoint/2010/main" val="3530092804"/>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252376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Library Advocacy Capacities Grid</a:t>
            </a:r>
          </a:p>
          <a:p>
            <a:pPr>
              <a:spcBef>
                <a:spcPts val="600"/>
              </a:spcBef>
              <a:spcAft>
                <a:spcPts val="600"/>
              </a:spcAft>
            </a:pPr>
            <a:endParaRPr lang="en-US" sz="3600" spc="210" dirty="0">
              <a:solidFill>
                <a:schemeClr val="tx1">
                  <a:lumMod val="75000"/>
                  <a:lumOff val="25000"/>
                </a:schemeClr>
              </a:solidFill>
              <a:latin typeface="Arial Black" panose="020B0604020202020204" pitchFamily="34" charset="0"/>
            </a:endParaRPr>
          </a:p>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94724"/>
            <a:ext cx="10338968" cy="2616101"/>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Look at the advocacy capacities grid, and do it for your national library field</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Share with colleagues on your table</a:t>
            </a:r>
          </a:p>
          <a:p>
            <a:pPr marL="914400" lvl="1" indent="-457200">
              <a:spcBef>
                <a:spcPts val="600"/>
              </a:spcBef>
              <a:spcAft>
                <a:spcPts val="600"/>
              </a:spcAft>
              <a:buBlip>
                <a:blip r:embed="rId2"/>
              </a:buBlip>
            </a:pPr>
            <a:r>
              <a:rPr lang="en-US" sz="2800" spc="30" dirty="0">
                <a:solidFill>
                  <a:srgbClr val="49403C"/>
                </a:solidFill>
                <a:latin typeface="Arial" panose="020B0604020202020204" pitchFamily="34" charset="0"/>
              </a:rPr>
              <a:t>What are your strongest areas? And your weakest?</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If time: discuss what partnerships could you form</a:t>
            </a:r>
          </a:p>
        </p:txBody>
      </p:sp>
    </p:spTree>
    <p:extLst>
      <p:ext uri="{BB962C8B-B14F-4D97-AF65-F5344CB8AC3E}">
        <p14:creationId xmlns:p14="http://schemas.microsoft.com/office/powerpoint/2010/main" val="3809226573"/>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BE9D68A-1C4B-2C55-FB36-B70F50719F0A}"/>
              </a:ext>
            </a:extLst>
          </p:cNvPr>
          <p:cNvPicPr>
            <a:picLocks noChangeAspect="1"/>
          </p:cNvPicPr>
          <p:nvPr/>
        </p:nvPicPr>
        <p:blipFill>
          <a:blip r:embed="rId2"/>
          <a:stretch>
            <a:fillRect/>
          </a:stretch>
        </p:blipFill>
        <p:spPr>
          <a:xfrm>
            <a:off x="-10274" y="7495"/>
            <a:ext cx="12212548" cy="6843010"/>
          </a:xfrm>
          <a:prstGeom prst="rect">
            <a:avLst/>
          </a:prstGeom>
        </p:spPr>
      </p:pic>
    </p:spTree>
    <p:extLst>
      <p:ext uri="{BB962C8B-B14F-4D97-AF65-F5344CB8AC3E}">
        <p14:creationId xmlns:p14="http://schemas.microsoft.com/office/powerpoint/2010/main" val="2351119542"/>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350339"/>
            <a:ext cx="3941890" cy="2157322"/>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1870364661"/>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Defining advocacy goals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726746264"/>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Celebrating advocacy successes</a:t>
            </a:r>
          </a:p>
        </p:txBody>
      </p:sp>
      <p:sp>
        <p:nvSpPr>
          <p:cNvPr id="6" name="TextBox 4">
            <a:extLst>
              <a:ext uri="{FF2B5EF4-FFF2-40B4-BE49-F238E27FC236}">
                <a16:creationId xmlns:a16="http://schemas.microsoft.com/office/drawing/2014/main" id="{F880D4E1-A4A6-1DA9-7A81-652971BF6D6B}"/>
              </a:ext>
            </a:extLst>
          </p:cNvPr>
          <p:cNvSpPr txBox="1"/>
          <p:nvPr/>
        </p:nvSpPr>
        <p:spPr>
          <a:xfrm>
            <a:off x="842838" y="2401879"/>
            <a:ext cx="10338968" cy="3077766"/>
          </a:xfrm>
          <a:prstGeom prst="rect">
            <a:avLst/>
          </a:prstGeom>
        </p:spPr>
        <p:txBody>
          <a:bodyPr wrap="square" lIns="0" tIns="0" rIns="0" bIns="0" rtlCol="0" anchor="t">
            <a:spAutoFit/>
          </a:bodyPr>
          <a:lstStyle/>
          <a:p>
            <a:pPr>
              <a:spcBef>
                <a:spcPts val="600"/>
              </a:spcBef>
              <a:spcAft>
                <a:spcPts val="600"/>
              </a:spcAft>
            </a:pPr>
            <a:r>
              <a:rPr lang="en-US" sz="4000" spc="30" dirty="0">
                <a:solidFill>
                  <a:srgbClr val="49403C"/>
                </a:solidFill>
                <a:latin typeface="Arial" panose="020B0604020202020204" pitchFamily="34" charset="0"/>
              </a:rPr>
              <a:t>Share examples you know about where libraries have convinced decision-makers/funders of the need to support libraries, especially outside of our ‘traditional’ partners, and (ideally!) built partnerships!</a:t>
            </a:r>
          </a:p>
        </p:txBody>
      </p:sp>
    </p:spTree>
    <p:extLst>
      <p:ext uri="{BB962C8B-B14F-4D97-AF65-F5344CB8AC3E}">
        <p14:creationId xmlns:p14="http://schemas.microsoft.com/office/powerpoint/2010/main" val="418591705"/>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44946" cy="553998"/>
          </a:xfrm>
          <a:prstGeom prst="rect">
            <a:avLst/>
          </a:prstGeom>
        </p:spPr>
        <p:txBody>
          <a:bodyPr wrap="square" lIns="0" tIns="0" rIns="0" bIns="0" rtlCol="0" anchor="t">
            <a:spAutoFit/>
          </a:bodyPr>
          <a:lstStyle/>
          <a:p>
            <a:pPr>
              <a:spcBef>
                <a:spcPts val="600"/>
              </a:spcBef>
              <a:spcAft>
                <a:spcPts val="600"/>
              </a:spcAft>
            </a:pPr>
            <a:r>
              <a:rPr lang="en-US" sz="3600" spc="210">
                <a:solidFill>
                  <a:schemeClr val="tx1">
                    <a:lumMod val="75000"/>
                    <a:lumOff val="25000"/>
                  </a:schemeClr>
                </a:solidFill>
                <a:latin typeface="Arial Black" panose="020B0604020202020204" pitchFamily="34" charset="0"/>
              </a:rPr>
              <a:t>The UN Sustainable Development Goals</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3928676"/>
            <a:ext cx="10338968" cy="160043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Sustainable Development Goals</a:t>
            </a: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Resource </a:t>
            </a:r>
            <a:r>
              <a:rPr lang="en-US" sz="2800" spc="30" err="1">
                <a:solidFill>
                  <a:srgbClr val="49403C"/>
                </a:solidFill>
                <a:latin typeface="Arial" panose="020B0604020202020204" pitchFamily="34" charset="0"/>
              </a:rPr>
              <a:t>mobilisation</a:t>
            </a:r>
            <a:endParaRPr lang="en-US" sz="2800" spc="3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2800" spc="30">
                <a:solidFill>
                  <a:srgbClr val="49403C"/>
                </a:solidFill>
                <a:latin typeface="Arial" panose="020B0604020202020204" pitchFamily="34" charset="0"/>
              </a:rPr>
              <a:t>Follow-up mechanisms</a:t>
            </a:r>
          </a:p>
        </p:txBody>
      </p:sp>
      <p:sp>
        <p:nvSpPr>
          <p:cNvPr id="6" name="TextBox 4">
            <a:extLst>
              <a:ext uri="{FF2B5EF4-FFF2-40B4-BE49-F238E27FC236}">
                <a16:creationId xmlns:a16="http://schemas.microsoft.com/office/drawing/2014/main" id="{F30C5A0C-796E-ADF1-FECC-930C2A5C7441}"/>
              </a:ext>
            </a:extLst>
          </p:cNvPr>
          <p:cNvSpPr txBox="1"/>
          <p:nvPr/>
        </p:nvSpPr>
        <p:spPr>
          <a:xfrm>
            <a:off x="926516" y="1763407"/>
            <a:ext cx="7184212" cy="2123658"/>
          </a:xfrm>
          <a:prstGeom prst="rect">
            <a:avLst/>
          </a:prstGeom>
        </p:spPr>
        <p:txBody>
          <a:bodyPr wrap="square" lIns="0" tIns="0" rIns="0" bIns="0" rtlCol="0" anchor="t">
            <a:spAutoFit/>
          </a:bodyPr>
          <a:lstStyle/>
          <a:p>
            <a:pPr>
              <a:spcBef>
                <a:spcPts val="600"/>
              </a:spcBef>
              <a:spcAft>
                <a:spcPts val="600"/>
              </a:spcAft>
            </a:pPr>
            <a:r>
              <a:rPr lang="en-US" sz="3200" spc="30">
                <a:solidFill>
                  <a:srgbClr val="49403C"/>
                </a:solidFill>
                <a:latin typeface="Arial" panose="020B0604020202020204" pitchFamily="34" charset="0"/>
              </a:rPr>
              <a:t>Transforming Our World: the 2030 Agenda for Sustainable Development, agreed in 2015</a:t>
            </a:r>
          </a:p>
          <a:p>
            <a:pPr>
              <a:spcBef>
                <a:spcPts val="600"/>
              </a:spcBef>
              <a:spcAft>
                <a:spcPts val="600"/>
              </a:spcAft>
            </a:pPr>
            <a:r>
              <a:rPr lang="en-US" sz="3200" spc="30">
                <a:solidFill>
                  <a:srgbClr val="49403C"/>
                </a:solidFill>
                <a:latin typeface="Arial" panose="020B0604020202020204" pitchFamily="34" charset="0"/>
              </a:rPr>
              <a:t>Includes:</a:t>
            </a:r>
          </a:p>
        </p:txBody>
      </p:sp>
      <p:pic>
        <p:nvPicPr>
          <p:cNvPr id="9" name="Picture 8">
            <a:extLst>
              <a:ext uri="{FF2B5EF4-FFF2-40B4-BE49-F238E27FC236}">
                <a16:creationId xmlns:a16="http://schemas.microsoft.com/office/drawing/2014/main" id="{D5D1F798-518D-8C2D-CCF7-401A0C6DDE15}"/>
              </a:ext>
            </a:extLst>
          </p:cNvPr>
          <p:cNvPicPr>
            <a:picLocks noChangeAspect="1"/>
          </p:cNvPicPr>
          <p:nvPr/>
        </p:nvPicPr>
        <p:blipFill>
          <a:blip r:embed="rId3"/>
          <a:stretch>
            <a:fillRect/>
          </a:stretch>
        </p:blipFill>
        <p:spPr>
          <a:xfrm>
            <a:off x="8385599" y="1881191"/>
            <a:ext cx="3045091" cy="3740166"/>
          </a:xfrm>
          <a:prstGeom prst="rect">
            <a:avLst/>
          </a:prstGeom>
        </p:spPr>
      </p:pic>
    </p:spTree>
    <p:extLst>
      <p:ext uri="{BB962C8B-B14F-4D97-AF65-F5344CB8AC3E}">
        <p14:creationId xmlns:p14="http://schemas.microsoft.com/office/powerpoint/2010/main" val="3163566243"/>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pic>
        <p:nvPicPr>
          <p:cNvPr id="4098" name="Picture 2">
            <a:extLst>
              <a:ext uri="{FF2B5EF4-FFF2-40B4-BE49-F238E27FC236}">
                <a16:creationId xmlns:a16="http://schemas.microsoft.com/office/drawing/2014/main" id="{B9439430-6C57-A021-0AE9-CEA13ACDA3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26" y="0"/>
            <a:ext cx="1218197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4616540"/>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492443"/>
          </a:xfrm>
          <a:prstGeom prst="rect">
            <a:avLst/>
          </a:prstGeom>
        </p:spPr>
        <p:txBody>
          <a:bodyPr wrap="square" lIns="0" tIns="0" rIns="0" bIns="0" rtlCol="0" anchor="t">
            <a:spAutoFit/>
          </a:bodyPr>
          <a:lstStyle/>
          <a:p>
            <a:pPr>
              <a:spcBef>
                <a:spcPts val="600"/>
              </a:spcBef>
              <a:spcAft>
                <a:spcPts val="600"/>
              </a:spcAft>
            </a:pPr>
            <a:r>
              <a:rPr lang="en-US" sz="3200" spc="210" dirty="0">
                <a:solidFill>
                  <a:schemeClr val="tx1">
                    <a:lumMod val="75000"/>
                    <a:lumOff val="25000"/>
                  </a:schemeClr>
                </a:solidFill>
                <a:latin typeface="Arial Black" panose="020B0604020202020204" pitchFamily="34" charset="0"/>
              </a:rPr>
              <a:t>The SDGs are good for libraries because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044005"/>
            <a:ext cx="10338968" cy="2769989"/>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They provide a framework for thinking about our impact</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They provide a language for talking about our work</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They provide a structure for engaging with new contacts, nationally and internationally</a:t>
            </a:r>
          </a:p>
        </p:txBody>
      </p:sp>
    </p:spTree>
    <p:extLst>
      <p:ext uri="{BB962C8B-B14F-4D97-AF65-F5344CB8AC3E}">
        <p14:creationId xmlns:p14="http://schemas.microsoft.com/office/powerpoint/2010/main" val="2139167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SMART action – </a:t>
            </a:r>
            <a:r>
              <a:rPr lang="en-US" sz="4400" spc="210" dirty="0">
                <a:solidFill>
                  <a:srgbClr val="2F8662"/>
                </a:solidFill>
                <a:latin typeface="Arial Black" panose="020B0604020202020204" pitchFamily="34" charset="0"/>
              </a:rPr>
              <a:t>Example 1</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815882"/>
          </a:xfrm>
          <a:prstGeom prst="rect">
            <a:avLst/>
          </a:prstGeom>
        </p:spPr>
        <p:txBody>
          <a:bodyPr wrap="square" lIns="0" tIns="0" rIns="0" bIns="0" rtlCol="0" anchor="t">
            <a:spAutoFit/>
          </a:bodyPr>
          <a:lstStyle/>
          <a:p>
            <a:pPr>
              <a:spcBef>
                <a:spcPts val="600"/>
              </a:spcBef>
              <a:spcAft>
                <a:spcPts val="600"/>
              </a:spcAft>
            </a:pPr>
            <a:r>
              <a:rPr lang="en-US" sz="3600" spc="30" dirty="0">
                <a:solidFill>
                  <a:srgbClr val="49403C"/>
                </a:solidFill>
                <a:latin typeface="Arial" panose="020B0604020202020204" pitchFamily="34" charset="0"/>
              </a:rPr>
              <a:t>Initial statement:</a:t>
            </a:r>
          </a:p>
          <a:p>
            <a:pPr>
              <a:spcBef>
                <a:spcPts val="600"/>
              </a:spcBef>
              <a:spcAft>
                <a:spcPts val="600"/>
              </a:spcAft>
            </a:pPr>
            <a:r>
              <a:rPr lang="en-US" sz="3600" b="1" spc="30" dirty="0">
                <a:solidFill>
                  <a:srgbClr val="49403C"/>
                </a:solidFill>
                <a:latin typeface="Arial" panose="020B0604020202020204" pitchFamily="34" charset="0"/>
              </a:rPr>
              <a:t>To produce a country profile for the Library Map of the World</a:t>
            </a:r>
          </a:p>
        </p:txBody>
      </p:sp>
    </p:spTree>
    <p:extLst>
      <p:ext uri="{BB962C8B-B14F-4D97-AF65-F5344CB8AC3E}">
        <p14:creationId xmlns:p14="http://schemas.microsoft.com/office/powerpoint/2010/main" val="1028387379"/>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10509" y="1980519"/>
            <a:ext cx="6428014" cy="2110065"/>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On which SDGs do you – or should you – engage?</a:t>
            </a:r>
          </a:p>
        </p:txBody>
      </p:sp>
      <p:pic>
        <p:nvPicPr>
          <p:cNvPr id="10" name="Picture 9" descr="A black tablet with a blue screen&#10;&#10;Description automatically generated">
            <a:extLst>
              <a:ext uri="{FF2B5EF4-FFF2-40B4-BE49-F238E27FC236}">
                <a16:creationId xmlns:a16="http://schemas.microsoft.com/office/drawing/2014/main" id="{0C37E877-F103-0F07-1C77-81CB71715A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574" y="2388748"/>
            <a:ext cx="1730485" cy="1730485"/>
          </a:xfrm>
          <a:prstGeom prst="rect">
            <a:avLst/>
          </a:prstGeom>
        </p:spPr>
      </p:pic>
    </p:spTree>
    <p:extLst>
      <p:ext uri="{BB962C8B-B14F-4D97-AF65-F5344CB8AC3E}">
        <p14:creationId xmlns:p14="http://schemas.microsoft.com/office/powerpoint/2010/main" val="667590720"/>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22290" y="807168"/>
            <a:ext cx="10946391" cy="1107996"/>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On which SDGs do you – or should you – engage?</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94724"/>
            <a:ext cx="10338968" cy="218521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Look at the SDGs online (sdgs.un.org)</a:t>
            </a:r>
          </a:p>
          <a:p>
            <a:pPr marL="914400" lvl="1" indent="-457200">
              <a:spcBef>
                <a:spcPts val="600"/>
              </a:spcBef>
              <a:spcAft>
                <a:spcPts val="600"/>
              </a:spcAft>
              <a:buBlip>
                <a:blip r:embed="rId2"/>
              </a:buBlip>
            </a:pPr>
            <a:r>
              <a:rPr lang="en-US" sz="2800" spc="30" dirty="0">
                <a:solidFill>
                  <a:srgbClr val="49403C"/>
                </a:solidFill>
                <a:latin typeface="Arial" panose="020B0604020202020204" pitchFamily="34" charset="0"/>
              </a:rPr>
              <a:t>On which 5 SDGs are you working most now?</a:t>
            </a:r>
          </a:p>
          <a:p>
            <a:pPr marL="914400" lvl="1" indent="-457200">
              <a:spcBef>
                <a:spcPts val="600"/>
              </a:spcBef>
              <a:spcAft>
                <a:spcPts val="600"/>
              </a:spcAft>
              <a:buBlip>
                <a:blip r:embed="rId2"/>
              </a:buBlip>
            </a:pPr>
            <a:r>
              <a:rPr lang="en-US" sz="2800" spc="30" dirty="0">
                <a:solidFill>
                  <a:srgbClr val="49403C"/>
                </a:solidFill>
                <a:latin typeface="Arial" panose="020B0604020202020204" pitchFamily="34" charset="0"/>
              </a:rPr>
              <a:t>On which 5 SDGs should you be working most in future?</a:t>
            </a:r>
          </a:p>
          <a:p>
            <a:pPr marL="914400" lvl="1" indent="-457200">
              <a:spcBef>
                <a:spcPts val="600"/>
              </a:spcBef>
              <a:spcAft>
                <a:spcPts val="600"/>
              </a:spcAft>
              <a:buBlip>
                <a:blip r:embed="rId2"/>
              </a:buBlip>
            </a:pPr>
            <a:endParaRPr lang="en-US" sz="2800" b="1" spc="30" dirty="0">
              <a:solidFill>
                <a:srgbClr val="49403C"/>
              </a:solidFill>
              <a:latin typeface="Arial" panose="020B0604020202020204" pitchFamily="34" charset="0"/>
            </a:endParaRPr>
          </a:p>
        </p:txBody>
      </p:sp>
    </p:spTree>
    <p:extLst>
      <p:ext uri="{BB962C8B-B14F-4D97-AF65-F5344CB8AC3E}">
        <p14:creationId xmlns:p14="http://schemas.microsoft.com/office/powerpoint/2010/main" val="3732106365"/>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1107996"/>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Why engage with the UN system in Sub-Saharan Africa (or anywhere else)?</a:t>
            </a:r>
          </a:p>
        </p:txBody>
      </p:sp>
      <p:sp>
        <p:nvSpPr>
          <p:cNvPr id="8" name="TextBox 4">
            <a:extLst>
              <a:ext uri="{FF2B5EF4-FFF2-40B4-BE49-F238E27FC236}">
                <a16:creationId xmlns:a16="http://schemas.microsoft.com/office/drawing/2014/main" id="{44C22922-9503-153C-75B6-29468B09D26A}"/>
              </a:ext>
            </a:extLst>
          </p:cNvPr>
          <p:cNvSpPr txBox="1"/>
          <p:nvPr/>
        </p:nvSpPr>
        <p:spPr>
          <a:xfrm>
            <a:off x="842838" y="2716875"/>
            <a:ext cx="10338968" cy="2769989"/>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Engage in projects that raise the profile/status of libraries (and sometimes bring funding)</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Support reports and recommendations that can influence (and be used to influence) decision-makers</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Build networks and gain insights</a:t>
            </a:r>
          </a:p>
        </p:txBody>
      </p:sp>
    </p:spTree>
    <p:extLst>
      <p:ext uri="{BB962C8B-B14F-4D97-AF65-F5344CB8AC3E}">
        <p14:creationId xmlns:p14="http://schemas.microsoft.com/office/powerpoint/2010/main" val="980127044"/>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The topics we’ll be exploring tomorrow</a:t>
            </a:r>
          </a:p>
        </p:txBody>
      </p:sp>
      <p:sp>
        <p:nvSpPr>
          <p:cNvPr id="8" name="TextBox 4">
            <a:extLst>
              <a:ext uri="{FF2B5EF4-FFF2-40B4-BE49-F238E27FC236}">
                <a16:creationId xmlns:a16="http://schemas.microsoft.com/office/drawing/2014/main" id="{44C22922-9503-153C-75B6-29468B09D26A}"/>
              </a:ext>
            </a:extLst>
          </p:cNvPr>
          <p:cNvSpPr txBox="1"/>
          <p:nvPr/>
        </p:nvSpPr>
        <p:spPr>
          <a:xfrm>
            <a:off x="842838" y="2213282"/>
            <a:ext cx="10338968" cy="2431435"/>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Information for all</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Sustainable </a:t>
            </a:r>
            <a:r>
              <a:rPr lang="en-US" sz="3200" spc="30" dirty="0" err="1">
                <a:solidFill>
                  <a:srgbClr val="49403C"/>
                </a:solidFill>
                <a:latin typeface="Arial" panose="020B0604020202020204" pitchFamily="34" charset="0"/>
              </a:rPr>
              <a:t>urbanisation</a:t>
            </a:r>
            <a:endParaRPr lang="en-US" sz="3200" spc="30" dirty="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Science and research for the environment</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Opportunities to engage with UN libraries</a:t>
            </a:r>
          </a:p>
        </p:txBody>
      </p:sp>
    </p:spTree>
    <p:extLst>
      <p:ext uri="{BB962C8B-B14F-4D97-AF65-F5344CB8AC3E}">
        <p14:creationId xmlns:p14="http://schemas.microsoft.com/office/powerpoint/2010/main" val="357119125"/>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How can we</a:t>
            </a:r>
          </a:p>
        </p:txBody>
      </p:sp>
      <p:sp>
        <p:nvSpPr>
          <p:cNvPr id="6" name="TextBox 4">
            <a:extLst>
              <a:ext uri="{FF2B5EF4-FFF2-40B4-BE49-F238E27FC236}">
                <a16:creationId xmlns:a16="http://schemas.microsoft.com/office/drawing/2014/main" id="{F880D4E1-A4A6-1DA9-7A81-652971BF6D6B}"/>
              </a:ext>
            </a:extLst>
          </p:cNvPr>
          <p:cNvSpPr txBox="1"/>
          <p:nvPr/>
        </p:nvSpPr>
        <p:spPr>
          <a:xfrm>
            <a:off x="842838" y="2401879"/>
            <a:ext cx="10338968" cy="2462213"/>
          </a:xfrm>
          <a:prstGeom prst="rect">
            <a:avLst/>
          </a:prstGeom>
        </p:spPr>
        <p:txBody>
          <a:bodyPr wrap="square" lIns="0" tIns="0" rIns="0" bIns="0" rtlCol="0" anchor="t">
            <a:spAutoFit/>
          </a:bodyPr>
          <a:lstStyle/>
          <a:p>
            <a:pPr>
              <a:spcBef>
                <a:spcPts val="600"/>
              </a:spcBef>
              <a:spcAft>
                <a:spcPts val="600"/>
              </a:spcAft>
            </a:pPr>
            <a:r>
              <a:rPr lang="en-US" sz="4000" spc="30" dirty="0">
                <a:solidFill>
                  <a:srgbClr val="49403C"/>
                </a:solidFill>
                <a:latin typeface="Arial" panose="020B0604020202020204" pitchFamily="34" charset="0"/>
              </a:rPr>
              <a:t>How can we show that libraries are the answer to the questions UN Habitat, UNEP, UNESCO and UNECA are asking in Sub-Saharan Africa?</a:t>
            </a:r>
          </a:p>
        </p:txBody>
      </p:sp>
    </p:spTree>
    <p:extLst>
      <p:ext uri="{BB962C8B-B14F-4D97-AF65-F5344CB8AC3E}">
        <p14:creationId xmlns:p14="http://schemas.microsoft.com/office/powerpoint/2010/main" val="4133143359"/>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864621" y="2755225"/>
            <a:ext cx="6428014" cy="673774"/>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Identifying an ask</a:t>
            </a:r>
          </a:p>
        </p:txBody>
      </p:sp>
      <p:pic>
        <p:nvPicPr>
          <p:cNvPr id="10" name="Picture 9" descr="A black tablet with a blue screen&#10;&#10;Description automatically generated">
            <a:extLst>
              <a:ext uri="{FF2B5EF4-FFF2-40B4-BE49-F238E27FC236}">
                <a16:creationId xmlns:a16="http://schemas.microsoft.com/office/drawing/2014/main" id="{014732E4-0570-FC09-4C1B-1A648CBE30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1350075647"/>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1969770"/>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Identifying an ask</a:t>
            </a:r>
            <a:endParaRPr lang="en-US" sz="3600" spc="210" dirty="0">
              <a:solidFill>
                <a:schemeClr val="tx1">
                  <a:lumMod val="75000"/>
                  <a:lumOff val="25000"/>
                </a:schemeClr>
              </a:solidFill>
              <a:highlight>
                <a:srgbClr val="FFFF00"/>
              </a:highlight>
              <a:latin typeface="Arial Black" panose="020B0604020202020204" pitchFamily="34" charset="0"/>
            </a:endParaRPr>
          </a:p>
          <a:p>
            <a:pPr>
              <a:spcBef>
                <a:spcPts val="600"/>
              </a:spcBef>
              <a:spcAft>
                <a:spcPts val="600"/>
              </a:spcAft>
            </a:pPr>
            <a:endParaRPr lang="en-US" sz="3600" spc="210" dirty="0">
              <a:solidFill>
                <a:schemeClr val="tx1">
                  <a:lumMod val="75000"/>
                  <a:lumOff val="25000"/>
                </a:schemeClr>
              </a:solidFill>
              <a:latin typeface="Arial Black" panose="020B0604020202020204" pitchFamily="34" charset="0"/>
            </a:endParaRPr>
          </a:p>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1598685"/>
            <a:ext cx="10338968" cy="4708981"/>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Tables 1 and 5 visit the UNESCO Kenya website</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Tables 2 and 6 visit the UNEP website</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Tables 3 and 7 visit the UNECA website</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Tables 4 and 8 visit the UN Habitat website</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Identify areas where they are working which are relevant to libraries</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Identify a project (real or invented) where you could work with them</a:t>
            </a:r>
          </a:p>
        </p:txBody>
      </p:sp>
    </p:spTree>
    <p:extLst>
      <p:ext uri="{BB962C8B-B14F-4D97-AF65-F5344CB8AC3E}">
        <p14:creationId xmlns:p14="http://schemas.microsoft.com/office/powerpoint/2010/main" val="3960000916"/>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260338"/>
            <a:ext cx="3941890" cy="2492990"/>
          </a:xfrm>
          <a:prstGeom prst="rect">
            <a:avLst/>
          </a:prstGeom>
        </p:spPr>
        <p:txBody>
          <a:bodyPr wrap="square" lIns="0" tIns="0" rIns="0" bIns="0" rtlCol="0" anchor="t">
            <a:spAutoFit/>
          </a:bodyPr>
          <a:lstStyle/>
          <a:p>
            <a:pPr defTabSz="609630"/>
            <a:r>
              <a:rPr lang="en-US" sz="5400" b="1" spc="140" dirty="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410889218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Break</a:t>
            </a:r>
          </a:p>
        </p:txBody>
      </p:sp>
      <p:pic>
        <p:nvPicPr>
          <p:cNvPr id="9" name="Picture 8" descr="A large pile of coffee beans&#10;&#10;Description automatically generated">
            <a:extLst>
              <a:ext uri="{FF2B5EF4-FFF2-40B4-BE49-F238E27FC236}">
                <a16:creationId xmlns:a16="http://schemas.microsoft.com/office/drawing/2014/main" id="{55CC71FB-1FA3-6E79-B319-F4BD4465D2A3}"/>
              </a:ext>
            </a:extLst>
          </p:cNvPr>
          <p:cNvPicPr>
            <a:picLocks noChangeAspect="1"/>
          </p:cNvPicPr>
          <p:nvPr/>
        </p:nvPicPr>
        <p:blipFill rotWithShape="1">
          <a:blip r:embed="rId2">
            <a:extLst>
              <a:ext uri="{28A0092B-C50C-407E-A947-70E740481C1C}">
                <a14:useLocalDpi xmlns:a14="http://schemas.microsoft.com/office/drawing/2010/main" val="0"/>
              </a:ext>
            </a:extLst>
          </a:blip>
          <a:srcRect l="32220"/>
          <a:stretch/>
        </p:blipFill>
        <p:spPr>
          <a:xfrm>
            <a:off x="6096000" y="0"/>
            <a:ext cx="6096000" cy="6858000"/>
          </a:xfrm>
          <a:prstGeom prst="rect">
            <a:avLst/>
          </a:prstGeom>
        </p:spPr>
      </p:pic>
      <p:sp>
        <p:nvSpPr>
          <p:cNvPr id="10" name="TextBox 9">
            <a:extLst>
              <a:ext uri="{FF2B5EF4-FFF2-40B4-BE49-F238E27FC236}">
                <a16:creationId xmlns:a16="http://schemas.microsoft.com/office/drawing/2014/main" id="{4D48D204-BC87-0CE9-52D4-6117F96E39C0}"/>
              </a:ext>
            </a:extLst>
          </p:cNvPr>
          <p:cNvSpPr txBox="1"/>
          <p:nvPr/>
        </p:nvSpPr>
        <p:spPr>
          <a:xfrm>
            <a:off x="8507675" y="6233514"/>
            <a:ext cx="3684325" cy="523220"/>
          </a:xfrm>
          <a:prstGeom prst="rect">
            <a:avLst/>
          </a:prstGeom>
          <a:noFill/>
        </p:spPr>
        <p:txBody>
          <a:bodyPr wrap="square">
            <a:spAutoFit/>
          </a:bodyPr>
          <a:lstStyle/>
          <a:p>
            <a:pPr algn="r"/>
            <a:r>
              <a:rPr lang="en-GB" sz="1400">
                <a:solidFill>
                  <a:schemeClr val="bg1"/>
                </a:solidFill>
                <a:latin typeface="Univers" panose="020B0503020202020204" pitchFamily="34" charset="0"/>
              </a:rPr>
              <a:t>Photo by Mike Kenneally on </a:t>
            </a:r>
            <a:r>
              <a:rPr lang="en-GB" sz="1400" err="1">
                <a:solidFill>
                  <a:schemeClr val="bg1"/>
                </a:solidFill>
                <a:latin typeface="Univers" panose="020B0503020202020204" pitchFamily="34" charset="0"/>
              </a:rPr>
              <a:t>Unsplash</a:t>
            </a:r>
            <a:r>
              <a:rPr lang="en-GB" sz="1400">
                <a:solidFill>
                  <a:schemeClr val="bg1"/>
                </a:solidFill>
                <a:latin typeface="Univers" panose="020B0503020202020204" pitchFamily="34" charset="0"/>
              </a:rPr>
              <a:t>, unsplash.com/photos/TD4DBagg2wE</a:t>
            </a:r>
          </a:p>
        </p:txBody>
      </p:sp>
    </p:spTree>
    <p:extLst>
      <p:ext uri="{BB962C8B-B14F-4D97-AF65-F5344CB8AC3E}">
        <p14:creationId xmlns:p14="http://schemas.microsoft.com/office/powerpoint/2010/main" val="1343803738"/>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Practicing advocacy skills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959850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1 – </a:t>
            </a:r>
            <a:r>
              <a:rPr lang="en-US" sz="3600" spc="210" dirty="0">
                <a:solidFill>
                  <a:srgbClr val="2F8662"/>
                </a:solidFill>
                <a:latin typeface="Arial Black" panose="020B0604020202020204" pitchFamily="34" charset="0"/>
              </a:rPr>
              <a:t>Specific</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969770"/>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There is no information on the Library Map website about the library environment in my country. I will work together with partners and volunteers to prepare and submit the content by July 2024.</a:t>
            </a:r>
          </a:p>
        </p:txBody>
      </p:sp>
    </p:spTree>
    <p:extLst>
      <p:ext uri="{BB962C8B-B14F-4D97-AF65-F5344CB8AC3E}">
        <p14:creationId xmlns:p14="http://schemas.microsoft.com/office/powerpoint/2010/main" val="20779650"/>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00235" y="1284559"/>
            <a:ext cx="6428014" cy="687239"/>
          </a:xfrm>
          <a:prstGeom prst="rect">
            <a:avLst/>
          </a:prstGeom>
        </p:spPr>
        <p:txBody>
          <a:bodyPr wrap="square" lIns="0" tIns="0" rIns="0" bIns="0" rtlCol="0" anchor="t">
            <a:spAutoFit/>
          </a:bodyPr>
          <a:lstStyle/>
          <a:p>
            <a:pPr defTabSz="609630">
              <a:lnSpc>
                <a:spcPts val="5600"/>
              </a:lnSpc>
            </a:pPr>
            <a:r>
              <a:rPr lang="en-US" sz="4400" b="1" spc="140" dirty="0">
                <a:solidFill>
                  <a:srgbClr val="49403C"/>
                </a:solidFill>
                <a:latin typeface="Arial Black" panose="020B0604020202020204" pitchFamily="34" charset="0"/>
              </a:rPr>
              <a:t>Advocacy role-play</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pic>
        <p:nvPicPr>
          <p:cNvPr id="11" name="Picture 10" descr="A group of colorful speech bubbles&#10;&#10;Description automatically generated">
            <a:extLst>
              <a:ext uri="{FF2B5EF4-FFF2-40B4-BE49-F238E27FC236}">
                <a16:creationId xmlns:a16="http://schemas.microsoft.com/office/drawing/2014/main" id="{844E24B2-B76A-B68D-DA92-16BDF6ED94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787" y="2389658"/>
            <a:ext cx="1988600" cy="1988600"/>
          </a:xfrm>
          <a:prstGeom prst="rect">
            <a:avLst/>
          </a:prstGeom>
        </p:spPr>
      </p:pic>
    </p:spTree>
    <p:extLst>
      <p:ext uri="{BB962C8B-B14F-4D97-AF65-F5344CB8AC3E}">
        <p14:creationId xmlns:p14="http://schemas.microsoft.com/office/powerpoint/2010/main" val="1104689791"/>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615553"/>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EXERCISE: Advocacy role-play</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825476"/>
            <a:ext cx="10338968" cy="357020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On your table, choose one of the projects you identified earlier</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Choose ONE person to be the director/official, and ONE other to be their advisor/colleague. Everyone else is the library delegation</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The role of the library delegation is to convince the director/official to support library involvement in the project</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Read the description of the director/official’s role and personality – plan how you will approach the meeting</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Hold a 3-4min meeting, and then assess how it went!</a:t>
            </a:r>
          </a:p>
        </p:txBody>
      </p:sp>
    </p:spTree>
    <p:extLst>
      <p:ext uri="{BB962C8B-B14F-4D97-AF65-F5344CB8AC3E}">
        <p14:creationId xmlns:p14="http://schemas.microsoft.com/office/powerpoint/2010/main" val="490522555"/>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350339"/>
            <a:ext cx="3941890" cy="2157322"/>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2282953736"/>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Preparing for Day 3</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662145066"/>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Important information</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061769"/>
            <a:ext cx="10338968" cy="178510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Meet at 7pm at reception! </a:t>
            </a:r>
            <a:r>
              <a:rPr lang="en-US" sz="3200" b="1" spc="30" dirty="0">
                <a:solidFill>
                  <a:srgbClr val="49403C"/>
                </a:solidFill>
                <a:latin typeface="Arial" panose="020B0604020202020204" pitchFamily="34" charset="0"/>
              </a:rPr>
              <a:t>We won’t be waiting </a:t>
            </a:r>
            <a:r>
              <a:rPr lang="en-US" sz="3200" b="1" spc="30" dirty="0">
                <a:solidFill>
                  <a:srgbClr val="49403C"/>
                </a:solidFill>
                <a:latin typeface="Arial" panose="020B0604020202020204" pitchFamily="34" charset="0"/>
                <a:sym typeface="Wingdings" panose="05000000000000000000" pitchFamily="2" charset="2"/>
              </a:rPr>
              <a:t></a:t>
            </a:r>
            <a:endParaRPr lang="en-US" sz="3200" b="1" spc="30" dirty="0">
              <a:solidFill>
                <a:srgbClr val="49403C"/>
              </a:solidFill>
              <a:latin typeface="Arial" panose="020B0604020202020204" pitchFamily="34" charset="0"/>
            </a:endParaRP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Dinner: Mama Ashanti Restaurant</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Tomorrow – meet at 8am at reception</a:t>
            </a:r>
          </a:p>
        </p:txBody>
      </p:sp>
    </p:spTree>
    <p:extLst>
      <p:ext uri="{BB962C8B-B14F-4D97-AF65-F5344CB8AC3E}">
        <p14:creationId xmlns:p14="http://schemas.microsoft.com/office/powerpoint/2010/main" val="3352521000"/>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Wrap up</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450477933"/>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a:solidFill>
                  <a:schemeClr val="bg1"/>
                </a:solidFill>
                <a:latin typeface="Arial Black" panose="020B0604020202020204" pitchFamily="34" charset="0"/>
              </a:rPr>
              <a:t>Thank you!</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3903811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462213"/>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Creating content is time consuming, so I want to make sure the content is used. It’d like to have at least 500 visitors to our country profile within 12 months after its launch, to make sure that people are more aware about libraries in my country.</a:t>
            </a:r>
          </a:p>
        </p:txBody>
      </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1 – </a:t>
            </a:r>
            <a:r>
              <a:rPr lang="en-US" sz="3600" spc="210" dirty="0">
                <a:solidFill>
                  <a:srgbClr val="2F8662"/>
                </a:solidFill>
                <a:latin typeface="Arial Black" panose="020B0604020202020204" pitchFamily="34" charset="0"/>
              </a:rPr>
              <a:t>Measurable</a:t>
            </a:r>
          </a:p>
        </p:txBody>
      </p:sp>
    </p:spTree>
    <p:extLst>
      <p:ext uri="{BB962C8B-B14F-4D97-AF65-F5344CB8AC3E}">
        <p14:creationId xmlns:p14="http://schemas.microsoft.com/office/powerpoint/2010/main" val="2444987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1 – </a:t>
            </a:r>
            <a:r>
              <a:rPr lang="en-US" sz="3600" spc="210" dirty="0">
                <a:solidFill>
                  <a:srgbClr val="2F8662"/>
                </a:solidFill>
                <a:latin typeface="Arial Black" panose="020B0604020202020204" pitchFamily="34" charset="0"/>
              </a:rPr>
              <a:t>Achievable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969770"/>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Compiling content requires human resources, time and English language skills. I will set up a team of volunteers and students and will manage them to achieve milestones; and I will keep everyone motivated.</a:t>
            </a:r>
          </a:p>
        </p:txBody>
      </p:sp>
    </p:spTree>
    <p:extLst>
      <p:ext uri="{BB962C8B-B14F-4D97-AF65-F5344CB8AC3E}">
        <p14:creationId xmlns:p14="http://schemas.microsoft.com/office/powerpoint/2010/main" val="4155129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1 – </a:t>
            </a:r>
            <a:r>
              <a:rPr lang="en-US" sz="3600" spc="210" dirty="0">
                <a:solidFill>
                  <a:srgbClr val="2F8662"/>
                </a:solidFill>
                <a:latin typeface="Arial Black" panose="020B0604020202020204" pitchFamily="34" charset="0"/>
              </a:rPr>
              <a:t>Relevant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3447098"/>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The Library map is a hub of information about the library landscape in each country. It is important that my country is represented with up-to-date information, so that our achievements can be seen by stakeholders and inspire other librarians. This aligns with other actions we take to increase visibility of contribution of libraries to the sustainable development.</a:t>
            </a:r>
          </a:p>
        </p:txBody>
      </p:sp>
    </p:spTree>
    <p:extLst>
      <p:ext uri="{BB962C8B-B14F-4D97-AF65-F5344CB8AC3E}">
        <p14:creationId xmlns:p14="http://schemas.microsoft.com/office/powerpoint/2010/main" val="185355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Welcome back!</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30020358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1 – </a:t>
            </a:r>
            <a:r>
              <a:rPr lang="en-US" sz="3600" spc="210" dirty="0">
                <a:solidFill>
                  <a:srgbClr val="2F8662"/>
                </a:solidFill>
                <a:latin typeface="Arial Black" panose="020B0604020202020204" pitchFamily="34" charset="0"/>
              </a:rPr>
              <a:t>Time-bound</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954655"/>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In order to be able to submit the content by July 2024, I need to set up a team as soon as possible and hold regular meetings to track progress. In addition, to achieve at least 500 user sessions in one year after launch, we need to think about a communications plan over the year following the launch of the country profile.</a:t>
            </a:r>
          </a:p>
        </p:txBody>
      </p:sp>
    </p:spTree>
    <p:extLst>
      <p:ext uri="{BB962C8B-B14F-4D97-AF65-F5344CB8AC3E}">
        <p14:creationId xmlns:p14="http://schemas.microsoft.com/office/powerpoint/2010/main" val="25964312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526057"/>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Example 1 – </a:t>
            </a:r>
            <a:r>
              <a:rPr lang="en-US" sz="4400" spc="210" dirty="0">
                <a:solidFill>
                  <a:srgbClr val="2F8662"/>
                </a:solidFill>
                <a:latin typeface="Arial Black" panose="020B0604020202020204" pitchFamily="34" charset="0"/>
              </a:rPr>
              <a:t>SMART action</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350319"/>
            <a:ext cx="10338968" cy="2739211"/>
          </a:xfrm>
          <a:prstGeom prst="rect">
            <a:avLst/>
          </a:prstGeom>
        </p:spPr>
        <p:txBody>
          <a:bodyPr wrap="square" lIns="0" tIns="0" rIns="0" bIns="0" rtlCol="0" anchor="t">
            <a:spAutoFit/>
          </a:bodyPr>
          <a:lstStyle/>
          <a:p>
            <a:pPr>
              <a:spcBef>
                <a:spcPts val="600"/>
              </a:spcBef>
              <a:spcAft>
                <a:spcPts val="600"/>
              </a:spcAft>
            </a:pPr>
            <a:r>
              <a:rPr lang="en-US" sz="2800" spc="30" dirty="0">
                <a:solidFill>
                  <a:srgbClr val="49403C"/>
                </a:solidFill>
                <a:latin typeface="Arial" panose="020B0604020202020204" pitchFamily="34" charset="0"/>
              </a:rPr>
              <a:t>To make people more aware about our library field, we will produce the country profile containing comprehensive information. We will prepare content and make sure it is published by the end of 2024, and through communications, achieves 500 visits within a year.</a:t>
            </a:r>
          </a:p>
          <a:p>
            <a:pPr>
              <a:spcBef>
                <a:spcPts val="600"/>
              </a:spcBef>
              <a:spcAft>
                <a:spcPts val="600"/>
              </a:spcAft>
            </a:pPr>
            <a:r>
              <a:rPr lang="en-US" sz="2800" b="1" spc="30" dirty="0">
                <a:solidFill>
                  <a:srgbClr val="49403C"/>
                </a:solidFill>
                <a:latin typeface="Arial" panose="020B0604020202020204" pitchFamily="34" charset="0"/>
              </a:rPr>
              <a:t>What does success look like?</a:t>
            </a:r>
          </a:p>
        </p:txBody>
      </p:sp>
      <p:sp>
        <p:nvSpPr>
          <p:cNvPr id="6" name="TextBox 4">
            <a:extLst>
              <a:ext uri="{FF2B5EF4-FFF2-40B4-BE49-F238E27FC236}">
                <a16:creationId xmlns:a16="http://schemas.microsoft.com/office/drawing/2014/main" id="{1A703611-88C3-DA04-33BA-161EF19CFC1C}"/>
              </a:ext>
            </a:extLst>
          </p:cNvPr>
          <p:cNvSpPr txBox="1"/>
          <p:nvPr/>
        </p:nvSpPr>
        <p:spPr>
          <a:xfrm>
            <a:off x="842838" y="4236684"/>
            <a:ext cx="10338968" cy="1600438"/>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Country Profile published by the end of 2024</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500 visits to our country profile by the end of 2025</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People are more aware about the library field in my country</a:t>
            </a:r>
          </a:p>
        </p:txBody>
      </p:sp>
    </p:spTree>
    <p:extLst>
      <p:ext uri="{BB962C8B-B14F-4D97-AF65-F5344CB8AC3E}">
        <p14:creationId xmlns:p14="http://schemas.microsoft.com/office/powerpoint/2010/main" val="23463932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SMART action – </a:t>
            </a:r>
            <a:r>
              <a:rPr lang="en-US" sz="4400" spc="210" dirty="0">
                <a:solidFill>
                  <a:srgbClr val="2F8662"/>
                </a:solidFill>
                <a:latin typeface="Arial Black" panose="020B0604020202020204" pitchFamily="34" charset="0"/>
              </a:rPr>
              <a:t>Example 2</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815882"/>
          </a:xfrm>
          <a:prstGeom prst="rect">
            <a:avLst/>
          </a:prstGeom>
        </p:spPr>
        <p:txBody>
          <a:bodyPr wrap="square" lIns="0" tIns="0" rIns="0" bIns="0" rtlCol="0" anchor="t">
            <a:spAutoFit/>
          </a:bodyPr>
          <a:lstStyle/>
          <a:p>
            <a:pPr>
              <a:spcBef>
                <a:spcPts val="600"/>
              </a:spcBef>
              <a:spcAft>
                <a:spcPts val="600"/>
              </a:spcAft>
            </a:pPr>
            <a:r>
              <a:rPr lang="en-US" sz="3600" spc="30" dirty="0">
                <a:solidFill>
                  <a:srgbClr val="49403C"/>
                </a:solidFill>
                <a:latin typeface="Arial" panose="020B0604020202020204" pitchFamily="34" charset="0"/>
              </a:rPr>
              <a:t>Initial statement:</a:t>
            </a:r>
          </a:p>
          <a:p>
            <a:pPr>
              <a:spcBef>
                <a:spcPts val="600"/>
              </a:spcBef>
              <a:spcAft>
                <a:spcPts val="600"/>
              </a:spcAft>
            </a:pPr>
            <a:r>
              <a:rPr lang="en-US" sz="3600" b="1" spc="30" dirty="0">
                <a:solidFill>
                  <a:srgbClr val="49403C"/>
                </a:solidFill>
                <a:latin typeface="Arial" panose="020B0604020202020204" pitchFamily="34" charset="0"/>
              </a:rPr>
              <a:t>To engage with government in preparation of my country’s Voluntary National Review</a:t>
            </a:r>
          </a:p>
        </p:txBody>
      </p:sp>
    </p:spTree>
    <p:extLst>
      <p:ext uri="{BB962C8B-B14F-4D97-AF65-F5344CB8AC3E}">
        <p14:creationId xmlns:p14="http://schemas.microsoft.com/office/powerpoint/2010/main" val="2223340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SMART action – </a:t>
            </a:r>
            <a:r>
              <a:rPr lang="en-US" sz="4400" spc="210" dirty="0">
                <a:solidFill>
                  <a:srgbClr val="2F8662"/>
                </a:solidFill>
                <a:latin typeface="Arial Black" panose="020B0604020202020204" pitchFamily="34" charset="0"/>
              </a:rPr>
              <a:t>Example 2</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913661"/>
            <a:ext cx="10338968" cy="1446550"/>
          </a:xfrm>
          <a:prstGeom prst="rect">
            <a:avLst/>
          </a:prstGeom>
        </p:spPr>
        <p:txBody>
          <a:bodyPr wrap="square" lIns="0" tIns="0" rIns="0" bIns="0" rtlCol="0" anchor="t">
            <a:spAutoFit/>
          </a:bodyPr>
          <a:lstStyle/>
          <a:p>
            <a:pPr>
              <a:spcBef>
                <a:spcPts val="600"/>
              </a:spcBef>
              <a:spcAft>
                <a:spcPts val="600"/>
              </a:spcAft>
            </a:pPr>
            <a:r>
              <a:rPr lang="en-US" sz="2800" spc="30" dirty="0">
                <a:solidFill>
                  <a:srgbClr val="49403C"/>
                </a:solidFill>
                <a:latin typeface="Arial" panose="020B0604020202020204" pitchFamily="34" charset="0"/>
              </a:rPr>
              <a:t>Initial statement:</a:t>
            </a:r>
          </a:p>
          <a:p>
            <a:pPr>
              <a:spcBef>
                <a:spcPts val="600"/>
              </a:spcBef>
              <a:spcAft>
                <a:spcPts val="600"/>
              </a:spcAft>
            </a:pPr>
            <a:r>
              <a:rPr lang="en-US" sz="2800" b="1" spc="30" dirty="0">
                <a:solidFill>
                  <a:srgbClr val="49403C"/>
                </a:solidFill>
                <a:latin typeface="Arial" panose="020B0604020202020204" pitchFamily="34" charset="0"/>
              </a:rPr>
              <a:t>To engage with government in preparation of my country’s Voluntary National Review</a:t>
            </a:r>
          </a:p>
        </p:txBody>
      </p:sp>
      <p:pic>
        <p:nvPicPr>
          <p:cNvPr id="10" name="Picture 9">
            <a:extLst>
              <a:ext uri="{FF2B5EF4-FFF2-40B4-BE49-F238E27FC236}">
                <a16:creationId xmlns:a16="http://schemas.microsoft.com/office/drawing/2014/main" id="{13C34F1C-6529-F0F3-F5E4-7C26B9868A03}"/>
              </a:ext>
            </a:extLst>
          </p:cNvPr>
          <p:cNvPicPr>
            <a:picLocks noChangeAspect="1"/>
          </p:cNvPicPr>
          <p:nvPr/>
        </p:nvPicPr>
        <p:blipFill>
          <a:blip r:embed="rId2"/>
          <a:stretch>
            <a:fillRect/>
          </a:stretch>
        </p:blipFill>
        <p:spPr>
          <a:xfrm>
            <a:off x="546504" y="3888714"/>
            <a:ext cx="1409772" cy="939848"/>
          </a:xfrm>
          <a:prstGeom prst="rect">
            <a:avLst/>
          </a:prstGeom>
        </p:spPr>
      </p:pic>
      <p:pic>
        <p:nvPicPr>
          <p:cNvPr id="12" name="Picture 11">
            <a:extLst>
              <a:ext uri="{FF2B5EF4-FFF2-40B4-BE49-F238E27FC236}">
                <a16:creationId xmlns:a16="http://schemas.microsoft.com/office/drawing/2014/main" id="{83C0F228-2236-5D97-5AC9-9BF49FDF0C96}"/>
              </a:ext>
            </a:extLst>
          </p:cNvPr>
          <p:cNvPicPr>
            <a:picLocks noChangeAspect="1"/>
          </p:cNvPicPr>
          <p:nvPr/>
        </p:nvPicPr>
        <p:blipFill>
          <a:blip r:embed="rId3"/>
          <a:stretch>
            <a:fillRect/>
          </a:stretch>
        </p:blipFill>
        <p:spPr>
          <a:xfrm>
            <a:off x="2115756" y="3888714"/>
            <a:ext cx="1409772" cy="939848"/>
          </a:xfrm>
          <a:prstGeom prst="rect">
            <a:avLst/>
          </a:prstGeom>
        </p:spPr>
      </p:pic>
      <p:pic>
        <p:nvPicPr>
          <p:cNvPr id="14" name="Picture 13">
            <a:extLst>
              <a:ext uri="{FF2B5EF4-FFF2-40B4-BE49-F238E27FC236}">
                <a16:creationId xmlns:a16="http://schemas.microsoft.com/office/drawing/2014/main" id="{F731F103-3F00-F3AB-B29D-7E722292974D}"/>
              </a:ext>
            </a:extLst>
          </p:cNvPr>
          <p:cNvPicPr>
            <a:picLocks noChangeAspect="1"/>
          </p:cNvPicPr>
          <p:nvPr/>
        </p:nvPicPr>
        <p:blipFill>
          <a:blip r:embed="rId4"/>
          <a:stretch>
            <a:fillRect/>
          </a:stretch>
        </p:blipFill>
        <p:spPr>
          <a:xfrm>
            <a:off x="3648056" y="3898390"/>
            <a:ext cx="1409772" cy="939848"/>
          </a:xfrm>
          <a:prstGeom prst="rect">
            <a:avLst/>
          </a:prstGeom>
        </p:spPr>
      </p:pic>
      <p:pic>
        <p:nvPicPr>
          <p:cNvPr id="16" name="Picture 15">
            <a:extLst>
              <a:ext uri="{FF2B5EF4-FFF2-40B4-BE49-F238E27FC236}">
                <a16:creationId xmlns:a16="http://schemas.microsoft.com/office/drawing/2014/main" id="{2A967D7D-DA77-956C-13B4-C0CCB0E69AB3}"/>
              </a:ext>
            </a:extLst>
          </p:cNvPr>
          <p:cNvPicPr>
            <a:picLocks noChangeAspect="1"/>
          </p:cNvPicPr>
          <p:nvPr/>
        </p:nvPicPr>
        <p:blipFill>
          <a:blip r:embed="rId5"/>
          <a:stretch>
            <a:fillRect/>
          </a:stretch>
        </p:blipFill>
        <p:spPr>
          <a:xfrm>
            <a:off x="5169128" y="3898390"/>
            <a:ext cx="1879697" cy="939848"/>
          </a:xfrm>
          <a:prstGeom prst="rect">
            <a:avLst/>
          </a:prstGeom>
        </p:spPr>
      </p:pic>
      <p:pic>
        <p:nvPicPr>
          <p:cNvPr id="18" name="Picture 17">
            <a:extLst>
              <a:ext uri="{FF2B5EF4-FFF2-40B4-BE49-F238E27FC236}">
                <a16:creationId xmlns:a16="http://schemas.microsoft.com/office/drawing/2014/main" id="{DDD6C1C7-9D8D-3076-BCDA-F77BC68CCEC5}"/>
              </a:ext>
            </a:extLst>
          </p:cNvPr>
          <p:cNvPicPr>
            <a:picLocks noChangeAspect="1"/>
          </p:cNvPicPr>
          <p:nvPr/>
        </p:nvPicPr>
        <p:blipFill>
          <a:blip r:embed="rId6"/>
          <a:stretch>
            <a:fillRect/>
          </a:stretch>
        </p:blipFill>
        <p:spPr>
          <a:xfrm>
            <a:off x="7160125" y="3895064"/>
            <a:ext cx="1409772" cy="933498"/>
          </a:xfrm>
          <a:prstGeom prst="rect">
            <a:avLst/>
          </a:prstGeom>
        </p:spPr>
      </p:pic>
      <p:pic>
        <p:nvPicPr>
          <p:cNvPr id="20" name="Picture 19">
            <a:extLst>
              <a:ext uri="{FF2B5EF4-FFF2-40B4-BE49-F238E27FC236}">
                <a16:creationId xmlns:a16="http://schemas.microsoft.com/office/drawing/2014/main" id="{7E3192B2-C77B-1D2B-4C41-D7FE7918383E}"/>
              </a:ext>
            </a:extLst>
          </p:cNvPr>
          <p:cNvPicPr>
            <a:picLocks noChangeAspect="1"/>
          </p:cNvPicPr>
          <p:nvPr/>
        </p:nvPicPr>
        <p:blipFill>
          <a:blip r:embed="rId7"/>
          <a:stretch>
            <a:fillRect/>
          </a:stretch>
        </p:blipFill>
        <p:spPr>
          <a:xfrm>
            <a:off x="8673351" y="3895064"/>
            <a:ext cx="1409772" cy="933498"/>
          </a:xfrm>
          <a:prstGeom prst="rect">
            <a:avLst/>
          </a:prstGeom>
        </p:spPr>
      </p:pic>
      <p:pic>
        <p:nvPicPr>
          <p:cNvPr id="22" name="Picture 21">
            <a:extLst>
              <a:ext uri="{FF2B5EF4-FFF2-40B4-BE49-F238E27FC236}">
                <a16:creationId xmlns:a16="http://schemas.microsoft.com/office/drawing/2014/main" id="{0544EFB3-4DA5-9A05-9EB0-A201B1DC6222}"/>
              </a:ext>
            </a:extLst>
          </p:cNvPr>
          <p:cNvPicPr>
            <a:picLocks noChangeAspect="1"/>
          </p:cNvPicPr>
          <p:nvPr/>
        </p:nvPicPr>
        <p:blipFill>
          <a:blip r:embed="rId8"/>
          <a:stretch>
            <a:fillRect/>
          </a:stretch>
        </p:blipFill>
        <p:spPr>
          <a:xfrm>
            <a:off x="10180586" y="3888714"/>
            <a:ext cx="1409772" cy="939848"/>
          </a:xfrm>
          <a:prstGeom prst="rect">
            <a:avLst/>
          </a:prstGeom>
        </p:spPr>
      </p:pic>
      <p:pic>
        <p:nvPicPr>
          <p:cNvPr id="24" name="Picture 23">
            <a:extLst>
              <a:ext uri="{FF2B5EF4-FFF2-40B4-BE49-F238E27FC236}">
                <a16:creationId xmlns:a16="http://schemas.microsoft.com/office/drawing/2014/main" id="{D268ED21-CB0E-1CAD-C81A-7CC93CAE5253}"/>
              </a:ext>
            </a:extLst>
          </p:cNvPr>
          <p:cNvPicPr>
            <a:picLocks noChangeAspect="1"/>
          </p:cNvPicPr>
          <p:nvPr/>
        </p:nvPicPr>
        <p:blipFill>
          <a:blip r:embed="rId9"/>
          <a:stretch>
            <a:fillRect/>
          </a:stretch>
        </p:blipFill>
        <p:spPr>
          <a:xfrm>
            <a:off x="1122184" y="5104707"/>
            <a:ext cx="1403422" cy="939848"/>
          </a:xfrm>
          <a:prstGeom prst="rect">
            <a:avLst/>
          </a:prstGeom>
        </p:spPr>
      </p:pic>
      <p:pic>
        <p:nvPicPr>
          <p:cNvPr id="26" name="Picture 25">
            <a:extLst>
              <a:ext uri="{FF2B5EF4-FFF2-40B4-BE49-F238E27FC236}">
                <a16:creationId xmlns:a16="http://schemas.microsoft.com/office/drawing/2014/main" id="{3DE7BF56-E341-A8B5-9BFE-B2EDB9CCFDB7}"/>
              </a:ext>
            </a:extLst>
          </p:cNvPr>
          <p:cNvPicPr>
            <a:picLocks noChangeAspect="1"/>
          </p:cNvPicPr>
          <p:nvPr/>
        </p:nvPicPr>
        <p:blipFill>
          <a:blip r:embed="rId10"/>
          <a:stretch>
            <a:fillRect/>
          </a:stretch>
        </p:blipFill>
        <p:spPr>
          <a:xfrm>
            <a:off x="2715127" y="5079506"/>
            <a:ext cx="1098606" cy="939848"/>
          </a:xfrm>
          <a:prstGeom prst="rect">
            <a:avLst/>
          </a:prstGeom>
        </p:spPr>
      </p:pic>
      <p:pic>
        <p:nvPicPr>
          <p:cNvPr id="28" name="Picture 27">
            <a:extLst>
              <a:ext uri="{FF2B5EF4-FFF2-40B4-BE49-F238E27FC236}">
                <a16:creationId xmlns:a16="http://schemas.microsoft.com/office/drawing/2014/main" id="{B50B189C-B9E6-7083-3138-E34891E5E808}"/>
              </a:ext>
            </a:extLst>
          </p:cNvPr>
          <p:cNvPicPr>
            <a:picLocks noChangeAspect="1"/>
          </p:cNvPicPr>
          <p:nvPr/>
        </p:nvPicPr>
        <p:blipFill>
          <a:blip r:embed="rId11"/>
          <a:stretch>
            <a:fillRect/>
          </a:stretch>
        </p:blipFill>
        <p:spPr>
          <a:xfrm>
            <a:off x="3996967" y="5079506"/>
            <a:ext cx="1409772" cy="939848"/>
          </a:xfrm>
          <a:prstGeom prst="rect">
            <a:avLst/>
          </a:prstGeom>
        </p:spPr>
      </p:pic>
      <p:pic>
        <p:nvPicPr>
          <p:cNvPr id="30" name="Picture 29">
            <a:extLst>
              <a:ext uri="{FF2B5EF4-FFF2-40B4-BE49-F238E27FC236}">
                <a16:creationId xmlns:a16="http://schemas.microsoft.com/office/drawing/2014/main" id="{93E143CE-1E0C-6BEE-78F2-9DCF64DF7F39}"/>
              </a:ext>
            </a:extLst>
          </p:cNvPr>
          <p:cNvPicPr>
            <a:picLocks noChangeAspect="1"/>
          </p:cNvPicPr>
          <p:nvPr/>
        </p:nvPicPr>
        <p:blipFill>
          <a:blip r:embed="rId12"/>
          <a:stretch>
            <a:fillRect/>
          </a:stretch>
        </p:blipFill>
        <p:spPr>
          <a:xfrm>
            <a:off x="5571944" y="5085856"/>
            <a:ext cx="1866996" cy="933498"/>
          </a:xfrm>
          <a:prstGeom prst="rect">
            <a:avLst/>
          </a:prstGeom>
        </p:spPr>
      </p:pic>
      <p:pic>
        <p:nvPicPr>
          <p:cNvPr id="32" name="Picture 31">
            <a:extLst>
              <a:ext uri="{FF2B5EF4-FFF2-40B4-BE49-F238E27FC236}">
                <a16:creationId xmlns:a16="http://schemas.microsoft.com/office/drawing/2014/main" id="{41FA69B1-1A4C-CF5C-7F6D-2AA8807D762C}"/>
              </a:ext>
            </a:extLst>
          </p:cNvPr>
          <p:cNvPicPr>
            <a:picLocks noChangeAspect="1"/>
          </p:cNvPicPr>
          <p:nvPr/>
        </p:nvPicPr>
        <p:blipFill>
          <a:blip r:embed="rId13"/>
          <a:stretch>
            <a:fillRect/>
          </a:stretch>
        </p:blipFill>
        <p:spPr>
          <a:xfrm>
            <a:off x="7587890" y="5085856"/>
            <a:ext cx="1409772" cy="939848"/>
          </a:xfrm>
          <a:prstGeom prst="rect">
            <a:avLst/>
          </a:prstGeom>
        </p:spPr>
      </p:pic>
      <p:pic>
        <p:nvPicPr>
          <p:cNvPr id="34" name="Picture 33">
            <a:extLst>
              <a:ext uri="{FF2B5EF4-FFF2-40B4-BE49-F238E27FC236}">
                <a16:creationId xmlns:a16="http://schemas.microsoft.com/office/drawing/2014/main" id="{D1F2D503-DB9F-9069-B875-76B82D5482C6}"/>
              </a:ext>
            </a:extLst>
          </p:cNvPr>
          <p:cNvPicPr>
            <a:picLocks noChangeAspect="1"/>
          </p:cNvPicPr>
          <p:nvPr/>
        </p:nvPicPr>
        <p:blipFill>
          <a:blip r:embed="rId14"/>
          <a:stretch>
            <a:fillRect/>
          </a:stretch>
        </p:blipFill>
        <p:spPr>
          <a:xfrm>
            <a:off x="9149800" y="5098356"/>
            <a:ext cx="1873346" cy="952549"/>
          </a:xfrm>
          <a:prstGeom prst="rect">
            <a:avLst/>
          </a:prstGeom>
        </p:spPr>
      </p:pic>
    </p:spTree>
    <p:extLst>
      <p:ext uri="{BB962C8B-B14F-4D97-AF65-F5344CB8AC3E}">
        <p14:creationId xmlns:p14="http://schemas.microsoft.com/office/powerpoint/2010/main" val="10584603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2 – </a:t>
            </a:r>
            <a:r>
              <a:rPr lang="en-US" sz="3600" spc="210" dirty="0">
                <a:solidFill>
                  <a:srgbClr val="2F8662"/>
                </a:solidFill>
                <a:latin typeface="Arial Black" panose="020B0604020202020204" pitchFamily="34" charset="0"/>
              </a:rPr>
              <a:t>Specific</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913661"/>
            <a:ext cx="10338968" cy="3600986"/>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The SDGs represent a commitment by governments to promote and report on policies which will favor stronger, fairer, more sustainable growth. We want to engage with government in the preparation of the Voluntary National Review; we want libraries to be mentioned in this report.</a:t>
            </a:r>
          </a:p>
          <a:p>
            <a:pPr>
              <a:spcBef>
                <a:spcPts val="600"/>
              </a:spcBef>
              <a:spcAft>
                <a:spcPts val="600"/>
              </a:spcAft>
            </a:pPr>
            <a:r>
              <a:rPr lang="en-US" sz="3200" spc="30" dirty="0">
                <a:solidFill>
                  <a:srgbClr val="49403C"/>
                </a:solidFill>
                <a:latin typeface="Arial" panose="020B0604020202020204" pitchFamily="34" charset="0"/>
              </a:rPr>
              <a:t>This should lead to better recognition of libraries as key partners in delivering development.</a:t>
            </a:r>
          </a:p>
        </p:txBody>
      </p:sp>
    </p:spTree>
    <p:extLst>
      <p:ext uri="{BB962C8B-B14F-4D97-AF65-F5344CB8AC3E}">
        <p14:creationId xmlns:p14="http://schemas.microsoft.com/office/powerpoint/2010/main" val="5226766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954655"/>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I want to get libraries mentioned in the VNR at least once in relation to the SDGs. I want my association/library to be invited to at least one meeting, and follow-up online, leading to both opportunities to input into the creation of the official report and improve relationships with policy makers.</a:t>
            </a:r>
          </a:p>
        </p:txBody>
      </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2 – </a:t>
            </a:r>
            <a:r>
              <a:rPr lang="en-US" sz="3600" spc="210" dirty="0">
                <a:solidFill>
                  <a:srgbClr val="2F8662"/>
                </a:solidFill>
                <a:latin typeface="Arial Black" panose="020B0604020202020204" pitchFamily="34" charset="0"/>
              </a:rPr>
              <a:t>Measurable</a:t>
            </a:r>
          </a:p>
        </p:txBody>
      </p:sp>
    </p:spTree>
    <p:extLst>
      <p:ext uri="{BB962C8B-B14F-4D97-AF65-F5344CB8AC3E}">
        <p14:creationId xmlns:p14="http://schemas.microsoft.com/office/powerpoint/2010/main" val="23989440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2 – </a:t>
            </a:r>
            <a:r>
              <a:rPr lang="en-US" sz="3600" spc="210" dirty="0">
                <a:solidFill>
                  <a:srgbClr val="2F8662"/>
                </a:solidFill>
                <a:latin typeface="Arial Black" panose="020B0604020202020204" pitchFamily="34" charset="0"/>
              </a:rPr>
              <a:t>Achievable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462213"/>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Governments have engaged to work with all stakeholders, including civil society, to deliver on the SDGs, and libraries are usually seen as friendly. We can use submissions to VNRs, meetings with officials, and cooperation with local UN offices to go further.</a:t>
            </a:r>
          </a:p>
        </p:txBody>
      </p:sp>
    </p:spTree>
    <p:extLst>
      <p:ext uri="{BB962C8B-B14F-4D97-AF65-F5344CB8AC3E}">
        <p14:creationId xmlns:p14="http://schemas.microsoft.com/office/powerpoint/2010/main" val="27051122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2 – </a:t>
            </a:r>
            <a:r>
              <a:rPr lang="en-US" sz="3600" spc="210" dirty="0">
                <a:solidFill>
                  <a:srgbClr val="2F8662"/>
                </a:solidFill>
                <a:latin typeface="Arial Black" panose="020B0604020202020204" pitchFamily="34" charset="0"/>
              </a:rPr>
              <a:t>Relevant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954655"/>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The SDGs as a whole are important because governments have committed to taking steps to deliver them, and to report on progress to their peers at the UN. Better recognition of libraries within this context could lead to libraries benefiting from new policies and laws in my country.</a:t>
            </a:r>
          </a:p>
        </p:txBody>
      </p:sp>
    </p:spTree>
    <p:extLst>
      <p:ext uri="{BB962C8B-B14F-4D97-AF65-F5344CB8AC3E}">
        <p14:creationId xmlns:p14="http://schemas.microsoft.com/office/powerpoint/2010/main" val="17388102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2 – </a:t>
            </a:r>
            <a:r>
              <a:rPr lang="en-US" sz="3600" spc="210" dirty="0">
                <a:solidFill>
                  <a:srgbClr val="2F8662"/>
                </a:solidFill>
                <a:latin typeface="Arial Black" panose="020B0604020202020204" pitchFamily="34" charset="0"/>
              </a:rPr>
              <a:t>Time-bound</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954655"/>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We will need to act quickly to identify key contacts and opportunities by the end of the year, especially if we will undertake a VNR. We will respect the deadlines set by governments for contributions and consultation meetings in Q1 2024. We will be able to assess success once the report is published in July 2024.</a:t>
            </a:r>
          </a:p>
        </p:txBody>
      </p:sp>
    </p:spTree>
    <p:extLst>
      <p:ext uri="{BB962C8B-B14F-4D97-AF65-F5344CB8AC3E}">
        <p14:creationId xmlns:p14="http://schemas.microsoft.com/office/powerpoint/2010/main" val="31526516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526057"/>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Example 2 – </a:t>
            </a:r>
            <a:r>
              <a:rPr lang="en-US" sz="4400" spc="210" dirty="0">
                <a:solidFill>
                  <a:srgbClr val="2F8662"/>
                </a:solidFill>
                <a:latin typeface="Arial Black" panose="020B0604020202020204" pitchFamily="34" charset="0"/>
              </a:rPr>
              <a:t>SMART action</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350319"/>
            <a:ext cx="10338968" cy="3108543"/>
          </a:xfrm>
          <a:prstGeom prst="rect">
            <a:avLst/>
          </a:prstGeom>
        </p:spPr>
        <p:txBody>
          <a:bodyPr wrap="square" lIns="0" tIns="0" rIns="0" bIns="0" rtlCol="0" anchor="t">
            <a:spAutoFit/>
          </a:bodyPr>
          <a:lstStyle/>
          <a:p>
            <a:pPr>
              <a:spcBef>
                <a:spcPts val="600"/>
              </a:spcBef>
              <a:spcAft>
                <a:spcPts val="600"/>
              </a:spcAft>
            </a:pPr>
            <a:r>
              <a:rPr lang="en-US" sz="2400" spc="30" dirty="0">
                <a:solidFill>
                  <a:srgbClr val="49403C"/>
                </a:solidFill>
                <a:latin typeface="Arial" panose="020B0604020202020204" pitchFamily="34" charset="0"/>
              </a:rPr>
              <a:t>We will look to get libraries recognized as key partners in delivering the SDGs, in order to help secure the laws and funding our institutions need to serve our communities better. We will identify key opportunities and contacts for engagement, as part of the VNR process, using the opportunities this offers to highlight what libraries can contribute within the time frame set by the process. We will aim to get libraries’ role recognized in the official report and be invited to continue to deepen our relationship.</a:t>
            </a:r>
          </a:p>
          <a:p>
            <a:pPr>
              <a:spcBef>
                <a:spcPts val="600"/>
              </a:spcBef>
              <a:spcAft>
                <a:spcPts val="600"/>
              </a:spcAft>
            </a:pPr>
            <a:r>
              <a:rPr lang="en-US" sz="2400" b="1" spc="30" dirty="0">
                <a:solidFill>
                  <a:srgbClr val="49403C"/>
                </a:solidFill>
                <a:latin typeface="Arial" panose="020B0604020202020204" pitchFamily="34" charset="0"/>
              </a:rPr>
              <a:t>What does success look like?</a:t>
            </a:r>
          </a:p>
        </p:txBody>
      </p:sp>
      <p:sp>
        <p:nvSpPr>
          <p:cNvPr id="6" name="TextBox 4">
            <a:extLst>
              <a:ext uri="{FF2B5EF4-FFF2-40B4-BE49-F238E27FC236}">
                <a16:creationId xmlns:a16="http://schemas.microsoft.com/office/drawing/2014/main" id="{1A703611-88C3-DA04-33BA-161EF19CFC1C}"/>
              </a:ext>
            </a:extLst>
          </p:cNvPr>
          <p:cNvSpPr txBox="1"/>
          <p:nvPr/>
        </p:nvSpPr>
        <p:spPr>
          <a:xfrm>
            <a:off x="796130" y="4595465"/>
            <a:ext cx="10338968" cy="1938992"/>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At least one meeting held with officials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Formal contributions made to consultations</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At least one significant reference to libraries in the official report</a:t>
            </a:r>
          </a:p>
          <a:p>
            <a:pPr marL="457200" indent="-457200">
              <a:spcBef>
                <a:spcPts val="600"/>
              </a:spcBef>
              <a:spcAft>
                <a:spcPts val="600"/>
              </a:spcAft>
              <a:buBlip>
                <a:blip r:embed="rId2"/>
              </a:buBlip>
            </a:pPr>
            <a:r>
              <a:rPr lang="en-US" sz="2400" spc="30" dirty="0">
                <a:solidFill>
                  <a:srgbClr val="49403C"/>
                </a:solidFill>
                <a:latin typeface="Arial" panose="020B0604020202020204" pitchFamily="34" charset="0"/>
              </a:rPr>
              <a:t>Greater recognition and support for libraries</a:t>
            </a:r>
          </a:p>
        </p:txBody>
      </p:sp>
    </p:spTree>
    <p:extLst>
      <p:ext uri="{BB962C8B-B14F-4D97-AF65-F5344CB8AC3E}">
        <p14:creationId xmlns:p14="http://schemas.microsoft.com/office/powerpoint/2010/main" val="16429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a:lnSpc>
                <a:spcPts val="8400"/>
              </a:lnSpc>
            </a:pPr>
            <a:r>
              <a:rPr lang="en-US" sz="3200" spc="210" dirty="0">
                <a:solidFill>
                  <a:schemeClr val="tx1">
                    <a:lumMod val="75000"/>
                    <a:lumOff val="25000"/>
                  </a:schemeClr>
                </a:solidFill>
                <a:latin typeface="Arial Black" panose="020B0604020202020204" pitchFamily="34" charset="0"/>
              </a:rPr>
              <a:t>Reminder: Our Agenda (Day 2) - KNLS</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403187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From priorities to plans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IFLA Strategy reminder</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Evaluating and demonstrating value and impact</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Library Map of the World – your advocacy tool</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Introduction – why advocacy matters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Defining advocacy goals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Practicing advocacy skills</a:t>
            </a:r>
          </a:p>
          <a:p>
            <a:pPr marL="457200" indent="-457200">
              <a:spcBef>
                <a:spcPts val="600"/>
              </a:spcBef>
              <a:spcAft>
                <a:spcPts val="600"/>
              </a:spcAft>
              <a:buBlip>
                <a:blip r:embed="rId2"/>
              </a:buBlip>
            </a:pPr>
            <a:r>
              <a:rPr lang="en-US" sz="2400" spc="30">
                <a:solidFill>
                  <a:srgbClr val="49403C"/>
                </a:solidFill>
                <a:latin typeface="Arial" panose="020B0604020202020204" pitchFamily="34" charset="0"/>
              </a:rPr>
              <a:t>Dinner</a:t>
            </a:r>
          </a:p>
        </p:txBody>
      </p:sp>
    </p:spTree>
    <p:extLst>
      <p:ext uri="{BB962C8B-B14F-4D97-AF65-F5344CB8AC3E}">
        <p14:creationId xmlns:p14="http://schemas.microsoft.com/office/powerpoint/2010/main" val="7661784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SMART action – </a:t>
            </a:r>
            <a:r>
              <a:rPr lang="en-US" sz="4400" spc="210" dirty="0">
                <a:solidFill>
                  <a:srgbClr val="2F8662"/>
                </a:solidFill>
                <a:latin typeface="Arial Black" panose="020B0604020202020204" pitchFamily="34" charset="0"/>
              </a:rPr>
              <a:t>Example 3</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261884"/>
          </a:xfrm>
          <a:prstGeom prst="rect">
            <a:avLst/>
          </a:prstGeom>
        </p:spPr>
        <p:txBody>
          <a:bodyPr wrap="square" lIns="0" tIns="0" rIns="0" bIns="0" rtlCol="0" anchor="t">
            <a:spAutoFit/>
          </a:bodyPr>
          <a:lstStyle/>
          <a:p>
            <a:pPr>
              <a:spcBef>
                <a:spcPts val="600"/>
              </a:spcBef>
              <a:spcAft>
                <a:spcPts val="600"/>
              </a:spcAft>
            </a:pPr>
            <a:r>
              <a:rPr lang="en-US" sz="3600" spc="30" dirty="0">
                <a:solidFill>
                  <a:srgbClr val="49403C"/>
                </a:solidFill>
                <a:latin typeface="Arial" panose="020B0604020202020204" pitchFamily="34" charset="0"/>
              </a:rPr>
              <a:t>Initial statement:</a:t>
            </a:r>
          </a:p>
          <a:p>
            <a:pPr>
              <a:spcBef>
                <a:spcPts val="600"/>
              </a:spcBef>
              <a:spcAft>
                <a:spcPts val="600"/>
              </a:spcAft>
            </a:pPr>
            <a:r>
              <a:rPr lang="en-US" sz="3600" b="1" spc="30" dirty="0">
                <a:solidFill>
                  <a:srgbClr val="49403C"/>
                </a:solidFill>
                <a:latin typeface="Arial" panose="020B0604020202020204" pitchFamily="34" charset="0"/>
              </a:rPr>
              <a:t>To provide advocacy training for librarians</a:t>
            </a:r>
          </a:p>
        </p:txBody>
      </p:sp>
    </p:spTree>
    <p:extLst>
      <p:ext uri="{BB962C8B-B14F-4D97-AF65-F5344CB8AC3E}">
        <p14:creationId xmlns:p14="http://schemas.microsoft.com/office/powerpoint/2010/main" val="35200579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3 – </a:t>
            </a:r>
            <a:r>
              <a:rPr lang="en-US" sz="3600" spc="210" dirty="0">
                <a:solidFill>
                  <a:srgbClr val="2F8662"/>
                </a:solidFill>
                <a:latin typeface="Arial Black" panose="020B0604020202020204" pitchFamily="34" charset="0"/>
              </a:rPr>
              <a:t>Specific</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3939540"/>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We need more and better library advocates in our country, but not every librarian has the skills or confidence to do this. Therefore, within the next 6 months, we will translate and adapt IFLA’s “10-Minute Library Advocate” series, will compile them into a training pack, and will pilot it through training of 30 members of our association. This should increase advocacy skills of librarians.</a:t>
            </a:r>
          </a:p>
        </p:txBody>
      </p:sp>
    </p:spTree>
    <p:extLst>
      <p:ext uri="{BB962C8B-B14F-4D97-AF65-F5344CB8AC3E}">
        <p14:creationId xmlns:p14="http://schemas.microsoft.com/office/powerpoint/2010/main" val="21465746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8" name="TextBox 4">
            <a:extLst>
              <a:ext uri="{FF2B5EF4-FFF2-40B4-BE49-F238E27FC236}">
                <a16:creationId xmlns:a16="http://schemas.microsoft.com/office/drawing/2014/main" id="{9E0AD43B-1EB8-C221-F5F8-6F67C18C1D98}"/>
              </a:ext>
            </a:extLst>
          </p:cNvPr>
          <p:cNvSpPr txBox="1"/>
          <p:nvPr/>
        </p:nvSpPr>
        <p:spPr>
          <a:xfrm>
            <a:off x="842838" y="2100127"/>
            <a:ext cx="10338968" cy="3877985"/>
          </a:xfrm>
          <a:prstGeom prst="rect">
            <a:avLst/>
          </a:prstGeom>
        </p:spPr>
        <p:txBody>
          <a:bodyPr wrap="square" lIns="0" tIns="0" rIns="0" bIns="0" rtlCol="0" anchor="t">
            <a:spAutoFit/>
          </a:bodyPr>
          <a:lstStyle/>
          <a:p>
            <a:pPr>
              <a:spcBef>
                <a:spcPts val="600"/>
              </a:spcBef>
              <a:spcAft>
                <a:spcPts val="600"/>
              </a:spcAft>
            </a:pPr>
            <a:r>
              <a:rPr lang="en-US" sz="2800" spc="30" dirty="0">
                <a:solidFill>
                  <a:srgbClr val="49403C"/>
                </a:solidFill>
                <a:latin typeface="Arial" panose="020B0604020202020204" pitchFamily="34" charset="0"/>
              </a:rPr>
              <a:t>Translation and adaptation of IFLA’s materials will be time consuming, so we want to make sure that more librarians are aware that it is published and available to be downloaded and used for self-learning. We will make the 30 trainees into ambassadors for the material in order to promote it to a total of 300 other librarians and library workers, who will each download a copy for their own use during the first year after the training. This should lead to an overall increase in advocacy skills in the library community.</a:t>
            </a:r>
          </a:p>
        </p:txBody>
      </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3 – </a:t>
            </a:r>
            <a:r>
              <a:rPr lang="en-US" sz="3600" spc="210" dirty="0">
                <a:solidFill>
                  <a:srgbClr val="2F8662"/>
                </a:solidFill>
                <a:latin typeface="Arial Black" panose="020B0604020202020204" pitchFamily="34" charset="0"/>
              </a:rPr>
              <a:t>Measurable</a:t>
            </a:r>
          </a:p>
        </p:txBody>
      </p:sp>
    </p:spTree>
    <p:extLst>
      <p:ext uri="{BB962C8B-B14F-4D97-AF65-F5344CB8AC3E}">
        <p14:creationId xmlns:p14="http://schemas.microsoft.com/office/powerpoint/2010/main" val="2382744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3 – </a:t>
            </a:r>
            <a:r>
              <a:rPr lang="en-US" sz="3600" spc="210" dirty="0">
                <a:solidFill>
                  <a:srgbClr val="2F8662"/>
                </a:solidFill>
                <a:latin typeface="Arial Black" panose="020B0604020202020204" pitchFamily="34" charset="0"/>
              </a:rPr>
              <a:t>Achievable</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3447098"/>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We would need about 3 months for translation and adaptation, and we can conduct the pilot training of selected librarians in another 3 months. We will engage with the library schools, both in order to accelerate translation (by students as an assignment of their English class), and teachers can be engaged in piloting the material with librarians.</a:t>
            </a:r>
          </a:p>
        </p:txBody>
      </p:sp>
    </p:spTree>
    <p:extLst>
      <p:ext uri="{BB962C8B-B14F-4D97-AF65-F5344CB8AC3E}">
        <p14:creationId xmlns:p14="http://schemas.microsoft.com/office/powerpoint/2010/main" val="10818926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3 – </a:t>
            </a:r>
            <a:r>
              <a:rPr lang="en-US" sz="3600" spc="210" dirty="0">
                <a:solidFill>
                  <a:srgbClr val="2F8662"/>
                </a:solidFill>
                <a:latin typeface="Arial Black" panose="020B0604020202020204" pitchFamily="34" charset="0"/>
              </a:rPr>
              <a:t>Relevant</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969770"/>
          </a:xfrm>
          <a:prstGeom prst="rect">
            <a:avLst/>
          </a:prstGeom>
        </p:spPr>
        <p:txBody>
          <a:bodyPr wrap="square" lIns="0" tIns="0" rIns="0" bIns="0" rtlCol="0" anchor="t">
            <a:spAutoFit/>
          </a:bodyPr>
          <a:lstStyle/>
          <a:p>
            <a:pPr>
              <a:spcBef>
                <a:spcPts val="600"/>
              </a:spcBef>
              <a:spcAft>
                <a:spcPts val="600"/>
              </a:spcAft>
            </a:pPr>
            <a:r>
              <a:rPr lang="en-US" sz="3200" spc="30" dirty="0">
                <a:solidFill>
                  <a:srgbClr val="49403C"/>
                </a:solidFill>
                <a:latin typeface="Arial" panose="020B0604020202020204" pitchFamily="34" charset="0"/>
              </a:rPr>
              <a:t>Every librarian an advocate! It’s what we need to aim for. More and better advocates at all levels will help us to better demonstrate the value and contribution of libraries to our stakeholders.</a:t>
            </a:r>
          </a:p>
        </p:txBody>
      </p:sp>
    </p:spTree>
    <p:extLst>
      <p:ext uri="{BB962C8B-B14F-4D97-AF65-F5344CB8AC3E}">
        <p14:creationId xmlns:p14="http://schemas.microsoft.com/office/powerpoint/2010/main" val="25585458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523527" y="946681"/>
            <a:ext cx="11144946" cy="55399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SMART action – Example 3 – </a:t>
            </a:r>
            <a:r>
              <a:rPr lang="en-US" sz="3600" spc="210" dirty="0">
                <a:solidFill>
                  <a:srgbClr val="2F8662"/>
                </a:solidFill>
                <a:latin typeface="Arial Black" panose="020B0604020202020204" pitchFamily="34" charset="0"/>
              </a:rPr>
              <a:t>Time-bound</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3447098"/>
          </a:xfrm>
          <a:prstGeom prst="rect">
            <a:avLst/>
          </a:prstGeom>
        </p:spPr>
        <p:txBody>
          <a:bodyPr wrap="square" lIns="0" tIns="0" rIns="0" bIns="0" rtlCol="0" anchor="t">
            <a:spAutoFit/>
          </a:bodyPr>
          <a:lstStyle/>
          <a:p>
            <a:pPr>
              <a:spcBef>
                <a:spcPts val="600"/>
              </a:spcBef>
              <a:spcAft>
                <a:spcPts val="600"/>
              </a:spcAft>
            </a:pPr>
            <a:r>
              <a:rPr lang="en-US" sz="2800" spc="30" dirty="0">
                <a:solidFill>
                  <a:srgbClr val="49403C"/>
                </a:solidFill>
                <a:latin typeface="Arial" panose="020B0604020202020204" pitchFamily="34" charset="0"/>
              </a:rPr>
              <a:t>The timeframe of 6 months may sound ambitious, but we will be using “10-Minute Library Advocate” materials provided by IFLA. All we need to do is to translate and adapt it to the local context, e.g., adding local examples and resources. We will use time before the academic year to engage with the LIS school. After setting up a team, we will spend 3 months to translate/adapt the material and other 3 months to prepare for and deliver the pilot training.</a:t>
            </a:r>
          </a:p>
        </p:txBody>
      </p:sp>
    </p:spTree>
    <p:extLst>
      <p:ext uri="{BB962C8B-B14F-4D97-AF65-F5344CB8AC3E}">
        <p14:creationId xmlns:p14="http://schemas.microsoft.com/office/powerpoint/2010/main" val="4642342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526057"/>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Example 3 – </a:t>
            </a:r>
            <a:r>
              <a:rPr lang="en-US" sz="4400" spc="210" dirty="0">
                <a:solidFill>
                  <a:srgbClr val="2F8662"/>
                </a:solidFill>
                <a:latin typeface="Arial Black" panose="020B0604020202020204" pitchFamily="34" charset="0"/>
              </a:rPr>
              <a:t>SMART action</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350319"/>
            <a:ext cx="10338968" cy="3108543"/>
          </a:xfrm>
          <a:prstGeom prst="rect">
            <a:avLst/>
          </a:prstGeom>
        </p:spPr>
        <p:txBody>
          <a:bodyPr wrap="square" lIns="0" tIns="0" rIns="0" bIns="0" rtlCol="0" anchor="t">
            <a:spAutoFit/>
          </a:bodyPr>
          <a:lstStyle/>
          <a:p>
            <a:pPr>
              <a:spcBef>
                <a:spcPts val="600"/>
              </a:spcBef>
              <a:spcAft>
                <a:spcPts val="600"/>
              </a:spcAft>
            </a:pPr>
            <a:r>
              <a:rPr lang="en-US" sz="2400" spc="30" dirty="0">
                <a:solidFill>
                  <a:srgbClr val="49403C"/>
                </a:solidFill>
                <a:latin typeface="Arial" panose="020B0604020202020204" pitchFamily="34" charset="0"/>
              </a:rPr>
              <a:t>We need more and better library advocates in our country, but not every librarian has sufficient advocacy skills. Therefore, within 6 months, we will translate and adapt IFLA’s “10-Minute Library Advocate” series and pilot it by training of 30 members of our association. These trainees will act as ambassadors and spread the word about this training material for self-learning to other 300 librarians in our country, which should ultimately lead to increased advocacy skills.</a:t>
            </a:r>
          </a:p>
          <a:p>
            <a:pPr>
              <a:spcBef>
                <a:spcPts val="600"/>
              </a:spcBef>
              <a:spcAft>
                <a:spcPts val="600"/>
              </a:spcAft>
            </a:pPr>
            <a:r>
              <a:rPr lang="en-US" sz="2400" b="1" spc="30" dirty="0">
                <a:solidFill>
                  <a:srgbClr val="49403C"/>
                </a:solidFill>
                <a:latin typeface="Arial" panose="020B0604020202020204" pitchFamily="34" charset="0"/>
              </a:rPr>
              <a:t>What does success look like?</a:t>
            </a:r>
          </a:p>
        </p:txBody>
      </p:sp>
      <p:sp>
        <p:nvSpPr>
          <p:cNvPr id="6" name="TextBox 4">
            <a:extLst>
              <a:ext uri="{FF2B5EF4-FFF2-40B4-BE49-F238E27FC236}">
                <a16:creationId xmlns:a16="http://schemas.microsoft.com/office/drawing/2014/main" id="{1A703611-88C3-DA04-33BA-161EF19CFC1C}"/>
              </a:ext>
            </a:extLst>
          </p:cNvPr>
          <p:cNvSpPr txBox="1"/>
          <p:nvPr/>
        </p:nvSpPr>
        <p:spPr>
          <a:xfrm>
            <a:off x="842838" y="4606016"/>
            <a:ext cx="10338968" cy="153888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000" spc="30" dirty="0">
                <a:solidFill>
                  <a:srgbClr val="49403C"/>
                </a:solidFill>
                <a:latin typeface="Arial" panose="020B0604020202020204" pitchFamily="34" charset="0"/>
              </a:rPr>
              <a:t>Translated and adapted advocacy training materials uploaded to our website by [month] 2024</a:t>
            </a:r>
          </a:p>
          <a:p>
            <a:pPr marL="457200" indent="-457200">
              <a:spcBef>
                <a:spcPts val="600"/>
              </a:spcBef>
              <a:spcAft>
                <a:spcPts val="600"/>
              </a:spcAft>
              <a:buBlip>
                <a:blip r:embed="rId2"/>
              </a:buBlip>
            </a:pPr>
            <a:r>
              <a:rPr lang="en-US" sz="2000" spc="30" dirty="0">
                <a:solidFill>
                  <a:srgbClr val="49403C"/>
                </a:solidFill>
                <a:latin typeface="Arial" panose="020B0604020202020204" pitchFamily="34" charset="0"/>
              </a:rPr>
              <a:t>300 downloads within the next year after publication on website</a:t>
            </a:r>
          </a:p>
          <a:p>
            <a:pPr marL="457200" indent="-457200">
              <a:spcBef>
                <a:spcPts val="600"/>
              </a:spcBef>
              <a:spcAft>
                <a:spcPts val="600"/>
              </a:spcAft>
              <a:buBlip>
                <a:blip r:embed="rId2"/>
              </a:buBlip>
            </a:pPr>
            <a:r>
              <a:rPr lang="en-US" sz="2000" spc="30" dirty="0">
                <a:solidFill>
                  <a:srgbClr val="49403C"/>
                </a:solidFill>
                <a:latin typeface="Arial" panose="020B0604020202020204" pitchFamily="34" charset="0"/>
              </a:rPr>
              <a:t>Increased advocacy skills among members of our association and other librarians</a:t>
            </a:r>
          </a:p>
        </p:txBody>
      </p:sp>
    </p:spTree>
    <p:extLst>
      <p:ext uri="{BB962C8B-B14F-4D97-AF65-F5344CB8AC3E}">
        <p14:creationId xmlns:p14="http://schemas.microsoft.com/office/powerpoint/2010/main" val="19090839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00235" y="1284559"/>
            <a:ext cx="6428014" cy="139192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Define an Impactful Collaborative Action</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spTree>
    <p:extLst>
      <p:ext uri="{BB962C8B-B14F-4D97-AF65-F5344CB8AC3E}">
        <p14:creationId xmlns:p14="http://schemas.microsoft.com/office/powerpoint/2010/main" val="27024560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1217742" y="613800"/>
            <a:ext cx="10946391" cy="2523768"/>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Define an Impactful Collaborative Action</a:t>
            </a:r>
          </a:p>
          <a:p>
            <a:pPr>
              <a:spcBef>
                <a:spcPts val="600"/>
              </a:spcBef>
              <a:spcAft>
                <a:spcPts val="600"/>
              </a:spcAft>
            </a:pPr>
            <a:endParaRPr lang="en-US" sz="3600" spc="210" dirty="0">
              <a:solidFill>
                <a:schemeClr val="tx1">
                  <a:lumMod val="75000"/>
                  <a:lumOff val="25000"/>
                </a:schemeClr>
              </a:solidFill>
              <a:latin typeface="Arial Black" panose="020B0604020202020204" pitchFamily="34" charset="0"/>
            </a:endParaRPr>
          </a:p>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1217742" y="1875684"/>
            <a:ext cx="10338968" cy="4062651"/>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b="1" spc="30" dirty="0">
                <a:solidFill>
                  <a:srgbClr val="49403C"/>
                </a:solidFill>
                <a:latin typeface="Arial" panose="020B0604020202020204" pitchFamily="34" charset="0"/>
              </a:rPr>
              <a:t>Individually</a:t>
            </a:r>
            <a:r>
              <a:rPr lang="en-US" sz="2800" spc="30" dirty="0">
                <a:solidFill>
                  <a:srgbClr val="49403C"/>
                </a:solidFill>
                <a:latin typeface="Arial" panose="020B0604020202020204" pitchFamily="34" charset="0"/>
              </a:rPr>
              <a:t> – within a topic of advocacy or sustainability, reflect and identify </a:t>
            </a:r>
            <a:r>
              <a:rPr lang="en-US" sz="2800" b="1" spc="30" dirty="0">
                <a:solidFill>
                  <a:srgbClr val="49403C"/>
                </a:solidFill>
                <a:latin typeface="Arial" panose="020B0604020202020204" pitchFamily="34" charset="0"/>
              </a:rPr>
              <a:t>one national action</a:t>
            </a:r>
          </a:p>
          <a:p>
            <a:pPr marL="457200" indent="-457200">
              <a:spcBef>
                <a:spcPts val="600"/>
              </a:spcBef>
              <a:spcAft>
                <a:spcPts val="600"/>
              </a:spcAft>
              <a:buBlip>
                <a:blip r:embed="rId2"/>
              </a:buBlip>
            </a:pPr>
            <a:r>
              <a:rPr lang="en-US" sz="2800" b="1" spc="30" dirty="0">
                <a:solidFill>
                  <a:srgbClr val="49403C"/>
                </a:solidFill>
                <a:latin typeface="Arial" panose="020B0604020202020204" pitchFamily="34" charset="0"/>
              </a:rPr>
              <a:t>At your table </a:t>
            </a:r>
            <a:r>
              <a:rPr lang="en-US" sz="2800" spc="30" dirty="0">
                <a:solidFill>
                  <a:srgbClr val="49403C"/>
                </a:solidFill>
                <a:latin typeface="Arial" panose="020B0604020202020204" pitchFamily="34" charset="0"/>
              </a:rPr>
              <a:t>– within a topic of advocacy or sustainability, discuss and identify </a:t>
            </a:r>
            <a:r>
              <a:rPr lang="en-US" sz="2800" b="1" spc="30" dirty="0">
                <a:solidFill>
                  <a:srgbClr val="49403C"/>
                </a:solidFill>
                <a:latin typeface="Arial" panose="020B0604020202020204" pitchFamily="34" charset="0"/>
              </a:rPr>
              <a:t>one collaborative strategic action</a:t>
            </a:r>
            <a:r>
              <a:rPr lang="en-US" sz="2800" spc="30" dirty="0">
                <a:solidFill>
                  <a:srgbClr val="49403C"/>
                </a:solidFill>
                <a:latin typeface="Arial" panose="020B0604020202020204" pitchFamily="34" charset="0"/>
              </a:rPr>
              <a:t>.</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What would be the action with the biggest impact and the least amount of effort?</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What would success look like?</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Can you make it </a:t>
            </a:r>
            <a:r>
              <a:rPr lang="en-US" sz="2800" spc="30" dirty="0" err="1">
                <a:solidFill>
                  <a:srgbClr val="49403C"/>
                </a:solidFill>
                <a:latin typeface="Arial" panose="020B0604020202020204" pitchFamily="34" charset="0"/>
              </a:rPr>
              <a:t>SMARTer</a:t>
            </a:r>
            <a:r>
              <a:rPr lang="en-US" sz="2800" spc="30" dirty="0">
                <a:solidFill>
                  <a:srgbClr val="49403C"/>
                </a:solidFill>
                <a:latin typeface="Arial" panose="020B0604020202020204" pitchFamily="34" charset="0"/>
              </a:rPr>
              <a:t>?</a:t>
            </a:r>
          </a:p>
        </p:txBody>
      </p:sp>
    </p:spTree>
    <p:extLst>
      <p:ext uri="{BB962C8B-B14F-4D97-AF65-F5344CB8AC3E}">
        <p14:creationId xmlns:p14="http://schemas.microsoft.com/office/powerpoint/2010/main" val="35292454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350339"/>
            <a:ext cx="3941890" cy="2157322"/>
          </a:xfrm>
          <a:prstGeom prst="rect">
            <a:avLst/>
          </a:prstGeom>
        </p:spPr>
        <p:txBody>
          <a:bodyPr wrap="square" lIns="0" tIns="0" rIns="0" bIns="0" rtlCol="0" anchor="t">
            <a:spAutoFit/>
          </a:bodyPr>
          <a:lstStyle/>
          <a:p>
            <a:pPr defTabSz="609630">
              <a:lnSpc>
                <a:spcPts val="5600"/>
              </a:lnSpc>
            </a:pPr>
            <a:r>
              <a:rPr lang="en-US" sz="5400" b="1" spc="140" dirty="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4030483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785208"/>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A Challenge for Today…</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1810919"/>
            <a:ext cx="10338968" cy="1107996"/>
          </a:xfrm>
          <a:prstGeom prst="rect">
            <a:avLst/>
          </a:prstGeom>
        </p:spPr>
        <p:txBody>
          <a:bodyPr wrap="square" lIns="0" tIns="0" rIns="0" bIns="0" rtlCol="0" anchor="t">
            <a:spAutoFit/>
          </a:bodyPr>
          <a:lstStyle/>
          <a:p>
            <a:pPr>
              <a:spcBef>
                <a:spcPts val="600"/>
              </a:spcBef>
              <a:spcAft>
                <a:spcPts val="600"/>
              </a:spcAft>
            </a:pPr>
            <a:r>
              <a:rPr lang="en-US" sz="3600" spc="30" dirty="0">
                <a:solidFill>
                  <a:srgbClr val="49403C"/>
                </a:solidFill>
                <a:latin typeface="Arial" panose="020B0604020202020204" pitchFamily="34" charset="0"/>
              </a:rPr>
              <a:t>If you haven’t spoken to the room yet, today is your chance!</a:t>
            </a:r>
          </a:p>
        </p:txBody>
      </p:sp>
      <p:sp>
        <p:nvSpPr>
          <p:cNvPr id="6" name="TextBox 5">
            <a:extLst>
              <a:ext uri="{FF2B5EF4-FFF2-40B4-BE49-F238E27FC236}">
                <a16:creationId xmlns:a16="http://schemas.microsoft.com/office/drawing/2014/main" id="{B43078B8-74EE-8149-F219-BE8A6B6E2688}"/>
              </a:ext>
            </a:extLst>
          </p:cNvPr>
          <p:cNvSpPr txBox="1"/>
          <p:nvPr/>
        </p:nvSpPr>
        <p:spPr>
          <a:xfrm>
            <a:off x="842838" y="3467283"/>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 and a question</a:t>
            </a:r>
          </a:p>
        </p:txBody>
      </p:sp>
      <p:sp>
        <p:nvSpPr>
          <p:cNvPr id="9" name="TextBox 4">
            <a:extLst>
              <a:ext uri="{FF2B5EF4-FFF2-40B4-BE49-F238E27FC236}">
                <a16:creationId xmlns:a16="http://schemas.microsoft.com/office/drawing/2014/main" id="{D1F4EBF8-7EB7-1C92-C196-2D543C658E17}"/>
              </a:ext>
            </a:extLst>
          </p:cNvPr>
          <p:cNvSpPr txBox="1"/>
          <p:nvPr/>
        </p:nvSpPr>
        <p:spPr>
          <a:xfrm>
            <a:off x="842838" y="4492994"/>
            <a:ext cx="10338968" cy="1107996"/>
          </a:xfrm>
          <a:prstGeom prst="rect">
            <a:avLst/>
          </a:prstGeom>
        </p:spPr>
        <p:txBody>
          <a:bodyPr wrap="square" lIns="0" tIns="0" rIns="0" bIns="0" rtlCol="0" anchor="t">
            <a:spAutoFit/>
          </a:bodyPr>
          <a:lstStyle/>
          <a:p>
            <a:pPr>
              <a:spcBef>
                <a:spcPts val="600"/>
              </a:spcBef>
              <a:spcAft>
                <a:spcPts val="600"/>
              </a:spcAft>
            </a:pPr>
            <a:r>
              <a:rPr lang="en-US" sz="3600" spc="30" dirty="0">
                <a:solidFill>
                  <a:srgbClr val="49403C"/>
                </a:solidFill>
                <a:latin typeface="Arial" panose="020B0604020202020204" pitchFamily="34" charset="0"/>
              </a:rPr>
              <a:t>We would be keen to share e-mails – let us know if this is NOT OK with you!</a:t>
            </a:r>
          </a:p>
        </p:txBody>
      </p:sp>
    </p:spTree>
    <p:extLst>
      <p:ext uri="{BB962C8B-B14F-4D97-AF65-F5344CB8AC3E}">
        <p14:creationId xmlns:p14="http://schemas.microsoft.com/office/powerpoint/2010/main" val="19741007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3011807"/>
            <a:ext cx="10519576" cy="830997"/>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IFLA Strategy Reminder</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4563233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Tree>
    <p:extLst>
      <p:ext uri="{BB962C8B-B14F-4D97-AF65-F5344CB8AC3E}">
        <p14:creationId xmlns:p14="http://schemas.microsoft.com/office/powerpoint/2010/main" val="31181314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A8471-BF54-8559-A9D2-DE56B62D8424}"/>
              </a:ext>
            </a:extLst>
          </p:cNvPr>
          <p:cNvSpPr>
            <a:spLocks noGrp="1"/>
          </p:cNvSpPr>
          <p:nvPr>
            <p:ph type="title"/>
          </p:nvPr>
        </p:nvSpPr>
        <p:spPr/>
        <p:txBody>
          <a:bodyPr/>
          <a:lstStyle/>
          <a:p>
            <a:endParaRPr lang="en-GB"/>
          </a:p>
        </p:txBody>
      </p:sp>
      <p:pic>
        <p:nvPicPr>
          <p:cNvPr id="4" name="Online Media 3" title="James Brown - I Feel Good 1965 (Remastered)">
            <a:hlinkClick r:id="" action="ppaction://media"/>
            <a:extLst>
              <a:ext uri="{FF2B5EF4-FFF2-40B4-BE49-F238E27FC236}">
                <a16:creationId xmlns:a16="http://schemas.microsoft.com/office/drawing/2014/main" id="{242D64E7-FCD0-9363-655C-3BFBDDDE9A97}"/>
              </a:ext>
            </a:extLst>
          </p:cNvPr>
          <p:cNvPicPr>
            <a:picLocks noGrp="1" noRot="1" noChangeAspect="1"/>
          </p:cNvPicPr>
          <p:nvPr>
            <p:ph idx="1"/>
            <a:videoFile r:link="rId1"/>
          </p:nvPr>
        </p:nvPicPr>
        <p:blipFill>
          <a:blip r:embed="rId3"/>
          <a:stretch>
            <a:fillRect/>
          </a:stretch>
        </p:blipFill>
        <p:spPr>
          <a:xfrm>
            <a:off x="1617512" y="0"/>
            <a:ext cx="9145201" cy="6858000"/>
          </a:xfrm>
          <a:prstGeom prst="rect">
            <a:avLst/>
          </a:prstGeom>
        </p:spPr>
      </p:pic>
    </p:spTree>
    <p:extLst>
      <p:ext uri="{BB962C8B-B14F-4D97-AF65-F5344CB8AC3E}">
        <p14:creationId xmlns:p14="http://schemas.microsoft.com/office/powerpoint/2010/main" val="3397627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C96FE483-B094-59E5-4A68-7E3799E1F3A2}"/>
              </a:ext>
            </a:extLst>
          </p:cNvPr>
          <p:cNvGrpSpPr/>
          <p:nvPr/>
        </p:nvGrpSpPr>
        <p:grpSpPr>
          <a:xfrm rot="10800000">
            <a:off x="3430039" y="0"/>
            <a:ext cx="1778548" cy="6858000"/>
            <a:chOff x="0" y="0"/>
            <a:chExt cx="3422705" cy="14540791"/>
          </a:xfrm>
        </p:grpSpPr>
        <p:sp>
          <p:nvSpPr>
            <p:cNvPr id="3" name="AutoShape 4">
              <a:extLst>
                <a:ext uri="{FF2B5EF4-FFF2-40B4-BE49-F238E27FC236}">
                  <a16:creationId xmlns:a16="http://schemas.microsoft.com/office/drawing/2014/main" id="{A3A94EC8-0D12-3997-4BD5-6892D73D7B3F}"/>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4" name="AutoShape 5">
              <a:extLst>
                <a:ext uri="{FF2B5EF4-FFF2-40B4-BE49-F238E27FC236}">
                  <a16:creationId xmlns:a16="http://schemas.microsoft.com/office/drawing/2014/main" id="{E76D012C-FE1F-1CD8-AA31-7C5E8AC73BFC}"/>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5" name="AutoShape 6">
              <a:extLst>
                <a:ext uri="{FF2B5EF4-FFF2-40B4-BE49-F238E27FC236}">
                  <a16:creationId xmlns:a16="http://schemas.microsoft.com/office/drawing/2014/main" id="{0849C1FE-207A-7FD1-F3F6-FEDB8A699B38}"/>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7" name="TextBox 5">
            <a:extLst>
              <a:ext uri="{FF2B5EF4-FFF2-40B4-BE49-F238E27FC236}">
                <a16:creationId xmlns:a16="http://schemas.microsoft.com/office/drawing/2014/main" id="{EE5DA737-32F1-18C5-F889-20E13FE5714A}"/>
              </a:ext>
            </a:extLst>
          </p:cNvPr>
          <p:cNvSpPr txBox="1"/>
          <p:nvPr/>
        </p:nvSpPr>
        <p:spPr>
          <a:xfrm>
            <a:off x="384047" y="2598003"/>
            <a:ext cx="3119321" cy="1661993"/>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IFLA Strategy 2019-2024</a:t>
            </a:r>
          </a:p>
        </p:txBody>
      </p:sp>
      <p:pic>
        <p:nvPicPr>
          <p:cNvPr id="8" name="Picture 7" descr="A close up of a logo&#10;&#10;Description automatically generated">
            <a:extLst>
              <a:ext uri="{FF2B5EF4-FFF2-40B4-BE49-F238E27FC236}">
                <a16:creationId xmlns:a16="http://schemas.microsoft.com/office/drawing/2014/main" id="{543F14F0-43E2-F7BE-79B6-C9E473D4B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2574" y="2765176"/>
            <a:ext cx="1816612" cy="1859284"/>
          </a:xfrm>
          <a:prstGeom prst="rect">
            <a:avLst/>
          </a:prstGeom>
        </p:spPr>
      </p:pic>
      <p:pic>
        <p:nvPicPr>
          <p:cNvPr id="9" name="Picture 8" descr="A picture containing iPod&#10;&#10;Description automatically generated">
            <a:extLst>
              <a:ext uri="{FF2B5EF4-FFF2-40B4-BE49-F238E27FC236}">
                <a16:creationId xmlns:a16="http://schemas.microsoft.com/office/drawing/2014/main" id="{B5378896-A169-11B6-E47E-FED9DC0877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2314" y="3563459"/>
            <a:ext cx="1807468" cy="1853188"/>
          </a:xfrm>
          <a:prstGeom prst="rect">
            <a:avLst/>
          </a:prstGeom>
        </p:spPr>
      </p:pic>
      <p:pic>
        <p:nvPicPr>
          <p:cNvPr id="10" name="Picture 9" descr="A close up of text on a black background&#10;&#10;Description automatically generated">
            <a:extLst>
              <a:ext uri="{FF2B5EF4-FFF2-40B4-BE49-F238E27FC236}">
                <a16:creationId xmlns:a16="http://schemas.microsoft.com/office/drawing/2014/main" id="{37721496-C579-A85B-D0E6-D53D298D97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5478" y="2756032"/>
            <a:ext cx="1844044" cy="1868428"/>
          </a:xfrm>
          <a:prstGeom prst="rect">
            <a:avLst/>
          </a:prstGeom>
        </p:spPr>
      </p:pic>
      <p:pic>
        <p:nvPicPr>
          <p:cNvPr id="11" name="Picture 10" descr="A close up of a sign&#10;&#10;Description automatically generated">
            <a:extLst>
              <a:ext uri="{FF2B5EF4-FFF2-40B4-BE49-F238E27FC236}">
                <a16:creationId xmlns:a16="http://schemas.microsoft.com/office/drawing/2014/main" id="{D8CC2F8E-AD63-2ED2-7BEA-45C1A9E884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0615" y="1651597"/>
            <a:ext cx="1773940" cy="1892812"/>
          </a:xfrm>
          <a:prstGeom prst="rect">
            <a:avLst/>
          </a:prstGeom>
        </p:spPr>
      </p:pic>
    </p:spTree>
    <p:extLst>
      <p:ext uri="{BB962C8B-B14F-4D97-AF65-F5344CB8AC3E}">
        <p14:creationId xmlns:p14="http://schemas.microsoft.com/office/powerpoint/2010/main" val="39582880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C96FE483-B094-59E5-4A68-7E3799E1F3A2}"/>
              </a:ext>
            </a:extLst>
          </p:cNvPr>
          <p:cNvGrpSpPr/>
          <p:nvPr/>
        </p:nvGrpSpPr>
        <p:grpSpPr>
          <a:xfrm rot="10800000">
            <a:off x="3430039" y="0"/>
            <a:ext cx="1778548" cy="6858000"/>
            <a:chOff x="0" y="0"/>
            <a:chExt cx="3422705" cy="14540791"/>
          </a:xfrm>
        </p:grpSpPr>
        <p:sp>
          <p:nvSpPr>
            <p:cNvPr id="3" name="AutoShape 4">
              <a:extLst>
                <a:ext uri="{FF2B5EF4-FFF2-40B4-BE49-F238E27FC236}">
                  <a16:creationId xmlns:a16="http://schemas.microsoft.com/office/drawing/2014/main" id="{A3A94EC8-0D12-3997-4BD5-6892D73D7B3F}"/>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4" name="AutoShape 5">
              <a:extLst>
                <a:ext uri="{FF2B5EF4-FFF2-40B4-BE49-F238E27FC236}">
                  <a16:creationId xmlns:a16="http://schemas.microsoft.com/office/drawing/2014/main" id="{E76D012C-FE1F-1CD8-AA31-7C5E8AC73BFC}"/>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5" name="AutoShape 6">
              <a:extLst>
                <a:ext uri="{FF2B5EF4-FFF2-40B4-BE49-F238E27FC236}">
                  <a16:creationId xmlns:a16="http://schemas.microsoft.com/office/drawing/2014/main" id="{0849C1FE-207A-7FD1-F3F6-FEDB8A699B38}"/>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7" name="TextBox 5">
            <a:extLst>
              <a:ext uri="{FF2B5EF4-FFF2-40B4-BE49-F238E27FC236}">
                <a16:creationId xmlns:a16="http://schemas.microsoft.com/office/drawing/2014/main" id="{EE5DA737-32F1-18C5-F889-20E13FE5714A}"/>
              </a:ext>
            </a:extLst>
          </p:cNvPr>
          <p:cNvSpPr txBox="1"/>
          <p:nvPr/>
        </p:nvSpPr>
        <p:spPr>
          <a:xfrm>
            <a:off x="384047" y="2598003"/>
            <a:ext cx="3119321" cy="1661993"/>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IFLA Strategy 2019-2024</a:t>
            </a:r>
          </a:p>
        </p:txBody>
      </p:sp>
      <p:pic>
        <p:nvPicPr>
          <p:cNvPr id="8" name="Picture 7" descr="A close up of a logo&#10;&#10;Description automatically generated">
            <a:extLst>
              <a:ext uri="{FF2B5EF4-FFF2-40B4-BE49-F238E27FC236}">
                <a16:creationId xmlns:a16="http://schemas.microsoft.com/office/drawing/2014/main" id="{543F14F0-43E2-F7BE-79B6-C9E473D4B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1990" y="5616692"/>
            <a:ext cx="654305" cy="669675"/>
          </a:xfrm>
          <a:prstGeom prst="rect">
            <a:avLst/>
          </a:prstGeom>
        </p:spPr>
      </p:pic>
      <p:pic>
        <p:nvPicPr>
          <p:cNvPr id="9" name="Picture 8" descr="A picture containing iPod&#10;&#10;Description automatically generated">
            <a:extLst>
              <a:ext uri="{FF2B5EF4-FFF2-40B4-BE49-F238E27FC236}">
                <a16:creationId xmlns:a16="http://schemas.microsoft.com/office/drawing/2014/main" id="{B5378896-A169-11B6-E47E-FED9DC0877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89095" y="5920770"/>
            <a:ext cx="651012" cy="667479"/>
          </a:xfrm>
          <a:prstGeom prst="rect">
            <a:avLst/>
          </a:prstGeom>
        </p:spPr>
      </p:pic>
      <p:pic>
        <p:nvPicPr>
          <p:cNvPr id="10" name="Picture 9" descr="A close up of text on a black background&#10;&#10;Description automatically generated">
            <a:extLst>
              <a:ext uri="{FF2B5EF4-FFF2-40B4-BE49-F238E27FC236}">
                <a16:creationId xmlns:a16="http://schemas.microsoft.com/office/drawing/2014/main" id="{37721496-C579-A85B-D0E6-D53D298D97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2867" y="5613399"/>
            <a:ext cx="664185" cy="672968"/>
          </a:xfrm>
          <a:prstGeom prst="rect">
            <a:avLst/>
          </a:prstGeom>
        </p:spPr>
      </p:pic>
      <p:pic>
        <p:nvPicPr>
          <p:cNvPr id="11" name="Picture 10" descr="A close up of a sign&#10;&#10;Description automatically generated">
            <a:extLst>
              <a:ext uri="{FF2B5EF4-FFF2-40B4-BE49-F238E27FC236}">
                <a16:creationId xmlns:a16="http://schemas.microsoft.com/office/drawing/2014/main" id="{D8CC2F8E-AD63-2ED2-7BEA-45C1A9E884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96091" y="5208348"/>
            <a:ext cx="638936" cy="681751"/>
          </a:xfrm>
          <a:prstGeom prst="rect">
            <a:avLst/>
          </a:prstGeom>
        </p:spPr>
      </p:pic>
      <p:sp>
        <p:nvSpPr>
          <p:cNvPr id="6" name="TextBox 2">
            <a:extLst>
              <a:ext uri="{FF2B5EF4-FFF2-40B4-BE49-F238E27FC236}">
                <a16:creationId xmlns:a16="http://schemas.microsoft.com/office/drawing/2014/main" id="{ECE5BC9C-F6C7-3D17-B27D-54F54E073EAF}"/>
              </a:ext>
            </a:extLst>
          </p:cNvPr>
          <p:cNvSpPr txBox="1"/>
          <p:nvPr/>
        </p:nvSpPr>
        <p:spPr>
          <a:xfrm>
            <a:off x="5913740" y="693223"/>
            <a:ext cx="5758254" cy="4001095"/>
          </a:xfrm>
          <a:prstGeom prst="rect">
            <a:avLst/>
          </a:prstGeom>
        </p:spPr>
        <p:txBody>
          <a:bodyPr wrap="square" lIns="0" tIns="0" rIns="0" bIns="0" rtlCol="0" anchor="t">
            <a:spAutoFit/>
          </a:bodyPr>
          <a:lstStyle/>
          <a:p>
            <a:pPr defTabSz="609630"/>
            <a:r>
              <a:rPr lang="en-US" sz="4400" b="1" spc="140" dirty="0">
                <a:solidFill>
                  <a:srgbClr val="49403C"/>
                </a:solidFill>
                <a:latin typeface="Arial Black" panose="020B0604020202020204" pitchFamily="34" charset="0"/>
              </a:rPr>
              <a:t>Vision</a:t>
            </a:r>
          </a:p>
          <a:p>
            <a:pPr defTabSz="609630"/>
            <a:r>
              <a:rPr lang="en-US" sz="2800" spc="140" dirty="0">
                <a:solidFill>
                  <a:srgbClr val="49403C"/>
                </a:solidFill>
                <a:latin typeface="+mj-lt"/>
              </a:rPr>
              <a:t>A strong and united library field powering literate, informed and participatory societies</a:t>
            </a:r>
          </a:p>
          <a:p>
            <a:pPr defTabSz="609630"/>
            <a:endParaRPr lang="en-US" sz="3200" spc="140" dirty="0">
              <a:solidFill>
                <a:srgbClr val="49403C"/>
              </a:solidFill>
              <a:latin typeface="+mj-lt"/>
            </a:endParaRPr>
          </a:p>
          <a:p>
            <a:pPr defTabSz="609630"/>
            <a:r>
              <a:rPr lang="en-US" sz="4400" b="1" spc="140" dirty="0">
                <a:solidFill>
                  <a:srgbClr val="49403C"/>
                </a:solidFill>
                <a:latin typeface="Arial Black" panose="020B0604020202020204" pitchFamily="34" charset="0"/>
              </a:rPr>
              <a:t>Mission</a:t>
            </a:r>
          </a:p>
          <a:p>
            <a:pPr defTabSz="609630"/>
            <a:r>
              <a:rPr lang="en-US" sz="2800" spc="140" dirty="0">
                <a:solidFill>
                  <a:srgbClr val="49403C"/>
                </a:solidFill>
                <a:latin typeface="+mj-lt"/>
              </a:rPr>
              <a:t>To inspire, engage, enable and connect the global library field</a:t>
            </a:r>
          </a:p>
        </p:txBody>
      </p:sp>
    </p:spTree>
    <p:extLst>
      <p:ext uri="{BB962C8B-B14F-4D97-AF65-F5344CB8AC3E}">
        <p14:creationId xmlns:p14="http://schemas.microsoft.com/office/powerpoint/2010/main" val="38869590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778830" y="434617"/>
            <a:ext cx="10946391" cy="677108"/>
          </a:xfrm>
          <a:prstGeom prst="rect">
            <a:avLst/>
          </a:prstGeom>
        </p:spPr>
        <p:txBody>
          <a:bodyPr wrap="square" lIns="0" tIns="0" rIns="0" bIns="0" rtlCol="0" anchor="t">
            <a:spAutoFit/>
          </a:bodyPr>
          <a:lstStyle/>
          <a:p>
            <a:pPr algn="ctr">
              <a:spcBef>
                <a:spcPts val="600"/>
              </a:spcBef>
              <a:spcAft>
                <a:spcPts val="600"/>
              </a:spcAft>
            </a:pPr>
            <a:r>
              <a:rPr lang="en-US" sz="4400" spc="210" dirty="0">
                <a:solidFill>
                  <a:schemeClr val="tx1">
                    <a:lumMod val="75000"/>
                    <a:lumOff val="25000"/>
                  </a:schemeClr>
                </a:solidFill>
                <a:latin typeface="Arial Black" panose="020B0604020202020204" pitchFamily="34" charset="0"/>
              </a:rPr>
              <a:t>Strategic Directions 2019-2024</a:t>
            </a:r>
          </a:p>
        </p:txBody>
      </p:sp>
      <p:sp>
        <p:nvSpPr>
          <p:cNvPr id="17" name="TextBox 2">
            <a:extLst>
              <a:ext uri="{FF2B5EF4-FFF2-40B4-BE49-F238E27FC236}">
                <a16:creationId xmlns:a16="http://schemas.microsoft.com/office/drawing/2014/main" id="{8DC75174-6CA4-AB5C-49BD-B4F0CDB6B826}"/>
              </a:ext>
            </a:extLst>
          </p:cNvPr>
          <p:cNvSpPr txBox="1"/>
          <p:nvPr/>
        </p:nvSpPr>
        <p:spPr>
          <a:xfrm>
            <a:off x="6233252" y="1443842"/>
            <a:ext cx="2721419" cy="3970318"/>
          </a:xfrm>
          <a:prstGeom prst="rect">
            <a:avLst/>
          </a:prstGeom>
          <a:noFill/>
          <a:ln>
            <a:noFill/>
          </a:ln>
        </p:spPr>
        <p:txBody>
          <a:bodyPr wrap="square"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459454"/>
                </a:solidFill>
                <a:effectLst/>
                <a:uLnTx/>
                <a:uFillTx/>
                <a:latin typeface="Franklin Gothic Demi" panose="020B0703020102020204" pitchFamily="34" charset="0"/>
                <a:ea typeface="+mn-ea"/>
                <a:cs typeface="+mn-cs"/>
              </a:rPr>
              <a:t>THREE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459454"/>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600" b="0" i="0" u="none" strike="noStrike" kern="1200" cap="none" spc="0" normalizeH="0" baseline="0" noProof="0">
                <a:ln>
                  <a:noFill/>
                </a:ln>
                <a:solidFill>
                  <a:srgbClr val="459454"/>
                </a:solidFill>
                <a:effectLst/>
                <a:uLnTx/>
                <a:uFillTx/>
                <a:latin typeface="Franklin Gothic Demi" panose="020B0703020102020204" pitchFamily="34" charset="0"/>
                <a:ea typeface="+mn-ea"/>
                <a:cs typeface="+mn-cs"/>
              </a:rPr>
              <a:t>Connect and Empower the Field</a:t>
            </a:r>
            <a:endParaRPr kumimoji="0" lang="en-GB" sz="2600" b="0" i="0" u="none" strike="noStrike" kern="1200" cap="none" spc="0" normalizeH="0" baseline="0" noProof="0">
              <a:ln>
                <a:noFill/>
              </a:ln>
              <a:solidFill>
                <a:srgbClr val="459454"/>
              </a:solidFill>
              <a:effectLst/>
              <a:uLnTx/>
              <a:uFillTx/>
              <a:latin typeface="Franklin Gothic Medium" panose="020B0603020102020204" pitchFamily="34" charset="0"/>
              <a:ea typeface="+mn-ea"/>
              <a:cs typeface="+mn-cs"/>
            </a:endParaRPr>
          </a:p>
        </p:txBody>
      </p:sp>
      <p:sp>
        <p:nvSpPr>
          <p:cNvPr id="18" name="TextBox 3">
            <a:extLst>
              <a:ext uri="{FF2B5EF4-FFF2-40B4-BE49-F238E27FC236}">
                <a16:creationId xmlns:a16="http://schemas.microsoft.com/office/drawing/2014/main" id="{BF033B58-544B-D65C-09FE-3D5A0E8034A7}"/>
              </a:ext>
            </a:extLst>
          </p:cNvPr>
          <p:cNvSpPr txBox="1"/>
          <p:nvPr/>
        </p:nvSpPr>
        <p:spPr>
          <a:xfrm>
            <a:off x="9073107" y="1443840"/>
            <a:ext cx="2688797" cy="3970317"/>
          </a:xfrm>
          <a:prstGeom prst="rect">
            <a:avLst/>
          </a:prstGeom>
          <a:noFill/>
          <a:ln>
            <a:noFill/>
          </a:ln>
        </p:spPr>
        <p:txBody>
          <a:bodyPr wrap="square"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E76B30"/>
                </a:solidFill>
                <a:effectLst/>
                <a:uLnTx/>
                <a:uFillTx/>
                <a:latin typeface="Franklin Gothic Demi" panose="020B0703020102020204" pitchFamily="34" charset="0"/>
                <a:ea typeface="+mn-ea"/>
                <a:cs typeface="+mn-cs"/>
              </a:rPr>
              <a:t>FOUR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600" b="0" i="0" u="none" strike="noStrike" kern="1200" cap="none" spc="0" normalizeH="0" baseline="0" noProof="0" dirty="0">
              <a:ln>
                <a:noFill/>
              </a:ln>
              <a:solidFill>
                <a:srgbClr val="115F95"/>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600" b="0" i="0" u="none" strike="noStrike" kern="1200" cap="none" spc="0" normalizeH="0" baseline="0" noProof="0" dirty="0">
                <a:ln>
                  <a:noFill/>
                </a:ln>
                <a:solidFill>
                  <a:srgbClr val="E76B30"/>
                </a:solidFill>
                <a:effectLst/>
                <a:uLnTx/>
                <a:uFillTx/>
                <a:latin typeface="Franklin Gothic Demi" panose="020B0703020102020204" pitchFamily="34" charset="0"/>
                <a:ea typeface="+mn-ea"/>
                <a:cs typeface="+mn-cs"/>
              </a:rPr>
              <a:t>Optimise our Organisation</a:t>
            </a:r>
            <a:endParaRPr kumimoji="0" lang="en-GB" sz="2600" b="0" i="0" u="none" strike="noStrike" kern="1200" cap="none" spc="0" normalizeH="0" baseline="0" noProof="0" dirty="0">
              <a:ln>
                <a:noFill/>
              </a:ln>
              <a:solidFill>
                <a:srgbClr val="E76B30"/>
              </a:solidFill>
              <a:effectLst/>
              <a:uLnTx/>
              <a:uFillTx/>
              <a:latin typeface="Franklin Gothic Medium" panose="020B0603020102020204" pitchFamily="34" charset="0"/>
              <a:ea typeface="+mn-ea"/>
              <a:cs typeface="+mn-cs"/>
            </a:endParaRPr>
          </a:p>
        </p:txBody>
      </p:sp>
      <p:sp>
        <p:nvSpPr>
          <p:cNvPr id="19" name="TextBox 5">
            <a:extLst>
              <a:ext uri="{FF2B5EF4-FFF2-40B4-BE49-F238E27FC236}">
                <a16:creationId xmlns:a16="http://schemas.microsoft.com/office/drawing/2014/main" id="{865DABCE-307D-8EF9-F7BB-EC2BB9014094}"/>
              </a:ext>
            </a:extLst>
          </p:cNvPr>
          <p:cNvSpPr txBox="1"/>
          <p:nvPr/>
        </p:nvSpPr>
        <p:spPr>
          <a:xfrm>
            <a:off x="430095" y="1443841"/>
            <a:ext cx="2716404" cy="3970317"/>
          </a:xfrm>
          <a:prstGeom prst="rect">
            <a:avLst/>
          </a:prstGeom>
          <a:noFill/>
          <a:ln>
            <a:noFill/>
          </a:ln>
        </p:spPr>
        <p:txBody>
          <a:bodyPr wrap="square"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15F95"/>
                </a:solidFill>
                <a:effectLst/>
                <a:uLnTx/>
                <a:uFillTx/>
                <a:latin typeface="Franklin Gothic Demi" panose="020B0703020102020204" pitchFamily="34" charset="0"/>
                <a:ea typeface="+mn-ea"/>
                <a:cs typeface="+mn-cs"/>
              </a:rPr>
              <a:t>ONE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E76B30"/>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srgbClr val="E76B30"/>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600" b="0" i="0" u="none" strike="noStrike" kern="1200" cap="none" spc="0" normalizeH="0" baseline="0" noProof="0" dirty="0">
                <a:ln>
                  <a:noFill/>
                </a:ln>
                <a:solidFill>
                  <a:srgbClr val="115F95"/>
                </a:solidFill>
                <a:effectLst/>
                <a:uLnTx/>
                <a:uFillTx/>
                <a:latin typeface="Franklin Gothic Demi" panose="020B0703020102020204" pitchFamily="34" charset="0"/>
                <a:ea typeface="+mn-ea"/>
                <a:cs typeface="+mn-cs"/>
              </a:rPr>
              <a:t>Strengthen the Global Voice of Libraries</a:t>
            </a:r>
          </a:p>
        </p:txBody>
      </p:sp>
      <p:sp>
        <p:nvSpPr>
          <p:cNvPr id="20" name="TextBox 11">
            <a:extLst>
              <a:ext uri="{FF2B5EF4-FFF2-40B4-BE49-F238E27FC236}">
                <a16:creationId xmlns:a16="http://schemas.microsoft.com/office/drawing/2014/main" id="{DAAD6DBA-9B58-5F05-AE38-6DCCD7DCBC7B}"/>
              </a:ext>
            </a:extLst>
          </p:cNvPr>
          <p:cNvSpPr txBox="1"/>
          <p:nvPr/>
        </p:nvSpPr>
        <p:spPr>
          <a:xfrm>
            <a:off x="3269948" y="1443842"/>
            <a:ext cx="2839854" cy="3970318"/>
          </a:xfrm>
          <a:prstGeom prst="rect">
            <a:avLst/>
          </a:prstGeom>
          <a:noFill/>
          <a:ln>
            <a:noFill/>
          </a:ln>
        </p:spPr>
        <p:txBody>
          <a:bodyPr wrap="square"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BA39C"/>
                </a:solidFill>
                <a:effectLst/>
                <a:uLnTx/>
                <a:uFillTx/>
                <a:latin typeface="Franklin Gothic Demi" panose="020B0703020102020204" pitchFamily="34" charset="0"/>
                <a:ea typeface="+mn-ea"/>
                <a:cs typeface="+mn-cs"/>
              </a:rPr>
              <a:t>TWO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srgbClr val="0BA39C"/>
              </a:solidFill>
              <a:effectLst/>
              <a:uLnTx/>
              <a:uFillTx/>
              <a:latin typeface="Franklin Gothic Demi" panose="020B07030201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600" b="0" i="0" u="none" strike="noStrike" kern="1200" cap="none" spc="0" normalizeH="0" baseline="0" noProof="0" dirty="0">
                <a:ln>
                  <a:noFill/>
                </a:ln>
                <a:solidFill>
                  <a:srgbClr val="0BA39C"/>
                </a:solidFill>
                <a:effectLst/>
                <a:uLnTx/>
                <a:uFillTx/>
                <a:latin typeface="Franklin Gothic Demi" panose="020B0703020102020204" pitchFamily="34" charset="0"/>
                <a:ea typeface="+mn-ea"/>
                <a:cs typeface="+mn-cs"/>
              </a:rPr>
              <a:t>Inspire and Enhance Professional Practice</a:t>
            </a:r>
            <a:endParaRPr kumimoji="0" lang="en-GB" sz="2600" b="0" i="0" u="none" strike="noStrike" kern="1200" cap="none" spc="0" normalizeH="0" baseline="0" noProof="0" dirty="0">
              <a:ln>
                <a:noFill/>
              </a:ln>
              <a:solidFill>
                <a:prstClr val="white"/>
              </a:solidFill>
              <a:effectLst/>
              <a:uLnTx/>
              <a:uFillTx/>
              <a:latin typeface="Franklin Gothic Medium" panose="020B0603020102020204" pitchFamily="34" charset="0"/>
              <a:ea typeface="+mn-ea"/>
              <a:cs typeface="+mn-cs"/>
            </a:endParaRPr>
          </a:p>
        </p:txBody>
      </p:sp>
      <p:pic>
        <p:nvPicPr>
          <p:cNvPr id="21" name="Picture 20" descr="A close up of a logo&#10;&#10;Description automatically generated">
            <a:extLst>
              <a:ext uri="{FF2B5EF4-FFF2-40B4-BE49-F238E27FC236}">
                <a16:creationId xmlns:a16="http://schemas.microsoft.com/office/drawing/2014/main" id="{AF1C1013-8884-F598-1DEA-4C264BAB48A5}"/>
              </a:ext>
            </a:extLst>
          </p:cNvPr>
          <p:cNvPicPr>
            <a:picLocks noChangeAspect="1"/>
          </p:cNvPicPr>
          <p:nvPr/>
        </p:nvPicPr>
        <p:blipFill rotWithShape="1">
          <a:blip r:embed="rId2">
            <a:extLst>
              <a:ext uri="{28A0092B-C50C-407E-A947-70E740481C1C}">
                <a14:useLocalDpi xmlns:a14="http://schemas.microsoft.com/office/drawing/2010/main" val="0"/>
              </a:ext>
            </a:extLst>
          </a:blip>
          <a:srcRect b="14813"/>
          <a:stretch/>
        </p:blipFill>
        <p:spPr>
          <a:xfrm>
            <a:off x="6685655" y="2107369"/>
            <a:ext cx="1816612" cy="1583866"/>
          </a:xfrm>
          <a:prstGeom prst="rect">
            <a:avLst/>
          </a:prstGeom>
        </p:spPr>
      </p:pic>
      <p:pic>
        <p:nvPicPr>
          <p:cNvPr id="22" name="Picture 21" descr="A picture containing iPod&#10;&#10;Description automatically generated">
            <a:extLst>
              <a:ext uri="{FF2B5EF4-FFF2-40B4-BE49-F238E27FC236}">
                <a16:creationId xmlns:a16="http://schemas.microsoft.com/office/drawing/2014/main" id="{0BA22FAC-741B-90DC-A3C1-85F8A0F02652}"/>
              </a:ext>
            </a:extLst>
          </p:cNvPr>
          <p:cNvPicPr>
            <a:picLocks noChangeAspect="1"/>
          </p:cNvPicPr>
          <p:nvPr/>
        </p:nvPicPr>
        <p:blipFill rotWithShape="1">
          <a:blip r:embed="rId3">
            <a:extLst>
              <a:ext uri="{28A0092B-C50C-407E-A947-70E740481C1C}">
                <a14:useLocalDpi xmlns:a14="http://schemas.microsoft.com/office/drawing/2010/main" val="0"/>
              </a:ext>
            </a:extLst>
          </a:blip>
          <a:srcRect b="13358"/>
          <a:stretch/>
        </p:blipFill>
        <p:spPr>
          <a:xfrm>
            <a:off x="884563" y="2107369"/>
            <a:ext cx="1807468" cy="1605638"/>
          </a:xfrm>
          <a:prstGeom prst="rect">
            <a:avLst/>
          </a:prstGeom>
        </p:spPr>
      </p:pic>
      <p:pic>
        <p:nvPicPr>
          <p:cNvPr id="23" name="Picture 22" descr="A close up of text on a black background&#10;&#10;Description automatically generated">
            <a:extLst>
              <a:ext uri="{FF2B5EF4-FFF2-40B4-BE49-F238E27FC236}">
                <a16:creationId xmlns:a16="http://schemas.microsoft.com/office/drawing/2014/main" id="{122D7507-5118-3A8E-171C-24C442051BA6}"/>
              </a:ext>
            </a:extLst>
          </p:cNvPr>
          <p:cNvPicPr>
            <a:picLocks noChangeAspect="1"/>
          </p:cNvPicPr>
          <p:nvPr/>
        </p:nvPicPr>
        <p:blipFill rotWithShape="1">
          <a:blip r:embed="rId4">
            <a:extLst>
              <a:ext uri="{28A0092B-C50C-407E-A947-70E740481C1C}">
                <a14:useLocalDpi xmlns:a14="http://schemas.microsoft.com/office/drawing/2010/main" val="0"/>
              </a:ext>
            </a:extLst>
          </a:blip>
          <a:srcRect b="15379"/>
          <a:stretch/>
        </p:blipFill>
        <p:spPr>
          <a:xfrm>
            <a:off x="9490997" y="2119650"/>
            <a:ext cx="1844044" cy="1581075"/>
          </a:xfrm>
          <a:prstGeom prst="rect">
            <a:avLst/>
          </a:prstGeom>
        </p:spPr>
      </p:pic>
      <p:pic>
        <p:nvPicPr>
          <p:cNvPr id="24" name="Picture 23" descr="A close up of a sign&#10;&#10;Description automatically generated">
            <a:extLst>
              <a:ext uri="{FF2B5EF4-FFF2-40B4-BE49-F238E27FC236}">
                <a16:creationId xmlns:a16="http://schemas.microsoft.com/office/drawing/2014/main" id="{93693CCB-B934-6E4E-E1FD-7BF50D700C09}"/>
              </a:ext>
            </a:extLst>
          </p:cNvPr>
          <p:cNvPicPr>
            <a:picLocks noChangeAspect="1"/>
          </p:cNvPicPr>
          <p:nvPr/>
        </p:nvPicPr>
        <p:blipFill rotWithShape="1">
          <a:blip r:embed="rId5">
            <a:extLst>
              <a:ext uri="{28A0092B-C50C-407E-A947-70E740481C1C}">
                <a14:useLocalDpi xmlns:a14="http://schemas.microsoft.com/office/drawing/2010/main" val="0"/>
              </a:ext>
            </a:extLst>
          </a:blip>
          <a:srcRect t="14775"/>
          <a:stretch/>
        </p:blipFill>
        <p:spPr>
          <a:xfrm>
            <a:off x="3798544" y="2078087"/>
            <a:ext cx="1773940" cy="1613148"/>
          </a:xfrm>
          <a:prstGeom prst="rect">
            <a:avLst/>
          </a:prstGeom>
        </p:spPr>
      </p:pic>
    </p:spTree>
    <p:extLst>
      <p:ext uri="{BB962C8B-B14F-4D97-AF65-F5344CB8AC3E}">
        <p14:creationId xmlns:p14="http://schemas.microsoft.com/office/powerpoint/2010/main" val="2414303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1354217"/>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The IFLA Strategy is designed to be…</a:t>
            </a:r>
          </a:p>
        </p:txBody>
      </p:sp>
      <p:sp>
        <p:nvSpPr>
          <p:cNvPr id="6" name="TextBox 4">
            <a:extLst>
              <a:ext uri="{FF2B5EF4-FFF2-40B4-BE49-F238E27FC236}">
                <a16:creationId xmlns:a16="http://schemas.microsoft.com/office/drawing/2014/main" id="{A79102A9-425E-612E-9C47-01516B0916F2}"/>
              </a:ext>
            </a:extLst>
          </p:cNvPr>
          <p:cNvSpPr txBox="1"/>
          <p:nvPr/>
        </p:nvSpPr>
        <p:spPr>
          <a:xfrm>
            <a:off x="842838" y="2406012"/>
            <a:ext cx="10338968" cy="3477875"/>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A means of responding to the opportunities highlighted in the Global Vision</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A reference point for all parts of IFLA in their work</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A tool for our Members and beyond in their own strategy-building</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A framework for building cooperation and </a:t>
            </a:r>
            <a:r>
              <a:rPr lang="en-US" sz="2800" spc="30" dirty="0" err="1">
                <a:solidFill>
                  <a:srgbClr val="49403C"/>
                </a:solidFill>
                <a:latin typeface="Arial" panose="020B0604020202020204" pitchFamily="34" charset="0"/>
              </a:rPr>
              <a:t>realising</a:t>
            </a:r>
            <a:r>
              <a:rPr lang="en-US" sz="2800" spc="30" dirty="0">
                <a:solidFill>
                  <a:srgbClr val="49403C"/>
                </a:solidFill>
                <a:latin typeface="Arial" panose="020B0604020202020204" pitchFamily="34" charset="0"/>
              </a:rPr>
              <a:t> synergies within the library field</a:t>
            </a:r>
          </a:p>
        </p:txBody>
      </p:sp>
    </p:spTree>
    <p:extLst>
      <p:ext uri="{BB962C8B-B14F-4D97-AF65-F5344CB8AC3E}">
        <p14:creationId xmlns:p14="http://schemas.microsoft.com/office/powerpoint/2010/main" val="28100102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423525" y="2444115"/>
            <a:ext cx="3403600" cy="1969770"/>
          </a:xfrm>
          <a:prstGeom prst="rect">
            <a:avLst/>
          </a:prstGeom>
        </p:spPr>
        <p:txBody>
          <a:bodyPr wrap="square" lIns="0" tIns="0" rIns="0" bIns="0" rtlCol="0" anchor="t">
            <a:spAutoFit/>
          </a:bodyPr>
          <a:lstStyle/>
          <a:p>
            <a:pPr defTabSz="609630"/>
            <a:r>
              <a:rPr lang="en-US" sz="3200" b="1" spc="140" dirty="0">
                <a:solidFill>
                  <a:srgbClr val="49403C"/>
                </a:solidFill>
                <a:latin typeface="Arial Black" panose="020B0604020202020204" pitchFamily="34" charset="0"/>
              </a:rPr>
              <a:t>The road to the IFLA Strategy 2024-2029</a:t>
            </a:r>
          </a:p>
        </p:txBody>
      </p:sp>
      <p:pic>
        <p:nvPicPr>
          <p:cNvPr id="4" name="Picture 3" descr="A road with a yellow line&#10;&#10;Description automatically generated">
            <a:extLst>
              <a:ext uri="{FF2B5EF4-FFF2-40B4-BE49-F238E27FC236}">
                <a16:creationId xmlns:a16="http://schemas.microsoft.com/office/drawing/2014/main" id="{9D865313-D9E6-60A7-13D6-15F6F7551B56}"/>
              </a:ext>
            </a:extLst>
          </p:cNvPr>
          <p:cNvPicPr>
            <a:picLocks noChangeAspect="1"/>
          </p:cNvPicPr>
          <p:nvPr/>
        </p:nvPicPr>
        <p:blipFill rotWithShape="1">
          <a:blip r:embed="rId3">
            <a:extLst>
              <a:ext uri="{28A0092B-C50C-407E-A947-70E740481C1C}">
                <a14:useLocalDpi xmlns:a14="http://schemas.microsoft.com/office/drawing/2010/main" val="0"/>
              </a:ext>
            </a:extLst>
          </a:blip>
          <a:srcRect l="21073" r="22455"/>
          <a:stretch/>
        </p:blipFill>
        <p:spPr>
          <a:xfrm>
            <a:off x="0" y="0"/>
            <a:ext cx="5806489" cy="6858000"/>
          </a:xfrm>
          <a:prstGeom prst="rect">
            <a:avLst/>
          </a:prstGeom>
        </p:spPr>
      </p:pic>
      <p:grpSp>
        <p:nvGrpSpPr>
          <p:cNvPr id="9" name="Group 3">
            <a:extLst>
              <a:ext uri="{FF2B5EF4-FFF2-40B4-BE49-F238E27FC236}">
                <a16:creationId xmlns:a16="http://schemas.microsoft.com/office/drawing/2014/main" id="{14BB0DA9-642D-02AE-3B4F-C8D4DE6420BF}"/>
              </a:ext>
            </a:extLst>
          </p:cNvPr>
          <p:cNvGrpSpPr/>
          <p:nvPr/>
        </p:nvGrpSpPr>
        <p:grpSpPr>
          <a:xfrm rot="10800000">
            <a:off x="5806489" y="0"/>
            <a:ext cx="1778548" cy="6858000"/>
            <a:chOff x="0" y="0"/>
            <a:chExt cx="3422705" cy="14540791"/>
          </a:xfrm>
        </p:grpSpPr>
        <p:sp>
          <p:nvSpPr>
            <p:cNvPr id="10" name="AutoShape 4">
              <a:extLst>
                <a:ext uri="{FF2B5EF4-FFF2-40B4-BE49-F238E27FC236}">
                  <a16:creationId xmlns:a16="http://schemas.microsoft.com/office/drawing/2014/main" id="{357E0957-BEE4-BFB7-2CF3-D88A4D87926E}"/>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11" name="AutoShape 5">
              <a:extLst>
                <a:ext uri="{FF2B5EF4-FFF2-40B4-BE49-F238E27FC236}">
                  <a16:creationId xmlns:a16="http://schemas.microsoft.com/office/drawing/2014/main" id="{3FA422ED-C734-B2E1-6B5D-1853EA8C3071}"/>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12" name="AutoShape 6">
              <a:extLst>
                <a:ext uri="{FF2B5EF4-FFF2-40B4-BE49-F238E27FC236}">
                  <a16:creationId xmlns:a16="http://schemas.microsoft.com/office/drawing/2014/main" id="{BF8F1121-BC4C-CF93-2B39-99C7DCE9DF04}"/>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Tree>
    <p:extLst>
      <p:ext uri="{BB962C8B-B14F-4D97-AF65-F5344CB8AC3E}">
        <p14:creationId xmlns:p14="http://schemas.microsoft.com/office/powerpoint/2010/main" val="39662391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39520" y="1980519"/>
            <a:ext cx="6428014" cy="2110065"/>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Your experience of the IFLA Strategy 2019-2024</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pic>
        <p:nvPicPr>
          <p:cNvPr id="10" name="Picture 9" descr="A black tablet with a blue screen&#10;&#10;Description automatically generated">
            <a:extLst>
              <a:ext uri="{FF2B5EF4-FFF2-40B4-BE49-F238E27FC236}">
                <a16:creationId xmlns:a16="http://schemas.microsoft.com/office/drawing/2014/main" id="{9245FE4A-67B1-90BF-25ED-383F67D73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28963880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32206" y="803378"/>
            <a:ext cx="10946391" cy="1107996"/>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Your experience of the 2019-24 Strategy</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99748"/>
            <a:ext cx="10338968" cy="3108543"/>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Say how far you agree with the following questions:</a:t>
            </a:r>
          </a:p>
          <a:p>
            <a:pPr marL="914400" lvl="1" indent="-457200">
              <a:spcBef>
                <a:spcPts val="600"/>
              </a:spcBef>
              <a:spcAft>
                <a:spcPts val="600"/>
              </a:spcAft>
              <a:buBlip>
                <a:blip r:embed="rId2"/>
              </a:buBlip>
            </a:pPr>
            <a:r>
              <a:rPr lang="en-US" sz="2800" spc="30" dirty="0">
                <a:solidFill>
                  <a:srgbClr val="49403C"/>
                </a:solidFill>
                <a:latin typeface="Arial" panose="020B0604020202020204" pitchFamily="34" charset="0"/>
              </a:rPr>
              <a:t>How far do you agree that IFLA’s Vision and Mission inspire/guide/inform you?</a:t>
            </a:r>
          </a:p>
          <a:p>
            <a:pPr marL="914400" lvl="1" indent="-457200">
              <a:spcBef>
                <a:spcPts val="600"/>
              </a:spcBef>
              <a:spcAft>
                <a:spcPts val="600"/>
              </a:spcAft>
              <a:buBlip>
                <a:blip r:embed="rId2"/>
              </a:buBlip>
            </a:pPr>
            <a:r>
              <a:rPr lang="en-US" sz="2800" spc="30" dirty="0">
                <a:solidFill>
                  <a:srgbClr val="49403C"/>
                </a:solidFill>
                <a:latin typeface="Arial" panose="020B0604020202020204" pitchFamily="34" charset="0"/>
              </a:rPr>
              <a:t>How far do you agree that IFLA’s Strategic Directions inspire/guide/inform you?</a:t>
            </a:r>
          </a:p>
          <a:p>
            <a:pPr marL="914400" lvl="1" indent="-457200">
              <a:spcBef>
                <a:spcPts val="600"/>
              </a:spcBef>
              <a:spcAft>
                <a:spcPts val="600"/>
              </a:spcAft>
              <a:buBlip>
                <a:blip r:embed="rId2"/>
              </a:buBlip>
            </a:pPr>
            <a:r>
              <a:rPr lang="en-US" sz="2800" spc="30" dirty="0">
                <a:solidFill>
                  <a:srgbClr val="49403C"/>
                </a:solidFill>
                <a:latin typeface="Arial" panose="020B0604020202020204" pitchFamily="34" charset="0"/>
              </a:rPr>
              <a:t>What changes would you suggest?</a:t>
            </a:r>
          </a:p>
        </p:txBody>
      </p:sp>
    </p:spTree>
    <p:extLst>
      <p:ext uri="{BB962C8B-B14F-4D97-AF65-F5344CB8AC3E}">
        <p14:creationId xmlns:p14="http://schemas.microsoft.com/office/powerpoint/2010/main" val="1831627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596309"/>
            <a:ext cx="10519576" cy="1661993"/>
          </a:xfrm>
          <a:prstGeom prst="rect">
            <a:avLst/>
          </a:prstGeom>
        </p:spPr>
        <p:txBody>
          <a:bodyPr wrap="square" lIns="0" tIns="0" rIns="0" bIns="0" rtlCol="0" anchor="t">
            <a:spAutoFit/>
          </a:bodyPr>
          <a:lstStyle/>
          <a:p>
            <a:pPr algn="ctr"/>
            <a:r>
              <a:rPr lang="en-US" sz="5400" b="1" dirty="0">
                <a:solidFill>
                  <a:schemeClr val="bg1"/>
                </a:solidFill>
                <a:latin typeface="Arial Black" panose="020B0604020202020204" pitchFamily="34" charset="0"/>
              </a:rPr>
              <a:t>From priorities to plans – defining impactful actions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4154964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
            <a:extLst>
              <a:ext uri="{FF2B5EF4-FFF2-40B4-BE49-F238E27FC236}">
                <a16:creationId xmlns:a16="http://schemas.microsoft.com/office/drawing/2014/main" id="{EE5DA737-32F1-18C5-F889-20E13FE5714A}"/>
              </a:ext>
            </a:extLst>
          </p:cNvPr>
          <p:cNvSpPr txBox="1"/>
          <p:nvPr/>
        </p:nvSpPr>
        <p:spPr>
          <a:xfrm>
            <a:off x="435417" y="347963"/>
            <a:ext cx="7855827" cy="615553"/>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IFLA Strategy 2019-2024</a:t>
            </a:r>
          </a:p>
        </p:txBody>
      </p:sp>
      <p:pic>
        <p:nvPicPr>
          <p:cNvPr id="8" name="Picture 7" descr="A close up of a logo&#10;&#10;Description automatically generated">
            <a:extLst>
              <a:ext uri="{FF2B5EF4-FFF2-40B4-BE49-F238E27FC236}">
                <a16:creationId xmlns:a16="http://schemas.microsoft.com/office/drawing/2014/main" id="{543F14F0-43E2-F7BE-79B6-C9E473D4B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45595" y="628554"/>
            <a:ext cx="654305" cy="669675"/>
          </a:xfrm>
          <a:prstGeom prst="rect">
            <a:avLst/>
          </a:prstGeom>
        </p:spPr>
      </p:pic>
      <p:pic>
        <p:nvPicPr>
          <p:cNvPr id="9" name="Picture 8" descr="A picture containing iPod&#10;&#10;Description automatically generated">
            <a:extLst>
              <a:ext uri="{FF2B5EF4-FFF2-40B4-BE49-F238E27FC236}">
                <a16:creationId xmlns:a16="http://schemas.microsoft.com/office/drawing/2014/main" id="{B5378896-A169-11B6-E47E-FED9DC0877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72700" y="932632"/>
            <a:ext cx="651012" cy="667479"/>
          </a:xfrm>
          <a:prstGeom prst="rect">
            <a:avLst/>
          </a:prstGeom>
        </p:spPr>
      </p:pic>
      <p:pic>
        <p:nvPicPr>
          <p:cNvPr id="10" name="Picture 9" descr="A close up of text on a black background&#10;&#10;Description automatically generated">
            <a:extLst>
              <a:ext uri="{FF2B5EF4-FFF2-40B4-BE49-F238E27FC236}">
                <a16:creationId xmlns:a16="http://schemas.microsoft.com/office/drawing/2014/main" id="{37721496-C579-A85B-D0E6-D53D298D97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76472" y="625261"/>
            <a:ext cx="664185" cy="672968"/>
          </a:xfrm>
          <a:prstGeom prst="rect">
            <a:avLst/>
          </a:prstGeom>
        </p:spPr>
      </p:pic>
      <p:pic>
        <p:nvPicPr>
          <p:cNvPr id="11" name="Picture 10" descr="A close up of a sign&#10;&#10;Description automatically generated">
            <a:extLst>
              <a:ext uri="{FF2B5EF4-FFF2-40B4-BE49-F238E27FC236}">
                <a16:creationId xmlns:a16="http://schemas.microsoft.com/office/drawing/2014/main" id="{D8CC2F8E-AD63-2ED2-7BEA-45C1A9E884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79696" y="220210"/>
            <a:ext cx="638936" cy="681751"/>
          </a:xfrm>
          <a:prstGeom prst="rect">
            <a:avLst/>
          </a:prstGeom>
        </p:spPr>
      </p:pic>
      <p:sp>
        <p:nvSpPr>
          <p:cNvPr id="6" name="TextBox 2">
            <a:extLst>
              <a:ext uri="{FF2B5EF4-FFF2-40B4-BE49-F238E27FC236}">
                <a16:creationId xmlns:a16="http://schemas.microsoft.com/office/drawing/2014/main" id="{ECE5BC9C-F6C7-3D17-B27D-54F54E073EAF}"/>
              </a:ext>
            </a:extLst>
          </p:cNvPr>
          <p:cNvSpPr txBox="1"/>
          <p:nvPr/>
        </p:nvSpPr>
        <p:spPr>
          <a:xfrm>
            <a:off x="435418" y="1357269"/>
            <a:ext cx="11246299" cy="4678204"/>
          </a:xfrm>
          <a:prstGeom prst="rect">
            <a:avLst/>
          </a:prstGeom>
        </p:spPr>
        <p:txBody>
          <a:bodyPr wrap="square" lIns="0" tIns="0" rIns="0" bIns="0" rtlCol="0" anchor="t">
            <a:spAutoFit/>
          </a:bodyPr>
          <a:lstStyle/>
          <a:p>
            <a:pPr defTabSz="609630"/>
            <a:r>
              <a:rPr lang="en-US" sz="2800" b="1" spc="140" dirty="0">
                <a:solidFill>
                  <a:srgbClr val="49403C"/>
                </a:solidFill>
                <a:latin typeface="Arial Black" panose="020B0604020202020204" pitchFamily="34" charset="0"/>
              </a:rPr>
              <a:t>Vision</a:t>
            </a:r>
            <a:endParaRPr lang="en-US" sz="4000" b="1" spc="140" dirty="0">
              <a:solidFill>
                <a:srgbClr val="49403C"/>
              </a:solidFill>
              <a:latin typeface="Arial Black" panose="020B0604020202020204" pitchFamily="34" charset="0"/>
            </a:endParaRPr>
          </a:p>
          <a:p>
            <a:pPr defTabSz="609630"/>
            <a:r>
              <a:rPr lang="en-US" sz="2400" spc="140" dirty="0">
                <a:solidFill>
                  <a:srgbClr val="49403C"/>
                </a:solidFill>
                <a:latin typeface="+mj-lt"/>
              </a:rPr>
              <a:t>A strong and united library field powering literate, informed and participatory societies</a:t>
            </a:r>
          </a:p>
          <a:p>
            <a:pPr defTabSz="609630"/>
            <a:endParaRPr lang="en-US" sz="2800" spc="140" dirty="0">
              <a:solidFill>
                <a:srgbClr val="49403C"/>
              </a:solidFill>
              <a:latin typeface="+mj-lt"/>
            </a:endParaRPr>
          </a:p>
          <a:p>
            <a:pPr defTabSz="609630"/>
            <a:r>
              <a:rPr lang="en-US" sz="2800" b="1" spc="140" dirty="0">
                <a:solidFill>
                  <a:srgbClr val="49403C"/>
                </a:solidFill>
                <a:latin typeface="Arial Black" panose="020B0604020202020204" pitchFamily="34" charset="0"/>
              </a:rPr>
              <a:t>Mission</a:t>
            </a:r>
          </a:p>
          <a:p>
            <a:pPr defTabSz="609630"/>
            <a:r>
              <a:rPr lang="en-US" sz="2400" spc="140" dirty="0">
                <a:solidFill>
                  <a:srgbClr val="49403C"/>
                </a:solidFill>
                <a:latin typeface="+mj-lt"/>
              </a:rPr>
              <a:t>To inspire, engage, enable and connect the global library field</a:t>
            </a:r>
          </a:p>
          <a:p>
            <a:pPr defTabSz="609630"/>
            <a:endParaRPr lang="en-US" sz="2400" spc="140" dirty="0">
              <a:solidFill>
                <a:srgbClr val="49403C"/>
              </a:solidFill>
              <a:latin typeface="+mj-lt"/>
            </a:endParaRPr>
          </a:p>
          <a:p>
            <a:pPr defTabSz="609630"/>
            <a:r>
              <a:rPr lang="en-US" sz="2800" b="1" spc="140" dirty="0">
                <a:solidFill>
                  <a:srgbClr val="49403C"/>
                </a:solidFill>
                <a:latin typeface="Arial Black" panose="020B0604020202020204" pitchFamily="34" charset="0"/>
              </a:rPr>
              <a:t>Strategic Directions</a:t>
            </a:r>
          </a:p>
          <a:p>
            <a:pPr marL="457200" indent="-457200" defTabSz="609630">
              <a:buAutoNum type="arabicPeriod"/>
            </a:pPr>
            <a:r>
              <a:rPr lang="en-US" sz="2400" spc="140" dirty="0">
                <a:solidFill>
                  <a:srgbClr val="49403C"/>
                </a:solidFill>
                <a:latin typeface="+mj-lt"/>
              </a:rPr>
              <a:t>Strengthen the global voices of libraries</a:t>
            </a:r>
          </a:p>
          <a:p>
            <a:pPr marL="457200" indent="-457200" defTabSz="609630">
              <a:buAutoNum type="arabicPeriod"/>
            </a:pPr>
            <a:r>
              <a:rPr lang="en-US" sz="2400" spc="140" dirty="0">
                <a:solidFill>
                  <a:srgbClr val="49403C"/>
                </a:solidFill>
                <a:latin typeface="+mj-lt"/>
              </a:rPr>
              <a:t>Inspire and enhance professional practice</a:t>
            </a:r>
          </a:p>
          <a:p>
            <a:pPr marL="457200" indent="-457200" defTabSz="609630">
              <a:buAutoNum type="arabicPeriod"/>
            </a:pPr>
            <a:r>
              <a:rPr lang="en-US" sz="2400" spc="140" dirty="0">
                <a:solidFill>
                  <a:srgbClr val="49403C"/>
                </a:solidFill>
                <a:latin typeface="+mj-lt"/>
              </a:rPr>
              <a:t>Connect and enable the field</a:t>
            </a:r>
          </a:p>
          <a:p>
            <a:pPr marL="457200" indent="-457200" defTabSz="609630">
              <a:buAutoNum type="arabicPeriod"/>
            </a:pPr>
            <a:r>
              <a:rPr lang="en-US" sz="2400" spc="140" dirty="0" err="1">
                <a:solidFill>
                  <a:srgbClr val="49403C"/>
                </a:solidFill>
                <a:latin typeface="+mj-lt"/>
              </a:rPr>
              <a:t>Optimise</a:t>
            </a:r>
            <a:r>
              <a:rPr lang="en-US" sz="2400" spc="140" dirty="0">
                <a:solidFill>
                  <a:srgbClr val="49403C"/>
                </a:solidFill>
                <a:latin typeface="+mj-lt"/>
              </a:rPr>
              <a:t> our organisation </a:t>
            </a:r>
          </a:p>
        </p:txBody>
      </p:sp>
      <p:grpSp>
        <p:nvGrpSpPr>
          <p:cNvPr id="12" name="Group 7">
            <a:extLst>
              <a:ext uri="{FF2B5EF4-FFF2-40B4-BE49-F238E27FC236}">
                <a16:creationId xmlns:a16="http://schemas.microsoft.com/office/drawing/2014/main" id="{FD71977E-73AF-98A1-0A8D-D9BA0C9274A2}"/>
              </a:ext>
            </a:extLst>
          </p:cNvPr>
          <p:cNvGrpSpPr/>
          <p:nvPr/>
        </p:nvGrpSpPr>
        <p:grpSpPr>
          <a:xfrm rot="14993752" flipH="1">
            <a:off x="10000949" y="3653021"/>
            <a:ext cx="1441889" cy="5998533"/>
            <a:chOff x="0" y="0"/>
            <a:chExt cx="3422705" cy="14540791"/>
          </a:xfrm>
        </p:grpSpPr>
        <p:sp>
          <p:nvSpPr>
            <p:cNvPr id="13" name="AutoShape 8">
              <a:extLst>
                <a:ext uri="{FF2B5EF4-FFF2-40B4-BE49-F238E27FC236}">
                  <a16:creationId xmlns:a16="http://schemas.microsoft.com/office/drawing/2014/main" id="{A25E49C6-7F5B-B5CA-20A7-9174B2BDB6DD}"/>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14" name="AutoShape 9">
              <a:extLst>
                <a:ext uri="{FF2B5EF4-FFF2-40B4-BE49-F238E27FC236}">
                  <a16:creationId xmlns:a16="http://schemas.microsoft.com/office/drawing/2014/main" id="{0FF5A6F6-D2CF-210F-6C8F-76E5ABAACAFB}"/>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5" name="AutoShape 10">
              <a:extLst>
                <a:ext uri="{FF2B5EF4-FFF2-40B4-BE49-F238E27FC236}">
                  <a16:creationId xmlns:a16="http://schemas.microsoft.com/office/drawing/2014/main" id="{FA7A5DBB-2EAD-56AC-16C8-4F455231212B}"/>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37531074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054940" y="1951672"/>
            <a:ext cx="3588190" cy="2954655"/>
          </a:xfrm>
          <a:prstGeom prst="rect">
            <a:avLst/>
          </a:prstGeom>
        </p:spPr>
        <p:txBody>
          <a:bodyPr wrap="square" lIns="0" tIns="0" rIns="0" bIns="0" rtlCol="0" anchor="t">
            <a:spAutoFit/>
          </a:bodyPr>
          <a:lstStyle/>
          <a:p>
            <a:pPr defTabSz="609630"/>
            <a:r>
              <a:rPr lang="en-US" sz="2400" b="1" spc="140" dirty="0">
                <a:solidFill>
                  <a:srgbClr val="49403C"/>
                </a:solidFill>
                <a:latin typeface="Arial Black" panose="020B0604020202020204" pitchFamily="34" charset="0"/>
              </a:rPr>
              <a:t>IFLA Strategy 2024-2029</a:t>
            </a:r>
          </a:p>
          <a:p>
            <a:pPr defTabSz="609630"/>
            <a:endParaRPr lang="en-US" sz="3600" b="1" spc="140" dirty="0">
              <a:solidFill>
                <a:srgbClr val="49403C"/>
              </a:solidFill>
              <a:latin typeface="Arial Black" panose="020B0604020202020204" pitchFamily="34" charset="0"/>
            </a:endParaRPr>
          </a:p>
          <a:p>
            <a:pPr defTabSz="609630"/>
            <a:r>
              <a:rPr lang="en-US" sz="3600" b="1" spc="140" dirty="0">
                <a:solidFill>
                  <a:srgbClr val="49403C"/>
                </a:solidFill>
                <a:latin typeface="Arial Black" panose="020B0604020202020204" pitchFamily="34" charset="0"/>
              </a:rPr>
              <a:t>Look out for opportunities to engage!</a:t>
            </a:r>
          </a:p>
        </p:txBody>
      </p:sp>
      <p:pic>
        <p:nvPicPr>
          <p:cNvPr id="4" name="Picture 3" descr="A road with a yellow line&#10;&#10;Description automatically generated">
            <a:extLst>
              <a:ext uri="{FF2B5EF4-FFF2-40B4-BE49-F238E27FC236}">
                <a16:creationId xmlns:a16="http://schemas.microsoft.com/office/drawing/2014/main" id="{9D865313-D9E6-60A7-13D6-15F6F7551B56}"/>
              </a:ext>
            </a:extLst>
          </p:cNvPr>
          <p:cNvPicPr>
            <a:picLocks noChangeAspect="1"/>
          </p:cNvPicPr>
          <p:nvPr/>
        </p:nvPicPr>
        <p:blipFill rotWithShape="1">
          <a:blip r:embed="rId3">
            <a:extLst>
              <a:ext uri="{28A0092B-C50C-407E-A947-70E740481C1C}">
                <a14:useLocalDpi xmlns:a14="http://schemas.microsoft.com/office/drawing/2010/main" val="0"/>
              </a:ext>
            </a:extLst>
          </a:blip>
          <a:srcRect l="21073" r="22455"/>
          <a:stretch/>
        </p:blipFill>
        <p:spPr>
          <a:xfrm>
            <a:off x="0" y="0"/>
            <a:ext cx="5806489" cy="6858000"/>
          </a:xfrm>
          <a:prstGeom prst="rect">
            <a:avLst/>
          </a:prstGeom>
        </p:spPr>
      </p:pic>
      <p:grpSp>
        <p:nvGrpSpPr>
          <p:cNvPr id="9" name="Group 3">
            <a:extLst>
              <a:ext uri="{FF2B5EF4-FFF2-40B4-BE49-F238E27FC236}">
                <a16:creationId xmlns:a16="http://schemas.microsoft.com/office/drawing/2014/main" id="{14BB0DA9-642D-02AE-3B4F-C8D4DE6420BF}"/>
              </a:ext>
            </a:extLst>
          </p:cNvPr>
          <p:cNvGrpSpPr/>
          <p:nvPr/>
        </p:nvGrpSpPr>
        <p:grpSpPr>
          <a:xfrm rot="10800000">
            <a:off x="5806489" y="0"/>
            <a:ext cx="1778548" cy="6858000"/>
            <a:chOff x="0" y="0"/>
            <a:chExt cx="3422705" cy="14540791"/>
          </a:xfrm>
        </p:grpSpPr>
        <p:sp>
          <p:nvSpPr>
            <p:cNvPr id="10" name="AutoShape 4">
              <a:extLst>
                <a:ext uri="{FF2B5EF4-FFF2-40B4-BE49-F238E27FC236}">
                  <a16:creationId xmlns:a16="http://schemas.microsoft.com/office/drawing/2014/main" id="{357E0957-BEE4-BFB7-2CF3-D88A4D87926E}"/>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11" name="AutoShape 5">
              <a:extLst>
                <a:ext uri="{FF2B5EF4-FFF2-40B4-BE49-F238E27FC236}">
                  <a16:creationId xmlns:a16="http://schemas.microsoft.com/office/drawing/2014/main" id="{3FA422ED-C734-B2E1-6B5D-1853EA8C3071}"/>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12" name="AutoShape 6">
              <a:extLst>
                <a:ext uri="{FF2B5EF4-FFF2-40B4-BE49-F238E27FC236}">
                  <a16:creationId xmlns:a16="http://schemas.microsoft.com/office/drawing/2014/main" id="{BF8F1121-BC4C-CF93-2B39-99C7DCE9DF04}"/>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Tree>
    <p:extLst>
      <p:ext uri="{BB962C8B-B14F-4D97-AF65-F5344CB8AC3E}">
        <p14:creationId xmlns:p14="http://schemas.microsoft.com/office/powerpoint/2010/main" val="3452033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Break</a:t>
            </a:r>
          </a:p>
        </p:txBody>
      </p:sp>
      <p:pic>
        <p:nvPicPr>
          <p:cNvPr id="9" name="Picture 8" descr="A large pile of coffee beans&#10;&#10;Description automatically generated">
            <a:extLst>
              <a:ext uri="{FF2B5EF4-FFF2-40B4-BE49-F238E27FC236}">
                <a16:creationId xmlns:a16="http://schemas.microsoft.com/office/drawing/2014/main" id="{55CC71FB-1FA3-6E79-B319-F4BD4465D2A3}"/>
              </a:ext>
            </a:extLst>
          </p:cNvPr>
          <p:cNvPicPr>
            <a:picLocks noChangeAspect="1"/>
          </p:cNvPicPr>
          <p:nvPr/>
        </p:nvPicPr>
        <p:blipFill rotWithShape="1">
          <a:blip r:embed="rId2">
            <a:extLst>
              <a:ext uri="{28A0092B-C50C-407E-A947-70E740481C1C}">
                <a14:useLocalDpi xmlns:a14="http://schemas.microsoft.com/office/drawing/2010/main" val="0"/>
              </a:ext>
            </a:extLst>
          </a:blip>
          <a:srcRect l="32220"/>
          <a:stretch/>
        </p:blipFill>
        <p:spPr>
          <a:xfrm>
            <a:off x="6096000" y="0"/>
            <a:ext cx="6096000" cy="6858000"/>
          </a:xfrm>
          <a:prstGeom prst="rect">
            <a:avLst/>
          </a:prstGeom>
        </p:spPr>
      </p:pic>
      <p:sp>
        <p:nvSpPr>
          <p:cNvPr id="10" name="TextBox 9">
            <a:extLst>
              <a:ext uri="{FF2B5EF4-FFF2-40B4-BE49-F238E27FC236}">
                <a16:creationId xmlns:a16="http://schemas.microsoft.com/office/drawing/2014/main" id="{4D48D204-BC87-0CE9-52D4-6117F96E39C0}"/>
              </a:ext>
            </a:extLst>
          </p:cNvPr>
          <p:cNvSpPr txBox="1"/>
          <p:nvPr/>
        </p:nvSpPr>
        <p:spPr>
          <a:xfrm>
            <a:off x="8507675" y="6233514"/>
            <a:ext cx="3684325" cy="523220"/>
          </a:xfrm>
          <a:prstGeom prst="rect">
            <a:avLst/>
          </a:prstGeom>
          <a:noFill/>
        </p:spPr>
        <p:txBody>
          <a:bodyPr wrap="square">
            <a:spAutoFit/>
          </a:bodyPr>
          <a:lstStyle/>
          <a:p>
            <a:pPr algn="r"/>
            <a:r>
              <a:rPr lang="en-GB" sz="1400">
                <a:solidFill>
                  <a:schemeClr val="bg1"/>
                </a:solidFill>
                <a:latin typeface="Univers" panose="020B0503020202020204" pitchFamily="34" charset="0"/>
              </a:rPr>
              <a:t>Photo by Mike Kenneally on </a:t>
            </a:r>
            <a:r>
              <a:rPr lang="en-GB" sz="1400" err="1">
                <a:solidFill>
                  <a:schemeClr val="bg1"/>
                </a:solidFill>
                <a:latin typeface="Univers" panose="020B0503020202020204" pitchFamily="34" charset="0"/>
              </a:rPr>
              <a:t>Unsplash</a:t>
            </a:r>
            <a:r>
              <a:rPr lang="en-GB" sz="1400">
                <a:solidFill>
                  <a:schemeClr val="bg1"/>
                </a:solidFill>
                <a:latin typeface="Univers" panose="020B0503020202020204" pitchFamily="34" charset="0"/>
              </a:rPr>
              <a:t>, unsplash.com/photos/TD4DBagg2wE</a:t>
            </a:r>
          </a:p>
        </p:txBody>
      </p:sp>
    </p:spTree>
    <p:extLst>
      <p:ext uri="{BB962C8B-B14F-4D97-AF65-F5344CB8AC3E}">
        <p14:creationId xmlns:p14="http://schemas.microsoft.com/office/powerpoint/2010/main" val="12785679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688642"/>
            <a:ext cx="10519576" cy="1477328"/>
          </a:xfrm>
          <a:prstGeom prst="rect">
            <a:avLst/>
          </a:prstGeom>
        </p:spPr>
        <p:txBody>
          <a:bodyPr wrap="square" lIns="0" tIns="0" rIns="0" bIns="0" rtlCol="0" anchor="t">
            <a:spAutoFit/>
          </a:bodyPr>
          <a:lstStyle/>
          <a:p>
            <a:pPr algn="ctr"/>
            <a:r>
              <a:rPr lang="en-US" sz="4800" b="1" dirty="0">
                <a:solidFill>
                  <a:schemeClr val="bg1"/>
                </a:solidFill>
                <a:latin typeface="Arial Black" panose="020B0604020202020204" pitchFamily="34" charset="0"/>
              </a:rPr>
              <a:t>Evaluating and demonstrating value and impact</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5758756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15553"/>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Measurement and Evaluation - Why</a:t>
            </a:r>
          </a:p>
        </p:txBody>
      </p:sp>
      <p:pic>
        <p:nvPicPr>
          <p:cNvPr id="6" name="Picture 5">
            <a:extLst>
              <a:ext uri="{FF2B5EF4-FFF2-40B4-BE49-F238E27FC236}">
                <a16:creationId xmlns:a16="http://schemas.microsoft.com/office/drawing/2014/main" id="{605FB130-8A9C-6B9C-9232-2D79DEA0332F}"/>
              </a:ext>
            </a:extLst>
          </p:cNvPr>
          <p:cNvPicPr>
            <a:picLocks noChangeAspect="1"/>
          </p:cNvPicPr>
          <p:nvPr/>
        </p:nvPicPr>
        <p:blipFill rotWithShape="1">
          <a:blip r:embed="rId2"/>
          <a:srcRect t="15006" b="17356"/>
          <a:stretch/>
        </p:blipFill>
        <p:spPr>
          <a:xfrm>
            <a:off x="1832740" y="2041011"/>
            <a:ext cx="8032743" cy="4074884"/>
          </a:xfrm>
          <a:prstGeom prst="rect">
            <a:avLst/>
          </a:prstGeom>
        </p:spPr>
      </p:pic>
    </p:spTree>
    <p:extLst>
      <p:ext uri="{BB962C8B-B14F-4D97-AF65-F5344CB8AC3E}">
        <p14:creationId xmlns:p14="http://schemas.microsoft.com/office/powerpoint/2010/main" val="422676734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indoor, shelf, book&#10;&#10;Description automatically generated">
            <a:extLst>
              <a:ext uri="{FF2B5EF4-FFF2-40B4-BE49-F238E27FC236}">
                <a16:creationId xmlns:a16="http://schemas.microsoft.com/office/drawing/2014/main" id="{29C93A2B-85A4-4801-9A2D-1A994CD00EB2}"/>
              </a:ext>
            </a:extLst>
          </p:cNvPr>
          <p:cNvPicPr>
            <a:picLocks noChangeAspect="1"/>
          </p:cNvPicPr>
          <p:nvPr/>
        </p:nvPicPr>
        <p:blipFill rotWithShape="1">
          <a:blip r:embed="rId3">
            <a:extLst>
              <a:ext uri="{28A0092B-C50C-407E-A947-70E740481C1C}">
                <a14:useLocalDpi xmlns:a14="http://schemas.microsoft.com/office/drawing/2010/main" val="0"/>
              </a:ext>
            </a:extLst>
          </a:blip>
          <a:srcRect t="19"/>
          <a:stretch/>
        </p:blipFill>
        <p:spPr>
          <a:xfrm>
            <a:off x="20" y="1282"/>
            <a:ext cx="12191980" cy="6856718"/>
          </a:xfrm>
          <a:prstGeom prst="rect">
            <a:avLst/>
          </a:prstGeom>
        </p:spPr>
      </p:pic>
      <p:sp>
        <p:nvSpPr>
          <p:cNvPr id="6" name="Rectangle 5">
            <a:extLst>
              <a:ext uri="{FF2B5EF4-FFF2-40B4-BE49-F238E27FC236}">
                <a16:creationId xmlns:a16="http://schemas.microsoft.com/office/drawing/2014/main" id="{9A0EC110-00B7-45FC-AA1A-42DAE5DDA939}"/>
              </a:ext>
            </a:extLst>
          </p:cNvPr>
          <p:cNvSpPr/>
          <p:nvPr/>
        </p:nvSpPr>
        <p:spPr>
          <a:xfrm>
            <a:off x="2" y="5129562"/>
            <a:ext cx="12191999" cy="1225405"/>
          </a:xfrm>
          <a:prstGeom prst="rect">
            <a:avLst/>
          </a:prstGeom>
          <a:solidFill>
            <a:srgbClr val="7030A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r>
              <a:rPr lang="en-GB" sz="3600" b="1" dirty="0">
                <a:solidFill>
                  <a:prstClr val="white"/>
                </a:solidFill>
                <a:latin typeface="Arial Black" panose="020B0A04020102020204" pitchFamily="34" charset="0"/>
              </a:rPr>
              <a:t>Understanding community needs and designing </a:t>
            </a:r>
          </a:p>
          <a:p>
            <a:pPr algn="ctr" defTabSz="609630"/>
            <a:r>
              <a:rPr lang="en-GB" sz="3600" b="1" dirty="0">
                <a:solidFill>
                  <a:prstClr val="white"/>
                </a:solidFill>
                <a:latin typeface="Arial Black" panose="020B0A04020102020204" pitchFamily="34" charset="0"/>
              </a:rPr>
              <a:t>services for impact</a:t>
            </a:r>
            <a:endParaRPr lang="lv-LV" sz="3600" b="1" dirty="0">
              <a:solidFill>
                <a:prstClr val="white"/>
              </a:solidFill>
              <a:latin typeface="Arial Black" panose="020B0A04020102020204" pitchFamily="34" charset="0"/>
            </a:endParaRPr>
          </a:p>
        </p:txBody>
      </p:sp>
      <p:sp>
        <p:nvSpPr>
          <p:cNvPr id="9" name="TextBox 8">
            <a:extLst>
              <a:ext uri="{FF2B5EF4-FFF2-40B4-BE49-F238E27FC236}">
                <a16:creationId xmlns:a16="http://schemas.microsoft.com/office/drawing/2014/main" id="{45D80FE6-FC87-4630-B6B1-5CB08B8465F5}"/>
              </a:ext>
            </a:extLst>
          </p:cNvPr>
          <p:cNvSpPr txBox="1"/>
          <p:nvPr/>
        </p:nvSpPr>
        <p:spPr>
          <a:xfrm>
            <a:off x="169548" y="6354966"/>
            <a:ext cx="2675253" cy="307777"/>
          </a:xfrm>
          <a:prstGeom prst="rect">
            <a:avLst/>
          </a:prstGeom>
          <a:noFill/>
        </p:spPr>
        <p:txBody>
          <a:bodyPr wrap="square" rtlCol="0">
            <a:spAutoFit/>
          </a:bodyPr>
          <a:lstStyle/>
          <a:p>
            <a:pPr defTabSz="609630"/>
            <a:r>
              <a:rPr lang="lv-LV" sz="1400" dirty="0">
                <a:solidFill>
                  <a:prstClr val="white"/>
                </a:solidFill>
                <a:latin typeface="Univers Condensed Light" panose="020B0306020202040204" pitchFamily="34" charset="0"/>
              </a:rPr>
              <a:t>Foto: bit.ly/3Ds082o</a:t>
            </a:r>
            <a:endParaRPr lang="en-GB" sz="1400" dirty="0">
              <a:solidFill>
                <a:prstClr val="white"/>
              </a:solidFill>
              <a:latin typeface="Univers Condensed Light" panose="020B0306020202040204" pitchFamily="34" charset="0"/>
            </a:endParaRPr>
          </a:p>
        </p:txBody>
      </p:sp>
    </p:spTree>
    <p:extLst>
      <p:ext uri="{BB962C8B-B14F-4D97-AF65-F5344CB8AC3E}">
        <p14:creationId xmlns:p14="http://schemas.microsoft.com/office/powerpoint/2010/main" val="29030268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playing frisbee in a field&#10;&#10;Description automatically generated with medium confidence">
            <a:extLst>
              <a:ext uri="{FF2B5EF4-FFF2-40B4-BE49-F238E27FC236}">
                <a16:creationId xmlns:a16="http://schemas.microsoft.com/office/drawing/2014/main" id="{C79CF4CA-3006-413D-B318-BA9F7855D607}"/>
              </a:ext>
            </a:extLst>
          </p:cNvPr>
          <p:cNvPicPr>
            <a:picLocks noChangeAspect="1"/>
          </p:cNvPicPr>
          <p:nvPr/>
        </p:nvPicPr>
        <p:blipFill rotWithShape="1">
          <a:blip r:embed="rId3"/>
          <a:srcRect t="11417"/>
          <a:stretch/>
        </p:blipFill>
        <p:spPr>
          <a:xfrm>
            <a:off x="27" y="13"/>
            <a:ext cx="12191973" cy="6857987"/>
          </a:xfrm>
          <a:prstGeom prst="rect">
            <a:avLst/>
          </a:prstGeom>
          <a:noFill/>
        </p:spPr>
      </p:pic>
      <p:sp>
        <p:nvSpPr>
          <p:cNvPr id="7" name="Google Shape;78;p15">
            <a:extLst>
              <a:ext uri="{FF2B5EF4-FFF2-40B4-BE49-F238E27FC236}">
                <a16:creationId xmlns:a16="http://schemas.microsoft.com/office/drawing/2014/main" id="{C9560E8A-5D7F-4AE2-865B-609AB5369012}"/>
              </a:ext>
            </a:extLst>
          </p:cNvPr>
          <p:cNvSpPr/>
          <p:nvPr/>
        </p:nvSpPr>
        <p:spPr>
          <a:xfrm>
            <a:off x="0" y="111312"/>
            <a:ext cx="12191973" cy="1344800"/>
          </a:xfrm>
          <a:prstGeom prst="rect">
            <a:avLst/>
          </a:prstGeom>
          <a:solidFill>
            <a:srgbClr val="005232">
              <a:alpha val="30170"/>
            </a:srgbClr>
          </a:solidFill>
          <a:ln>
            <a:noFill/>
          </a:ln>
        </p:spPr>
        <p:txBody>
          <a:bodyPr spcFirstLastPara="1" wrap="square" lIns="121900" tIns="121900" rIns="121900" bIns="121900" anchor="ctr" anchorCtr="0">
            <a:noAutofit/>
          </a:bodyPr>
          <a:lstStyle/>
          <a:p>
            <a:pPr algn="ctr" defTabSz="609630"/>
            <a:r>
              <a:rPr lang="en-GB" sz="3600" b="1" dirty="0">
                <a:solidFill>
                  <a:prstClr val="white"/>
                </a:solidFill>
                <a:latin typeface="Arial Black" panose="020B0A04020102020204" pitchFamily="34" charset="0"/>
              </a:rPr>
              <a:t>Ensuring that </a:t>
            </a:r>
            <a:r>
              <a:rPr lang="lv-LV" sz="3600" b="1" dirty="0">
                <a:solidFill>
                  <a:prstClr val="white"/>
                </a:solidFill>
                <a:latin typeface="Arial Black" panose="020B0A04020102020204" pitchFamily="34" charset="0"/>
              </a:rPr>
              <a:t>stakeholders understand our value and impact </a:t>
            </a:r>
            <a:endParaRPr sz="3600" b="1" dirty="0">
              <a:solidFill>
                <a:prstClr val="white"/>
              </a:solidFill>
              <a:latin typeface="Arial Black" panose="020B0A04020102020204" pitchFamily="34" charset="0"/>
            </a:endParaRPr>
          </a:p>
        </p:txBody>
      </p:sp>
      <p:sp>
        <p:nvSpPr>
          <p:cNvPr id="8" name="TextBox 7">
            <a:extLst>
              <a:ext uri="{FF2B5EF4-FFF2-40B4-BE49-F238E27FC236}">
                <a16:creationId xmlns:a16="http://schemas.microsoft.com/office/drawing/2014/main" id="{23C383B0-19B5-4344-B4F6-DA9D0AE0325F}"/>
              </a:ext>
            </a:extLst>
          </p:cNvPr>
          <p:cNvSpPr txBox="1"/>
          <p:nvPr/>
        </p:nvSpPr>
        <p:spPr>
          <a:xfrm>
            <a:off x="199845" y="6293385"/>
            <a:ext cx="1944631" cy="338554"/>
          </a:xfrm>
          <a:prstGeom prst="rect">
            <a:avLst/>
          </a:prstGeom>
          <a:noFill/>
        </p:spPr>
        <p:txBody>
          <a:bodyPr wrap="square" rtlCol="0">
            <a:spAutoFit/>
          </a:bodyPr>
          <a:lstStyle/>
          <a:p>
            <a:pPr defTabSz="609630"/>
            <a:r>
              <a:rPr lang="lv-LV" sz="1600" dirty="0">
                <a:solidFill>
                  <a:prstClr val="white"/>
                </a:solidFill>
                <a:latin typeface="Univers Condensed" panose="020B0506020202050204" pitchFamily="34" charset="0"/>
              </a:rPr>
              <a:t>Photo: bit.ly/3oeWjth</a:t>
            </a:r>
            <a:endParaRPr lang="en-GB" sz="1600" dirty="0">
              <a:solidFill>
                <a:prstClr val="white"/>
              </a:solidFill>
              <a:latin typeface="Univers Condensed" panose="020B0506020202050204" pitchFamily="34" charset="0"/>
            </a:endParaRPr>
          </a:p>
        </p:txBody>
      </p:sp>
    </p:spTree>
    <p:extLst>
      <p:ext uri="{BB962C8B-B14F-4D97-AF65-F5344CB8AC3E}">
        <p14:creationId xmlns:p14="http://schemas.microsoft.com/office/powerpoint/2010/main" val="291854193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269228" y="644486"/>
            <a:ext cx="3411177" cy="577081"/>
          </a:xfrm>
          <a:prstGeom prst="rect">
            <a:avLst/>
          </a:prstGeom>
        </p:spPr>
        <p:txBody>
          <a:bodyPr wrap="square" lIns="0" tIns="0" rIns="0" bIns="0" rtlCol="0" anchor="t">
            <a:spAutoFit/>
          </a:bodyPr>
          <a:lstStyle/>
          <a:p>
            <a:pPr>
              <a:lnSpc>
                <a:spcPts val="4510"/>
              </a:lnSpc>
            </a:pPr>
            <a:r>
              <a:rPr lang="en-US" sz="4000" b="1" spc="220" dirty="0">
                <a:solidFill>
                  <a:srgbClr val="FFFFFF"/>
                </a:solidFill>
                <a:latin typeface="Arial Black" panose="020B0604020202020204" pitchFamily="34" charset="0"/>
              </a:rPr>
              <a:t>QUESTION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4745954" y="644486"/>
            <a:ext cx="6885213" cy="2769989"/>
          </a:xfrm>
          <a:prstGeom prst="rect">
            <a:avLst/>
          </a:prstGeom>
        </p:spPr>
        <p:txBody>
          <a:bodyPr wrap="square" lIns="0" tIns="0" rIns="0" bIns="0" rtlCol="0" anchor="t">
            <a:spAutoFit/>
          </a:bodyPr>
          <a:lstStyle/>
          <a:p>
            <a:pPr defTabSz="609630"/>
            <a:r>
              <a:rPr lang="en-US" sz="3600" b="1" spc="140" dirty="0">
                <a:solidFill>
                  <a:srgbClr val="49403C"/>
                </a:solidFill>
                <a:latin typeface="Arial Black" panose="020B0604020202020204" pitchFamily="34" charset="0"/>
              </a:rPr>
              <a:t>What are some of the main challenges for you when it comes to demonstrating value and impact?</a:t>
            </a:r>
          </a:p>
        </p:txBody>
      </p:sp>
      <p:sp>
        <p:nvSpPr>
          <p:cNvPr id="10" name="TextBox 4">
            <a:extLst>
              <a:ext uri="{FF2B5EF4-FFF2-40B4-BE49-F238E27FC236}">
                <a16:creationId xmlns:a16="http://schemas.microsoft.com/office/drawing/2014/main" id="{112BFFFD-F81B-3B5B-78E5-0AE959C253C6}"/>
              </a:ext>
            </a:extLst>
          </p:cNvPr>
          <p:cNvSpPr txBox="1"/>
          <p:nvPr/>
        </p:nvSpPr>
        <p:spPr>
          <a:xfrm>
            <a:off x="4745954" y="4588713"/>
            <a:ext cx="5867476" cy="1107996"/>
          </a:xfrm>
          <a:prstGeom prst="rect">
            <a:avLst/>
          </a:prstGeom>
        </p:spPr>
        <p:txBody>
          <a:bodyPr wrap="square" lIns="0" tIns="0" rIns="0" bIns="0" rtlCol="0" anchor="t">
            <a:spAutoFit/>
          </a:bodyPr>
          <a:lstStyle/>
          <a:p>
            <a:pPr>
              <a:spcBef>
                <a:spcPts val="600"/>
              </a:spcBef>
              <a:spcAft>
                <a:spcPts val="600"/>
              </a:spcAft>
            </a:pPr>
            <a:r>
              <a:rPr lang="en-US" sz="3600" spc="30" dirty="0">
                <a:solidFill>
                  <a:srgbClr val="49403C"/>
                </a:solidFill>
                <a:latin typeface="Arial" panose="020B0604020202020204" pitchFamily="34" charset="0"/>
              </a:rPr>
              <a:t>Go to </a:t>
            </a:r>
            <a:r>
              <a:rPr lang="en-US" sz="3600" b="1" spc="30" dirty="0">
                <a:solidFill>
                  <a:srgbClr val="49403C"/>
                </a:solidFill>
                <a:latin typeface="Arial" panose="020B0604020202020204" pitchFamily="34" charset="0"/>
              </a:rPr>
              <a:t>www.menti.com </a:t>
            </a:r>
            <a:r>
              <a:rPr lang="en-US" sz="3600" spc="30" dirty="0">
                <a:solidFill>
                  <a:srgbClr val="49403C"/>
                </a:solidFill>
                <a:latin typeface="Arial" panose="020B0604020202020204" pitchFamily="34" charset="0"/>
              </a:rPr>
              <a:t>and use the code </a:t>
            </a:r>
            <a:r>
              <a:rPr lang="en-US" sz="3600" b="1" spc="30" dirty="0">
                <a:solidFill>
                  <a:srgbClr val="49403C"/>
                </a:solidFill>
                <a:latin typeface="Arial" panose="020B0604020202020204" pitchFamily="34" charset="0"/>
              </a:rPr>
              <a:t>2422 8925</a:t>
            </a:r>
          </a:p>
        </p:txBody>
      </p:sp>
    </p:spTree>
    <p:extLst>
      <p:ext uri="{BB962C8B-B14F-4D97-AF65-F5344CB8AC3E}">
        <p14:creationId xmlns:p14="http://schemas.microsoft.com/office/powerpoint/2010/main" val="27495289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sky, outdoor&#10;&#10;Description automatically generated">
            <a:extLst>
              <a:ext uri="{FF2B5EF4-FFF2-40B4-BE49-F238E27FC236}">
                <a16:creationId xmlns:a16="http://schemas.microsoft.com/office/drawing/2014/main" id="{829245DC-DA4D-4864-B74E-7B6EECB64E9E}"/>
              </a:ext>
            </a:extLst>
          </p:cNvPr>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8105"/>
                    </a14:imgEffect>
                    <a14:imgEffect>
                      <a14:saturation sat="80000"/>
                    </a14:imgEffect>
                  </a14:imgLayer>
                </a14:imgProps>
              </a:ext>
              <a:ext uri="{28A0092B-C50C-407E-A947-70E740481C1C}">
                <a14:useLocalDpi xmlns:a14="http://schemas.microsoft.com/office/drawing/2010/main" val="0"/>
              </a:ext>
            </a:extLst>
          </a:blip>
          <a:srcRect t="15110"/>
          <a:stretch/>
        </p:blipFill>
        <p:spPr>
          <a:xfrm>
            <a:off x="20" y="1282"/>
            <a:ext cx="12191980" cy="6856718"/>
          </a:xfrm>
          <a:prstGeom prst="rect">
            <a:avLst/>
          </a:prstGeom>
        </p:spPr>
      </p:pic>
      <p:sp>
        <p:nvSpPr>
          <p:cNvPr id="9" name="TextBox 8">
            <a:extLst>
              <a:ext uri="{FF2B5EF4-FFF2-40B4-BE49-F238E27FC236}">
                <a16:creationId xmlns:a16="http://schemas.microsoft.com/office/drawing/2014/main" id="{6A3D8D1F-2332-4C02-9B38-5A29E07B2D0E}"/>
              </a:ext>
            </a:extLst>
          </p:cNvPr>
          <p:cNvSpPr txBox="1"/>
          <p:nvPr/>
        </p:nvSpPr>
        <p:spPr>
          <a:xfrm>
            <a:off x="613611" y="397042"/>
            <a:ext cx="10972800" cy="1446550"/>
          </a:xfrm>
          <a:prstGeom prst="rect">
            <a:avLst/>
          </a:prstGeom>
          <a:noFill/>
        </p:spPr>
        <p:txBody>
          <a:bodyPr wrap="square" rtlCol="0">
            <a:spAutoFit/>
          </a:bodyPr>
          <a:lstStyle/>
          <a:p>
            <a:pPr defTabSz="609630"/>
            <a:r>
              <a:rPr lang="en-GB" sz="4400" b="1" dirty="0">
                <a:solidFill>
                  <a:prstClr val="white"/>
                </a:solidFill>
                <a:latin typeface="Arial Black" panose="020B0A04020102020204" pitchFamily="34" charset="0"/>
              </a:rPr>
              <a:t>Measuring and Demonstrating Impact – Challenges and Solutions </a:t>
            </a:r>
          </a:p>
        </p:txBody>
      </p:sp>
      <p:sp>
        <p:nvSpPr>
          <p:cNvPr id="16" name="TextBox 15">
            <a:extLst>
              <a:ext uri="{FF2B5EF4-FFF2-40B4-BE49-F238E27FC236}">
                <a16:creationId xmlns:a16="http://schemas.microsoft.com/office/drawing/2014/main" id="{F15D63D2-35C7-427B-8B91-8B19C1C3C5C1}"/>
              </a:ext>
            </a:extLst>
          </p:cNvPr>
          <p:cNvSpPr txBox="1"/>
          <p:nvPr/>
        </p:nvSpPr>
        <p:spPr>
          <a:xfrm>
            <a:off x="10411345" y="6534092"/>
            <a:ext cx="1658736" cy="307777"/>
          </a:xfrm>
          <a:prstGeom prst="rect">
            <a:avLst/>
          </a:prstGeom>
          <a:noFill/>
        </p:spPr>
        <p:txBody>
          <a:bodyPr wrap="square" rtlCol="0">
            <a:spAutoFit/>
          </a:bodyPr>
          <a:lstStyle/>
          <a:p>
            <a:pPr defTabSz="609630"/>
            <a:r>
              <a:rPr lang="en-GB" sz="1400" dirty="0">
                <a:solidFill>
                  <a:prstClr val="white"/>
                </a:solidFill>
                <a:latin typeface="Univers Condensed Light" panose="020B0306020202040204" pitchFamily="34" charset="0"/>
              </a:rPr>
              <a:t>Photo: </a:t>
            </a:r>
            <a:r>
              <a:rPr lang="lv-LV" sz="1400" dirty="0">
                <a:solidFill>
                  <a:prstClr val="white"/>
                </a:solidFill>
                <a:latin typeface="Univers Condensed Light" panose="020B0306020202040204" pitchFamily="34" charset="0"/>
              </a:rPr>
              <a:t>bit.ly/3lygq3F</a:t>
            </a:r>
            <a:endParaRPr lang="en-GB" sz="1400" dirty="0">
              <a:solidFill>
                <a:prstClr val="white"/>
              </a:solidFill>
              <a:latin typeface="Univers Condensed Light" panose="020B0306020202040204" pitchFamily="34" charset="0"/>
            </a:endParaRPr>
          </a:p>
        </p:txBody>
      </p:sp>
    </p:spTree>
    <p:extLst>
      <p:ext uri="{BB962C8B-B14F-4D97-AF65-F5344CB8AC3E}">
        <p14:creationId xmlns:p14="http://schemas.microsoft.com/office/powerpoint/2010/main" val="27338820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46">
              <a:defRPr/>
            </a:pPr>
            <a:endParaRPr lang="en-US">
              <a:solidFill>
                <a:prstClr val="white"/>
              </a:solidFill>
              <a:latin typeface="Calibri" panose="020F0502020204030204"/>
            </a:endParaRPr>
          </a:p>
        </p:txBody>
      </p:sp>
      <p:pic>
        <p:nvPicPr>
          <p:cNvPr id="3" name="Picture 2" descr="A cat with a flower on its head&#10;&#10;Description automatically generated with medium confidence">
            <a:extLst>
              <a:ext uri="{FF2B5EF4-FFF2-40B4-BE49-F238E27FC236}">
                <a16:creationId xmlns:a16="http://schemas.microsoft.com/office/drawing/2014/main" id="{7D2C8680-1A4B-4CFC-8DAD-F1C9FE77D0B0}"/>
              </a:ext>
            </a:extLst>
          </p:cNvPr>
          <p:cNvPicPr>
            <a:picLocks noChangeAspect="1"/>
          </p:cNvPicPr>
          <p:nvPr/>
        </p:nvPicPr>
        <p:blipFill rotWithShape="1">
          <a:blip r:embed="rId3">
            <a:extLst>
              <a:ext uri="{28A0092B-C50C-407E-A947-70E740481C1C}">
                <a14:useLocalDpi xmlns:a14="http://schemas.microsoft.com/office/drawing/2010/main" val="0"/>
              </a:ext>
            </a:extLst>
          </a:blip>
          <a:srcRect t="4840" b="10906"/>
          <a:stretch/>
        </p:blipFill>
        <p:spPr>
          <a:xfrm>
            <a:off x="20" y="1282"/>
            <a:ext cx="12191980" cy="6856718"/>
          </a:xfrm>
          <a:prstGeom prst="rect">
            <a:avLst/>
          </a:prstGeom>
        </p:spPr>
      </p:pic>
      <p:sp>
        <p:nvSpPr>
          <p:cNvPr id="5" name="TextBox 4">
            <a:extLst>
              <a:ext uri="{FF2B5EF4-FFF2-40B4-BE49-F238E27FC236}">
                <a16:creationId xmlns:a16="http://schemas.microsoft.com/office/drawing/2014/main" id="{065DE32F-A2CB-44A2-8FE7-356724FAEF9B}"/>
              </a:ext>
            </a:extLst>
          </p:cNvPr>
          <p:cNvSpPr txBox="1"/>
          <p:nvPr/>
        </p:nvSpPr>
        <p:spPr>
          <a:xfrm>
            <a:off x="10434321" y="6548942"/>
            <a:ext cx="2133600" cy="307777"/>
          </a:xfrm>
          <a:prstGeom prst="rect">
            <a:avLst/>
          </a:prstGeom>
          <a:noFill/>
        </p:spPr>
        <p:txBody>
          <a:bodyPr wrap="square" rtlCol="0">
            <a:spAutoFit/>
          </a:bodyPr>
          <a:lstStyle/>
          <a:p>
            <a:pPr defTabSz="914446">
              <a:defRPr/>
            </a:pPr>
            <a:r>
              <a:rPr lang="lv-LV" sz="1400" dirty="0">
                <a:solidFill>
                  <a:prstClr val="white"/>
                </a:solidFill>
                <a:latin typeface="Univers Condensed Light" panose="020B0306020202040204" pitchFamily="34" charset="0"/>
              </a:rPr>
              <a:t>Photo:</a:t>
            </a:r>
            <a:r>
              <a:rPr lang="en-GB" sz="1400" dirty="0">
                <a:solidFill>
                  <a:prstClr val="white"/>
                </a:solidFill>
                <a:latin typeface="Univers Condensed Light" panose="020B0306020202040204" pitchFamily="34" charset="0"/>
              </a:rPr>
              <a:t> </a:t>
            </a:r>
            <a:r>
              <a:rPr lang="lv-LV" sz="1400" dirty="0">
                <a:solidFill>
                  <a:prstClr val="white"/>
                </a:solidFill>
                <a:latin typeface="Univers Condensed Light" panose="020B0306020202040204" pitchFamily="34" charset="0"/>
              </a:rPr>
              <a:t>bit.ly/2YFFBbp</a:t>
            </a:r>
            <a:endParaRPr lang="en-GB" sz="1400" dirty="0">
              <a:solidFill>
                <a:prstClr val="white"/>
              </a:solidFill>
              <a:latin typeface="Univers Condensed Light" panose="020B0306020202040204" pitchFamily="34" charset="0"/>
            </a:endParaRPr>
          </a:p>
        </p:txBody>
      </p:sp>
      <p:sp>
        <p:nvSpPr>
          <p:cNvPr id="6" name="Google Shape;78;p15">
            <a:extLst>
              <a:ext uri="{FF2B5EF4-FFF2-40B4-BE49-F238E27FC236}">
                <a16:creationId xmlns:a16="http://schemas.microsoft.com/office/drawing/2014/main" id="{D178D614-AD1B-443B-9E9A-07FD81F8BF54}"/>
              </a:ext>
            </a:extLst>
          </p:cNvPr>
          <p:cNvSpPr/>
          <p:nvPr/>
        </p:nvSpPr>
        <p:spPr>
          <a:xfrm>
            <a:off x="-1497" y="5221792"/>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defRPr/>
            </a:pPr>
            <a:r>
              <a:rPr lang="en-GB" sz="3600" b="1" kern="0" dirty="0">
                <a:solidFill>
                  <a:srgbClr val="FFFFFF"/>
                </a:solidFill>
                <a:latin typeface="Arial" panose="020B0604020202020204" pitchFamily="34" charset="0"/>
                <a:cs typeface="Arial" panose="020B0604020202020204" pitchFamily="34" charset="0"/>
                <a:sym typeface="Arial"/>
              </a:rPr>
              <a:t>Knowing your target and setting meaningful measures</a:t>
            </a:r>
            <a:endParaRPr sz="3600" b="1" kern="0" dirty="0">
              <a:solidFill>
                <a:srgbClr val="FFFFFF"/>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278183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87070" y="1450349"/>
            <a:ext cx="3164180" cy="540917"/>
          </a:xfrm>
          <a:prstGeom prst="rect">
            <a:avLst/>
          </a:prstGeom>
        </p:spPr>
        <p:txBody>
          <a:bodyPr wrap="square" lIns="0" tIns="0" rIns="0" bIns="0" rtlCol="0" anchor="t">
            <a:spAutoFit/>
          </a:bodyPr>
          <a:lstStyle/>
          <a:p>
            <a:pPr>
              <a:lnSpc>
                <a:spcPts val="4510"/>
              </a:lnSpc>
            </a:pPr>
            <a:r>
              <a:rPr lang="en-US" sz="3200" b="1" spc="220" dirty="0">
                <a:solidFill>
                  <a:srgbClr val="FFFFFF"/>
                </a:solidFill>
                <a:latin typeface="Arial Black" panose="020B0604020202020204" pitchFamily="34" charset="0"/>
              </a:rPr>
              <a:t>DISCUSSION</a:t>
            </a:r>
          </a:p>
        </p:txBody>
      </p:sp>
      <p:sp>
        <p:nvSpPr>
          <p:cNvPr id="9" name="TextBox 2">
            <a:extLst>
              <a:ext uri="{FF2B5EF4-FFF2-40B4-BE49-F238E27FC236}">
                <a16:creationId xmlns:a16="http://schemas.microsoft.com/office/drawing/2014/main" id="{D0753C13-22CD-429D-F29E-12E1899148CE}"/>
              </a:ext>
            </a:extLst>
          </p:cNvPr>
          <p:cNvSpPr txBox="1"/>
          <p:nvPr/>
        </p:nvSpPr>
        <p:spPr>
          <a:xfrm>
            <a:off x="4904566" y="2690336"/>
            <a:ext cx="6428014" cy="1477328"/>
          </a:xfrm>
          <a:prstGeom prst="rect">
            <a:avLst/>
          </a:prstGeom>
        </p:spPr>
        <p:txBody>
          <a:bodyPr wrap="square" lIns="0" tIns="0" rIns="0" bIns="0" rtlCol="0" anchor="t">
            <a:spAutoFit/>
          </a:bodyPr>
          <a:lstStyle/>
          <a:p>
            <a:pPr defTabSz="609630"/>
            <a:r>
              <a:rPr lang="en-US" sz="4800" b="1" spc="140" dirty="0">
                <a:solidFill>
                  <a:srgbClr val="49403C"/>
                </a:solidFill>
                <a:latin typeface="Arial Black" panose="020B0604020202020204" pitchFamily="34" charset="0"/>
              </a:rPr>
              <a:t>Talk about your strategies</a:t>
            </a:r>
          </a:p>
        </p:txBody>
      </p:sp>
      <p:pic>
        <p:nvPicPr>
          <p:cNvPr id="11" name="Picture 10" descr="A group of colorful speech bubbles&#10;&#10;Description automatically generated">
            <a:extLst>
              <a:ext uri="{FF2B5EF4-FFF2-40B4-BE49-F238E27FC236}">
                <a16:creationId xmlns:a16="http://schemas.microsoft.com/office/drawing/2014/main" id="{33FEFDEF-8410-CB86-120D-348FD40891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0706" y="2359739"/>
            <a:ext cx="1636908" cy="1636908"/>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46">
              <a:defRPr/>
            </a:pPr>
            <a:endParaRPr lang="en-US">
              <a:solidFill>
                <a:prstClr val="white"/>
              </a:solidFill>
              <a:latin typeface="Calibri" panose="020F0502020204030204"/>
            </a:endParaRPr>
          </a:p>
        </p:txBody>
      </p:sp>
      <p:pic>
        <p:nvPicPr>
          <p:cNvPr id="3" name="Picture 2" descr="A dog and a cat&#10;&#10;Description automatically generated with low confidence">
            <a:extLst>
              <a:ext uri="{FF2B5EF4-FFF2-40B4-BE49-F238E27FC236}">
                <a16:creationId xmlns:a16="http://schemas.microsoft.com/office/drawing/2014/main" id="{4273FBE3-9A3C-41E2-A49D-5B7DF8BD16AE}"/>
              </a:ext>
            </a:extLst>
          </p:cNvPr>
          <p:cNvPicPr>
            <a:picLocks noChangeAspect="1"/>
          </p:cNvPicPr>
          <p:nvPr/>
        </p:nvPicPr>
        <p:blipFill rotWithShape="1">
          <a:blip r:embed="rId3">
            <a:extLst>
              <a:ext uri="{28A0092B-C50C-407E-A947-70E740481C1C}">
                <a14:useLocalDpi xmlns:a14="http://schemas.microsoft.com/office/drawing/2010/main" val="0"/>
              </a:ext>
            </a:extLst>
          </a:blip>
          <a:srcRect t="9973" b="11094"/>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230D497C-54AC-44CD-BD00-E1106431E0FE}"/>
              </a:ext>
            </a:extLst>
          </p:cNvPr>
          <p:cNvSpPr/>
          <p:nvPr/>
        </p:nvSpPr>
        <p:spPr>
          <a:xfrm>
            <a:off x="28" y="5085364"/>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defRPr/>
            </a:pPr>
            <a:r>
              <a:rPr lang="en-GB" sz="3600" b="1" kern="0" dirty="0">
                <a:solidFill>
                  <a:srgbClr val="FFFFFF"/>
                </a:solidFill>
                <a:latin typeface="Arial" panose="020B0604020202020204" pitchFamily="34" charset="0"/>
                <a:cs typeface="Arial" panose="020B0604020202020204" pitchFamily="34" charset="0"/>
                <a:sym typeface="Arial"/>
              </a:rPr>
              <a:t>Understanding stakeholders, their goals, objectives and values</a:t>
            </a:r>
            <a:endParaRPr sz="3600" b="1" kern="0" dirty="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27206FEA-D705-4E0C-8B0B-3CD424DC41C7}"/>
              </a:ext>
            </a:extLst>
          </p:cNvPr>
          <p:cNvSpPr txBox="1"/>
          <p:nvPr/>
        </p:nvSpPr>
        <p:spPr>
          <a:xfrm>
            <a:off x="10533300" y="6509480"/>
            <a:ext cx="1550546" cy="307777"/>
          </a:xfrm>
          <a:prstGeom prst="rect">
            <a:avLst/>
          </a:prstGeom>
          <a:noFill/>
        </p:spPr>
        <p:txBody>
          <a:bodyPr wrap="square" rtlCol="0">
            <a:spAutoFit/>
          </a:bodyPr>
          <a:lstStyle/>
          <a:p>
            <a:pPr defTabSz="914446">
              <a:defRPr/>
            </a:pPr>
            <a:r>
              <a:rPr lang="en-GB" sz="1400" dirty="0">
                <a:solidFill>
                  <a:prstClr val="white"/>
                </a:solidFill>
                <a:latin typeface="Univers Condensed Light" panose="020B0306020202040204" pitchFamily="34" charset="0"/>
              </a:rPr>
              <a:t>Photo: </a:t>
            </a:r>
            <a:r>
              <a:rPr lang="lv-LV" sz="1400" dirty="0">
                <a:solidFill>
                  <a:prstClr val="white"/>
                </a:solidFill>
                <a:latin typeface="Univers Condensed Light" panose="020B0306020202040204" pitchFamily="34" charset="0"/>
              </a:rPr>
              <a:t>bit.ly/3FE69Lu</a:t>
            </a:r>
            <a:endParaRPr lang="en-GB" sz="1400" dirty="0">
              <a:solidFill>
                <a:prstClr val="white"/>
              </a:solidFill>
              <a:latin typeface="Univers Condensed Light" panose="020B0306020202040204" pitchFamily="34" charset="0"/>
            </a:endParaRPr>
          </a:p>
        </p:txBody>
      </p:sp>
    </p:spTree>
    <p:extLst>
      <p:ext uri="{BB962C8B-B14F-4D97-AF65-F5344CB8AC3E}">
        <p14:creationId xmlns:p14="http://schemas.microsoft.com/office/powerpoint/2010/main" val="39319632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person, person, indoor&#10;&#10;Description automatically generated">
            <a:extLst>
              <a:ext uri="{FF2B5EF4-FFF2-40B4-BE49-F238E27FC236}">
                <a16:creationId xmlns:a16="http://schemas.microsoft.com/office/drawing/2014/main" id="{CCAF83AA-E5A4-4B6C-BDB0-97F8D72E139F}"/>
              </a:ext>
            </a:extLst>
          </p:cNvPr>
          <p:cNvPicPr>
            <a:picLocks noChangeAspect="1"/>
          </p:cNvPicPr>
          <p:nvPr/>
        </p:nvPicPr>
        <p:blipFill rotWithShape="1">
          <a:blip r:embed="rId3">
            <a:extLst>
              <a:ext uri="{28A0092B-C50C-407E-A947-70E740481C1C}">
                <a14:useLocalDpi xmlns:a14="http://schemas.microsoft.com/office/drawing/2010/main" val="0"/>
              </a:ext>
            </a:extLst>
          </a:blip>
          <a:srcRect t="15746"/>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06232788-F45B-4FE9-86CA-C9DE66958482}"/>
              </a:ext>
            </a:extLst>
          </p:cNvPr>
          <p:cNvSpPr/>
          <p:nvPr/>
        </p:nvSpPr>
        <p:spPr>
          <a:xfrm>
            <a:off x="28" y="5085364"/>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pPr>
            <a:r>
              <a:rPr lang="en-GB" sz="3600" b="1" kern="0" dirty="0">
                <a:solidFill>
                  <a:srgbClr val="FFFFFF"/>
                </a:solidFill>
                <a:latin typeface="Arial" panose="020B0604020202020204" pitchFamily="34" charset="0"/>
                <a:cs typeface="Arial" panose="020B0604020202020204" pitchFamily="34" charset="0"/>
                <a:sym typeface="Arial"/>
              </a:rPr>
              <a:t>Defining targeted outcomes and impact into the design</a:t>
            </a:r>
            <a:endParaRPr sz="3600" b="1" kern="0" dirty="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D5B09147-EC79-4C33-B0DF-A89D15DF1CF8}"/>
              </a:ext>
            </a:extLst>
          </p:cNvPr>
          <p:cNvSpPr txBox="1"/>
          <p:nvPr/>
        </p:nvSpPr>
        <p:spPr>
          <a:xfrm>
            <a:off x="10422195" y="6509480"/>
            <a:ext cx="1661651" cy="307777"/>
          </a:xfrm>
          <a:prstGeom prst="rect">
            <a:avLst/>
          </a:prstGeom>
          <a:noFill/>
        </p:spPr>
        <p:txBody>
          <a:bodyPr wrap="square" rtlCol="0">
            <a:spAutoFit/>
          </a:bodyPr>
          <a:lstStyle/>
          <a:p>
            <a:pPr defTabSz="914446"/>
            <a:r>
              <a:rPr lang="en-GB" sz="1400" dirty="0">
                <a:solidFill>
                  <a:prstClr val="white"/>
                </a:solidFill>
                <a:latin typeface="Univers Condensed Light" panose="020B0306020202040204" pitchFamily="34" charset="0"/>
              </a:rPr>
              <a:t>Photo: </a:t>
            </a:r>
            <a:r>
              <a:rPr lang="lv-LV" sz="1400" dirty="0">
                <a:solidFill>
                  <a:prstClr val="white"/>
                </a:solidFill>
                <a:latin typeface="Univers Condensed Light" panose="020B0306020202040204" pitchFamily="34" charset="0"/>
              </a:rPr>
              <a:t>bit.ly/3mLaLGR</a:t>
            </a:r>
            <a:endParaRPr lang="en-GB" sz="1400" dirty="0">
              <a:solidFill>
                <a:prstClr val="white"/>
              </a:solidFill>
              <a:latin typeface="Univers Condensed Light" panose="020B0306020202040204" pitchFamily="34" charset="0"/>
            </a:endParaRPr>
          </a:p>
        </p:txBody>
      </p:sp>
    </p:spTree>
    <p:extLst>
      <p:ext uri="{BB962C8B-B14F-4D97-AF65-F5344CB8AC3E}">
        <p14:creationId xmlns:p14="http://schemas.microsoft.com/office/powerpoint/2010/main" val="409627448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person, person, indoor&#10;&#10;Description automatically generated">
            <a:extLst>
              <a:ext uri="{FF2B5EF4-FFF2-40B4-BE49-F238E27FC236}">
                <a16:creationId xmlns:a16="http://schemas.microsoft.com/office/drawing/2014/main" id="{CCAF83AA-E5A4-4B6C-BDB0-97F8D72E139F}"/>
              </a:ext>
            </a:extLst>
          </p:cNvPr>
          <p:cNvPicPr>
            <a:picLocks noChangeAspect="1"/>
          </p:cNvPicPr>
          <p:nvPr/>
        </p:nvPicPr>
        <p:blipFill rotWithShape="1">
          <a:blip r:embed="rId3">
            <a:extLst>
              <a:ext uri="{28A0092B-C50C-407E-A947-70E740481C1C}">
                <a14:useLocalDpi xmlns:a14="http://schemas.microsoft.com/office/drawing/2010/main" val="0"/>
              </a:ext>
            </a:extLst>
          </a:blip>
          <a:srcRect t="15746"/>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06232788-F45B-4FE9-86CA-C9DE66958482}"/>
              </a:ext>
            </a:extLst>
          </p:cNvPr>
          <p:cNvSpPr/>
          <p:nvPr/>
        </p:nvSpPr>
        <p:spPr>
          <a:xfrm>
            <a:off x="28" y="5085364"/>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pPr>
            <a:r>
              <a:rPr lang="en-GB" sz="3600" b="1" kern="0" dirty="0">
                <a:solidFill>
                  <a:srgbClr val="FFFFFF"/>
                </a:solidFill>
                <a:latin typeface="Arial" panose="020B0604020202020204" pitchFamily="34" charset="0"/>
                <a:cs typeface="Arial" panose="020B0604020202020204" pitchFamily="34" charset="0"/>
                <a:sym typeface="Arial"/>
              </a:rPr>
              <a:t>Defining targeted outcomes and impact into the design</a:t>
            </a:r>
            <a:endParaRPr sz="3600" b="1" kern="0" dirty="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D5B09147-EC79-4C33-B0DF-A89D15DF1CF8}"/>
              </a:ext>
            </a:extLst>
          </p:cNvPr>
          <p:cNvSpPr txBox="1"/>
          <p:nvPr/>
        </p:nvSpPr>
        <p:spPr>
          <a:xfrm>
            <a:off x="10422195" y="6509480"/>
            <a:ext cx="1661651" cy="307777"/>
          </a:xfrm>
          <a:prstGeom prst="rect">
            <a:avLst/>
          </a:prstGeom>
          <a:noFill/>
        </p:spPr>
        <p:txBody>
          <a:bodyPr wrap="square" rtlCol="0">
            <a:spAutoFit/>
          </a:bodyPr>
          <a:lstStyle/>
          <a:p>
            <a:pPr defTabSz="914446"/>
            <a:r>
              <a:rPr lang="en-GB" sz="1400" dirty="0">
                <a:solidFill>
                  <a:prstClr val="white"/>
                </a:solidFill>
                <a:latin typeface="Univers Condensed Light" panose="020B0306020202040204" pitchFamily="34" charset="0"/>
              </a:rPr>
              <a:t>Photo: </a:t>
            </a:r>
            <a:r>
              <a:rPr lang="lv-LV" sz="1400" dirty="0">
                <a:solidFill>
                  <a:prstClr val="white"/>
                </a:solidFill>
                <a:latin typeface="Univers Condensed Light" panose="020B0306020202040204" pitchFamily="34" charset="0"/>
              </a:rPr>
              <a:t>bit.ly/3mLaLGR</a:t>
            </a:r>
            <a:endParaRPr lang="en-GB" sz="1400" dirty="0">
              <a:solidFill>
                <a:prstClr val="white"/>
              </a:solidFill>
              <a:latin typeface="Univers Condensed Light" panose="020B0306020202040204" pitchFamily="34" charset="0"/>
            </a:endParaRPr>
          </a:p>
        </p:txBody>
      </p:sp>
      <p:grpSp>
        <p:nvGrpSpPr>
          <p:cNvPr id="19" name="Group 18">
            <a:extLst>
              <a:ext uri="{FF2B5EF4-FFF2-40B4-BE49-F238E27FC236}">
                <a16:creationId xmlns:a16="http://schemas.microsoft.com/office/drawing/2014/main" id="{143CD604-D203-4243-B91C-B852E792875B}"/>
              </a:ext>
            </a:extLst>
          </p:cNvPr>
          <p:cNvGrpSpPr/>
          <p:nvPr/>
        </p:nvGrpSpPr>
        <p:grpSpPr>
          <a:xfrm>
            <a:off x="507520" y="1529880"/>
            <a:ext cx="3282480" cy="1801800"/>
            <a:chOff x="507520" y="1529880"/>
            <a:chExt cx="3282480" cy="1801800"/>
          </a:xfrm>
        </p:grpSpPr>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FA7A51DE-0940-4E48-B806-AFC3B5403675}"/>
                    </a:ext>
                  </a:extLst>
                </p14:cNvPr>
                <p14:cNvContentPartPr/>
                <p14:nvPr/>
              </p14:nvContentPartPr>
              <p14:xfrm>
                <a:off x="507520" y="1838760"/>
                <a:ext cx="123120" cy="1492920"/>
              </p14:xfrm>
            </p:contentPart>
          </mc:Choice>
          <mc:Fallback xmlns="">
            <p:pic>
              <p:nvPicPr>
                <p:cNvPr id="2" name="Ink 1">
                  <a:extLst>
                    <a:ext uri="{FF2B5EF4-FFF2-40B4-BE49-F238E27FC236}">
                      <a16:creationId xmlns:a16="http://schemas.microsoft.com/office/drawing/2014/main" id="{FA7A51DE-0940-4E48-B806-AFC3B5403675}"/>
                    </a:ext>
                  </a:extLst>
                </p:cNvPr>
                <p:cNvPicPr/>
                <p:nvPr/>
              </p:nvPicPr>
              <p:blipFill>
                <a:blip r:embed="rId5"/>
                <a:stretch>
                  <a:fillRect/>
                </a:stretch>
              </p:blipFill>
              <p:spPr>
                <a:xfrm>
                  <a:off x="444520" y="1775760"/>
                  <a:ext cx="248760" cy="16185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7C288DD9-7726-4D0D-A707-7B9C7BB90ADF}"/>
                    </a:ext>
                  </a:extLst>
                </p14:cNvPr>
                <p14:cNvContentPartPr/>
                <p14:nvPr/>
              </p14:nvContentPartPr>
              <p14:xfrm>
                <a:off x="588880" y="2610600"/>
                <a:ext cx="437760" cy="360"/>
              </p14:xfrm>
            </p:contentPart>
          </mc:Choice>
          <mc:Fallback xmlns="">
            <p:pic>
              <p:nvPicPr>
                <p:cNvPr id="7" name="Ink 6">
                  <a:extLst>
                    <a:ext uri="{FF2B5EF4-FFF2-40B4-BE49-F238E27FC236}">
                      <a16:creationId xmlns:a16="http://schemas.microsoft.com/office/drawing/2014/main" id="{7C288DD9-7726-4D0D-A707-7B9C7BB90ADF}"/>
                    </a:ext>
                  </a:extLst>
                </p:cNvPr>
                <p:cNvPicPr/>
                <p:nvPr/>
              </p:nvPicPr>
              <p:blipFill>
                <a:blip r:embed="rId7"/>
                <a:stretch>
                  <a:fillRect/>
                </a:stretch>
              </p:blipFill>
              <p:spPr>
                <a:xfrm>
                  <a:off x="525880" y="2547600"/>
                  <a:ext cx="56340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46BC47F5-773E-4202-A86A-698CE992599C}"/>
                    </a:ext>
                  </a:extLst>
                </p14:cNvPr>
                <p14:cNvContentPartPr/>
                <p14:nvPr/>
              </p14:nvContentPartPr>
              <p14:xfrm>
                <a:off x="1095760" y="1808160"/>
                <a:ext cx="126000" cy="1401480"/>
              </p14:xfrm>
            </p:contentPart>
          </mc:Choice>
          <mc:Fallback xmlns="">
            <p:pic>
              <p:nvPicPr>
                <p:cNvPr id="8" name="Ink 7">
                  <a:extLst>
                    <a:ext uri="{FF2B5EF4-FFF2-40B4-BE49-F238E27FC236}">
                      <a16:creationId xmlns:a16="http://schemas.microsoft.com/office/drawing/2014/main" id="{46BC47F5-773E-4202-A86A-698CE992599C}"/>
                    </a:ext>
                  </a:extLst>
                </p:cNvPr>
                <p:cNvPicPr/>
                <p:nvPr/>
              </p:nvPicPr>
              <p:blipFill>
                <a:blip r:embed="rId9"/>
                <a:stretch>
                  <a:fillRect/>
                </a:stretch>
              </p:blipFill>
              <p:spPr>
                <a:xfrm>
                  <a:off x="1032939" y="1745160"/>
                  <a:ext cx="251282" cy="15271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EF6C72C6-F8CA-41D6-9669-2A8C270C11E2}"/>
                    </a:ext>
                  </a:extLst>
                </p14:cNvPr>
                <p14:cNvContentPartPr/>
                <p14:nvPr/>
              </p14:nvContentPartPr>
              <p14:xfrm>
                <a:off x="1420840" y="2528880"/>
                <a:ext cx="531720" cy="734760"/>
              </p14:xfrm>
            </p:contentPart>
          </mc:Choice>
          <mc:Fallback xmlns="">
            <p:pic>
              <p:nvPicPr>
                <p:cNvPr id="12" name="Ink 11">
                  <a:extLst>
                    <a:ext uri="{FF2B5EF4-FFF2-40B4-BE49-F238E27FC236}">
                      <a16:creationId xmlns:a16="http://schemas.microsoft.com/office/drawing/2014/main" id="{EF6C72C6-F8CA-41D6-9669-2A8C270C11E2}"/>
                    </a:ext>
                  </a:extLst>
                </p:cNvPr>
                <p:cNvPicPr/>
                <p:nvPr/>
              </p:nvPicPr>
              <p:blipFill>
                <a:blip r:embed="rId11"/>
                <a:stretch>
                  <a:fillRect/>
                </a:stretch>
              </p:blipFill>
              <p:spPr>
                <a:xfrm>
                  <a:off x="1357797" y="2465880"/>
                  <a:ext cx="657445" cy="8604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4" name="Ink 13">
                  <a:extLst>
                    <a:ext uri="{FF2B5EF4-FFF2-40B4-BE49-F238E27FC236}">
                      <a16:creationId xmlns:a16="http://schemas.microsoft.com/office/drawing/2014/main" id="{E2DE36BA-FCEB-4147-967F-442AFA4FA3C2}"/>
                    </a:ext>
                  </a:extLst>
                </p14:cNvPr>
                <p14:cNvContentPartPr/>
                <p14:nvPr/>
              </p14:nvContentPartPr>
              <p14:xfrm>
                <a:off x="2152720" y="2499000"/>
                <a:ext cx="627840" cy="739080"/>
              </p14:xfrm>
            </p:contentPart>
          </mc:Choice>
          <mc:Fallback xmlns="">
            <p:pic>
              <p:nvPicPr>
                <p:cNvPr id="14" name="Ink 13">
                  <a:extLst>
                    <a:ext uri="{FF2B5EF4-FFF2-40B4-BE49-F238E27FC236}">
                      <a16:creationId xmlns:a16="http://schemas.microsoft.com/office/drawing/2014/main" id="{E2DE36BA-FCEB-4147-967F-442AFA4FA3C2}"/>
                    </a:ext>
                  </a:extLst>
                </p:cNvPr>
                <p:cNvPicPr/>
                <p:nvPr/>
              </p:nvPicPr>
              <p:blipFill>
                <a:blip r:embed="rId13"/>
                <a:stretch>
                  <a:fillRect/>
                </a:stretch>
              </p:blipFill>
              <p:spPr>
                <a:xfrm>
                  <a:off x="2089756" y="2436000"/>
                  <a:ext cx="753408" cy="8647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6" name="Ink 15">
                  <a:extLst>
                    <a:ext uri="{FF2B5EF4-FFF2-40B4-BE49-F238E27FC236}">
                      <a16:creationId xmlns:a16="http://schemas.microsoft.com/office/drawing/2014/main" id="{B5C05F32-EBEF-4483-A5C5-000E01AC375A}"/>
                    </a:ext>
                  </a:extLst>
                </p14:cNvPr>
                <p14:cNvContentPartPr/>
                <p14:nvPr/>
              </p14:nvContentPartPr>
              <p14:xfrm>
                <a:off x="3067840" y="1529880"/>
                <a:ext cx="722160" cy="1347120"/>
              </p14:xfrm>
            </p:contentPart>
          </mc:Choice>
          <mc:Fallback xmlns="">
            <p:pic>
              <p:nvPicPr>
                <p:cNvPr id="16" name="Ink 15">
                  <a:extLst>
                    <a:ext uri="{FF2B5EF4-FFF2-40B4-BE49-F238E27FC236}">
                      <a16:creationId xmlns:a16="http://schemas.microsoft.com/office/drawing/2014/main" id="{B5C05F32-EBEF-4483-A5C5-000E01AC375A}"/>
                    </a:ext>
                  </a:extLst>
                </p:cNvPr>
                <p:cNvPicPr/>
                <p:nvPr/>
              </p:nvPicPr>
              <p:blipFill>
                <a:blip r:embed="rId15"/>
                <a:stretch>
                  <a:fillRect/>
                </a:stretch>
              </p:blipFill>
              <p:spPr>
                <a:xfrm>
                  <a:off x="3004840" y="1466880"/>
                  <a:ext cx="847800" cy="14727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8" name="Ink 17">
                  <a:extLst>
                    <a:ext uri="{FF2B5EF4-FFF2-40B4-BE49-F238E27FC236}">
                      <a16:creationId xmlns:a16="http://schemas.microsoft.com/office/drawing/2014/main" id="{09342D42-A7F5-4184-97F6-3E4ABA1F8D12}"/>
                    </a:ext>
                  </a:extLst>
                </p14:cNvPr>
                <p14:cNvContentPartPr/>
                <p14:nvPr/>
              </p14:nvContentPartPr>
              <p14:xfrm>
                <a:off x="3362320" y="3152760"/>
                <a:ext cx="41400" cy="32760"/>
              </p14:xfrm>
            </p:contentPart>
          </mc:Choice>
          <mc:Fallback xmlns="">
            <p:pic>
              <p:nvPicPr>
                <p:cNvPr id="18" name="Ink 17">
                  <a:extLst>
                    <a:ext uri="{FF2B5EF4-FFF2-40B4-BE49-F238E27FC236}">
                      <a16:creationId xmlns:a16="http://schemas.microsoft.com/office/drawing/2014/main" id="{09342D42-A7F5-4184-97F6-3E4ABA1F8D12}"/>
                    </a:ext>
                  </a:extLst>
                </p:cNvPr>
                <p:cNvPicPr/>
                <p:nvPr/>
              </p:nvPicPr>
              <p:blipFill>
                <a:blip r:embed="rId17"/>
                <a:stretch>
                  <a:fillRect/>
                </a:stretch>
              </p:blipFill>
              <p:spPr>
                <a:xfrm>
                  <a:off x="3299320" y="3089760"/>
                  <a:ext cx="167040" cy="158400"/>
                </a:xfrm>
                <a:prstGeom prst="rect">
                  <a:avLst/>
                </a:prstGeom>
              </p:spPr>
            </p:pic>
          </mc:Fallback>
        </mc:AlternateContent>
      </p:grpSp>
      <p:grpSp>
        <p:nvGrpSpPr>
          <p:cNvPr id="28" name="Group 27">
            <a:extLst>
              <a:ext uri="{FF2B5EF4-FFF2-40B4-BE49-F238E27FC236}">
                <a16:creationId xmlns:a16="http://schemas.microsoft.com/office/drawing/2014/main" id="{66EC5D62-93DF-4DE6-BCC5-341393A75144}"/>
              </a:ext>
            </a:extLst>
          </p:cNvPr>
          <p:cNvGrpSpPr/>
          <p:nvPr/>
        </p:nvGrpSpPr>
        <p:grpSpPr>
          <a:xfrm>
            <a:off x="8930080" y="1552200"/>
            <a:ext cx="2003400" cy="2104560"/>
            <a:chOff x="8930080" y="1552200"/>
            <a:chExt cx="2003400" cy="2104560"/>
          </a:xfrm>
        </p:grpSpPr>
        <mc:AlternateContent xmlns:mc="http://schemas.openxmlformats.org/markup-compatibility/2006" xmlns:p14="http://schemas.microsoft.com/office/powerpoint/2010/main">
          <mc:Choice Requires="p14">
            <p:contentPart p14:bwMode="auto" r:id="rId18">
              <p14:nvContentPartPr>
                <p14:cNvPr id="21" name="Ink 20">
                  <a:extLst>
                    <a:ext uri="{FF2B5EF4-FFF2-40B4-BE49-F238E27FC236}">
                      <a16:creationId xmlns:a16="http://schemas.microsoft.com/office/drawing/2014/main" id="{9B4BF20C-C376-44FB-8288-EAA6ED5ABBB5}"/>
                    </a:ext>
                  </a:extLst>
                </p14:cNvPr>
                <p14:cNvContentPartPr/>
                <p14:nvPr/>
              </p14:nvContentPartPr>
              <p14:xfrm>
                <a:off x="8930080" y="1552200"/>
                <a:ext cx="743040" cy="1337040"/>
              </p14:xfrm>
            </p:contentPart>
          </mc:Choice>
          <mc:Fallback xmlns="">
            <p:pic>
              <p:nvPicPr>
                <p:cNvPr id="21" name="Ink 20">
                  <a:extLst>
                    <a:ext uri="{FF2B5EF4-FFF2-40B4-BE49-F238E27FC236}">
                      <a16:creationId xmlns:a16="http://schemas.microsoft.com/office/drawing/2014/main" id="{9B4BF20C-C376-44FB-8288-EAA6ED5ABBB5}"/>
                    </a:ext>
                  </a:extLst>
                </p:cNvPr>
                <p:cNvPicPr/>
                <p:nvPr/>
              </p:nvPicPr>
              <p:blipFill>
                <a:blip r:embed="rId19"/>
                <a:stretch>
                  <a:fillRect/>
                </a:stretch>
              </p:blipFill>
              <p:spPr>
                <a:xfrm>
                  <a:off x="8912080" y="1534195"/>
                  <a:ext cx="778680" cy="137269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2" name="Ink 21">
                  <a:extLst>
                    <a:ext uri="{FF2B5EF4-FFF2-40B4-BE49-F238E27FC236}">
                      <a16:creationId xmlns:a16="http://schemas.microsoft.com/office/drawing/2014/main" id="{3280B097-9183-4210-9866-F9F37ACC7E8A}"/>
                    </a:ext>
                  </a:extLst>
                </p14:cNvPr>
                <p14:cNvContentPartPr/>
                <p14:nvPr/>
              </p14:nvContentPartPr>
              <p14:xfrm>
                <a:off x="9723880" y="1665960"/>
                <a:ext cx="101160" cy="997560"/>
              </p14:xfrm>
            </p:contentPart>
          </mc:Choice>
          <mc:Fallback xmlns="">
            <p:pic>
              <p:nvPicPr>
                <p:cNvPr id="22" name="Ink 21">
                  <a:extLst>
                    <a:ext uri="{FF2B5EF4-FFF2-40B4-BE49-F238E27FC236}">
                      <a16:creationId xmlns:a16="http://schemas.microsoft.com/office/drawing/2014/main" id="{3280B097-9183-4210-9866-F9F37ACC7E8A}"/>
                    </a:ext>
                  </a:extLst>
                </p:cNvPr>
                <p:cNvPicPr/>
                <p:nvPr/>
              </p:nvPicPr>
              <p:blipFill>
                <a:blip r:embed="rId21"/>
                <a:stretch>
                  <a:fillRect/>
                </a:stretch>
              </p:blipFill>
              <p:spPr>
                <a:xfrm>
                  <a:off x="9705880" y="1647954"/>
                  <a:ext cx="136800" cy="1033213"/>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3" name="Ink 22">
                  <a:extLst>
                    <a:ext uri="{FF2B5EF4-FFF2-40B4-BE49-F238E27FC236}">
                      <a16:creationId xmlns:a16="http://schemas.microsoft.com/office/drawing/2014/main" id="{936FAAA7-98DA-46C7-AF3F-85184CD77F8C}"/>
                    </a:ext>
                  </a:extLst>
                </p14:cNvPr>
                <p14:cNvContentPartPr/>
                <p14:nvPr/>
              </p14:nvContentPartPr>
              <p14:xfrm>
                <a:off x="9742960" y="2171400"/>
                <a:ext cx="236520" cy="552600"/>
              </p14:xfrm>
            </p:contentPart>
          </mc:Choice>
          <mc:Fallback xmlns="">
            <p:pic>
              <p:nvPicPr>
                <p:cNvPr id="23" name="Ink 22">
                  <a:extLst>
                    <a:ext uri="{FF2B5EF4-FFF2-40B4-BE49-F238E27FC236}">
                      <a16:creationId xmlns:a16="http://schemas.microsoft.com/office/drawing/2014/main" id="{936FAAA7-98DA-46C7-AF3F-85184CD77F8C}"/>
                    </a:ext>
                  </a:extLst>
                </p:cNvPr>
                <p:cNvPicPr/>
                <p:nvPr/>
              </p:nvPicPr>
              <p:blipFill>
                <a:blip r:embed="rId23"/>
                <a:stretch>
                  <a:fillRect/>
                </a:stretch>
              </p:blipFill>
              <p:spPr>
                <a:xfrm>
                  <a:off x="9724960" y="2153400"/>
                  <a:ext cx="272160" cy="58824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4" name="Ink 23">
                  <a:extLst>
                    <a:ext uri="{FF2B5EF4-FFF2-40B4-BE49-F238E27FC236}">
                      <a16:creationId xmlns:a16="http://schemas.microsoft.com/office/drawing/2014/main" id="{FDB2D490-C26E-40EA-B883-5642A6CCFEA9}"/>
                    </a:ext>
                  </a:extLst>
                </p14:cNvPr>
                <p14:cNvContentPartPr/>
                <p14:nvPr/>
              </p14:nvContentPartPr>
              <p14:xfrm>
                <a:off x="10100080" y="2204520"/>
                <a:ext cx="364680" cy="1452240"/>
              </p14:xfrm>
            </p:contentPart>
          </mc:Choice>
          <mc:Fallback xmlns="">
            <p:pic>
              <p:nvPicPr>
                <p:cNvPr id="24" name="Ink 23">
                  <a:extLst>
                    <a:ext uri="{FF2B5EF4-FFF2-40B4-BE49-F238E27FC236}">
                      <a16:creationId xmlns:a16="http://schemas.microsoft.com/office/drawing/2014/main" id="{FDB2D490-C26E-40EA-B883-5642A6CCFEA9}"/>
                    </a:ext>
                  </a:extLst>
                </p:cNvPr>
                <p:cNvPicPr/>
                <p:nvPr/>
              </p:nvPicPr>
              <p:blipFill>
                <a:blip r:embed="rId25"/>
                <a:stretch>
                  <a:fillRect/>
                </a:stretch>
              </p:blipFill>
              <p:spPr>
                <a:xfrm>
                  <a:off x="10082080" y="2186520"/>
                  <a:ext cx="400320" cy="148788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6" name="Ink 25">
                  <a:extLst>
                    <a:ext uri="{FF2B5EF4-FFF2-40B4-BE49-F238E27FC236}">
                      <a16:creationId xmlns:a16="http://schemas.microsoft.com/office/drawing/2014/main" id="{917FEE75-3B45-4F37-99B0-BD8E32E7EA6C}"/>
                    </a:ext>
                  </a:extLst>
                </p14:cNvPr>
                <p14:cNvContentPartPr/>
                <p14:nvPr/>
              </p14:nvContentPartPr>
              <p14:xfrm>
                <a:off x="10677880" y="1673880"/>
                <a:ext cx="255600" cy="735480"/>
              </p14:xfrm>
            </p:contentPart>
          </mc:Choice>
          <mc:Fallback xmlns="">
            <p:pic>
              <p:nvPicPr>
                <p:cNvPr id="26" name="Ink 25">
                  <a:extLst>
                    <a:ext uri="{FF2B5EF4-FFF2-40B4-BE49-F238E27FC236}">
                      <a16:creationId xmlns:a16="http://schemas.microsoft.com/office/drawing/2014/main" id="{917FEE75-3B45-4F37-99B0-BD8E32E7EA6C}"/>
                    </a:ext>
                  </a:extLst>
                </p:cNvPr>
                <p:cNvPicPr/>
                <p:nvPr/>
              </p:nvPicPr>
              <p:blipFill>
                <a:blip r:embed="rId27"/>
                <a:stretch>
                  <a:fillRect/>
                </a:stretch>
              </p:blipFill>
              <p:spPr>
                <a:xfrm>
                  <a:off x="10659880" y="1655880"/>
                  <a:ext cx="291240" cy="77112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7" name="Ink 26">
                  <a:extLst>
                    <a:ext uri="{FF2B5EF4-FFF2-40B4-BE49-F238E27FC236}">
                      <a16:creationId xmlns:a16="http://schemas.microsoft.com/office/drawing/2014/main" id="{1428B7A5-7144-4D56-A5B2-173F77D26CFD}"/>
                    </a:ext>
                  </a:extLst>
                </p14:cNvPr>
                <p14:cNvContentPartPr/>
                <p14:nvPr/>
              </p14:nvContentPartPr>
              <p14:xfrm>
                <a:off x="10708480" y="2646600"/>
                <a:ext cx="50760" cy="81720"/>
              </p14:xfrm>
            </p:contentPart>
          </mc:Choice>
          <mc:Fallback xmlns="">
            <p:pic>
              <p:nvPicPr>
                <p:cNvPr id="27" name="Ink 26">
                  <a:extLst>
                    <a:ext uri="{FF2B5EF4-FFF2-40B4-BE49-F238E27FC236}">
                      <a16:creationId xmlns:a16="http://schemas.microsoft.com/office/drawing/2014/main" id="{1428B7A5-7144-4D56-A5B2-173F77D26CFD}"/>
                    </a:ext>
                  </a:extLst>
                </p:cNvPr>
                <p:cNvPicPr/>
                <p:nvPr/>
              </p:nvPicPr>
              <p:blipFill>
                <a:blip r:embed="rId29"/>
                <a:stretch>
                  <a:fillRect/>
                </a:stretch>
              </p:blipFill>
              <p:spPr>
                <a:xfrm>
                  <a:off x="10690480" y="2628600"/>
                  <a:ext cx="86400" cy="117360"/>
                </a:xfrm>
                <a:prstGeom prst="rect">
                  <a:avLst/>
                </a:prstGeom>
              </p:spPr>
            </p:pic>
          </mc:Fallback>
        </mc:AlternateContent>
      </p:grpSp>
      <p:grpSp>
        <p:nvGrpSpPr>
          <p:cNvPr id="40" name="Group 39">
            <a:extLst>
              <a:ext uri="{FF2B5EF4-FFF2-40B4-BE49-F238E27FC236}">
                <a16:creationId xmlns:a16="http://schemas.microsoft.com/office/drawing/2014/main" id="{ADC0AE9F-720A-4C8A-8032-7C95E9AD7FAC}"/>
              </a:ext>
            </a:extLst>
          </p:cNvPr>
          <p:cNvGrpSpPr/>
          <p:nvPr/>
        </p:nvGrpSpPr>
        <p:grpSpPr>
          <a:xfrm>
            <a:off x="8808400" y="3636960"/>
            <a:ext cx="2369160" cy="1158480"/>
            <a:chOff x="8808400" y="3636960"/>
            <a:chExt cx="2369160" cy="1158480"/>
          </a:xfrm>
        </p:grpSpPr>
        <mc:AlternateContent xmlns:mc="http://schemas.openxmlformats.org/markup-compatibility/2006" xmlns:p14="http://schemas.microsoft.com/office/powerpoint/2010/main">
          <mc:Choice Requires="p14">
            <p:contentPart p14:bwMode="auto" r:id="rId30">
              <p14:nvContentPartPr>
                <p14:cNvPr id="29" name="Ink 28">
                  <a:extLst>
                    <a:ext uri="{FF2B5EF4-FFF2-40B4-BE49-F238E27FC236}">
                      <a16:creationId xmlns:a16="http://schemas.microsoft.com/office/drawing/2014/main" id="{79ECB8F5-34BA-4605-BA38-D9FD94759504}"/>
                    </a:ext>
                  </a:extLst>
                </p14:cNvPr>
                <p14:cNvContentPartPr/>
                <p14:nvPr/>
              </p14:nvContentPartPr>
              <p14:xfrm>
                <a:off x="8808400" y="3703920"/>
                <a:ext cx="583560" cy="924840"/>
              </p14:xfrm>
            </p:contentPart>
          </mc:Choice>
          <mc:Fallback xmlns="">
            <p:pic>
              <p:nvPicPr>
                <p:cNvPr id="29" name="Ink 28">
                  <a:extLst>
                    <a:ext uri="{FF2B5EF4-FFF2-40B4-BE49-F238E27FC236}">
                      <a16:creationId xmlns:a16="http://schemas.microsoft.com/office/drawing/2014/main" id="{79ECB8F5-34BA-4605-BA38-D9FD94759504}"/>
                    </a:ext>
                  </a:extLst>
                </p:cNvPr>
                <p:cNvPicPr/>
                <p:nvPr/>
              </p:nvPicPr>
              <p:blipFill>
                <a:blip r:embed="rId31"/>
                <a:stretch>
                  <a:fillRect/>
                </a:stretch>
              </p:blipFill>
              <p:spPr>
                <a:xfrm>
                  <a:off x="8790400" y="3685920"/>
                  <a:ext cx="619200" cy="96048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30" name="Ink 29">
                  <a:extLst>
                    <a:ext uri="{FF2B5EF4-FFF2-40B4-BE49-F238E27FC236}">
                      <a16:creationId xmlns:a16="http://schemas.microsoft.com/office/drawing/2014/main" id="{250920B9-3154-43E5-BB72-A6153C956DB5}"/>
                    </a:ext>
                  </a:extLst>
                </p14:cNvPr>
                <p14:cNvContentPartPr/>
                <p14:nvPr/>
              </p14:nvContentPartPr>
              <p14:xfrm>
                <a:off x="9467560" y="3717960"/>
                <a:ext cx="133920" cy="871920"/>
              </p14:xfrm>
            </p:contentPart>
          </mc:Choice>
          <mc:Fallback xmlns="">
            <p:pic>
              <p:nvPicPr>
                <p:cNvPr id="30" name="Ink 29">
                  <a:extLst>
                    <a:ext uri="{FF2B5EF4-FFF2-40B4-BE49-F238E27FC236}">
                      <a16:creationId xmlns:a16="http://schemas.microsoft.com/office/drawing/2014/main" id="{250920B9-3154-43E5-BB72-A6153C956DB5}"/>
                    </a:ext>
                  </a:extLst>
                </p:cNvPr>
                <p:cNvPicPr/>
                <p:nvPr/>
              </p:nvPicPr>
              <p:blipFill>
                <a:blip r:embed="rId33"/>
                <a:stretch>
                  <a:fillRect/>
                </a:stretch>
              </p:blipFill>
              <p:spPr>
                <a:xfrm>
                  <a:off x="9449560" y="3699953"/>
                  <a:ext cx="169560" cy="907575"/>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31" name="Ink 30">
                  <a:extLst>
                    <a:ext uri="{FF2B5EF4-FFF2-40B4-BE49-F238E27FC236}">
                      <a16:creationId xmlns:a16="http://schemas.microsoft.com/office/drawing/2014/main" id="{4293E275-E1C4-4BB9-AA40-9007498FA665}"/>
                    </a:ext>
                  </a:extLst>
                </p14:cNvPr>
                <p14:cNvContentPartPr/>
                <p14:nvPr/>
              </p14:nvContentPartPr>
              <p14:xfrm>
                <a:off x="9499240" y="4126200"/>
                <a:ext cx="194400" cy="466920"/>
              </p14:xfrm>
            </p:contentPart>
          </mc:Choice>
          <mc:Fallback xmlns="">
            <p:pic>
              <p:nvPicPr>
                <p:cNvPr id="31" name="Ink 30">
                  <a:extLst>
                    <a:ext uri="{FF2B5EF4-FFF2-40B4-BE49-F238E27FC236}">
                      <a16:creationId xmlns:a16="http://schemas.microsoft.com/office/drawing/2014/main" id="{4293E275-E1C4-4BB9-AA40-9007498FA665}"/>
                    </a:ext>
                  </a:extLst>
                </p:cNvPr>
                <p:cNvPicPr/>
                <p:nvPr/>
              </p:nvPicPr>
              <p:blipFill>
                <a:blip r:embed="rId35"/>
                <a:stretch>
                  <a:fillRect/>
                </a:stretch>
              </p:blipFill>
              <p:spPr>
                <a:xfrm>
                  <a:off x="9481273" y="4108200"/>
                  <a:ext cx="229974" cy="50256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32" name="Ink 31">
                  <a:extLst>
                    <a:ext uri="{FF2B5EF4-FFF2-40B4-BE49-F238E27FC236}">
                      <a16:creationId xmlns:a16="http://schemas.microsoft.com/office/drawing/2014/main" id="{C7D0EE3A-07E7-4962-9974-00C72AB3A4E7}"/>
                    </a:ext>
                  </a:extLst>
                </p14:cNvPr>
                <p14:cNvContentPartPr/>
                <p14:nvPr/>
              </p14:nvContentPartPr>
              <p14:xfrm>
                <a:off x="9823600" y="4184520"/>
                <a:ext cx="326160" cy="424800"/>
              </p14:xfrm>
            </p:contentPart>
          </mc:Choice>
          <mc:Fallback xmlns="">
            <p:pic>
              <p:nvPicPr>
                <p:cNvPr id="32" name="Ink 31">
                  <a:extLst>
                    <a:ext uri="{FF2B5EF4-FFF2-40B4-BE49-F238E27FC236}">
                      <a16:creationId xmlns:a16="http://schemas.microsoft.com/office/drawing/2014/main" id="{C7D0EE3A-07E7-4962-9974-00C72AB3A4E7}"/>
                    </a:ext>
                  </a:extLst>
                </p:cNvPr>
                <p:cNvPicPr/>
                <p:nvPr/>
              </p:nvPicPr>
              <p:blipFill>
                <a:blip r:embed="rId37"/>
                <a:stretch>
                  <a:fillRect/>
                </a:stretch>
              </p:blipFill>
              <p:spPr>
                <a:xfrm>
                  <a:off x="9805580" y="4166520"/>
                  <a:ext cx="361839" cy="46044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33" name="Ink 32">
                  <a:extLst>
                    <a:ext uri="{FF2B5EF4-FFF2-40B4-BE49-F238E27FC236}">
                      <a16:creationId xmlns:a16="http://schemas.microsoft.com/office/drawing/2014/main" id="{60243719-E660-44AC-B607-14FC11C0E2E1}"/>
                    </a:ext>
                  </a:extLst>
                </p14:cNvPr>
                <p14:cNvContentPartPr/>
                <p14:nvPr/>
              </p14:nvContentPartPr>
              <p14:xfrm>
                <a:off x="10148320" y="4134840"/>
                <a:ext cx="88920" cy="509040"/>
              </p14:xfrm>
            </p:contentPart>
          </mc:Choice>
          <mc:Fallback xmlns="">
            <p:pic>
              <p:nvPicPr>
                <p:cNvPr id="33" name="Ink 32">
                  <a:extLst>
                    <a:ext uri="{FF2B5EF4-FFF2-40B4-BE49-F238E27FC236}">
                      <a16:creationId xmlns:a16="http://schemas.microsoft.com/office/drawing/2014/main" id="{60243719-E660-44AC-B607-14FC11C0E2E1}"/>
                    </a:ext>
                  </a:extLst>
                </p:cNvPr>
                <p:cNvPicPr/>
                <p:nvPr/>
              </p:nvPicPr>
              <p:blipFill>
                <a:blip r:embed="rId39"/>
                <a:stretch>
                  <a:fillRect/>
                </a:stretch>
              </p:blipFill>
              <p:spPr>
                <a:xfrm>
                  <a:off x="10130320" y="4116840"/>
                  <a:ext cx="124560" cy="54468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35" name="Ink 34">
                  <a:extLst>
                    <a:ext uri="{FF2B5EF4-FFF2-40B4-BE49-F238E27FC236}">
                      <a16:creationId xmlns:a16="http://schemas.microsoft.com/office/drawing/2014/main" id="{6F67E1C2-BB71-4156-A046-5784A9DF9FAE}"/>
                    </a:ext>
                  </a:extLst>
                </p14:cNvPr>
                <p14:cNvContentPartPr/>
                <p14:nvPr/>
              </p14:nvContentPartPr>
              <p14:xfrm>
                <a:off x="10412200" y="3636960"/>
                <a:ext cx="133560" cy="1037880"/>
              </p14:xfrm>
            </p:contentPart>
          </mc:Choice>
          <mc:Fallback xmlns="">
            <p:pic>
              <p:nvPicPr>
                <p:cNvPr id="35" name="Ink 34">
                  <a:extLst>
                    <a:ext uri="{FF2B5EF4-FFF2-40B4-BE49-F238E27FC236}">
                      <a16:creationId xmlns:a16="http://schemas.microsoft.com/office/drawing/2014/main" id="{6F67E1C2-BB71-4156-A046-5784A9DF9FAE}"/>
                    </a:ext>
                  </a:extLst>
                </p:cNvPr>
                <p:cNvPicPr/>
                <p:nvPr/>
              </p:nvPicPr>
              <p:blipFill>
                <a:blip r:embed="rId41"/>
                <a:stretch>
                  <a:fillRect/>
                </a:stretch>
              </p:blipFill>
              <p:spPr>
                <a:xfrm>
                  <a:off x="10394200" y="3618954"/>
                  <a:ext cx="169200" cy="1073532"/>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36" name="Ink 35">
                  <a:extLst>
                    <a:ext uri="{FF2B5EF4-FFF2-40B4-BE49-F238E27FC236}">
                      <a16:creationId xmlns:a16="http://schemas.microsoft.com/office/drawing/2014/main" id="{5D74049D-989B-484C-89F1-E4D9385C924C}"/>
                    </a:ext>
                  </a:extLst>
                </p14:cNvPr>
                <p14:cNvContentPartPr/>
                <p14:nvPr/>
              </p14:nvContentPartPr>
              <p14:xfrm>
                <a:off x="10322200" y="3911280"/>
                <a:ext cx="386280" cy="46080"/>
              </p14:xfrm>
            </p:contentPart>
          </mc:Choice>
          <mc:Fallback xmlns="">
            <p:pic>
              <p:nvPicPr>
                <p:cNvPr id="36" name="Ink 35">
                  <a:extLst>
                    <a:ext uri="{FF2B5EF4-FFF2-40B4-BE49-F238E27FC236}">
                      <a16:creationId xmlns:a16="http://schemas.microsoft.com/office/drawing/2014/main" id="{5D74049D-989B-484C-89F1-E4D9385C924C}"/>
                    </a:ext>
                  </a:extLst>
                </p:cNvPr>
                <p:cNvPicPr/>
                <p:nvPr/>
              </p:nvPicPr>
              <p:blipFill>
                <a:blip r:embed="rId43"/>
                <a:stretch>
                  <a:fillRect/>
                </a:stretch>
              </p:blipFill>
              <p:spPr>
                <a:xfrm>
                  <a:off x="10304200" y="3893280"/>
                  <a:ext cx="421920" cy="8172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38" name="Ink 37">
                  <a:extLst>
                    <a:ext uri="{FF2B5EF4-FFF2-40B4-BE49-F238E27FC236}">
                      <a16:creationId xmlns:a16="http://schemas.microsoft.com/office/drawing/2014/main" id="{3A0AECE5-E6E3-4C67-931C-05CA568B28ED}"/>
                    </a:ext>
                  </a:extLst>
                </p14:cNvPr>
                <p14:cNvContentPartPr/>
                <p14:nvPr/>
              </p14:nvContentPartPr>
              <p14:xfrm>
                <a:off x="10838800" y="3806880"/>
                <a:ext cx="338760" cy="756360"/>
              </p14:xfrm>
            </p:contentPart>
          </mc:Choice>
          <mc:Fallback xmlns="">
            <p:pic>
              <p:nvPicPr>
                <p:cNvPr id="38" name="Ink 37">
                  <a:extLst>
                    <a:ext uri="{FF2B5EF4-FFF2-40B4-BE49-F238E27FC236}">
                      <a16:creationId xmlns:a16="http://schemas.microsoft.com/office/drawing/2014/main" id="{3A0AECE5-E6E3-4C67-931C-05CA568B28ED}"/>
                    </a:ext>
                  </a:extLst>
                </p:cNvPr>
                <p:cNvPicPr/>
                <p:nvPr/>
              </p:nvPicPr>
              <p:blipFill>
                <a:blip r:embed="rId45"/>
                <a:stretch>
                  <a:fillRect/>
                </a:stretch>
              </p:blipFill>
              <p:spPr>
                <a:xfrm>
                  <a:off x="10820800" y="3788889"/>
                  <a:ext cx="374400" cy="791983"/>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9" name="Ink 38">
                  <a:extLst>
                    <a:ext uri="{FF2B5EF4-FFF2-40B4-BE49-F238E27FC236}">
                      <a16:creationId xmlns:a16="http://schemas.microsoft.com/office/drawing/2014/main" id="{F088B402-1D92-4E6D-979A-B8F13826D350}"/>
                    </a:ext>
                  </a:extLst>
                </p14:cNvPr>
                <p14:cNvContentPartPr/>
                <p14:nvPr/>
              </p14:nvContentPartPr>
              <p14:xfrm>
                <a:off x="10830880" y="4735680"/>
                <a:ext cx="38160" cy="59760"/>
              </p14:xfrm>
            </p:contentPart>
          </mc:Choice>
          <mc:Fallback xmlns="">
            <p:pic>
              <p:nvPicPr>
                <p:cNvPr id="39" name="Ink 38">
                  <a:extLst>
                    <a:ext uri="{FF2B5EF4-FFF2-40B4-BE49-F238E27FC236}">
                      <a16:creationId xmlns:a16="http://schemas.microsoft.com/office/drawing/2014/main" id="{F088B402-1D92-4E6D-979A-B8F13826D350}"/>
                    </a:ext>
                  </a:extLst>
                </p:cNvPr>
                <p:cNvPicPr/>
                <p:nvPr/>
              </p:nvPicPr>
              <p:blipFill>
                <a:blip r:embed="rId47"/>
                <a:stretch>
                  <a:fillRect/>
                </a:stretch>
              </p:blipFill>
              <p:spPr>
                <a:xfrm>
                  <a:off x="10812880" y="4717680"/>
                  <a:ext cx="73800" cy="95400"/>
                </a:xfrm>
                <a:prstGeom prst="rect">
                  <a:avLst/>
                </a:prstGeom>
              </p:spPr>
            </p:pic>
          </mc:Fallback>
        </mc:AlternateContent>
      </p:grpSp>
    </p:spTree>
    <p:extLst>
      <p:ext uri="{BB962C8B-B14F-4D97-AF65-F5344CB8AC3E}">
        <p14:creationId xmlns:p14="http://schemas.microsoft.com/office/powerpoint/2010/main" val="262160115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person, person, indoor&#10;&#10;Description automatically generated">
            <a:extLst>
              <a:ext uri="{FF2B5EF4-FFF2-40B4-BE49-F238E27FC236}">
                <a16:creationId xmlns:a16="http://schemas.microsoft.com/office/drawing/2014/main" id="{CCAF83AA-E5A4-4B6C-BDB0-97F8D72E139F}"/>
              </a:ext>
            </a:extLst>
          </p:cNvPr>
          <p:cNvPicPr>
            <a:picLocks noChangeAspect="1"/>
          </p:cNvPicPr>
          <p:nvPr/>
        </p:nvPicPr>
        <p:blipFill rotWithShape="1">
          <a:blip r:embed="rId3">
            <a:extLst>
              <a:ext uri="{28A0092B-C50C-407E-A947-70E740481C1C}">
                <a14:useLocalDpi xmlns:a14="http://schemas.microsoft.com/office/drawing/2010/main" val="0"/>
              </a:ext>
            </a:extLst>
          </a:blip>
          <a:srcRect t="15746"/>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06232788-F45B-4FE9-86CA-C9DE66958482}"/>
              </a:ext>
            </a:extLst>
          </p:cNvPr>
          <p:cNvSpPr/>
          <p:nvPr/>
        </p:nvSpPr>
        <p:spPr>
          <a:xfrm>
            <a:off x="28" y="5085364"/>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pPr>
            <a:r>
              <a:rPr lang="en-GB" sz="3600" b="1" kern="0" dirty="0">
                <a:solidFill>
                  <a:srgbClr val="FFFFFF"/>
                </a:solidFill>
                <a:latin typeface="Arial" panose="020B0604020202020204" pitchFamily="34" charset="0"/>
                <a:cs typeface="Arial" panose="020B0604020202020204" pitchFamily="34" charset="0"/>
                <a:sym typeface="Arial"/>
              </a:rPr>
              <a:t>Defining targeted outcomes and impact into the design</a:t>
            </a:r>
            <a:endParaRPr sz="3600" b="1" kern="0" dirty="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D5B09147-EC79-4C33-B0DF-A89D15DF1CF8}"/>
              </a:ext>
            </a:extLst>
          </p:cNvPr>
          <p:cNvSpPr txBox="1"/>
          <p:nvPr/>
        </p:nvSpPr>
        <p:spPr>
          <a:xfrm>
            <a:off x="10422195" y="6509480"/>
            <a:ext cx="1661651" cy="307777"/>
          </a:xfrm>
          <a:prstGeom prst="rect">
            <a:avLst/>
          </a:prstGeom>
          <a:noFill/>
        </p:spPr>
        <p:txBody>
          <a:bodyPr wrap="square" rtlCol="0">
            <a:spAutoFit/>
          </a:bodyPr>
          <a:lstStyle/>
          <a:p>
            <a:pPr defTabSz="914446"/>
            <a:r>
              <a:rPr lang="en-GB" sz="1400" dirty="0">
                <a:solidFill>
                  <a:prstClr val="white"/>
                </a:solidFill>
                <a:latin typeface="Univers Condensed Light" panose="020B0306020202040204" pitchFamily="34" charset="0"/>
              </a:rPr>
              <a:t>Photo: </a:t>
            </a:r>
            <a:r>
              <a:rPr lang="lv-LV" sz="1400" dirty="0">
                <a:solidFill>
                  <a:prstClr val="white"/>
                </a:solidFill>
                <a:latin typeface="Univers Condensed Light" panose="020B0306020202040204" pitchFamily="34" charset="0"/>
              </a:rPr>
              <a:t>bit.ly/3mLaLGR</a:t>
            </a:r>
            <a:endParaRPr lang="en-GB" sz="1400" dirty="0">
              <a:solidFill>
                <a:prstClr val="white"/>
              </a:solidFill>
              <a:latin typeface="Univers Condensed Light" panose="020B0306020202040204" pitchFamily="34" charset="0"/>
            </a:endParaRPr>
          </a:p>
        </p:txBody>
      </p:sp>
      <p:grpSp>
        <p:nvGrpSpPr>
          <p:cNvPr id="15" name="Group 14">
            <a:extLst>
              <a:ext uri="{FF2B5EF4-FFF2-40B4-BE49-F238E27FC236}">
                <a16:creationId xmlns:a16="http://schemas.microsoft.com/office/drawing/2014/main" id="{F07196BC-EC62-4895-B429-72A93BC7DA57}"/>
              </a:ext>
            </a:extLst>
          </p:cNvPr>
          <p:cNvGrpSpPr/>
          <p:nvPr/>
        </p:nvGrpSpPr>
        <p:grpSpPr>
          <a:xfrm>
            <a:off x="782200" y="342240"/>
            <a:ext cx="3110400" cy="1796760"/>
            <a:chOff x="782200" y="342240"/>
            <a:chExt cx="3110400" cy="1796760"/>
          </a:xfrm>
        </p:grpSpPr>
        <mc:AlternateContent xmlns:mc="http://schemas.openxmlformats.org/markup-compatibility/2006" xmlns:p14="http://schemas.microsoft.com/office/powerpoint/2010/main">
          <mc:Choice Requires="p14">
            <p:contentPart p14:bwMode="auto" r:id="rId4">
              <p14:nvContentPartPr>
                <p14:cNvPr id="2" name="Ink 1">
                  <a:extLst>
                    <a:ext uri="{FF2B5EF4-FFF2-40B4-BE49-F238E27FC236}">
                      <a16:creationId xmlns:a16="http://schemas.microsoft.com/office/drawing/2014/main" id="{01593F88-FB2A-47D7-827E-5A1BB744FDE9}"/>
                    </a:ext>
                  </a:extLst>
                </p14:cNvPr>
                <p14:cNvContentPartPr/>
                <p14:nvPr/>
              </p14:nvContentPartPr>
              <p14:xfrm>
                <a:off x="782200" y="411720"/>
                <a:ext cx="901440" cy="1159920"/>
              </p14:xfrm>
            </p:contentPart>
          </mc:Choice>
          <mc:Fallback xmlns="">
            <p:pic>
              <p:nvPicPr>
                <p:cNvPr id="2" name="Ink 1">
                  <a:extLst>
                    <a:ext uri="{FF2B5EF4-FFF2-40B4-BE49-F238E27FC236}">
                      <a16:creationId xmlns:a16="http://schemas.microsoft.com/office/drawing/2014/main" id="{01593F88-FB2A-47D7-827E-5A1BB744FDE9}"/>
                    </a:ext>
                  </a:extLst>
                </p:cNvPr>
                <p:cNvPicPr/>
                <p:nvPr/>
              </p:nvPicPr>
              <p:blipFill>
                <a:blip r:embed="rId5"/>
                <a:stretch>
                  <a:fillRect/>
                </a:stretch>
              </p:blipFill>
              <p:spPr>
                <a:xfrm>
                  <a:off x="719200" y="348720"/>
                  <a:ext cx="1027080" cy="12855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92EF0648-9895-4B59-B5AE-40CC16E7668A}"/>
                    </a:ext>
                  </a:extLst>
                </p14:cNvPr>
                <p14:cNvContentPartPr/>
                <p14:nvPr/>
              </p14:nvContentPartPr>
              <p14:xfrm>
                <a:off x="1787680" y="375720"/>
                <a:ext cx="244440" cy="1103760"/>
              </p14:xfrm>
            </p:contentPart>
          </mc:Choice>
          <mc:Fallback xmlns="">
            <p:pic>
              <p:nvPicPr>
                <p:cNvPr id="7" name="Ink 6">
                  <a:extLst>
                    <a:ext uri="{FF2B5EF4-FFF2-40B4-BE49-F238E27FC236}">
                      <a16:creationId xmlns:a16="http://schemas.microsoft.com/office/drawing/2014/main" id="{92EF0648-9895-4B59-B5AE-40CC16E7668A}"/>
                    </a:ext>
                  </a:extLst>
                </p:cNvPr>
                <p:cNvPicPr/>
                <p:nvPr/>
              </p:nvPicPr>
              <p:blipFill>
                <a:blip r:embed="rId7"/>
                <a:stretch>
                  <a:fillRect/>
                </a:stretch>
              </p:blipFill>
              <p:spPr>
                <a:xfrm>
                  <a:off x="1724680" y="312720"/>
                  <a:ext cx="370080" cy="12294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9E68C87E-ED08-455C-8E71-72968486E407}"/>
                    </a:ext>
                  </a:extLst>
                </p14:cNvPr>
                <p14:cNvContentPartPr/>
                <p14:nvPr/>
              </p14:nvContentPartPr>
              <p14:xfrm>
                <a:off x="1818640" y="831480"/>
                <a:ext cx="506160" cy="695160"/>
              </p14:xfrm>
            </p:contentPart>
          </mc:Choice>
          <mc:Fallback xmlns="">
            <p:pic>
              <p:nvPicPr>
                <p:cNvPr id="8" name="Ink 7">
                  <a:extLst>
                    <a:ext uri="{FF2B5EF4-FFF2-40B4-BE49-F238E27FC236}">
                      <a16:creationId xmlns:a16="http://schemas.microsoft.com/office/drawing/2014/main" id="{9E68C87E-ED08-455C-8E71-72968486E407}"/>
                    </a:ext>
                  </a:extLst>
                </p:cNvPr>
                <p:cNvPicPr/>
                <p:nvPr/>
              </p:nvPicPr>
              <p:blipFill>
                <a:blip r:embed="rId9"/>
                <a:stretch>
                  <a:fillRect/>
                </a:stretch>
              </p:blipFill>
              <p:spPr>
                <a:xfrm>
                  <a:off x="1755640" y="768513"/>
                  <a:ext cx="631800" cy="820735"/>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1" name="Ink 10">
                  <a:extLst>
                    <a:ext uri="{FF2B5EF4-FFF2-40B4-BE49-F238E27FC236}">
                      <a16:creationId xmlns:a16="http://schemas.microsoft.com/office/drawing/2014/main" id="{48255D47-1F53-479F-ADA5-684B953CA352}"/>
                    </a:ext>
                  </a:extLst>
                </p14:cNvPr>
                <p14:cNvContentPartPr/>
                <p14:nvPr/>
              </p14:nvContentPartPr>
              <p14:xfrm>
                <a:off x="2550160" y="822840"/>
                <a:ext cx="448560" cy="1316160"/>
              </p14:xfrm>
            </p:contentPart>
          </mc:Choice>
          <mc:Fallback xmlns="">
            <p:pic>
              <p:nvPicPr>
                <p:cNvPr id="11" name="Ink 10">
                  <a:extLst>
                    <a:ext uri="{FF2B5EF4-FFF2-40B4-BE49-F238E27FC236}">
                      <a16:creationId xmlns:a16="http://schemas.microsoft.com/office/drawing/2014/main" id="{48255D47-1F53-479F-ADA5-684B953CA352}"/>
                    </a:ext>
                  </a:extLst>
                </p:cNvPr>
                <p:cNvPicPr/>
                <p:nvPr/>
              </p:nvPicPr>
              <p:blipFill>
                <a:blip r:embed="rId11"/>
                <a:stretch>
                  <a:fillRect/>
                </a:stretch>
              </p:blipFill>
              <p:spPr>
                <a:xfrm>
                  <a:off x="2487160" y="759840"/>
                  <a:ext cx="574200" cy="14418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8CBA9EDB-4001-4435-B9E5-0039B947CF16}"/>
                    </a:ext>
                  </a:extLst>
                </p14:cNvPr>
                <p14:cNvContentPartPr/>
                <p14:nvPr/>
              </p14:nvContentPartPr>
              <p14:xfrm>
                <a:off x="3513520" y="342240"/>
                <a:ext cx="379080" cy="868680"/>
              </p14:xfrm>
            </p:contentPart>
          </mc:Choice>
          <mc:Fallback xmlns="">
            <p:pic>
              <p:nvPicPr>
                <p:cNvPr id="13" name="Ink 12">
                  <a:extLst>
                    <a:ext uri="{FF2B5EF4-FFF2-40B4-BE49-F238E27FC236}">
                      <a16:creationId xmlns:a16="http://schemas.microsoft.com/office/drawing/2014/main" id="{8CBA9EDB-4001-4435-B9E5-0039B947CF16}"/>
                    </a:ext>
                  </a:extLst>
                </p:cNvPr>
                <p:cNvPicPr/>
                <p:nvPr/>
              </p:nvPicPr>
              <p:blipFill>
                <a:blip r:embed="rId13"/>
                <a:stretch>
                  <a:fillRect/>
                </a:stretch>
              </p:blipFill>
              <p:spPr>
                <a:xfrm>
                  <a:off x="3450520" y="279240"/>
                  <a:ext cx="504720" cy="9943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4" name="Ink 13">
                  <a:extLst>
                    <a:ext uri="{FF2B5EF4-FFF2-40B4-BE49-F238E27FC236}">
                      <a16:creationId xmlns:a16="http://schemas.microsoft.com/office/drawing/2014/main" id="{908F2A29-CF41-422E-A6C7-66E32F3B2DB9}"/>
                    </a:ext>
                  </a:extLst>
                </p14:cNvPr>
                <p14:cNvContentPartPr/>
                <p14:nvPr/>
              </p14:nvContentPartPr>
              <p14:xfrm>
                <a:off x="3484720" y="1583880"/>
                <a:ext cx="360" cy="9720"/>
              </p14:xfrm>
            </p:contentPart>
          </mc:Choice>
          <mc:Fallback xmlns="">
            <p:pic>
              <p:nvPicPr>
                <p:cNvPr id="14" name="Ink 13">
                  <a:extLst>
                    <a:ext uri="{FF2B5EF4-FFF2-40B4-BE49-F238E27FC236}">
                      <a16:creationId xmlns:a16="http://schemas.microsoft.com/office/drawing/2014/main" id="{908F2A29-CF41-422E-A6C7-66E32F3B2DB9}"/>
                    </a:ext>
                  </a:extLst>
                </p:cNvPr>
                <p:cNvPicPr/>
                <p:nvPr/>
              </p:nvPicPr>
              <p:blipFill>
                <a:blip r:embed="rId15"/>
                <a:stretch>
                  <a:fillRect/>
                </a:stretch>
              </p:blipFill>
              <p:spPr>
                <a:xfrm>
                  <a:off x="3421720" y="1518457"/>
                  <a:ext cx="126000" cy="140192"/>
                </a:xfrm>
                <a:prstGeom prst="rect">
                  <a:avLst/>
                </a:prstGeom>
              </p:spPr>
            </p:pic>
          </mc:Fallback>
        </mc:AlternateContent>
      </p:grpSp>
      <p:grpSp>
        <p:nvGrpSpPr>
          <p:cNvPr id="24" name="Group 23">
            <a:extLst>
              <a:ext uri="{FF2B5EF4-FFF2-40B4-BE49-F238E27FC236}">
                <a16:creationId xmlns:a16="http://schemas.microsoft.com/office/drawing/2014/main" id="{149B4B73-01EC-4FC4-806F-E22FFA459AD9}"/>
              </a:ext>
            </a:extLst>
          </p:cNvPr>
          <p:cNvGrpSpPr/>
          <p:nvPr/>
        </p:nvGrpSpPr>
        <p:grpSpPr>
          <a:xfrm>
            <a:off x="416440" y="2539680"/>
            <a:ext cx="2759040" cy="1594080"/>
            <a:chOff x="416440" y="2539680"/>
            <a:chExt cx="2759040" cy="1594080"/>
          </a:xfrm>
        </p:grpSpPr>
        <mc:AlternateContent xmlns:mc="http://schemas.openxmlformats.org/markup-compatibility/2006" xmlns:p14="http://schemas.microsoft.com/office/powerpoint/2010/main">
          <mc:Choice Requires="p14">
            <p:contentPart p14:bwMode="auto" r:id="rId16">
              <p14:nvContentPartPr>
                <p14:cNvPr id="16" name="Ink 15">
                  <a:extLst>
                    <a:ext uri="{FF2B5EF4-FFF2-40B4-BE49-F238E27FC236}">
                      <a16:creationId xmlns:a16="http://schemas.microsoft.com/office/drawing/2014/main" id="{85967A16-B52C-4CB4-AA17-6A12A4DC5928}"/>
                    </a:ext>
                  </a:extLst>
                </p14:cNvPr>
                <p14:cNvContentPartPr/>
                <p14:nvPr/>
              </p14:nvContentPartPr>
              <p14:xfrm>
                <a:off x="416440" y="2723640"/>
                <a:ext cx="946440" cy="1410120"/>
              </p14:xfrm>
            </p:contentPart>
          </mc:Choice>
          <mc:Fallback xmlns="">
            <p:pic>
              <p:nvPicPr>
                <p:cNvPr id="16" name="Ink 15">
                  <a:extLst>
                    <a:ext uri="{FF2B5EF4-FFF2-40B4-BE49-F238E27FC236}">
                      <a16:creationId xmlns:a16="http://schemas.microsoft.com/office/drawing/2014/main" id="{85967A16-B52C-4CB4-AA17-6A12A4DC5928}"/>
                    </a:ext>
                  </a:extLst>
                </p:cNvPr>
                <p:cNvPicPr/>
                <p:nvPr/>
              </p:nvPicPr>
              <p:blipFill>
                <a:blip r:embed="rId17"/>
                <a:stretch>
                  <a:fillRect/>
                </a:stretch>
              </p:blipFill>
              <p:spPr>
                <a:xfrm>
                  <a:off x="353440" y="2660640"/>
                  <a:ext cx="1072080" cy="15357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7" name="Ink 16">
                  <a:extLst>
                    <a:ext uri="{FF2B5EF4-FFF2-40B4-BE49-F238E27FC236}">
                      <a16:creationId xmlns:a16="http://schemas.microsoft.com/office/drawing/2014/main" id="{421410D5-326E-4E46-B693-4DDC70B43C38}"/>
                    </a:ext>
                  </a:extLst>
                </p14:cNvPr>
                <p14:cNvContentPartPr/>
                <p14:nvPr/>
              </p14:nvContentPartPr>
              <p14:xfrm>
                <a:off x="1420120" y="2621040"/>
                <a:ext cx="185400" cy="1458360"/>
              </p14:xfrm>
            </p:contentPart>
          </mc:Choice>
          <mc:Fallback xmlns="">
            <p:pic>
              <p:nvPicPr>
                <p:cNvPr id="17" name="Ink 16">
                  <a:extLst>
                    <a:ext uri="{FF2B5EF4-FFF2-40B4-BE49-F238E27FC236}">
                      <a16:creationId xmlns:a16="http://schemas.microsoft.com/office/drawing/2014/main" id="{421410D5-326E-4E46-B693-4DDC70B43C38}"/>
                    </a:ext>
                  </a:extLst>
                </p:cNvPr>
                <p:cNvPicPr/>
                <p:nvPr/>
              </p:nvPicPr>
              <p:blipFill>
                <a:blip r:embed="rId19"/>
                <a:stretch>
                  <a:fillRect/>
                </a:stretch>
              </p:blipFill>
              <p:spPr>
                <a:xfrm>
                  <a:off x="1357120" y="2558056"/>
                  <a:ext cx="311040" cy="1583969"/>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8" name="Ink 17">
                  <a:extLst>
                    <a:ext uri="{FF2B5EF4-FFF2-40B4-BE49-F238E27FC236}">
                      <a16:creationId xmlns:a16="http://schemas.microsoft.com/office/drawing/2014/main" id="{54501509-BE3A-4F97-9936-5CC6BC09E33A}"/>
                    </a:ext>
                  </a:extLst>
                </p14:cNvPr>
                <p14:cNvContentPartPr/>
                <p14:nvPr/>
              </p14:nvContentPartPr>
              <p14:xfrm>
                <a:off x="1462600" y="3310440"/>
                <a:ext cx="384840" cy="741240"/>
              </p14:xfrm>
            </p:contentPart>
          </mc:Choice>
          <mc:Fallback xmlns="">
            <p:pic>
              <p:nvPicPr>
                <p:cNvPr id="18" name="Ink 17">
                  <a:extLst>
                    <a:ext uri="{FF2B5EF4-FFF2-40B4-BE49-F238E27FC236}">
                      <a16:creationId xmlns:a16="http://schemas.microsoft.com/office/drawing/2014/main" id="{54501509-BE3A-4F97-9936-5CC6BC09E33A}"/>
                    </a:ext>
                  </a:extLst>
                </p:cNvPr>
                <p:cNvPicPr/>
                <p:nvPr/>
              </p:nvPicPr>
              <p:blipFill>
                <a:blip r:embed="rId21"/>
                <a:stretch>
                  <a:fillRect/>
                </a:stretch>
              </p:blipFill>
              <p:spPr>
                <a:xfrm>
                  <a:off x="1399600" y="3247440"/>
                  <a:ext cx="510480" cy="8668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9" name="Ink 18">
                  <a:extLst>
                    <a:ext uri="{FF2B5EF4-FFF2-40B4-BE49-F238E27FC236}">
                      <a16:creationId xmlns:a16="http://schemas.microsoft.com/office/drawing/2014/main" id="{4118825A-5BED-4CC8-9AA6-07A29A751B2F}"/>
                    </a:ext>
                  </a:extLst>
                </p14:cNvPr>
                <p14:cNvContentPartPr/>
                <p14:nvPr/>
              </p14:nvContentPartPr>
              <p14:xfrm>
                <a:off x="2001520" y="3289560"/>
                <a:ext cx="376560" cy="774360"/>
              </p14:xfrm>
            </p:contentPart>
          </mc:Choice>
          <mc:Fallback xmlns="">
            <p:pic>
              <p:nvPicPr>
                <p:cNvPr id="19" name="Ink 18">
                  <a:extLst>
                    <a:ext uri="{FF2B5EF4-FFF2-40B4-BE49-F238E27FC236}">
                      <a16:creationId xmlns:a16="http://schemas.microsoft.com/office/drawing/2014/main" id="{4118825A-5BED-4CC8-9AA6-07A29A751B2F}"/>
                    </a:ext>
                  </a:extLst>
                </p:cNvPr>
                <p:cNvPicPr/>
                <p:nvPr/>
              </p:nvPicPr>
              <p:blipFill>
                <a:blip r:embed="rId23"/>
                <a:stretch>
                  <a:fillRect/>
                </a:stretch>
              </p:blipFill>
              <p:spPr>
                <a:xfrm>
                  <a:off x="1938520" y="3226560"/>
                  <a:ext cx="502200" cy="9000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1" name="Ink 20">
                  <a:extLst>
                    <a:ext uri="{FF2B5EF4-FFF2-40B4-BE49-F238E27FC236}">
                      <a16:creationId xmlns:a16="http://schemas.microsoft.com/office/drawing/2014/main" id="{A84FF35A-13C3-449D-8E5C-2AC1FD6EE4D4}"/>
                    </a:ext>
                  </a:extLst>
                </p14:cNvPr>
                <p14:cNvContentPartPr/>
                <p14:nvPr/>
              </p14:nvContentPartPr>
              <p14:xfrm>
                <a:off x="2375200" y="3240600"/>
                <a:ext cx="259920" cy="812520"/>
              </p14:xfrm>
            </p:contentPart>
          </mc:Choice>
          <mc:Fallback xmlns="">
            <p:pic>
              <p:nvPicPr>
                <p:cNvPr id="21" name="Ink 20">
                  <a:extLst>
                    <a:ext uri="{FF2B5EF4-FFF2-40B4-BE49-F238E27FC236}">
                      <a16:creationId xmlns:a16="http://schemas.microsoft.com/office/drawing/2014/main" id="{A84FF35A-13C3-449D-8E5C-2AC1FD6EE4D4}"/>
                    </a:ext>
                  </a:extLst>
                </p:cNvPr>
                <p:cNvPicPr/>
                <p:nvPr/>
              </p:nvPicPr>
              <p:blipFill>
                <a:blip r:embed="rId25"/>
                <a:stretch>
                  <a:fillRect/>
                </a:stretch>
              </p:blipFill>
              <p:spPr>
                <a:xfrm>
                  <a:off x="2312200" y="3177572"/>
                  <a:ext cx="385560" cy="938216"/>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2" name="Ink 21">
                  <a:extLst>
                    <a:ext uri="{FF2B5EF4-FFF2-40B4-BE49-F238E27FC236}">
                      <a16:creationId xmlns:a16="http://schemas.microsoft.com/office/drawing/2014/main" id="{8771A944-99DC-4A87-8850-354C85876570}"/>
                    </a:ext>
                  </a:extLst>
                </p14:cNvPr>
                <p14:cNvContentPartPr/>
                <p14:nvPr/>
              </p14:nvContentPartPr>
              <p14:xfrm>
                <a:off x="2904760" y="2539680"/>
                <a:ext cx="270720" cy="1472760"/>
              </p14:xfrm>
            </p:contentPart>
          </mc:Choice>
          <mc:Fallback xmlns="">
            <p:pic>
              <p:nvPicPr>
                <p:cNvPr id="22" name="Ink 21">
                  <a:extLst>
                    <a:ext uri="{FF2B5EF4-FFF2-40B4-BE49-F238E27FC236}">
                      <a16:creationId xmlns:a16="http://schemas.microsoft.com/office/drawing/2014/main" id="{8771A944-99DC-4A87-8850-354C85876570}"/>
                    </a:ext>
                  </a:extLst>
                </p:cNvPr>
                <p:cNvPicPr/>
                <p:nvPr/>
              </p:nvPicPr>
              <p:blipFill>
                <a:blip r:embed="rId27"/>
                <a:stretch>
                  <a:fillRect/>
                </a:stretch>
              </p:blipFill>
              <p:spPr>
                <a:xfrm>
                  <a:off x="2841676" y="2476680"/>
                  <a:ext cx="396527" cy="15984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3" name="Ink 22">
                  <a:extLst>
                    <a:ext uri="{FF2B5EF4-FFF2-40B4-BE49-F238E27FC236}">
                      <a16:creationId xmlns:a16="http://schemas.microsoft.com/office/drawing/2014/main" id="{729D886F-C4D7-4C67-8B8D-7F507648324D}"/>
                    </a:ext>
                  </a:extLst>
                </p14:cNvPr>
                <p14:cNvContentPartPr/>
                <p14:nvPr/>
              </p14:nvContentPartPr>
              <p14:xfrm>
                <a:off x="2550160" y="2915520"/>
                <a:ext cx="447480" cy="97560"/>
              </p14:xfrm>
            </p:contentPart>
          </mc:Choice>
          <mc:Fallback xmlns="">
            <p:pic>
              <p:nvPicPr>
                <p:cNvPr id="23" name="Ink 22">
                  <a:extLst>
                    <a:ext uri="{FF2B5EF4-FFF2-40B4-BE49-F238E27FC236}">
                      <a16:creationId xmlns:a16="http://schemas.microsoft.com/office/drawing/2014/main" id="{729D886F-C4D7-4C67-8B8D-7F507648324D}"/>
                    </a:ext>
                  </a:extLst>
                </p:cNvPr>
                <p:cNvPicPr/>
                <p:nvPr/>
              </p:nvPicPr>
              <p:blipFill>
                <a:blip r:embed="rId29"/>
                <a:stretch>
                  <a:fillRect/>
                </a:stretch>
              </p:blipFill>
              <p:spPr>
                <a:xfrm>
                  <a:off x="2487160" y="2852520"/>
                  <a:ext cx="573120" cy="223200"/>
                </a:xfrm>
                <a:prstGeom prst="rect">
                  <a:avLst/>
                </a:prstGeom>
              </p:spPr>
            </p:pic>
          </mc:Fallback>
        </mc:AlternateContent>
      </p:grpSp>
      <p:grpSp>
        <p:nvGrpSpPr>
          <p:cNvPr id="27" name="Group 26">
            <a:extLst>
              <a:ext uri="{FF2B5EF4-FFF2-40B4-BE49-F238E27FC236}">
                <a16:creationId xmlns:a16="http://schemas.microsoft.com/office/drawing/2014/main" id="{406B89D0-0982-472D-A15C-2F7E1618A9E8}"/>
              </a:ext>
            </a:extLst>
          </p:cNvPr>
          <p:cNvGrpSpPr/>
          <p:nvPr/>
        </p:nvGrpSpPr>
        <p:grpSpPr>
          <a:xfrm>
            <a:off x="3525400" y="2598000"/>
            <a:ext cx="346680" cy="1425240"/>
            <a:chOff x="3525400" y="2598000"/>
            <a:chExt cx="346680" cy="1425240"/>
          </a:xfrm>
        </p:grpSpPr>
        <mc:AlternateContent xmlns:mc="http://schemas.openxmlformats.org/markup-compatibility/2006" xmlns:p14="http://schemas.microsoft.com/office/powerpoint/2010/main">
          <mc:Choice Requires="p14">
            <p:contentPart p14:bwMode="auto" r:id="rId30">
              <p14:nvContentPartPr>
                <p14:cNvPr id="25" name="Ink 24">
                  <a:extLst>
                    <a:ext uri="{FF2B5EF4-FFF2-40B4-BE49-F238E27FC236}">
                      <a16:creationId xmlns:a16="http://schemas.microsoft.com/office/drawing/2014/main" id="{56F990B3-CA7C-460F-80F5-5B0932ED4E16}"/>
                    </a:ext>
                  </a:extLst>
                </p14:cNvPr>
                <p14:cNvContentPartPr/>
                <p14:nvPr/>
              </p14:nvContentPartPr>
              <p14:xfrm>
                <a:off x="3525400" y="2598000"/>
                <a:ext cx="346680" cy="999360"/>
              </p14:xfrm>
            </p:contentPart>
          </mc:Choice>
          <mc:Fallback xmlns="">
            <p:pic>
              <p:nvPicPr>
                <p:cNvPr id="25" name="Ink 24">
                  <a:extLst>
                    <a:ext uri="{FF2B5EF4-FFF2-40B4-BE49-F238E27FC236}">
                      <a16:creationId xmlns:a16="http://schemas.microsoft.com/office/drawing/2014/main" id="{56F990B3-CA7C-460F-80F5-5B0932ED4E16}"/>
                    </a:ext>
                  </a:extLst>
                </p:cNvPr>
                <p:cNvPicPr/>
                <p:nvPr/>
              </p:nvPicPr>
              <p:blipFill>
                <a:blip r:embed="rId31"/>
                <a:stretch>
                  <a:fillRect/>
                </a:stretch>
              </p:blipFill>
              <p:spPr>
                <a:xfrm>
                  <a:off x="3462400" y="2535000"/>
                  <a:ext cx="472320" cy="11250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26" name="Ink 25">
                  <a:extLst>
                    <a:ext uri="{FF2B5EF4-FFF2-40B4-BE49-F238E27FC236}">
                      <a16:creationId xmlns:a16="http://schemas.microsoft.com/office/drawing/2014/main" id="{EBA2621F-201D-4017-AD26-BC62AE6ACBF4}"/>
                    </a:ext>
                  </a:extLst>
                </p14:cNvPr>
                <p14:cNvContentPartPr/>
                <p14:nvPr/>
              </p14:nvContentPartPr>
              <p14:xfrm>
                <a:off x="3647080" y="3995520"/>
                <a:ext cx="2160" cy="27720"/>
              </p14:xfrm>
            </p:contentPart>
          </mc:Choice>
          <mc:Fallback xmlns="">
            <p:pic>
              <p:nvPicPr>
                <p:cNvPr id="26" name="Ink 25">
                  <a:extLst>
                    <a:ext uri="{FF2B5EF4-FFF2-40B4-BE49-F238E27FC236}">
                      <a16:creationId xmlns:a16="http://schemas.microsoft.com/office/drawing/2014/main" id="{EBA2621F-201D-4017-AD26-BC62AE6ACBF4}"/>
                    </a:ext>
                  </a:extLst>
                </p:cNvPr>
                <p:cNvPicPr/>
                <p:nvPr/>
              </p:nvPicPr>
              <p:blipFill>
                <a:blip r:embed="rId33"/>
                <a:stretch>
                  <a:fillRect/>
                </a:stretch>
              </p:blipFill>
              <p:spPr>
                <a:xfrm>
                  <a:off x="3584080" y="3932520"/>
                  <a:ext cx="127800" cy="153360"/>
                </a:xfrm>
                <a:prstGeom prst="rect">
                  <a:avLst/>
                </a:prstGeom>
              </p:spPr>
            </p:pic>
          </mc:Fallback>
        </mc:AlternateContent>
      </p:grpSp>
      <p:grpSp>
        <p:nvGrpSpPr>
          <p:cNvPr id="47" name="Group 46">
            <a:extLst>
              <a:ext uri="{FF2B5EF4-FFF2-40B4-BE49-F238E27FC236}">
                <a16:creationId xmlns:a16="http://schemas.microsoft.com/office/drawing/2014/main" id="{93FF9801-647E-4F8A-B66F-5B992380E1BE}"/>
              </a:ext>
            </a:extLst>
          </p:cNvPr>
          <p:cNvGrpSpPr/>
          <p:nvPr/>
        </p:nvGrpSpPr>
        <p:grpSpPr>
          <a:xfrm>
            <a:off x="8748640" y="1848840"/>
            <a:ext cx="1005480" cy="1179720"/>
            <a:chOff x="8748640" y="1848840"/>
            <a:chExt cx="1005480" cy="1179720"/>
          </a:xfrm>
        </p:grpSpPr>
        <mc:AlternateContent xmlns:mc="http://schemas.openxmlformats.org/markup-compatibility/2006" xmlns:p14="http://schemas.microsoft.com/office/powerpoint/2010/main">
          <mc:Choice Requires="p14">
            <p:contentPart p14:bwMode="auto" r:id="rId34">
              <p14:nvContentPartPr>
                <p14:cNvPr id="43" name="Ink 42">
                  <a:extLst>
                    <a:ext uri="{FF2B5EF4-FFF2-40B4-BE49-F238E27FC236}">
                      <a16:creationId xmlns:a16="http://schemas.microsoft.com/office/drawing/2014/main" id="{F73B89B1-C547-496E-B9B1-9ED0B6AAA6E2}"/>
                    </a:ext>
                  </a:extLst>
                </p14:cNvPr>
                <p14:cNvContentPartPr/>
                <p14:nvPr/>
              </p14:nvContentPartPr>
              <p14:xfrm>
                <a:off x="8748640" y="1848840"/>
                <a:ext cx="283680" cy="1130760"/>
              </p14:xfrm>
            </p:contentPart>
          </mc:Choice>
          <mc:Fallback xmlns="">
            <p:pic>
              <p:nvPicPr>
                <p:cNvPr id="43" name="Ink 42">
                  <a:extLst>
                    <a:ext uri="{FF2B5EF4-FFF2-40B4-BE49-F238E27FC236}">
                      <a16:creationId xmlns:a16="http://schemas.microsoft.com/office/drawing/2014/main" id="{F73B89B1-C547-496E-B9B1-9ED0B6AAA6E2}"/>
                    </a:ext>
                  </a:extLst>
                </p:cNvPr>
                <p:cNvPicPr/>
                <p:nvPr/>
              </p:nvPicPr>
              <p:blipFill>
                <a:blip r:embed="rId35"/>
                <a:stretch>
                  <a:fillRect/>
                </a:stretch>
              </p:blipFill>
              <p:spPr>
                <a:xfrm>
                  <a:off x="8712640" y="1812851"/>
                  <a:ext cx="355320" cy="1202377"/>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44" name="Ink 43">
                  <a:extLst>
                    <a:ext uri="{FF2B5EF4-FFF2-40B4-BE49-F238E27FC236}">
                      <a16:creationId xmlns:a16="http://schemas.microsoft.com/office/drawing/2014/main" id="{2961C4B2-1ECD-43D1-A72B-C898FBC6B390}"/>
                    </a:ext>
                  </a:extLst>
                </p14:cNvPr>
                <p14:cNvContentPartPr/>
                <p14:nvPr/>
              </p14:nvContentPartPr>
              <p14:xfrm>
                <a:off x="8849080" y="2457240"/>
                <a:ext cx="416880" cy="11880"/>
              </p14:xfrm>
            </p:contentPart>
          </mc:Choice>
          <mc:Fallback xmlns="">
            <p:pic>
              <p:nvPicPr>
                <p:cNvPr id="44" name="Ink 43">
                  <a:extLst>
                    <a:ext uri="{FF2B5EF4-FFF2-40B4-BE49-F238E27FC236}">
                      <a16:creationId xmlns:a16="http://schemas.microsoft.com/office/drawing/2014/main" id="{2961C4B2-1ECD-43D1-A72B-C898FBC6B390}"/>
                    </a:ext>
                  </a:extLst>
                </p:cNvPr>
                <p:cNvPicPr/>
                <p:nvPr/>
              </p:nvPicPr>
              <p:blipFill>
                <a:blip r:embed="rId37"/>
                <a:stretch>
                  <a:fillRect/>
                </a:stretch>
              </p:blipFill>
              <p:spPr>
                <a:xfrm>
                  <a:off x="8813080" y="2421240"/>
                  <a:ext cx="488520" cy="8352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45" name="Ink 44">
                  <a:extLst>
                    <a:ext uri="{FF2B5EF4-FFF2-40B4-BE49-F238E27FC236}">
                      <a16:creationId xmlns:a16="http://schemas.microsoft.com/office/drawing/2014/main" id="{14ED4566-D27C-4F69-A731-347F6A1AE29E}"/>
                    </a:ext>
                  </a:extLst>
                </p14:cNvPr>
                <p14:cNvContentPartPr/>
                <p14:nvPr/>
              </p14:nvContentPartPr>
              <p14:xfrm>
                <a:off x="9143560" y="1888440"/>
                <a:ext cx="273600" cy="1130040"/>
              </p14:xfrm>
            </p:contentPart>
          </mc:Choice>
          <mc:Fallback xmlns="">
            <p:pic>
              <p:nvPicPr>
                <p:cNvPr id="45" name="Ink 44">
                  <a:extLst>
                    <a:ext uri="{FF2B5EF4-FFF2-40B4-BE49-F238E27FC236}">
                      <a16:creationId xmlns:a16="http://schemas.microsoft.com/office/drawing/2014/main" id="{14ED4566-D27C-4F69-A731-347F6A1AE29E}"/>
                    </a:ext>
                  </a:extLst>
                </p:cNvPr>
                <p:cNvPicPr/>
                <p:nvPr/>
              </p:nvPicPr>
              <p:blipFill>
                <a:blip r:embed="rId39"/>
                <a:stretch>
                  <a:fillRect/>
                </a:stretch>
              </p:blipFill>
              <p:spPr>
                <a:xfrm>
                  <a:off x="9107560" y="1852440"/>
                  <a:ext cx="345240" cy="120168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46" name="Ink 45">
                  <a:extLst>
                    <a:ext uri="{FF2B5EF4-FFF2-40B4-BE49-F238E27FC236}">
                      <a16:creationId xmlns:a16="http://schemas.microsoft.com/office/drawing/2014/main" id="{0F6428DD-DED1-46C7-88F3-459E46390D9E}"/>
                    </a:ext>
                  </a:extLst>
                </p14:cNvPr>
                <p14:cNvContentPartPr/>
                <p14:nvPr/>
              </p14:nvContentPartPr>
              <p14:xfrm>
                <a:off x="9394840" y="2385240"/>
                <a:ext cx="359280" cy="643320"/>
              </p14:xfrm>
            </p:contentPart>
          </mc:Choice>
          <mc:Fallback xmlns="">
            <p:pic>
              <p:nvPicPr>
                <p:cNvPr id="46" name="Ink 45">
                  <a:extLst>
                    <a:ext uri="{FF2B5EF4-FFF2-40B4-BE49-F238E27FC236}">
                      <a16:creationId xmlns:a16="http://schemas.microsoft.com/office/drawing/2014/main" id="{0F6428DD-DED1-46C7-88F3-459E46390D9E}"/>
                    </a:ext>
                  </a:extLst>
                </p:cNvPr>
                <p:cNvPicPr/>
                <p:nvPr/>
              </p:nvPicPr>
              <p:blipFill>
                <a:blip r:embed="rId41"/>
                <a:stretch>
                  <a:fillRect/>
                </a:stretch>
              </p:blipFill>
              <p:spPr>
                <a:xfrm>
                  <a:off x="9358840" y="2349260"/>
                  <a:ext cx="430920" cy="714920"/>
                </a:xfrm>
                <a:prstGeom prst="rect">
                  <a:avLst/>
                </a:prstGeom>
              </p:spPr>
            </p:pic>
          </mc:Fallback>
        </mc:AlternateContent>
      </p:grpSp>
      <p:grpSp>
        <p:nvGrpSpPr>
          <p:cNvPr id="51" name="Group 50">
            <a:extLst>
              <a:ext uri="{FF2B5EF4-FFF2-40B4-BE49-F238E27FC236}">
                <a16:creationId xmlns:a16="http://schemas.microsoft.com/office/drawing/2014/main" id="{0A87169E-18B5-4857-8347-EF24571194D0}"/>
              </a:ext>
            </a:extLst>
          </p:cNvPr>
          <p:cNvGrpSpPr/>
          <p:nvPr/>
        </p:nvGrpSpPr>
        <p:grpSpPr>
          <a:xfrm>
            <a:off x="10006120" y="1704120"/>
            <a:ext cx="1405440" cy="1340280"/>
            <a:chOff x="10006120" y="1704120"/>
            <a:chExt cx="1405440" cy="1340280"/>
          </a:xfrm>
        </p:grpSpPr>
        <mc:AlternateContent xmlns:mc="http://schemas.openxmlformats.org/markup-compatibility/2006" xmlns:p14="http://schemas.microsoft.com/office/powerpoint/2010/main">
          <mc:Choice Requires="p14">
            <p:contentPart p14:bwMode="auto" r:id="rId42">
              <p14:nvContentPartPr>
                <p14:cNvPr id="48" name="Ink 47">
                  <a:extLst>
                    <a:ext uri="{FF2B5EF4-FFF2-40B4-BE49-F238E27FC236}">
                      <a16:creationId xmlns:a16="http://schemas.microsoft.com/office/drawing/2014/main" id="{730A0D69-E547-4D8A-A3D7-4105B85364CE}"/>
                    </a:ext>
                  </a:extLst>
                </p14:cNvPr>
                <p14:cNvContentPartPr/>
                <p14:nvPr/>
              </p14:nvContentPartPr>
              <p14:xfrm>
                <a:off x="10006120" y="2335560"/>
                <a:ext cx="601920" cy="708840"/>
              </p14:xfrm>
            </p:contentPart>
          </mc:Choice>
          <mc:Fallback xmlns="">
            <p:pic>
              <p:nvPicPr>
                <p:cNvPr id="48" name="Ink 47">
                  <a:extLst>
                    <a:ext uri="{FF2B5EF4-FFF2-40B4-BE49-F238E27FC236}">
                      <a16:creationId xmlns:a16="http://schemas.microsoft.com/office/drawing/2014/main" id="{730A0D69-E547-4D8A-A3D7-4105B85364CE}"/>
                    </a:ext>
                  </a:extLst>
                </p:cNvPr>
                <p:cNvPicPr/>
                <p:nvPr/>
              </p:nvPicPr>
              <p:blipFill>
                <a:blip r:embed="rId43"/>
                <a:stretch>
                  <a:fillRect/>
                </a:stretch>
              </p:blipFill>
              <p:spPr>
                <a:xfrm>
                  <a:off x="9970120" y="2299560"/>
                  <a:ext cx="673560" cy="78048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49" name="Ink 48">
                  <a:extLst>
                    <a:ext uri="{FF2B5EF4-FFF2-40B4-BE49-F238E27FC236}">
                      <a16:creationId xmlns:a16="http://schemas.microsoft.com/office/drawing/2014/main" id="{4A3CDF70-41D5-4AB2-90AE-FE0333DD6D63}"/>
                    </a:ext>
                  </a:extLst>
                </p14:cNvPr>
                <p14:cNvContentPartPr/>
                <p14:nvPr/>
              </p14:nvContentPartPr>
              <p14:xfrm>
                <a:off x="10909720" y="1704120"/>
                <a:ext cx="501840" cy="1054080"/>
              </p14:xfrm>
            </p:contentPart>
          </mc:Choice>
          <mc:Fallback xmlns="">
            <p:pic>
              <p:nvPicPr>
                <p:cNvPr id="49" name="Ink 48">
                  <a:extLst>
                    <a:ext uri="{FF2B5EF4-FFF2-40B4-BE49-F238E27FC236}">
                      <a16:creationId xmlns:a16="http://schemas.microsoft.com/office/drawing/2014/main" id="{4A3CDF70-41D5-4AB2-90AE-FE0333DD6D63}"/>
                    </a:ext>
                  </a:extLst>
                </p:cNvPr>
                <p:cNvPicPr/>
                <p:nvPr/>
              </p:nvPicPr>
              <p:blipFill>
                <a:blip r:embed="rId45"/>
                <a:stretch>
                  <a:fillRect/>
                </a:stretch>
              </p:blipFill>
              <p:spPr>
                <a:xfrm>
                  <a:off x="10873720" y="1668132"/>
                  <a:ext cx="573480" cy="1125696"/>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50" name="Ink 49">
                  <a:extLst>
                    <a:ext uri="{FF2B5EF4-FFF2-40B4-BE49-F238E27FC236}">
                      <a16:creationId xmlns:a16="http://schemas.microsoft.com/office/drawing/2014/main" id="{E2902D1A-C4F3-40FB-837F-4A290B9DE01A}"/>
                    </a:ext>
                  </a:extLst>
                </p14:cNvPr>
                <p14:cNvContentPartPr/>
                <p14:nvPr/>
              </p14:nvContentPartPr>
              <p14:xfrm>
                <a:off x="10860400" y="2956200"/>
                <a:ext cx="18720" cy="28080"/>
              </p14:xfrm>
            </p:contentPart>
          </mc:Choice>
          <mc:Fallback xmlns="">
            <p:pic>
              <p:nvPicPr>
                <p:cNvPr id="50" name="Ink 49">
                  <a:extLst>
                    <a:ext uri="{FF2B5EF4-FFF2-40B4-BE49-F238E27FC236}">
                      <a16:creationId xmlns:a16="http://schemas.microsoft.com/office/drawing/2014/main" id="{E2902D1A-C4F3-40FB-837F-4A290B9DE01A}"/>
                    </a:ext>
                  </a:extLst>
                </p:cNvPr>
                <p:cNvPicPr/>
                <p:nvPr/>
              </p:nvPicPr>
              <p:blipFill>
                <a:blip r:embed="rId47"/>
                <a:stretch>
                  <a:fillRect/>
                </a:stretch>
              </p:blipFill>
              <p:spPr>
                <a:xfrm>
                  <a:off x="10824400" y="2919732"/>
                  <a:ext cx="90360" cy="100650"/>
                </a:xfrm>
                <a:prstGeom prst="rect">
                  <a:avLst/>
                </a:prstGeom>
              </p:spPr>
            </p:pic>
          </mc:Fallback>
        </mc:AlternateContent>
      </p:grpSp>
    </p:spTree>
    <p:extLst>
      <p:ext uri="{BB962C8B-B14F-4D97-AF65-F5344CB8AC3E}">
        <p14:creationId xmlns:p14="http://schemas.microsoft.com/office/powerpoint/2010/main" val="237910088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46">
              <a:defRPr/>
            </a:pPr>
            <a:endParaRPr lang="en-US">
              <a:solidFill>
                <a:prstClr val="white"/>
              </a:solidFill>
              <a:latin typeface="Calibri" panose="020F0502020204030204"/>
            </a:endParaRPr>
          </a:p>
        </p:txBody>
      </p:sp>
      <p:pic>
        <p:nvPicPr>
          <p:cNvPr id="3" name="Picture 2" descr="A picture containing bird, outdoor, ostrich&#10;&#10;Description automatically generated">
            <a:extLst>
              <a:ext uri="{FF2B5EF4-FFF2-40B4-BE49-F238E27FC236}">
                <a16:creationId xmlns:a16="http://schemas.microsoft.com/office/drawing/2014/main" id="{40F9C59A-9BBF-4069-858D-F8D640CFD154}"/>
              </a:ext>
            </a:extLst>
          </p:cNvPr>
          <p:cNvPicPr>
            <a:picLocks noChangeAspect="1"/>
          </p:cNvPicPr>
          <p:nvPr/>
        </p:nvPicPr>
        <p:blipFill rotWithShape="1">
          <a:blip r:embed="rId3">
            <a:extLst>
              <a:ext uri="{28A0092B-C50C-407E-A947-70E740481C1C}">
                <a14:useLocalDpi xmlns:a14="http://schemas.microsoft.com/office/drawing/2010/main" val="0"/>
              </a:ext>
            </a:extLst>
          </a:blip>
          <a:srcRect t="15746"/>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8F5AEE66-DEEE-487F-9A65-D905DE73DE83}"/>
              </a:ext>
            </a:extLst>
          </p:cNvPr>
          <p:cNvSpPr/>
          <p:nvPr/>
        </p:nvSpPr>
        <p:spPr>
          <a:xfrm>
            <a:off x="-1497" y="212574"/>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defRPr/>
            </a:pPr>
            <a:r>
              <a:rPr lang="en-GB" sz="3600" b="1" kern="0" dirty="0">
                <a:solidFill>
                  <a:srgbClr val="FFFFFF"/>
                </a:solidFill>
                <a:latin typeface="Arial" panose="020B0604020202020204" pitchFamily="34" charset="0"/>
                <a:cs typeface="Arial" panose="020B0604020202020204" pitchFamily="34" charset="0"/>
                <a:sym typeface="Arial"/>
              </a:rPr>
              <a:t>Confusing performance and satisfaction measures with outcome and impact measures</a:t>
            </a:r>
            <a:endParaRPr sz="3600" b="1" kern="0" dirty="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537286B8-E6C9-45CC-95F2-F4D27339FDBD}"/>
              </a:ext>
            </a:extLst>
          </p:cNvPr>
          <p:cNvSpPr txBox="1"/>
          <p:nvPr/>
        </p:nvSpPr>
        <p:spPr>
          <a:xfrm>
            <a:off x="9668610" y="6491538"/>
            <a:ext cx="1729166" cy="307777"/>
          </a:xfrm>
          <a:prstGeom prst="rect">
            <a:avLst/>
          </a:prstGeom>
          <a:noFill/>
        </p:spPr>
        <p:txBody>
          <a:bodyPr wrap="square" rtlCol="0">
            <a:spAutoFit/>
          </a:bodyPr>
          <a:lstStyle/>
          <a:p>
            <a:pPr defTabSz="914446">
              <a:defRPr/>
            </a:pPr>
            <a:r>
              <a:rPr lang="en-GB" sz="1400" dirty="0">
                <a:solidFill>
                  <a:prstClr val="white"/>
                </a:solidFill>
                <a:latin typeface="Univers Condensed Light" panose="020B0306020202040204" pitchFamily="34" charset="0"/>
              </a:rPr>
              <a:t>Photo: </a:t>
            </a:r>
            <a:r>
              <a:rPr lang="lv-LV" sz="1400" dirty="0">
                <a:solidFill>
                  <a:prstClr val="white"/>
                </a:solidFill>
                <a:latin typeface="Univers Condensed Light" panose="020B0306020202040204" pitchFamily="34" charset="0"/>
              </a:rPr>
              <a:t>bit.ly/3v4BJwK</a:t>
            </a:r>
            <a:endParaRPr lang="en-GB" sz="1400" dirty="0">
              <a:solidFill>
                <a:prstClr val="white"/>
              </a:solidFill>
              <a:latin typeface="Univers Condensed Light" panose="020B0306020202040204" pitchFamily="34" charset="0"/>
            </a:endParaRPr>
          </a:p>
        </p:txBody>
      </p:sp>
    </p:spTree>
    <p:extLst>
      <p:ext uri="{BB962C8B-B14F-4D97-AF65-F5344CB8AC3E}">
        <p14:creationId xmlns:p14="http://schemas.microsoft.com/office/powerpoint/2010/main" val="27057345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13">
            <a:extLst>
              <a:ext uri="{FF2B5EF4-FFF2-40B4-BE49-F238E27FC236}">
                <a16:creationId xmlns:a16="http://schemas.microsoft.com/office/drawing/2014/main" id="{A36D83A6-95B2-432A-98AF-77E074349D3F}"/>
              </a:ext>
            </a:extLst>
          </p:cNvPr>
          <p:cNvSpPr>
            <a:spLocks noGrp="1"/>
          </p:cNvSpPr>
          <p:nvPr>
            <p:ph idx="1"/>
          </p:nvPr>
        </p:nvSpPr>
        <p:spPr>
          <a:xfrm>
            <a:off x="919456" y="3774919"/>
            <a:ext cx="2482854" cy="1856448"/>
          </a:xfrm>
          <a:prstGeom prst="round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ormAutofit/>
          </a:bodyPr>
          <a:lstStyle/>
          <a:p>
            <a:pPr marL="0" indent="0" algn="ctr">
              <a:buNone/>
            </a:pPr>
            <a:r>
              <a:rPr lang="en-GB" sz="2400" b="1" dirty="0">
                <a:solidFill>
                  <a:schemeClr val="accent6"/>
                </a:solidFill>
                <a:latin typeface="Arial" panose="020B0604020202020204" pitchFamily="34" charset="0"/>
                <a:cs typeface="Arial" panose="020B0604020202020204" pitchFamily="34" charset="0"/>
              </a:rPr>
              <a:t>Community and target group needs</a:t>
            </a:r>
            <a:endParaRPr lang="en-GB" sz="2400" dirty="0">
              <a:solidFill>
                <a:prstClr val="black">
                  <a:lumMod val="85000"/>
                  <a:lumOff val="15000"/>
                </a:prstClr>
              </a:solidFill>
              <a:latin typeface="Arial" panose="020B0604020202020204" pitchFamily="34" charset="0"/>
              <a:cs typeface="Arial" panose="020B0604020202020204" pitchFamily="34" charset="0"/>
            </a:endParaRPr>
          </a:p>
        </p:txBody>
      </p:sp>
      <p:sp>
        <p:nvSpPr>
          <p:cNvPr id="5" name="Rectangle: Rounded Corners 11">
            <a:extLst>
              <a:ext uri="{FF2B5EF4-FFF2-40B4-BE49-F238E27FC236}">
                <a16:creationId xmlns:a16="http://schemas.microsoft.com/office/drawing/2014/main" id="{063DC636-C8B6-463E-8D44-E874BA624093}"/>
              </a:ext>
            </a:extLst>
          </p:cNvPr>
          <p:cNvSpPr/>
          <p:nvPr/>
        </p:nvSpPr>
        <p:spPr>
          <a:xfrm>
            <a:off x="3613146" y="3774916"/>
            <a:ext cx="2430663" cy="1856451"/>
          </a:xfrm>
          <a:prstGeom prst="round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23">
              <a:defRPr/>
            </a:pPr>
            <a:r>
              <a:rPr lang="en-GB" sz="2400" b="1" dirty="0">
                <a:solidFill>
                  <a:srgbClr val="70AD47"/>
                </a:solidFill>
                <a:latin typeface="Arial" panose="020B0604020202020204" pitchFamily="34" charset="0"/>
                <a:cs typeface="Arial" panose="020B0604020202020204" pitchFamily="34" charset="0"/>
                <a:sym typeface="Arial"/>
              </a:rPr>
              <a:t>Library activities, projects, programmes</a:t>
            </a:r>
          </a:p>
        </p:txBody>
      </p:sp>
      <p:sp>
        <p:nvSpPr>
          <p:cNvPr id="6" name="Rectangle: Rounded Corners 12">
            <a:extLst>
              <a:ext uri="{FF2B5EF4-FFF2-40B4-BE49-F238E27FC236}">
                <a16:creationId xmlns:a16="http://schemas.microsoft.com/office/drawing/2014/main" id="{5AF1A037-D1D8-4D13-8312-50ADF16D91DA}"/>
              </a:ext>
            </a:extLst>
          </p:cNvPr>
          <p:cNvSpPr/>
          <p:nvPr/>
        </p:nvSpPr>
        <p:spPr>
          <a:xfrm>
            <a:off x="9000527" y="3702757"/>
            <a:ext cx="2428496" cy="1928609"/>
          </a:xfrm>
          <a:prstGeom prst="round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23">
              <a:defRPr/>
            </a:pPr>
            <a:r>
              <a:rPr lang="en-GB" sz="2400" b="1" dirty="0">
                <a:solidFill>
                  <a:srgbClr val="70AD47"/>
                </a:solidFill>
                <a:latin typeface="Arial" panose="020B0604020202020204" pitchFamily="34" charset="0"/>
                <a:cs typeface="Arial" panose="020B0604020202020204" pitchFamily="34" charset="0"/>
                <a:sym typeface="Arial"/>
              </a:rPr>
              <a:t>Outcomes for people and impact on community</a:t>
            </a:r>
            <a:endParaRPr lang="en-GB" sz="2400" dirty="0">
              <a:solidFill>
                <a:prstClr val="black">
                  <a:lumMod val="85000"/>
                  <a:lumOff val="15000"/>
                </a:prstClr>
              </a:solidFill>
              <a:latin typeface="Arial" panose="020B0604020202020204" pitchFamily="34" charset="0"/>
              <a:cs typeface="Arial" panose="020B0604020202020204" pitchFamily="34" charset="0"/>
              <a:sym typeface="Arial"/>
            </a:endParaRPr>
          </a:p>
        </p:txBody>
      </p:sp>
      <p:sp>
        <p:nvSpPr>
          <p:cNvPr id="7" name="Rectangle: Rounded Corners 8">
            <a:extLst>
              <a:ext uri="{FF2B5EF4-FFF2-40B4-BE49-F238E27FC236}">
                <a16:creationId xmlns:a16="http://schemas.microsoft.com/office/drawing/2014/main" id="{C5223824-2D0E-4474-84FE-F6C7AEA3F6B5}"/>
              </a:ext>
            </a:extLst>
          </p:cNvPr>
          <p:cNvSpPr/>
          <p:nvPr/>
        </p:nvSpPr>
        <p:spPr>
          <a:xfrm>
            <a:off x="919456" y="2843566"/>
            <a:ext cx="2482854" cy="729789"/>
          </a:xfrm>
          <a:prstGeom prst="roundRect">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23">
              <a:defRPr/>
            </a:pPr>
            <a:r>
              <a:rPr lang="en-GB" sz="2800" b="1" dirty="0">
                <a:solidFill>
                  <a:prstClr val="white"/>
                </a:solidFill>
                <a:latin typeface="Arial" panose="020B0604020202020204" pitchFamily="34" charset="0"/>
                <a:cs typeface="Arial" panose="020B0604020202020204" pitchFamily="34" charset="0"/>
                <a:sym typeface="Arial"/>
              </a:rPr>
              <a:t>Why?</a:t>
            </a:r>
          </a:p>
        </p:txBody>
      </p:sp>
      <p:sp>
        <p:nvSpPr>
          <p:cNvPr id="8" name="Rectangle: Rounded Corners 10">
            <a:extLst>
              <a:ext uri="{FF2B5EF4-FFF2-40B4-BE49-F238E27FC236}">
                <a16:creationId xmlns:a16="http://schemas.microsoft.com/office/drawing/2014/main" id="{2757D011-56F0-4BFA-AE16-C06D02D5CF16}"/>
              </a:ext>
            </a:extLst>
          </p:cNvPr>
          <p:cNvSpPr/>
          <p:nvPr/>
        </p:nvSpPr>
        <p:spPr>
          <a:xfrm>
            <a:off x="3613146" y="2843565"/>
            <a:ext cx="2430664" cy="729789"/>
          </a:xfrm>
          <a:prstGeom prst="roundRect">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23">
              <a:defRPr/>
            </a:pPr>
            <a:r>
              <a:rPr lang="en-GB" sz="2800" b="1" dirty="0">
                <a:solidFill>
                  <a:prstClr val="white"/>
                </a:solidFill>
                <a:latin typeface="Arial" panose="020B0604020202020204" pitchFamily="34" charset="0"/>
                <a:cs typeface="Arial" panose="020B0604020202020204" pitchFamily="34" charset="0"/>
                <a:sym typeface="Arial"/>
              </a:rPr>
              <a:t>How much?</a:t>
            </a:r>
          </a:p>
        </p:txBody>
      </p:sp>
      <p:sp>
        <p:nvSpPr>
          <p:cNvPr id="9" name="Rectangle: Rounded Corners 9">
            <a:extLst>
              <a:ext uri="{FF2B5EF4-FFF2-40B4-BE49-F238E27FC236}">
                <a16:creationId xmlns:a16="http://schemas.microsoft.com/office/drawing/2014/main" id="{4257500D-40C0-45B7-BB1D-DBC04C8DCCC4}"/>
              </a:ext>
            </a:extLst>
          </p:cNvPr>
          <p:cNvSpPr/>
          <p:nvPr/>
        </p:nvSpPr>
        <p:spPr>
          <a:xfrm>
            <a:off x="9000527" y="2807485"/>
            <a:ext cx="2428496" cy="729789"/>
          </a:xfrm>
          <a:prstGeom prst="roundRect">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23">
              <a:defRPr/>
            </a:pPr>
            <a:r>
              <a:rPr lang="en-GB" sz="2800" b="1" dirty="0">
                <a:solidFill>
                  <a:prstClr val="white"/>
                </a:solidFill>
                <a:latin typeface="Arial" panose="020B0604020202020204" pitchFamily="34" charset="0"/>
                <a:cs typeface="Arial" panose="020B0604020202020204" pitchFamily="34" charset="0"/>
                <a:sym typeface="Arial"/>
              </a:rPr>
              <a:t>So what?</a:t>
            </a:r>
          </a:p>
        </p:txBody>
      </p:sp>
      <p:sp>
        <p:nvSpPr>
          <p:cNvPr id="10" name="Rectangle: Rounded Corners 14">
            <a:extLst>
              <a:ext uri="{FF2B5EF4-FFF2-40B4-BE49-F238E27FC236}">
                <a16:creationId xmlns:a16="http://schemas.microsoft.com/office/drawing/2014/main" id="{20620D86-2341-42B2-9324-256AD3D13665}"/>
              </a:ext>
            </a:extLst>
          </p:cNvPr>
          <p:cNvSpPr/>
          <p:nvPr/>
        </p:nvSpPr>
        <p:spPr>
          <a:xfrm>
            <a:off x="919456" y="1596749"/>
            <a:ext cx="2482854" cy="1045253"/>
          </a:xfrm>
          <a:prstGeom prst="roundRect">
            <a:avLst/>
          </a:prstGeom>
          <a:solidFill>
            <a:srgbClr val="2F866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23">
              <a:defRPr/>
            </a:pPr>
            <a:r>
              <a:rPr lang="en-GB" sz="2400" b="1" dirty="0">
                <a:solidFill>
                  <a:prstClr val="white"/>
                </a:solidFill>
                <a:latin typeface="Arial" panose="020B0604020202020204" pitchFamily="34" charset="0"/>
                <a:cs typeface="Arial" panose="020B0604020202020204" pitchFamily="34" charset="0"/>
                <a:sym typeface="Arial"/>
              </a:rPr>
              <a:t>Community &amp; needs data</a:t>
            </a:r>
          </a:p>
        </p:txBody>
      </p:sp>
      <p:sp>
        <p:nvSpPr>
          <p:cNvPr id="11" name="Rectangle: Rounded Corners 16">
            <a:extLst>
              <a:ext uri="{FF2B5EF4-FFF2-40B4-BE49-F238E27FC236}">
                <a16:creationId xmlns:a16="http://schemas.microsoft.com/office/drawing/2014/main" id="{91F8F0CD-44F4-47DA-B350-CEBE8F8B9832}"/>
              </a:ext>
            </a:extLst>
          </p:cNvPr>
          <p:cNvSpPr/>
          <p:nvPr/>
        </p:nvSpPr>
        <p:spPr>
          <a:xfrm>
            <a:off x="3613146" y="1596750"/>
            <a:ext cx="2430664" cy="1045253"/>
          </a:xfrm>
          <a:prstGeom prst="roundRect">
            <a:avLst/>
          </a:prstGeom>
          <a:solidFill>
            <a:srgbClr val="2F866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23">
              <a:defRPr/>
            </a:pPr>
            <a:r>
              <a:rPr lang="en-GB" sz="2400" b="1" dirty="0">
                <a:solidFill>
                  <a:prstClr val="white"/>
                </a:solidFill>
                <a:latin typeface="Arial" panose="020B0604020202020204" pitchFamily="34" charset="0"/>
                <a:cs typeface="Arial" panose="020B0604020202020204" pitchFamily="34" charset="0"/>
                <a:sym typeface="Arial"/>
              </a:rPr>
              <a:t>Performance data</a:t>
            </a:r>
          </a:p>
        </p:txBody>
      </p:sp>
      <p:sp>
        <p:nvSpPr>
          <p:cNvPr id="12" name="Rectangle: Rounded Corners 15">
            <a:extLst>
              <a:ext uri="{FF2B5EF4-FFF2-40B4-BE49-F238E27FC236}">
                <a16:creationId xmlns:a16="http://schemas.microsoft.com/office/drawing/2014/main" id="{46E44190-97B9-4970-8F57-0EB67B66FA9D}"/>
              </a:ext>
            </a:extLst>
          </p:cNvPr>
          <p:cNvSpPr/>
          <p:nvPr/>
        </p:nvSpPr>
        <p:spPr>
          <a:xfrm>
            <a:off x="8946169" y="1596749"/>
            <a:ext cx="2482855" cy="1045253"/>
          </a:xfrm>
          <a:prstGeom prst="roundRect">
            <a:avLst/>
          </a:prstGeom>
          <a:solidFill>
            <a:srgbClr val="2F866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23">
              <a:defRPr/>
            </a:pPr>
            <a:r>
              <a:rPr lang="en-GB" sz="2400" b="1" dirty="0">
                <a:solidFill>
                  <a:prstClr val="white"/>
                </a:solidFill>
                <a:latin typeface="Arial" panose="020B0604020202020204" pitchFamily="34" charset="0"/>
                <a:cs typeface="Arial" panose="020B0604020202020204" pitchFamily="34" charset="0"/>
                <a:sym typeface="Arial"/>
              </a:rPr>
              <a:t>Outcomes data</a:t>
            </a:r>
          </a:p>
        </p:txBody>
      </p:sp>
      <p:sp>
        <p:nvSpPr>
          <p:cNvPr id="13" name="Rectangle: Rounded Corners 11">
            <a:extLst>
              <a:ext uri="{FF2B5EF4-FFF2-40B4-BE49-F238E27FC236}">
                <a16:creationId xmlns:a16="http://schemas.microsoft.com/office/drawing/2014/main" id="{95C2995C-2B7C-42C5-8673-AD33819C18B7}"/>
              </a:ext>
            </a:extLst>
          </p:cNvPr>
          <p:cNvSpPr/>
          <p:nvPr/>
        </p:nvSpPr>
        <p:spPr>
          <a:xfrm>
            <a:off x="6280741" y="3744660"/>
            <a:ext cx="2482853" cy="1886707"/>
          </a:xfrm>
          <a:prstGeom prst="round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23">
              <a:defRPr/>
            </a:pPr>
            <a:r>
              <a:rPr lang="en-GB" sz="2400" b="1" dirty="0">
                <a:solidFill>
                  <a:srgbClr val="70AD47"/>
                </a:solidFill>
                <a:latin typeface="Arial" panose="020B0604020202020204" pitchFamily="34" charset="0"/>
                <a:cs typeface="Arial" panose="020B0604020202020204" pitchFamily="34" charset="0"/>
                <a:sym typeface="Arial"/>
              </a:rPr>
              <a:t>Satisfaction of users and participants</a:t>
            </a:r>
          </a:p>
        </p:txBody>
      </p:sp>
      <p:sp>
        <p:nvSpPr>
          <p:cNvPr id="15" name="Rectangle: Rounded Corners 10">
            <a:extLst>
              <a:ext uri="{FF2B5EF4-FFF2-40B4-BE49-F238E27FC236}">
                <a16:creationId xmlns:a16="http://schemas.microsoft.com/office/drawing/2014/main" id="{29E340CA-2592-4709-BEC6-C50E36797581}"/>
              </a:ext>
            </a:extLst>
          </p:cNvPr>
          <p:cNvSpPr/>
          <p:nvPr/>
        </p:nvSpPr>
        <p:spPr>
          <a:xfrm>
            <a:off x="6280742" y="2843564"/>
            <a:ext cx="2482855" cy="729789"/>
          </a:xfrm>
          <a:prstGeom prst="roundRect">
            <a:avLst/>
          </a:prstGeom>
          <a:solidFill>
            <a:srgbClr val="92D050"/>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23">
              <a:defRPr/>
            </a:pPr>
            <a:r>
              <a:rPr lang="en-GB" sz="2800" b="1" dirty="0">
                <a:solidFill>
                  <a:prstClr val="white"/>
                </a:solidFill>
                <a:latin typeface="Arial" panose="020B0604020202020204" pitchFamily="34" charset="0"/>
                <a:cs typeface="Arial" panose="020B0604020202020204" pitchFamily="34" charset="0"/>
                <a:sym typeface="Arial"/>
              </a:rPr>
              <a:t>How well?</a:t>
            </a:r>
          </a:p>
        </p:txBody>
      </p:sp>
      <p:sp>
        <p:nvSpPr>
          <p:cNvPr id="16" name="Rectangle: Rounded Corners 16">
            <a:extLst>
              <a:ext uri="{FF2B5EF4-FFF2-40B4-BE49-F238E27FC236}">
                <a16:creationId xmlns:a16="http://schemas.microsoft.com/office/drawing/2014/main" id="{DB435324-F9F6-4F0F-9992-54413FC8A381}"/>
              </a:ext>
            </a:extLst>
          </p:cNvPr>
          <p:cNvSpPr/>
          <p:nvPr/>
        </p:nvSpPr>
        <p:spPr>
          <a:xfrm>
            <a:off x="6254648" y="1596749"/>
            <a:ext cx="2482855" cy="1045253"/>
          </a:xfrm>
          <a:prstGeom prst="roundRect">
            <a:avLst/>
          </a:prstGeom>
          <a:solidFill>
            <a:srgbClr val="2F866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23">
              <a:defRPr/>
            </a:pPr>
            <a:r>
              <a:rPr lang="en-GB" sz="2400" b="1" dirty="0">
                <a:solidFill>
                  <a:prstClr val="white"/>
                </a:solidFill>
                <a:latin typeface="Arial" panose="020B0604020202020204" pitchFamily="34" charset="0"/>
                <a:cs typeface="Arial" panose="020B0604020202020204" pitchFamily="34" charset="0"/>
                <a:sym typeface="Arial"/>
              </a:rPr>
              <a:t>Satisfaction data</a:t>
            </a:r>
          </a:p>
        </p:txBody>
      </p:sp>
      <p:sp>
        <p:nvSpPr>
          <p:cNvPr id="17" name="TextBox 5">
            <a:extLst>
              <a:ext uri="{FF2B5EF4-FFF2-40B4-BE49-F238E27FC236}">
                <a16:creationId xmlns:a16="http://schemas.microsoft.com/office/drawing/2014/main" id="{5D7AE05C-9C9B-B497-4048-0177E66C4393}"/>
              </a:ext>
            </a:extLst>
          </p:cNvPr>
          <p:cNvSpPr txBox="1"/>
          <p:nvPr/>
        </p:nvSpPr>
        <p:spPr>
          <a:xfrm>
            <a:off x="807545" y="480305"/>
            <a:ext cx="10946391" cy="677108"/>
          </a:xfrm>
          <a:prstGeom prst="rect">
            <a:avLst/>
          </a:prstGeom>
        </p:spPr>
        <p:txBody>
          <a:bodyPr wrap="square" lIns="0" tIns="0" rIns="0" bIns="0" rtlCol="0" anchor="t">
            <a:spAutoFit/>
          </a:bodyPr>
          <a:lstStyle/>
          <a:p>
            <a:pPr algn="ctr">
              <a:spcBef>
                <a:spcPts val="600"/>
              </a:spcBef>
              <a:spcAft>
                <a:spcPts val="600"/>
              </a:spcAft>
            </a:pPr>
            <a:r>
              <a:rPr lang="en-US" sz="4400" spc="210" dirty="0">
                <a:solidFill>
                  <a:schemeClr val="tx1">
                    <a:lumMod val="75000"/>
                    <a:lumOff val="25000"/>
                  </a:schemeClr>
                </a:solidFill>
                <a:latin typeface="Arial Black" panose="020B0604020202020204" pitchFamily="34" charset="0"/>
              </a:rPr>
              <a:t>Shortly about measures</a:t>
            </a:r>
          </a:p>
        </p:txBody>
      </p:sp>
      <p:grpSp>
        <p:nvGrpSpPr>
          <p:cNvPr id="18" name="Group 7">
            <a:extLst>
              <a:ext uri="{FF2B5EF4-FFF2-40B4-BE49-F238E27FC236}">
                <a16:creationId xmlns:a16="http://schemas.microsoft.com/office/drawing/2014/main" id="{4F303010-6F46-0BB8-0CBF-A9A40A5FBA8E}"/>
              </a:ext>
            </a:extLst>
          </p:cNvPr>
          <p:cNvGrpSpPr/>
          <p:nvPr/>
        </p:nvGrpSpPr>
        <p:grpSpPr>
          <a:xfrm rot="14993752" flipH="1">
            <a:off x="10000949" y="3653021"/>
            <a:ext cx="1441889" cy="5998533"/>
            <a:chOff x="0" y="0"/>
            <a:chExt cx="3422705" cy="14540791"/>
          </a:xfrm>
        </p:grpSpPr>
        <p:sp>
          <p:nvSpPr>
            <p:cNvPr id="19" name="AutoShape 8">
              <a:extLst>
                <a:ext uri="{FF2B5EF4-FFF2-40B4-BE49-F238E27FC236}">
                  <a16:creationId xmlns:a16="http://schemas.microsoft.com/office/drawing/2014/main" id="{E99C54DE-CF2D-5B3F-9A78-3B6A53A72F5A}"/>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20" name="AutoShape 9">
              <a:extLst>
                <a:ext uri="{FF2B5EF4-FFF2-40B4-BE49-F238E27FC236}">
                  <a16:creationId xmlns:a16="http://schemas.microsoft.com/office/drawing/2014/main" id="{31448184-7E5B-D033-E145-518B17ABBA2C}"/>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21" name="AutoShape 10">
              <a:extLst>
                <a:ext uri="{FF2B5EF4-FFF2-40B4-BE49-F238E27FC236}">
                  <a16:creationId xmlns:a16="http://schemas.microsoft.com/office/drawing/2014/main" id="{EB2C8033-0929-47B6-5EED-9182187664AD}"/>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133850466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46"/>
            <a:endParaRPr lang="en-US">
              <a:solidFill>
                <a:prstClr val="white"/>
              </a:solidFill>
              <a:latin typeface="Calibri" panose="020F0502020204030204"/>
            </a:endParaRPr>
          </a:p>
        </p:txBody>
      </p:sp>
      <p:pic>
        <p:nvPicPr>
          <p:cNvPr id="3" name="Picture 2" descr="A picture containing ground, outdoor, group&#10;&#10;Description automatically generated">
            <a:extLst>
              <a:ext uri="{FF2B5EF4-FFF2-40B4-BE49-F238E27FC236}">
                <a16:creationId xmlns:a16="http://schemas.microsoft.com/office/drawing/2014/main" id="{DDB74439-EF56-4080-B7F1-9B2F8ACE865F}"/>
              </a:ext>
            </a:extLst>
          </p:cNvPr>
          <p:cNvPicPr>
            <a:picLocks noChangeAspect="1"/>
          </p:cNvPicPr>
          <p:nvPr/>
        </p:nvPicPr>
        <p:blipFill rotWithShape="1">
          <a:blip r:embed="rId3">
            <a:extLst>
              <a:ext uri="{28A0092B-C50C-407E-A947-70E740481C1C}">
                <a14:useLocalDpi xmlns:a14="http://schemas.microsoft.com/office/drawing/2010/main" val="0"/>
              </a:ext>
            </a:extLst>
          </a:blip>
          <a:srcRect l="426" r="-1" b="-1"/>
          <a:stretch/>
        </p:blipFill>
        <p:spPr>
          <a:xfrm>
            <a:off x="20" y="1282"/>
            <a:ext cx="12191980" cy="6856718"/>
          </a:xfrm>
          <a:prstGeom prst="rect">
            <a:avLst/>
          </a:prstGeom>
        </p:spPr>
      </p:pic>
      <p:sp>
        <p:nvSpPr>
          <p:cNvPr id="5" name="Google Shape;78;p15">
            <a:extLst>
              <a:ext uri="{FF2B5EF4-FFF2-40B4-BE49-F238E27FC236}">
                <a16:creationId xmlns:a16="http://schemas.microsoft.com/office/drawing/2014/main" id="{7E5F6DF4-DE25-4062-A5C5-167870B990D7}"/>
              </a:ext>
            </a:extLst>
          </p:cNvPr>
          <p:cNvSpPr/>
          <p:nvPr/>
        </p:nvSpPr>
        <p:spPr>
          <a:xfrm>
            <a:off x="28" y="5030381"/>
            <a:ext cx="12191973" cy="1344800"/>
          </a:xfrm>
          <a:prstGeom prst="rect">
            <a:avLst/>
          </a:prstGeom>
          <a:solidFill>
            <a:schemeClr val="accent6">
              <a:lumMod val="75000"/>
              <a:alpha val="30170"/>
            </a:schemeClr>
          </a:solidFill>
          <a:ln>
            <a:noFill/>
          </a:ln>
        </p:spPr>
        <p:txBody>
          <a:bodyPr spcFirstLastPara="1" wrap="square" lIns="121900" tIns="121900" rIns="121900" bIns="121900" anchor="ctr" anchorCtr="0">
            <a:noAutofit/>
          </a:bodyPr>
          <a:lstStyle/>
          <a:p>
            <a:pPr algn="ctr" defTabSz="1219231">
              <a:buClr>
                <a:srgbClr val="000000"/>
              </a:buClr>
            </a:pPr>
            <a:r>
              <a:rPr lang="en-GB" sz="3600" b="1" kern="0" dirty="0">
                <a:solidFill>
                  <a:srgbClr val="FFFFFF"/>
                </a:solidFill>
                <a:latin typeface="Arial" panose="020B0604020202020204" pitchFamily="34" charset="0"/>
                <a:cs typeface="Arial" panose="020B0604020202020204" pitchFamily="34" charset="0"/>
                <a:sym typeface="Arial"/>
              </a:rPr>
              <a:t>Having a role responsible for managing library’s measures</a:t>
            </a:r>
            <a:endParaRPr sz="3600" b="1" kern="0" dirty="0">
              <a:solidFill>
                <a:srgbClr val="FFFFFF"/>
              </a:solidFill>
              <a:latin typeface="Arial" panose="020B0604020202020204" pitchFamily="34" charset="0"/>
              <a:cs typeface="Arial" panose="020B0604020202020204" pitchFamily="34" charset="0"/>
              <a:sym typeface="Arial"/>
            </a:endParaRPr>
          </a:p>
        </p:txBody>
      </p:sp>
      <p:sp>
        <p:nvSpPr>
          <p:cNvPr id="6" name="TextBox 5">
            <a:extLst>
              <a:ext uri="{FF2B5EF4-FFF2-40B4-BE49-F238E27FC236}">
                <a16:creationId xmlns:a16="http://schemas.microsoft.com/office/drawing/2014/main" id="{8DEB4374-9FCA-4B3E-AEBE-E75F959AD907}"/>
              </a:ext>
            </a:extLst>
          </p:cNvPr>
          <p:cNvSpPr txBox="1"/>
          <p:nvPr/>
        </p:nvSpPr>
        <p:spPr>
          <a:xfrm>
            <a:off x="10462834" y="6462702"/>
            <a:ext cx="1729166" cy="307777"/>
          </a:xfrm>
          <a:prstGeom prst="rect">
            <a:avLst/>
          </a:prstGeom>
          <a:noFill/>
        </p:spPr>
        <p:txBody>
          <a:bodyPr wrap="square" rtlCol="0">
            <a:spAutoFit/>
          </a:bodyPr>
          <a:lstStyle/>
          <a:p>
            <a:pPr defTabSz="914446"/>
            <a:r>
              <a:rPr lang="en-GB" sz="1400" dirty="0">
                <a:solidFill>
                  <a:prstClr val="black">
                    <a:lumMod val="75000"/>
                    <a:lumOff val="25000"/>
                  </a:prstClr>
                </a:solidFill>
                <a:latin typeface="Univers Condensed Light" panose="020B0306020202040204" pitchFamily="34" charset="0"/>
              </a:rPr>
              <a:t>Photo: </a:t>
            </a:r>
            <a:r>
              <a:rPr lang="lv-LV" sz="1400" dirty="0">
                <a:solidFill>
                  <a:prstClr val="black">
                    <a:lumMod val="75000"/>
                    <a:lumOff val="25000"/>
                  </a:prstClr>
                </a:solidFill>
                <a:latin typeface="Univers Condensed Light" panose="020B0306020202040204" pitchFamily="34" charset="0"/>
              </a:rPr>
              <a:t>bit.ly/3v4Yd0D</a:t>
            </a:r>
            <a:endParaRPr lang="en-GB" sz="1400" dirty="0">
              <a:solidFill>
                <a:prstClr val="black">
                  <a:lumMod val="75000"/>
                  <a:lumOff val="25000"/>
                </a:prstClr>
              </a:solidFill>
              <a:latin typeface="Univers Condensed Light" panose="020B0306020202040204" pitchFamily="34" charset="0"/>
            </a:endParaRPr>
          </a:p>
        </p:txBody>
      </p:sp>
    </p:spTree>
    <p:extLst>
      <p:ext uri="{BB962C8B-B14F-4D97-AF65-F5344CB8AC3E}">
        <p14:creationId xmlns:p14="http://schemas.microsoft.com/office/powerpoint/2010/main" val="218197234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hand holding a card&#10;&#10;Description automatically generated with medium confidence">
            <a:extLst>
              <a:ext uri="{FF2B5EF4-FFF2-40B4-BE49-F238E27FC236}">
                <a16:creationId xmlns:a16="http://schemas.microsoft.com/office/drawing/2014/main" id="{2BB471B2-4157-4D46-93C0-8136F4D8BDB1}"/>
              </a:ext>
            </a:extLst>
          </p:cNvPr>
          <p:cNvPicPr>
            <a:picLocks noChangeAspect="1"/>
          </p:cNvPicPr>
          <p:nvPr/>
        </p:nvPicPr>
        <p:blipFill rotWithShape="1">
          <a:blip r:embed="rId3"/>
          <a:srcRect t="12002" b="3092"/>
          <a:stretch/>
        </p:blipFill>
        <p:spPr>
          <a:xfrm>
            <a:off x="28" y="14"/>
            <a:ext cx="12191973" cy="6857987"/>
          </a:xfrm>
          <a:prstGeom prst="rect">
            <a:avLst/>
          </a:prstGeom>
          <a:noFill/>
        </p:spPr>
      </p:pic>
      <p:sp>
        <p:nvSpPr>
          <p:cNvPr id="6" name="Google Shape;78;p15">
            <a:extLst>
              <a:ext uri="{FF2B5EF4-FFF2-40B4-BE49-F238E27FC236}">
                <a16:creationId xmlns:a16="http://schemas.microsoft.com/office/drawing/2014/main" id="{5EF7315B-A844-43BB-8EC9-5B2A5454DFFA}"/>
              </a:ext>
            </a:extLst>
          </p:cNvPr>
          <p:cNvSpPr/>
          <p:nvPr/>
        </p:nvSpPr>
        <p:spPr>
          <a:xfrm>
            <a:off x="28" y="4378512"/>
            <a:ext cx="12191973" cy="1344800"/>
          </a:xfrm>
          <a:prstGeom prst="rect">
            <a:avLst/>
          </a:prstGeom>
          <a:solidFill>
            <a:srgbClr val="005232">
              <a:alpha val="30170"/>
            </a:srgbClr>
          </a:solidFill>
          <a:ln>
            <a:noFill/>
          </a:ln>
        </p:spPr>
        <p:txBody>
          <a:bodyPr spcFirstLastPara="1" wrap="square" lIns="121900" tIns="121900" rIns="121900" bIns="121900" anchor="ctr" anchorCtr="0">
            <a:noAutofit/>
          </a:bodyPr>
          <a:lstStyle/>
          <a:p>
            <a:pPr algn="ctr" defTabSz="609630"/>
            <a:r>
              <a:rPr lang="en-GB" sz="3600" b="1" dirty="0">
                <a:solidFill>
                  <a:prstClr val="white"/>
                </a:solidFill>
                <a:latin typeface="Arial" panose="020B0604020202020204" pitchFamily="34" charset="0"/>
                <a:cs typeface="Arial" panose="020B0604020202020204" pitchFamily="34" charset="0"/>
              </a:rPr>
              <a:t>		    Positioning our actions for impact – How?</a:t>
            </a:r>
          </a:p>
        </p:txBody>
      </p:sp>
      <p:sp>
        <p:nvSpPr>
          <p:cNvPr id="8" name="TextBox 7">
            <a:extLst>
              <a:ext uri="{FF2B5EF4-FFF2-40B4-BE49-F238E27FC236}">
                <a16:creationId xmlns:a16="http://schemas.microsoft.com/office/drawing/2014/main" id="{E2B627CF-A78D-45D2-82EF-B1E157212376}"/>
              </a:ext>
            </a:extLst>
          </p:cNvPr>
          <p:cNvSpPr txBox="1"/>
          <p:nvPr/>
        </p:nvSpPr>
        <p:spPr>
          <a:xfrm>
            <a:off x="119028" y="6429442"/>
            <a:ext cx="1772119" cy="307777"/>
          </a:xfrm>
          <a:prstGeom prst="rect">
            <a:avLst/>
          </a:prstGeom>
          <a:noFill/>
        </p:spPr>
        <p:txBody>
          <a:bodyPr wrap="square" rtlCol="0">
            <a:spAutoFit/>
          </a:bodyPr>
          <a:lstStyle/>
          <a:p>
            <a:pPr defTabSz="609630"/>
            <a:r>
              <a:rPr lang="lv-LV" sz="1400" dirty="0">
                <a:solidFill>
                  <a:prstClr val="white"/>
                </a:solidFill>
                <a:latin typeface="Univers Condensed" panose="020B0506020202050204" pitchFamily="34" charset="0"/>
              </a:rPr>
              <a:t>Photo: bit.ly/3lV3Qu6</a:t>
            </a:r>
            <a:endParaRPr lang="en-GB" sz="1400" dirty="0">
              <a:solidFill>
                <a:prstClr val="white"/>
              </a:solidFill>
              <a:latin typeface="Univers Condensed" panose="020B0506020202050204" pitchFamily="34" charset="0"/>
            </a:endParaRPr>
          </a:p>
        </p:txBody>
      </p:sp>
    </p:spTree>
    <p:extLst>
      <p:ext uri="{BB962C8B-B14F-4D97-AF65-F5344CB8AC3E}">
        <p14:creationId xmlns:p14="http://schemas.microsoft.com/office/powerpoint/2010/main" val="190077440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099" y="6430164"/>
            <a:ext cx="2133600" cy="307777"/>
          </a:xfrm>
          <a:prstGeom prst="rect">
            <a:avLst/>
          </a:prstGeom>
          <a:noFill/>
        </p:spPr>
        <p:txBody>
          <a:bodyPr wrap="square" rtlCol="0">
            <a:spAutoFit/>
          </a:bodyPr>
          <a:lstStyle/>
          <a:p>
            <a:pPr defTabSz="914446">
              <a:defRPr/>
            </a:pPr>
            <a:r>
              <a:rPr lang="lv-LV" sz="1400" dirty="0">
                <a:solidFill>
                  <a:prstClr val="white"/>
                </a:solidFill>
                <a:latin typeface="Univers Condensed Light" panose="020B0306020202040204" pitchFamily="34" charset="0"/>
              </a:rPr>
              <a:t>Photo:</a:t>
            </a:r>
            <a:r>
              <a:rPr lang="en-GB" sz="1400" dirty="0">
                <a:solidFill>
                  <a:prstClr val="white"/>
                </a:solidFill>
                <a:latin typeface="Univers Condensed Light" panose="020B0306020202040204" pitchFamily="34" charset="0"/>
              </a:rPr>
              <a:t> </a:t>
            </a:r>
            <a:r>
              <a:rPr lang="lv-LV" sz="1400" dirty="0">
                <a:solidFill>
                  <a:prstClr val="white"/>
                </a:solidFill>
                <a:latin typeface="Univers Condensed Light" panose="020B0306020202040204" pitchFamily="34" charset="0"/>
              </a:rPr>
              <a:t>bit.ly/3AsNVIU</a:t>
            </a:r>
            <a:endParaRPr lang="en-GB" sz="1400" dirty="0">
              <a:solidFill>
                <a:prstClr val="white"/>
              </a:solidFill>
              <a:latin typeface="Univers Condensed Light" panose="020B0306020202040204" pitchFamily="34" charset="0"/>
            </a:endParaRPr>
          </a:p>
        </p:txBody>
      </p:sp>
      <p:grpSp>
        <p:nvGrpSpPr>
          <p:cNvPr id="30" name="Group 29">
            <a:extLst>
              <a:ext uri="{FF2B5EF4-FFF2-40B4-BE49-F238E27FC236}">
                <a16:creationId xmlns:a16="http://schemas.microsoft.com/office/drawing/2014/main" id="{66479D08-BD5F-492F-9C3D-FB54016D2D34}"/>
              </a:ext>
            </a:extLst>
          </p:cNvPr>
          <p:cNvGrpSpPr/>
          <p:nvPr/>
        </p:nvGrpSpPr>
        <p:grpSpPr>
          <a:xfrm>
            <a:off x="1408964" y="1401528"/>
            <a:ext cx="9374074" cy="806246"/>
            <a:chOff x="1236899" y="884903"/>
            <a:chExt cx="9374074" cy="806246"/>
          </a:xfrm>
        </p:grpSpPr>
        <p:sp>
          <p:nvSpPr>
            <p:cNvPr id="31" name="Rectangle: Rounded Corners 30">
              <a:extLst>
                <a:ext uri="{FF2B5EF4-FFF2-40B4-BE49-F238E27FC236}">
                  <a16:creationId xmlns:a16="http://schemas.microsoft.com/office/drawing/2014/main" id="{19FBAA93-94DC-4F5C-A682-C61FFEF8D24C}"/>
                </a:ext>
              </a:extLst>
            </p:cNvPr>
            <p:cNvSpPr/>
            <p:nvPr/>
          </p:nvSpPr>
          <p:spPr>
            <a:xfrm>
              <a:off x="1236899" y="884903"/>
              <a:ext cx="191728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3200" dirty="0">
                  <a:solidFill>
                    <a:prstClr val="black">
                      <a:lumMod val="85000"/>
                      <a:lumOff val="15000"/>
                    </a:prstClr>
                  </a:solidFill>
                  <a:latin typeface="Univers Condensed" panose="020B0506020202050204" pitchFamily="34" charset="0"/>
                </a:rPr>
                <a:t>Inputs</a:t>
              </a:r>
            </a:p>
          </p:txBody>
        </p:sp>
        <p:sp>
          <p:nvSpPr>
            <p:cNvPr id="32" name="Rectangle: Rounded Corners 31">
              <a:extLst>
                <a:ext uri="{FF2B5EF4-FFF2-40B4-BE49-F238E27FC236}">
                  <a16:creationId xmlns:a16="http://schemas.microsoft.com/office/drawing/2014/main" id="{B5BAEBCF-838D-45A6-8533-7F8746721ABF}"/>
                </a:ext>
              </a:extLst>
            </p:cNvPr>
            <p:cNvSpPr/>
            <p:nvPr/>
          </p:nvSpPr>
          <p:spPr>
            <a:xfrm>
              <a:off x="3722493" y="884903"/>
              <a:ext cx="191729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3200" dirty="0">
                  <a:solidFill>
                    <a:prstClr val="black">
                      <a:lumMod val="85000"/>
                      <a:lumOff val="15000"/>
                    </a:prstClr>
                  </a:solidFill>
                  <a:latin typeface="Univers Condensed" panose="020B0506020202050204" pitchFamily="34" charset="0"/>
                </a:rPr>
                <a:t>Outputs</a:t>
              </a:r>
            </a:p>
          </p:txBody>
        </p:sp>
        <p:sp>
          <p:nvSpPr>
            <p:cNvPr id="33" name="Rectangle: Rounded Corners 32">
              <a:extLst>
                <a:ext uri="{FF2B5EF4-FFF2-40B4-BE49-F238E27FC236}">
                  <a16:creationId xmlns:a16="http://schemas.microsoft.com/office/drawing/2014/main" id="{39D7D712-28A1-420E-80DA-BD0447F2DF8E}"/>
                </a:ext>
              </a:extLst>
            </p:cNvPr>
            <p:cNvSpPr/>
            <p:nvPr/>
          </p:nvSpPr>
          <p:spPr>
            <a:xfrm>
              <a:off x="6208088" y="884903"/>
              <a:ext cx="191729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3200" dirty="0">
                  <a:solidFill>
                    <a:prstClr val="black">
                      <a:lumMod val="85000"/>
                      <a:lumOff val="15000"/>
                    </a:prstClr>
                  </a:solidFill>
                  <a:latin typeface="Univers Condensed" panose="020B0506020202050204" pitchFamily="34" charset="0"/>
                </a:rPr>
                <a:t>Outcomes</a:t>
              </a:r>
            </a:p>
          </p:txBody>
        </p:sp>
        <p:sp>
          <p:nvSpPr>
            <p:cNvPr id="34" name="Rectangle: Rounded Corners 33">
              <a:extLst>
                <a:ext uri="{FF2B5EF4-FFF2-40B4-BE49-F238E27FC236}">
                  <a16:creationId xmlns:a16="http://schemas.microsoft.com/office/drawing/2014/main" id="{8618386A-7384-485A-A718-9C05E5D383A8}"/>
                </a:ext>
              </a:extLst>
            </p:cNvPr>
            <p:cNvSpPr/>
            <p:nvPr/>
          </p:nvSpPr>
          <p:spPr>
            <a:xfrm>
              <a:off x="8693683" y="884903"/>
              <a:ext cx="191729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3200" dirty="0">
                  <a:solidFill>
                    <a:prstClr val="black">
                      <a:lumMod val="85000"/>
                      <a:lumOff val="15000"/>
                    </a:prstClr>
                  </a:solidFill>
                  <a:latin typeface="Univers Condensed" panose="020B0506020202050204" pitchFamily="34" charset="0"/>
                </a:rPr>
                <a:t>Impact</a:t>
              </a:r>
            </a:p>
          </p:txBody>
        </p:sp>
        <p:sp>
          <p:nvSpPr>
            <p:cNvPr id="35" name="Arrow: Right 34">
              <a:extLst>
                <a:ext uri="{FF2B5EF4-FFF2-40B4-BE49-F238E27FC236}">
                  <a16:creationId xmlns:a16="http://schemas.microsoft.com/office/drawing/2014/main" id="{BB9E579B-A9E9-46DE-BF63-AB091A134570}"/>
                </a:ext>
              </a:extLst>
            </p:cNvPr>
            <p:cNvSpPr/>
            <p:nvPr/>
          </p:nvSpPr>
          <p:spPr>
            <a:xfrm>
              <a:off x="3222031" y="1096297"/>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36" name="Arrow: Right 35">
              <a:extLst>
                <a:ext uri="{FF2B5EF4-FFF2-40B4-BE49-F238E27FC236}">
                  <a16:creationId xmlns:a16="http://schemas.microsoft.com/office/drawing/2014/main" id="{04BF5E94-B6A9-4F82-828B-A2288F8D4851}"/>
                </a:ext>
              </a:extLst>
            </p:cNvPr>
            <p:cNvSpPr/>
            <p:nvPr/>
          </p:nvSpPr>
          <p:spPr>
            <a:xfrm>
              <a:off x="5707626" y="1096297"/>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37" name="Arrow: Right 36">
              <a:extLst>
                <a:ext uri="{FF2B5EF4-FFF2-40B4-BE49-F238E27FC236}">
                  <a16:creationId xmlns:a16="http://schemas.microsoft.com/office/drawing/2014/main" id="{9A3D47A1-C01B-499C-9B3D-E9F3848E5F38}"/>
                </a:ext>
              </a:extLst>
            </p:cNvPr>
            <p:cNvSpPr/>
            <p:nvPr/>
          </p:nvSpPr>
          <p:spPr>
            <a:xfrm>
              <a:off x="8193221" y="1096297"/>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grpSp>
      <p:grpSp>
        <p:nvGrpSpPr>
          <p:cNvPr id="25" name="Group 24">
            <a:extLst>
              <a:ext uri="{FF2B5EF4-FFF2-40B4-BE49-F238E27FC236}">
                <a16:creationId xmlns:a16="http://schemas.microsoft.com/office/drawing/2014/main" id="{1440844B-8EF3-4963-96E8-5AF35D5BDA38}"/>
              </a:ext>
            </a:extLst>
          </p:cNvPr>
          <p:cNvGrpSpPr/>
          <p:nvPr/>
        </p:nvGrpSpPr>
        <p:grpSpPr>
          <a:xfrm>
            <a:off x="7139577" y="3397415"/>
            <a:ext cx="3552120" cy="1550880"/>
            <a:chOff x="7139577" y="3397415"/>
            <a:chExt cx="3552120" cy="1550880"/>
          </a:xfrm>
        </p:grpSpPr>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0092A7CF-12BF-4C53-A371-8FBEA1617D1A}"/>
                    </a:ext>
                  </a:extLst>
                </p14:cNvPr>
                <p14:cNvContentPartPr/>
                <p14:nvPr/>
              </p14:nvContentPartPr>
              <p14:xfrm>
                <a:off x="7139577" y="3397415"/>
                <a:ext cx="529920" cy="723240"/>
              </p14:xfrm>
            </p:contentPart>
          </mc:Choice>
          <mc:Fallback xmlns="">
            <p:pic>
              <p:nvPicPr>
                <p:cNvPr id="5" name="Ink 4">
                  <a:extLst>
                    <a:ext uri="{FF2B5EF4-FFF2-40B4-BE49-F238E27FC236}">
                      <a16:creationId xmlns:a16="http://schemas.microsoft.com/office/drawing/2014/main" id="{0092A7CF-12BF-4C53-A371-8FBEA1617D1A}"/>
                    </a:ext>
                  </a:extLst>
                </p:cNvPr>
                <p:cNvPicPr/>
                <p:nvPr/>
              </p:nvPicPr>
              <p:blipFill>
                <a:blip r:embed="rId5"/>
                <a:stretch>
                  <a:fillRect/>
                </a:stretch>
              </p:blipFill>
              <p:spPr>
                <a:xfrm>
                  <a:off x="7103577" y="3361415"/>
                  <a:ext cx="601560" cy="794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E98C13DB-39BF-47B8-9F8D-58A452040FBF}"/>
                    </a:ext>
                  </a:extLst>
                </p14:cNvPr>
                <p14:cNvContentPartPr/>
                <p14:nvPr/>
              </p14:nvContentPartPr>
              <p14:xfrm>
                <a:off x="7824657" y="3763175"/>
                <a:ext cx="329760" cy="347400"/>
              </p14:xfrm>
            </p:contentPart>
          </mc:Choice>
          <mc:Fallback xmlns="">
            <p:pic>
              <p:nvPicPr>
                <p:cNvPr id="6" name="Ink 5">
                  <a:extLst>
                    <a:ext uri="{FF2B5EF4-FFF2-40B4-BE49-F238E27FC236}">
                      <a16:creationId xmlns:a16="http://schemas.microsoft.com/office/drawing/2014/main" id="{E98C13DB-39BF-47B8-9F8D-58A452040FBF}"/>
                    </a:ext>
                  </a:extLst>
                </p:cNvPr>
                <p:cNvPicPr/>
                <p:nvPr/>
              </p:nvPicPr>
              <p:blipFill>
                <a:blip r:embed="rId7"/>
                <a:stretch>
                  <a:fillRect/>
                </a:stretch>
              </p:blipFill>
              <p:spPr>
                <a:xfrm>
                  <a:off x="7788657" y="3727175"/>
                  <a:ext cx="401400" cy="4190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E1B8533F-18FD-4C11-87CE-51A66C0DCF23}"/>
                    </a:ext>
                  </a:extLst>
                </p14:cNvPr>
                <p14:cNvContentPartPr/>
                <p14:nvPr/>
              </p14:nvContentPartPr>
              <p14:xfrm>
                <a:off x="8294457" y="3808535"/>
                <a:ext cx="349200" cy="303120"/>
              </p14:xfrm>
            </p:contentPart>
          </mc:Choice>
          <mc:Fallback xmlns="">
            <p:pic>
              <p:nvPicPr>
                <p:cNvPr id="8" name="Ink 7">
                  <a:extLst>
                    <a:ext uri="{FF2B5EF4-FFF2-40B4-BE49-F238E27FC236}">
                      <a16:creationId xmlns:a16="http://schemas.microsoft.com/office/drawing/2014/main" id="{E1B8533F-18FD-4C11-87CE-51A66C0DCF23}"/>
                    </a:ext>
                  </a:extLst>
                </p:cNvPr>
                <p:cNvPicPr/>
                <p:nvPr/>
              </p:nvPicPr>
              <p:blipFill>
                <a:blip r:embed="rId9"/>
                <a:stretch>
                  <a:fillRect/>
                </a:stretch>
              </p:blipFill>
              <p:spPr>
                <a:xfrm>
                  <a:off x="8258457" y="3772535"/>
                  <a:ext cx="420840" cy="3747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Ink 8">
                  <a:extLst>
                    <a:ext uri="{FF2B5EF4-FFF2-40B4-BE49-F238E27FC236}">
                      <a16:creationId xmlns:a16="http://schemas.microsoft.com/office/drawing/2014/main" id="{C2258AA6-105D-440A-8AD6-E2A5EB71EF5F}"/>
                    </a:ext>
                  </a:extLst>
                </p14:cNvPr>
                <p14:cNvContentPartPr/>
                <p14:nvPr/>
              </p14:nvContentPartPr>
              <p14:xfrm>
                <a:off x="8139657" y="3743735"/>
                <a:ext cx="532800" cy="839880"/>
              </p14:xfrm>
            </p:contentPart>
          </mc:Choice>
          <mc:Fallback xmlns="">
            <p:pic>
              <p:nvPicPr>
                <p:cNvPr id="9" name="Ink 8">
                  <a:extLst>
                    <a:ext uri="{FF2B5EF4-FFF2-40B4-BE49-F238E27FC236}">
                      <a16:creationId xmlns:a16="http://schemas.microsoft.com/office/drawing/2014/main" id="{C2258AA6-105D-440A-8AD6-E2A5EB71EF5F}"/>
                    </a:ext>
                  </a:extLst>
                </p:cNvPr>
                <p:cNvPicPr/>
                <p:nvPr/>
              </p:nvPicPr>
              <p:blipFill>
                <a:blip r:embed="rId11"/>
                <a:stretch>
                  <a:fillRect/>
                </a:stretch>
              </p:blipFill>
              <p:spPr>
                <a:xfrm>
                  <a:off x="8103633" y="3707735"/>
                  <a:ext cx="604488" cy="9115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1" name="Ink 10">
                  <a:extLst>
                    <a:ext uri="{FF2B5EF4-FFF2-40B4-BE49-F238E27FC236}">
                      <a16:creationId xmlns:a16="http://schemas.microsoft.com/office/drawing/2014/main" id="{9420AB22-4EB6-485B-94CB-25E74EC94E1E}"/>
                    </a:ext>
                  </a:extLst>
                </p14:cNvPr>
                <p14:cNvContentPartPr/>
                <p14:nvPr/>
              </p14:nvContentPartPr>
              <p14:xfrm>
                <a:off x="8698737" y="3715295"/>
                <a:ext cx="165240" cy="395280"/>
              </p14:xfrm>
            </p:contentPart>
          </mc:Choice>
          <mc:Fallback xmlns="">
            <p:pic>
              <p:nvPicPr>
                <p:cNvPr id="11" name="Ink 10">
                  <a:extLst>
                    <a:ext uri="{FF2B5EF4-FFF2-40B4-BE49-F238E27FC236}">
                      <a16:creationId xmlns:a16="http://schemas.microsoft.com/office/drawing/2014/main" id="{9420AB22-4EB6-485B-94CB-25E74EC94E1E}"/>
                    </a:ext>
                  </a:extLst>
                </p:cNvPr>
                <p:cNvPicPr/>
                <p:nvPr/>
              </p:nvPicPr>
              <p:blipFill>
                <a:blip r:embed="rId13"/>
                <a:stretch>
                  <a:fillRect/>
                </a:stretch>
              </p:blipFill>
              <p:spPr>
                <a:xfrm>
                  <a:off x="8662815" y="3679295"/>
                  <a:ext cx="236724" cy="4669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2" name="Ink 11">
                  <a:extLst>
                    <a:ext uri="{FF2B5EF4-FFF2-40B4-BE49-F238E27FC236}">
                      <a16:creationId xmlns:a16="http://schemas.microsoft.com/office/drawing/2014/main" id="{9612034D-7F15-4C82-BAFB-9BCCDA65B9D8}"/>
                    </a:ext>
                  </a:extLst>
                </p14:cNvPr>
                <p14:cNvContentPartPr/>
                <p14:nvPr/>
              </p14:nvContentPartPr>
              <p14:xfrm>
                <a:off x="8903217" y="3474455"/>
                <a:ext cx="44640" cy="47160"/>
              </p14:xfrm>
            </p:contentPart>
          </mc:Choice>
          <mc:Fallback xmlns="">
            <p:pic>
              <p:nvPicPr>
                <p:cNvPr id="12" name="Ink 11">
                  <a:extLst>
                    <a:ext uri="{FF2B5EF4-FFF2-40B4-BE49-F238E27FC236}">
                      <a16:creationId xmlns:a16="http://schemas.microsoft.com/office/drawing/2014/main" id="{9612034D-7F15-4C82-BAFB-9BCCDA65B9D8}"/>
                    </a:ext>
                  </a:extLst>
                </p:cNvPr>
                <p:cNvPicPr/>
                <p:nvPr/>
              </p:nvPicPr>
              <p:blipFill>
                <a:blip r:embed="rId15"/>
                <a:stretch>
                  <a:fillRect/>
                </a:stretch>
              </p:blipFill>
              <p:spPr>
                <a:xfrm>
                  <a:off x="8867217" y="3438455"/>
                  <a:ext cx="116280" cy="1188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4" name="Ink 13">
                  <a:extLst>
                    <a:ext uri="{FF2B5EF4-FFF2-40B4-BE49-F238E27FC236}">
                      <a16:creationId xmlns:a16="http://schemas.microsoft.com/office/drawing/2014/main" id="{AC537BD5-29D1-4B1B-A070-AAB6F635135D}"/>
                    </a:ext>
                  </a:extLst>
                </p14:cNvPr>
                <p14:cNvContentPartPr/>
                <p14:nvPr/>
              </p14:nvContentPartPr>
              <p14:xfrm>
                <a:off x="9027417" y="3735455"/>
                <a:ext cx="270720" cy="386640"/>
              </p14:xfrm>
            </p:contentPart>
          </mc:Choice>
          <mc:Fallback xmlns="">
            <p:pic>
              <p:nvPicPr>
                <p:cNvPr id="14" name="Ink 13">
                  <a:extLst>
                    <a:ext uri="{FF2B5EF4-FFF2-40B4-BE49-F238E27FC236}">
                      <a16:creationId xmlns:a16="http://schemas.microsoft.com/office/drawing/2014/main" id="{AC537BD5-29D1-4B1B-A070-AAB6F635135D}"/>
                    </a:ext>
                  </a:extLst>
                </p:cNvPr>
                <p:cNvPicPr/>
                <p:nvPr/>
              </p:nvPicPr>
              <p:blipFill>
                <a:blip r:embed="rId17"/>
                <a:stretch>
                  <a:fillRect/>
                </a:stretch>
              </p:blipFill>
              <p:spPr>
                <a:xfrm>
                  <a:off x="8991417" y="3699455"/>
                  <a:ext cx="342360" cy="4582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6" name="Ink 15">
                  <a:extLst>
                    <a:ext uri="{FF2B5EF4-FFF2-40B4-BE49-F238E27FC236}">
                      <a16:creationId xmlns:a16="http://schemas.microsoft.com/office/drawing/2014/main" id="{F29753C9-8B3C-43AB-8656-335C40554549}"/>
                    </a:ext>
                  </a:extLst>
                </p14:cNvPr>
                <p14:cNvContentPartPr/>
                <p14:nvPr/>
              </p14:nvContentPartPr>
              <p14:xfrm>
                <a:off x="8725017" y="4648775"/>
                <a:ext cx="62640" cy="276120"/>
              </p14:xfrm>
            </p:contentPart>
          </mc:Choice>
          <mc:Fallback xmlns="">
            <p:pic>
              <p:nvPicPr>
                <p:cNvPr id="16" name="Ink 15">
                  <a:extLst>
                    <a:ext uri="{FF2B5EF4-FFF2-40B4-BE49-F238E27FC236}">
                      <a16:creationId xmlns:a16="http://schemas.microsoft.com/office/drawing/2014/main" id="{F29753C9-8B3C-43AB-8656-335C40554549}"/>
                    </a:ext>
                  </a:extLst>
                </p:cNvPr>
                <p:cNvPicPr/>
                <p:nvPr/>
              </p:nvPicPr>
              <p:blipFill>
                <a:blip r:embed="rId19"/>
                <a:stretch>
                  <a:fillRect/>
                </a:stretch>
              </p:blipFill>
              <p:spPr>
                <a:xfrm>
                  <a:off x="8689223" y="4612775"/>
                  <a:ext cx="133871" cy="3477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7" name="Ink 16">
                  <a:extLst>
                    <a:ext uri="{FF2B5EF4-FFF2-40B4-BE49-F238E27FC236}">
                      <a16:creationId xmlns:a16="http://schemas.microsoft.com/office/drawing/2014/main" id="{1C23FE3C-E0F2-458F-B0C7-48E98D0A539A}"/>
                    </a:ext>
                  </a:extLst>
                </p14:cNvPr>
                <p14:cNvContentPartPr/>
                <p14:nvPr/>
              </p14:nvContentPartPr>
              <p14:xfrm>
                <a:off x="8749137" y="4591175"/>
                <a:ext cx="213840" cy="260640"/>
              </p14:xfrm>
            </p:contentPart>
          </mc:Choice>
          <mc:Fallback xmlns="">
            <p:pic>
              <p:nvPicPr>
                <p:cNvPr id="17" name="Ink 16">
                  <a:extLst>
                    <a:ext uri="{FF2B5EF4-FFF2-40B4-BE49-F238E27FC236}">
                      <a16:creationId xmlns:a16="http://schemas.microsoft.com/office/drawing/2014/main" id="{1C23FE3C-E0F2-458F-B0C7-48E98D0A539A}"/>
                    </a:ext>
                  </a:extLst>
                </p:cNvPr>
                <p:cNvPicPr/>
                <p:nvPr/>
              </p:nvPicPr>
              <p:blipFill>
                <a:blip r:embed="rId21"/>
                <a:stretch>
                  <a:fillRect/>
                </a:stretch>
              </p:blipFill>
              <p:spPr>
                <a:xfrm>
                  <a:off x="8713137" y="4555175"/>
                  <a:ext cx="285480" cy="3322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8" name="Ink 17">
                  <a:extLst>
                    <a:ext uri="{FF2B5EF4-FFF2-40B4-BE49-F238E27FC236}">
                      <a16:creationId xmlns:a16="http://schemas.microsoft.com/office/drawing/2014/main" id="{31B92C52-8320-40AE-A8B5-C10AD2EF0B68}"/>
                    </a:ext>
                  </a:extLst>
                </p14:cNvPr>
                <p14:cNvContentPartPr/>
                <p14:nvPr/>
              </p14:nvContentPartPr>
              <p14:xfrm>
                <a:off x="8931657" y="4612775"/>
                <a:ext cx="214200" cy="328320"/>
              </p14:xfrm>
            </p:contentPart>
          </mc:Choice>
          <mc:Fallback xmlns="">
            <p:pic>
              <p:nvPicPr>
                <p:cNvPr id="18" name="Ink 17">
                  <a:extLst>
                    <a:ext uri="{FF2B5EF4-FFF2-40B4-BE49-F238E27FC236}">
                      <a16:creationId xmlns:a16="http://schemas.microsoft.com/office/drawing/2014/main" id="{31B92C52-8320-40AE-A8B5-C10AD2EF0B68}"/>
                    </a:ext>
                  </a:extLst>
                </p:cNvPr>
                <p:cNvPicPr/>
                <p:nvPr/>
              </p:nvPicPr>
              <p:blipFill>
                <a:blip r:embed="rId23"/>
                <a:stretch>
                  <a:fillRect/>
                </a:stretch>
              </p:blipFill>
              <p:spPr>
                <a:xfrm>
                  <a:off x="8895657" y="4576775"/>
                  <a:ext cx="285840" cy="3999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9" name="Ink 18">
                  <a:extLst>
                    <a:ext uri="{FF2B5EF4-FFF2-40B4-BE49-F238E27FC236}">
                      <a16:creationId xmlns:a16="http://schemas.microsoft.com/office/drawing/2014/main" id="{27243213-1BA7-45C8-B3CD-343D9434EA95}"/>
                    </a:ext>
                  </a:extLst>
                </p14:cNvPr>
                <p14:cNvContentPartPr/>
                <p14:nvPr/>
              </p14:nvContentPartPr>
              <p14:xfrm>
                <a:off x="9241977" y="4578575"/>
                <a:ext cx="249480" cy="349560"/>
              </p14:xfrm>
            </p:contentPart>
          </mc:Choice>
          <mc:Fallback xmlns="">
            <p:pic>
              <p:nvPicPr>
                <p:cNvPr id="19" name="Ink 18">
                  <a:extLst>
                    <a:ext uri="{FF2B5EF4-FFF2-40B4-BE49-F238E27FC236}">
                      <a16:creationId xmlns:a16="http://schemas.microsoft.com/office/drawing/2014/main" id="{27243213-1BA7-45C8-B3CD-343D9434EA95}"/>
                    </a:ext>
                  </a:extLst>
                </p:cNvPr>
                <p:cNvPicPr/>
                <p:nvPr/>
              </p:nvPicPr>
              <p:blipFill>
                <a:blip r:embed="rId25"/>
                <a:stretch>
                  <a:fillRect/>
                </a:stretch>
              </p:blipFill>
              <p:spPr>
                <a:xfrm>
                  <a:off x="9205977" y="4542575"/>
                  <a:ext cx="321120" cy="4212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0" name="Ink 19">
                  <a:extLst>
                    <a:ext uri="{FF2B5EF4-FFF2-40B4-BE49-F238E27FC236}">
                      <a16:creationId xmlns:a16="http://schemas.microsoft.com/office/drawing/2014/main" id="{660FFB6B-94A7-48E0-B147-CA2930FF72D3}"/>
                    </a:ext>
                  </a:extLst>
                </p14:cNvPr>
                <p14:cNvContentPartPr/>
                <p14:nvPr/>
              </p14:nvContentPartPr>
              <p14:xfrm>
                <a:off x="9623937" y="4626455"/>
                <a:ext cx="262440" cy="273240"/>
              </p14:xfrm>
            </p:contentPart>
          </mc:Choice>
          <mc:Fallback xmlns="">
            <p:pic>
              <p:nvPicPr>
                <p:cNvPr id="20" name="Ink 19">
                  <a:extLst>
                    <a:ext uri="{FF2B5EF4-FFF2-40B4-BE49-F238E27FC236}">
                      <a16:creationId xmlns:a16="http://schemas.microsoft.com/office/drawing/2014/main" id="{660FFB6B-94A7-48E0-B147-CA2930FF72D3}"/>
                    </a:ext>
                  </a:extLst>
                </p:cNvPr>
                <p:cNvPicPr/>
                <p:nvPr/>
              </p:nvPicPr>
              <p:blipFill>
                <a:blip r:embed="rId27"/>
                <a:stretch>
                  <a:fillRect/>
                </a:stretch>
              </p:blipFill>
              <p:spPr>
                <a:xfrm>
                  <a:off x="9587937" y="4590408"/>
                  <a:ext cx="334080" cy="344975"/>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1" name="Ink 20">
                  <a:extLst>
                    <a:ext uri="{FF2B5EF4-FFF2-40B4-BE49-F238E27FC236}">
                      <a16:creationId xmlns:a16="http://schemas.microsoft.com/office/drawing/2014/main" id="{76DD97B8-CF1A-4BC1-B4B6-6ED2AD2EA2BA}"/>
                    </a:ext>
                  </a:extLst>
                </p14:cNvPr>
                <p14:cNvContentPartPr/>
                <p14:nvPr/>
              </p14:nvContentPartPr>
              <p14:xfrm>
                <a:off x="9892497" y="4311815"/>
                <a:ext cx="118080" cy="628920"/>
              </p14:xfrm>
            </p:contentPart>
          </mc:Choice>
          <mc:Fallback xmlns="">
            <p:pic>
              <p:nvPicPr>
                <p:cNvPr id="21" name="Ink 20">
                  <a:extLst>
                    <a:ext uri="{FF2B5EF4-FFF2-40B4-BE49-F238E27FC236}">
                      <a16:creationId xmlns:a16="http://schemas.microsoft.com/office/drawing/2014/main" id="{76DD97B8-CF1A-4BC1-B4B6-6ED2AD2EA2BA}"/>
                    </a:ext>
                  </a:extLst>
                </p:cNvPr>
                <p:cNvPicPr/>
                <p:nvPr/>
              </p:nvPicPr>
              <p:blipFill>
                <a:blip r:embed="rId29"/>
                <a:stretch>
                  <a:fillRect/>
                </a:stretch>
              </p:blipFill>
              <p:spPr>
                <a:xfrm>
                  <a:off x="9856387" y="4275836"/>
                  <a:ext cx="189939" cy="700519"/>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2" name="Ink 21">
                  <a:extLst>
                    <a:ext uri="{FF2B5EF4-FFF2-40B4-BE49-F238E27FC236}">
                      <a16:creationId xmlns:a16="http://schemas.microsoft.com/office/drawing/2014/main" id="{AB6C7CD9-1FAA-41A2-881C-64622E8CC040}"/>
                    </a:ext>
                  </a:extLst>
                </p14:cNvPr>
                <p14:cNvContentPartPr/>
                <p14:nvPr/>
              </p14:nvContentPartPr>
              <p14:xfrm>
                <a:off x="10086177" y="4563455"/>
                <a:ext cx="291600" cy="345960"/>
              </p14:xfrm>
            </p:contentPart>
          </mc:Choice>
          <mc:Fallback xmlns="">
            <p:pic>
              <p:nvPicPr>
                <p:cNvPr id="22" name="Ink 21">
                  <a:extLst>
                    <a:ext uri="{FF2B5EF4-FFF2-40B4-BE49-F238E27FC236}">
                      <a16:creationId xmlns:a16="http://schemas.microsoft.com/office/drawing/2014/main" id="{AB6C7CD9-1FAA-41A2-881C-64622E8CC040}"/>
                    </a:ext>
                  </a:extLst>
                </p:cNvPr>
                <p:cNvPicPr/>
                <p:nvPr/>
              </p:nvPicPr>
              <p:blipFill>
                <a:blip r:embed="rId31"/>
                <a:stretch>
                  <a:fillRect/>
                </a:stretch>
              </p:blipFill>
              <p:spPr>
                <a:xfrm>
                  <a:off x="10050177" y="4527455"/>
                  <a:ext cx="363240" cy="4176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24" name="Ink 23">
                  <a:extLst>
                    <a:ext uri="{FF2B5EF4-FFF2-40B4-BE49-F238E27FC236}">
                      <a16:creationId xmlns:a16="http://schemas.microsoft.com/office/drawing/2014/main" id="{9864C01B-361C-4F57-A7C8-D455AD015A4E}"/>
                    </a:ext>
                  </a:extLst>
                </p14:cNvPr>
                <p14:cNvContentPartPr/>
                <p14:nvPr/>
              </p14:nvContentPartPr>
              <p14:xfrm>
                <a:off x="10460937" y="4215695"/>
                <a:ext cx="230760" cy="732600"/>
              </p14:xfrm>
            </p:contentPart>
          </mc:Choice>
          <mc:Fallback xmlns="">
            <p:pic>
              <p:nvPicPr>
                <p:cNvPr id="24" name="Ink 23">
                  <a:extLst>
                    <a:ext uri="{FF2B5EF4-FFF2-40B4-BE49-F238E27FC236}">
                      <a16:creationId xmlns:a16="http://schemas.microsoft.com/office/drawing/2014/main" id="{9864C01B-361C-4F57-A7C8-D455AD015A4E}"/>
                    </a:ext>
                  </a:extLst>
                </p:cNvPr>
                <p:cNvPicPr/>
                <p:nvPr/>
              </p:nvPicPr>
              <p:blipFill>
                <a:blip r:embed="rId33"/>
                <a:stretch>
                  <a:fillRect/>
                </a:stretch>
              </p:blipFill>
              <p:spPr>
                <a:xfrm>
                  <a:off x="10424937" y="4179677"/>
                  <a:ext cx="302400" cy="804275"/>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4">
            <p14:nvContentPartPr>
              <p14:cNvPr id="26" name="Ink 25">
                <a:extLst>
                  <a:ext uri="{FF2B5EF4-FFF2-40B4-BE49-F238E27FC236}">
                    <a16:creationId xmlns:a16="http://schemas.microsoft.com/office/drawing/2014/main" id="{53342406-D5D4-4784-9DE5-D431DCDECB84}"/>
                  </a:ext>
                </a:extLst>
              </p14:cNvPr>
              <p14:cNvContentPartPr/>
              <p14:nvPr/>
            </p14:nvContentPartPr>
            <p14:xfrm>
              <a:off x="7478337" y="5319095"/>
              <a:ext cx="4240440" cy="407520"/>
            </p14:xfrm>
          </p:contentPart>
        </mc:Choice>
        <mc:Fallback xmlns="">
          <p:pic>
            <p:nvPicPr>
              <p:cNvPr id="26" name="Ink 25">
                <a:extLst>
                  <a:ext uri="{FF2B5EF4-FFF2-40B4-BE49-F238E27FC236}">
                    <a16:creationId xmlns:a16="http://schemas.microsoft.com/office/drawing/2014/main" id="{53342406-D5D4-4784-9DE5-D431DCDECB84}"/>
                  </a:ext>
                </a:extLst>
              </p:cNvPr>
              <p:cNvPicPr/>
              <p:nvPr/>
            </p:nvPicPr>
            <p:blipFill>
              <a:blip r:embed="rId35"/>
              <a:stretch>
                <a:fillRect/>
              </a:stretch>
            </p:blipFill>
            <p:spPr>
              <a:xfrm>
                <a:off x="7442337" y="5283095"/>
                <a:ext cx="4312080" cy="479160"/>
              </a:xfrm>
              <a:prstGeom prst="rect">
                <a:avLst/>
              </a:prstGeom>
            </p:spPr>
          </p:pic>
        </mc:Fallback>
      </mc:AlternateContent>
    </p:spTree>
    <p:extLst>
      <p:ext uri="{BB962C8B-B14F-4D97-AF65-F5344CB8AC3E}">
        <p14:creationId xmlns:p14="http://schemas.microsoft.com/office/powerpoint/2010/main" val="276900091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grpSp>
        <p:nvGrpSpPr>
          <p:cNvPr id="14" name="Group 14">
            <a:extLst>
              <a:ext uri="{FF2B5EF4-FFF2-40B4-BE49-F238E27FC236}">
                <a16:creationId xmlns:a16="http://schemas.microsoft.com/office/drawing/2014/main" id="{D8AB8721-0FA8-4275-825A-AF6DB434F3B6}"/>
              </a:ext>
            </a:extLst>
          </p:cNvPr>
          <p:cNvGrpSpPr/>
          <p:nvPr/>
        </p:nvGrpSpPr>
        <p:grpSpPr>
          <a:xfrm>
            <a:off x="609727" y="546931"/>
            <a:ext cx="10972546" cy="889693"/>
            <a:chOff x="0" y="50424"/>
            <a:chExt cx="10425491" cy="1672780"/>
          </a:xfrm>
        </p:grpSpPr>
        <p:sp>
          <p:nvSpPr>
            <p:cNvPr id="15" name="AutoShape 15">
              <a:extLst>
                <a:ext uri="{FF2B5EF4-FFF2-40B4-BE49-F238E27FC236}">
                  <a16:creationId xmlns:a16="http://schemas.microsoft.com/office/drawing/2014/main" id="{12FB43E9-0B19-4CD5-A2B4-9B9D31C2EB83}"/>
                </a:ext>
              </a:extLst>
            </p:cNvPr>
            <p:cNvSpPr/>
            <p:nvPr/>
          </p:nvSpPr>
          <p:spPr>
            <a:xfrm>
              <a:off x="0" y="50424"/>
              <a:ext cx="10425491" cy="1672780"/>
            </a:xfrm>
            <a:prstGeom prst="rect">
              <a:avLst/>
            </a:prstGeom>
            <a:solidFill>
              <a:srgbClr val="2F8662"/>
            </a:solidFill>
          </p:spPr>
          <p:txBody>
            <a:bodyPr/>
            <a:lstStyle/>
            <a:p>
              <a:endParaRPr lang="en-NL" sz="1200"/>
            </a:p>
          </p:txBody>
        </p:sp>
        <p:sp>
          <p:nvSpPr>
            <p:cNvPr id="16" name="TextBox 16">
              <a:extLst>
                <a:ext uri="{FF2B5EF4-FFF2-40B4-BE49-F238E27FC236}">
                  <a16:creationId xmlns:a16="http://schemas.microsoft.com/office/drawing/2014/main" id="{9D6235A4-CEB2-4D67-B8E2-FC73FE702D9F}"/>
                </a:ext>
              </a:extLst>
            </p:cNvPr>
            <p:cNvSpPr txBox="1"/>
            <p:nvPr/>
          </p:nvSpPr>
          <p:spPr>
            <a:xfrm>
              <a:off x="0" y="178795"/>
              <a:ext cx="10425491" cy="1292131"/>
            </a:xfrm>
            <a:prstGeom prst="rect">
              <a:avLst/>
            </a:prstGeom>
          </p:spPr>
          <p:txBody>
            <a:bodyPr wrap="square" lIns="0" tIns="0" rIns="0" bIns="0" rtlCol="0" anchor="t">
              <a:spAutoFit/>
            </a:bodyPr>
            <a:lstStyle/>
            <a:p>
              <a:pPr algn="ctr" defTabSz="609630">
                <a:lnSpc>
                  <a:spcPts val="5634"/>
                </a:lnSpc>
                <a:defRPr/>
              </a:pPr>
              <a:r>
                <a:rPr lang="en-GB" sz="4400" b="1" dirty="0">
                  <a:solidFill>
                    <a:srgbClr val="FFFFFF"/>
                  </a:solidFill>
                  <a:latin typeface="Arial Black" panose="020B0A04020102020204" pitchFamily="34" charset="0"/>
                </a:rPr>
                <a:t>Logic Model</a:t>
              </a:r>
            </a:p>
          </p:txBody>
        </p:sp>
      </p:grpSp>
      <p:pic>
        <p:nvPicPr>
          <p:cNvPr id="3" name="Picture 2">
            <a:extLst>
              <a:ext uri="{FF2B5EF4-FFF2-40B4-BE49-F238E27FC236}">
                <a16:creationId xmlns:a16="http://schemas.microsoft.com/office/drawing/2014/main" id="{07624741-57E8-5467-43F7-5311CE5077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165" y="1590173"/>
            <a:ext cx="7781669" cy="4080817"/>
          </a:xfrm>
          <a:prstGeom prst="rect">
            <a:avLst/>
          </a:prstGeom>
        </p:spPr>
      </p:pic>
      <p:sp>
        <p:nvSpPr>
          <p:cNvPr id="4" name="TextBox 3">
            <a:extLst>
              <a:ext uri="{FF2B5EF4-FFF2-40B4-BE49-F238E27FC236}">
                <a16:creationId xmlns:a16="http://schemas.microsoft.com/office/drawing/2014/main" id="{20D9847A-BB66-4D3D-595F-F5D7EB01B658}"/>
              </a:ext>
            </a:extLst>
          </p:cNvPr>
          <p:cNvSpPr txBox="1"/>
          <p:nvPr/>
        </p:nvSpPr>
        <p:spPr>
          <a:xfrm>
            <a:off x="508000" y="6391466"/>
            <a:ext cx="3305048" cy="235898"/>
          </a:xfrm>
          <a:prstGeom prst="rect">
            <a:avLst/>
          </a:prstGeom>
          <a:noFill/>
        </p:spPr>
        <p:txBody>
          <a:bodyPr wrap="square" rtlCol="0">
            <a:spAutoFit/>
          </a:bodyPr>
          <a:lstStyle/>
          <a:p>
            <a:r>
              <a:rPr lang="en-GB" sz="933" i="1" dirty="0">
                <a:latin typeface="Arial" panose="020B0604020202020204" pitchFamily="34" charset="0"/>
                <a:cs typeface="Arial" panose="020B0604020202020204" pitchFamily="34" charset="0"/>
              </a:rPr>
              <a:t>https://freshspectrum.com/charts-and-illustration/</a:t>
            </a:r>
          </a:p>
        </p:txBody>
      </p:sp>
      <p:grpSp>
        <p:nvGrpSpPr>
          <p:cNvPr id="5" name="Group 7">
            <a:extLst>
              <a:ext uri="{FF2B5EF4-FFF2-40B4-BE49-F238E27FC236}">
                <a16:creationId xmlns:a16="http://schemas.microsoft.com/office/drawing/2014/main" id="{C2FF8D03-71AB-C2CA-4DCE-8A3E083C209B}"/>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4A38E1D4-1A2D-C6AE-D017-FCA2CBFC7032}"/>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7" name="AutoShape 9">
              <a:extLst>
                <a:ext uri="{FF2B5EF4-FFF2-40B4-BE49-F238E27FC236}">
                  <a16:creationId xmlns:a16="http://schemas.microsoft.com/office/drawing/2014/main" id="{DAC4A08C-6D08-E62A-B65B-23908BE9D701}"/>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8" name="AutoShape 10">
              <a:extLst>
                <a:ext uri="{FF2B5EF4-FFF2-40B4-BE49-F238E27FC236}">
                  <a16:creationId xmlns:a16="http://schemas.microsoft.com/office/drawing/2014/main" id="{FAD56EC5-CCE1-6987-3B63-3FC617B11393}"/>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3502396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1107996"/>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DISCUSSION: Talk about your strategies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810630"/>
            <a:ext cx="10338968" cy="1785104"/>
          </a:xfrm>
          <a:prstGeom prst="rect">
            <a:avLst/>
          </a:prstGeom>
        </p:spPr>
        <p:txBody>
          <a:bodyPr wrap="square" lIns="0" tIns="0" rIns="0" bIns="0" rtlCol="0" anchor="t">
            <a:spAutoFit/>
          </a:bodyPr>
          <a:lstStyle/>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What was the process for preparing it?</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What did you think about when preparing it?</a:t>
            </a:r>
          </a:p>
          <a:p>
            <a:pPr marL="457200" indent="-457200">
              <a:spcBef>
                <a:spcPts val="600"/>
              </a:spcBef>
              <a:spcAft>
                <a:spcPts val="600"/>
              </a:spcAft>
              <a:buBlip>
                <a:blip r:embed="rId2"/>
              </a:buBlip>
            </a:pPr>
            <a:r>
              <a:rPr lang="en-US" sz="3200" spc="30" dirty="0">
                <a:solidFill>
                  <a:srgbClr val="49403C"/>
                </a:solidFill>
                <a:latin typeface="Arial" panose="020B0604020202020204" pitchFamily="34" charset="0"/>
              </a:rPr>
              <a:t>Does it define goals?</a:t>
            </a:r>
          </a:p>
        </p:txBody>
      </p:sp>
    </p:spTree>
    <p:extLst>
      <p:ext uri="{BB962C8B-B14F-4D97-AF65-F5344CB8AC3E}">
        <p14:creationId xmlns:p14="http://schemas.microsoft.com/office/powerpoint/2010/main" val="197404573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099" y="6430164"/>
            <a:ext cx="2133600" cy="307777"/>
          </a:xfrm>
          <a:prstGeom prst="rect">
            <a:avLst/>
          </a:prstGeom>
          <a:noFill/>
        </p:spPr>
        <p:txBody>
          <a:bodyPr wrap="square" rtlCol="0">
            <a:spAutoFit/>
          </a:bodyPr>
          <a:lstStyle/>
          <a:p>
            <a:pPr defTabSz="914446">
              <a:defRPr/>
            </a:pPr>
            <a:r>
              <a:rPr lang="lv-LV" sz="1400" dirty="0">
                <a:solidFill>
                  <a:prstClr val="white"/>
                </a:solidFill>
                <a:latin typeface="Univers Condensed Light" panose="020B0306020202040204" pitchFamily="34" charset="0"/>
              </a:rPr>
              <a:t>Photo:</a:t>
            </a:r>
            <a:r>
              <a:rPr lang="en-GB" sz="1400" dirty="0">
                <a:solidFill>
                  <a:prstClr val="white"/>
                </a:solidFill>
                <a:latin typeface="Univers Condensed Light" panose="020B0306020202040204" pitchFamily="34" charset="0"/>
              </a:rPr>
              <a:t> </a:t>
            </a:r>
            <a:r>
              <a:rPr lang="lv-LV" sz="1400" dirty="0">
                <a:solidFill>
                  <a:prstClr val="white"/>
                </a:solidFill>
                <a:latin typeface="Univers Condensed Light" panose="020B0306020202040204" pitchFamily="34" charset="0"/>
              </a:rPr>
              <a:t>bit.ly/3AsNVIU</a:t>
            </a:r>
            <a:endParaRPr lang="en-GB" sz="1400" dirty="0">
              <a:solidFill>
                <a:prstClr val="white"/>
              </a:solidFill>
              <a:latin typeface="Univers Condensed Light" panose="020B0306020202040204" pitchFamily="34" charset="0"/>
            </a:endParaRPr>
          </a:p>
        </p:txBody>
      </p:sp>
      <p:grpSp>
        <p:nvGrpSpPr>
          <p:cNvPr id="17" name="Group 16">
            <a:extLst>
              <a:ext uri="{FF2B5EF4-FFF2-40B4-BE49-F238E27FC236}">
                <a16:creationId xmlns:a16="http://schemas.microsoft.com/office/drawing/2014/main" id="{D305D2EF-A8DC-4ABF-9265-EA5FDA84CD59}"/>
              </a:ext>
            </a:extLst>
          </p:cNvPr>
          <p:cNvGrpSpPr/>
          <p:nvPr/>
        </p:nvGrpSpPr>
        <p:grpSpPr>
          <a:xfrm>
            <a:off x="929151" y="1401528"/>
            <a:ext cx="10519531" cy="806246"/>
            <a:chOff x="270389" y="1401527"/>
            <a:chExt cx="10519531" cy="806246"/>
          </a:xfrm>
        </p:grpSpPr>
        <p:sp>
          <p:nvSpPr>
            <p:cNvPr id="18" name="Rectangle: Rounded Corners 17">
              <a:extLst>
                <a:ext uri="{FF2B5EF4-FFF2-40B4-BE49-F238E27FC236}">
                  <a16:creationId xmlns:a16="http://schemas.microsoft.com/office/drawing/2014/main" id="{D9AAB8F9-E08B-4A10-9891-4BA1C3837720}"/>
                </a:ext>
              </a:extLst>
            </p:cNvPr>
            <p:cNvSpPr/>
            <p:nvPr/>
          </p:nvSpPr>
          <p:spPr>
            <a:xfrm>
              <a:off x="1984956" y="1401527"/>
              <a:ext cx="1055003"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Inputs</a:t>
              </a:r>
              <a:endParaRPr lang="en-GB" sz="3200" dirty="0">
                <a:solidFill>
                  <a:prstClr val="black">
                    <a:lumMod val="85000"/>
                    <a:lumOff val="15000"/>
                  </a:prstClr>
                </a:solidFill>
                <a:latin typeface="Univers Condensed" panose="020B050602020205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5587771" y="1401527"/>
              <a:ext cx="1245337"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Outputs</a:t>
              </a:r>
              <a:endParaRPr lang="en-GB" sz="3200" dirty="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7382624" y="1401527"/>
              <a:ext cx="1515725"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Outcomes</a:t>
              </a:r>
              <a:endParaRPr lang="en-GB" sz="3200" dirty="0">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9459916" y="1401527"/>
              <a:ext cx="1330004"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Impact</a:t>
              </a:r>
              <a:endParaRPr lang="en-GB" sz="2800" dirty="0">
                <a:solidFill>
                  <a:prstClr val="black">
                    <a:lumMod val="85000"/>
                    <a:lumOff val="15000"/>
                  </a:prstClr>
                </a:solidFill>
                <a:latin typeface="Univers Condensed" panose="020B0506020202050204" pitchFamily="34" charset="0"/>
              </a:endParaRPr>
            </a:p>
          </p:txBody>
        </p:sp>
        <p:sp>
          <p:nvSpPr>
            <p:cNvPr id="23" name="Arrow: Right 22">
              <a:extLst>
                <a:ext uri="{FF2B5EF4-FFF2-40B4-BE49-F238E27FC236}">
                  <a16:creationId xmlns:a16="http://schemas.microsoft.com/office/drawing/2014/main" id="{7B37574D-F34B-4E2B-834A-2316ABB3769B}"/>
                </a:ext>
              </a:extLst>
            </p:cNvPr>
            <p:cNvSpPr/>
            <p:nvPr/>
          </p:nvSpPr>
          <p:spPr>
            <a:xfrm>
              <a:off x="1495164" y="1618596"/>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4" name="Arrow: Right 23">
              <a:extLst>
                <a:ext uri="{FF2B5EF4-FFF2-40B4-BE49-F238E27FC236}">
                  <a16:creationId xmlns:a16="http://schemas.microsoft.com/office/drawing/2014/main" id="{5BEE41EB-ACAC-485A-B5E8-2C8DEBA9B84A}"/>
                </a:ext>
              </a:extLst>
            </p:cNvPr>
            <p:cNvSpPr/>
            <p:nvPr/>
          </p:nvSpPr>
          <p:spPr>
            <a:xfrm>
              <a:off x="3097132"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5" name="Arrow: Right 24">
              <a:extLst>
                <a:ext uri="{FF2B5EF4-FFF2-40B4-BE49-F238E27FC236}">
                  <a16:creationId xmlns:a16="http://schemas.microsoft.com/office/drawing/2014/main" id="{07CDCFCE-3FD9-41CD-81C5-47E749844EFA}"/>
                </a:ext>
              </a:extLst>
            </p:cNvPr>
            <p:cNvSpPr/>
            <p:nvPr/>
          </p:nvSpPr>
          <p:spPr>
            <a:xfrm>
              <a:off x="5096703"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270389" y="1401527"/>
              <a:ext cx="116505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Needs</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3589475" y="1401527"/>
              <a:ext cx="14487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Activities</a:t>
              </a:r>
              <a:endParaRPr lang="en-GB" sz="3200" dirty="0">
                <a:solidFill>
                  <a:prstClr val="black">
                    <a:lumMod val="85000"/>
                    <a:lumOff val="15000"/>
                  </a:prstClr>
                </a:solidFill>
                <a:latin typeface="Univers Condensed" panose="020B0506020202050204" pitchFamily="34" charset="0"/>
              </a:endParaRPr>
            </a:p>
          </p:txBody>
        </p:sp>
        <p:sp>
          <p:nvSpPr>
            <p:cNvPr id="28" name="Arrow: Right 27">
              <a:extLst>
                <a:ext uri="{FF2B5EF4-FFF2-40B4-BE49-F238E27FC236}">
                  <a16:creationId xmlns:a16="http://schemas.microsoft.com/office/drawing/2014/main" id="{89E9B298-C4EC-4B37-B18C-61CF44A8A1BF}"/>
                </a:ext>
              </a:extLst>
            </p:cNvPr>
            <p:cNvSpPr/>
            <p:nvPr/>
          </p:nvSpPr>
          <p:spPr>
            <a:xfrm>
              <a:off x="6891557"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9" name="Arrow: Right 28">
              <a:extLst>
                <a:ext uri="{FF2B5EF4-FFF2-40B4-BE49-F238E27FC236}">
                  <a16:creationId xmlns:a16="http://schemas.microsoft.com/office/drawing/2014/main" id="{DF10B532-4F99-4DAC-806D-98985FFEE80D}"/>
                </a:ext>
              </a:extLst>
            </p:cNvPr>
            <p:cNvSpPr/>
            <p:nvPr/>
          </p:nvSpPr>
          <p:spPr>
            <a:xfrm>
              <a:off x="8962823"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grpSp>
      <p:grpSp>
        <p:nvGrpSpPr>
          <p:cNvPr id="14" name="Group 13">
            <a:extLst>
              <a:ext uri="{FF2B5EF4-FFF2-40B4-BE49-F238E27FC236}">
                <a16:creationId xmlns:a16="http://schemas.microsoft.com/office/drawing/2014/main" id="{DE0E37CF-7729-C086-1C40-9AD59D0087A8}"/>
              </a:ext>
            </a:extLst>
          </p:cNvPr>
          <p:cNvGrpSpPr/>
          <p:nvPr/>
        </p:nvGrpSpPr>
        <p:grpSpPr>
          <a:xfrm>
            <a:off x="7139577" y="3397415"/>
            <a:ext cx="3552120" cy="1550880"/>
            <a:chOff x="7139577" y="3397415"/>
            <a:chExt cx="3552120" cy="1550880"/>
          </a:xfrm>
        </p:grpSpPr>
        <mc:AlternateContent xmlns:mc="http://schemas.openxmlformats.org/markup-compatibility/2006" xmlns:p14="http://schemas.microsoft.com/office/powerpoint/2010/main">
          <mc:Choice Requires="p14">
            <p:contentPart p14:bwMode="auto" r:id="rId4">
              <p14:nvContentPartPr>
                <p14:cNvPr id="33" name="Ink 32">
                  <a:extLst>
                    <a:ext uri="{FF2B5EF4-FFF2-40B4-BE49-F238E27FC236}">
                      <a16:creationId xmlns:a16="http://schemas.microsoft.com/office/drawing/2014/main" id="{538F1009-F293-8D55-099D-C042150BC25C}"/>
                    </a:ext>
                  </a:extLst>
                </p14:cNvPr>
                <p14:cNvContentPartPr/>
                <p14:nvPr/>
              </p14:nvContentPartPr>
              <p14:xfrm>
                <a:off x="7139577" y="3397415"/>
                <a:ext cx="529920" cy="723240"/>
              </p14:xfrm>
            </p:contentPart>
          </mc:Choice>
          <mc:Fallback xmlns="">
            <p:pic>
              <p:nvPicPr>
                <p:cNvPr id="33" name="Ink 32">
                  <a:extLst>
                    <a:ext uri="{FF2B5EF4-FFF2-40B4-BE49-F238E27FC236}">
                      <a16:creationId xmlns:a16="http://schemas.microsoft.com/office/drawing/2014/main" id="{538F1009-F293-8D55-099D-C042150BC25C}"/>
                    </a:ext>
                  </a:extLst>
                </p:cNvPr>
                <p:cNvPicPr/>
                <p:nvPr/>
              </p:nvPicPr>
              <p:blipFill>
                <a:blip r:embed="rId5"/>
                <a:stretch>
                  <a:fillRect/>
                </a:stretch>
              </p:blipFill>
              <p:spPr>
                <a:xfrm>
                  <a:off x="7103577" y="3361415"/>
                  <a:ext cx="601560" cy="794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7" name="Ink 36">
                  <a:extLst>
                    <a:ext uri="{FF2B5EF4-FFF2-40B4-BE49-F238E27FC236}">
                      <a16:creationId xmlns:a16="http://schemas.microsoft.com/office/drawing/2014/main" id="{74ECF25C-5FAF-C153-8C94-B90DD45E5FE7}"/>
                    </a:ext>
                  </a:extLst>
                </p14:cNvPr>
                <p14:cNvContentPartPr/>
                <p14:nvPr/>
              </p14:nvContentPartPr>
              <p14:xfrm>
                <a:off x="7824657" y="3763175"/>
                <a:ext cx="329760" cy="347400"/>
              </p14:xfrm>
            </p:contentPart>
          </mc:Choice>
          <mc:Fallback xmlns="">
            <p:pic>
              <p:nvPicPr>
                <p:cNvPr id="37" name="Ink 36">
                  <a:extLst>
                    <a:ext uri="{FF2B5EF4-FFF2-40B4-BE49-F238E27FC236}">
                      <a16:creationId xmlns:a16="http://schemas.microsoft.com/office/drawing/2014/main" id="{74ECF25C-5FAF-C153-8C94-B90DD45E5FE7}"/>
                    </a:ext>
                  </a:extLst>
                </p:cNvPr>
                <p:cNvPicPr/>
                <p:nvPr/>
              </p:nvPicPr>
              <p:blipFill>
                <a:blip r:embed="rId7"/>
                <a:stretch>
                  <a:fillRect/>
                </a:stretch>
              </p:blipFill>
              <p:spPr>
                <a:xfrm>
                  <a:off x="7788657" y="3727175"/>
                  <a:ext cx="401400" cy="4190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48" name="Ink 47">
                  <a:extLst>
                    <a:ext uri="{FF2B5EF4-FFF2-40B4-BE49-F238E27FC236}">
                      <a16:creationId xmlns:a16="http://schemas.microsoft.com/office/drawing/2014/main" id="{456D6AFF-6403-F657-0C0F-6458F0CB7532}"/>
                    </a:ext>
                  </a:extLst>
                </p14:cNvPr>
                <p14:cNvContentPartPr/>
                <p14:nvPr/>
              </p14:nvContentPartPr>
              <p14:xfrm>
                <a:off x="8294457" y="3808535"/>
                <a:ext cx="349200" cy="303120"/>
              </p14:xfrm>
            </p:contentPart>
          </mc:Choice>
          <mc:Fallback xmlns="">
            <p:pic>
              <p:nvPicPr>
                <p:cNvPr id="48" name="Ink 47">
                  <a:extLst>
                    <a:ext uri="{FF2B5EF4-FFF2-40B4-BE49-F238E27FC236}">
                      <a16:creationId xmlns:a16="http://schemas.microsoft.com/office/drawing/2014/main" id="{456D6AFF-6403-F657-0C0F-6458F0CB7532}"/>
                    </a:ext>
                  </a:extLst>
                </p:cNvPr>
                <p:cNvPicPr/>
                <p:nvPr/>
              </p:nvPicPr>
              <p:blipFill>
                <a:blip r:embed="rId9"/>
                <a:stretch>
                  <a:fillRect/>
                </a:stretch>
              </p:blipFill>
              <p:spPr>
                <a:xfrm>
                  <a:off x="8258457" y="3772535"/>
                  <a:ext cx="420840" cy="3747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49" name="Ink 48">
                  <a:extLst>
                    <a:ext uri="{FF2B5EF4-FFF2-40B4-BE49-F238E27FC236}">
                      <a16:creationId xmlns:a16="http://schemas.microsoft.com/office/drawing/2014/main" id="{9BF9EB40-4870-2861-FCC3-001F27D908E2}"/>
                    </a:ext>
                  </a:extLst>
                </p14:cNvPr>
                <p14:cNvContentPartPr/>
                <p14:nvPr/>
              </p14:nvContentPartPr>
              <p14:xfrm>
                <a:off x="8139657" y="3743735"/>
                <a:ext cx="532800" cy="839880"/>
              </p14:xfrm>
            </p:contentPart>
          </mc:Choice>
          <mc:Fallback xmlns="">
            <p:pic>
              <p:nvPicPr>
                <p:cNvPr id="49" name="Ink 48">
                  <a:extLst>
                    <a:ext uri="{FF2B5EF4-FFF2-40B4-BE49-F238E27FC236}">
                      <a16:creationId xmlns:a16="http://schemas.microsoft.com/office/drawing/2014/main" id="{9BF9EB40-4870-2861-FCC3-001F27D908E2}"/>
                    </a:ext>
                  </a:extLst>
                </p:cNvPr>
                <p:cNvPicPr/>
                <p:nvPr/>
              </p:nvPicPr>
              <p:blipFill>
                <a:blip r:embed="rId11"/>
                <a:stretch>
                  <a:fillRect/>
                </a:stretch>
              </p:blipFill>
              <p:spPr>
                <a:xfrm>
                  <a:off x="8103633" y="3707735"/>
                  <a:ext cx="604488" cy="9115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50" name="Ink 49">
                  <a:extLst>
                    <a:ext uri="{FF2B5EF4-FFF2-40B4-BE49-F238E27FC236}">
                      <a16:creationId xmlns:a16="http://schemas.microsoft.com/office/drawing/2014/main" id="{9D0E0F0F-6644-15D2-52E2-6A6A62A16B39}"/>
                    </a:ext>
                  </a:extLst>
                </p14:cNvPr>
                <p14:cNvContentPartPr/>
                <p14:nvPr/>
              </p14:nvContentPartPr>
              <p14:xfrm>
                <a:off x="8698737" y="3715295"/>
                <a:ext cx="165240" cy="395280"/>
              </p14:xfrm>
            </p:contentPart>
          </mc:Choice>
          <mc:Fallback xmlns="">
            <p:pic>
              <p:nvPicPr>
                <p:cNvPr id="50" name="Ink 49">
                  <a:extLst>
                    <a:ext uri="{FF2B5EF4-FFF2-40B4-BE49-F238E27FC236}">
                      <a16:creationId xmlns:a16="http://schemas.microsoft.com/office/drawing/2014/main" id="{9D0E0F0F-6644-15D2-52E2-6A6A62A16B39}"/>
                    </a:ext>
                  </a:extLst>
                </p:cNvPr>
                <p:cNvPicPr/>
                <p:nvPr/>
              </p:nvPicPr>
              <p:blipFill>
                <a:blip r:embed="rId13"/>
                <a:stretch>
                  <a:fillRect/>
                </a:stretch>
              </p:blipFill>
              <p:spPr>
                <a:xfrm>
                  <a:off x="8662815" y="3679295"/>
                  <a:ext cx="236724" cy="4669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51" name="Ink 50">
                  <a:extLst>
                    <a:ext uri="{FF2B5EF4-FFF2-40B4-BE49-F238E27FC236}">
                      <a16:creationId xmlns:a16="http://schemas.microsoft.com/office/drawing/2014/main" id="{55FAAB7E-2B3D-F318-D717-CF07A1031FFC}"/>
                    </a:ext>
                  </a:extLst>
                </p14:cNvPr>
                <p14:cNvContentPartPr/>
                <p14:nvPr/>
              </p14:nvContentPartPr>
              <p14:xfrm>
                <a:off x="8903217" y="3474455"/>
                <a:ext cx="44640" cy="47160"/>
              </p14:xfrm>
            </p:contentPart>
          </mc:Choice>
          <mc:Fallback xmlns="">
            <p:pic>
              <p:nvPicPr>
                <p:cNvPr id="51" name="Ink 50">
                  <a:extLst>
                    <a:ext uri="{FF2B5EF4-FFF2-40B4-BE49-F238E27FC236}">
                      <a16:creationId xmlns:a16="http://schemas.microsoft.com/office/drawing/2014/main" id="{55FAAB7E-2B3D-F318-D717-CF07A1031FFC}"/>
                    </a:ext>
                  </a:extLst>
                </p:cNvPr>
                <p:cNvPicPr/>
                <p:nvPr/>
              </p:nvPicPr>
              <p:blipFill>
                <a:blip r:embed="rId15"/>
                <a:stretch>
                  <a:fillRect/>
                </a:stretch>
              </p:blipFill>
              <p:spPr>
                <a:xfrm>
                  <a:off x="8867217" y="3438455"/>
                  <a:ext cx="116280" cy="1188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52" name="Ink 51">
                  <a:extLst>
                    <a:ext uri="{FF2B5EF4-FFF2-40B4-BE49-F238E27FC236}">
                      <a16:creationId xmlns:a16="http://schemas.microsoft.com/office/drawing/2014/main" id="{56C6563C-7066-B5AB-4EF0-94A4F79A4806}"/>
                    </a:ext>
                  </a:extLst>
                </p14:cNvPr>
                <p14:cNvContentPartPr/>
                <p14:nvPr/>
              </p14:nvContentPartPr>
              <p14:xfrm>
                <a:off x="9027417" y="3735455"/>
                <a:ext cx="270720" cy="386640"/>
              </p14:xfrm>
            </p:contentPart>
          </mc:Choice>
          <mc:Fallback xmlns="">
            <p:pic>
              <p:nvPicPr>
                <p:cNvPr id="52" name="Ink 51">
                  <a:extLst>
                    <a:ext uri="{FF2B5EF4-FFF2-40B4-BE49-F238E27FC236}">
                      <a16:creationId xmlns:a16="http://schemas.microsoft.com/office/drawing/2014/main" id="{56C6563C-7066-B5AB-4EF0-94A4F79A4806}"/>
                    </a:ext>
                  </a:extLst>
                </p:cNvPr>
                <p:cNvPicPr/>
                <p:nvPr/>
              </p:nvPicPr>
              <p:blipFill>
                <a:blip r:embed="rId17"/>
                <a:stretch>
                  <a:fillRect/>
                </a:stretch>
              </p:blipFill>
              <p:spPr>
                <a:xfrm>
                  <a:off x="8991417" y="3699455"/>
                  <a:ext cx="342360" cy="4582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53" name="Ink 52">
                  <a:extLst>
                    <a:ext uri="{FF2B5EF4-FFF2-40B4-BE49-F238E27FC236}">
                      <a16:creationId xmlns:a16="http://schemas.microsoft.com/office/drawing/2014/main" id="{DB900006-B59F-C57B-C2E6-1BD8F904D685}"/>
                    </a:ext>
                  </a:extLst>
                </p14:cNvPr>
                <p14:cNvContentPartPr/>
                <p14:nvPr/>
              </p14:nvContentPartPr>
              <p14:xfrm>
                <a:off x="8725017" y="4648775"/>
                <a:ext cx="62640" cy="276120"/>
              </p14:xfrm>
            </p:contentPart>
          </mc:Choice>
          <mc:Fallback xmlns="">
            <p:pic>
              <p:nvPicPr>
                <p:cNvPr id="53" name="Ink 52">
                  <a:extLst>
                    <a:ext uri="{FF2B5EF4-FFF2-40B4-BE49-F238E27FC236}">
                      <a16:creationId xmlns:a16="http://schemas.microsoft.com/office/drawing/2014/main" id="{DB900006-B59F-C57B-C2E6-1BD8F904D685}"/>
                    </a:ext>
                  </a:extLst>
                </p:cNvPr>
                <p:cNvPicPr/>
                <p:nvPr/>
              </p:nvPicPr>
              <p:blipFill>
                <a:blip r:embed="rId19"/>
                <a:stretch>
                  <a:fillRect/>
                </a:stretch>
              </p:blipFill>
              <p:spPr>
                <a:xfrm>
                  <a:off x="8689223" y="4612775"/>
                  <a:ext cx="133871" cy="3477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54" name="Ink 53">
                  <a:extLst>
                    <a:ext uri="{FF2B5EF4-FFF2-40B4-BE49-F238E27FC236}">
                      <a16:creationId xmlns:a16="http://schemas.microsoft.com/office/drawing/2014/main" id="{5FE081C0-D141-9D2A-9360-7568AA0428FB}"/>
                    </a:ext>
                  </a:extLst>
                </p14:cNvPr>
                <p14:cNvContentPartPr/>
                <p14:nvPr/>
              </p14:nvContentPartPr>
              <p14:xfrm>
                <a:off x="8749137" y="4591175"/>
                <a:ext cx="213840" cy="260640"/>
              </p14:xfrm>
            </p:contentPart>
          </mc:Choice>
          <mc:Fallback xmlns="">
            <p:pic>
              <p:nvPicPr>
                <p:cNvPr id="54" name="Ink 53">
                  <a:extLst>
                    <a:ext uri="{FF2B5EF4-FFF2-40B4-BE49-F238E27FC236}">
                      <a16:creationId xmlns:a16="http://schemas.microsoft.com/office/drawing/2014/main" id="{5FE081C0-D141-9D2A-9360-7568AA0428FB}"/>
                    </a:ext>
                  </a:extLst>
                </p:cNvPr>
                <p:cNvPicPr/>
                <p:nvPr/>
              </p:nvPicPr>
              <p:blipFill>
                <a:blip r:embed="rId21"/>
                <a:stretch>
                  <a:fillRect/>
                </a:stretch>
              </p:blipFill>
              <p:spPr>
                <a:xfrm>
                  <a:off x="8713137" y="4555175"/>
                  <a:ext cx="285480" cy="3322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55" name="Ink 54">
                  <a:extLst>
                    <a:ext uri="{FF2B5EF4-FFF2-40B4-BE49-F238E27FC236}">
                      <a16:creationId xmlns:a16="http://schemas.microsoft.com/office/drawing/2014/main" id="{D97D2E04-9462-E8E6-694C-3ADB135F9AC6}"/>
                    </a:ext>
                  </a:extLst>
                </p14:cNvPr>
                <p14:cNvContentPartPr/>
                <p14:nvPr/>
              </p14:nvContentPartPr>
              <p14:xfrm>
                <a:off x="8931657" y="4612775"/>
                <a:ext cx="214200" cy="328320"/>
              </p14:xfrm>
            </p:contentPart>
          </mc:Choice>
          <mc:Fallback xmlns="">
            <p:pic>
              <p:nvPicPr>
                <p:cNvPr id="55" name="Ink 54">
                  <a:extLst>
                    <a:ext uri="{FF2B5EF4-FFF2-40B4-BE49-F238E27FC236}">
                      <a16:creationId xmlns:a16="http://schemas.microsoft.com/office/drawing/2014/main" id="{D97D2E04-9462-E8E6-694C-3ADB135F9AC6}"/>
                    </a:ext>
                  </a:extLst>
                </p:cNvPr>
                <p:cNvPicPr/>
                <p:nvPr/>
              </p:nvPicPr>
              <p:blipFill>
                <a:blip r:embed="rId23"/>
                <a:stretch>
                  <a:fillRect/>
                </a:stretch>
              </p:blipFill>
              <p:spPr>
                <a:xfrm>
                  <a:off x="8895657" y="4576775"/>
                  <a:ext cx="285840" cy="3999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56" name="Ink 55">
                  <a:extLst>
                    <a:ext uri="{FF2B5EF4-FFF2-40B4-BE49-F238E27FC236}">
                      <a16:creationId xmlns:a16="http://schemas.microsoft.com/office/drawing/2014/main" id="{55C74A0C-D1F2-E4BC-B0B3-EA087FEF1CAE}"/>
                    </a:ext>
                  </a:extLst>
                </p14:cNvPr>
                <p14:cNvContentPartPr/>
                <p14:nvPr/>
              </p14:nvContentPartPr>
              <p14:xfrm>
                <a:off x="9241977" y="4578575"/>
                <a:ext cx="249480" cy="349560"/>
              </p14:xfrm>
            </p:contentPart>
          </mc:Choice>
          <mc:Fallback xmlns="">
            <p:pic>
              <p:nvPicPr>
                <p:cNvPr id="56" name="Ink 55">
                  <a:extLst>
                    <a:ext uri="{FF2B5EF4-FFF2-40B4-BE49-F238E27FC236}">
                      <a16:creationId xmlns:a16="http://schemas.microsoft.com/office/drawing/2014/main" id="{55C74A0C-D1F2-E4BC-B0B3-EA087FEF1CAE}"/>
                    </a:ext>
                  </a:extLst>
                </p:cNvPr>
                <p:cNvPicPr/>
                <p:nvPr/>
              </p:nvPicPr>
              <p:blipFill>
                <a:blip r:embed="rId25"/>
                <a:stretch>
                  <a:fillRect/>
                </a:stretch>
              </p:blipFill>
              <p:spPr>
                <a:xfrm>
                  <a:off x="9205977" y="4542575"/>
                  <a:ext cx="321120" cy="4212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57" name="Ink 56">
                  <a:extLst>
                    <a:ext uri="{FF2B5EF4-FFF2-40B4-BE49-F238E27FC236}">
                      <a16:creationId xmlns:a16="http://schemas.microsoft.com/office/drawing/2014/main" id="{3582F5CD-0FA7-90D6-7A7A-BDB351BB30E9}"/>
                    </a:ext>
                  </a:extLst>
                </p14:cNvPr>
                <p14:cNvContentPartPr/>
                <p14:nvPr/>
              </p14:nvContentPartPr>
              <p14:xfrm>
                <a:off x="9623937" y="4626455"/>
                <a:ext cx="262440" cy="273240"/>
              </p14:xfrm>
            </p:contentPart>
          </mc:Choice>
          <mc:Fallback xmlns="">
            <p:pic>
              <p:nvPicPr>
                <p:cNvPr id="57" name="Ink 56">
                  <a:extLst>
                    <a:ext uri="{FF2B5EF4-FFF2-40B4-BE49-F238E27FC236}">
                      <a16:creationId xmlns:a16="http://schemas.microsoft.com/office/drawing/2014/main" id="{3582F5CD-0FA7-90D6-7A7A-BDB351BB30E9}"/>
                    </a:ext>
                  </a:extLst>
                </p:cNvPr>
                <p:cNvPicPr/>
                <p:nvPr/>
              </p:nvPicPr>
              <p:blipFill>
                <a:blip r:embed="rId27"/>
                <a:stretch>
                  <a:fillRect/>
                </a:stretch>
              </p:blipFill>
              <p:spPr>
                <a:xfrm>
                  <a:off x="9587937" y="4590408"/>
                  <a:ext cx="334080" cy="344975"/>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58" name="Ink 57">
                  <a:extLst>
                    <a:ext uri="{FF2B5EF4-FFF2-40B4-BE49-F238E27FC236}">
                      <a16:creationId xmlns:a16="http://schemas.microsoft.com/office/drawing/2014/main" id="{27437449-6D9D-A3A5-80A8-8BA87A400890}"/>
                    </a:ext>
                  </a:extLst>
                </p14:cNvPr>
                <p14:cNvContentPartPr/>
                <p14:nvPr/>
              </p14:nvContentPartPr>
              <p14:xfrm>
                <a:off x="9892497" y="4311815"/>
                <a:ext cx="118080" cy="628920"/>
              </p14:xfrm>
            </p:contentPart>
          </mc:Choice>
          <mc:Fallback xmlns="">
            <p:pic>
              <p:nvPicPr>
                <p:cNvPr id="58" name="Ink 57">
                  <a:extLst>
                    <a:ext uri="{FF2B5EF4-FFF2-40B4-BE49-F238E27FC236}">
                      <a16:creationId xmlns:a16="http://schemas.microsoft.com/office/drawing/2014/main" id="{27437449-6D9D-A3A5-80A8-8BA87A400890}"/>
                    </a:ext>
                  </a:extLst>
                </p:cNvPr>
                <p:cNvPicPr/>
                <p:nvPr/>
              </p:nvPicPr>
              <p:blipFill>
                <a:blip r:embed="rId29"/>
                <a:stretch>
                  <a:fillRect/>
                </a:stretch>
              </p:blipFill>
              <p:spPr>
                <a:xfrm>
                  <a:off x="9856387" y="4275836"/>
                  <a:ext cx="189939" cy="700519"/>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9" name="Ink 58">
                  <a:extLst>
                    <a:ext uri="{FF2B5EF4-FFF2-40B4-BE49-F238E27FC236}">
                      <a16:creationId xmlns:a16="http://schemas.microsoft.com/office/drawing/2014/main" id="{0D65EF81-2CF4-2EF6-4083-7D61DA0E6A74}"/>
                    </a:ext>
                  </a:extLst>
                </p14:cNvPr>
                <p14:cNvContentPartPr/>
                <p14:nvPr/>
              </p14:nvContentPartPr>
              <p14:xfrm>
                <a:off x="10086177" y="4563455"/>
                <a:ext cx="291600" cy="345960"/>
              </p14:xfrm>
            </p:contentPart>
          </mc:Choice>
          <mc:Fallback xmlns="">
            <p:pic>
              <p:nvPicPr>
                <p:cNvPr id="59" name="Ink 58">
                  <a:extLst>
                    <a:ext uri="{FF2B5EF4-FFF2-40B4-BE49-F238E27FC236}">
                      <a16:creationId xmlns:a16="http://schemas.microsoft.com/office/drawing/2014/main" id="{0D65EF81-2CF4-2EF6-4083-7D61DA0E6A74}"/>
                    </a:ext>
                  </a:extLst>
                </p:cNvPr>
                <p:cNvPicPr/>
                <p:nvPr/>
              </p:nvPicPr>
              <p:blipFill>
                <a:blip r:embed="rId31"/>
                <a:stretch>
                  <a:fillRect/>
                </a:stretch>
              </p:blipFill>
              <p:spPr>
                <a:xfrm>
                  <a:off x="10050177" y="4527455"/>
                  <a:ext cx="363240" cy="4176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60" name="Ink 59">
                  <a:extLst>
                    <a:ext uri="{FF2B5EF4-FFF2-40B4-BE49-F238E27FC236}">
                      <a16:creationId xmlns:a16="http://schemas.microsoft.com/office/drawing/2014/main" id="{7FD430DF-0CE4-CA33-44A1-A76586300AE8}"/>
                    </a:ext>
                  </a:extLst>
                </p14:cNvPr>
                <p14:cNvContentPartPr/>
                <p14:nvPr/>
              </p14:nvContentPartPr>
              <p14:xfrm>
                <a:off x="10460937" y="4215695"/>
                <a:ext cx="230760" cy="732600"/>
              </p14:xfrm>
            </p:contentPart>
          </mc:Choice>
          <mc:Fallback xmlns="">
            <p:pic>
              <p:nvPicPr>
                <p:cNvPr id="60" name="Ink 59">
                  <a:extLst>
                    <a:ext uri="{FF2B5EF4-FFF2-40B4-BE49-F238E27FC236}">
                      <a16:creationId xmlns:a16="http://schemas.microsoft.com/office/drawing/2014/main" id="{7FD430DF-0CE4-CA33-44A1-A76586300AE8}"/>
                    </a:ext>
                  </a:extLst>
                </p:cNvPr>
                <p:cNvPicPr/>
                <p:nvPr/>
              </p:nvPicPr>
              <p:blipFill>
                <a:blip r:embed="rId33"/>
                <a:stretch>
                  <a:fillRect/>
                </a:stretch>
              </p:blipFill>
              <p:spPr>
                <a:xfrm>
                  <a:off x="10424937" y="4179677"/>
                  <a:ext cx="302400" cy="804275"/>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4">
            <p14:nvContentPartPr>
              <p14:cNvPr id="61" name="Ink 60">
                <a:extLst>
                  <a:ext uri="{FF2B5EF4-FFF2-40B4-BE49-F238E27FC236}">
                    <a16:creationId xmlns:a16="http://schemas.microsoft.com/office/drawing/2014/main" id="{D045F61B-4A8C-FDD1-2FB8-9379A1D70500}"/>
                  </a:ext>
                </a:extLst>
              </p14:cNvPr>
              <p14:cNvContentPartPr/>
              <p14:nvPr/>
            </p14:nvContentPartPr>
            <p14:xfrm>
              <a:off x="7478337" y="5319095"/>
              <a:ext cx="4240440" cy="407520"/>
            </p14:xfrm>
          </p:contentPart>
        </mc:Choice>
        <mc:Fallback xmlns="">
          <p:pic>
            <p:nvPicPr>
              <p:cNvPr id="61" name="Ink 60">
                <a:extLst>
                  <a:ext uri="{FF2B5EF4-FFF2-40B4-BE49-F238E27FC236}">
                    <a16:creationId xmlns:a16="http://schemas.microsoft.com/office/drawing/2014/main" id="{D045F61B-4A8C-FDD1-2FB8-9379A1D70500}"/>
                  </a:ext>
                </a:extLst>
              </p:cNvPr>
              <p:cNvPicPr/>
              <p:nvPr/>
            </p:nvPicPr>
            <p:blipFill>
              <a:blip r:embed="rId35"/>
              <a:stretch>
                <a:fillRect/>
              </a:stretch>
            </p:blipFill>
            <p:spPr>
              <a:xfrm>
                <a:off x="7442337" y="5283095"/>
                <a:ext cx="4312080" cy="479160"/>
              </a:xfrm>
              <a:prstGeom prst="rect">
                <a:avLst/>
              </a:prstGeom>
            </p:spPr>
          </p:pic>
        </mc:Fallback>
      </mc:AlternateContent>
    </p:spTree>
    <p:extLst>
      <p:ext uri="{BB962C8B-B14F-4D97-AF65-F5344CB8AC3E}">
        <p14:creationId xmlns:p14="http://schemas.microsoft.com/office/powerpoint/2010/main" val="205638452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23409BEA-01F7-5E1C-053B-5A185DEFDB58}"/>
              </a:ext>
            </a:extLst>
          </p:cNvPr>
          <p:cNvGraphicFramePr/>
          <p:nvPr>
            <p:extLst>
              <p:ext uri="{D42A27DB-BD31-4B8C-83A1-F6EECF244321}">
                <p14:modId xmlns:p14="http://schemas.microsoft.com/office/powerpoint/2010/main" val="153722482"/>
              </p:ext>
            </p:extLst>
          </p:nvPr>
        </p:nvGraphicFramePr>
        <p:xfrm>
          <a:off x="2489200" y="719667"/>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Group 14">
            <a:extLst>
              <a:ext uri="{FF2B5EF4-FFF2-40B4-BE49-F238E27FC236}">
                <a16:creationId xmlns:a16="http://schemas.microsoft.com/office/drawing/2014/main" id="{B75F4F15-E8DB-ECAE-B316-6A76541E29F7}"/>
              </a:ext>
            </a:extLst>
          </p:cNvPr>
          <p:cNvGrpSpPr/>
          <p:nvPr/>
        </p:nvGrpSpPr>
        <p:grpSpPr>
          <a:xfrm>
            <a:off x="899095" y="1244601"/>
            <a:ext cx="4165600" cy="1315720"/>
            <a:chOff x="0" y="50424"/>
            <a:chExt cx="10425491" cy="1672780"/>
          </a:xfrm>
        </p:grpSpPr>
        <p:sp>
          <p:nvSpPr>
            <p:cNvPr id="9" name="AutoShape 15">
              <a:extLst>
                <a:ext uri="{FF2B5EF4-FFF2-40B4-BE49-F238E27FC236}">
                  <a16:creationId xmlns:a16="http://schemas.microsoft.com/office/drawing/2014/main" id="{D559BD46-96E0-A5FD-9AA5-74314F73148B}"/>
                </a:ext>
              </a:extLst>
            </p:cNvPr>
            <p:cNvSpPr/>
            <p:nvPr/>
          </p:nvSpPr>
          <p:spPr>
            <a:xfrm>
              <a:off x="0" y="50424"/>
              <a:ext cx="10425491" cy="1672780"/>
            </a:xfrm>
            <a:prstGeom prst="rect">
              <a:avLst/>
            </a:prstGeom>
            <a:solidFill>
              <a:srgbClr val="2F8662"/>
            </a:solidFill>
          </p:spPr>
          <p:txBody>
            <a:bodyPr/>
            <a:lstStyle/>
            <a:p>
              <a:endParaRPr lang="en-NL"/>
            </a:p>
          </p:txBody>
        </p:sp>
        <p:sp>
          <p:nvSpPr>
            <p:cNvPr id="10" name="TextBox 16">
              <a:extLst>
                <a:ext uri="{FF2B5EF4-FFF2-40B4-BE49-F238E27FC236}">
                  <a16:creationId xmlns:a16="http://schemas.microsoft.com/office/drawing/2014/main" id="{054CED8C-C8FC-06AD-7B1B-65ED5B7DF6AC}"/>
                </a:ext>
              </a:extLst>
            </p:cNvPr>
            <p:cNvSpPr txBox="1"/>
            <p:nvPr/>
          </p:nvSpPr>
          <p:spPr>
            <a:xfrm>
              <a:off x="0" y="178795"/>
              <a:ext cx="10425491" cy="1081721"/>
            </a:xfrm>
            <a:prstGeom prst="rect">
              <a:avLst/>
            </a:prstGeom>
          </p:spPr>
          <p:txBody>
            <a:bodyPr wrap="square" lIns="0" tIns="0" rIns="0" bIns="0" rtlCol="0" anchor="t">
              <a:spAutoFit/>
            </a:bodyPr>
            <a:lstStyle/>
            <a:p>
              <a:pPr algn="ctr" defTabSz="609630">
                <a:defRPr/>
              </a:pPr>
              <a:r>
                <a:rPr lang="en-GB" sz="2800" b="1" dirty="0">
                  <a:solidFill>
                    <a:srgbClr val="FFFFFF"/>
                  </a:solidFill>
                  <a:latin typeface="Arial Black" panose="020B0A04020102020204" pitchFamily="34" charset="0"/>
                </a:rPr>
                <a:t>Community-centred</a:t>
              </a:r>
            </a:p>
            <a:p>
              <a:pPr algn="ctr" defTabSz="609630">
                <a:defRPr/>
              </a:pPr>
              <a:r>
                <a:rPr lang="en-GB" sz="2800" b="1" dirty="0">
                  <a:solidFill>
                    <a:srgbClr val="FFFFFF"/>
                  </a:solidFill>
                  <a:latin typeface="Arial Black" panose="020B0A04020102020204" pitchFamily="34" charset="0"/>
                </a:rPr>
                <a:t>Logic Model</a:t>
              </a:r>
            </a:p>
          </p:txBody>
        </p:sp>
      </p:grpSp>
      <p:sp>
        <p:nvSpPr>
          <p:cNvPr id="12" name="Explosion: 14 Points 11">
            <a:extLst>
              <a:ext uri="{FF2B5EF4-FFF2-40B4-BE49-F238E27FC236}">
                <a16:creationId xmlns:a16="http://schemas.microsoft.com/office/drawing/2014/main" id="{CCB22D4A-FDDA-BF73-E2C2-BF9605D9A329}"/>
              </a:ext>
            </a:extLst>
          </p:cNvPr>
          <p:cNvSpPr/>
          <p:nvPr/>
        </p:nvSpPr>
        <p:spPr>
          <a:xfrm>
            <a:off x="1117601" y="3225800"/>
            <a:ext cx="4474803" cy="2578897"/>
          </a:xfrm>
          <a:prstGeom prst="irregularSeal2">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Arial" panose="020B0604020202020204" pitchFamily="34" charset="0"/>
                <a:cs typeface="Arial" panose="020B0604020202020204" pitchFamily="34" charset="0"/>
              </a:rPr>
              <a:t>Aligning activities to meet community needs</a:t>
            </a:r>
          </a:p>
        </p:txBody>
      </p:sp>
      <p:grpSp>
        <p:nvGrpSpPr>
          <p:cNvPr id="2" name="Group 7">
            <a:extLst>
              <a:ext uri="{FF2B5EF4-FFF2-40B4-BE49-F238E27FC236}">
                <a16:creationId xmlns:a16="http://schemas.microsoft.com/office/drawing/2014/main" id="{0E2D1692-AFF9-5B07-0EB2-FE2B58EA6938}"/>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862ABF5E-24F2-0B6A-A354-17F054B8EA58}"/>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9">
              <a:extLst>
                <a:ext uri="{FF2B5EF4-FFF2-40B4-BE49-F238E27FC236}">
                  <a16:creationId xmlns:a16="http://schemas.microsoft.com/office/drawing/2014/main" id="{40C6083F-B72B-2865-9E75-11631E56C95C}"/>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6" name="AutoShape 10">
              <a:extLst>
                <a:ext uri="{FF2B5EF4-FFF2-40B4-BE49-F238E27FC236}">
                  <a16:creationId xmlns:a16="http://schemas.microsoft.com/office/drawing/2014/main" id="{C41D18F7-DC9D-F315-C39C-8CB16022553D}"/>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37873743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23409BEA-01F7-5E1C-053B-5A185DEFDB58}"/>
              </a:ext>
            </a:extLst>
          </p:cNvPr>
          <p:cNvGraphicFramePr/>
          <p:nvPr>
            <p:extLst>
              <p:ext uri="{D42A27DB-BD31-4B8C-83A1-F6EECF244321}">
                <p14:modId xmlns:p14="http://schemas.microsoft.com/office/powerpoint/2010/main" val="2301520237"/>
              </p:ext>
            </p:extLst>
          </p:nvPr>
        </p:nvGraphicFramePr>
        <p:xfrm>
          <a:off x="2981895" y="70781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14">
            <a:extLst>
              <a:ext uri="{FF2B5EF4-FFF2-40B4-BE49-F238E27FC236}">
                <a16:creationId xmlns:a16="http://schemas.microsoft.com/office/drawing/2014/main" id="{21924A37-A59C-B3A8-84BF-6EC8CD27837B}"/>
              </a:ext>
            </a:extLst>
          </p:cNvPr>
          <p:cNvGrpSpPr/>
          <p:nvPr/>
        </p:nvGrpSpPr>
        <p:grpSpPr>
          <a:xfrm>
            <a:off x="899095" y="1244600"/>
            <a:ext cx="4165600" cy="1332653"/>
            <a:chOff x="0" y="50424"/>
            <a:chExt cx="10425491" cy="1672780"/>
          </a:xfrm>
        </p:grpSpPr>
        <p:sp>
          <p:nvSpPr>
            <p:cNvPr id="6" name="AutoShape 15">
              <a:extLst>
                <a:ext uri="{FF2B5EF4-FFF2-40B4-BE49-F238E27FC236}">
                  <a16:creationId xmlns:a16="http://schemas.microsoft.com/office/drawing/2014/main" id="{9B5C5BB8-340E-827A-389F-039087309927}"/>
                </a:ext>
              </a:extLst>
            </p:cNvPr>
            <p:cNvSpPr/>
            <p:nvPr/>
          </p:nvSpPr>
          <p:spPr>
            <a:xfrm>
              <a:off x="0" y="50424"/>
              <a:ext cx="10425491" cy="1672780"/>
            </a:xfrm>
            <a:prstGeom prst="rect">
              <a:avLst/>
            </a:prstGeom>
            <a:solidFill>
              <a:srgbClr val="2F8662"/>
            </a:solidFill>
          </p:spPr>
          <p:txBody>
            <a:bodyPr/>
            <a:lstStyle/>
            <a:p>
              <a:endParaRPr lang="en-NL"/>
            </a:p>
          </p:txBody>
        </p:sp>
        <p:sp>
          <p:nvSpPr>
            <p:cNvPr id="7" name="TextBox 16">
              <a:extLst>
                <a:ext uri="{FF2B5EF4-FFF2-40B4-BE49-F238E27FC236}">
                  <a16:creationId xmlns:a16="http://schemas.microsoft.com/office/drawing/2014/main" id="{B2947CEE-3087-2A52-C2CB-A1103C2CE825}"/>
                </a:ext>
              </a:extLst>
            </p:cNvPr>
            <p:cNvSpPr txBox="1"/>
            <p:nvPr/>
          </p:nvSpPr>
          <p:spPr>
            <a:xfrm>
              <a:off x="0" y="178795"/>
              <a:ext cx="10425491" cy="1081721"/>
            </a:xfrm>
            <a:prstGeom prst="rect">
              <a:avLst/>
            </a:prstGeom>
          </p:spPr>
          <p:txBody>
            <a:bodyPr wrap="square" lIns="0" tIns="0" rIns="0" bIns="0" rtlCol="0" anchor="t">
              <a:spAutoFit/>
            </a:bodyPr>
            <a:lstStyle/>
            <a:p>
              <a:pPr algn="ctr" defTabSz="609630">
                <a:defRPr/>
              </a:pPr>
              <a:r>
                <a:rPr lang="en-GB" sz="2800" b="1" dirty="0">
                  <a:solidFill>
                    <a:srgbClr val="FFFFFF"/>
                  </a:solidFill>
                  <a:latin typeface="Arial Black" panose="020B0A04020102020204" pitchFamily="34" charset="0"/>
                </a:rPr>
                <a:t>Community-centred</a:t>
              </a:r>
            </a:p>
            <a:p>
              <a:pPr algn="ctr" defTabSz="609630">
                <a:defRPr/>
              </a:pPr>
              <a:r>
                <a:rPr lang="en-GB" sz="2800" b="1" dirty="0">
                  <a:solidFill>
                    <a:srgbClr val="FFFFFF"/>
                  </a:solidFill>
                  <a:latin typeface="Arial Black" panose="020B0A04020102020204" pitchFamily="34" charset="0"/>
                </a:rPr>
                <a:t>Logic Model</a:t>
              </a:r>
            </a:p>
          </p:txBody>
        </p:sp>
      </p:grpSp>
      <p:sp>
        <p:nvSpPr>
          <p:cNvPr id="2" name="Explosion: 14 Points 1">
            <a:extLst>
              <a:ext uri="{FF2B5EF4-FFF2-40B4-BE49-F238E27FC236}">
                <a16:creationId xmlns:a16="http://schemas.microsoft.com/office/drawing/2014/main" id="{22F1D7FF-6AE5-86A7-30E7-BADFB4F74160}"/>
              </a:ext>
            </a:extLst>
          </p:cNvPr>
          <p:cNvSpPr/>
          <p:nvPr/>
        </p:nvSpPr>
        <p:spPr>
          <a:xfrm>
            <a:off x="1117601" y="3225800"/>
            <a:ext cx="4474803" cy="2578897"/>
          </a:xfrm>
          <a:prstGeom prst="irregularSeal2">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Arial" panose="020B0604020202020204" pitchFamily="34" charset="0"/>
                <a:cs typeface="Arial" panose="020B0604020202020204" pitchFamily="34" charset="0"/>
              </a:rPr>
              <a:t>Aligning activities to meet community needs</a:t>
            </a:r>
          </a:p>
        </p:txBody>
      </p:sp>
      <p:grpSp>
        <p:nvGrpSpPr>
          <p:cNvPr id="3" name="Group 7">
            <a:extLst>
              <a:ext uri="{FF2B5EF4-FFF2-40B4-BE49-F238E27FC236}">
                <a16:creationId xmlns:a16="http://schemas.microsoft.com/office/drawing/2014/main" id="{EB8180A5-DB09-9104-915D-9A0DCE85CCA1}"/>
              </a:ext>
            </a:extLst>
          </p:cNvPr>
          <p:cNvGrpSpPr/>
          <p:nvPr/>
        </p:nvGrpSpPr>
        <p:grpSpPr>
          <a:xfrm rot="14993752" flipH="1">
            <a:off x="10000949" y="3653021"/>
            <a:ext cx="1441889" cy="5998533"/>
            <a:chOff x="0" y="0"/>
            <a:chExt cx="3422705" cy="14540791"/>
          </a:xfrm>
        </p:grpSpPr>
        <p:sp>
          <p:nvSpPr>
            <p:cNvPr id="8" name="AutoShape 8">
              <a:extLst>
                <a:ext uri="{FF2B5EF4-FFF2-40B4-BE49-F238E27FC236}">
                  <a16:creationId xmlns:a16="http://schemas.microsoft.com/office/drawing/2014/main" id="{2264A010-B3BC-0A5F-4002-03EFE093A21A}"/>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a:extLst>
                <a:ext uri="{FF2B5EF4-FFF2-40B4-BE49-F238E27FC236}">
                  <a16:creationId xmlns:a16="http://schemas.microsoft.com/office/drawing/2014/main" id="{BB825204-58C0-8F7F-E514-F121D77F9641}"/>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a:extLst>
                <a:ext uri="{FF2B5EF4-FFF2-40B4-BE49-F238E27FC236}">
                  <a16:creationId xmlns:a16="http://schemas.microsoft.com/office/drawing/2014/main" id="{B34263C6-31B8-F061-86BF-6C9F591347C3}"/>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24201117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0D674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DCB8E94-EBBF-4868-AFD5-69E6C2BF08A3}"/>
              </a:ext>
            </a:extLst>
          </p:cNvPr>
          <p:cNvGrpSpPr/>
          <p:nvPr/>
        </p:nvGrpSpPr>
        <p:grpSpPr>
          <a:xfrm>
            <a:off x="475948" y="584200"/>
            <a:ext cx="11364189" cy="806246"/>
            <a:chOff x="1591179" y="1401527"/>
            <a:chExt cx="9615887" cy="806246"/>
          </a:xfrm>
        </p:grpSpPr>
        <p:sp>
          <p:nvSpPr>
            <p:cNvPr id="5" name="Rectangle: Rounded Corners 4">
              <a:extLst>
                <a:ext uri="{FF2B5EF4-FFF2-40B4-BE49-F238E27FC236}">
                  <a16:creationId xmlns:a16="http://schemas.microsoft.com/office/drawing/2014/main" id="{043D03C6-8A54-58E6-40BE-61D9D62EC7A6}"/>
                </a:ext>
              </a:extLst>
            </p:cNvPr>
            <p:cNvSpPr/>
            <p:nvPr/>
          </p:nvSpPr>
          <p:spPr>
            <a:xfrm>
              <a:off x="1591179" y="1401527"/>
              <a:ext cx="14487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46"/>
              <a:r>
                <a:rPr lang="en-US" sz="1900" b="1" dirty="0">
                  <a:solidFill>
                    <a:prstClr val="black">
                      <a:lumMod val="85000"/>
                      <a:lumOff val="15000"/>
                    </a:prstClr>
                  </a:solidFill>
                  <a:latin typeface="Arial" panose="020B0604020202020204" pitchFamily="34" charset="0"/>
                  <a:cs typeface="Arial" panose="020B0604020202020204" pitchFamily="34" charset="0"/>
                </a:rPr>
                <a:t>Resources /</a:t>
              </a:r>
            </a:p>
            <a:p>
              <a:pPr defTabSz="914446"/>
              <a:r>
                <a:rPr lang="en-US" sz="1900" b="1" dirty="0">
                  <a:solidFill>
                    <a:prstClr val="black">
                      <a:lumMod val="85000"/>
                      <a:lumOff val="15000"/>
                    </a:prstClr>
                  </a:solidFill>
                  <a:latin typeface="Arial" panose="020B0604020202020204" pitchFamily="34" charset="0"/>
                  <a:cs typeface="Arial" panose="020B0604020202020204" pitchFamily="34" charset="0"/>
                </a:rPr>
                <a:t>Inputs</a:t>
              </a:r>
              <a:endParaRPr lang="en-GB" sz="1900" b="1" dirty="0">
                <a:solidFill>
                  <a:prstClr val="black">
                    <a:lumMod val="85000"/>
                    <a:lumOff val="15000"/>
                  </a:prstClr>
                </a:solidFill>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BF3735F3-443E-5EC6-342F-FC4B125F0767}"/>
                </a:ext>
              </a:extLst>
            </p:cNvPr>
            <p:cNvSpPr/>
            <p:nvPr/>
          </p:nvSpPr>
          <p:spPr>
            <a:xfrm>
              <a:off x="5587771" y="1401527"/>
              <a:ext cx="14487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r>
                <a:rPr lang="en-US" sz="1900" b="1" dirty="0">
                  <a:solidFill>
                    <a:prstClr val="black">
                      <a:lumMod val="85000"/>
                      <a:lumOff val="15000"/>
                    </a:prstClr>
                  </a:solidFill>
                  <a:latin typeface="Arial" panose="020B0604020202020204" pitchFamily="34" charset="0"/>
                  <a:cs typeface="Arial" panose="020B0604020202020204" pitchFamily="34" charset="0"/>
                </a:rPr>
                <a:t>Outputs</a:t>
              </a:r>
              <a:endParaRPr lang="en-GB" sz="1900" b="1" dirty="0">
                <a:solidFill>
                  <a:prstClr val="black">
                    <a:lumMod val="85000"/>
                    <a:lumOff val="15000"/>
                  </a:prstClr>
                </a:solidFill>
                <a:latin typeface="Arial" panose="020B060402020202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E908A807-355A-7FEA-03FA-64976EA23AFE}"/>
                </a:ext>
              </a:extLst>
            </p:cNvPr>
            <p:cNvSpPr/>
            <p:nvPr/>
          </p:nvSpPr>
          <p:spPr>
            <a:xfrm>
              <a:off x="7554804" y="1401527"/>
              <a:ext cx="1515725"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r>
                <a:rPr lang="en-US" sz="1900" b="1" dirty="0">
                  <a:solidFill>
                    <a:prstClr val="black">
                      <a:lumMod val="85000"/>
                      <a:lumOff val="15000"/>
                    </a:prstClr>
                  </a:solidFill>
                  <a:latin typeface="Arial" panose="020B0604020202020204" pitchFamily="34" charset="0"/>
                  <a:cs typeface="Arial" panose="020B0604020202020204" pitchFamily="34" charset="0"/>
                </a:rPr>
                <a:t>Outcomes</a:t>
              </a:r>
              <a:endParaRPr lang="en-GB" sz="1900" b="1" dirty="0">
                <a:solidFill>
                  <a:prstClr val="black">
                    <a:lumMod val="85000"/>
                    <a:lumOff val="15000"/>
                  </a:prstClr>
                </a:solidFill>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8DFD4D6F-3317-232D-2FF3-26E266B34C04}"/>
                </a:ext>
              </a:extLst>
            </p:cNvPr>
            <p:cNvSpPr/>
            <p:nvPr/>
          </p:nvSpPr>
          <p:spPr>
            <a:xfrm>
              <a:off x="9586347" y="1401527"/>
              <a:ext cx="162071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r>
                <a:rPr lang="en-US" sz="1900" b="1" dirty="0">
                  <a:solidFill>
                    <a:prstClr val="black">
                      <a:lumMod val="85000"/>
                      <a:lumOff val="15000"/>
                    </a:prstClr>
                  </a:solidFill>
                  <a:latin typeface="Arial" panose="020B0604020202020204" pitchFamily="34" charset="0"/>
                  <a:cs typeface="Arial" panose="020B0604020202020204" pitchFamily="34" charset="0"/>
                </a:rPr>
                <a:t>Impact</a:t>
              </a:r>
              <a:endParaRPr lang="en-GB" sz="1900" b="1" dirty="0">
                <a:solidFill>
                  <a:prstClr val="black">
                    <a:lumMod val="85000"/>
                    <a:lumOff val="15000"/>
                  </a:prstClr>
                </a:solidFill>
                <a:latin typeface="Arial" panose="020B0604020202020204" pitchFamily="34" charset="0"/>
                <a:cs typeface="Arial" panose="020B0604020202020204" pitchFamily="34" charset="0"/>
              </a:endParaRPr>
            </a:p>
          </p:txBody>
        </p:sp>
        <p:sp>
          <p:nvSpPr>
            <p:cNvPr id="10" name="Arrow: Right 9">
              <a:extLst>
                <a:ext uri="{FF2B5EF4-FFF2-40B4-BE49-F238E27FC236}">
                  <a16:creationId xmlns:a16="http://schemas.microsoft.com/office/drawing/2014/main" id="{E4E1C919-78E7-308C-6D7B-7318BACA6DB2}"/>
                </a:ext>
              </a:extLst>
            </p:cNvPr>
            <p:cNvSpPr/>
            <p:nvPr/>
          </p:nvSpPr>
          <p:spPr>
            <a:xfrm>
              <a:off x="3097132"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endParaRPr lang="en-GB" sz="1900">
                <a:solidFill>
                  <a:prstClr val="white"/>
                </a:solidFill>
                <a:latin typeface="Arial" panose="020B0604020202020204" pitchFamily="34" charset="0"/>
                <a:cs typeface="Arial" panose="020B0604020202020204" pitchFamily="34" charset="0"/>
              </a:endParaRPr>
            </a:p>
          </p:txBody>
        </p:sp>
        <p:sp>
          <p:nvSpPr>
            <p:cNvPr id="11" name="Arrow: Right 10">
              <a:extLst>
                <a:ext uri="{FF2B5EF4-FFF2-40B4-BE49-F238E27FC236}">
                  <a16:creationId xmlns:a16="http://schemas.microsoft.com/office/drawing/2014/main" id="{C5A8BCD7-C345-4F41-D069-D1ABC4CAB6DF}"/>
                </a:ext>
              </a:extLst>
            </p:cNvPr>
            <p:cNvSpPr/>
            <p:nvPr/>
          </p:nvSpPr>
          <p:spPr>
            <a:xfrm>
              <a:off x="5096703"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endParaRPr lang="en-GB" sz="1900">
                <a:solidFill>
                  <a:prstClr val="white"/>
                </a:solidFill>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1EC80793-FA41-74DD-A2E7-210930B750DF}"/>
                </a:ext>
              </a:extLst>
            </p:cNvPr>
            <p:cNvSpPr/>
            <p:nvPr/>
          </p:nvSpPr>
          <p:spPr>
            <a:xfrm>
              <a:off x="3568478" y="1401527"/>
              <a:ext cx="14487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r>
                <a:rPr lang="en-US" sz="1900" b="1" dirty="0">
                  <a:solidFill>
                    <a:prstClr val="black">
                      <a:lumMod val="85000"/>
                      <a:lumOff val="15000"/>
                    </a:prstClr>
                  </a:solidFill>
                  <a:latin typeface="Arial" panose="020B0604020202020204" pitchFamily="34" charset="0"/>
                  <a:cs typeface="Arial" panose="020B0604020202020204" pitchFamily="34" charset="0"/>
                </a:rPr>
                <a:t>Activities</a:t>
              </a:r>
              <a:endParaRPr lang="en-GB" sz="1900" b="1" dirty="0">
                <a:solidFill>
                  <a:prstClr val="black">
                    <a:lumMod val="85000"/>
                    <a:lumOff val="15000"/>
                  </a:prstClr>
                </a:solidFill>
                <a:latin typeface="Arial" panose="020B0604020202020204" pitchFamily="34" charset="0"/>
                <a:cs typeface="Arial" panose="020B0604020202020204" pitchFamily="34" charset="0"/>
              </a:endParaRPr>
            </a:p>
          </p:txBody>
        </p:sp>
        <p:sp>
          <p:nvSpPr>
            <p:cNvPr id="13" name="Arrow: Right 12">
              <a:extLst>
                <a:ext uri="{FF2B5EF4-FFF2-40B4-BE49-F238E27FC236}">
                  <a16:creationId xmlns:a16="http://schemas.microsoft.com/office/drawing/2014/main" id="{BA97A30C-1B68-ECF5-5924-C6501894CB3D}"/>
                </a:ext>
              </a:extLst>
            </p:cNvPr>
            <p:cNvSpPr/>
            <p:nvPr/>
          </p:nvSpPr>
          <p:spPr>
            <a:xfrm>
              <a:off x="7090458"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endParaRPr lang="en-GB" sz="1900">
                <a:solidFill>
                  <a:prstClr val="white"/>
                </a:solidFill>
                <a:latin typeface="Arial" panose="020B0604020202020204" pitchFamily="34" charset="0"/>
                <a:cs typeface="Arial" panose="020B0604020202020204" pitchFamily="34" charset="0"/>
              </a:endParaRPr>
            </a:p>
          </p:txBody>
        </p:sp>
        <p:sp>
          <p:nvSpPr>
            <p:cNvPr id="14" name="Arrow: Right 13">
              <a:extLst>
                <a:ext uri="{FF2B5EF4-FFF2-40B4-BE49-F238E27FC236}">
                  <a16:creationId xmlns:a16="http://schemas.microsoft.com/office/drawing/2014/main" id="{7DC576FB-8F57-EBDC-0F24-C445640ED41C}"/>
                </a:ext>
              </a:extLst>
            </p:cNvPr>
            <p:cNvSpPr/>
            <p:nvPr/>
          </p:nvSpPr>
          <p:spPr>
            <a:xfrm>
              <a:off x="9113514"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endParaRPr lang="en-GB" sz="1900">
                <a:solidFill>
                  <a:prstClr val="white"/>
                </a:solidFill>
                <a:latin typeface="Arial" panose="020B0604020202020204" pitchFamily="34" charset="0"/>
                <a:cs typeface="Arial" panose="020B0604020202020204" pitchFamily="34" charset="0"/>
              </a:endParaRPr>
            </a:p>
          </p:txBody>
        </p:sp>
      </p:grpSp>
      <p:sp>
        <p:nvSpPr>
          <p:cNvPr id="15" name="Rectangle: Rounded Corners 14">
            <a:extLst>
              <a:ext uri="{FF2B5EF4-FFF2-40B4-BE49-F238E27FC236}">
                <a16:creationId xmlns:a16="http://schemas.microsoft.com/office/drawing/2014/main" id="{23552677-C553-F1D2-B859-AA9E546E5A1C}"/>
              </a:ext>
            </a:extLst>
          </p:cNvPr>
          <p:cNvSpPr/>
          <p:nvPr/>
        </p:nvSpPr>
        <p:spPr>
          <a:xfrm>
            <a:off x="475948" y="1701800"/>
            <a:ext cx="1712188" cy="4572000"/>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46"/>
            <a:r>
              <a:rPr lang="en-GB" sz="1900" dirty="0">
                <a:solidFill>
                  <a:prstClr val="black">
                    <a:lumMod val="85000"/>
                    <a:lumOff val="15000"/>
                  </a:prstClr>
                </a:solidFill>
                <a:latin typeface="Arial" panose="020B0604020202020204" pitchFamily="34" charset="0"/>
                <a:cs typeface="Arial" panose="020B0604020202020204" pitchFamily="34" charset="0"/>
              </a:rPr>
              <a:t>Certain resources are needed to operate your programme</a:t>
            </a:r>
          </a:p>
        </p:txBody>
      </p:sp>
      <p:sp>
        <p:nvSpPr>
          <p:cNvPr id="16" name="Rectangle: Rounded Corners 15">
            <a:extLst>
              <a:ext uri="{FF2B5EF4-FFF2-40B4-BE49-F238E27FC236}">
                <a16:creationId xmlns:a16="http://schemas.microsoft.com/office/drawing/2014/main" id="{1A8F0134-1730-3006-7B7C-071001C7F8FD}"/>
              </a:ext>
            </a:extLst>
          </p:cNvPr>
          <p:cNvSpPr/>
          <p:nvPr/>
        </p:nvSpPr>
        <p:spPr>
          <a:xfrm>
            <a:off x="2809012" y="1701800"/>
            <a:ext cx="1712188" cy="4572000"/>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46"/>
            <a:r>
              <a:rPr lang="en-US" sz="1900" dirty="0">
                <a:solidFill>
                  <a:prstClr val="black">
                    <a:lumMod val="85000"/>
                    <a:lumOff val="15000"/>
                  </a:prstClr>
                </a:solidFill>
                <a:latin typeface="Arial" panose="020B0604020202020204" pitchFamily="34" charset="0"/>
                <a:cs typeface="Arial" panose="020B0604020202020204" pitchFamily="34" charset="0"/>
              </a:rPr>
              <a:t>If you have access to them, then you can use them to accomplish your planned activities</a:t>
            </a:r>
            <a:endParaRPr lang="en-GB" sz="1900" dirty="0">
              <a:solidFill>
                <a:prstClr val="black">
                  <a:lumMod val="85000"/>
                  <a:lumOff val="15000"/>
                </a:prstClr>
              </a:solidFill>
              <a:latin typeface="Arial" panose="020B0604020202020204" pitchFamily="34" charset="0"/>
              <a:cs typeface="Arial" panose="020B0604020202020204" pitchFamily="34" charset="0"/>
            </a:endParaRPr>
          </a:p>
        </p:txBody>
      </p:sp>
      <p:sp>
        <p:nvSpPr>
          <p:cNvPr id="17" name="Rectangle: Rounded Corners 16">
            <a:extLst>
              <a:ext uri="{FF2B5EF4-FFF2-40B4-BE49-F238E27FC236}">
                <a16:creationId xmlns:a16="http://schemas.microsoft.com/office/drawing/2014/main" id="{3508E48C-18FA-D79E-F298-1BA1912CEC0D}"/>
              </a:ext>
            </a:extLst>
          </p:cNvPr>
          <p:cNvSpPr/>
          <p:nvPr/>
        </p:nvSpPr>
        <p:spPr>
          <a:xfrm>
            <a:off x="5199176" y="1701800"/>
            <a:ext cx="1712188" cy="4572000"/>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46"/>
            <a:r>
              <a:rPr lang="en-US" sz="1900" dirty="0">
                <a:solidFill>
                  <a:prstClr val="black">
                    <a:lumMod val="85000"/>
                    <a:lumOff val="15000"/>
                  </a:prstClr>
                </a:solidFill>
                <a:latin typeface="Arial" panose="020B0604020202020204" pitchFamily="34" charset="0"/>
                <a:cs typeface="Arial" panose="020B0604020202020204" pitchFamily="34" charset="0"/>
              </a:rPr>
              <a:t>If you accomplish your planned activities, then you will hopefully deliver the amount of product and/or service that you intended</a:t>
            </a:r>
            <a:endParaRPr lang="en-GB" sz="1900" dirty="0">
              <a:solidFill>
                <a:prstClr val="black">
                  <a:lumMod val="85000"/>
                  <a:lumOff val="15000"/>
                </a:prstClr>
              </a:solidFill>
              <a:latin typeface="Arial" panose="020B060402020202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6462012B-D15A-21DD-7C68-C4BD473B20F1}"/>
              </a:ext>
            </a:extLst>
          </p:cNvPr>
          <p:cNvSpPr/>
          <p:nvPr/>
        </p:nvSpPr>
        <p:spPr>
          <a:xfrm>
            <a:off x="7569200" y="1701800"/>
            <a:ext cx="1712188" cy="4572000"/>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46"/>
            <a:r>
              <a:rPr lang="en-US" sz="1900" dirty="0">
                <a:solidFill>
                  <a:prstClr val="black">
                    <a:lumMod val="85000"/>
                    <a:lumOff val="15000"/>
                  </a:prstClr>
                </a:solidFill>
                <a:latin typeface="Arial" panose="020B0604020202020204" pitchFamily="34" charset="0"/>
                <a:cs typeface="Arial" panose="020B0604020202020204" pitchFamily="34" charset="0"/>
              </a:rPr>
              <a:t>If you accomplish your planned activities, to the extent you intended, then your participants will benefit in certain ways</a:t>
            </a:r>
            <a:endParaRPr lang="en-GB" sz="1900" dirty="0">
              <a:solidFill>
                <a:prstClr val="black">
                  <a:lumMod val="85000"/>
                  <a:lumOff val="15000"/>
                </a:prstClr>
              </a:solidFill>
              <a:latin typeface="Arial" panose="020B0604020202020204" pitchFamily="34" charset="0"/>
              <a:cs typeface="Arial" panose="020B0604020202020204" pitchFamily="34" charset="0"/>
            </a:endParaRPr>
          </a:p>
        </p:txBody>
      </p:sp>
      <p:sp>
        <p:nvSpPr>
          <p:cNvPr id="19" name="Rectangle: Rounded Corners 18">
            <a:extLst>
              <a:ext uri="{FF2B5EF4-FFF2-40B4-BE49-F238E27FC236}">
                <a16:creationId xmlns:a16="http://schemas.microsoft.com/office/drawing/2014/main" id="{90453B27-6DD8-3FE8-C351-7668A1E5512E}"/>
              </a:ext>
            </a:extLst>
          </p:cNvPr>
          <p:cNvSpPr/>
          <p:nvPr/>
        </p:nvSpPr>
        <p:spPr>
          <a:xfrm>
            <a:off x="9971812" y="1701800"/>
            <a:ext cx="1915388" cy="4572000"/>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46"/>
            <a:r>
              <a:rPr lang="en-GB" sz="1900" dirty="0">
                <a:solidFill>
                  <a:prstClr val="black">
                    <a:lumMod val="85000"/>
                    <a:lumOff val="15000"/>
                  </a:prstClr>
                </a:solidFill>
                <a:latin typeface="Arial" panose="020B0604020202020204" pitchFamily="34" charset="0"/>
                <a:cs typeface="Arial" panose="020B0604020202020204" pitchFamily="34" charset="0"/>
              </a:rPr>
              <a:t>If these benefits to participants are achieved, then certain changes in organisations, communities, or systems might be expected to occur</a:t>
            </a:r>
          </a:p>
        </p:txBody>
      </p:sp>
    </p:spTree>
    <p:extLst>
      <p:ext uri="{BB962C8B-B14F-4D97-AF65-F5344CB8AC3E}">
        <p14:creationId xmlns:p14="http://schemas.microsoft.com/office/powerpoint/2010/main" val="71891659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099" y="6430164"/>
            <a:ext cx="2133600" cy="307777"/>
          </a:xfrm>
          <a:prstGeom prst="rect">
            <a:avLst/>
          </a:prstGeom>
          <a:noFill/>
        </p:spPr>
        <p:txBody>
          <a:bodyPr wrap="square" rtlCol="0">
            <a:spAutoFit/>
          </a:bodyPr>
          <a:lstStyle/>
          <a:p>
            <a:pPr defTabSz="914446">
              <a:defRPr/>
            </a:pPr>
            <a:r>
              <a:rPr lang="lv-LV" sz="1400" dirty="0">
                <a:solidFill>
                  <a:prstClr val="white"/>
                </a:solidFill>
                <a:latin typeface="Univers Condensed Light" panose="020B0306020202040204" pitchFamily="34" charset="0"/>
              </a:rPr>
              <a:t>Photo:</a:t>
            </a:r>
            <a:r>
              <a:rPr lang="en-GB" sz="1400" dirty="0">
                <a:solidFill>
                  <a:prstClr val="white"/>
                </a:solidFill>
                <a:latin typeface="Univers Condensed Light" panose="020B0306020202040204" pitchFamily="34" charset="0"/>
              </a:rPr>
              <a:t> </a:t>
            </a:r>
            <a:r>
              <a:rPr lang="lv-LV" sz="1400" dirty="0">
                <a:solidFill>
                  <a:prstClr val="white"/>
                </a:solidFill>
                <a:latin typeface="Univers Condensed Light" panose="020B0306020202040204" pitchFamily="34" charset="0"/>
              </a:rPr>
              <a:t>bit.ly/3AsNVIU</a:t>
            </a:r>
            <a:endParaRPr lang="en-GB" sz="1400" dirty="0">
              <a:solidFill>
                <a:prstClr val="white"/>
              </a:solidFill>
              <a:latin typeface="Univers Condensed Light" panose="020B0306020202040204" pitchFamily="34" charset="0"/>
            </a:endParaRPr>
          </a:p>
        </p:txBody>
      </p:sp>
      <p:grpSp>
        <p:nvGrpSpPr>
          <p:cNvPr id="17" name="Group 16">
            <a:extLst>
              <a:ext uri="{FF2B5EF4-FFF2-40B4-BE49-F238E27FC236}">
                <a16:creationId xmlns:a16="http://schemas.microsoft.com/office/drawing/2014/main" id="{D305D2EF-A8DC-4ABF-9265-EA5FDA84CD59}"/>
              </a:ext>
            </a:extLst>
          </p:cNvPr>
          <p:cNvGrpSpPr/>
          <p:nvPr/>
        </p:nvGrpSpPr>
        <p:grpSpPr>
          <a:xfrm>
            <a:off x="929151" y="1401528"/>
            <a:ext cx="10519531" cy="806246"/>
            <a:chOff x="270389" y="1401527"/>
            <a:chExt cx="10519531" cy="806246"/>
          </a:xfrm>
        </p:grpSpPr>
        <p:sp>
          <p:nvSpPr>
            <p:cNvPr id="18" name="Rectangle: Rounded Corners 17">
              <a:extLst>
                <a:ext uri="{FF2B5EF4-FFF2-40B4-BE49-F238E27FC236}">
                  <a16:creationId xmlns:a16="http://schemas.microsoft.com/office/drawing/2014/main" id="{D9AAB8F9-E08B-4A10-9891-4BA1C3837720}"/>
                </a:ext>
              </a:extLst>
            </p:cNvPr>
            <p:cNvSpPr/>
            <p:nvPr/>
          </p:nvSpPr>
          <p:spPr>
            <a:xfrm>
              <a:off x="1984956" y="1401527"/>
              <a:ext cx="1055003"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Inputs</a:t>
              </a:r>
              <a:endParaRPr lang="en-GB" sz="3200" dirty="0">
                <a:solidFill>
                  <a:prstClr val="black">
                    <a:lumMod val="85000"/>
                    <a:lumOff val="15000"/>
                  </a:prstClr>
                </a:solidFill>
                <a:latin typeface="Univers Condensed" panose="020B050602020205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5587771" y="1401527"/>
              <a:ext cx="1245337"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Outputs</a:t>
              </a:r>
              <a:endParaRPr lang="en-GB" sz="3200" dirty="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7382624" y="1401527"/>
              <a:ext cx="1515725"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Outcomes</a:t>
              </a:r>
              <a:endParaRPr lang="en-GB" sz="3200" dirty="0">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9459916" y="1401527"/>
              <a:ext cx="1330004"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Impact</a:t>
              </a:r>
              <a:endParaRPr lang="en-GB" sz="2800" dirty="0">
                <a:solidFill>
                  <a:prstClr val="black">
                    <a:lumMod val="85000"/>
                    <a:lumOff val="15000"/>
                  </a:prstClr>
                </a:solidFill>
                <a:latin typeface="Univers Condensed" panose="020B0506020202050204" pitchFamily="34" charset="0"/>
              </a:endParaRPr>
            </a:p>
          </p:txBody>
        </p:sp>
        <p:sp>
          <p:nvSpPr>
            <p:cNvPr id="23" name="Arrow: Right 22">
              <a:extLst>
                <a:ext uri="{FF2B5EF4-FFF2-40B4-BE49-F238E27FC236}">
                  <a16:creationId xmlns:a16="http://schemas.microsoft.com/office/drawing/2014/main" id="{7B37574D-F34B-4E2B-834A-2316ABB3769B}"/>
                </a:ext>
              </a:extLst>
            </p:cNvPr>
            <p:cNvSpPr/>
            <p:nvPr/>
          </p:nvSpPr>
          <p:spPr>
            <a:xfrm>
              <a:off x="1495164" y="1618596"/>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4" name="Arrow: Right 23">
              <a:extLst>
                <a:ext uri="{FF2B5EF4-FFF2-40B4-BE49-F238E27FC236}">
                  <a16:creationId xmlns:a16="http://schemas.microsoft.com/office/drawing/2014/main" id="{5BEE41EB-ACAC-485A-B5E8-2C8DEBA9B84A}"/>
                </a:ext>
              </a:extLst>
            </p:cNvPr>
            <p:cNvSpPr/>
            <p:nvPr/>
          </p:nvSpPr>
          <p:spPr>
            <a:xfrm>
              <a:off x="3097132"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5" name="Arrow: Right 24">
              <a:extLst>
                <a:ext uri="{FF2B5EF4-FFF2-40B4-BE49-F238E27FC236}">
                  <a16:creationId xmlns:a16="http://schemas.microsoft.com/office/drawing/2014/main" id="{07CDCFCE-3FD9-41CD-81C5-47E749844EFA}"/>
                </a:ext>
              </a:extLst>
            </p:cNvPr>
            <p:cNvSpPr/>
            <p:nvPr/>
          </p:nvSpPr>
          <p:spPr>
            <a:xfrm>
              <a:off x="5096703"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270389" y="1401527"/>
              <a:ext cx="116505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Needs</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3589475" y="1401527"/>
              <a:ext cx="14487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Univers Condensed" panose="020B0506020202050204" pitchFamily="34" charset="0"/>
                </a:rPr>
                <a:t>Activities</a:t>
              </a:r>
              <a:endParaRPr lang="en-GB" sz="3200" dirty="0">
                <a:solidFill>
                  <a:prstClr val="black">
                    <a:lumMod val="85000"/>
                    <a:lumOff val="15000"/>
                  </a:prstClr>
                </a:solidFill>
                <a:latin typeface="Univers Condensed" panose="020B0506020202050204" pitchFamily="34" charset="0"/>
              </a:endParaRPr>
            </a:p>
          </p:txBody>
        </p:sp>
        <p:sp>
          <p:nvSpPr>
            <p:cNvPr id="28" name="Arrow: Right 27">
              <a:extLst>
                <a:ext uri="{FF2B5EF4-FFF2-40B4-BE49-F238E27FC236}">
                  <a16:creationId xmlns:a16="http://schemas.microsoft.com/office/drawing/2014/main" id="{89E9B298-C4EC-4B37-B18C-61CF44A8A1BF}"/>
                </a:ext>
              </a:extLst>
            </p:cNvPr>
            <p:cNvSpPr/>
            <p:nvPr/>
          </p:nvSpPr>
          <p:spPr>
            <a:xfrm>
              <a:off x="6891557"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sp>
          <p:nvSpPr>
            <p:cNvPr id="29" name="Arrow: Right 28">
              <a:extLst>
                <a:ext uri="{FF2B5EF4-FFF2-40B4-BE49-F238E27FC236}">
                  <a16:creationId xmlns:a16="http://schemas.microsoft.com/office/drawing/2014/main" id="{DF10B532-4F99-4DAC-806D-98985FFEE80D}"/>
                </a:ext>
              </a:extLst>
            </p:cNvPr>
            <p:cNvSpPr/>
            <p:nvPr/>
          </p:nvSpPr>
          <p:spPr>
            <a:xfrm>
              <a:off x="8962823" y="1612921"/>
              <a:ext cx="432619" cy="383458"/>
            </a:xfrm>
            <a:prstGeom prst="rightArrow">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white"/>
                </a:solidFill>
                <a:latin typeface="Calibri" panose="020F0502020204030204"/>
              </a:endParaRPr>
            </a:p>
          </p:txBody>
        </p:sp>
      </p:grpSp>
      <p:grpSp>
        <p:nvGrpSpPr>
          <p:cNvPr id="14" name="Group 13">
            <a:extLst>
              <a:ext uri="{FF2B5EF4-FFF2-40B4-BE49-F238E27FC236}">
                <a16:creationId xmlns:a16="http://schemas.microsoft.com/office/drawing/2014/main" id="{DE0E37CF-7729-C086-1C40-9AD59D0087A8}"/>
              </a:ext>
            </a:extLst>
          </p:cNvPr>
          <p:cNvGrpSpPr/>
          <p:nvPr/>
        </p:nvGrpSpPr>
        <p:grpSpPr>
          <a:xfrm>
            <a:off x="7139577" y="3397415"/>
            <a:ext cx="3552120" cy="1550880"/>
            <a:chOff x="7139577" y="3397415"/>
            <a:chExt cx="3552120" cy="1550880"/>
          </a:xfrm>
        </p:grpSpPr>
        <mc:AlternateContent xmlns:mc="http://schemas.openxmlformats.org/markup-compatibility/2006" xmlns:p14="http://schemas.microsoft.com/office/powerpoint/2010/main">
          <mc:Choice Requires="p14">
            <p:contentPart p14:bwMode="auto" r:id="rId4">
              <p14:nvContentPartPr>
                <p14:cNvPr id="33" name="Ink 32">
                  <a:extLst>
                    <a:ext uri="{FF2B5EF4-FFF2-40B4-BE49-F238E27FC236}">
                      <a16:creationId xmlns:a16="http://schemas.microsoft.com/office/drawing/2014/main" id="{538F1009-F293-8D55-099D-C042150BC25C}"/>
                    </a:ext>
                  </a:extLst>
                </p14:cNvPr>
                <p14:cNvContentPartPr/>
                <p14:nvPr/>
              </p14:nvContentPartPr>
              <p14:xfrm>
                <a:off x="7139577" y="3397415"/>
                <a:ext cx="529920" cy="723240"/>
              </p14:xfrm>
            </p:contentPart>
          </mc:Choice>
          <mc:Fallback xmlns="">
            <p:pic>
              <p:nvPicPr>
                <p:cNvPr id="33" name="Ink 32">
                  <a:extLst>
                    <a:ext uri="{FF2B5EF4-FFF2-40B4-BE49-F238E27FC236}">
                      <a16:creationId xmlns:a16="http://schemas.microsoft.com/office/drawing/2014/main" id="{538F1009-F293-8D55-099D-C042150BC25C}"/>
                    </a:ext>
                  </a:extLst>
                </p:cNvPr>
                <p:cNvPicPr/>
                <p:nvPr/>
              </p:nvPicPr>
              <p:blipFill>
                <a:blip r:embed="rId5"/>
                <a:stretch>
                  <a:fillRect/>
                </a:stretch>
              </p:blipFill>
              <p:spPr>
                <a:xfrm>
                  <a:off x="7103577" y="3361415"/>
                  <a:ext cx="601560" cy="794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7" name="Ink 36">
                  <a:extLst>
                    <a:ext uri="{FF2B5EF4-FFF2-40B4-BE49-F238E27FC236}">
                      <a16:creationId xmlns:a16="http://schemas.microsoft.com/office/drawing/2014/main" id="{74ECF25C-5FAF-C153-8C94-B90DD45E5FE7}"/>
                    </a:ext>
                  </a:extLst>
                </p14:cNvPr>
                <p14:cNvContentPartPr/>
                <p14:nvPr/>
              </p14:nvContentPartPr>
              <p14:xfrm>
                <a:off x="7824657" y="3763175"/>
                <a:ext cx="329760" cy="347400"/>
              </p14:xfrm>
            </p:contentPart>
          </mc:Choice>
          <mc:Fallback xmlns="">
            <p:pic>
              <p:nvPicPr>
                <p:cNvPr id="37" name="Ink 36">
                  <a:extLst>
                    <a:ext uri="{FF2B5EF4-FFF2-40B4-BE49-F238E27FC236}">
                      <a16:creationId xmlns:a16="http://schemas.microsoft.com/office/drawing/2014/main" id="{74ECF25C-5FAF-C153-8C94-B90DD45E5FE7}"/>
                    </a:ext>
                  </a:extLst>
                </p:cNvPr>
                <p:cNvPicPr/>
                <p:nvPr/>
              </p:nvPicPr>
              <p:blipFill>
                <a:blip r:embed="rId7"/>
                <a:stretch>
                  <a:fillRect/>
                </a:stretch>
              </p:blipFill>
              <p:spPr>
                <a:xfrm>
                  <a:off x="7788657" y="3727175"/>
                  <a:ext cx="401400" cy="4190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48" name="Ink 47">
                  <a:extLst>
                    <a:ext uri="{FF2B5EF4-FFF2-40B4-BE49-F238E27FC236}">
                      <a16:creationId xmlns:a16="http://schemas.microsoft.com/office/drawing/2014/main" id="{456D6AFF-6403-F657-0C0F-6458F0CB7532}"/>
                    </a:ext>
                  </a:extLst>
                </p14:cNvPr>
                <p14:cNvContentPartPr/>
                <p14:nvPr/>
              </p14:nvContentPartPr>
              <p14:xfrm>
                <a:off x="8294457" y="3808535"/>
                <a:ext cx="349200" cy="303120"/>
              </p14:xfrm>
            </p:contentPart>
          </mc:Choice>
          <mc:Fallback xmlns="">
            <p:pic>
              <p:nvPicPr>
                <p:cNvPr id="48" name="Ink 47">
                  <a:extLst>
                    <a:ext uri="{FF2B5EF4-FFF2-40B4-BE49-F238E27FC236}">
                      <a16:creationId xmlns:a16="http://schemas.microsoft.com/office/drawing/2014/main" id="{456D6AFF-6403-F657-0C0F-6458F0CB7532}"/>
                    </a:ext>
                  </a:extLst>
                </p:cNvPr>
                <p:cNvPicPr/>
                <p:nvPr/>
              </p:nvPicPr>
              <p:blipFill>
                <a:blip r:embed="rId9"/>
                <a:stretch>
                  <a:fillRect/>
                </a:stretch>
              </p:blipFill>
              <p:spPr>
                <a:xfrm>
                  <a:off x="8258457" y="3772535"/>
                  <a:ext cx="420840" cy="3747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49" name="Ink 48">
                  <a:extLst>
                    <a:ext uri="{FF2B5EF4-FFF2-40B4-BE49-F238E27FC236}">
                      <a16:creationId xmlns:a16="http://schemas.microsoft.com/office/drawing/2014/main" id="{9BF9EB40-4870-2861-FCC3-001F27D908E2}"/>
                    </a:ext>
                  </a:extLst>
                </p14:cNvPr>
                <p14:cNvContentPartPr/>
                <p14:nvPr/>
              </p14:nvContentPartPr>
              <p14:xfrm>
                <a:off x="8139657" y="3743735"/>
                <a:ext cx="532800" cy="839880"/>
              </p14:xfrm>
            </p:contentPart>
          </mc:Choice>
          <mc:Fallback xmlns="">
            <p:pic>
              <p:nvPicPr>
                <p:cNvPr id="49" name="Ink 48">
                  <a:extLst>
                    <a:ext uri="{FF2B5EF4-FFF2-40B4-BE49-F238E27FC236}">
                      <a16:creationId xmlns:a16="http://schemas.microsoft.com/office/drawing/2014/main" id="{9BF9EB40-4870-2861-FCC3-001F27D908E2}"/>
                    </a:ext>
                  </a:extLst>
                </p:cNvPr>
                <p:cNvPicPr/>
                <p:nvPr/>
              </p:nvPicPr>
              <p:blipFill>
                <a:blip r:embed="rId11"/>
                <a:stretch>
                  <a:fillRect/>
                </a:stretch>
              </p:blipFill>
              <p:spPr>
                <a:xfrm>
                  <a:off x="8103633" y="3707735"/>
                  <a:ext cx="604488" cy="9115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50" name="Ink 49">
                  <a:extLst>
                    <a:ext uri="{FF2B5EF4-FFF2-40B4-BE49-F238E27FC236}">
                      <a16:creationId xmlns:a16="http://schemas.microsoft.com/office/drawing/2014/main" id="{9D0E0F0F-6644-15D2-52E2-6A6A62A16B39}"/>
                    </a:ext>
                  </a:extLst>
                </p14:cNvPr>
                <p14:cNvContentPartPr/>
                <p14:nvPr/>
              </p14:nvContentPartPr>
              <p14:xfrm>
                <a:off x="8698737" y="3715295"/>
                <a:ext cx="165240" cy="395280"/>
              </p14:xfrm>
            </p:contentPart>
          </mc:Choice>
          <mc:Fallback xmlns="">
            <p:pic>
              <p:nvPicPr>
                <p:cNvPr id="50" name="Ink 49">
                  <a:extLst>
                    <a:ext uri="{FF2B5EF4-FFF2-40B4-BE49-F238E27FC236}">
                      <a16:creationId xmlns:a16="http://schemas.microsoft.com/office/drawing/2014/main" id="{9D0E0F0F-6644-15D2-52E2-6A6A62A16B39}"/>
                    </a:ext>
                  </a:extLst>
                </p:cNvPr>
                <p:cNvPicPr/>
                <p:nvPr/>
              </p:nvPicPr>
              <p:blipFill>
                <a:blip r:embed="rId13"/>
                <a:stretch>
                  <a:fillRect/>
                </a:stretch>
              </p:blipFill>
              <p:spPr>
                <a:xfrm>
                  <a:off x="8662815" y="3679295"/>
                  <a:ext cx="236724" cy="4669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51" name="Ink 50">
                  <a:extLst>
                    <a:ext uri="{FF2B5EF4-FFF2-40B4-BE49-F238E27FC236}">
                      <a16:creationId xmlns:a16="http://schemas.microsoft.com/office/drawing/2014/main" id="{55FAAB7E-2B3D-F318-D717-CF07A1031FFC}"/>
                    </a:ext>
                  </a:extLst>
                </p14:cNvPr>
                <p14:cNvContentPartPr/>
                <p14:nvPr/>
              </p14:nvContentPartPr>
              <p14:xfrm>
                <a:off x="8903217" y="3474455"/>
                <a:ext cx="44640" cy="47160"/>
              </p14:xfrm>
            </p:contentPart>
          </mc:Choice>
          <mc:Fallback xmlns="">
            <p:pic>
              <p:nvPicPr>
                <p:cNvPr id="51" name="Ink 50">
                  <a:extLst>
                    <a:ext uri="{FF2B5EF4-FFF2-40B4-BE49-F238E27FC236}">
                      <a16:creationId xmlns:a16="http://schemas.microsoft.com/office/drawing/2014/main" id="{55FAAB7E-2B3D-F318-D717-CF07A1031FFC}"/>
                    </a:ext>
                  </a:extLst>
                </p:cNvPr>
                <p:cNvPicPr/>
                <p:nvPr/>
              </p:nvPicPr>
              <p:blipFill>
                <a:blip r:embed="rId15"/>
                <a:stretch>
                  <a:fillRect/>
                </a:stretch>
              </p:blipFill>
              <p:spPr>
                <a:xfrm>
                  <a:off x="8867217" y="3438455"/>
                  <a:ext cx="116280" cy="1188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52" name="Ink 51">
                  <a:extLst>
                    <a:ext uri="{FF2B5EF4-FFF2-40B4-BE49-F238E27FC236}">
                      <a16:creationId xmlns:a16="http://schemas.microsoft.com/office/drawing/2014/main" id="{56C6563C-7066-B5AB-4EF0-94A4F79A4806}"/>
                    </a:ext>
                  </a:extLst>
                </p14:cNvPr>
                <p14:cNvContentPartPr/>
                <p14:nvPr/>
              </p14:nvContentPartPr>
              <p14:xfrm>
                <a:off x="9027417" y="3735455"/>
                <a:ext cx="270720" cy="386640"/>
              </p14:xfrm>
            </p:contentPart>
          </mc:Choice>
          <mc:Fallback xmlns="">
            <p:pic>
              <p:nvPicPr>
                <p:cNvPr id="52" name="Ink 51">
                  <a:extLst>
                    <a:ext uri="{FF2B5EF4-FFF2-40B4-BE49-F238E27FC236}">
                      <a16:creationId xmlns:a16="http://schemas.microsoft.com/office/drawing/2014/main" id="{56C6563C-7066-B5AB-4EF0-94A4F79A4806}"/>
                    </a:ext>
                  </a:extLst>
                </p:cNvPr>
                <p:cNvPicPr/>
                <p:nvPr/>
              </p:nvPicPr>
              <p:blipFill>
                <a:blip r:embed="rId17"/>
                <a:stretch>
                  <a:fillRect/>
                </a:stretch>
              </p:blipFill>
              <p:spPr>
                <a:xfrm>
                  <a:off x="8991417" y="3699455"/>
                  <a:ext cx="342360" cy="4582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53" name="Ink 52">
                  <a:extLst>
                    <a:ext uri="{FF2B5EF4-FFF2-40B4-BE49-F238E27FC236}">
                      <a16:creationId xmlns:a16="http://schemas.microsoft.com/office/drawing/2014/main" id="{DB900006-B59F-C57B-C2E6-1BD8F904D685}"/>
                    </a:ext>
                  </a:extLst>
                </p14:cNvPr>
                <p14:cNvContentPartPr/>
                <p14:nvPr/>
              </p14:nvContentPartPr>
              <p14:xfrm>
                <a:off x="8725017" y="4648775"/>
                <a:ext cx="62640" cy="276120"/>
              </p14:xfrm>
            </p:contentPart>
          </mc:Choice>
          <mc:Fallback xmlns="">
            <p:pic>
              <p:nvPicPr>
                <p:cNvPr id="53" name="Ink 52">
                  <a:extLst>
                    <a:ext uri="{FF2B5EF4-FFF2-40B4-BE49-F238E27FC236}">
                      <a16:creationId xmlns:a16="http://schemas.microsoft.com/office/drawing/2014/main" id="{DB900006-B59F-C57B-C2E6-1BD8F904D685}"/>
                    </a:ext>
                  </a:extLst>
                </p:cNvPr>
                <p:cNvPicPr/>
                <p:nvPr/>
              </p:nvPicPr>
              <p:blipFill>
                <a:blip r:embed="rId19"/>
                <a:stretch>
                  <a:fillRect/>
                </a:stretch>
              </p:blipFill>
              <p:spPr>
                <a:xfrm>
                  <a:off x="8689223" y="4612775"/>
                  <a:ext cx="133871" cy="34776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54" name="Ink 53">
                  <a:extLst>
                    <a:ext uri="{FF2B5EF4-FFF2-40B4-BE49-F238E27FC236}">
                      <a16:creationId xmlns:a16="http://schemas.microsoft.com/office/drawing/2014/main" id="{5FE081C0-D141-9D2A-9360-7568AA0428FB}"/>
                    </a:ext>
                  </a:extLst>
                </p14:cNvPr>
                <p14:cNvContentPartPr/>
                <p14:nvPr/>
              </p14:nvContentPartPr>
              <p14:xfrm>
                <a:off x="8749137" y="4591175"/>
                <a:ext cx="213840" cy="260640"/>
              </p14:xfrm>
            </p:contentPart>
          </mc:Choice>
          <mc:Fallback xmlns="">
            <p:pic>
              <p:nvPicPr>
                <p:cNvPr id="54" name="Ink 53">
                  <a:extLst>
                    <a:ext uri="{FF2B5EF4-FFF2-40B4-BE49-F238E27FC236}">
                      <a16:creationId xmlns:a16="http://schemas.microsoft.com/office/drawing/2014/main" id="{5FE081C0-D141-9D2A-9360-7568AA0428FB}"/>
                    </a:ext>
                  </a:extLst>
                </p:cNvPr>
                <p:cNvPicPr/>
                <p:nvPr/>
              </p:nvPicPr>
              <p:blipFill>
                <a:blip r:embed="rId21"/>
                <a:stretch>
                  <a:fillRect/>
                </a:stretch>
              </p:blipFill>
              <p:spPr>
                <a:xfrm>
                  <a:off x="8713137" y="4555175"/>
                  <a:ext cx="285480" cy="3322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55" name="Ink 54">
                  <a:extLst>
                    <a:ext uri="{FF2B5EF4-FFF2-40B4-BE49-F238E27FC236}">
                      <a16:creationId xmlns:a16="http://schemas.microsoft.com/office/drawing/2014/main" id="{D97D2E04-9462-E8E6-694C-3ADB135F9AC6}"/>
                    </a:ext>
                  </a:extLst>
                </p14:cNvPr>
                <p14:cNvContentPartPr/>
                <p14:nvPr/>
              </p14:nvContentPartPr>
              <p14:xfrm>
                <a:off x="8931657" y="4612775"/>
                <a:ext cx="214200" cy="328320"/>
              </p14:xfrm>
            </p:contentPart>
          </mc:Choice>
          <mc:Fallback xmlns="">
            <p:pic>
              <p:nvPicPr>
                <p:cNvPr id="55" name="Ink 54">
                  <a:extLst>
                    <a:ext uri="{FF2B5EF4-FFF2-40B4-BE49-F238E27FC236}">
                      <a16:creationId xmlns:a16="http://schemas.microsoft.com/office/drawing/2014/main" id="{D97D2E04-9462-E8E6-694C-3ADB135F9AC6}"/>
                    </a:ext>
                  </a:extLst>
                </p:cNvPr>
                <p:cNvPicPr/>
                <p:nvPr/>
              </p:nvPicPr>
              <p:blipFill>
                <a:blip r:embed="rId23"/>
                <a:stretch>
                  <a:fillRect/>
                </a:stretch>
              </p:blipFill>
              <p:spPr>
                <a:xfrm>
                  <a:off x="8895657" y="4576775"/>
                  <a:ext cx="285840" cy="3999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56" name="Ink 55">
                  <a:extLst>
                    <a:ext uri="{FF2B5EF4-FFF2-40B4-BE49-F238E27FC236}">
                      <a16:creationId xmlns:a16="http://schemas.microsoft.com/office/drawing/2014/main" id="{55C74A0C-D1F2-E4BC-B0B3-EA087FEF1CAE}"/>
                    </a:ext>
                  </a:extLst>
                </p14:cNvPr>
                <p14:cNvContentPartPr/>
                <p14:nvPr/>
              </p14:nvContentPartPr>
              <p14:xfrm>
                <a:off x="9241977" y="4578575"/>
                <a:ext cx="249480" cy="349560"/>
              </p14:xfrm>
            </p:contentPart>
          </mc:Choice>
          <mc:Fallback xmlns="">
            <p:pic>
              <p:nvPicPr>
                <p:cNvPr id="56" name="Ink 55">
                  <a:extLst>
                    <a:ext uri="{FF2B5EF4-FFF2-40B4-BE49-F238E27FC236}">
                      <a16:creationId xmlns:a16="http://schemas.microsoft.com/office/drawing/2014/main" id="{55C74A0C-D1F2-E4BC-B0B3-EA087FEF1CAE}"/>
                    </a:ext>
                  </a:extLst>
                </p:cNvPr>
                <p:cNvPicPr/>
                <p:nvPr/>
              </p:nvPicPr>
              <p:blipFill>
                <a:blip r:embed="rId25"/>
                <a:stretch>
                  <a:fillRect/>
                </a:stretch>
              </p:blipFill>
              <p:spPr>
                <a:xfrm>
                  <a:off x="9205977" y="4542575"/>
                  <a:ext cx="321120" cy="4212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57" name="Ink 56">
                  <a:extLst>
                    <a:ext uri="{FF2B5EF4-FFF2-40B4-BE49-F238E27FC236}">
                      <a16:creationId xmlns:a16="http://schemas.microsoft.com/office/drawing/2014/main" id="{3582F5CD-0FA7-90D6-7A7A-BDB351BB30E9}"/>
                    </a:ext>
                  </a:extLst>
                </p14:cNvPr>
                <p14:cNvContentPartPr/>
                <p14:nvPr/>
              </p14:nvContentPartPr>
              <p14:xfrm>
                <a:off x="9623937" y="4626455"/>
                <a:ext cx="262440" cy="273240"/>
              </p14:xfrm>
            </p:contentPart>
          </mc:Choice>
          <mc:Fallback xmlns="">
            <p:pic>
              <p:nvPicPr>
                <p:cNvPr id="57" name="Ink 56">
                  <a:extLst>
                    <a:ext uri="{FF2B5EF4-FFF2-40B4-BE49-F238E27FC236}">
                      <a16:creationId xmlns:a16="http://schemas.microsoft.com/office/drawing/2014/main" id="{3582F5CD-0FA7-90D6-7A7A-BDB351BB30E9}"/>
                    </a:ext>
                  </a:extLst>
                </p:cNvPr>
                <p:cNvPicPr/>
                <p:nvPr/>
              </p:nvPicPr>
              <p:blipFill>
                <a:blip r:embed="rId27"/>
                <a:stretch>
                  <a:fillRect/>
                </a:stretch>
              </p:blipFill>
              <p:spPr>
                <a:xfrm>
                  <a:off x="9587937" y="4590408"/>
                  <a:ext cx="334080" cy="344975"/>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58" name="Ink 57">
                  <a:extLst>
                    <a:ext uri="{FF2B5EF4-FFF2-40B4-BE49-F238E27FC236}">
                      <a16:creationId xmlns:a16="http://schemas.microsoft.com/office/drawing/2014/main" id="{27437449-6D9D-A3A5-80A8-8BA87A400890}"/>
                    </a:ext>
                  </a:extLst>
                </p14:cNvPr>
                <p14:cNvContentPartPr/>
                <p14:nvPr/>
              </p14:nvContentPartPr>
              <p14:xfrm>
                <a:off x="9892497" y="4311815"/>
                <a:ext cx="118080" cy="628920"/>
              </p14:xfrm>
            </p:contentPart>
          </mc:Choice>
          <mc:Fallback xmlns="">
            <p:pic>
              <p:nvPicPr>
                <p:cNvPr id="58" name="Ink 57">
                  <a:extLst>
                    <a:ext uri="{FF2B5EF4-FFF2-40B4-BE49-F238E27FC236}">
                      <a16:creationId xmlns:a16="http://schemas.microsoft.com/office/drawing/2014/main" id="{27437449-6D9D-A3A5-80A8-8BA87A400890}"/>
                    </a:ext>
                  </a:extLst>
                </p:cNvPr>
                <p:cNvPicPr/>
                <p:nvPr/>
              </p:nvPicPr>
              <p:blipFill>
                <a:blip r:embed="rId29"/>
                <a:stretch>
                  <a:fillRect/>
                </a:stretch>
              </p:blipFill>
              <p:spPr>
                <a:xfrm>
                  <a:off x="9856387" y="4275836"/>
                  <a:ext cx="189939" cy="700519"/>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9" name="Ink 58">
                  <a:extLst>
                    <a:ext uri="{FF2B5EF4-FFF2-40B4-BE49-F238E27FC236}">
                      <a16:creationId xmlns:a16="http://schemas.microsoft.com/office/drawing/2014/main" id="{0D65EF81-2CF4-2EF6-4083-7D61DA0E6A74}"/>
                    </a:ext>
                  </a:extLst>
                </p14:cNvPr>
                <p14:cNvContentPartPr/>
                <p14:nvPr/>
              </p14:nvContentPartPr>
              <p14:xfrm>
                <a:off x="10086177" y="4563455"/>
                <a:ext cx="291600" cy="345960"/>
              </p14:xfrm>
            </p:contentPart>
          </mc:Choice>
          <mc:Fallback xmlns="">
            <p:pic>
              <p:nvPicPr>
                <p:cNvPr id="59" name="Ink 58">
                  <a:extLst>
                    <a:ext uri="{FF2B5EF4-FFF2-40B4-BE49-F238E27FC236}">
                      <a16:creationId xmlns:a16="http://schemas.microsoft.com/office/drawing/2014/main" id="{0D65EF81-2CF4-2EF6-4083-7D61DA0E6A74}"/>
                    </a:ext>
                  </a:extLst>
                </p:cNvPr>
                <p:cNvPicPr/>
                <p:nvPr/>
              </p:nvPicPr>
              <p:blipFill>
                <a:blip r:embed="rId31"/>
                <a:stretch>
                  <a:fillRect/>
                </a:stretch>
              </p:blipFill>
              <p:spPr>
                <a:xfrm>
                  <a:off x="10050177" y="4527455"/>
                  <a:ext cx="363240" cy="4176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60" name="Ink 59">
                  <a:extLst>
                    <a:ext uri="{FF2B5EF4-FFF2-40B4-BE49-F238E27FC236}">
                      <a16:creationId xmlns:a16="http://schemas.microsoft.com/office/drawing/2014/main" id="{7FD430DF-0CE4-CA33-44A1-A76586300AE8}"/>
                    </a:ext>
                  </a:extLst>
                </p14:cNvPr>
                <p14:cNvContentPartPr/>
                <p14:nvPr/>
              </p14:nvContentPartPr>
              <p14:xfrm>
                <a:off x="10460937" y="4215695"/>
                <a:ext cx="230760" cy="732600"/>
              </p14:xfrm>
            </p:contentPart>
          </mc:Choice>
          <mc:Fallback xmlns="">
            <p:pic>
              <p:nvPicPr>
                <p:cNvPr id="60" name="Ink 59">
                  <a:extLst>
                    <a:ext uri="{FF2B5EF4-FFF2-40B4-BE49-F238E27FC236}">
                      <a16:creationId xmlns:a16="http://schemas.microsoft.com/office/drawing/2014/main" id="{7FD430DF-0CE4-CA33-44A1-A76586300AE8}"/>
                    </a:ext>
                  </a:extLst>
                </p:cNvPr>
                <p:cNvPicPr/>
                <p:nvPr/>
              </p:nvPicPr>
              <p:blipFill>
                <a:blip r:embed="rId33"/>
                <a:stretch>
                  <a:fillRect/>
                </a:stretch>
              </p:blipFill>
              <p:spPr>
                <a:xfrm>
                  <a:off x="10424937" y="4179677"/>
                  <a:ext cx="302400" cy="804275"/>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4">
            <p14:nvContentPartPr>
              <p14:cNvPr id="61" name="Ink 60">
                <a:extLst>
                  <a:ext uri="{FF2B5EF4-FFF2-40B4-BE49-F238E27FC236}">
                    <a16:creationId xmlns:a16="http://schemas.microsoft.com/office/drawing/2014/main" id="{D045F61B-4A8C-FDD1-2FB8-9379A1D70500}"/>
                  </a:ext>
                </a:extLst>
              </p14:cNvPr>
              <p14:cNvContentPartPr/>
              <p14:nvPr/>
            </p14:nvContentPartPr>
            <p14:xfrm>
              <a:off x="7478337" y="5319095"/>
              <a:ext cx="4240440" cy="407520"/>
            </p14:xfrm>
          </p:contentPart>
        </mc:Choice>
        <mc:Fallback xmlns="">
          <p:pic>
            <p:nvPicPr>
              <p:cNvPr id="61" name="Ink 60">
                <a:extLst>
                  <a:ext uri="{FF2B5EF4-FFF2-40B4-BE49-F238E27FC236}">
                    <a16:creationId xmlns:a16="http://schemas.microsoft.com/office/drawing/2014/main" id="{D045F61B-4A8C-FDD1-2FB8-9379A1D70500}"/>
                  </a:ext>
                </a:extLst>
              </p:cNvPr>
              <p:cNvPicPr/>
              <p:nvPr/>
            </p:nvPicPr>
            <p:blipFill>
              <a:blip r:embed="rId35"/>
              <a:stretch>
                <a:fillRect/>
              </a:stretch>
            </p:blipFill>
            <p:spPr>
              <a:xfrm>
                <a:off x="7442337" y="5283095"/>
                <a:ext cx="4312080" cy="479160"/>
              </a:xfrm>
              <a:prstGeom prst="rect">
                <a:avLst/>
              </a:prstGeom>
            </p:spPr>
          </p:pic>
        </mc:Fallback>
      </mc:AlternateContent>
    </p:spTree>
    <p:extLst>
      <p:ext uri="{BB962C8B-B14F-4D97-AF65-F5344CB8AC3E}">
        <p14:creationId xmlns:p14="http://schemas.microsoft.com/office/powerpoint/2010/main" val="299664626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099" y="6430164"/>
            <a:ext cx="2133600" cy="307777"/>
          </a:xfrm>
          <a:prstGeom prst="rect">
            <a:avLst/>
          </a:prstGeom>
          <a:noFill/>
        </p:spPr>
        <p:txBody>
          <a:bodyPr wrap="square" rtlCol="0">
            <a:spAutoFit/>
          </a:bodyPr>
          <a:lstStyle/>
          <a:p>
            <a:pPr defTabSz="914446">
              <a:defRPr/>
            </a:pPr>
            <a:r>
              <a:rPr lang="lv-LV" sz="1400" dirty="0">
                <a:solidFill>
                  <a:prstClr val="white"/>
                </a:solidFill>
                <a:latin typeface="Univers Condensed Light" panose="020B0306020202040204" pitchFamily="34" charset="0"/>
              </a:rPr>
              <a:t>Photo:</a:t>
            </a:r>
            <a:r>
              <a:rPr lang="en-GB" sz="1400" dirty="0">
                <a:solidFill>
                  <a:prstClr val="white"/>
                </a:solidFill>
                <a:latin typeface="Univers Condensed Light" panose="020B0306020202040204" pitchFamily="34" charset="0"/>
              </a:rPr>
              <a:t> </a:t>
            </a:r>
            <a:r>
              <a:rPr lang="lv-LV" sz="1400" dirty="0">
                <a:solidFill>
                  <a:prstClr val="white"/>
                </a:solidFill>
                <a:latin typeface="Univers Condensed Light" panose="020B0306020202040204" pitchFamily="34" charset="0"/>
              </a:rPr>
              <a:t>bit.ly/3AsNVIU</a:t>
            </a:r>
            <a:endParaRPr lang="en-GB" sz="1400" dirty="0">
              <a:solidFill>
                <a:prstClr val="white"/>
              </a:solidFill>
              <a:latin typeface="Univers Condensed Light" panose="020B0306020202040204" pitchFamily="34" charset="0"/>
            </a:endParaRPr>
          </a:p>
        </p:txBody>
      </p:sp>
      <p:sp>
        <p:nvSpPr>
          <p:cNvPr id="18" name="Rectangle: Rounded Corners 17">
            <a:extLst>
              <a:ext uri="{FF2B5EF4-FFF2-40B4-BE49-F238E27FC236}">
                <a16:creationId xmlns:a16="http://schemas.microsoft.com/office/drawing/2014/main" id="{D9AAB8F9-E08B-4A10-9891-4BA1C3837720}"/>
              </a:ext>
            </a:extLst>
          </p:cNvPr>
          <p:cNvSpPr/>
          <p:nvPr/>
        </p:nvSpPr>
        <p:spPr>
          <a:xfrm>
            <a:off x="5199262" y="3383544"/>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Arial" panose="020B0604020202020204" pitchFamily="34" charset="0"/>
                <a:cs typeface="Arial" panose="020B0604020202020204" pitchFamily="34" charset="0"/>
              </a:rPr>
              <a:t>Inputs</a:t>
            </a:r>
            <a:endParaRPr lang="en-GB" sz="3200" dirty="0">
              <a:solidFill>
                <a:prstClr val="black">
                  <a:lumMod val="85000"/>
                  <a:lumOff val="15000"/>
                </a:prstClr>
              </a:solidFill>
              <a:latin typeface="Arial" panose="020B0604020202020204" pitchFamily="34" charset="0"/>
              <a:cs typeface="Arial" panose="020B060402020202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9592004" y="4504240"/>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Arial" panose="020B0604020202020204" pitchFamily="34" charset="0"/>
                <a:cs typeface="Arial" panose="020B0604020202020204" pitchFamily="34" charset="0"/>
              </a:rPr>
              <a:t>Outputs</a:t>
            </a:r>
            <a:endParaRPr lang="en-GB" sz="3200" dirty="0">
              <a:solidFill>
                <a:prstClr val="black">
                  <a:lumMod val="85000"/>
                  <a:lumOff val="15000"/>
                </a:prstClr>
              </a:solidFill>
              <a:latin typeface="Arial" panose="020B0604020202020204" pitchFamily="34" charset="0"/>
              <a:cs typeface="Arial" panose="020B060402020202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10166556" y="2712418"/>
            <a:ext cx="179348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Arial" panose="020B0604020202020204" pitchFamily="34" charset="0"/>
                <a:cs typeface="Arial" panose="020B0604020202020204" pitchFamily="34" charset="0"/>
              </a:rPr>
              <a:t>Outcomes</a:t>
            </a:r>
            <a:endParaRPr lang="en-GB" sz="3200" dirty="0">
              <a:solidFill>
                <a:prstClr val="black">
                  <a:lumMod val="85000"/>
                  <a:lumOff val="15000"/>
                </a:prstClr>
              </a:solidFill>
              <a:latin typeface="Arial" panose="020B0604020202020204" pitchFamily="34" charset="0"/>
              <a:cs typeface="Arial" panose="020B060402020202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8588841" y="1042752"/>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Arial" panose="020B0604020202020204" pitchFamily="34" charset="0"/>
                <a:cs typeface="Arial" panose="020B0604020202020204" pitchFamily="34" charset="0"/>
              </a:rPr>
              <a:t>Impact</a:t>
            </a:r>
            <a:endParaRPr lang="en-GB" sz="2800" dirty="0">
              <a:solidFill>
                <a:prstClr val="black">
                  <a:lumMod val="85000"/>
                  <a:lumOff val="15000"/>
                </a:prstClr>
              </a:solidFill>
              <a:latin typeface="Arial" panose="020B060402020202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5968054" y="1744274"/>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Arial" panose="020B0604020202020204" pitchFamily="34" charset="0"/>
                <a:cs typeface="Arial" panose="020B0604020202020204" pitchFamily="34" charset="0"/>
              </a:rPr>
              <a:t>Needs</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6838701" y="5113726"/>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black">
                    <a:lumMod val="85000"/>
                    <a:lumOff val="15000"/>
                  </a:prstClr>
                </a:solidFill>
                <a:latin typeface="Arial" panose="020B0604020202020204" pitchFamily="34" charset="0"/>
                <a:cs typeface="Arial" panose="020B0604020202020204" pitchFamily="34" charset="0"/>
              </a:rPr>
              <a:t>Activities</a:t>
            </a:r>
            <a:endParaRPr lang="en-GB" sz="3200" dirty="0">
              <a:solidFill>
                <a:prstClr val="black">
                  <a:lumMod val="85000"/>
                  <a:lumOff val="15000"/>
                </a:prstClr>
              </a:solidFill>
              <a:latin typeface="Arial" panose="020B0604020202020204" pitchFamily="34" charset="0"/>
              <a:cs typeface="Arial" panose="020B0604020202020204" pitchFamily="34" charset="0"/>
            </a:endParaRPr>
          </a:p>
        </p:txBody>
      </p:sp>
      <p:grpSp>
        <p:nvGrpSpPr>
          <p:cNvPr id="32" name="Group 31">
            <a:extLst>
              <a:ext uri="{FF2B5EF4-FFF2-40B4-BE49-F238E27FC236}">
                <a16:creationId xmlns:a16="http://schemas.microsoft.com/office/drawing/2014/main" id="{42086C68-4E56-47B2-97C7-2CA8A5299F47}"/>
              </a:ext>
            </a:extLst>
          </p:cNvPr>
          <p:cNvGrpSpPr/>
          <p:nvPr/>
        </p:nvGrpSpPr>
        <p:grpSpPr>
          <a:xfrm>
            <a:off x="6174321" y="4237293"/>
            <a:ext cx="694080" cy="1032840"/>
            <a:chOff x="6174321" y="4237293"/>
            <a:chExt cx="694080" cy="1032840"/>
          </a:xfrm>
        </p:grpSpPr>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279EFEE4-7F08-4077-AE1E-8F6B3D833103}"/>
                    </a:ext>
                  </a:extLst>
                </p14:cNvPr>
                <p14:cNvContentPartPr/>
                <p14:nvPr/>
              </p14:nvContentPartPr>
              <p14:xfrm>
                <a:off x="6174321" y="4237293"/>
                <a:ext cx="628200" cy="954360"/>
              </p14:xfrm>
            </p:contentPart>
          </mc:Choice>
          <mc:Fallback xmlns="">
            <p:pic>
              <p:nvPicPr>
                <p:cNvPr id="16" name="Ink 15">
                  <a:extLst>
                    <a:ext uri="{FF2B5EF4-FFF2-40B4-BE49-F238E27FC236}">
                      <a16:creationId xmlns:a16="http://schemas.microsoft.com/office/drawing/2014/main" id="{279EFEE4-7F08-4077-AE1E-8F6B3D833103}"/>
                    </a:ext>
                  </a:extLst>
                </p:cNvPr>
                <p:cNvPicPr/>
                <p:nvPr/>
              </p:nvPicPr>
              <p:blipFill>
                <a:blip r:embed="rId5"/>
                <a:stretch>
                  <a:fillRect/>
                </a:stretch>
              </p:blipFill>
              <p:spPr>
                <a:xfrm>
                  <a:off x="6138321" y="4201293"/>
                  <a:ext cx="699840" cy="102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1" name="Ink 30">
                  <a:extLst>
                    <a:ext uri="{FF2B5EF4-FFF2-40B4-BE49-F238E27FC236}">
                      <a16:creationId xmlns:a16="http://schemas.microsoft.com/office/drawing/2014/main" id="{6225AE45-E8CD-40A9-8CDE-0521DB5860C5}"/>
                    </a:ext>
                  </a:extLst>
                </p14:cNvPr>
                <p14:cNvContentPartPr/>
                <p14:nvPr/>
              </p14:nvContentPartPr>
              <p14:xfrm>
                <a:off x="6736281" y="5023893"/>
                <a:ext cx="132120" cy="246240"/>
              </p14:xfrm>
            </p:contentPart>
          </mc:Choice>
          <mc:Fallback xmlns="">
            <p:pic>
              <p:nvPicPr>
                <p:cNvPr id="31" name="Ink 30">
                  <a:extLst>
                    <a:ext uri="{FF2B5EF4-FFF2-40B4-BE49-F238E27FC236}">
                      <a16:creationId xmlns:a16="http://schemas.microsoft.com/office/drawing/2014/main" id="{6225AE45-E8CD-40A9-8CDE-0521DB5860C5}"/>
                    </a:ext>
                  </a:extLst>
                </p:cNvPr>
                <p:cNvPicPr/>
                <p:nvPr/>
              </p:nvPicPr>
              <p:blipFill>
                <a:blip r:embed="rId7"/>
                <a:stretch>
                  <a:fillRect/>
                </a:stretch>
              </p:blipFill>
              <p:spPr>
                <a:xfrm>
                  <a:off x="6700281" y="4987946"/>
                  <a:ext cx="203760" cy="317775"/>
                </a:xfrm>
                <a:prstGeom prst="rect">
                  <a:avLst/>
                </a:prstGeom>
              </p:spPr>
            </p:pic>
          </mc:Fallback>
        </mc:AlternateContent>
      </p:grpSp>
      <p:grpSp>
        <p:nvGrpSpPr>
          <p:cNvPr id="36" name="Group 35">
            <a:extLst>
              <a:ext uri="{FF2B5EF4-FFF2-40B4-BE49-F238E27FC236}">
                <a16:creationId xmlns:a16="http://schemas.microsoft.com/office/drawing/2014/main" id="{70B7464D-E31C-43D6-A5D6-D5F5ECD3CD4C}"/>
              </a:ext>
            </a:extLst>
          </p:cNvPr>
          <p:cNvGrpSpPr/>
          <p:nvPr/>
        </p:nvGrpSpPr>
        <p:grpSpPr>
          <a:xfrm>
            <a:off x="8661921" y="5279493"/>
            <a:ext cx="1068480" cy="405720"/>
            <a:chOff x="8661921" y="5279493"/>
            <a:chExt cx="1068480" cy="405720"/>
          </a:xfrm>
        </p:grpSpPr>
        <mc:AlternateContent xmlns:mc="http://schemas.openxmlformats.org/markup-compatibility/2006" xmlns:p14="http://schemas.microsoft.com/office/powerpoint/2010/main">
          <mc:Choice Requires="p14">
            <p:contentPart p14:bwMode="auto" r:id="rId8">
              <p14:nvContentPartPr>
                <p14:cNvPr id="33" name="Ink 32">
                  <a:extLst>
                    <a:ext uri="{FF2B5EF4-FFF2-40B4-BE49-F238E27FC236}">
                      <a16:creationId xmlns:a16="http://schemas.microsoft.com/office/drawing/2014/main" id="{002699D3-41FD-41B0-A9A1-FB5BAB689428}"/>
                    </a:ext>
                  </a:extLst>
                </p14:cNvPr>
                <p14:cNvContentPartPr/>
                <p14:nvPr/>
              </p14:nvContentPartPr>
              <p14:xfrm>
                <a:off x="8661921" y="5387493"/>
                <a:ext cx="980640" cy="297720"/>
              </p14:xfrm>
            </p:contentPart>
          </mc:Choice>
          <mc:Fallback xmlns="">
            <p:pic>
              <p:nvPicPr>
                <p:cNvPr id="33" name="Ink 32">
                  <a:extLst>
                    <a:ext uri="{FF2B5EF4-FFF2-40B4-BE49-F238E27FC236}">
                      <a16:creationId xmlns:a16="http://schemas.microsoft.com/office/drawing/2014/main" id="{002699D3-41FD-41B0-A9A1-FB5BAB689428}"/>
                    </a:ext>
                  </a:extLst>
                </p:cNvPr>
                <p:cNvPicPr/>
                <p:nvPr/>
              </p:nvPicPr>
              <p:blipFill>
                <a:blip r:embed="rId9"/>
                <a:stretch>
                  <a:fillRect/>
                </a:stretch>
              </p:blipFill>
              <p:spPr>
                <a:xfrm>
                  <a:off x="8625921" y="5351493"/>
                  <a:ext cx="105228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4" name="Ink 33">
                  <a:extLst>
                    <a:ext uri="{FF2B5EF4-FFF2-40B4-BE49-F238E27FC236}">
                      <a16:creationId xmlns:a16="http://schemas.microsoft.com/office/drawing/2014/main" id="{6560E6A5-D37F-4116-ACA2-71B95FEFD57A}"/>
                    </a:ext>
                  </a:extLst>
                </p14:cNvPr>
                <p14:cNvContentPartPr/>
                <p14:nvPr/>
              </p14:nvContentPartPr>
              <p14:xfrm>
                <a:off x="9470841" y="5279493"/>
                <a:ext cx="184320" cy="57600"/>
              </p14:xfrm>
            </p:contentPart>
          </mc:Choice>
          <mc:Fallback xmlns="">
            <p:pic>
              <p:nvPicPr>
                <p:cNvPr id="34" name="Ink 33">
                  <a:extLst>
                    <a:ext uri="{FF2B5EF4-FFF2-40B4-BE49-F238E27FC236}">
                      <a16:creationId xmlns:a16="http://schemas.microsoft.com/office/drawing/2014/main" id="{6560E6A5-D37F-4116-ACA2-71B95FEFD57A}"/>
                    </a:ext>
                  </a:extLst>
                </p:cNvPr>
                <p:cNvPicPr/>
                <p:nvPr/>
              </p:nvPicPr>
              <p:blipFill>
                <a:blip r:embed="rId11"/>
                <a:stretch>
                  <a:fillRect/>
                </a:stretch>
              </p:blipFill>
              <p:spPr>
                <a:xfrm>
                  <a:off x="9434771" y="5243717"/>
                  <a:ext cx="256100" cy="12879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5" name="Ink 34">
                  <a:extLst>
                    <a:ext uri="{FF2B5EF4-FFF2-40B4-BE49-F238E27FC236}">
                      <a16:creationId xmlns:a16="http://schemas.microsoft.com/office/drawing/2014/main" id="{08AD91D4-AD2E-427C-B7DF-86524EAA4A13}"/>
                    </a:ext>
                  </a:extLst>
                </p14:cNvPr>
                <p14:cNvContentPartPr/>
                <p14:nvPr/>
              </p14:nvContentPartPr>
              <p14:xfrm>
                <a:off x="9625281" y="5279493"/>
                <a:ext cx="105120" cy="197280"/>
              </p14:xfrm>
            </p:contentPart>
          </mc:Choice>
          <mc:Fallback xmlns="">
            <p:pic>
              <p:nvPicPr>
                <p:cNvPr id="35" name="Ink 34">
                  <a:extLst>
                    <a:ext uri="{FF2B5EF4-FFF2-40B4-BE49-F238E27FC236}">
                      <a16:creationId xmlns:a16="http://schemas.microsoft.com/office/drawing/2014/main" id="{08AD91D4-AD2E-427C-B7DF-86524EAA4A13}"/>
                    </a:ext>
                  </a:extLst>
                </p:cNvPr>
                <p:cNvPicPr/>
                <p:nvPr/>
              </p:nvPicPr>
              <p:blipFill>
                <a:blip r:embed="rId13"/>
                <a:stretch>
                  <a:fillRect/>
                </a:stretch>
              </p:blipFill>
              <p:spPr>
                <a:xfrm>
                  <a:off x="9589281" y="5243493"/>
                  <a:ext cx="176760" cy="268920"/>
                </a:xfrm>
                <a:prstGeom prst="rect">
                  <a:avLst/>
                </a:prstGeom>
              </p:spPr>
            </p:pic>
          </mc:Fallback>
        </mc:AlternateContent>
      </p:grpSp>
      <p:grpSp>
        <p:nvGrpSpPr>
          <p:cNvPr id="42" name="Group 41">
            <a:extLst>
              <a:ext uri="{FF2B5EF4-FFF2-40B4-BE49-F238E27FC236}">
                <a16:creationId xmlns:a16="http://schemas.microsoft.com/office/drawing/2014/main" id="{17F92BCF-1961-4897-A372-22C21CC993E7}"/>
              </a:ext>
            </a:extLst>
          </p:cNvPr>
          <p:cNvGrpSpPr/>
          <p:nvPr/>
        </p:nvGrpSpPr>
        <p:grpSpPr>
          <a:xfrm>
            <a:off x="10589001" y="3489933"/>
            <a:ext cx="720000" cy="964080"/>
            <a:chOff x="10589001" y="3489933"/>
            <a:chExt cx="720000" cy="964080"/>
          </a:xfrm>
        </p:grpSpPr>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48618628-0282-48FE-921B-300E0FDD5F66}"/>
                    </a:ext>
                  </a:extLst>
                </p14:cNvPr>
                <p14:cNvContentPartPr/>
                <p14:nvPr/>
              </p14:nvContentPartPr>
              <p14:xfrm>
                <a:off x="10589001" y="3572373"/>
                <a:ext cx="594360" cy="881640"/>
              </p14:xfrm>
            </p:contentPart>
          </mc:Choice>
          <mc:Fallback xmlns="">
            <p:pic>
              <p:nvPicPr>
                <p:cNvPr id="39" name="Ink 38">
                  <a:extLst>
                    <a:ext uri="{FF2B5EF4-FFF2-40B4-BE49-F238E27FC236}">
                      <a16:creationId xmlns:a16="http://schemas.microsoft.com/office/drawing/2014/main" id="{48618628-0282-48FE-921B-300E0FDD5F66}"/>
                    </a:ext>
                  </a:extLst>
                </p:cNvPr>
                <p:cNvPicPr/>
                <p:nvPr/>
              </p:nvPicPr>
              <p:blipFill>
                <a:blip r:embed="rId15"/>
                <a:stretch>
                  <a:fillRect/>
                </a:stretch>
              </p:blipFill>
              <p:spPr>
                <a:xfrm>
                  <a:off x="10552979" y="3536388"/>
                  <a:ext cx="666043" cy="95325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68376ED-35AE-4240-B596-FA6534864020}"/>
                    </a:ext>
                  </a:extLst>
                </p14:cNvPr>
                <p14:cNvContentPartPr/>
                <p14:nvPr/>
              </p14:nvContentPartPr>
              <p14:xfrm>
                <a:off x="11086881" y="3519453"/>
                <a:ext cx="92520" cy="127800"/>
              </p14:xfrm>
            </p:contentPart>
          </mc:Choice>
          <mc:Fallback xmlns="">
            <p:pic>
              <p:nvPicPr>
                <p:cNvPr id="40" name="Ink 39">
                  <a:extLst>
                    <a:ext uri="{FF2B5EF4-FFF2-40B4-BE49-F238E27FC236}">
                      <a16:creationId xmlns:a16="http://schemas.microsoft.com/office/drawing/2014/main" id="{F68376ED-35AE-4240-B596-FA6534864020}"/>
                    </a:ext>
                  </a:extLst>
                </p:cNvPr>
                <p:cNvPicPr/>
                <p:nvPr/>
              </p:nvPicPr>
              <p:blipFill>
                <a:blip r:embed="rId17"/>
                <a:stretch>
                  <a:fillRect/>
                </a:stretch>
              </p:blipFill>
              <p:spPr>
                <a:xfrm>
                  <a:off x="11050881" y="3483453"/>
                  <a:ext cx="16416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1" name="Ink 40">
                  <a:extLst>
                    <a:ext uri="{FF2B5EF4-FFF2-40B4-BE49-F238E27FC236}">
                      <a16:creationId xmlns:a16="http://schemas.microsoft.com/office/drawing/2014/main" id="{A9111AAA-1845-45CA-8730-371591CADFD9}"/>
                    </a:ext>
                  </a:extLst>
                </p14:cNvPr>
                <p14:cNvContentPartPr/>
                <p14:nvPr/>
              </p14:nvContentPartPr>
              <p14:xfrm>
                <a:off x="11178681" y="3489933"/>
                <a:ext cx="130320" cy="117720"/>
              </p14:xfrm>
            </p:contentPart>
          </mc:Choice>
          <mc:Fallback xmlns="">
            <p:pic>
              <p:nvPicPr>
                <p:cNvPr id="41" name="Ink 40">
                  <a:extLst>
                    <a:ext uri="{FF2B5EF4-FFF2-40B4-BE49-F238E27FC236}">
                      <a16:creationId xmlns:a16="http://schemas.microsoft.com/office/drawing/2014/main" id="{A9111AAA-1845-45CA-8730-371591CADFD9}"/>
                    </a:ext>
                  </a:extLst>
                </p:cNvPr>
                <p:cNvPicPr/>
                <p:nvPr/>
              </p:nvPicPr>
              <p:blipFill>
                <a:blip r:embed="rId19"/>
                <a:stretch>
                  <a:fillRect/>
                </a:stretch>
              </p:blipFill>
              <p:spPr>
                <a:xfrm>
                  <a:off x="11142681" y="3453823"/>
                  <a:ext cx="201960" cy="189580"/>
                </a:xfrm>
                <a:prstGeom prst="rect">
                  <a:avLst/>
                </a:prstGeom>
              </p:spPr>
            </p:pic>
          </mc:Fallback>
        </mc:AlternateContent>
      </p:grpSp>
      <p:grpSp>
        <p:nvGrpSpPr>
          <p:cNvPr id="45" name="Group 44">
            <a:extLst>
              <a:ext uri="{FF2B5EF4-FFF2-40B4-BE49-F238E27FC236}">
                <a16:creationId xmlns:a16="http://schemas.microsoft.com/office/drawing/2014/main" id="{B4D7882A-A7D0-4EAE-8058-AB27553EFEA4}"/>
              </a:ext>
            </a:extLst>
          </p:cNvPr>
          <p:cNvGrpSpPr/>
          <p:nvPr/>
        </p:nvGrpSpPr>
        <p:grpSpPr>
          <a:xfrm>
            <a:off x="10404321" y="1297533"/>
            <a:ext cx="824760" cy="1377000"/>
            <a:chOff x="10404321" y="1297533"/>
            <a:chExt cx="824760" cy="1377000"/>
          </a:xfrm>
        </p:grpSpPr>
        <mc:AlternateContent xmlns:mc="http://schemas.openxmlformats.org/markup-compatibility/2006" xmlns:p14="http://schemas.microsoft.com/office/powerpoint/2010/main">
          <mc:Choice Requires="p14">
            <p:contentPart p14:bwMode="auto" r:id="rId20">
              <p14:nvContentPartPr>
                <p14:cNvPr id="43" name="Ink 42">
                  <a:extLst>
                    <a:ext uri="{FF2B5EF4-FFF2-40B4-BE49-F238E27FC236}">
                      <a16:creationId xmlns:a16="http://schemas.microsoft.com/office/drawing/2014/main" id="{5DF12A2E-4253-41E9-91C1-77E142177538}"/>
                    </a:ext>
                  </a:extLst>
                </p14:cNvPr>
                <p14:cNvContentPartPr/>
                <p14:nvPr/>
              </p14:nvContentPartPr>
              <p14:xfrm>
                <a:off x="10433121" y="1454493"/>
                <a:ext cx="795960" cy="1220040"/>
              </p14:xfrm>
            </p:contentPart>
          </mc:Choice>
          <mc:Fallback xmlns="">
            <p:pic>
              <p:nvPicPr>
                <p:cNvPr id="43" name="Ink 42">
                  <a:extLst>
                    <a:ext uri="{FF2B5EF4-FFF2-40B4-BE49-F238E27FC236}">
                      <a16:creationId xmlns:a16="http://schemas.microsoft.com/office/drawing/2014/main" id="{5DF12A2E-4253-41E9-91C1-77E142177538}"/>
                    </a:ext>
                  </a:extLst>
                </p:cNvPr>
                <p:cNvPicPr/>
                <p:nvPr/>
              </p:nvPicPr>
              <p:blipFill>
                <a:blip r:embed="rId21"/>
                <a:stretch>
                  <a:fillRect/>
                </a:stretch>
              </p:blipFill>
              <p:spPr>
                <a:xfrm>
                  <a:off x="10397121" y="1418482"/>
                  <a:ext cx="867600" cy="1291701"/>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4" name="Ink 43">
                  <a:extLst>
                    <a:ext uri="{FF2B5EF4-FFF2-40B4-BE49-F238E27FC236}">
                      <a16:creationId xmlns:a16="http://schemas.microsoft.com/office/drawing/2014/main" id="{8D301EE9-94B0-445E-A5A1-64F3CF890E8A}"/>
                    </a:ext>
                  </a:extLst>
                </p14:cNvPr>
                <p14:cNvContentPartPr/>
                <p14:nvPr/>
              </p14:nvContentPartPr>
              <p14:xfrm>
                <a:off x="10404321" y="1297533"/>
                <a:ext cx="128160" cy="320400"/>
              </p14:xfrm>
            </p:contentPart>
          </mc:Choice>
          <mc:Fallback xmlns="">
            <p:pic>
              <p:nvPicPr>
                <p:cNvPr id="44" name="Ink 43">
                  <a:extLst>
                    <a:ext uri="{FF2B5EF4-FFF2-40B4-BE49-F238E27FC236}">
                      <a16:creationId xmlns:a16="http://schemas.microsoft.com/office/drawing/2014/main" id="{8D301EE9-94B0-445E-A5A1-64F3CF890E8A}"/>
                    </a:ext>
                  </a:extLst>
                </p:cNvPr>
                <p:cNvPicPr/>
                <p:nvPr/>
              </p:nvPicPr>
              <p:blipFill>
                <a:blip r:embed="rId23"/>
                <a:stretch>
                  <a:fillRect/>
                </a:stretch>
              </p:blipFill>
              <p:spPr>
                <a:xfrm>
                  <a:off x="10368321" y="1261533"/>
                  <a:ext cx="199800" cy="392040"/>
                </a:xfrm>
                <a:prstGeom prst="rect">
                  <a:avLst/>
                </a:prstGeom>
              </p:spPr>
            </p:pic>
          </mc:Fallback>
        </mc:AlternateContent>
      </p:grpSp>
      <p:grpSp>
        <p:nvGrpSpPr>
          <p:cNvPr id="49" name="Group 48">
            <a:extLst>
              <a:ext uri="{FF2B5EF4-FFF2-40B4-BE49-F238E27FC236}">
                <a16:creationId xmlns:a16="http://schemas.microsoft.com/office/drawing/2014/main" id="{B79D3C8B-25FE-40CE-B4F4-E5BC8C489738}"/>
              </a:ext>
            </a:extLst>
          </p:cNvPr>
          <p:cNvGrpSpPr/>
          <p:nvPr/>
        </p:nvGrpSpPr>
        <p:grpSpPr>
          <a:xfrm>
            <a:off x="7156761" y="1189533"/>
            <a:ext cx="1397520" cy="465840"/>
            <a:chOff x="7156761" y="1189533"/>
            <a:chExt cx="1397520" cy="465840"/>
          </a:xfrm>
        </p:grpSpPr>
        <mc:AlternateContent xmlns:mc="http://schemas.openxmlformats.org/markup-compatibility/2006" xmlns:p14="http://schemas.microsoft.com/office/powerpoint/2010/main">
          <mc:Choice Requires="p14">
            <p:contentPart p14:bwMode="auto" r:id="rId24">
              <p14:nvContentPartPr>
                <p14:cNvPr id="47" name="Ink 46">
                  <a:extLst>
                    <a:ext uri="{FF2B5EF4-FFF2-40B4-BE49-F238E27FC236}">
                      <a16:creationId xmlns:a16="http://schemas.microsoft.com/office/drawing/2014/main" id="{030C8F5B-60B3-4DE0-B177-90366589E45E}"/>
                    </a:ext>
                  </a:extLst>
                </p14:cNvPr>
                <p14:cNvContentPartPr/>
                <p14:nvPr/>
              </p14:nvContentPartPr>
              <p14:xfrm>
                <a:off x="7198521" y="1189533"/>
                <a:ext cx="1355760" cy="431280"/>
              </p14:xfrm>
            </p:contentPart>
          </mc:Choice>
          <mc:Fallback xmlns="">
            <p:pic>
              <p:nvPicPr>
                <p:cNvPr id="47" name="Ink 46">
                  <a:extLst>
                    <a:ext uri="{FF2B5EF4-FFF2-40B4-BE49-F238E27FC236}">
                      <a16:creationId xmlns:a16="http://schemas.microsoft.com/office/drawing/2014/main" id="{030C8F5B-60B3-4DE0-B177-90366589E45E}"/>
                    </a:ext>
                  </a:extLst>
                </p:cNvPr>
                <p:cNvPicPr/>
                <p:nvPr/>
              </p:nvPicPr>
              <p:blipFill>
                <a:blip r:embed="rId25"/>
                <a:stretch>
                  <a:fillRect/>
                </a:stretch>
              </p:blipFill>
              <p:spPr>
                <a:xfrm>
                  <a:off x="7162521" y="1153533"/>
                  <a:ext cx="1427400" cy="5029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8" name="Ink 47">
                  <a:extLst>
                    <a:ext uri="{FF2B5EF4-FFF2-40B4-BE49-F238E27FC236}">
                      <a16:creationId xmlns:a16="http://schemas.microsoft.com/office/drawing/2014/main" id="{7BD00B25-F1E7-4A65-8ED9-292EFD2C5022}"/>
                    </a:ext>
                  </a:extLst>
                </p14:cNvPr>
                <p14:cNvContentPartPr/>
                <p14:nvPr/>
              </p14:nvContentPartPr>
              <p14:xfrm>
                <a:off x="7156761" y="1474653"/>
                <a:ext cx="191160" cy="180720"/>
              </p14:xfrm>
            </p:contentPart>
          </mc:Choice>
          <mc:Fallback xmlns="">
            <p:pic>
              <p:nvPicPr>
                <p:cNvPr id="48" name="Ink 47">
                  <a:extLst>
                    <a:ext uri="{FF2B5EF4-FFF2-40B4-BE49-F238E27FC236}">
                      <a16:creationId xmlns:a16="http://schemas.microsoft.com/office/drawing/2014/main" id="{7BD00B25-F1E7-4A65-8ED9-292EFD2C5022}"/>
                    </a:ext>
                  </a:extLst>
                </p:cNvPr>
                <p:cNvPicPr/>
                <p:nvPr/>
              </p:nvPicPr>
              <p:blipFill>
                <a:blip r:embed="rId27"/>
                <a:stretch>
                  <a:fillRect/>
                </a:stretch>
              </p:blipFill>
              <p:spPr>
                <a:xfrm>
                  <a:off x="7120761" y="1438653"/>
                  <a:ext cx="262800" cy="252360"/>
                </a:xfrm>
                <a:prstGeom prst="rect">
                  <a:avLst/>
                </a:prstGeom>
              </p:spPr>
            </p:pic>
          </mc:Fallback>
        </mc:AlternateContent>
      </p:grpSp>
      <p:grpSp>
        <p:nvGrpSpPr>
          <p:cNvPr id="55" name="Group 54">
            <a:extLst>
              <a:ext uri="{FF2B5EF4-FFF2-40B4-BE49-F238E27FC236}">
                <a16:creationId xmlns:a16="http://schemas.microsoft.com/office/drawing/2014/main" id="{19ED7B61-8ECB-43A6-B8D9-108221133AF3}"/>
              </a:ext>
            </a:extLst>
          </p:cNvPr>
          <p:cNvGrpSpPr/>
          <p:nvPr/>
        </p:nvGrpSpPr>
        <p:grpSpPr>
          <a:xfrm>
            <a:off x="6006921" y="2565813"/>
            <a:ext cx="630000" cy="721800"/>
            <a:chOff x="6006921" y="2565813"/>
            <a:chExt cx="630000" cy="721800"/>
          </a:xfrm>
        </p:grpSpPr>
        <mc:AlternateContent xmlns:mc="http://schemas.openxmlformats.org/markup-compatibility/2006" xmlns:p14="http://schemas.microsoft.com/office/powerpoint/2010/main">
          <mc:Choice Requires="p14">
            <p:contentPart p14:bwMode="auto" r:id="rId28">
              <p14:nvContentPartPr>
                <p14:cNvPr id="50" name="Ink 49">
                  <a:extLst>
                    <a:ext uri="{FF2B5EF4-FFF2-40B4-BE49-F238E27FC236}">
                      <a16:creationId xmlns:a16="http://schemas.microsoft.com/office/drawing/2014/main" id="{737DB677-7270-41B7-A865-2CC5EB85FAF2}"/>
                    </a:ext>
                  </a:extLst>
                </p14:cNvPr>
                <p14:cNvContentPartPr/>
                <p14:nvPr/>
              </p14:nvContentPartPr>
              <p14:xfrm>
                <a:off x="6089361" y="2565813"/>
                <a:ext cx="547560" cy="698760"/>
              </p14:xfrm>
            </p:contentPart>
          </mc:Choice>
          <mc:Fallback xmlns="">
            <p:pic>
              <p:nvPicPr>
                <p:cNvPr id="50" name="Ink 49">
                  <a:extLst>
                    <a:ext uri="{FF2B5EF4-FFF2-40B4-BE49-F238E27FC236}">
                      <a16:creationId xmlns:a16="http://schemas.microsoft.com/office/drawing/2014/main" id="{737DB677-7270-41B7-A865-2CC5EB85FAF2}"/>
                    </a:ext>
                  </a:extLst>
                </p:cNvPr>
                <p:cNvPicPr/>
                <p:nvPr/>
              </p:nvPicPr>
              <p:blipFill>
                <a:blip r:embed="rId29"/>
                <a:stretch>
                  <a:fillRect/>
                </a:stretch>
              </p:blipFill>
              <p:spPr>
                <a:xfrm>
                  <a:off x="6053337" y="2529813"/>
                  <a:ext cx="619247" cy="7704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1" name="Ink 50">
                  <a:extLst>
                    <a:ext uri="{FF2B5EF4-FFF2-40B4-BE49-F238E27FC236}">
                      <a16:creationId xmlns:a16="http://schemas.microsoft.com/office/drawing/2014/main" id="{E5D42C74-E83F-4AFF-93C9-66E905CFFB1D}"/>
                    </a:ext>
                  </a:extLst>
                </p14:cNvPr>
                <p14:cNvContentPartPr/>
                <p14:nvPr/>
              </p14:nvContentPartPr>
              <p14:xfrm>
                <a:off x="6006921" y="3165573"/>
                <a:ext cx="197640" cy="122040"/>
              </p14:xfrm>
            </p:contentPart>
          </mc:Choice>
          <mc:Fallback xmlns="">
            <p:pic>
              <p:nvPicPr>
                <p:cNvPr id="51" name="Ink 50">
                  <a:extLst>
                    <a:ext uri="{FF2B5EF4-FFF2-40B4-BE49-F238E27FC236}">
                      <a16:creationId xmlns:a16="http://schemas.microsoft.com/office/drawing/2014/main" id="{E5D42C74-E83F-4AFF-93C9-66E905CFFB1D}"/>
                    </a:ext>
                  </a:extLst>
                </p:cNvPr>
                <p:cNvPicPr/>
                <p:nvPr/>
              </p:nvPicPr>
              <p:blipFill>
                <a:blip r:embed="rId31"/>
                <a:stretch>
                  <a:fillRect/>
                </a:stretch>
              </p:blipFill>
              <p:spPr>
                <a:xfrm>
                  <a:off x="5970855" y="3129573"/>
                  <a:ext cx="269411" cy="193680"/>
                </a:xfrm>
                <a:prstGeom prst="rect">
                  <a:avLst/>
                </a:prstGeom>
              </p:spPr>
            </p:pic>
          </mc:Fallback>
        </mc:AlternateContent>
      </p:grpSp>
      <p:grpSp>
        <p:nvGrpSpPr>
          <p:cNvPr id="63" name="Group 62">
            <a:extLst>
              <a:ext uri="{FF2B5EF4-FFF2-40B4-BE49-F238E27FC236}">
                <a16:creationId xmlns:a16="http://schemas.microsoft.com/office/drawing/2014/main" id="{C936B899-B80C-49FA-B7A2-296AE87E4549}"/>
              </a:ext>
            </a:extLst>
          </p:cNvPr>
          <p:cNvGrpSpPr/>
          <p:nvPr/>
        </p:nvGrpSpPr>
        <p:grpSpPr>
          <a:xfrm>
            <a:off x="498657" y="586895"/>
            <a:ext cx="4140000" cy="2355840"/>
            <a:chOff x="498657" y="586895"/>
            <a:chExt cx="4140000" cy="2355840"/>
          </a:xfrm>
        </p:grpSpPr>
        <mc:AlternateContent xmlns:mc="http://schemas.openxmlformats.org/markup-compatibility/2006" xmlns:p14="http://schemas.microsoft.com/office/powerpoint/2010/main">
          <mc:Choice Requires="p14">
            <p:contentPart p14:bwMode="auto" r:id="rId32">
              <p14:nvContentPartPr>
                <p14:cNvPr id="2" name="Ink 1">
                  <a:extLst>
                    <a:ext uri="{FF2B5EF4-FFF2-40B4-BE49-F238E27FC236}">
                      <a16:creationId xmlns:a16="http://schemas.microsoft.com/office/drawing/2014/main" id="{2ED5315A-F2BF-4C64-BBD5-A2C22C6582ED}"/>
                    </a:ext>
                  </a:extLst>
                </p14:cNvPr>
                <p14:cNvContentPartPr/>
                <p14:nvPr/>
              </p14:nvContentPartPr>
              <p14:xfrm>
                <a:off x="576057" y="712175"/>
                <a:ext cx="140400" cy="682200"/>
              </p14:xfrm>
            </p:contentPart>
          </mc:Choice>
          <mc:Fallback xmlns="">
            <p:pic>
              <p:nvPicPr>
                <p:cNvPr id="2" name="Ink 1">
                  <a:extLst>
                    <a:ext uri="{FF2B5EF4-FFF2-40B4-BE49-F238E27FC236}">
                      <a16:creationId xmlns:a16="http://schemas.microsoft.com/office/drawing/2014/main" id="{2ED5315A-F2BF-4C64-BBD5-A2C22C6582ED}"/>
                    </a:ext>
                  </a:extLst>
                </p:cNvPr>
                <p:cNvPicPr/>
                <p:nvPr/>
              </p:nvPicPr>
              <p:blipFill>
                <a:blip r:embed="rId33"/>
                <a:stretch>
                  <a:fillRect/>
                </a:stretch>
              </p:blipFill>
              <p:spPr>
                <a:xfrm>
                  <a:off x="540057" y="676175"/>
                  <a:ext cx="212040" cy="7538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5" name="Ink 4">
                  <a:extLst>
                    <a:ext uri="{FF2B5EF4-FFF2-40B4-BE49-F238E27FC236}">
                      <a16:creationId xmlns:a16="http://schemas.microsoft.com/office/drawing/2014/main" id="{3629762B-AA79-40A9-95F0-1F7E55DA5F00}"/>
                    </a:ext>
                  </a:extLst>
                </p14:cNvPr>
                <p14:cNvContentPartPr/>
                <p14:nvPr/>
              </p14:nvContentPartPr>
              <p14:xfrm>
                <a:off x="632937" y="711455"/>
                <a:ext cx="291960" cy="682560"/>
              </p14:xfrm>
            </p:contentPart>
          </mc:Choice>
          <mc:Fallback xmlns="">
            <p:pic>
              <p:nvPicPr>
                <p:cNvPr id="5" name="Ink 4">
                  <a:extLst>
                    <a:ext uri="{FF2B5EF4-FFF2-40B4-BE49-F238E27FC236}">
                      <a16:creationId xmlns:a16="http://schemas.microsoft.com/office/drawing/2014/main" id="{3629762B-AA79-40A9-95F0-1F7E55DA5F00}"/>
                    </a:ext>
                  </a:extLst>
                </p:cNvPr>
                <p:cNvPicPr/>
                <p:nvPr/>
              </p:nvPicPr>
              <p:blipFill>
                <a:blip r:embed="rId35"/>
                <a:stretch>
                  <a:fillRect/>
                </a:stretch>
              </p:blipFill>
              <p:spPr>
                <a:xfrm>
                  <a:off x="596937" y="675455"/>
                  <a:ext cx="363600" cy="75420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6" name="Ink 5">
                  <a:extLst>
                    <a:ext uri="{FF2B5EF4-FFF2-40B4-BE49-F238E27FC236}">
                      <a16:creationId xmlns:a16="http://schemas.microsoft.com/office/drawing/2014/main" id="{978B7FE3-A214-402D-83FA-102BC25BF543}"/>
                    </a:ext>
                  </a:extLst>
                </p14:cNvPr>
                <p14:cNvContentPartPr/>
                <p14:nvPr/>
              </p14:nvContentPartPr>
              <p14:xfrm>
                <a:off x="1085457" y="981455"/>
                <a:ext cx="155160" cy="368280"/>
              </p14:xfrm>
            </p:contentPart>
          </mc:Choice>
          <mc:Fallback xmlns="">
            <p:pic>
              <p:nvPicPr>
                <p:cNvPr id="6" name="Ink 5">
                  <a:extLst>
                    <a:ext uri="{FF2B5EF4-FFF2-40B4-BE49-F238E27FC236}">
                      <a16:creationId xmlns:a16="http://schemas.microsoft.com/office/drawing/2014/main" id="{978B7FE3-A214-402D-83FA-102BC25BF543}"/>
                    </a:ext>
                  </a:extLst>
                </p:cNvPr>
                <p:cNvPicPr/>
                <p:nvPr/>
              </p:nvPicPr>
              <p:blipFill>
                <a:blip r:embed="rId37"/>
                <a:stretch>
                  <a:fillRect/>
                </a:stretch>
              </p:blipFill>
              <p:spPr>
                <a:xfrm>
                  <a:off x="1049457" y="945455"/>
                  <a:ext cx="226800" cy="43992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7" name="Ink 6">
                  <a:extLst>
                    <a:ext uri="{FF2B5EF4-FFF2-40B4-BE49-F238E27FC236}">
                      <a16:creationId xmlns:a16="http://schemas.microsoft.com/office/drawing/2014/main" id="{ECD8A96F-02F3-4C55-8B31-19110913699D}"/>
                    </a:ext>
                  </a:extLst>
                </p14:cNvPr>
                <p14:cNvContentPartPr/>
                <p14:nvPr/>
              </p14:nvContentPartPr>
              <p14:xfrm>
                <a:off x="1174017" y="731255"/>
                <a:ext cx="52560" cy="54720"/>
              </p14:xfrm>
            </p:contentPart>
          </mc:Choice>
          <mc:Fallback xmlns="">
            <p:pic>
              <p:nvPicPr>
                <p:cNvPr id="7" name="Ink 6">
                  <a:extLst>
                    <a:ext uri="{FF2B5EF4-FFF2-40B4-BE49-F238E27FC236}">
                      <a16:creationId xmlns:a16="http://schemas.microsoft.com/office/drawing/2014/main" id="{ECD8A96F-02F3-4C55-8B31-19110913699D}"/>
                    </a:ext>
                  </a:extLst>
                </p:cNvPr>
                <p:cNvPicPr/>
                <p:nvPr/>
              </p:nvPicPr>
              <p:blipFill>
                <a:blip r:embed="rId39"/>
                <a:stretch>
                  <a:fillRect/>
                </a:stretch>
              </p:blipFill>
              <p:spPr>
                <a:xfrm>
                  <a:off x="1138017" y="695017"/>
                  <a:ext cx="124200" cy="126834"/>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8" name="Ink 7">
                  <a:extLst>
                    <a:ext uri="{FF2B5EF4-FFF2-40B4-BE49-F238E27FC236}">
                      <a16:creationId xmlns:a16="http://schemas.microsoft.com/office/drawing/2014/main" id="{8F14E93A-D772-440B-A1CF-F80441997973}"/>
                    </a:ext>
                  </a:extLst>
                </p14:cNvPr>
                <p14:cNvContentPartPr/>
                <p14:nvPr/>
              </p14:nvContentPartPr>
              <p14:xfrm>
                <a:off x="1229817" y="644495"/>
                <a:ext cx="445320" cy="1245240"/>
              </p14:xfrm>
            </p:contentPart>
          </mc:Choice>
          <mc:Fallback xmlns="">
            <p:pic>
              <p:nvPicPr>
                <p:cNvPr id="8" name="Ink 7">
                  <a:extLst>
                    <a:ext uri="{FF2B5EF4-FFF2-40B4-BE49-F238E27FC236}">
                      <a16:creationId xmlns:a16="http://schemas.microsoft.com/office/drawing/2014/main" id="{8F14E93A-D772-440B-A1CF-F80441997973}"/>
                    </a:ext>
                  </a:extLst>
                </p:cNvPr>
                <p:cNvPicPr/>
                <p:nvPr/>
              </p:nvPicPr>
              <p:blipFill>
                <a:blip r:embed="rId41"/>
                <a:stretch>
                  <a:fillRect/>
                </a:stretch>
              </p:blipFill>
              <p:spPr>
                <a:xfrm>
                  <a:off x="1193817" y="608495"/>
                  <a:ext cx="516960" cy="131688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9" name="Ink 8">
                  <a:extLst>
                    <a:ext uri="{FF2B5EF4-FFF2-40B4-BE49-F238E27FC236}">
                      <a16:creationId xmlns:a16="http://schemas.microsoft.com/office/drawing/2014/main" id="{6DC4A929-A7C1-4E7F-A602-6A98044BC99F}"/>
                    </a:ext>
                  </a:extLst>
                </p14:cNvPr>
                <p14:cNvContentPartPr/>
                <p14:nvPr/>
              </p14:nvContentPartPr>
              <p14:xfrm>
                <a:off x="1308657" y="991175"/>
                <a:ext cx="222120" cy="48600"/>
              </p14:xfrm>
            </p:contentPart>
          </mc:Choice>
          <mc:Fallback xmlns="">
            <p:pic>
              <p:nvPicPr>
                <p:cNvPr id="9" name="Ink 8">
                  <a:extLst>
                    <a:ext uri="{FF2B5EF4-FFF2-40B4-BE49-F238E27FC236}">
                      <a16:creationId xmlns:a16="http://schemas.microsoft.com/office/drawing/2014/main" id="{6DC4A929-A7C1-4E7F-A602-6A98044BC99F}"/>
                    </a:ext>
                  </a:extLst>
                </p:cNvPr>
                <p:cNvPicPr/>
                <p:nvPr/>
              </p:nvPicPr>
              <p:blipFill>
                <a:blip r:embed="rId43"/>
                <a:stretch>
                  <a:fillRect/>
                </a:stretch>
              </p:blipFill>
              <p:spPr>
                <a:xfrm>
                  <a:off x="1272657" y="955175"/>
                  <a:ext cx="293760" cy="12024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0" name="Ink 9">
                  <a:extLst>
                    <a:ext uri="{FF2B5EF4-FFF2-40B4-BE49-F238E27FC236}">
                      <a16:creationId xmlns:a16="http://schemas.microsoft.com/office/drawing/2014/main" id="{7FE9A758-C07A-41C9-9E1D-BF5C7F64519C}"/>
                    </a:ext>
                  </a:extLst>
                </p14:cNvPr>
                <p14:cNvContentPartPr/>
                <p14:nvPr/>
              </p14:nvContentPartPr>
              <p14:xfrm>
                <a:off x="1519977" y="663575"/>
                <a:ext cx="376200" cy="1041120"/>
              </p14:xfrm>
            </p:contentPart>
          </mc:Choice>
          <mc:Fallback xmlns="">
            <p:pic>
              <p:nvPicPr>
                <p:cNvPr id="10" name="Ink 9">
                  <a:extLst>
                    <a:ext uri="{FF2B5EF4-FFF2-40B4-BE49-F238E27FC236}">
                      <a16:creationId xmlns:a16="http://schemas.microsoft.com/office/drawing/2014/main" id="{7FE9A758-C07A-41C9-9E1D-BF5C7F64519C}"/>
                    </a:ext>
                  </a:extLst>
                </p:cNvPr>
                <p:cNvPicPr/>
                <p:nvPr/>
              </p:nvPicPr>
              <p:blipFill>
                <a:blip r:embed="rId45"/>
                <a:stretch>
                  <a:fillRect/>
                </a:stretch>
              </p:blipFill>
              <p:spPr>
                <a:xfrm>
                  <a:off x="1483977" y="627575"/>
                  <a:ext cx="447840" cy="111276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11" name="Ink 10">
                  <a:extLst>
                    <a:ext uri="{FF2B5EF4-FFF2-40B4-BE49-F238E27FC236}">
                      <a16:creationId xmlns:a16="http://schemas.microsoft.com/office/drawing/2014/main" id="{FBEAD029-DC20-4B0F-815E-41949C1A66C2}"/>
                    </a:ext>
                  </a:extLst>
                </p14:cNvPr>
                <p14:cNvContentPartPr/>
                <p14:nvPr/>
              </p14:nvContentPartPr>
              <p14:xfrm>
                <a:off x="1588017" y="905855"/>
                <a:ext cx="229680" cy="34200"/>
              </p14:xfrm>
            </p:contentPart>
          </mc:Choice>
          <mc:Fallback xmlns="">
            <p:pic>
              <p:nvPicPr>
                <p:cNvPr id="11" name="Ink 10">
                  <a:extLst>
                    <a:ext uri="{FF2B5EF4-FFF2-40B4-BE49-F238E27FC236}">
                      <a16:creationId xmlns:a16="http://schemas.microsoft.com/office/drawing/2014/main" id="{FBEAD029-DC20-4B0F-815E-41949C1A66C2}"/>
                    </a:ext>
                  </a:extLst>
                </p:cNvPr>
                <p:cNvPicPr/>
                <p:nvPr/>
              </p:nvPicPr>
              <p:blipFill>
                <a:blip r:embed="rId47"/>
                <a:stretch>
                  <a:fillRect/>
                </a:stretch>
              </p:blipFill>
              <p:spPr>
                <a:xfrm>
                  <a:off x="1552073" y="869855"/>
                  <a:ext cx="301208" cy="10584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12" name="Ink 11">
                  <a:extLst>
                    <a:ext uri="{FF2B5EF4-FFF2-40B4-BE49-F238E27FC236}">
                      <a16:creationId xmlns:a16="http://schemas.microsoft.com/office/drawing/2014/main" id="{84241A55-FDB8-4C38-BE60-E478C8F50059}"/>
                    </a:ext>
                  </a:extLst>
                </p14:cNvPr>
                <p14:cNvContentPartPr/>
                <p14:nvPr/>
              </p14:nvContentPartPr>
              <p14:xfrm>
                <a:off x="1799697" y="999815"/>
                <a:ext cx="281160" cy="358560"/>
              </p14:xfrm>
            </p:contentPart>
          </mc:Choice>
          <mc:Fallback xmlns="">
            <p:pic>
              <p:nvPicPr>
                <p:cNvPr id="12" name="Ink 11">
                  <a:extLst>
                    <a:ext uri="{FF2B5EF4-FFF2-40B4-BE49-F238E27FC236}">
                      <a16:creationId xmlns:a16="http://schemas.microsoft.com/office/drawing/2014/main" id="{84241A55-FDB8-4C38-BE60-E478C8F50059}"/>
                    </a:ext>
                  </a:extLst>
                </p:cNvPr>
                <p:cNvPicPr/>
                <p:nvPr/>
              </p:nvPicPr>
              <p:blipFill>
                <a:blip r:embed="rId49"/>
                <a:stretch>
                  <a:fillRect/>
                </a:stretch>
              </p:blipFill>
              <p:spPr>
                <a:xfrm>
                  <a:off x="1763651" y="963851"/>
                  <a:ext cx="352892" cy="430128"/>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13" name="Ink 12">
                  <a:extLst>
                    <a:ext uri="{FF2B5EF4-FFF2-40B4-BE49-F238E27FC236}">
                      <a16:creationId xmlns:a16="http://schemas.microsoft.com/office/drawing/2014/main" id="{BF8D4D7E-2846-4B93-8285-19C726983C72}"/>
                    </a:ext>
                  </a:extLst>
                </p14:cNvPr>
                <p14:cNvContentPartPr/>
                <p14:nvPr/>
              </p14:nvContentPartPr>
              <p14:xfrm>
                <a:off x="2223777" y="981455"/>
                <a:ext cx="298440" cy="393840"/>
              </p14:xfrm>
            </p:contentPart>
          </mc:Choice>
          <mc:Fallback xmlns="">
            <p:pic>
              <p:nvPicPr>
                <p:cNvPr id="13" name="Ink 12">
                  <a:extLst>
                    <a:ext uri="{FF2B5EF4-FFF2-40B4-BE49-F238E27FC236}">
                      <a16:creationId xmlns:a16="http://schemas.microsoft.com/office/drawing/2014/main" id="{BF8D4D7E-2846-4B93-8285-19C726983C72}"/>
                    </a:ext>
                  </a:extLst>
                </p:cNvPr>
                <p:cNvPicPr/>
                <p:nvPr/>
              </p:nvPicPr>
              <p:blipFill>
                <a:blip r:embed="rId51"/>
                <a:stretch>
                  <a:fillRect/>
                </a:stretch>
              </p:blipFill>
              <p:spPr>
                <a:xfrm>
                  <a:off x="2187734" y="945455"/>
                  <a:ext cx="370167" cy="46548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14" name="Ink 13">
                  <a:extLst>
                    <a:ext uri="{FF2B5EF4-FFF2-40B4-BE49-F238E27FC236}">
                      <a16:creationId xmlns:a16="http://schemas.microsoft.com/office/drawing/2014/main" id="{2CF8775C-EAAB-4B4D-A1ED-C51D68FDE59E}"/>
                    </a:ext>
                  </a:extLst>
                </p14:cNvPr>
                <p14:cNvContentPartPr/>
                <p14:nvPr/>
              </p14:nvContentPartPr>
              <p14:xfrm>
                <a:off x="2576577" y="1027895"/>
                <a:ext cx="341640" cy="341280"/>
              </p14:xfrm>
            </p:contentPart>
          </mc:Choice>
          <mc:Fallback xmlns="">
            <p:pic>
              <p:nvPicPr>
                <p:cNvPr id="14" name="Ink 13">
                  <a:extLst>
                    <a:ext uri="{FF2B5EF4-FFF2-40B4-BE49-F238E27FC236}">
                      <a16:creationId xmlns:a16="http://schemas.microsoft.com/office/drawing/2014/main" id="{2CF8775C-EAAB-4B4D-A1ED-C51D68FDE59E}"/>
                    </a:ext>
                  </a:extLst>
                </p:cNvPr>
                <p:cNvPicPr/>
                <p:nvPr/>
              </p:nvPicPr>
              <p:blipFill>
                <a:blip r:embed="rId53"/>
                <a:stretch>
                  <a:fillRect/>
                </a:stretch>
              </p:blipFill>
              <p:spPr>
                <a:xfrm>
                  <a:off x="2540577" y="991895"/>
                  <a:ext cx="413280" cy="41292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15" name="Ink 14">
                  <a:extLst>
                    <a:ext uri="{FF2B5EF4-FFF2-40B4-BE49-F238E27FC236}">
                      <a16:creationId xmlns:a16="http://schemas.microsoft.com/office/drawing/2014/main" id="{04F906B4-4404-4386-B5FB-9691E7B990A1}"/>
                    </a:ext>
                  </a:extLst>
                </p14:cNvPr>
                <p14:cNvContentPartPr/>
                <p14:nvPr/>
              </p14:nvContentPartPr>
              <p14:xfrm>
                <a:off x="3088857" y="991175"/>
                <a:ext cx="68400" cy="442080"/>
              </p14:xfrm>
            </p:contentPart>
          </mc:Choice>
          <mc:Fallback xmlns="">
            <p:pic>
              <p:nvPicPr>
                <p:cNvPr id="15" name="Ink 14">
                  <a:extLst>
                    <a:ext uri="{FF2B5EF4-FFF2-40B4-BE49-F238E27FC236}">
                      <a16:creationId xmlns:a16="http://schemas.microsoft.com/office/drawing/2014/main" id="{04F906B4-4404-4386-B5FB-9691E7B990A1}"/>
                    </a:ext>
                  </a:extLst>
                </p:cNvPr>
                <p:cNvPicPr/>
                <p:nvPr/>
              </p:nvPicPr>
              <p:blipFill>
                <a:blip r:embed="rId55"/>
                <a:stretch>
                  <a:fillRect/>
                </a:stretch>
              </p:blipFill>
              <p:spPr>
                <a:xfrm>
                  <a:off x="3052857" y="955175"/>
                  <a:ext cx="140040" cy="51372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17" name="Ink 16">
                  <a:extLst>
                    <a:ext uri="{FF2B5EF4-FFF2-40B4-BE49-F238E27FC236}">
                      <a16:creationId xmlns:a16="http://schemas.microsoft.com/office/drawing/2014/main" id="{9D9EED48-960E-4B49-8CCB-47CECA8A3EB9}"/>
                    </a:ext>
                  </a:extLst>
                </p14:cNvPr>
                <p14:cNvContentPartPr/>
                <p14:nvPr/>
              </p14:nvContentPartPr>
              <p14:xfrm>
                <a:off x="3127737" y="1025015"/>
                <a:ext cx="223560" cy="380880"/>
              </p14:xfrm>
            </p:contentPart>
          </mc:Choice>
          <mc:Fallback xmlns="">
            <p:pic>
              <p:nvPicPr>
                <p:cNvPr id="17" name="Ink 16">
                  <a:extLst>
                    <a:ext uri="{FF2B5EF4-FFF2-40B4-BE49-F238E27FC236}">
                      <a16:creationId xmlns:a16="http://schemas.microsoft.com/office/drawing/2014/main" id="{9D9EED48-960E-4B49-8CCB-47CECA8A3EB9}"/>
                    </a:ext>
                  </a:extLst>
                </p:cNvPr>
                <p:cNvPicPr/>
                <p:nvPr/>
              </p:nvPicPr>
              <p:blipFill>
                <a:blip r:embed="rId57"/>
                <a:stretch>
                  <a:fillRect/>
                </a:stretch>
              </p:blipFill>
              <p:spPr>
                <a:xfrm>
                  <a:off x="3091737" y="989015"/>
                  <a:ext cx="295200" cy="45252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19" name="Ink 18">
                  <a:extLst>
                    <a:ext uri="{FF2B5EF4-FFF2-40B4-BE49-F238E27FC236}">
                      <a16:creationId xmlns:a16="http://schemas.microsoft.com/office/drawing/2014/main" id="{51FCD987-18ED-4940-AAF7-C455DC65940E}"/>
                    </a:ext>
                  </a:extLst>
                </p14:cNvPr>
                <p14:cNvContentPartPr/>
                <p14:nvPr/>
              </p14:nvContentPartPr>
              <p14:xfrm>
                <a:off x="3532737" y="586895"/>
                <a:ext cx="249120" cy="828720"/>
              </p14:xfrm>
            </p:contentPart>
          </mc:Choice>
          <mc:Fallback xmlns="">
            <p:pic>
              <p:nvPicPr>
                <p:cNvPr id="19" name="Ink 18">
                  <a:extLst>
                    <a:ext uri="{FF2B5EF4-FFF2-40B4-BE49-F238E27FC236}">
                      <a16:creationId xmlns:a16="http://schemas.microsoft.com/office/drawing/2014/main" id="{51FCD987-18ED-4940-AAF7-C455DC65940E}"/>
                    </a:ext>
                  </a:extLst>
                </p:cNvPr>
                <p:cNvPicPr/>
                <p:nvPr/>
              </p:nvPicPr>
              <p:blipFill>
                <a:blip r:embed="rId59"/>
                <a:stretch>
                  <a:fillRect/>
                </a:stretch>
              </p:blipFill>
              <p:spPr>
                <a:xfrm>
                  <a:off x="3496737" y="550895"/>
                  <a:ext cx="320760" cy="90036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23" name="Ink 22">
                  <a:extLst>
                    <a:ext uri="{FF2B5EF4-FFF2-40B4-BE49-F238E27FC236}">
                      <a16:creationId xmlns:a16="http://schemas.microsoft.com/office/drawing/2014/main" id="{E8B230BF-AC9F-4A27-A3CC-92CDC842472D}"/>
                    </a:ext>
                  </a:extLst>
                </p14:cNvPr>
                <p14:cNvContentPartPr/>
                <p14:nvPr/>
              </p14:nvContentPartPr>
              <p14:xfrm>
                <a:off x="3484137" y="798575"/>
                <a:ext cx="344160" cy="360"/>
              </p14:xfrm>
            </p:contentPart>
          </mc:Choice>
          <mc:Fallback xmlns="">
            <p:pic>
              <p:nvPicPr>
                <p:cNvPr id="23" name="Ink 22">
                  <a:extLst>
                    <a:ext uri="{FF2B5EF4-FFF2-40B4-BE49-F238E27FC236}">
                      <a16:creationId xmlns:a16="http://schemas.microsoft.com/office/drawing/2014/main" id="{E8B230BF-AC9F-4A27-A3CC-92CDC842472D}"/>
                    </a:ext>
                  </a:extLst>
                </p:cNvPr>
                <p:cNvPicPr/>
                <p:nvPr/>
              </p:nvPicPr>
              <p:blipFill>
                <a:blip r:embed="rId61"/>
                <a:stretch>
                  <a:fillRect/>
                </a:stretch>
              </p:blipFill>
              <p:spPr>
                <a:xfrm>
                  <a:off x="3448137" y="762575"/>
                  <a:ext cx="4158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25" name="Ink 24">
                  <a:extLst>
                    <a:ext uri="{FF2B5EF4-FFF2-40B4-BE49-F238E27FC236}">
                      <a16:creationId xmlns:a16="http://schemas.microsoft.com/office/drawing/2014/main" id="{FC37369D-18CD-40DE-9D79-D120124624C4}"/>
                    </a:ext>
                  </a:extLst>
                </p14:cNvPr>
                <p14:cNvContentPartPr/>
                <p14:nvPr/>
              </p14:nvContentPartPr>
              <p14:xfrm>
                <a:off x="498657" y="2204015"/>
                <a:ext cx="184680" cy="702360"/>
              </p14:xfrm>
            </p:contentPart>
          </mc:Choice>
          <mc:Fallback xmlns="">
            <p:pic>
              <p:nvPicPr>
                <p:cNvPr id="25" name="Ink 24">
                  <a:extLst>
                    <a:ext uri="{FF2B5EF4-FFF2-40B4-BE49-F238E27FC236}">
                      <a16:creationId xmlns:a16="http://schemas.microsoft.com/office/drawing/2014/main" id="{FC37369D-18CD-40DE-9D79-D120124624C4}"/>
                    </a:ext>
                  </a:extLst>
                </p:cNvPr>
                <p:cNvPicPr/>
                <p:nvPr/>
              </p:nvPicPr>
              <p:blipFill>
                <a:blip r:embed="rId63"/>
                <a:stretch>
                  <a:fillRect/>
                </a:stretch>
              </p:blipFill>
              <p:spPr>
                <a:xfrm>
                  <a:off x="462587" y="2168033"/>
                  <a:ext cx="256460" cy="773963"/>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28" name="Ink 27">
                  <a:extLst>
                    <a:ext uri="{FF2B5EF4-FFF2-40B4-BE49-F238E27FC236}">
                      <a16:creationId xmlns:a16="http://schemas.microsoft.com/office/drawing/2014/main" id="{56792ACD-BD9E-4B28-A073-19B97B5A04E5}"/>
                    </a:ext>
                  </a:extLst>
                </p14:cNvPr>
                <p14:cNvContentPartPr/>
                <p14:nvPr/>
              </p14:nvContentPartPr>
              <p14:xfrm>
                <a:off x="565617" y="2183855"/>
                <a:ext cx="398160" cy="321120"/>
              </p14:xfrm>
            </p:contentPart>
          </mc:Choice>
          <mc:Fallback xmlns="">
            <p:pic>
              <p:nvPicPr>
                <p:cNvPr id="28" name="Ink 27">
                  <a:extLst>
                    <a:ext uri="{FF2B5EF4-FFF2-40B4-BE49-F238E27FC236}">
                      <a16:creationId xmlns:a16="http://schemas.microsoft.com/office/drawing/2014/main" id="{56792ACD-BD9E-4B28-A073-19B97B5A04E5}"/>
                    </a:ext>
                  </a:extLst>
                </p:cNvPr>
                <p:cNvPicPr/>
                <p:nvPr/>
              </p:nvPicPr>
              <p:blipFill>
                <a:blip r:embed="rId65"/>
                <a:stretch>
                  <a:fillRect/>
                </a:stretch>
              </p:blipFill>
              <p:spPr>
                <a:xfrm>
                  <a:off x="529617" y="2147895"/>
                  <a:ext cx="469800" cy="39268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29" name="Ink 28">
                  <a:extLst>
                    <a:ext uri="{FF2B5EF4-FFF2-40B4-BE49-F238E27FC236}">
                      <a16:creationId xmlns:a16="http://schemas.microsoft.com/office/drawing/2014/main" id="{78765D83-1F06-42D0-9C79-628F57E1EE76}"/>
                    </a:ext>
                  </a:extLst>
                </p14:cNvPr>
                <p14:cNvContentPartPr/>
                <p14:nvPr/>
              </p14:nvContentPartPr>
              <p14:xfrm>
                <a:off x="1058457" y="2157575"/>
                <a:ext cx="281520" cy="327960"/>
              </p14:xfrm>
            </p:contentPart>
          </mc:Choice>
          <mc:Fallback xmlns="">
            <p:pic>
              <p:nvPicPr>
                <p:cNvPr id="29" name="Ink 28">
                  <a:extLst>
                    <a:ext uri="{FF2B5EF4-FFF2-40B4-BE49-F238E27FC236}">
                      <a16:creationId xmlns:a16="http://schemas.microsoft.com/office/drawing/2014/main" id="{78765D83-1F06-42D0-9C79-628F57E1EE76}"/>
                    </a:ext>
                  </a:extLst>
                </p:cNvPr>
                <p:cNvPicPr/>
                <p:nvPr/>
              </p:nvPicPr>
              <p:blipFill>
                <a:blip r:embed="rId67"/>
                <a:stretch>
                  <a:fillRect/>
                </a:stretch>
              </p:blipFill>
              <p:spPr>
                <a:xfrm>
                  <a:off x="1022457" y="2121535"/>
                  <a:ext cx="353160" cy="399679"/>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30" name="Ink 29">
                  <a:extLst>
                    <a:ext uri="{FF2B5EF4-FFF2-40B4-BE49-F238E27FC236}">
                      <a16:creationId xmlns:a16="http://schemas.microsoft.com/office/drawing/2014/main" id="{28AE7479-7387-474C-93E1-AC31E96EDBAF}"/>
                    </a:ext>
                  </a:extLst>
                </p14:cNvPr>
                <p14:cNvContentPartPr/>
                <p14:nvPr/>
              </p14:nvContentPartPr>
              <p14:xfrm>
                <a:off x="1443297" y="2155415"/>
                <a:ext cx="231840" cy="353160"/>
              </p14:xfrm>
            </p:contentPart>
          </mc:Choice>
          <mc:Fallback xmlns="">
            <p:pic>
              <p:nvPicPr>
                <p:cNvPr id="30" name="Ink 29">
                  <a:extLst>
                    <a:ext uri="{FF2B5EF4-FFF2-40B4-BE49-F238E27FC236}">
                      <a16:creationId xmlns:a16="http://schemas.microsoft.com/office/drawing/2014/main" id="{28AE7479-7387-474C-93E1-AC31E96EDBAF}"/>
                    </a:ext>
                  </a:extLst>
                </p:cNvPr>
                <p:cNvPicPr/>
                <p:nvPr/>
              </p:nvPicPr>
              <p:blipFill>
                <a:blip r:embed="rId69"/>
                <a:stretch>
                  <a:fillRect/>
                </a:stretch>
              </p:blipFill>
              <p:spPr>
                <a:xfrm>
                  <a:off x="1407297" y="2119415"/>
                  <a:ext cx="303480" cy="42480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38" name="Ink 37">
                  <a:extLst>
                    <a:ext uri="{FF2B5EF4-FFF2-40B4-BE49-F238E27FC236}">
                      <a16:creationId xmlns:a16="http://schemas.microsoft.com/office/drawing/2014/main" id="{E6B7D7BE-9EBE-48F9-8351-F2079343C18C}"/>
                    </a:ext>
                  </a:extLst>
                </p14:cNvPr>
                <p14:cNvContentPartPr/>
                <p14:nvPr/>
              </p14:nvContentPartPr>
              <p14:xfrm>
                <a:off x="1739577" y="2201855"/>
                <a:ext cx="211320" cy="311400"/>
              </p14:xfrm>
            </p:contentPart>
          </mc:Choice>
          <mc:Fallback xmlns="">
            <p:pic>
              <p:nvPicPr>
                <p:cNvPr id="38" name="Ink 37">
                  <a:extLst>
                    <a:ext uri="{FF2B5EF4-FFF2-40B4-BE49-F238E27FC236}">
                      <a16:creationId xmlns:a16="http://schemas.microsoft.com/office/drawing/2014/main" id="{E6B7D7BE-9EBE-48F9-8351-F2079343C18C}"/>
                    </a:ext>
                  </a:extLst>
                </p:cNvPr>
                <p:cNvPicPr/>
                <p:nvPr/>
              </p:nvPicPr>
              <p:blipFill>
                <a:blip r:embed="rId71"/>
                <a:stretch>
                  <a:fillRect/>
                </a:stretch>
              </p:blipFill>
              <p:spPr>
                <a:xfrm>
                  <a:off x="1703577" y="2165855"/>
                  <a:ext cx="282960" cy="38304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46" name="Ink 45">
                  <a:extLst>
                    <a:ext uri="{FF2B5EF4-FFF2-40B4-BE49-F238E27FC236}">
                      <a16:creationId xmlns:a16="http://schemas.microsoft.com/office/drawing/2014/main" id="{ED350744-D4A8-4C6B-AA47-7FC2E3FE707C}"/>
                    </a:ext>
                  </a:extLst>
                </p14:cNvPr>
                <p14:cNvContentPartPr/>
                <p14:nvPr/>
              </p14:nvContentPartPr>
              <p14:xfrm>
                <a:off x="1935417" y="2184575"/>
                <a:ext cx="191520" cy="758160"/>
              </p14:xfrm>
            </p:contentPart>
          </mc:Choice>
          <mc:Fallback xmlns="">
            <p:pic>
              <p:nvPicPr>
                <p:cNvPr id="46" name="Ink 45">
                  <a:extLst>
                    <a:ext uri="{FF2B5EF4-FFF2-40B4-BE49-F238E27FC236}">
                      <a16:creationId xmlns:a16="http://schemas.microsoft.com/office/drawing/2014/main" id="{ED350744-D4A8-4C6B-AA47-7FC2E3FE707C}"/>
                    </a:ext>
                  </a:extLst>
                </p:cNvPr>
                <p:cNvPicPr/>
                <p:nvPr/>
              </p:nvPicPr>
              <p:blipFill>
                <a:blip r:embed="rId73"/>
                <a:stretch>
                  <a:fillRect/>
                </a:stretch>
              </p:blipFill>
              <p:spPr>
                <a:xfrm>
                  <a:off x="1899417" y="2148575"/>
                  <a:ext cx="263160" cy="82980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52" name="Ink 51">
                  <a:extLst>
                    <a:ext uri="{FF2B5EF4-FFF2-40B4-BE49-F238E27FC236}">
                      <a16:creationId xmlns:a16="http://schemas.microsoft.com/office/drawing/2014/main" id="{9F628D9F-C42E-42EC-A726-0E302C2AA777}"/>
                    </a:ext>
                  </a:extLst>
                </p14:cNvPr>
                <p14:cNvContentPartPr/>
                <p14:nvPr/>
              </p14:nvContentPartPr>
              <p14:xfrm>
                <a:off x="2078697" y="2194295"/>
                <a:ext cx="234720" cy="272520"/>
              </p14:xfrm>
            </p:contentPart>
          </mc:Choice>
          <mc:Fallback xmlns="">
            <p:pic>
              <p:nvPicPr>
                <p:cNvPr id="52" name="Ink 51">
                  <a:extLst>
                    <a:ext uri="{FF2B5EF4-FFF2-40B4-BE49-F238E27FC236}">
                      <a16:creationId xmlns:a16="http://schemas.microsoft.com/office/drawing/2014/main" id="{9F628D9F-C42E-42EC-A726-0E302C2AA777}"/>
                    </a:ext>
                  </a:extLst>
                </p:cNvPr>
                <p:cNvPicPr/>
                <p:nvPr/>
              </p:nvPicPr>
              <p:blipFill>
                <a:blip r:embed="rId75"/>
                <a:stretch>
                  <a:fillRect/>
                </a:stretch>
              </p:blipFill>
              <p:spPr>
                <a:xfrm>
                  <a:off x="2042697" y="2158295"/>
                  <a:ext cx="306360" cy="34416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53" name="Ink 52">
                  <a:extLst>
                    <a:ext uri="{FF2B5EF4-FFF2-40B4-BE49-F238E27FC236}">
                      <a16:creationId xmlns:a16="http://schemas.microsoft.com/office/drawing/2014/main" id="{DF4358EB-2256-459C-B564-808B2D4F7173}"/>
                    </a:ext>
                  </a:extLst>
                </p14:cNvPr>
                <p14:cNvContentPartPr/>
                <p14:nvPr/>
              </p14:nvContentPartPr>
              <p14:xfrm>
                <a:off x="2434377" y="2116535"/>
                <a:ext cx="224640" cy="369360"/>
              </p14:xfrm>
            </p:contentPart>
          </mc:Choice>
          <mc:Fallback xmlns="">
            <p:pic>
              <p:nvPicPr>
                <p:cNvPr id="53" name="Ink 52">
                  <a:extLst>
                    <a:ext uri="{FF2B5EF4-FFF2-40B4-BE49-F238E27FC236}">
                      <a16:creationId xmlns:a16="http://schemas.microsoft.com/office/drawing/2014/main" id="{DF4358EB-2256-459C-B564-808B2D4F7173}"/>
                    </a:ext>
                  </a:extLst>
                </p:cNvPr>
                <p:cNvPicPr/>
                <p:nvPr/>
              </p:nvPicPr>
              <p:blipFill>
                <a:blip r:embed="rId77"/>
                <a:stretch>
                  <a:fillRect/>
                </a:stretch>
              </p:blipFill>
              <p:spPr>
                <a:xfrm>
                  <a:off x="2398319" y="2080535"/>
                  <a:ext cx="296395" cy="44100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54" name="Ink 53">
                  <a:extLst>
                    <a:ext uri="{FF2B5EF4-FFF2-40B4-BE49-F238E27FC236}">
                      <a16:creationId xmlns:a16="http://schemas.microsoft.com/office/drawing/2014/main" id="{BA09F53E-0B4D-43BB-A4DD-C67E75CF1C6B}"/>
                    </a:ext>
                  </a:extLst>
                </p14:cNvPr>
                <p14:cNvContentPartPr/>
                <p14:nvPr/>
              </p14:nvContentPartPr>
              <p14:xfrm>
                <a:off x="2731377" y="2164055"/>
                <a:ext cx="263160" cy="311760"/>
              </p14:xfrm>
            </p:contentPart>
          </mc:Choice>
          <mc:Fallback xmlns="">
            <p:pic>
              <p:nvPicPr>
                <p:cNvPr id="54" name="Ink 53">
                  <a:extLst>
                    <a:ext uri="{FF2B5EF4-FFF2-40B4-BE49-F238E27FC236}">
                      <a16:creationId xmlns:a16="http://schemas.microsoft.com/office/drawing/2014/main" id="{BA09F53E-0B4D-43BB-A4DD-C67E75CF1C6B}"/>
                    </a:ext>
                  </a:extLst>
                </p:cNvPr>
                <p:cNvPicPr/>
                <p:nvPr/>
              </p:nvPicPr>
              <p:blipFill>
                <a:blip r:embed="rId79"/>
                <a:stretch>
                  <a:fillRect/>
                </a:stretch>
              </p:blipFill>
              <p:spPr>
                <a:xfrm>
                  <a:off x="2695377" y="2128055"/>
                  <a:ext cx="334800" cy="38340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56" name="Ink 55">
                  <a:extLst>
                    <a:ext uri="{FF2B5EF4-FFF2-40B4-BE49-F238E27FC236}">
                      <a16:creationId xmlns:a16="http://schemas.microsoft.com/office/drawing/2014/main" id="{42595F68-7FFA-4711-BD7F-747D379A641F}"/>
                    </a:ext>
                  </a:extLst>
                </p14:cNvPr>
                <p14:cNvContentPartPr/>
                <p14:nvPr/>
              </p14:nvContentPartPr>
              <p14:xfrm>
                <a:off x="3146457" y="1703255"/>
                <a:ext cx="222480" cy="820440"/>
              </p14:xfrm>
            </p:contentPart>
          </mc:Choice>
          <mc:Fallback xmlns="">
            <p:pic>
              <p:nvPicPr>
                <p:cNvPr id="56" name="Ink 55">
                  <a:extLst>
                    <a:ext uri="{FF2B5EF4-FFF2-40B4-BE49-F238E27FC236}">
                      <a16:creationId xmlns:a16="http://schemas.microsoft.com/office/drawing/2014/main" id="{42595F68-7FFA-4711-BD7F-747D379A641F}"/>
                    </a:ext>
                  </a:extLst>
                </p:cNvPr>
                <p:cNvPicPr/>
                <p:nvPr/>
              </p:nvPicPr>
              <p:blipFill>
                <a:blip r:embed="rId81"/>
                <a:stretch>
                  <a:fillRect/>
                </a:stretch>
              </p:blipFill>
              <p:spPr>
                <a:xfrm>
                  <a:off x="3110457" y="1667255"/>
                  <a:ext cx="294120" cy="89208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57" name="Ink 56">
                  <a:extLst>
                    <a:ext uri="{FF2B5EF4-FFF2-40B4-BE49-F238E27FC236}">
                      <a16:creationId xmlns:a16="http://schemas.microsoft.com/office/drawing/2014/main" id="{F6A166EB-07A3-466A-B47E-4605534A89CA}"/>
                    </a:ext>
                  </a:extLst>
                </p14:cNvPr>
                <p14:cNvContentPartPr/>
                <p14:nvPr/>
              </p14:nvContentPartPr>
              <p14:xfrm>
                <a:off x="3127737" y="2030495"/>
                <a:ext cx="390240" cy="360"/>
              </p14:xfrm>
            </p:contentPart>
          </mc:Choice>
          <mc:Fallback xmlns="">
            <p:pic>
              <p:nvPicPr>
                <p:cNvPr id="57" name="Ink 56">
                  <a:extLst>
                    <a:ext uri="{FF2B5EF4-FFF2-40B4-BE49-F238E27FC236}">
                      <a16:creationId xmlns:a16="http://schemas.microsoft.com/office/drawing/2014/main" id="{F6A166EB-07A3-466A-B47E-4605534A89CA}"/>
                    </a:ext>
                  </a:extLst>
                </p:cNvPr>
                <p:cNvPicPr/>
                <p:nvPr/>
              </p:nvPicPr>
              <p:blipFill>
                <a:blip r:embed="rId83"/>
                <a:stretch>
                  <a:fillRect/>
                </a:stretch>
              </p:blipFill>
              <p:spPr>
                <a:xfrm>
                  <a:off x="3091737" y="1994495"/>
                  <a:ext cx="46188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59" name="Ink 58">
                  <a:extLst>
                    <a:ext uri="{FF2B5EF4-FFF2-40B4-BE49-F238E27FC236}">
                      <a16:creationId xmlns:a16="http://schemas.microsoft.com/office/drawing/2014/main" id="{B488E880-8282-496F-AAD9-560B63C939F8}"/>
                    </a:ext>
                  </a:extLst>
                </p14:cNvPr>
                <p14:cNvContentPartPr/>
                <p14:nvPr/>
              </p14:nvContentPartPr>
              <p14:xfrm>
                <a:off x="3510777" y="2204015"/>
                <a:ext cx="91440" cy="260640"/>
              </p14:xfrm>
            </p:contentPart>
          </mc:Choice>
          <mc:Fallback xmlns="">
            <p:pic>
              <p:nvPicPr>
                <p:cNvPr id="59" name="Ink 58">
                  <a:extLst>
                    <a:ext uri="{FF2B5EF4-FFF2-40B4-BE49-F238E27FC236}">
                      <a16:creationId xmlns:a16="http://schemas.microsoft.com/office/drawing/2014/main" id="{B488E880-8282-496F-AAD9-560B63C939F8}"/>
                    </a:ext>
                  </a:extLst>
                </p:cNvPr>
                <p:cNvPicPr/>
                <p:nvPr/>
              </p:nvPicPr>
              <p:blipFill>
                <a:blip r:embed="rId85"/>
                <a:stretch>
                  <a:fillRect/>
                </a:stretch>
              </p:blipFill>
              <p:spPr>
                <a:xfrm>
                  <a:off x="3474777" y="2168065"/>
                  <a:ext cx="163080" cy="332181"/>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60" name="Ink 59">
                  <a:extLst>
                    <a:ext uri="{FF2B5EF4-FFF2-40B4-BE49-F238E27FC236}">
                      <a16:creationId xmlns:a16="http://schemas.microsoft.com/office/drawing/2014/main" id="{9206DC59-4E1D-4E79-9658-9477AFFEDF98}"/>
                    </a:ext>
                  </a:extLst>
                </p14:cNvPr>
                <p14:cNvContentPartPr/>
                <p14:nvPr/>
              </p14:nvContentPartPr>
              <p14:xfrm>
                <a:off x="3628497" y="1963175"/>
                <a:ext cx="6120" cy="26640"/>
              </p14:xfrm>
            </p:contentPart>
          </mc:Choice>
          <mc:Fallback xmlns="">
            <p:pic>
              <p:nvPicPr>
                <p:cNvPr id="60" name="Ink 59">
                  <a:extLst>
                    <a:ext uri="{FF2B5EF4-FFF2-40B4-BE49-F238E27FC236}">
                      <a16:creationId xmlns:a16="http://schemas.microsoft.com/office/drawing/2014/main" id="{9206DC59-4E1D-4E79-9658-9477AFFEDF98}"/>
                    </a:ext>
                  </a:extLst>
                </p:cNvPr>
                <p:cNvPicPr/>
                <p:nvPr/>
              </p:nvPicPr>
              <p:blipFill>
                <a:blip r:embed="rId87"/>
                <a:stretch>
                  <a:fillRect/>
                </a:stretch>
              </p:blipFill>
              <p:spPr>
                <a:xfrm>
                  <a:off x="3594497" y="1927655"/>
                  <a:ext cx="73780" cy="97325"/>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61" name="Ink 60">
                  <a:extLst>
                    <a:ext uri="{FF2B5EF4-FFF2-40B4-BE49-F238E27FC236}">
                      <a16:creationId xmlns:a16="http://schemas.microsoft.com/office/drawing/2014/main" id="{DC38CCFC-9E49-4B6C-A9E7-E346EFDCA826}"/>
                    </a:ext>
                  </a:extLst>
                </p14:cNvPr>
                <p14:cNvContentPartPr/>
                <p14:nvPr/>
              </p14:nvContentPartPr>
              <p14:xfrm>
                <a:off x="3772137" y="2165495"/>
                <a:ext cx="273600" cy="325800"/>
              </p14:xfrm>
            </p:contentPart>
          </mc:Choice>
          <mc:Fallback xmlns="">
            <p:pic>
              <p:nvPicPr>
                <p:cNvPr id="61" name="Ink 60">
                  <a:extLst>
                    <a:ext uri="{FF2B5EF4-FFF2-40B4-BE49-F238E27FC236}">
                      <a16:creationId xmlns:a16="http://schemas.microsoft.com/office/drawing/2014/main" id="{DC38CCFC-9E49-4B6C-A9E7-E346EFDCA826}"/>
                    </a:ext>
                  </a:extLst>
                </p:cNvPr>
                <p:cNvPicPr/>
                <p:nvPr/>
              </p:nvPicPr>
              <p:blipFill>
                <a:blip r:embed="rId89"/>
                <a:stretch>
                  <a:fillRect/>
                </a:stretch>
              </p:blipFill>
              <p:spPr>
                <a:xfrm>
                  <a:off x="3736137" y="2129495"/>
                  <a:ext cx="345240" cy="397440"/>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62" name="Ink 61">
                  <a:extLst>
                    <a:ext uri="{FF2B5EF4-FFF2-40B4-BE49-F238E27FC236}">
                      <a16:creationId xmlns:a16="http://schemas.microsoft.com/office/drawing/2014/main" id="{E8F00B99-83A1-4EE8-BC3F-EF1B32179CF9}"/>
                    </a:ext>
                  </a:extLst>
                </p14:cNvPr>
                <p14:cNvContentPartPr/>
                <p14:nvPr/>
              </p14:nvContentPartPr>
              <p14:xfrm>
                <a:off x="4196217" y="2155055"/>
                <a:ext cx="442440" cy="386640"/>
              </p14:xfrm>
            </p:contentPart>
          </mc:Choice>
          <mc:Fallback xmlns="">
            <p:pic>
              <p:nvPicPr>
                <p:cNvPr id="62" name="Ink 61">
                  <a:extLst>
                    <a:ext uri="{FF2B5EF4-FFF2-40B4-BE49-F238E27FC236}">
                      <a16:creationId xmlns:a16="http://schemas.microsoft.com/office/drawing/2014/main" id="{E8F00B99-83A1-4EE8-BC3F-EF1B32179CF9}"/>
                    </a:ext>
                  </a:extLst>
                </p:cNvPr>
                <p:cNvPicPr/>
                <p:nvPr/>
              </p:nvPicPr>
              <p:blipFill>
                <a:blip r:embed="rId91"/>
                <a:stretch>
                  <a:fillRect/>
                </a:stretch>
              </p:blipFill>
              <p:spPr>
                <a:xfrm>
                  <a:off x="4160217" y="2119055"/>
                  <a:ext cx="514080" cy="458280"/>
                </a:xfrm>
                <a:prstGeom prst="rect">
                  <a:avLst/>
                </a:prstGeom>
              </p:spPr>
            </p:pic>
          </mc:Fallback>
        </mc:AlternateContent>
      </p:grpSp>
    </p:spTree>
    <p:extLst>
      <p:ext uri="{BB962C8B-B14F-4D97-AF65-F5344CB8AC3E}">
        <p14:creationId xmlns:p14="http://schemas.microsoft.com/office/powerpoint/2010/main" val="218824422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100" y="6430164"/>
            <a:ext cx="1646669" cy="307777"/>
          </a:xfrm>
          <a:prstGeom prst="rect">
            <a:avLst/>
          </a:prstGeom>
          <a:noFill/>
        </p:spPr>
        <p:txBody>
          <a:bodyPr wrap="square" rtlCol="0">
            <a:spAutoFit/>
          </a:bodyPr>
          <a:lstStyle/>
          <a:p>
            <a:pPr defTabSz="914446">
              <a:defRPr/>
            </a:pPr>
            <a:r>
              <a:rPr lang="lv-LV" sz="1400" dirty="0">
                <a:solidFill>
                  <a:prstClr val="white"/>
                </a:solidFill>
                <a:latin typeface="Univers Condensed Light" panose="020B0306020202040204" pitchFamily="34" charset="0"/>
              </a:rPr>
              <a:t>Photo:</a:t>
            </a:r>
            <a:r>
              <a:rPr lang="en-GB" sz="1400" dirty="0">
                <a:solidFill>
                  <a:prstClr val="white"/>
                </a:solidFill>
                <a:latin typeface="Univers Condensed Light" panose="020B0306020202040204" pitchFamily="34" charset="0"/>
              </a:rPr>
              <a:t> </a:t>
            </a:r>
            <a:r>
              <a:rPr lang="lv-LV" sz="1400" dirty="0">
                <a:solidFill>
                  <a:prstClr val="white"/>
                </a:solidFill>
                <a:latin typeface="Univers Condensed Light" panose="020B0306020202040204" pitchFamily="34" charset="0"/>
              </a:rPr>
              <a:t>bit.ly/3AsNVIU</a:t>
            </a:r>
            <a:endParaRPr lang="en-GB" sz="1400" dirty="0">
              <a:solidFill>
                <a:prstClr val="white"/>
              </a:solidFill>
              <a:latin typeface="Univers Condensed Light" panose="020B0306020202040204" pitchFamily="34" charset="0"/>
            </a:endParaRPr>
          </a:p>
        </p:txBody>
      </p:sp>
      <p:sp>
        <p:nvSpPr>
          <p:cNvPr id="18" name="Rectangle: Rounded Corners 17">
            <a:extLst>
              <a:ext uri="{FF2B5EF4-FFF2-40B4-BE49-F238E27FC236}">
                <a16:creationId xmlns:a16="http://schemas.microsoft.com/office/drawing/2014/main" id="{D9AAB8F9-E08B-4A10-9891-4BA1C3837720}"/>
              </a:ext>
            </a:extLst>
          </p:cNvPr>
          <p:cNvSpPr/>
          <p:nvPr/>
        </p:nvSpPr>
        <p:spPr>
          <a:xfrm>
            <a:off x="5199262" y="3383544"/>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dirty="0">
                <a:solidFill>
                  <a:prstClr val="black">
                    <a:lumMod val="85000"/>
                    <a:lumOff val="15000"/>
                  </a:prstClr>
                </a:solidFill>
                <a:latin typeface="Univers Condensed" panose="020B0506020202050204" pitchFamily="34" charset="0"/>
              </a:rPr>
              <a:t>Inputs</a:t>
            </a:r>
            <a:endParaRPr lang="en-GB" sz="3600" dirty="0">
              <a:solidFill>
                <a:prstClr val="black">
                  <a:lumMod val="85000"/>
                  <a:lumOff val="15000"/>
                </a:prstClr>
              </a:solidFill>
              <a:latin typeface="Univers Condensed" panose="020B050602020205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9592004" y="4504240"/>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dirty="0">
                <a:solidFill>
                  <a:prstClr val="black">
                    <a:lumMod val="85000"/>
                    <a:lumOff val="15000"/>
                  </a:prstClr>
                </a:solidFill>
                <a:latin typeface="Univers Condensed" panose="020B0506020202050204" pitchFamily="34" charset="0"/>
              </a:rPr>
              <a:t>Outputs</a:t>
            </a:r>
            <a:endParaRPr lang="en-GB" sz="3600" dirty="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10166556" y="2712418"/>
            <a:ext cx="179348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dirty="0">
                <a:solidFill>
                  <a:prstClr val="black">
                    <a:lumMod val="85000"/>
                    <a:lumOff val="15000"/>
                  </a:prstClr>
                </a:solidFill>
                <a:latin typeface="Univers Condensed" panose="020B0506020202050204" pitchFamily="34" charset="0"/>
              </a:rPr>
              <a:t>Outcomes</a:t>
            </a:r>
            <a:endParaRPr lang="en-GB" sz="3600" dirty="0">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8588841" y="1042752"/>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dirty="0">
                <a:solidFill>
                  <a:prstClr val="black">
                    <a:lumMod val="85000"/>
                    <a:lumOff val="15000"/>
                  </a:prstClr>
                </a:solidFill>
                <a:latin typeface="Univers Condensed" panose="020B0506020202050204" pitchFamily="34" charset="0"/>
              </a:rPr>
              <a:t>Impact</a:t>
            </a:r>
            <a:endParaRPr lang="en-GB" sz="3200" dirty="0">
              <a:solidFill>
                <a:prstClr val="black">
                  <a:lumMod val="85000"/>
                  <a:lumOff val="15000"/>
                </a:prstClr>
              </a:solidFill>
              <a:latin typeface="Univers Condensed" panose="020B0506020202050204" pitchFamily="34" charset="0"/>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5968054" y="1744274"/>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dirty="0">
                <a:solidFill>
                  <a:prstClr val="black">
                    <a:lumMod val="85000"/>
                    <a:lumOff val="15000"/>
                  </a:prstClr>
                </a:solidFill>
                <a:latin typeface="Univers Condensed" panose="020B0506020202050204" pitchFamily="34" charset="0"/>
              </a:rPr>
              <a:t>Needs</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6838701" y="5113726"/>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800" dirty="0">
                <a:solidFill>
                  <a:prstClr val="black">
                    <a:lumMod val="85000"/>
                    <a:lumOff val="15000"/>
                  </a:prstClr>
                </a:solidFill>
                <a:latin typeface="Univers Condensed" panose="020B0506020202050204" pitchFamily="34" charset="0"/>
              </a:rPr>
              <a:t>Activities</a:t>
            </a:r>
            <a:endParaRPr lang="en-GB" sz="3600" dirty="0">
              <a:solidFill>
                <a:prstClr val="black">
                  <a:lumMod val="85000"/>
                  <a:lumOff val="15000"/>
                </a:prstClr>
              </a:solidFill>
              <a:latin typeface="Univers Condensed" panose="020B0506020202050204" pitchFamily="34" charset="0"/>
            </a:endParaRPr>
          </a:p>
        </p:txBody>
      </p:sp>
      <p:grpSp>
        <p:nvGrpSpPr>
          <p:cNvPr id="32" name="Group 31">
            <a:extLst>
              <a:ext uri="{FF2B5EF4-FFF2-40B4-BE49-F238E27FC236}">
                <a16:creationId xmlns:a16="http://schemas.microsoft.com/office/drawing/2014/main" id="{42086C68-4E56-47B2-97C7-2CA8A5299F47}"/>
              </a:ext>
            </a:extLst>
          </p:cNvPr>
          <p:cNvGrpSpPr/>
          <p:nvPr/>
        </p:nvGrpSpPr>
        <p:grpSpPr>
          <a:xfrm>
            <a:off x="6174321" y="4237293"/>
            <a:ext cx="694080" cy="1032840"/>
            <a:chOff x="6174321" y="4237293"/>
            <a:chExt cx="694080" cy="1032840"/>
          </a:xfrm>
        </p:grpSpPr>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279EFEE4-7F08-4077-AE1E-8F6B3D833103}"/>
                    </a:ext>
                  </a:extLst>
                </p14:cNvPr>
                <p14:cNvContentPartPr/>
                <p14:nvPr/>
              </p14:nvContentPartPr>
              <p14:xfrm>
                <a:off x="6174321" y="4237293"/>
                <a:ext cx="628200" cy="954360"/>
              </p14:xfrm>
            </p:contentPart>
          </mc:Choice>
          <mc:Fallback xmlns="">
            <p:pic>
              <p:nvPicPr>
                <p:cNvPr id="16" name="Ink 15">
                  <a:extLst>
                    <a:ext uri="{FF2B5EF4-FFF2-40B4-BE49-F238E27FC236}">
                      <a16:creationId xmlns:a16="http://schemas.microsoft.com/office/drawing/2014/main" id="{279EFEE4-7F08-4077-AE1E-8F6B3D833103}"/>
                    </a:ext>
                  </a:extLst>
                </p:cNvPr>
                <p:cNvPicPr/>
                <p:nvPr/>
              </p:nvPicPr>
              <p:blipFill>
                <a:blip r:embed="rId5"/>
                <a:stretch>
                  <a:fillRect/>
                </a:stretch>
              </p:blipFill>
              <p:spPr>
                <a:xfrm>
                  <a:off x="6138321" y="4201293"/>
                  <a:ext cx="699840" cy="102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1" name="Ink 30">
                  <a:extLst>
                    <a:ext uri="{FF2B5EF4-FFF2-40B4-BE49-F238E27FC236}">
                      <a16:creationId xmlns:a16="http://schemas.microsoft.com/office/drawing/2014/main" id="{6225AE45-E8CD-40A9-8CDE-0521DB5860C5}"/>
                    </a:ext>
                  </a:extLst>
                </p14:cNvPr>
                <p14:cNvContentPartPr/>
                <p14:nvPr/>
              </p14:nvContentPartPr>
              <p14:xfrm>
                <a:off x="6736281" y="5023893"/>
                <a:ext cx="132120" cy="246240"/>
              </p14:xfrm>
            </p:contentPart>
          </mc:Choice>
          <mc:Fallback xmlns="">
            <p:pic>
              <p:nvPicPr>
                <p:cNvPr id="31" name="Ink 30">
                  <a:extLst>
                    <a:ext uri="{FF2B5EF4-FFF2-40B4-BE49-F238E27FC236}">
                      <a16:creationId xmlns:a16="http://schemas.microsoft.com/office/drawing/2014/main" id="{6225AE45-E8CD-40A9-8CDE-0521DB5860C5}"/>
                    </a:ext>
                  </a:extLst>
                </p:cNvPr>
                <p:cNvPicPr/>
                <p:nvPr/>
              </p:nvPicPr>
              <p:blipFill>
                <a:blip r:embed="rId7"/>
                <a:stretch>
                  <a:fillRect/>
                </a:stretch>
              </p:blipFill>
              <p:spPr>
                <a:xfrm>
                  <a:off x="6700281" y="4987946"/>
                  <a:ext cx="203760" cy="317775"/>
                </a:xfrm>
                <a:prstGeom prst="rect">
                  <a:avLst/>
                </a:prstGeom>
              </p:spPr>
            </p:pic>
          </mc:Fallback>
        </mc:AlternateContent>
      </p:grpSp>
      <p:grpSp>
        <p:nvGrpSpPr>
          <p:cNvPr id="36" name="Group 35">
            <a:extLst>
              <a:ext uri="{FF2B5EF4-FFF2-40B4-BE49-F238E27FC236}">
                <a16:creationId xmlns:a16="http://schemas.microsoft.com/office/drawing/2014/main" id="{70B7464D-E31C-43D6-A5D6-D5F5ECD3CD4C}"/>
              </a:ext>
            </a:extLst>
          </p:cNvPr>
          <p:cNvGrpSpPr/>
          <p:nvPr/>
        </p:nvGrpSpPr>
        <p:grpSpPr>
          <a:xfrm>
            <a:off x="8661921" y="5279493"/>
            <a:ext cx="1068480" cy="405720"/>
            <a:chOff x="8661921" y="5279493"/>
            <a:chExt cx="1068480" cy="405720"/>
          </a:xfrm>
        </p:grpSpPr>
        <mc:AlternateContent xmlns:mc="http://schemas.openxmlformats.org/markup-compatibility/2006" xmlns:p14="http://schemas.microsoft.com/office/powerpoint/2010/main">
          <mc:Choice Requires="p14">
            <p:contentPart p14:bwMode="auto" r:id="rId8">
              <p14:nvContentPartPr>
                <p14:cNvPr id="33" name="Ink 32">
                  <a:extLst>
                    <a:ext uri="{FF2B5EF4-FFF2-40B4-BE49-F238E27FC236}">
                      <a16:creationId xmlns:a16="http://schemas.microsoft.com/office/drawing/2014/main" id="{002699D3-41FD-41B0-A9A1-FB5BAB689428}"/>
                    </a:ext>
                  </a:extLst>
                </p14:cNvPr>
                <p14:cNvContentPartPr/>
                <p14:nvPr/>
              </p14:nvContentPartPr>
              <p14:xfrm>
                <a:off x="8661921" y="5387493"/>
                <a:ext cx="980640" cy="297720"/>
              </p14:xfrm>
            </p:contentPart>
          </mc:Choice>
          <mc:Fallback xmlns="">
            <p:pic>
              <p:nvPicPr>
                <p:cNvPr id="33" name="Ink 32">
                  <a:extLst>
                    <a:ext uri="{FF2B5EF4-FFF2-40B4-BE49-F238E27FC236}">
                      <a16:creationId xmlns:a16="http://schemas.microsoft.com/office/drawing/2014/main" id="{002699D3-41FD-41B0-A9A1-FB5BAB689428}"/>
                    </a:ext>
                  </a:extLst>
                </p:cNvPr>
                <p:cNvPicPr/>
                <p:nvPr/>
              </p:nvPicPr>
              <p:blipFill>
                <a:blip r:embed="rId9"/>
                <a:stretch>
                  <a:fillRect/>
                </a:stretch>
              </p:blipFill>
              <p:spPr>
                <a:xfrm>
                  <a:off x="8625921" y="5351493"/>
                  <a:ext cx="105228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4" name="Ink 33">
                  <a:extLst>
                    <a:ext uri="{FF2B5EF4-FFF2-40B4-BE49-F238E27FC236}">
                      <a16:creationId xmlns:a16="http://schemas.microsoft.com/office/drawing/2014/main" id="{6560E6A5-D37F-4116-ACA2-71B95FEFD57A}"/>
                    </a:ext>
                  </a:extLst>
                </p14:cNvPr>
                <p14:cNvContentPartPr/>
                <p14:nvPr/>
              </p14:nvContentPartPr>
              <p14:xfrm>
                <a:off x="9470841" y="5279493"/>
                <a:ext cx="184320" cy="57600"/>
              </p14:xfrm>
            </p:contentPart>
          </mc:Choice>
          <mc:Fallback xmlns="">
            <p:pic>
              <p:nvPicPr>
                <p:cNvPr id="34" name="Ink 33">
                  <a:extLst>
                    <a:ext uri="{FF2B5EF4-FFF2-40B4-BE49-F238E27FC236}">
                      <a16:creationId xmlns:a16="http://schemas.microsoft.com/office/drawing/2014/main" id="{6560E6A5-D37F-4116-ACA2-71B95FEFD57A}"/>
                    </a:ext>
                  </a:extLst>
                </p:cNvPr>
                <p:cNvPicPr/>
                <p:nvPr/>
              </p:nvPicPr>
              <p:blipFill>
                <a:blip r:embed="rId11"/>
                <a:stretch>
                  <a:fillRect/>
                </a:stretch>
              </p:blipFill>
              <p:spPr>
                <a:xfrm>
                  <a:off x="9434771" y="5243717"/>
                  <a:ext cx="256100" cy="12879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5" name="Ink 34">
                  <a:extLst>
                    <a:ext uri="{FF2B5EF4-FFF2-40B4-BE49-F238E27FC236}">
                      <a16:creationId xmlns:a16="http://schemas.microsoft.com/office/drawing/2014/main" id="{08AD91D4-AD2E-427C-B7DF-86524EAA4A13}"/>
                    </a:ext>
                  </a:extLst>
                </p14:cNvPr>
                <p14:cNvContentPartPr/>
                <p14:nvPr/>
              </p14:nvContentPartPr>
              <p14:xfrm>
                <a:off x="9625281" y="5279493"/>
                <a:ext cx="105120" cy="197280"/>
              </p14:xfrm>
            </p:contentPart>
          </mc:Choice>
          <mc:Fallback xmlns="">
            <p:pic>
              <p:nvPicPr>
                <p:cNvPr id="35" name="Ink 34">
                  <a:extLst>
                    <a:ext uri="{FF2B5EF4-FFF2-40B4-BE49-F238E27FC236}">
                      <a16:creationId xmlns:a16="http://schemas.microsoft.com/office/drawing/2014/main" id="{08AD91D4-AD2E-427C-B7DF-86524EAA4A13}"/>
                    </a:ext>
                  </a:extLst>
                </p:cNvPr>
                <p:cNvPicPr/>
                <p:nvPr/>
              </p:nvPicPr>
              <p:blipFill>
                <a:blip r:embed="rId13"/>
                <a:stretch>
                  <a:fillRect/>
                </a:stretch>
              </p:blipFill>
              <p:spPr>
                <a:xfrm>
                  <a:off x="9589281" y="5243493"/>
                  <a:ext cx="176760" cy="268920"/>
                </a:xfrm>
                <a:prstGeom prst="rect">
                  <a:avLst/>
                </a:prstGeom>
              </p:spPr>
            </p:pic>
          </mc:Fallback>
        </mc:AlternateContent>
      </p:grpSp>
      <p:grpSp>
        <p:nvGrpSpPr>
          <p:cNvPr id="42" name="Group 41">
            <a:extLst>
              <a:ext uri="{FF2B5EF4-FFF2-40B4-BE49-F238E27FC236}">
                <a16:creationId xmlns:a16="http://schemas.microsoft.com/office/drawing/2014/main" id="{17F92BCF-1961-4897-A372-22C21CC993E7}"/>
              </a:ext>
            </a:extLst>
          </p:cNvPr>
          <p:cNvGrpSpPr/>
          <p:nvPr/>
        </p:nvGrpSpPr>
        <p:grpSpPr>
          <a:xfrm>
            <a:off x="10589001" y="3489933"/>
            <a:ext cx="720000" cy="964080"/>
            <a:chOff x="10589001" y="3489933"/>
            <a:chExt cx="720000" cy="964080"/>
          </a:xfrm>
        </p:grpSpPr>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48618628-0282-48FE-921B-300E0FDD5F66}"/>
                    </a:ext>
                  </a:extLst>
                </p14:cNvPr>
                <p14:cNvContentPartPr/>
                <p14:nvPr/>
              </p14:nvContentPartPr>
              <p14:xfrm>
                <a:off x="10589001" y="3572373"/>
                <a:ext cx="594360" cy="881640"/>
              </p14:xfrm>
            </p:contentPart>
          </mc:Choice>
          <mc:Fallback xmlns="">
            <p:pic>
              <p:nvPicPr>
                <p:cNvPr id="39" name="Ink 38">
                  <a:extLst>
                    <a:ext uri="{FF2B5EF4-FFF2-40B4-BE49-F238E27FC236}">
                      <a16:creationId xmlns:a16="http://schemas.microsoft.com/office/drawing/2014/main" id="{48618628-0282-48FE-921B-300E0FDD5F66}"/>
                    </a:ext>
                  </a:extLst>
                </p:cNvPr>
                <p:cNvPicPr/>
                <p:nvPr/>
              </p:nvPicPr>
              <p:blipFill>
                <a:blip r:embed="rId15"/>
                <a:stretch>
                  <a:fillRect/>
                </a:stretch>
              </p:blipFill>
              <p:spPr>
                <a:xfrm>
                  <a:off x="10552979" y="3536388"/>
                  <a:ext cx="666043" cy="95325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68376ED-35AE-4240-B596-FA6534864020}"/>
                    </a:ext>
                  </a:extLst>
                </p14:cNvPr>
                <p14:cNvContentPartPr/>
                <p14:nvPr/>
              </p14:nvContentPartPr>
              <p14:xfrm>
                <a:off x="11086881" y="3519453"/>
                <a:ext cx="92520" cy="127800"/>
              </p14:xfrm>
            </p:contentPart>
          </mc:Choice>
          <mc:Fallback xmlns="">
            <p:pic>
              <p:nvPicPr>
                <p:cNvPr id="40" name="Ink 39">
                  <a:extLst>
                    <a:ext uri="{FF2B5EF4-FFF2-40B4-BE49-F238E27FC236}">
                      <a16:creationId xmlns:a16="http://schemas.microsoft.com/office/drawing/2014/main" id="{F68376ED-35AE-4240-B596-FA6534864020}"/>
                    </a:ext>
                  </a:extLst>
                </p:cNvPr>
                <p:cNvPicPr/>
                <p:nvPr/>
              </p:nvPicPr>
              <p:blipFill>
                <a:blip r:embed="rId17"/>
                <a:stretch>
                  <a:fillRect/>
                </a:stretch>
              </p:blipFill>
              <p:spPr>
                <a:xfrm>
                  <a:off x="11050881" y="3483453"/>
                  <a:ext cx="16416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1" name="Ink 40">
                  <a:extLst>
                    <a:ext uri="{FF2B5EF4-FFF2-40B4-BE49-F238E27FC236}">
                      <a16:creationId xmlns:a16="http://schemas.microsoft.com/office/drawing/2014/main" id="{A9111AAA-1845-45CA-8730-371591CADFD9}"/>
                    </a:ext>
                  </a:extLst>
                </p14:cNvPr>
                <p14:cNvContentPartPr/>
                <p14:nvPr/>
              </p14:nvContentPartPr>
              <p14:xfrm>
                <a:off x="11178681" y="3489933"/>
                <a:ext cx="130320" cy="117720"/>
              </p14:xfrm>
            </p:contentPart>
          </mc:Choice>
          <mc:Fallback xmlns="">
            <p:pic>
              <p:nvPicPr>
                <p:cNvPr id="41" name="Ink 40">
                  <a:extLst>
                    <a:ext uri="{FF2B5EF4-FFF2-40B4-BE49-F238E27FC236}">
                      <a16:creationId xmlns:a16="http://schemas.microsoft.com/office/drawing/2014/main" id="{A9111AAA-1845-45CA-8730-371591CADFD9}"/>
                    </a:ext>
                  </a:extLst>
                </p:cNvPr>
                <p:cNvPicPr/>
                <p:nvPr/>
              </p:nvPicPr>
              <p:blipFill>
                <a:blip r:embed="rId19"/>
                <a:stretch>
                  <a:fillRect/>
                </a:stretch>
              </p:blipFill>
              <p:spPr>
                <a:xfrm>
                  <a:off x="11142681" y="3453823"/>
                  <a:ext cx="201960" cy="189580"/>
                </a:xfrm>
                <a:prstGeom prst="rect">
                  <a:avLst/>
                </a:prstGeom>
              </p:spPr>
            </p:pic>
          </mc:Fallback>
        </mc:AlternateContent>
      </p:grpSp>
      <p:grpSp>
        <p:nvGrpSpPr>
          <p:cNvPr id="45" name="Group 44">
            <a:extLst>
              <a:ext uri="{FF2B5EF4-FFF2-40B4-BE49-F238E27FC236}">
                <a16:creationId xmlns:a16="http://schemas.microsoft.com/office/drawing/2014/main" id="{B4D7882A-A7D0-4EAE-8058-AB27553EFEA4}"/>
              </a:ext>
            </a:extLst>
          </p:cNvPr>
          <p:cNvGrpSpPr/>
          <p:nvPr/>
        </p:nvGrpSpPr>
        <p:grpSpPr>
          <a:xfrm>
            <a:off x="10404321" y="1297533"/>
            <a:ext cx="824760" cy="1377000"/>
            <a:chOff x="10404321" y="1297533"/>
            <a:chExt cx="824760" cy="1377000"/>
          </a:xfrm>
        </p:grpSpPr>
        <mc:AlternateContent xmlns:mc="http://schemas.openxmlformats.org/markup-compatibility/2006" xmlns:p14="http://schemas.microsoft.com/office/powerpoint/2010/main">
          <mc:Choice Requires="p14">
            <p:contentPart p14:bwMode="auto" r:id="rId20">
              <p14:nvContentPartPr>
                <p14:cNvPr id="43" name="Ink 42">
                  <a:extLst>
                    <a:ext uri="{FF2B5EF4-FFF2-40B4-BE49-F238E27FC236}">
                      <a16:creationId xmlns:a16="http://schemas.microsoft.com/office/drawing/2014/main" id="{5DF12A2E-4253-41E9-91C1-77E142177538}"/>
                    </a:ext>
                  </a:extLst>
                </p14:cNvPr>
                <p14:cNvContentPartPr/>
                <p14:nvPr/>
              </p14:nvContentPartPr>
              <p14:xfrm>
                <a:off x="10433121" y="1454493"/>
                <a:ext cx="795960" cy="1220040"/>
              </p14:xfrm>
            </p:contentPart>
          </mc:Choice>
          <mc:Fallback xmlns="">
            <p:pic>
              <p:nvPicPr>
                <p:cNvPr id="43" name="Ink 42">
                  <a:extLst>
                    <a:ext uri="{FF2B5EF4-FFF2-40B4-BE49-F238E27FC236}">
                      <a16:creationId xmlns:a16="http://schemas.microsoft.com/office/drawing/2014/main" id="{5DF12A2E-4253-41E9-91C1-77E142177538}"/>
                    </a:ext>
                  </a:extLst>
                </p:cNvPr>
                <p:cNvPicPr/>
                <p:nvPr/>
              </p:nvPicPr>
              <p:blipFill>
                <a:blip r:embed="rId21"/>
                <a:stretch>
                  <a:fillRect/>
                </a:stretch>
              </p:blipFill>
              <p:spPr>
                <a:xfrm>
                  <a:off x="10397121" y="1418482"/>
                  <a:ext cx="867600" cy="1291701"/>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4" name="Ink 43">
                  <a:extLst>
                    <a:ext uri="{FF2B5EF4-FFF2-40B4-BE49-F238E27FC236}">
                      <a16:creationId xmlns:a16="http://schemas.microsoft.com/office/drawing/2014/main" id="{8D301EE9-94B0-445E-A5A1-64F3CF890E8A}"/>
                    </a:ext>
                  </a:extLst>
                </p14:cNvPr>
                <p14:cNvContentPartPr/>
                <p14:nvPr/>
              </p14:nvContentPartPr>
              <p14:xfrm>
                <a:off x="10404321" y="1297533"/>
                <a:ext cx="128160" cy="320400"/>
              </p14:xfrm>
            </p:contentPart>
          </mc:Choice>
          <mc:Fallback xmlns="">
            <p:pic>
              <p:nvPicPr>
                <p:cNvPr id="44" name="Ink 43">
                  <a:extLst>
                    <a:ext uri="{FF2B5EF4-FFF2-40B4-BE49-F238E27FC236}">
                      <a16:creationId xmlns:a16="http://schemas.microsoft.com/office/drawing/2014/main" id="{8D301EE9-94B0-445E-A5A1-64F3CF890E8A}"/>
                    </a:ext>
                  </a:extLst>
                </p:cNvPr>
                <p:cNvPicPr/>
                <p:nvPr/>
              </p:nvPicPr>
              <p:blipFill>
                <a:blip r:embed="rId23"/>
                <a:stretch>
                  <a:fillRect/>
                </a:stretch>
              </p:blipFill>
              <p:spPr>
                <a:xfrm>
                  <a:off x="10368321" y="1261533"/>
                  <a:ext cx="199800" cy="392040"/>
                </a:xfrm>
                <a:prstGeom prst="rect">
                  <a:avLst/>
                </a:prstGeom>
              </p:spPr>
            </p:pic>
          </mc:Fallback>
        </mc:AlternateContent>
      </p:grpSp>
      <p:grpSp>
        <p:nvGrpSpPr>
          <p:cNvPr id="49" name="Group 48">
            <a:extLst>
              <a:ext uri="{FF2B5EF4-FFF2-40B4-BE49-F238E27FC236}">
                <a16:creationId xmlns:a16="http://schemas.microsoft.com/office/drawing/2014/main" id="{B79D3C8B-25FE-40CE-B4F4-E5BC8C489738}"/>
              </a:ext>
            </a:extLst>
          </p:cNvPr>
          <p:cNvGrpSpPr/>
          <p:nvPr/>
        </p:nvGrpSpPr>
        <p:grpSpPr>
          <a:xfrm>
            <a:off x="7156761" y="1189533"/>
            <a:ext cx="1397520" cy="465840"/>
            <a:chOff x="7156761" y="1189533"/>
            <a:chExt cx="1397520" cy="465840"/>
          </a:xfrm>
        </p:grpSpPr>
        <mc:AlternateContent xmlns:mc="http://schemas.openxmlformats.org/markup-compatibility/2006" xmlns:p14="http://schemas.microsoft.com/office/powerpoint/2010/main">
          <mc:Choice Requires="p14">
            <p:contentPart p14:bwMode="auto" r:id="rId24">
              <p14:nvContentPartPr>
                <p14:cNvPr id="47" name="Ink 46">
                  <a:extLst>
                    <a:ext uri="{FF2B5EF4-FFF2-40B4-BE49-F238E27FC236}">
                      <a16:creationId xmlns:a16="http://schemas.microsoft.com/office/drawing/2014/main" id="{030C8F5B-60B3-4DE0-B177-90366589E45E}"/>
                    </a:ext>
                  </a:extLst>
                </p14:cNvPr>
                <p14:cNvContentPartPr/>
                <p14:nvPr/>
              </p14:nvContentPartPr>
              <p14:xfrm>
                <a:off x="7198521" y="1189533"/>
                <a:ext cx="1355760" cy="431280"/>
              </p14:xfrm>
            </p:contentPart>
          </mc:Choice>
          <mc:Fallback xmlns="">
            <p:pic>
              <p:nvPicPr>
                <p:cNvPr id="47" name="Ink 46">
                  <a:extLst>
                    <a:ext uri="{FF2B5EF4-FFF2-40B4-BE49-F238E27FC236}">
                      <a16:creationId xmlns:a16="http://schemas.microsoft.com/office/drawing/2014/main" id="{030C8F5B-60B3-4DE0-B177-90366589E45E}"/>
                    </a:ext>
                  </a:extLst>
                </p:cNvPr>
                <p:cNvPicPr/>
                <p:nvPr/>
              </p:nvPicPr>
              <p:blipFill>
                <a:blip r:embed="rId25"/>
                <a:stretch>
                  <a:fillRect/>
                </a:stretch>
              </p:blipFill>
              <p:spPr>
                <a:xfrm>
                  <a:off x="7162521" y="1153533"/>
                  <a:ext cx="1427400" cy="5029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8" name="Ink 47">
                  <a:extLst>
                    <a:ext uri="{FF2B5EF4-FFF2-40B4-BE49-F238E27FC236}">
                      <a16:creationId xmlns:a16="http://schemas.microsoft.com/office/drawing/2014/main" id="{7BD00B25-F1E7-4A65-8ED9-292EFD2C5022}"/>
                    </a:ext>
                  </a:extLst>
                </p14:cNvPr>
                <p14:cNvContentPartPr/>
                <p14:nvPr/>
              </p14:nvContentPartPr>
              <p14:xfrm>
                <a:off x="7156761" y="1474653"/>
                <a:ext cx="191160" cy="180720"/>
              </p14:xfrm>
            </p:contentPart>
          </mc:Choice>
          <mc:Fallback xmlns="">
            <p:pic>
              <p:nvPicPr>
                <p:cNvPr id="48" name="Ink 47">
                  <a:extLst>
                    <a:ext uri="{FF2B5EF4-FFF2-40B4-BE49-F238E27FC236}">
                      <a16:creationId xmlns:a16="http://schemas.microsoft.com/office/drawing/2014/main" id="{7BD00B25-F1E7-4A65-8ED9-292EFD2C5022}"/>
                    </a:ext>
                  </a:extLst>
                </p:cNvPr>
                <p:cNvPicPr/>
                <p:nvPr/>
              </p:nvPicPr>
              <p:blipFill>
                <a:blip r:embed="rId27"/>
                <a:stretch>
                  <a:fillRect/>
                </a:stretch>
              </p:blipFill>
              <p:spPr>
                <a:xfrm>
                  <a:off x="7120761" y="1438653"/>
                  <a:ext cx="262800" cy="252360"/>
                </a:xfrm>
                <a:prstGeom prst="rect">
                  <a:avLst/>
                </a:prstGeom>
              </p:spPr>
            </p:pic>
          </mc:Fallback>
        </mc:AlternateContent>
      </p:grpSp>
      <p:grpSp>
        <p:nvGrpSpPr>
          <p:cNvPr id="55" name="Group 54">
            <a:extLst>
              <a:ext uri="{FF2B5EF4-FFF2-40B4-BE49-F238E27FC236}">
                <a16:creationId xmlns:a16="http://schemas.microsoft.com/office/drawing/2014/main" id="{19ED7B61-8ECB-43A6-B8D9-108221133AF3}"/>
              </a:ext>
            </a:extLst>
          </p:cNvPr>
          <p:cNvGrpSpPr/>
          <p:nvPr/>
        </p:nvGrpSpPr>
        <p:grpSpPr>
          <a:xfrm>
            <a:off x="6006921" y="2565813"/>
            <a:ext cx="630000" cy="721800"/>
            <a:chOff x="6006921" y="2565813"/>
            <a:chExt cx="630000" cy="721800"/>
          </a:xfrm>
        </p:grpSpPr>
        <mc:AlternateContent xmlns:mc="http://schemas.openxmlformats.org/markup-compatibility/2006" xmlns:p14="http://schemas.microsoft.com/office/powerpoint/2010/main">
          <mc:Choice Requires="p14">
            <p:contentPart p14:bwMode="auto" r:id="rId28">
              <p14:nvContentPartPr>
                <p14:cNvPr id="50" name="Ink 49">
                  <a:extLst>
                    <a:ext uri="{FF2B5EF4-FFF2-40B4-BE49-F238E27FC236}">
                      <a16:creationId xmlns:a16="http://schemas.microsoft.com/office/drawing/2014/main" id="{737DB677-7270-41B7-A865-2CC5EB85FAF2}"/>
                    </a:ext>
                  </a:extLst>
                </p14:cNvPr>
                <p14:cNvContentPartPr/>
                <p14:nvPr/>
              </p14:nvContentPartPr>
              <p14:xfrm>
                <a:off x="6089361" y="2565813"/>
                <a:ext cx="547560" cy="698760"/>
              </p14:xfrm>
            </p:contentPart>
          </mc:Choice>
          <mc:Fallback xmlns="">
            <p:pic>
              <p:nvPicPr>
                <p:cNvPr id="50" name="Ink 49">
                  <a:extLst>
                    <a:ext uri="{FF2B5EF4-FFF2-40B4-BE49-F238E27FC236}">
                      <a16:creationId xmlns:a16="http://schemas.microsoft.com/office/drawing/2014/main" id="{737DB677-7270-41B7-A865-2CC5EB85FAF2}"/>
                    </a:ext>
                  </a:extLst>
                </p:cNvPr>
                <p:cNvPicPr/>
                <p:nvPr/>
              </p:nvPicPr>
              <p:blipFill>
                <a:blip r:embed="rId29"/>
                <a:stretch>
                  <a:fillRect/>
                </a:stretch>
              </p:blipFill>
              <p:spPr>
                <a:xfrm>
                  <a:off x="6053337" y="2529813"/>
                  <a:ext cx="619247" cy="7704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1" name="Ink 50">
                  <a:extLst>
                    <a:ext uri="{FF2B5EF4-FFF2-40B4-BE49-F238E27FC236}">
                      <a16:creationId xmlns:a16="http://schemas.microsoft.com/office/drawing/2014/main" id="{E5D42C74-E83F-4AFF-93C9-66E905CFFB1D}"/>
                    </a:ext>
                  </a:extLst>
                </p14:cNvPr>
                <p14:cNvContentPartPr/>
                <p14:nvPr/>
              </p14:nvContentPartPr>
              <p14:xfrm>
                <a:off x="6006921" y="3165573"/>
                <a:ext cx="197640" cy="122040"/>
              </p14:xfrm>
            </p:contentPart>
          </mc:Choice>
          <mc:Fallback xmlns="">
            <p:pic>
              <p:nvPicPr>
                <p:cNvPr id="51" name="Ink 50">
                  <a:extLst>
                    <a:ext uri="{FF2B5EF4-FFF2-40B4-BE49-F238E27FC236}">
                      <a16:creationId xmlns:a16="http://schemas.microsoft.com/office/drawing/2014/main" id="{E5D42C74-E83F-4AFF-93C9-66E905CFFB1D}"/>
                    </a:ext>
                  </a:extLst>
                </p:cNvPr>
                <p:cNvPicPr/>
                <p:nvPr/>
              </p:nvPicPr>
              <p:blipFill>
                <a:blip r:embed="rId31"/>
                <a:stretch>
                  <a:fillRect/>
                </a:stretch>
              </p:blipFill>
              <p:spPr>
                <a:xfrm>
                  <a:off x="5970855" y="3129573"/>
                  <a:ext cx="269411" cy="193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2">
            <p14:nvContentPartPr>
              <p14:cNvPr id="7" name="Ink 6">
                <a:extLst>
                  <a:ext uri="{FF2B5EF4-FFF2-40B4-BE49-F238E27FC236}">
                    <a16:creationId xmlns:a16="http://schemas.microsoft.com/office/drawing/2014/main" id="{D82D418C-E044-4864-A1C4-746EE1888335}"/>
                  </a:ext>
                </a:extLst>
              </p14:cNvPr>
              <p14:cNvContentPartPr/>
              <p14:nvPr/>
            </p14:nvContentPartPr>
            <p14:xfrm>
              <a:off x="5246601" y="293133"/>
              <a:ext cx="6100920" cy="2611800"/>
            </p14:xfrm>
          </p:contentPart>
        </mc:Choice>
        <mc:Fallback xmlns="">
          <p:pic>
            <p:nvPicPr>
              <p:cNvPr id="7" name="Ink 6">
                <a:extLst>
                  <a:ext uri="{FF2B5EF4-FFF2-40B4-BE49-F238E27FC236}">
                    <a16:creationId xmlns:a16="http://schemas.microsoft.com/office/drawing/2014/main" id="{D82D418C-E044-4864-A1C4-746EE1888335}"/>
                  </a:ext>
                </a:extLst>
              </p:cNvPr>
              <p:cNvPicPr/>
              <p:nvPr/>
            </p:nvPicPr>
            <p:blipFill>
              <a:blip r:embed="rId33"/>
              <a:stretch>
                <a:fillRect/>
              </a:stretch>
            </p:blipFill>
            <p:spPr>
              <a:xfrm>
                <a:off x="5228601" y="275133"/>
                <a:ext cx="6136560" cy="26474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9" name="Ink 8">
                <a:extLst>
                  <a:ext uri="{FF2B5EF4-FFF2-40B4-BE49-F238E27FC236}">
                    <a16:creationId xmlns:a16="http://schemas.microsoft.com/office/drawing/2014/main" id="{FC69E2A8-84F6-4DC5-9377-CF44DC3D918D}"/>
                  </a:ext>
                </a:extLst>
              </p14:cNvPr>
              <p14:cNvContentPartPr/>
              <p14:nvPr/>
            </p14:nvContentPartPr>
            <p14:xfrm>
              <a:off x="4806681" y="2978733"/>
              <a:ext cx="7151040" cy="3424320"/>
            </p14:xfrm>
          </p:contentPart>
        </mc:Choice>
        <mc:Fallback xmlns="">
          <p:pic>
            <p:nvPicPr>
              <p:cNvPr id="9" name="Ink 8">
                <a:extLst>
                  <a:ext uri="{FF2B5EF4-FFF2-40B4-BE49-F238E27FC236}">
                    <a16:creationId xmlns:a16="http://schemas.microsoft.com/office/drawing/2014/main" id="{FC69E2A8-84F6-4DC5-9377-CF44DC3D918D}"/>
                  </a:ext>
                </a:extLst>
              </p:cNvPr>
              <p:cNvPicPr/>
              <p:nvPr/>
            </p:nvPicPr>
            <p:blipFill>
              <a:blip r:embed="rId35"/>
              <a:stretch>
                <a:fillRect/>
              </a:stretch>
            </p:blipFill>
            <p:spPr>
              <a:xfrm>
                <a:off x="4788681" y="2960733"/>
                <a:ext cx="7186680" cy="345996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2" name="Ink 11">
                <a:extLst>
                  <a:ext uri="{FF2B5EF4-FFF2-40B4-BE49-F238E27FC236}">
                    <a16:creationId xmlns:a16="http://schemas.microsoft.com/office/drawing/2014/main" id="{339BA33E-08F0-421E-9719-881D9681B3C0}"/>
                  </a:ext>
                </a:extLst>
              </p14:cNvPr>
              <p14:cNvContentPartPr/>
              <p14:nvPr/>
            </p14:nvContentPartPr>
            <p14:xfrm>
              <a:off x="9574881" y="2043093"/>
              <a:ext cx="2588400" cy="1812240"/>
            </p14:xfrm>
          </p:contentPart>
        </mc:Choice>
        <mc:Fallback xmlns="">
          <p:pic>
            <p:nvPicPr>
              <p:cNvPr id="12" name="Ink 11">
                <a:extLst>
                  <a:ext uri="{FF2B5EF4-FFF2-40B4-BE49-F238E27FC236}">
                    <a16:creationId xmlns:a16="http://schemas.microsoft.com/office/drawing/2014/main" id="{339BA33E-08F0-421E-9719-881D9681B3C0}"/>
                  </a:ext>
                </a:extLst>
              </p:cNvPr>
              <p:cNvPicPr/>
              <p:nvPr/>
            </p:nvPicPr>
            <p:blipFill>
              <a:blip r:embed="rId37"/>
              <a:stretch>
                <a:fillRect/>
              </a:stretch>
            </p:blipFill>
            <p:spPr>
              <a:xfrm>
                <a:off x="9556881" y="2025089"/>
                <a:ext cx="2624040" cy="1847887"/>
              </a:xfrm>
              <a:prstGeom prst="rect">
                <a:avLst/>
              </a:prstGeom>
            </p:spPr>
          </p:pic>
        </mc:Fallback>
      </mc:AlternateContent>
      <p:grpSp>
        <p:nvGrpSpPr>
          <p:cNvPr id="29" name="Group 28">
            <a:extLst>
              <a:ext uri="{FF2B5EF4-FFF2-40B4-BE49-F238E27FC236}">
                <a16:creationId xmlns:a16="http://schemas.microsoft.com/office/drawing/2014/main" id="{623E66E4-182F-4639-A28D-1241752FF2CD}"/>
              </a:ext>
            </a:extLst>
          </p:cNvPr>
          <p:cNvGrpSpPr/>
          <p:nvPr/>
        </p:nvGrpSpPr>
        <p:grpSpPr>
          <a:xfrm>
            <a:off x="10066281" y="2162253"/>
            <a:ext cx="691560" cy="464400"/>
            <a:chOff x="10066281" y="2162253"/>
            <a:chExt cx="691560" cy="464400"/>
          </a:xfrm>
        </p:grpSpPr>
        <mc:AlternateContent xmlns:mc="http://schemas.openxmlformats.org/markup-compatibility/2006" xmlns:p14="http://schemas.microsoft.com/office/powerpoint/2010/main">
          <mc:Choice Requires="p14">
            <p:contentPart p14:bwMode="auto" r:id="rId38">
              <p14:nvContentPartPr>
                <p14:cNvPr id="24" name="Ink 23">
                  <a:extLst>
                    <a:ext uri="{FF2B5EF4-FFF2-40B4-BE49-F238E27FC236}">
                      <a16:creationId xmlns:a16="http://schemas.microsoft.com/office/drawing/2014/main" id="{03ACC02F-1F3C-4F15-877F-86BF57E9E364}"/>
                    </a:ext>
                  </a:extLst>
                </p14:cNvPr>
                <p14:cNvContentPartPr/>
                <p14:nvPr/>
              </p14:nvContentPartPr>
              <p14:xfrm>
                <a:off x="10221801" y="2229933"/>
                <a:ext cx="290160" cy="278280"/>
              </p14:xfrm>
            </p:contentPart>
          </mc:Choice>
          <mc:Fallback xmlns="">
            <p:pic>
              <p:nvPicPr>
                <p:cNvPr id="24" name="Ink 23">
                  <a:extLst>
                    <a:ext uri="{FF2B5EF4-FFF2-40B4-BE49-F238E27FC236}">
                      <a16:creationId xmlns:a16="http://schemas.microsoft.com/office/drawing/2014/main" id="{03ACC02F-1F3C-4F15-877F-86BF57E9E364}"/>
                    </a:ext>
                  </a:extLst>
                </p:cNvPr>
                <p:cNvPicPr/>
                <p:nvPr/>
              </p:nvPicPr>
              <p:blipFill>
                <a:blip r:embed="rId39"/>
                <a:stretch>
                  <a:fillRect/>
                </a:stretch>
              </p:blipFill>
              <p:spPr>
                <a:xfrm>
                  <a:off x="10203801" y="2211933"/>
                  <a:ext cx="325800" cy="3139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25" name="Ink 24">
                  <a:extLst>
                    <a:ext uri="{FF2B5EF4-FFF2-40B4-BE49-F238E27FC236}">
                      <a16:creationId xmlns:a16="http://schemas.microsoft.com/office/drawing/2014/main" id="{A88812A4-3CA3-48AD-B68C-147C79859A90}"/>
                    </a:ext>
                  </a:extLst>
                </p14:cNvPr>
                <p14:cNvContentPartPr/>
                <p14:nvPr/>
              </p14:nvContentPartPr>
              <p14:xfrm>
                <a:off x="10147641" y="2438013"/>
                <a:ext cx="31320" cy="360"/>
              </p14:xfrm>
            </p:contentPart>
          </mc:Choice>
          <mc:Fallback xmlns="">
            <p:pic>
              <p:nvPicPr>
                <p:cNvPr id="25" name="Ink 24">
                  <a:extLst>
                    <a:ext uri="{FF2B5EF4-FFF2-40B4-BE49-F238E27FC236}">
                      <a16:creationId xmlns:a16="http://schemas.microsoft.com/office/drawing/2014/main" id="{A88812A4-3CA3-48AD-B68C-147C79859A90}"/>
                    </a:ext>
                  </a:extLst>
                </p:cNvPr>
                <p:cNvPicPr/>
                <p:nvPr/>
              </p:nvPicPr>
              <p:blipFill>
                <a:blip r:embed="rId41"/>
                <a:stretch>
                  <a:fillRect/>
                </a:stretch>
              </p:blipFill>
              <p:spPr>
                <a:xfrm>
                  <a:off x="10129641" y="2420013"/>
                  <a:ext cx="6696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8" name="Ink 27">
                  <a:extLst>
                    <a:ext uri="{FF2B5EF4-FFF2-40B4-BE49-F238E27FC236}">
                      <a16:creationId xmlns:a16="http://schemas.microsoft.com/office/drawing/2014/main" id="{1E556AA5-0D26-43CB-B76D-D94B897BFF1D}"/>
                    </a:ext>
                  </a:extLst>
                </p14:cNvPr>
                <p14:cNvContentPartPr/>
                <p14:nvPr/>
              </p14:nvContentPartPr>
              <p14:xfrm>
                <a:off x="10066281" y="2162253"/>
                <a:ext cx="691560" cy="464400"/>
              </p14:xfrm>
            </p:contentPart>
          </mc:Choice>
          <mc:Fallback xmlns="">
            <p:pic>
              <p:nvPicPr>
                <p:cNvPr id="28" name="Ink 27">
                  <a:extLst>
                    <a:ext uri="{FF2B5EF4-FFF2-40B4-BE49-F238E27FC236}">
                      <a16:creationId xmlns:a16="http://schemas.microsoft.com/office/drawing/2014/main" id="{1E556AA5-0D26-43CB-B76D-D94B897BFF1D}"/>
                    </a:ext>
                  </a:extLst>
                </p:cNvPr>
                <p:cNvPicPr/>
                <p:nvPr/>
              </p:nvPicPr>
              <p:blipFill>
                <a:blip r:embed="rId43"/>
                <a:stretch>
                  <a:fillRect/>
                </a:stretch>
              </p:blipFill>
              <p:spPr>
                <a:xfrm>
                  <a:off x="10048281" y="2144239"/>
                  <a:ext cx="727200" cy="500068"/>
                </a:xfrm>
                <a:prstGeom prst="rect">
                  <a:avLst/>
                </a:prstGeom>
              </p:spPr>
            </p:pic>
          </mc:Fallback>
        </mc:AlternateContent>
      </p:grpSp>
      <p:grpSp>
        <p:nvGrpSpPr>
          <p:cNvPr id="38" name="Group 37">
            <a:extLst>
              <a:ext uri="{FF2B5EF4-FFF2-40B4-BE49-F238E27FC236}">
                <a16:creationId xmlns:a16="http://schemas.microsoft.com/office/drawing/2014/main" id="{7B0FDAFC-68A1-4AE3-B376-1AE794DF254D}"/>
              </a:ext>
            </a:extLst>
          </p:cNvPr>
          <p:cNvGrpSpPr/>
          <p:nvPr/>
        </p:nvGrpSpPr>
        <p:grpSpPr>
          <a:xfrm>
            <a:off x="7489041" y="3813933"/>
            <a:ext cx="858600" cy="749520"/>
            <a:chOff x="7489041" y="3813933"/>
            <a:chExt cx="858600" cy="749520"/>
          </a:xfrm>
        </p:grpSpPr>
        <mc:AlternateContent xmlns:mc="http://schemas.openxmlformats.org/markup-compatibility/2006" xmlns:p14="http://schemas.microsoft.com/office/powerpoint/2010/main">
          <mc:Choice Requires="p14">
            <p:contentPart p14:bwMode="auto" r:id="rId44">
              <p14:nvContentPartPr>
                <p14:cNvPr id="30" name="Ink 29">
                  <a:extLst>
                    <a:ext uri="{FF2B5EF4-FFF2-40B4-BE49-F238E27FC236}">
                      <a16:creationId xmlns:a16="http://schemas.microsoft.com/office/drawing/2014/main" id="{30A6967B-522F-4A8E-9943-56F1EB0E9FFB}"/>
                    </a:ext>
                  </a:extLst>
                </p14:cNvPr>
                <p14:cNvContentPartPr/>
                <p14:nvPr/>
              </p14:nvContentPartPr>
              <p14:xfrm>
                <a:off x="7759761" y="4020573"/>
                <a:ext cx="322200" cy="415080"/>
              </p14:xfrm>
            </p:contentPart>
          </mc:Choice>
          <mc:Fallback xmlns="">
            <p:pic>
              <p:nvPicPr>
                <p:cNvPr id="30" name="Ink 29">
                  <a:extLst>
                    <a:ext uri="{FF2B5EF4-FFF2-40B4-BE49-F238E27FC236}">
                      <a16:creationId xmlns:a16="http://schemas.microsoft.com/office/drawing/2014/main" id="{30A6967B-522F-4A8E-9943-56F1EB0E9FFB}"/>
                    </a:ext>
                  </a:extLst>
                </p:cNvPr>
                <p:cNvPicPr/>
                <p:nvPr/>
              </p:nvPicPr>
              <p:blipFill>
                <a:blip r:embed="rId45"/>
                <a:stretch>
                  <a:fillRect/>
                </a:stretch>
              </p:blipFill>
              <p:spPr>
                <a:xfrm>
                  <a:off x="7741761" y="4002573"/>
                  <a:ext cx="357840" cy="45072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7" name="Ink 36">
                  <a:extLst>
                    <a:ext uri="{FF2B5EF4-FFF2-40B4-BE49-F238E27FC236}">
                      <a16:creationId xmlns:a16="http://schemas.microsoft.com/office/drawing/2014/main" id="{882CEBC9-6C06-4173-8B91-5F6CE0DC23BA}"/>
                    </a:ext>
                  </a:extLst>
                </p14:cNvPr>
                <p14:cNvContentPartPr/>
                <p14:nvPr/>
              </p14:nvContentPartPr>
              <p14:xfrm>
                <a:off x="7489041" y="3813933"/>
                <a:ext cx="858600" cy="749520"/>
              </p14:xfrm>
            </p:contentPart>
          </mc:Choice>
          <mc:Fallback xmlns="">
            <p:pic>
              <p:nvPicPr>
                <p:cNvPr id="37" name="Ink 36">
                  <a:extLst>
                    <a:ext uri="{FF2B5EF4-FFF2-40B4-BE49-F238E27FC236}">
                      <a16:creationId xmlns:a16="http://schemas.microsoft.com/office/drawing/2014/main" id="{882CEBC9-6C06-4173-8B91-5F6CE0DC23BA}"/>
                    </a:ext>
                  </a:extLst>
                </p:cNvPr>
                <p:cNvPicPr/>
                <p:nvPr/>
              </p:nvPicPr>
              <p:blipFill>
                <a:blip r:embed="rId47"/>
                <a:stretch>
                  <a:fillRect/>
                </a:stretch>
              </p:blipFill>
              <p:spPr>
                <a:xfrm>
                  <a:off x="7471041" y="3795933"/>
                  <a:ext cx="894240" cy="7851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8">
            <p14:nvContentPartPr>
              <p14:cNvPr id="52" name="Ink 51">
                <a:extLst>
                  <a:ext uri="{FF2B5EF4-FFF2-40B4-BE49-F238E27FC236}">
                    <a16:creationId xmlns:a16="http://schemas.microsoft.com/office/drawing/2014/main" id="{A8805C58-6A78-4ACD-99DA-365C03DBF63E}"/>
                  </a:ext>
                </a:extLst>
              </p14:cNvPr>
              <p14:cNvContentPartPr/>
              <p14:nvPr/>
            </p14:nvContentPartPr>
            <p14:xfrm>
              <a:off x="6056601" y="973173"/>
              <a:ext cx="168840" cy="382320"/>
            </p14:xfrm>
          </p:contentPart>
        </mc:Choice>
        <mc:Fallback xmlns="">
          <p:pic>
            <p:nvPicPr>
              <p:cNvPr id="52" name="Ink 51">
                <a:extLst>
                  <a:ext uri="{FF2B5EF4-FFF2-40B4-BE49-F238E27FC236}">
                    <a16:creationId xmlns:a16="http://schemas.microsoft.com/office/drawing/2014/main" id="{A8805C58-6A78-4ACD-99DA-365C03DBF63E}"/>
                  </a:ext>
                </a:extLst>
              </p:cNvPr>
              <p:cNvPicPr/>
              <p:nvPr/>
            </p:nvPicPr>
            <p:blipFill>
              <a:blip r:embed="rId49"/>
              <a:stretch>
                <a:fillRect/>
              </a:stretch>
            </p:blipFill>
            <p:spPr>
              <a:xfrm>
                <a:off x="6038601" y="955173"/>
                <a:ext cx="204480" cy="41796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3" name="Ink 52">
                <a:extLst>
                  <a:ext uri="{FF2B5EF4-FFF2-40B4-BE49-F238E27FC236}">
                    <a16:creationId xmlns:a16="http://schemas.microsoft.com/office/drawing/2014/main" id="{903A3CD1-4C26-4BB2-BF42-0F71E1D697CF}"/>
                  </a:ext>
                </a:extLst>
              </p14:cNvPr>
              <p14:cNvContentPartPr/>
              <p14:nvPr/>
            </p14:nvContentPartPr>
            <p14:xfrm>
              <a:off x="5818641" y="825213"/>
              <a:ext cx="702000" cy="641520"/>
            </p14:xfrm>
          </p:contentPart>
        </mc:Choice>
        <mc:Fallback xmlns="">
          <p:pic>
            <p:nvPicPr>
              <p:cNvPr id="53" name="Ink 52">
                <a:extLst>
                  <a:ext uri="{FF2B5EF4-FFF2-40B4-BE49-F238E27FC236}">
                    <a16:creationId xmlns:a16="http://schemas.microsoft.com/office/drawing/2014/main" id="{903A3CD1-4C26-4BB2-BF42-0F71E1D697CF}"/>
                  </a:ext>
                </a:extLst>
              </p:cNvPr>
              <p:cNvPicPr/>
              <p:nvPr/>
            </p:nvPicPr>
            <p:blipFill>
              <a:blip r:embed="rId51"/>
              <a:stretch>
                <a:fillRect/>
              </a:stretch>
            </p:blipFill>
            <p:spPr>
              <a:xfrm>
                <a:off x="5800632" y="807213"/>
                <a:ext cx="737658" cy="677160"/>
              </a:xfrm>
              <a:prstGeom prst="rect">
                <a:avLst/>
              </a:prstGeom>
            </p:spPr>
          </p:pic>
        </mc:Fallback>
      </mc:AlternateContent>
      <p:sp>
        <p:nvSpPr>
          <p:cNvPr id="54" name="TextBox 53">
            <a:extLst>
              <a:ext uri="{FF2B5EF4-FFF2-40B4-BE49-F238E27FC236}">
                <a16:creationId xmlns:a16="http://schemas.microsoft.com/office/drawing/2014/main" id="{375B0FA2-4689-49FF-A6C6-4FC5F5B8EEA2}"/>
              </a:ext>
            </a:extLst>
          </p:cNvPr>
          <p:cNvSpPr txBox="1"/>
          <p:nvPr/>
        </p:nvSpPr>
        <p:spPr>
          <a:xfrm>
            <a:off x="471949" y="293134"/>
            <a:ext cx="4883591" cy="2554545"/>
          </a:xfrm>
          <a:prstGeom prst="rect">
            <a:avLst/>
          </a:prstGeom>
          <a:noFill/>
        </p:spPr>
        <p:txBody>
          <a:bodyPr wrap="square" rtlCol="0">
            <a:spAutoFit/>
          </a:bodyPr>
          <a:lstStyle/>
          <a:p>
            <a:pPr defTabSz="914446">
              <a:defRPr/>
            </a:pPr>
            <a:r>
              <a:rPr lang="en-GB" sz="3200" b="1" dirty="0">
                <a:solidFill>
                  <a:prstClr val="white"/>
                </a:solidFill>
                <a:latin typeface="Univers Condensed" panose="020B0506020202050204" pitchFamily="34" charset="0"/>
              </a:rPr>
              <a:t>1 = Stakeholder perspective</a:t>
            </a:r>
          </a:p>
          <a:p>
            <a:pPr defTabSz="914446">
              <a:defRPr/>
            </a:pPr>
            <a:endParaRPr lang="en-GB" sz="3200" b="1" dirty="0">
              <a:solidFill>
                <a:prstClr val="white"/>
              </a:solidFill>
              <a:latin typeface="Univers Condensed" panose="020B0506020202050204" pitchFamily="34" charset="0"/>
            </a:endParaRPr>
          </a:p>
          <a:p>
            <a:pPr defTabSz="914446">
              <a:defRPr/>
            </a:pPr>
            <a:r>
              <a:rPr lang="en-GB" sz="3200" b="1" dirty="0">
                <a:solidFill>
                  <a:prstClr val="white"/>
                </a:solidFill>
                <a:latin typeface="Univers Condensed" panose="020B0506020202050204" pitchFamily="34" charset="0"/>
              </a:rPr>
              <a:t>2 = People perspective</a:t>
            </a:r>
          </a:p>
          <a:p>
            <a:pPr defTabSz="914446">
              <a:defRPr/>
            </a:pPr>
            <a:endParaRPr lang="en-GB" sz="3200" b="1" dirty="0">
              <a:solidFill>
                <a:prstClr val="white"/>
              </a:solidFill>
              <a:latin typeface="Univers Condensed" panose="020B0506020202050204" pitchFamily="34" charset="0"/>
            </a:endParaRPr>
          </a:p>
          <a:p>
            <a:pPr defTabSz="914446">
              <a:defRPr/>
            </a:pPr>
            <a:r>
              <a:rPr lang="en-GB" sz="3200" b="1" dirty="0">
                <a:solidFill>
                  <a:prstClr val="white"/>
                </a:solidFill>
                <a:latin typeface="Univers Condensed" panose="020B0506020202050204" pitchFamily="34" charset="0"/>
              </a:rPr>
              <a:t>3 = Library perspective</a:t>
            </a:r>
          </a:p>
        </p:txBody>
      </p:sp>
      <p:grpSp>
        <p:nvGrpSpPr>
          <p:cNvPr id="59" name="Group 58">
            <a:extLst>
              <a:ext uri="{FF2B5EF4-FFF2-40B4-BE49-F238E27FC236}">
                <a16:creationId xmlns:a16="http://schemas.microsoft.com/office/drawing/2014/main" id="{730C2D56-EF98-4E36-BAA8-5E4E45BB216E}"/>
              </a:ext>
            </a:extLst>
          </p:cNvPr>
          <p:cNvGrpSpPr/>
          <p:nvPr/>
        </p:nvGrpSpPr>
        <p:grpSpPr>
          <a:xfrm>
            <a:off x="7444137" y="2049575"/>
            <a:ext cx="3152880" cy="913680"/>
            <a:chOff x="7444137" y="2049575"/>
            <a:chExt cx="3152880" cy="913680"/>
          </a:xfrm>
        </p:grpSpPr>
        <mc:AlternateContent xmlns:mc="http://schemas.openxmlformats.org/markup-compatibility/2006" xmlns:p14="http://schemas.microsoft.com/office/powerpoint/2010/main">
          <mc:Choice Requires="p14">
            <p:contentPart p14:bwMode="auto" r:id="rId52">
              <p14:nvContentPartPr>
                <p14:cNvPr id="56" name="Ink 55">
                  <a:extLst>
                    <a:ext uri="{FF2B5EF4-FFF2-40B4-BE49-F238E27FC236}">
                      <a16:creationId xmlns:a16="http://schemas.microsoft.com/office/drawing/2014/main" id="{E3E83C22-CB29-4777-A9F0-C2CF0D31540F}"/>
                    </a:ext>
                  </a:extLst>
                </p14:cNvPr>
                <p14:cNvContentPartPr/>
                <p14:nvPr/>
              </p14:nvContentPartPr>
              <p14:xfrm>
                <a:off x="7488057" y="2184575"/>
                <a:ext cx="3040560" cy="724680"/>
              </p14:xfrm>
            </p:contentPart>
          </mc:Choice>
          <mc:Fallback xmlns="">
            <p:pic>
              <p:nvPicPr>
                <p:cNvPr id="56" name="Ink 55">
                  <a:extLst>
                    <a:ext uri="{FF2B5EF4-FFF2-40B4-BE49-F238E27FC236}">
                      <a16:creationId xmlns:a16="http://schemas.microsoft.com/office/drawing/2014/main" id="{E3E83C22-CB29-4777-A9F0-C2CF0D31540F}"/>
                    </a:ext>
                  </a:extLst>
                </p:cNvPr>
                <p:cNvPicPr/>
                <p:nvPr/>
              </p:nvPicPr>
              <p:blipFill>
                <a:blip r:embed="rId53"/>
                <a:stretch>
                  <a:fillRect/>
                </a:stretch>
              </p:blipFill>
              <p:spPr>
                <a:xfrm>
                  <a:off x="7470059" y="2166575"/>
                  <a:ext cx="3076196" cy="76032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57" name="Ink 56">
                  <a:extLst>
                    <a:ext uri="{FF2B5EF4-FFF2-40B4-BE49-F238E27FC236}">
                      <a16:creationId xmlns:a16="http://schemas.microsoft.com/office/drawing/2014/main" id="{DB29DD9F-70EB-4CFB-9EED-6DF8B285AA8A}"/>
                    </a:ext>
                  </a:extLst>
                </p14:cNvPr>
                <p14:cNvContentPartPr/>
                <p14:nvPr/>
              </p14:nvContentPartPr>
              <p14:xfrm>
                <a:off x="10289937" y="2762015"/>
                <a:ext cx="307080" cy="201240"/>
              </p14:xfrm>
            </p:contentPart>
          </mc:Choice>
          <mc:Fallback xmlns="">
            <p:pic>
              <p:nvPicPr>
                <p:cNvPr id="57" name="Ink 56">
                  <a:extLst>
                    <a:ext uri="{FF2B5EF4-FFF2-40B4-BE49-F238E27FC236}">
                      <a16:creationId xmlns:a16="http://schemas.microsoft.com/office/drawing/2014/main" id="{DB29DD9F-70EB-4CFB-9EED-6DF8B285AA8A}"/>
                    </a:ext>
                  </a:extLst>
                </p:cNvPr>
                <p:cNvPicPr/>
                <p:nvPr/>
              </p:nvPicPr>
              <p:blipFill>
                <a:blip r:embed="rId55"/>
                <a:stretch>
                  <a:fillRect/>
                </a:stretch>
              </p:blipFill>
              <p:spPr>
                <a:xfrm>
                  <a:off x="10271958" y="2744047"/>
                  <a:ext cx="342678" cy="236816"/>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58" name="Ink 57">
                  <a:extLst>
                    <a:ext uri="{FF2B5EF4-FFF2-40B4-BE49-F238E27FC236}">
                      <a16:creationId xmlns:a16="http://schemas.microsoft.com/office/drawing/2014/main" id="{16649DE3-7529-4FDF-AF27-774409C18F85}"/>
                    </a:ext>
                  </a:extLst>
                </p14:cNvPr>
                <p14:cNvContentPartPr/>
                <p14:nvPr/>
              </p14:nvContentPartPr>
              <p14:xfrm>
                <a:off x="7444137" y="2049575"/>
                <a:ext cx="200880" cy="315360"/>
              </p14:xfrm>
            </p:contentPart>
          </mc:Choice>
          <mc:Fallback xmlns="">
            <p:pic>
              <p:nvPicPr>
                <p:cNvPr id="58" name="Ink 57">
                  <a:extLst>
                    <a:ext uri="{FF2B5EF4-FFF2-40B4-BE49-F238E27FC236}">
                      <a16:creationId xmlns:a16="http://schemas.microsoft.com/office/drawing/2014/main" id="{16649DE3-7529-4FDF-AF27-774409C18F85}"/>
                    </a:ext>
                  </a:extLst>
                </p:cNvPr>
                <p:cNvPicPr/>
                <p:nvPr/>
              </p:nvPicPr>
              <p:blipFill>
                <a:blip r:embed="rId57"/>
                <a:stretch>
                  <a:fillRect/>
                </a:stretch>
              </p:blipFill>
              <p:spPr>
                <a:xfrm>
                  <a:off x="7426137" y="2031575"/>
                  <a:ext cx="236520" cy="351000"/>
                </a:xfrm>
                <a:prstGeom prst="rect">
                  <a:avLst/>
                </a:prstGeom>
              </p:spPr>
            </p:pic>
          </mc:Fallback>
        </mc:AlternateContent>
      </p:grpSp>
    </p:spTree>
    <p:extLst>
      <p:ext uri="{BB962C8B-B14F-4D97-AF65-F5344CB8AC3E}">
        <p14:creationId xmlns:p14="http://schemas.microsoft.com/office/powerpoint/2010/main" val="141966276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100" y="6430164"/>
            <a:ext cx="1646669" cy="307777"/>
          </a:xfrm>
          <a:prstGeom prst="rect">
            <a:avLst/>
          </a:prstGeom>
          <a:noFill/>
        </p:spPr>
        <p:txBody>
          <a:bodyPr wrap="square" rtlCol="0">
            <a:spAutoFit/>
          </a:bodyPr>
          <a:lstStyle/>
          <a:p>
            <a:pPr defTabSz="914446">
              <a:defRPr/>
            </a:pPr>
            <a:r>
              <a:rPr lang="lv-LV" sz="1400" dirty="0">
                <a:solidFill>
                  <a:prstClr val="white"/>
                </a:solidFill>
                <a:latin typeface="Univers Condensed Light" panose="020B0306020202040204" pitchFamily="34" charset="0"/>
              </a:rPr>
              <a:t>Photo:</a:t>
            </a:r>
            <a:r>
              <a:rPr lang="en-GB" sz="1400" dirty="0">
                <a:solidFill>
                  <a:prstClr val="white"/>
                </a:solidFill>
                <a:latin typeface="Univers Condensed Light" panose="020B0306020202040204" pitchFamily="34" charset="0"/>
              </a:rPr>
              <a:t> </a:t>
            </a:r>
            <a:r>
              <a:rPr lang="lv-LV" sz="1400" dirty="0">
                <a:solidFill>
                  <a:prstClr val="white"/>
                </a:solidFill>
                <a:latin typeface="Univers Condensed Light" panose="020B0306020202040204" pitchFamily="34" charset="0"/>
              </a:rPr>
              <a:t>bit.ly/3AsNVIU</a:t>
            </a:r>
            <a:endParaRPr lang="en-GB" sz="1400" dirty="0">
              <a:solidFill>
                <a:prstClr val="white"/>
              </a:solidFill>
              <a:latin typeface="Univers Condensed Light" panose="020B0306020202040204" pitchFamily="34" charset="0"/>
            </a:endParaRPr>
          </a:p>
        </p:txBody>
      </p:sp>
      <p:sp>
        <p:nvSpPr>
          <p:cNvPr id="18" name="Rectangle: Rounded Corners 17">
            <a:extLst>
              <a:ext uri="{FF2B5EF4-FFF2-40B4-BE49-F238E27FC236}">
                <a16:creationId xmlns:a16="http://schemas.microsoft.com/office/drawing/2014/main" id="{D9AAB8F9-E08B-4A10-9891-4BA1C3837720}"/>
              </a:ext>
            </a:extLst>
          </p:cNvPr>
          <p:cNvSpPr/>
          <p:nvPr/>
        </p:nvSpPr>
        <p:spPr>
          <a:xfrm>
            <a:off x="5199261" y="3383544"/>
            <a:ext cx="214866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Resources: Staff, equipment, money</a:t>
            </a:r>
            <a:endParaRPr lang="en-GB" sz="2000" dirty="0">
              <a:solidFill>
                <a:prstClr val="black">
                  <a:lumMod val="85000"/>
                  <a:lumOff val="15000"/>
                </a:prstClr>
              </a:solidFill>
              <a:latin typeface="Univers Condensed" panose="020B050602020205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9592004" y="4504240"/>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Number of trained people</a:t>
            </a:r>
            <a:endParaRPr lang="en-GB" sz="2000" dirty="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10166556" y="2712418"/>
            <a:ext cx="179348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People who improved skills, found job</a:t>
            </a:r>
            <a:endParaRPr lang="en-GB" sz="2000" dirty="0">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8588841" y="1042752"/>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Reduced unemployment rates</a:t>
            </a:r>
            <a:endParaRPr lang="en-GB" dirty="0">
              <a:solidFill>
                <a:prstClr val="black">
                  <a:lumMod val="85000"/>
                  <a:lumOff val="15000"/>
                </a:prstClr>
              </a:solidFill>
              <a:latin typeface="Univers Condensed" panose="020B0506020202050204" pitchFamily="34" charset="0"/>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5968054" y="1744274"/>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Employment</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6838701" y="5113726"/>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Job skills training</a:t>
            </a:r>
            <a:endParaRPr lang="en-GB" sz="2000" dirty="0">
              <a:solidFill>
                <a:prstClr val="black">
                  <a:lumMod val="85000"/>
                  <a:lumOff val="15000"/>
                </a:prstClr>
              </a:solidFill>
              <a:latin typeface="Univers Condensed" panose="020B0506020202050204" pitchFamily="34" charset="0"/>
            </a:endParaRPr>
          </a:p>
        </p:txBody>
      </p:sp>
      <p:grpSp>
        <p:nvGrpSpPr>
          <p:cNvPr id="32" name="Group 31">
            <a:extLst>
              <a:ext uri="{FF2B5EF4-FFF2-40B4-BE49-F238E27FC236}">
                <a16:creationId xmlns:a16="http://schemas.microsoft.com/office/drawing/2014/main" id="{42086C68-4E56-47B2-97C7-2CA8A5299F47}"/>
              </a:ext>
            </a:extLst>
          </p:cNvPr>
          <p:cNvGrpSpPr/>
          <p:nvPr/>
        </p:nvGrpSpPr>
        <p:grpSpPr>
          <a:xfrm>
            <a:off x="6174321" y="4237293"/>
            <a:ext cx="694080" cy="1032840"/>
            <a:chOff x="6174321" y="4237293"/>
            <a:chExt cx="694080" cy="1032840"/>
          </a:xfrm>
        </p:grpSpPr>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279EFEE4-7F08-4077-AE1E-8F6B3D833103}"/>
                    </a:ext>
                  </a:extLst>
                </p14:cNvPr>
                <p14:cNvContentPartPr/>
                <p14:nvPr/>
              </p14:nvContentPartPr>
              <p14:xfrm>
                <a:off x="6174321" y="4237293"/>
                <a:ext cx="628200" cy="954360"/>
              </p14:xfrm>
            </p:contentPart>
          </mc:Choice>
          <mc:Fallback xmlns="">
            <p:pic>
              <p:nvPicPr>
                <p:cNvPr id="16" name="Ink 15">
                  <a:extLst>
                    <a:ext uri="{FF2B5EF4-FFF2-40B4-BE49-F238E27FC236}">
                      <a16:creationId xmlns:a16="http://schemas.microsoft.com/office/drawing/2014/main" id="{279EFEE4-7F08-4077-AE1E-8F6B3D833103}"/>
                    </a:ext>
                  </a:extLst>
                </p:cNvPr>
                <p:cNvPicPr/>
                <p:nvPr/>
              </p:nvPicPr>
              <p:blipFill>
                <a:blip r:embed="rId5"/>
                <a:stretch>
                  <a:fillRect/>
                </a:stretch>
              </p:blipFill>
              <p:spPr>
                <a:xfrm>
                  <a:off x="6138321" y="4201293"/>
                  <a:ext cx="699840" cy="102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1" name="Ink 30">
                  <a:extLst>
                    <a:ext uri="{FF2B5EF4-FFF2-40B4-BE49-F238E27FC236}">
                      <a16:creationId xmlns:a16="http://schemas.microsoft.com/office/drawing/2014/main" id="{6225AE45-E8CD-40A9-8CDE-0521DB5860C5}"/>
                    </a:ext>
                  </a:extLst>
                </p14:cNvPr>
                <p14:cNvContentPartPr/>
                <p14:nvPr/>
              </p14:nvContentPartPr>
              <p14:xfrm>
                <a:off x="6736281" y="5023893"/>
                <a:ext cx="132120" cy="246240"/>
              </p14:xfrm>
            </p:contentPart>
          </mc:Choice>
          <mc:Fallback xmlns="">
            <p:pic>
              <p:nvPicPr>
                <p:cNvPr id="31" name="Ink 30">
                  <a:extLst>
                    <a:ext uri="{FF2B5EF4-FFF2-40B4-BE49-F238E27FC236}">
                      <a16:creationId xmlns:a16="http://schemas.microsoft.com/office/drawing/2014/main" id="{6225AE45-E8CD-40A9-8CDE-0521DB5860C5}"/>
                    </a:ext>
                  </a:extLst>
                </p:cNvPr>
                <p:cNvPicPr/>
                <p:nvPr/>
              </p:nvPicPr>
              <p:blipFill>
                <a:blip r:embed="rId7"/>
                <a:stretch>
                  <a:fillRect/>
                </a:stretch>
              </p:blipFill>
              <p:spPr>
                <a:xfrm>
                  <a:off x="6700281" y="4987946"/>
                  <a:ext cx="203760" cy="317775"/>
                </a:xfrm>
                <a:prstGeom prst="rect">
                  <a:avLst/>
                </a:prstGeom>
              </p:spPr>
            </p:pic>
          </mc:Fallback>
        </mc:AlternateContent>
      </p:grpSp>
      <p:grpSp>
        <p:nvGrpSpPr>
          <p:cNvPr id="36" name="Group 35">
            <a:extLst>
              <a:ext uri="{FF2B5EF4-FFF2-40B4-BE49-F238E27FC236}">
                <a16:creationId xmlns:a16="http://schemas.microsoft.com/office/drawing/2014/main" id="{70B7464D-E31C-43D6-A5D6-D5F5ECD3CD4C}"/>
              </a:ext>
            </a:extLst>
          </p:cNvPr>
          <p:cNvGrpSpPr/>
          <p:nvPr/>
        </p:nvGrpSpPr>
        <p:grpSpPr>
          <a:xfrm>
            <a:off x="8661921" y="5279493"/>
            <a:ext cx="1068480" cy="405720"/>
            <a:chOff x="8661921" y="5279493"/>
            <a:chExt cx="1068480" cy="405720"/>
          </a:xfrm>
        </p:grpSpPr>
        <mc:AlternateContent xmlns:mc="http://schemas.openxmlformats.org/markup-compatibility/2006" xmlns:p14="http://schemas.microsoft.com/office/powerpoint/2010/main">
          <mc:Choice Requires="p14">
            <p:contentPart p14:bwMode="auto" r:id="rId8">
              <p14:nvContentPartPr>
                <p14:cNvPr id="33" name="Ink 32">
                  <a:extLst>
                    <a:ext uri="{FF2B5EF4-FFF2-40B4-BE49-F238E27FC236}">
                      <a16:creationId xmlns:a16="http://schemas.microsoft.com/office/drawing/2014/main" id="{002699D3-41FD-41B0-A9A1-FB5BAB689428}"/>
                    </a:ext>
                  </a:extLst>
                </p14:cNvPr>
                <p14:cNvContentPartPr/>
                <p14:nvPr/>
              </p14:nvContentPartPr>
              <p14:xfrm>
                <a:off x="8661921" y="5387493"/>
                <a:ext cx="980640" cy="297720"/>
              </p14:xfrm>
            </p:contentPart>
          </mc:Choice>
          <mc:Fallback xmlns="">
            <p:pic>
              <p:nvPicPr>
                <p:cNvPr id="33" name="Ink 32">
                  <a:extLst>
                    <a:ext uri="{FF2B5EF4-FFF2-40B4-BE49-F238E27FC236}">
                      <a16:creationId xmlns:a16="http://schemas.microsoft.com/office/drawing/2014/main" id="{002699D3-41FD-41B0-A9A1-FB5BAB689428}"/>
                    </a:ext>
                  </a:extLst>
                </p:cNvPr>
                <p:cNvPicPr/>
                <p:nvPr/>
              </p:nvPicPr>
              <p:blipFill>
                <a:blip r:embed="rId9"/>
                <a:stretch>
                  <a:fillRect/>
                </a:stretch>
              </p:blipFill>
              <p:spPr>
                <a:xfrm>
                  <a:off x="8625921" y="5351493"/>
                  <a:ext cx="105228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4" name="Ink 33">
                  <a:extLst>
                    <a:ext uri="{FF2B5EF4-FFF2-40B4-BE49-F238E27FC236}">
                      <a16:creationId xmlns:a16="http://schemas.microsoft.com/office/drawing/2014/main" id="{6560E6A5-D37F-4116-ACA2-71B95FEFD57A}"/>
                    </a:ext>
                  </a:extLst>
                </p14:cNvPr>
                <p14:cNvContentPartPr/>
                <p14:nvPr/>
              </p14:nvContentPartPr>
              <p14:xfrm>
                <a:off x="9470841" y="5279493"/>
                <a:ext cx="184320" cy="57600"/>
              </p14:xfrm>
            </p:contentPart>
          </mc:Choice>
          <mc:Fallback xmlns="">
            <p:pic>
              <p:nvPicPr>
                <p:cNvPr id="34" name="Ink 33">
                  <a:extLst>
                    <a:ext uri="{FF2B5EF4-FFF2-40B4-BE49-F238E27FC236}">
                      <a16:creationId xmlns:a16="http://schemas.microsoft.com/office/drawing/2014/main" id="{6560E6A5-D37F-4116-ACA2-71B95FEFD57A}"/>
                    </a:ext>
                  </a:extLst>
                </p:cNvPr>
                <p:cNvPicPr/>
                <p:nvPr/>
              </p:nvPicPr>
              <p:blipFill>
                <a:blip r:embed="rId11"/>
                <a:stretch>
                  <a:fillRect/>
                </a:stretch>
              </p:blipFill>
              <p:spPr>
                <a:xfrm>
                  <a:off x="9434771" y="5243717"/>
                  <a:ext cx="256100" cy="12879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5" name="Ink 34">
                  <a:extLst>
                    <a:ext uri="{FF2B5EF4-FFF2-40B4-BE49-F238E27FC236}">
                      <a16:creationId xmlns:a16="http://schemas.microsoft.com/office/drawing/2014/main" id="{08AD91D4-AD2E-427C-B7DF-86524EAA4A13}"/>
                    </a:ext>
                  </a:extLst>
                </p14:cNvPr>
                <p14:cNvContentPartPr/>
                <p14:nvPr/>
              </p14:nvContentPartPr>
              <p14:xfrm>
                <a:off x="9625281" y="5279493"/>
                <a:ext cx="105120" cy="197280"/>
              </p14:xfrm>
            </p:contentPart>
          </mc:Choice>
          <mc:Fallback xmlns="">
            <p:pic>
              <p:nvPicPr>
                <p:cNvPr id="35" name="Ink 34">
                  <a:extLst>
                    <a:ext uri="{FF2B5EF4-FFF2-40B4-BE49-F238E27FC236}">
                      <a16:creationId xmlns:a16="http://schemas.microsoft.com/office/drawing/2014/main" id="{08AD91D4-AD2E-427C-B7DF-86524EAA4A13}"/>
                    </a:ext>
                  </a:extLst>
                </p:cNvPr>
                <p:cNvPicPr/>
                <p:nvPr/>
              </p:nvPicPr>
              <p:blipFill>
                <a:blip r:embed="rId13"/>
                <a:stretch>
                  <a:fillRect/>
                </a:stretch>
              </p:blipFill>
              <p:spPr>
                <a:xfrm>
                  <a:off x="9589281" y="5243493"/>
                  <a:ext cx="176760" cy="268920"/>
                </a:xfrm>
                <a:prstGeom prst="rect">
                  <a:avLst/>
                </a:prstGeom>
              </p:spPr>
            </p:pic>
          </mc:Fallback>
        </mc:AlternateContent>
      </p:grpSp>
      <p:grpSp>
        <p:nvGrpSpPr>
          <p:cNvPr id="42" name="Group 41">
            <a:extLst>
              <a:ext uri="{FF2B5EF4-FFF2-40B4-BE49-F238E27FC236}">
                <a16:creationId xmlns:a16="http://schemas.microsoft.com/office/drawing/2014/main" id="{17F92BCF-1961-4897-A372-22C21CC993E7}"/>
              </a:ext>
            </a:extLst>
          </p:cNvPr>
          <p:cNvGrpSpPr/>
          <p:nvPr/>
        </p:nvGrpSpPr>
        <p:grpSpPr>
          <a:xfrm>
            <a:off x="10589001" y="3489933"/>
            <a:ext cx="720000" cy="964080"/>
            <a:chOff x="10589001" y="3489933"/>
            <a:chExt cx="720000" cy="964080"/>
          </a:xfrm>
        </p:grpSpPr>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48618628-0282-48FE-921B-300E0FDD5F66}"/>
                    </a:ext>
                  </a:extLst>
                </p14:cNvPr>
                <p14:cNvContentPartPr/>
                <p14:nvPr/>
              </p14:nvContentPartPr>
              <p14:xfrm>
                <a:off x="10589001" y="3572373"/>
                <a:ext cx="594360" cy="881640"/>
              </p14:xfrm>
            </p:contentPart>
          </mc:Choice>
          <mc:Fallback xmlns="">
            <p:pic>
              <p:nvPicPr>
                <p:cNvPr id="39" name="Ink 38">
                  <a:extLst>
                    <a:ext uri="{FF2B5EF4-FFF2-40B4-BE49-F238E27FC236}">
                      <a16:creationId xmlns:a16="http://schemas.microsoft.com/office/drawing/2014/main" id="{48618628-0282-48FE-921B-300E0FDD5F66}"/>
                    </a:ext>
                  </a:extLst>
                </p:cNvPr>
                <p:cNvPicPr/>
                <p:nvPr/>
              </p:nvPicPr>
              <p:blipFill>
                <a:blip r:embed="rId15"/>
                <a:stretch>
                  <a:fillRect/>
                </a:stretch>
              </p:blipFill>
              <p:spPr>
                <a:xfrm>
                  <a:off x="10552979" y="3536388"/>
                  <a:ext cx="666043" cy="95325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68376ED-35AE-4240-B596-FA6534864020}"/>
                    </a:ext>
                  </a:extLst>
                </p14:cNvPr>
                <p14:cNvContentPartPr/>
                <p14:nvPr/>
              </p14:nvContentPartPr>
              <p14:xfrm>
                <a:off x="11086881" y="3519453"/>
                <a:ext cx="92520" cy="127800"/>
              </p14:xfrm>
            </p:contentPart>
          </mc:Choice>
          <mc:Fallback xmlns="">
            <p:pic>
              <p:nvPicPr>
                <p:cNvPr id="40" name="Ink 39">
                  <a:extLst>
                    <a:ext uri="{FF2B5EF4-FFF2-40B4-BE49-F238E27FC236}">
                      <a16:creationId xmlns:a16="http://schemas.microsoft.com/office/drawing/2014/main" id="{F68376ED-35AE-4240-B596-FA6534864020}"/>
                    </a:ext>
                  </a:extLst>
                </p:cNvPr>
                <p:cNvPicPr/>
                <p:nvPr/>
              </p:nvPicPr>
              <p:blipFill>
                <a:blip r:embed="rId17"/>
                <a:stretch>
                  <a:fillRect/>
                </a:stretch>
              </p:blipFill>
              <p:spPr>
                <a:xfrm>
                  <a:off x="11050881" y="3483453"/>
                  <a:ext cx="16416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1" name="Ink 40">
                  <a:extLst>
                    <a:ext uri="{FF2B5EF4-FFF2-40B4-BE49-F238E27FC236}">
                      <a16:creationId xmlns:a16="http://schemas.microsoft.com/office/drawing/2014/main" id="{A9111AAA-1845-45CA-8730-371591CADFD9}"/>
                    </a:ext>
                  </a:extLst>
                </p14:cNvPr>
                <p14:cNvContentPartPr/>
                <p14:nvPr/>
              </p14:nvContentPartPr>
              <p14:xfrm>
                <a:off x="11178681" y="3489933"/>
                <a:ext cx="130320" cy="117720"/>
              </p14:xfrm>
            </p:contentPart>
          </mc:Choice>
          <mc:Fallback xmlns="">
            <p:pic>
              <p:nvPicPr>
                <p:cNvPr id="41" name="Ink 40">
                  <a:extLst>
                    <a:ext uri="{FF2B5EF4-FFF2-40B4-BE49-F238E27FC236}">
                      <a16:creationId xmlns:a16="http://schemas.microsoft.com/office/drawing/2014/main" id="{A9111AAA-1845-45CA-8730-371591CADFD9}"/>
                    </a:ext>
                  </a:extLst>
                </p:cNvPr>
                <p:cNvPicPr/>
                <p:nvPr/>
              </p:nvPicPr>
              <p:blipFill>
                <a:blip r:embed="rId19"/>
                <a:stretch>
                  <a:fillRect/>
                </a:stretch>
              </p:blipFill>
              <p:spPr>
                <a:xfrm>
                  <a:off x="11142681" y="3453823"/>
                  <a:ext cx="201960" cy="189580"/>
                </a:xfrm>
                <a:prstGeom prst="rect">
                  <a:avLst/>
                </a:prstGeom>
              </p:spPr>
            </p:pic>
          </mc:Fallback>
        </mc:AlternateContent>
      </p:grpSp>
      <p:grpSp>
        <p:nvGrpSpPr>
          <p:cNvPr id="45" name="Group 44">
            <a:extLst>
              <a:ext uri="{FF2B5EF4-FFF2-40B4-BE49-F238E27FC236}">
                <a16:creationId xmlns:a16="http://schemas.microsoft.com/office/drawing/2014/main" id="{B4D7882A-A7D0-4EAE-8058-AB27553EFEA4}"/>
              </a:ext>
            </a:extLst>
          </p:cNvPr>
          <p:cNvGrpSpPr/>
          <p:nvPr/>
        </p:nvGrpSpPr>
        <p:grpSpPr>
          <a:xfrm>
            <a:off x="10404321" y="1297533"/>
            <a:ext cx="824760" cy="1377000"/>
            <a:chOff x="10404321" y="1297533"/>
            <a:chExt cx="824760" cy="1377000"/>
          </a:xfrm>
        </p:grpSpPr>
        <mc:AlternateContent xmlns:mc="http://schemas.openxmlformats.org/markup-compatibility/2006" xmlns:p14="http://schemas.microsoft.com/office/powerpoint/2010/main">
          <mc:Choice Requires="p14">
            <p:contentPart p14:bwMode="auto" r:id="rId20">
              <p14:nvContentPartPr>
                <p14:cNvPr id="43" name="Ink 42">
                  <a:extLst>
                    <a:ext uri="{FF2B5EF4-FFF2-40B4-BE49-F238E27FC236}">
                      <a16:creationId xmlns:a16="http://schemas.microsoft.com/office/drawing/2014/main" id="{5DF12A2E-4253-41E9-91C1-77E142177538}"/>
                    </a:ext>
                  </a:extLst>
                </p14:cNvPr>
                <p14:cNvContentPartPr/>
                <p14:nvPr/>
              </p14:nvContentPartPr>
              <p14:xfrm>
                <a:off x="10433121" y="1454493"/>
                <a:ext cx="795960" cy="1220040"/>
              </p14:xfrm>
            </p:contentPart>
          </mc:Choice>
          <mc:Fallback xmlns="">
            <p:pic>
              <p:nvPicPr>
                <p:cNvPr id="43" name="Ink 42">
                  <a:extLst>
                    <a:ext uri="{FF2B5EF4-FFF2-40B4-BE49-F238E27FC236}">
                      <a16:creationId xmlns:a16="http://schemas.microsoft.com/office/drawing/2014/main" id="{5DF12A2E-4253-41E9-91C1-77E142177538}"/>
                    </a:ext>
                  </a:extLst>
                </p:cNvPr>
                <p:cNvPicPr/>
                <p:nvPr/>
              </p:nvPicPr>
              <p:blipFill>
                <a:blip r:embed="rId21"/>
                <a:stretch>
                  <a:fillRect/>
                </a:stretch>
              </p:blipFill>
              <p:spPr>
                <a:xfrm>
                  <a:off x="10397121" y="1418482"/>
                  <a:ext cx="867600" cy="1291701"/>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4" name="Ink 43">
                  <a:extLst>
                    <a:ext uri="{FF2B5EF4-FFF2-40B4-BE49-F238E27FC236}">
                      <a16:creationId xmlns:a16="http://schemas.microsoft.com/office/drawing/2014/main" id="{8D301EE9-94B0-445E-A5A1-64F3CF890E8A}"/>
                    </a:ext>
                  </a:extLst>
                </p14:cNvPr>
                <p14:cNvContentPartPr/>
                <p14:nvPr/>
              </p14:nvContentPartPr>
              <p14:xfrm>
                <a:off x="10404321" y="1297533"/>
                <a:ext cx="128160" cy="320400"/>
              </p14:xfrm>
            </p:contentPart>
          </mc:Choice>
          <mc:Fallback xmlns="">
            <p:pic>
              <p:nvPicPr>
                <p:cNvPr id="44" name="Ink 43">
                  <a:extLst>
                    <a:ext uri="{FF2B5EF4-FFF2-40B4-BE49-F238E27FC236}">
                      <a16:creationId xmlns:a16="http://schemas.microsoft.com/office/drawing/2014/main" id="{8D301EE9-94B0-445E-A5A1-64F3CF890E8A}"/>
                    </a:ext>
                  </a:extLst>
                </p:cNvPr>
                <p:cNvPicPr/>
                <p:nvPr/>
              </p:nvPicPr>
              <p:blipFill>
                <a:blip r:embed="rId23"/>
                <a:stretch>
                  <a:fillRect/>
                </a:stretch>
              </p:blipFill>
              <p:spPr>
                <a:xfrm>
                  <a:off x="10368321" y="1261533"/>
                  <a:ext cx="199800" cy="392040"/>
                </a:xfrm>
                <a:prstGeom prst="rect">
                  <a:avLst/>
                </a:prstGeom>
              </p:spPr>
            </p:pic>
          </mc:Fallback>
        </mc:AlternateContent>
      </p:grpSp>
      <p:grpSp>
        <p:nvGrpSpPr>
          <p:cNvPr id="49" name="Group 48">
            <a:extLst>
              <a:ext uri="{FF2B5EF4-FFF2-40B4-BE49-F238E27FC236}">
                <a16:creationId xmlns:a16="http://schemas.microsoft.com/office/drawing/2014/main" id="{B79D3C8B-25FE-40CE-B4F4-E5BC8C489738}"/>
              </a:ext>
            </a:extLst>
          </p:cNvPr>
          <p:cNvGrpSpPr/>
          <p:nvPr/>
        </p:nvGrpSpPr>
        <p:grpSpPr>
          <a:xfrm>
            <a:off x="7156761" y="1189533"/>
            <a:ext cx="1397520" cy="465840"/>
            <a:chOff x="7156761" y="1189533"/>
            <a:chExt cx="1397520" cy="465840"/>
          </a:xfrm>
        </p:grpSpPr>
        <mc:AlternateContent xmlns:mc="http://schemas.openxmlformats.org/markup-compatibility/2006" xmlns:p14="http://schemas.microsoft.com/office/powerpoint/2010/main">
          <mc:Choice Requires="p14">
            <p:contentPart p14:bwMode="auto" r:id="rId24">
              <p14:nvContentPartPr>
                <p14:cNvPr id="47" name="Ink 46">
                  <a:extLst>
                    <a:ext uri="{FF2B5EF4-FFF2-40B4-BE49-F238E27FC236}">
                      <a16:creationId xmlns:a16="http://schemas.microsoft.com/office/drawing/2014/main" id="{030C8F5B-60B3-4DE0-B177-90366589E45E}"/>
                    </a:ext>
                  </a:extLst>
                </p14:cNvPr>
                <p14:cNvContentPartPr/>
                <p14:nvPr/>
              </p14:nvContentPartPr>
              <p14:xfrm>
                <a:off x="7198521" y="1189533"/>
                <a:ext cx="1355760" cy="431280"/>
              </p14:xfrm>
            </p:contentPart>
          </mc:Choice>
          <mc:Fallback xmlns="">
            <p:pic>
              <p:nvPicPr>
                <p:cNvPr id="47" name="Ink 46">
                  <a:extLst>
                    <a:ext uri="{FF2B5EF4-FFF2-40B4-BE49-F238E27FC236}">
                      <a16:creationId xmlns:a16="http://schemas.microsoft.com/office/drawing/2014/main" id="{030C8F5B-60B3-4DE0-B177-90366589E45E}"/>
                    </a:ext>
                  </a:extLst>
                </p:cNvPr>
                <p:cNvPicPr/>
                <p:nvPr/>
              </p:nvPicPr>
              <p:blipFill>
                <a:blip r:embed="rId25"/>
                <a:stretch>
                  <a:fillRect/>
                </a:stretch>
              </p:blipFill>
              <p:spPr>
                <a:xfrm>
                  <a:off x="7162521" y="1153533"/>
                  <a:ext cx="1427400" cy="5029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8" name="Ink 47">
                  <a:extLst>
                    <a:ext uri="{FF2B5EF4-FFF2-40B4-BE49-F238E27FC236}">
                      <a16:creationId xmlns:a16="http://schemas.microsoft.com/office/drawing/2014/main" id="{7BD00B25-F1E7-4A65-8ED9-292EFD2C5022}"/>
                    </a:ext>
                  </a:extLst>
                </p14:cNvPr>
                <p14:cNvContentPartPr/>
                <p14:nvPr/>
              </p14:nvContentPartPr>
              <p14:xfrm>
                <a:off x="7156761" y="1474653"/>
                <a:ext cx="191160" cy="180720"/>
              </p14:xfrm>
            </p:contentPart>
          </mc:Choice>
          <mc:Fallback xmlns="">
            <p:pic>
              <p:nvPicPr>
                <p:cNvPr id="48" name="Ink 47">
                  <a:extLst>
                    <a:ext uri="{FF2B5EF4-FFF2-40B4-BE49-F238E27FC236}">
                      <a16:creationId xmlns:a16="http://schemas.microsoft.com/office/drawing/2014/main" id="{7BD00B25-F1E7-4A65-8ED9-292EFD2C5022}"/>
                    </a:ext>
                  </a:extLst>
                </p:cNvPr>
                <p:cNvPicPr/>
                <p:nvPr/>
              </p:nvPicPr>
              <p:blipFill>
                <a:blip r:embed="rId27"/>
                <a:stretch>
                  <a:fillRect/>
                </a:stretch>
              </p:blipFill>
              <p:spPr>
                <a:xfrm>
                  <a:off x="7120761" y="1438653"/>
                  <a:ext cx="262800" cy="252360"/>
                </a:xfrm>
                <a:prstGeom prst="rect">
                  <a:avLst/>
                </a:prstGeom>
              </p:spPr>
            </p:pic>
          </mc:Fallback>
        </mc:AlternateContent>
      </p:grpSp>
      <p:grpSp>
        <p:nvGrpSpPr>
          <p:cNvPr id="55" name="Group 54">
            <a:extLst>
              <a:ext uri="{FF2B5EF4-FFF2-40B4-BE49-F238E27FC236}">
                <a16:creationId xmlns:a16="http://schemas.microsoft.com/office/drawing/2014/main" id="{19ED7B61-8ECB-43A6-B8D9-108221133AF3}"/>
              </a:ext>
            </a:extLst>
          </p:cNvPr>
          <p:cNvGrpSpPr/>
          <p:nvPr/>
        </p:nvGrpSpPr>
        <p:grpSpPr>
          <a:xfrm>
            <a:off x="6006921" y="2565813"/>
            <a:ext cx="630000" cy="721800"/>
            <a:chOff x="6006921" y="2565813"/>
            <a:chExt cx="630000" cy="721800"/>
          </a:xfrm>
        </p:grpSpPr>
        <mc:AlternateContent xmlns:mc="http://schemas.openxmlformats.org/markup-compatibility/2006" xmlns:p14="http://schemas.microsoft.com/office/powerpoint/2010/main">
          <mc:Choice Requires="p14">
            <p:contentPart p14:bwMode="auto" r:id="rId28">
              <p14:nvContentPartPr>
                <p14:cNvPr id="50" name="Ink 49">
                  <a:extLst>
                    <a:ext uri="{FF2B5EF4-FFF2-40B4-BE49-F238E27FC236}">
                      <a16:creationId xmlns:a16="http://schemas.microsoft.com/office/drawing/2014/main" id="{737DB677-7270-41B7-A865-2CC5EB85FAF2}"/>
                    </a:ext>
                  </a:extLst>
                </p14:cNvPr>
                <p14:cNvContentPartPr/>
                <p14:nvPr/>
              </p14:nvContentPartPr>
              <p14:xfrm>
                <a:off x="6089361" y="2565813"/>
                <a:ext cx="547560" cy="698760"/>
              </p14:xfrm>
            </p:contentPart>
          </mc:Choice>
          <mc:Fallback xmlns="">
            <p:pic>
              <p:nvPicPr>
                <p:cNvPr id="50" name="Ink 49">
                  <a:extLst>
                    <a:ext uri="{FF2B5EF4-FFF2-40B4-BE49-F238E27FC236}">
                      <a16:creationId xmlns:a16="http://schemas.microsoft.com/office/drawing/2014/main" id="{737DB677-7270-41B7-A865-2CC5EB85FAF2}"/>
                    </a:ext>
                  </a:extLst>
                </p:cNvPr>
                <p:cNvPicPr/>
                <p:nvPr/>
              </p:nvPicPr>
              <p:blipFill>
                <a:blip r:embed="rId29"/>
                <a:stretch>
                  <a:fillRect/>
                </a:stretch>
              </p:blipFill>
              <p:spPr>
                <a:xfrm>
                  <a:off x="6053337" y="2529813"/>
                  <a:ext cx="619247" cy="7704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1" name="Ink 50">
                  <a:extLst>
                    <a:ext uri="{FF2B5EF4-FFF2-40B4-BE49-F238E27FC236}">
                      <a16:creationId xmlns:a16="http://schemas.microsoft.com/office/drawing/2014/main" id="{E5D42C74-E83F-4AFF-93C9-66E905CFFB1D}"/>
                    </a:ext>
                  </a:extLst>
                </p14:cNvPr>
                <p14:cNvContentPartPr/>
                <p14:nvPr/>
              </p14:nvContentPartPr>
              <p14:xfrm>
                <a:off x="6006921" y="3165573"/>
                <a:ext cx="197640" cy="122040"/>
              </p14:xfrm>
            </p:contentPart>
          </mc:Choice>
          <mc:Fallback xmlns="">
            <p:pic>
              <p:nvPicPr>
                <p:cNvPr id="51" name="Ink 50">
                  <a:extLst>
                    <a:ext uri="{FF2B5EF4-FFF2-40B4-BE49-F238E27FC236}">
                      <a16:creationId xmlns:a16="http://schemas.microsoft.com/office/drawing/2014/main" id="{E5D42C74-E83F-4AFF-93C9-66E905CFFB1D}"/>
                    </a:ext>
                  </a:extLst>
                </p:cNvPr>
                <p:cNvPicPr/>
                <p:nvPr/>
              </p:nvPicPr>
              <p:blipFill>
                <a:blip r:embed="rId31"/>
                <a:stretch>
                  <a:fillRect/>
                </a:stretch>
              </p:blipFill>
              <p:spPr>
                <a:xfrm>
                  <a:off x="5970855" y="3129573"/>
                  <a:ext cx="269411" cy="193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2">
            <p14:nvContentPartPr>
              <p14:cNvPr id="7" name="Ink 6">
                <a:extLst>
                  <a:ext uri="{FF2B5EF4-FFF2-40B4-BE49-F238E27FC236}">
                    <a16:creationId xmlns:a16="http://schemas.microsoft.com/office/drawing/2014/main" id="{D82D418C-E044-4864-A1C4-746EE1888335}"/>
                  </a:ext>
                </a:extLst>
              </p14:cNvPr>
              <p14:cNvContentPartPr/>
              <p14:nvPr/>
            </p14:nvContentPartPr>
            <p14:xfrm>
              <a:off x="5246601" y="293133"/>
              <a:ext cx="6100920" cy="2611800"/>
            </p14:xfrm>
          </p:contentPart>
        </mc:Choice>
        <mc:Fallback xmlns="">
          <p:pic>
            <p:nvPicPr>
              <p:cNvPr id="7" name="Ink 6">
                <a:extLst>
                  <a:ext uri="{FF2B5EF4-FFF2-40B4-BE49-F238E27FC236}">
                    <a16:creationId xmlns:a16="http://schemas.microsoft.com/office/drawing/2014/main" id="{D82D418C-E044-4864-A1C4-746EE1888335}"/>
                  </a:ext>
                </a:extLst>
              </p:cNvPr>
              <p:cNvPicPr/>
              <p:nvPr/>
            </p:nvPicPr>
            <p:blipFill>
              <a:blip r:embed="rId33"/>
              <a:stretch>
                <a:fillRect/>
              </a:stretch>
            </p:blipFill>
            <p:spPr>
              <a:xfrm>
                <a:off x="5228601" y="275133"/>
                <a:ext cx="6136560" cy="26474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9" name="Ink 8">
                <a:extLst>
                  <a:ext uri="{FF2B5EF4-FFF2-40B4-BE49-F238E27FC236}">
                    <a16:creationId xmlns:a16="http://schemas.microsoft.com/office/drawing/2014/main" id="{FC69E2A8-84F6-4DC5-9377-CF44DC3D918D}"/>
                  </a:ext>
                </a:extLst>
              </p14:cNvPr>
              <p14:cNvContentPartPr/>
              <p14:nvPr/>
            </p14:nvContentPartPr>
            <p14:xfrm>
              <a:off x="4806681" y="2978733"/>
              <a:ext cx="7151040" cy="3424320"/>
            </p14:xfrm>
          </p:contentPart>
        </mc:Choice>
        <mc:Fallback xmlns="">
          <p:pic>
            <p:nvPicPr>
              <p:cNvPr id="9" name="Ink 8">
                <a:extLst>
                  <a:ext uri="{FF2B5EF4-FFF2-40B4-BE49-F238E27FC236}">
                    <a16:creationId xmlns:a16="http://schemas.microsoft.com/office/drawing/2014/main" id="{FC69E2A8-84F6-4DC5-9377-CF44DC3D918D}"/>
                  </a:ext>
                </a:extLst>
              </p:cNvPr>
              <p:cNvPicPr/>
              <p:nvPr/>
            </p:nvPicPr>
            <p:blipFill>
              <a:blip r:embed="rId35"/>
              <a:stretch>
                <a:fillRect/>
              </a:stretch>
            </p:blipFill>
            <p:spPr>
              <a:xfrm>
                <a:off x="4788681" y="2960733"/>
                <a:ext cx="7186680" cy="345996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2" name="Ink 11">
                <a:extLst>
                  <a:ext uri="{FF2B5EF4-FFF2-40B4-BE49-F238E27FC236}">
                    <a16:creationId xmlns:a16="http://schemas.microsoft.com/office/drawing/2014/main" id="{339BA33E-08F0-421E-9719-881D9681B3C0}"/>
                  </a:ext>
                </a:extLst>
              </p14:cNvPr>
              <p14:cNvContentPartPr/>
              <p14:nvPr/>
            </p14:nvContentPartPr>
            <p14:xfrm>
              <a:off x="9574881" y="2043093"/>
              <a:ext cx="2588400" cy="1812240"/>
            </p14:xfrm>
          </p:contentPart>
        </mc:Choice>
        <mc:Fallback xmlns="">
          <p:pic>
            <p:nvPicPr>
              <p:cNvPr id="12" name="Ink 11">
                <a:extLst>
                  <a:ext uri="{FF2B5EF4-FFF2-40B4-BE49-F238E27FC236}">
                    <a16:creationId xmlns:a16="http://schemas.microsoft.com/office/drawing/2014/main" id="{339BA33E-08F0-421E-9719-881D9681B3C0}"/>
                  </a:ext>
                </a:extLst>
              </p:cNvPr>
              <p:cNvPicPr/>
              <p:nvPr/>
            </p:nvPicPr>
            <p:blipFill>
              <a:blip r:embed="rId37"/>
              <a:stretch>
                <a:fillRect/>
              </a:stretch>
            </p:blipFill>
            <p:spPr>
              <a:xfrm>
                <a:off x="9556881" y="2025089"/>
                <a:ext cx="2624040" cy="1847887"/>
              </a:xfrm>
              <a:prstGeom prst="rect">
                <a:avLst/>
              </a:prstGeom>
            </p:spPr>
          </p:pic>
        </mc:Fallback>
      </mc:AlternateContent>
      <p:grpSp>
        <p:nvGrpSpPr>
          <p:cNvPr id="29" name="Group 28">
            <a:extLst>
              <a:ext uri="{FF2B5EF4-FFF2-40B4-BE49-F238E27FC236}">
                <a16:creationId xmlns:a16="http://schemas.microsoft.com/office/drawing/2014/main" id="{623E66E4-182F-4639-A28D-1241752FF2CD}"/>
              </a:ext>
            </a:extLst>
          </p:cNvPr>
          <p:cNvGrpSpPr/>
          <p:nvPr/>
        </p:nvGrpSpPr>
        <p:grpSpPr>
          <a:xfrm>
            <a:off x="10066281" y="2162253"/>
            <a:ext cx="691560" cy="464400"/>
            <a:chOff x="10066281" y="2162253"/>
            <a:chExt cx="691560" cy="464400"/>
          </a:xfrm>
        </p:grpSpPr>
        <mc:AlternateContent xmlns:mc="http://schemas.openxmlformats.org/markup-compatibility/2006" xmlns:p14="http://schemas.microsoft.com/office/powerpoint/2010/main">
          <mc:Choice Requires="p14">
            <p:contentPart p14:bwMode="auto" r:id="rId38">
              <p14:nvContentPartPr>
                <p14:cNvPr id="24" name="Ink 23">
                  <a:extLst>
                    <a:ext uri="{FF2B5EF4-FFF2-40B4-BE49-F238E27FC236}">
                      <a16:creationId xmlns:a16="http://schemas.microsoft.com/office/drawing/2014/main" id="{03ACC02F-1F3C-4F15-877F-86BF57E9E364}"/>
                    </a:ext>
                  </a:extLst>
                </p14:cNvPr>
                <p14:cNvContentPartPr/>
                <p14:nvPr/>
              </p14:nvContentPartPr>
              <p14:xfrm>
                <a:off x="10221801" y="2229933"/>
                <a:ext cx="290160" cy="278280"/>
              </p14:xfrm>
            </p:contentPart>
          </mc:Choice>
          <mc:Fallback xmlns="">
            <p:pic>
              <p:nvPicPr>
                <p:cNvPr id="24" name="Ink 23">
                  <a:extLst>
                    <a:ext uri="{FF2B5EF4-FFF2-40B4-BE49-F238E27FC236}">
                      <a16:creationId xmlns:a16="http://schemas.microsoft.com/office/drawing/2014/main" id="{03ACC02F-1F3C-4F15-877F-86BF57E9E364}"/>
                    </a:ext>
                  </a:extLst>
                </p:cNvPr>
                <p:cNvPicPr/>
                <p:nvPr/>
              </p:nvPicPr>
              <p:blipFill>
                <a:blip r:embed="rId39"/>
                <a:stretch>
                  <a:fillRect/>
                </a:stretch>
              </p:blipFill>
              <p:spPr>
                <a:xfrm>
                  <a:off x="10203801" y="2211933"/>
                  <a:ext cx="325800" cy="3139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25" name="Ink 24">
                  <a:extLst>
                    <a:ext uri="{FF2B5EF4-FFF2-40B4-BE49-F238E27FC236}">
                      <a16:creationId xmlns:a16="http://schemas.microsoft.com/office/drawing/2014/main" id="{A88812A4-3CA3-48AD-B68C-147C79859A90}"/>
                    </a:ext>
                  </a:extLst>
                </p14:cNvPr>
                <p14:cNvContentPartPr/>
                <p14:nvPr/>
              </p14:nvContentPartPr>
              <p14:xfrm>
                <a:off x="10147641" y="2438013"/>
                <a:ext cx="31320" cy="360"/>
              </p14:xfrm>
            </p:contentPart>
          </mc:Choice>
          <mc:Fallback xmlns="">
            <p:pic>
              <p:nvPicPr>
                <p:cNvPr id="25" name="Ink 24">
                  <a:extLst>
                    <a:ext uri="{FF2B5EF4-FFF2-40B4-BE49-F238E27FC236}">
                      <a16:creationId xmlns:a16="http://schemas.microsoft.com/office/drawing/2014/main" id="{A88812A4-3CA3-48AD-B68C-147C79859A90}"/>
                    </a:ext>
                  </a:extLst>
                </p:cNvPr>
                <p:cNvPicPr/>
                <p:nvPr/>
              </p:nvPicPr>
              <p:blipFill>
                <a:blip r:embed="rId41"/>
                <a:stretch>
                  <a:fillRect/>
                </a:stretch>
              </p:blipFill>
              <p:spPr>
                <a:xfrm>
                  <a:off x="10129641" y="2420013"/>
                  <a:ext cx="6696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8" name="Ink 27">
                  <a:extLst>
                    <a:ext uri="{FF2B5EF4-FFF2-40B4-BE49-F238E27FC236}">
                      <a16:creationId xmlns:a16="http://schemas.microsoft.com/office/drawing/2014/main" id="{1E556AA5-0D26-43CB-B76D-D94B897BFF1D}"/>
                    </a:ext>
                  </a:extLst>
                </p14:cNvPr>
                <p14:cNvContentPartPr/>
                <p14:nvPr/>
              </p14:nvContentPartPr>
              <p14:xfrm>
                <a:off x="10066281" y="2162253"/>
                <a:ext cx="691560" cy="464400"/>
              </p14:xfrm>
            </p:contentPart>
          </mc:Choice>
          <mc:Fallback xmlns="">
            <p:pic>
              <p:nvPicPr>
                <p:cNvPr id="28" name="Ink 27">
                  <a:extLst>
                    <a:ext uri="{FF2B5EF4-FFF2-40B4-BE49-F238E27FC236}">
                      <a16:creationId xmlns:a16="http://schemas.microsoft.com/office/drawing/2014/main" id="{1E556AA5-0D26-43CB-B76D-D94B897BFF1D}"/>
                    </a:ext>
                  </a:extLst>
                </p:cNvPr>
                <p:cNvPicPr/>
                <p:nvPr/>
              </p:nvPicPr>
              <p:blipFill>
                <a:blip r:embed="rId43"/>
                <a:stretch>
                  <a:fillRect/>
                </a:stretch>
              </p:blipFill>
              <p:spPr>
                <a:xfrm>
                  <a:off x="10048281" y="2144239"/>
                  <a:ext cx="727200" cy="500068"/>
                </a:xfrm>
                <a:prstGeom prst="rect">
                  <a:avLst/>
                </a:prstGeom>
              </p:spPr>
            </p:pic>
          </mc:Fallback>
        </mc:AlternateContent>
      </p:grpSp>
      <p:grpSp>
        <p:nvGrpSpPr>
          <p:cNvPr id="38" name="Group 37">
            <a:extLst>
              <a:ext uri="{FF2B5EF4-FFF2-40B4-BE49-F238E27FC236}">
                <a16:creationId xmlns:a16="http://schemas.microsoft.com/office/drawing/2014/main" id="{7B0FDAFC-68A1-4AE3-B376-1AE794DF254D}"/>
              </a:ext>
            </a:extLst>
          </p:cNvPr>
          <p:cNvGrpSpPr/>
          <p:nvPr/>
        </p:nvGrpSpPr>
        <p:grpSpPr>
          <a:xfrm>
            <a:off x="7489041" y="3813933"/>
            <a:ext cx="858600" cy="749520"/>
            <a:chOff x="7489041" y="3813933"/>
            <a:chExt cx="858600" cy="749520"/>
          </a:xfrm>
        </p:grpSpPr>
        <mc:AlternateContent xmlns:mc="http://schemas.openxmlformats.org/markup-compatibility/2006" xmlns:p14="http://schemas.microsoft.com/office/powerpoint/2010/main">
          <mc:Choice Requires="p14">
            <p:contentPart p14:bwMode="auto" r:id="rId44">
              <p14:nvContentPartPr>
                <p14:cNvPr id="30" name="Ink 29">
                  <a:extLst>
                    <a:ext uri="{FF2B5EF4-FFF2-40B4-BE49-F238E27FC236}">
                      <a16:creationId xmlns:a16="http://schemas.microsoft.com/office/drawing/2014/main" id="{30A6967B-522F-4A8E-9943-56F1EB0E9FFB}"/>
                    </a:ext>
                  </a:extLst>
                </p14:cNvPr>
                <p14:cNvContentPartPr/>
                <p14:nvPr/>
              </p14:nvContentPartPr>
              <p14:xfrm>
                <a:off x="7759761" y="4020573"/>
                <a:ext cx="322200" cy="415080"/>
              </p14:xfrm>
            </p:contentPart>
          </mc:Choice>
          <mc:Fallback xmlns="">
            <p:pic>
              <p:nvPicPr>
                <p:cNvPr id="30" name="Ink 29">
                  <a:extLst>
                    <a:ext uri="{FF2B5EF4-FFF2-40B4-BE49-F238E27FC236}">
                      <a16:creationId xmlns:a16="http://schemas.microsoft.com/office/drawing/2014/main" id="{30A6967B-522F-4A8E-9943-56F1EB0E9FFB}"/>
                    </a:ext>
                  </a:extLst>
                </p:cNvPr>
                <p:cNvPicPr/>
                <p:nvPr/>
              </p:nvPicPr>
              <p:blipFill>
                <a:blip r:embed="rId45"/>
                <a:stretch>
                  <a:fillRect/>
                </a:stretch>
              </p:blipFill>
              <p:spPr>
                <a:xfrm>
                  <a:off x="7741761" y="4002573"/>
                  <a:ext cx="357840" cy="45072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7" name="Ink 36">
                  <a:extLst>
                    <a:ext uri="{FF2B5EF4-FFF2-40B4-BE49-F238E27FC236}">
                      <a16:creationId xmlns:a16="http://schemas.microsoft.com/office/drawing/2014/main" id="{882CEBC9-6C06-4173-8B91-5F6CE0DC23BA}"/>
                    </a:ext>
                  </a:extLst>
                </p14:cNvPr>
                <p14:cNvContentPartPr/>
                <p14:nvPr/>
              </p14:nvContentPartPr>
              <p14:xfrm>
                <a:off x="7489041" y="3813933"/>
                <a:ext cx="858600" cy="749520"/>
              </p14:xfrm>
            </p:contentPart>
          </mc:Choice>
          <mc:Fallback xmlns="">
            <p:pic>
              <p:nvPicPr>
                <p:cNvPr id="37" name="Ink 36">
                  <a:extLst>
                    <a:ext uri="{FF2B5EF4-FFF2-40B4-BE49-F238E27FC236}">
                      <a16:creationId xmlns:a16="http://schemas.microsoft.com/office/drawing/2014/main" id="{882CEBC9-6C06-4173-8B91-5F6CE0DC23BA}"/>
                    </a:ext>
                  </a:extLst>
                </p:cNvPr>
                <p:cNvPicPr/>
                <p:nvPr/>
              </p:nvPicPr>
              <p:blipFill>
                <a:blip r:embed="rId47"/>
                <a:stretch>
                  <a:fillRect/>
                </a:stretch>
              </p:blipFill>
              <p:spPr>
                <a:xfrm>
                  <a:off x="7471041" y="3795933"/>
                  <a:ext cx="894240" cy="7851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8">
            <p14:nvContentPartPr>
              <p14:cNvPr id="52" name="Ink 51">
                <a:extLst>
                  <a:ext uri="{FF2B5EF4-FFF2-40B4-BE49-F238E27FC236}">
                    <a16:creationId xmlns:a16="http://schemas.microsoft.com/office/drawing/2014/main" id="{A8805C58-6A78-4ACD-99DA-365C03DBF63E}"/>
                  </a:ext>
                </a:extLst>
              </p14:cNvPr>
              <p14:cNvContentPartPr/>
              <p14:nvPr/>
            </p14:nvContentPartPr>
            <p14:xfrm>
              <a:off x="6056601" y="973173"/>
              <a:ext cx="168840" cy="382320"/>
            </p14:xfrm>
          </p:contentPart>
        </mc:Choice>
        <mc:Fallback xmlns="">
          <p:pic>
            <p:nvPicPr>
              <p:cNvPr id="52" name="Ink 51">
                <a:extLst>
                  <a:ext uri="{FF2B5EF4-FFF2-40B4-BE49-F238E27FC236}">
                    <a16:creationId xmlns:a16="http://schemas.microsoft.com/office/drawing/2014/main" id="{A8805C58-6A78-4ACD-99DA-365C03DBF63E}"/>
                  </a:ext>
                </a:extLst>
              </p:cNvPr>
              <p:cNvPicPr/>
              <p:nvPr/>
            </p:nvPicPr>
            <p:blipFill>
              <a:blip r:embed="rId49"/>
              <a:stretch>
                <a:fillRect/>
              </a:stretch>
            </p:blipFill>
            <p:spPr>
              <a:xfrm>
                <a:off x="6038601" y="955173"/>
                <a:ext cx="204480" cy="41796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3" name="Ink 52">
                <a:extLst>
                  <a:ext uri="{FF2B5EF4-FFF2-40B4-BE49-F238E27FC236}">
                    <a16:creationId xmlns:a16="http://schemas.microsoft.com/office/drawing/2014/main" id="{903A3CD1-4C26-4BB2-BF42-0F71E1D697CF}"/>
                  </a:ext>
                </a:extLst>
              </p14:cNvPr>
              <p14:cNvContentPartPr/>
              <p14:nvPr/>
            </p14:nvContentPartPr>
            <p14:xfrm>
              <a:off x="5818641" y="825213"/>
              <a:ext cx="702000" cy="641520"/>
            </p14:xfrm>
          </p:contentPart>
        </mc:Choice>
        <mc:Fallback xmlns="">
          <p:pic>
            <p:nvPicPr>
              <p:cNvPr id="53" name="Ink 52">
                <a:extLst>
                  <a:ext uri="{FF2B5EF4-FFF2-40B4-BE49-F238E27FC236}">
                    <a16:creationId xmlns:a16="http://schemas.microsoft.com/office/drawing/2014/main" id="{903A3CD1-4C26-4BB2-BF42-0F71E1D697CF}"/>
                  </a:ext>
                </a:extLst>
              </p:cNvPr>
              <p:cNvPicPr/>
              <p:nvPr/>
            </p:nvPicPr>
            <p:blipFill>
              <a:blip r:embed="rId51"/>
              <a:stretch>
                <a:fillRect/>
              </a:stretch>
            </p:blipFill>
            <p:spPr>
              <a:xfrm>
                <a:off x="5800632" y="807213"/>
                <a:ext cx="737658" cy="677160"/>
              </a:xfrm>
              <a:prstGeom prst="rect">
                <a:avLst/>
              </a:prstGeom>
            </p:spPr>
          </p:pic>
        </mc:Fallback>
      </mc:AlternateContent>
      <p:sp>
        <p:nvSpPr>
          <p:cNvPr id="54" name="TextBox 53">
            <a:extLst>
              <a:ext uri="{FF2B5EF4-FFF2-40B4-BE49-F238E27FC236}">
                <a16:creationId xmlns:a16="http://schemas.microsoft.com/office/drawing/2014/main" id="{375B0FA2-4689-49FF-A6C6-4FC5F5B8EEA2}"/>
              </a:ext>
            </a:extLst>
          </p:cNvPr>
          <p:cNvSpPr txBox="1"/>
          <p:nvPr/>
        </p:nvSpPr>
        <p:spPr>
          <a:xfrm>
            <a:off x="471949" y="293134"/>
            <a:ext cx="4883591" cy="2554545"/>
          </a:xfrm>
          <a:prstGeom prst="rect">
            <a:avLst/>
          </a:prstGeom>
          <a:noFill/>
        </p:spPr>
        <p:txBody>
          <a:bodyPr wrap="square" rtlCol="0">
            <a:spAutoFit/>
          </a:bodyPr>
          <a:lstStyle/>
          <a:p>
            <a:pPr defTabSz="914446">
              <a:defRPr/>
            </a:pPr>
            <a:r>
              <a:rPr lang="en-GB" sz="3200" b="1" dirty="0">
                <a:solidFill>
                  <a:prstClr val="white"/>
                </a:solidFill>
                <a:latin typeface="Univers Condensed" panose="020B0506020202050204" pitchFamily="34" charset="0"/>
              </a:rPr>
              <a:t>1 = Stakeholder perspective</a:t>
            </a:r>
          </a:p>
          <a:p>
            <a:pPr defTabSz="914446">
              <a:defRPr/>
            </a:pPr>
            <a:endParaRPr lang="en-GB" sz="3200" b="1" dirty="0">
              <a:solidFill>
                <a:prstClr val="white"/>
              </a:solidFill>
              <a:latin typeface="Univers Condensed" panose="020B0506020202050204" pitchFamily="34" charset="0"/>
            </a:endParaRPr>
          </a:p>
          <a:p>
            <a:pPr defTabSz="914446">
              <a:defRPr/>
            </a:pPr>
            <a:r>
              <a:rPr lang="en-GB" sz="3200" b="1" dirty="0">
                <a:solidFill>
                  <a:prstClr val="white"/>
                </a:solidFill>
                <a:latin typeface="Univers Condensed" panose="020B0506020202050204" pitchFamily="34" charset="0"/>
              </a:rPr>
              <a:t>2 = People perspective</a:t>
            </a:r>
          </a:p>
          <a:p>
            <a:pPr defTabSz="914446">
              <a:defRPr/>
            </a:pPr>
            <a:endParaRPr lang="en-GB" sz="3200" b="1" dirty="0">
              <a:solidFill>
                <a:prstClr val="white"/>
              </a:solidFill>
              <a:latin typeface="Univers Condensed" panose="020B0506020202050204" pitchFamily="34" charset="0"/>
            </a:endParaRPr>
          </a:p>
          <a:p>
            <a:pPr defTabSz="914446">
              <a:defRPr/>
            </a:pPr>
            <a:r>
              <a:rPr lang="en-GB" sz="3200" b="1" dirty="0">
                <a:solidFill>
                  <a:prstClr val="white"/>
                </a:solidFill>
                <a:latin typeface="Univers Condensed" panose="020B0506020202050204" pitchFamily="34" charset="0"/>
              </a:rPr>
              <a:t>3 = Library perspective</a:t>
            </a:r>
          </a:p>
        </p:txBody>
      </p:sp>
    </p:spTree>
    <p:extLst>
      <p:ext uri="{BB962C8B-B14F-4D97-AF65-F5344CB8AC3E}">
        <p14:creationId xmlns:p14="http://schemas.microsoft.com/office/powerpoint/2010/main" val="24290712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100" y="6430164"/>
            <a:ext cx="1646669" cy="307777"/>
          </a:xfrm>
          <a:prstGeom prst="rect">
            <a:avLst/>
          </a:prstGeom>
          <a:noFill/>
        </p:spPr>
        <p:txBody>
          <a:bodyPr wrap="square" rtlCol="0">
            <a:spAutoFit/>
          </a:bodyPr>
          <a:lstStyle/>
          <a:p>
            <a:pPr defTabSz="914446">
              <a:defRPr/>
            </a:pPr>
            <a:r>
              <a:rPr lang="lv-LV" sz="1400" dirty="0">
                <a:solidFill>
                  <a:prstClr val="white"/>
                </a:solidFill>
                <a:latin typeface="Univers Condensed Light" panose="020B0306020202040204" pitchFamily="34" charset="0"/>
              </a:rPr>
              <a:t>Photo:</a:t>
            </a:r>
            <a:r>
              <a:rPr lang="en-GB" sz="1400" dirty="0">
                <a:solidFill>
                  <a:prstClr val="white"/>
                </a:solidFill>
                <a:latin typeface="Univers Condensed Light" panose="020B0306020202040204" pitchFamily="34" charset="0"/>
              </a:rPr>
              <a:t> </a:t>
            </a:r>
            <a:r>
              <a:rPr lang="lv-LV" sz="1400" dirty="0">
                <a:solidFill>
                  <a:prstClr val="white"/>
                </a:solidFill>
                <a:latin typeface="Univers Condensed Light" panose="020B0306020202040204" pitchFamily="34" charset="0"/>
              </a:rPr>
              <a:t>bit.ly/3AsNVIU</a:t>
            </a:r>
            <a:endParaRPr lang="en-GB" sz="1400" dirty="0">
              <a:solidFill>
                <a:prstClr val="white"/>
              </a:solidFill>
              <a:latin typeface="Univers Condensed Light" panose="020B0306020202040204" pitchFamily="34" charset="0"/>
            </a:endParaRPr>
          </a:p>
        </p:txBody>
      </p:sp>
      <p:sp>
        <p:nvSpPr>
          <p:cNvPr id="18" name="Rectangle: Rounded Corners 17">
            <a:extLst>
              <a:ext uri="{FF2B5EF4-FFF2-40B4-BE49-F238E27FC236}">
                <a16:creationId xmlns:a16="http://schemas.microsoft.com/office/drawing/2014/main" id="{D9AAB8F9-E08B-4A10-9891-4BA1C3837720}"/>
              </a:ext>
            </a:extLst>
          </p:cNvPr>
          <p:cNvSpPr/>
          <p:nvPr/>
        </p:nvSpPr>
        <p:spPr>
          <a:xfrm>
            <a:off x="5199261" y="3383544"/>
            <a:ext cx="214866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Resources: staff, time, money</a:t>
            </a: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9592004" y="4504240"/>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Number of trained people; kg of trash removed</a:t>
            </a:r>
            <a:endParaRPr lang="en-GB" sz="2000" dirty="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10166556" y="2712418"/>
            <a:ext cx="179348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People who see benefit in recycling</a:t>
            </a:r>
            <a:endParaRPr lang="en-GB" sz="2000" dirty="0">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8588841" y="1042752"/>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Improved recycling rates</a:t>
            </a:r>
            <a:endParaRPr lang="en-GB" dirty="0">
              <a:solidFill>
                <a:prstClr val="black">
                  <a:lumMod val="85000"/>
                  <a:lumOff val="15000"/>
                </a:prstClr>
              </a:solidFill>
              <a:latin typeface="Univers Condensed" panose="020B0506020202050204" pitchFamily="34" charset="0"/>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5968054" y="1744274"/>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Contamination on the beach</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6838701" y="5113726"/>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Training to recycle; Event on the beach</a:t>
            </a:r>
            <a:endParaRPr lang="en-GB" sz="2000" dirty="0">
              <a:solidFill>
                <a:prstClr val="black">
                  <a:lumMod val="85000"/>
                  <a:lumOff val="15000"/>
                </a:prstClr>
              </a:solidFill>
              <a:latin typeface="Univers Condensed" panose="020B0506020202050204" pitchFamily="34" charset="0"/>
            </a:endParaRPr>
          </a:p>
        </p:txBody>
      </p:sp>
      <p:grpSp>
        <p:nvGrpSpPr>
          <p:cNvPr id="32" name="Group 31">
            <a:extLst>
              <a:ext uri="{FF2B5EF4-FFF2-40B4-BE49-F238E27FC236}">
                <a16:creationId xmlns:a16="http://schemas.microsoft.com/office/drawing/2014/main" id="{42086C68-4E56-47B2-97C7-2CA8A5299F47}"/>
              </a:ext>
            </a:extLst>
          </p:cNvPr>
          <p:cNvGrpSpPr/>
          <p:nvPr/>
        </p:nvGrpSpPr>
        <p:grpSpPr>
          <a:xfrm>
            <a:off x="6174321" y="4237293"/>
            <a:ext cx="694080" cy="1032840"/>
            <a:chOff x="6174321" y="4237293"/>
            <a:chExt cx="694080" cy="1032840"/>
          </a:xfrm>
        </p:grpSpPr>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279EFEE4-7F08-4077-AE1E-8F6B3D833103}"/>
                    </a:ext>
                  </a:extLst>
                </p14:cNvPr>
                <p14:cNvContentPartPr/>
                <p14:nvPr/>
              </p14:nvContentPartPr>
              <p14:xfrm>
                <a:off x="6174321" y="4237293"/>
                <a:ext cx="628200" cy="954360"/>
              </p14:xfrm>
            </p:contentPart>
          </mc:Choice>
          <mc:Fallback xmlns="">
            <p:pic>
              <p:nvPicPr>
                <p:cNvPr id="16" name="Ink 15">
                  <a:extLst>
                    <a:ext uri="{FF2B5EF4-FFF2-40B4-BE49-F238E27FC236}">
                      <a16:creationId xmlns:a16="http://schemas.microsoft.com/office/drawing/2014/main" id="{279EFEE4-7F08-4077-AE1E-8F6B3D833103}"/>
                    </a:ext>
                  </a:extLst>
                </p:cNvPr>
                <p:cNvPicPr/>
                <p:nvPr/>
              </p:nvPicPr>
              <p:blipFill>
                <a:blip r:embed="rId5"/>
                <a:stretch>
                  <a:fillRect/>
                </a:stretch>
              </p:blipFill>
              <p:spPr>
                <a:xfrm>
                  <a:off x="6138321" y="4201293"/>
                  <a:ext cx="699840" cy="102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1" name="Ink 30">
                  <a:extLst>
                    <a:ext uri="{FF2B5EF4-FFF2-40B4-BE49-F238E27FC236}">
                      <a16:creationId xmlns:a16="http://schemas.microsoft.com/office/drawing/2014/main" id="{6225AE45-E8CD-40A9-8CDE-0521DB5860C5}"/>
                    </a:ext>
                  </a:extLst>
                </p14:cNvPr>
                <p14:cNvContentPartPr/>
                <p14:nvPr/>
              </p14:nvContentPartPr>
              <p14:xfrm>
                <a:off x="6736281" y="5023893"/>
                <a:ext cx="132120" cy="246240"/>
              </p14:xfrm>
            </p:contentPart>
          </mc:Choice>
          <mc:Fallback xmlns="">
            <p:pic>
              <p:nvPicPr>
                <p:cNvPr id="31" name="Ink 30">
                  <a:extLst>
                    <a:ext uri="{FF2B5EF4-FFF2-40B4-BE49-F238E27FC236}">
                      <a16:creationId xmlns:a16="http://schemas.microsoft.com/office/drawing/2014/main" id="{6225AE45-E8CD-40A9-8CDE-0521DB5860C5}"/>
                    </a:ext>
                  </a:extLst>
                </p:cNvPr>
                <p:cNvPicPr/>
                <p:nvPr/>
              </p:nvPicPr>
              <p:blipFill>
                <a:blip r:embed="rId7"/>
                <a:stretch>
                  <a:fillRect/>
                </a:stretch>
              </p:blipFill>
              <p:spPr>
                <a:xfrm>
                  <a:off x="6700281" y="4987946"/>
                  <a:ext cx="203760" cy="317775"/>
                </a:xfrm>
                <a:prstGeom prst="rect">
                  <a:avLst/>
                </a:prstGeom>
              </p:spPr>
            </p:pic>
          </mc:Fallback>
        </mc:AlternateContent>
      </p:grpSp>
      <p:grpSp>
        <p:nvGrpSpPr>
          <p:cNvPr id="36" name="Group 35">
            <a:extLst>
              <a:ext uri="{FF2B5EF4-FFF2-40B4-BE49-F238E27FC236}">
                <a16:creationId xmlns:a16="http://schemas.microsoft.com/office/drawing/2014/main" id="{70B7464D-E31C-43D6-A5D6-D5F5ECD3CD4C}"/>
              </a:ext>
            </a:extLst>
          </p:cNvPr>
          <p:cNvGrpSpPr/>
          <p:nvPr/>
        </p:nvGrpSpPr>
        <p:grpSpPr>
          <a:xfrm>
            <a:off x="8661921" y="5279493"/>
            <a:ext cx="1068480" cy="405720"/>
            <a:chOff x="8661921" y="5279493"/>
            <a:chExt cx="1068480" cy="405720"/>
          </a:xfrm>
        </p:grpSpPr>
        <mc:AlternateContent xmlns:mc="http://schemas.openxmlformats.org/markup-compatibility/2006" xmlns:p14="http://schemas.microsoft.com/office/powerpoint/2010/main">
          <mc:Choice Requires="p14">
            <p:contentPart p14:bwMode="auto" r:id="rId8">
              <p14:nvContentPartPr>
                <p14:cNvPr id="33" name="Ink 32">
                  <a:extLst>
                    <a:ext uri="{FF2B5EF4-FFF2-40B4-BE49-F238E27FC236}">
                      <a16:creationId xmlns:a16="http://schemas.microsoft.com/office/drawing/2014/main" id="{002699D3-41FD-41B0-A9A1-FB5BAB689428}"/>
                    </a:ext>
                  </a:extLst>
                </p14:cNvPr>
                <p14:cNvContentPartPr/>
                <p14:nvPr/>
              </p14:nvContentPartPr>
              <p14:xfrm>
                <a:off x="8661921" y="5387493"/>
                <a:ext cx="980640" cy="297720"/>
              </p14:xfrm>
            </p:contentPart>
          </mc:Choice>
          <mc:Fallback xmlns="">
            <p:pic>
              <p:nvPicPr>
                <p:cNvPr id="33" name="Ink 32">
                  <a:extLst>
                    <a:ext uri="{FF2B5EF4-FFF2-40B4-BE49-F238E27FC236}">
                      <a16:creationId xmlns:a16="http://schemas.microsoft.com/office/drawing/2014/main" id="{002699D3-41FD-41B0-A9A1-FB5BAB689428}"/>
                    </a:ext>
                  </a:extLst>
                </p:cNvPr>
                <p:cNvPicPr/>
                <p:nvPr/>
              </p:nvPicPr>
              <p:blipFill>
                <a:blip r:embed="rId9"/>
                <a:stretch>
                  <a:fillRect/>
                </a:stretch>
              </p:blipFill>
              <p:spPr>
                <a:xfrm>
                  <a:off x="8625921" y="5351493"/>
                  <a:ext cx="105228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4" name="Ink 33">
                  <a:extLst>
                    <a:ext uri="{FF2B5EF4-FFF2-40B4-BE49-F238E27FC236}">
                      <a16:creationId xmlns:a16="http://schemas.microsoft.com/office/drawing/2014/main" id="{6560E6A5-D37F-4116-ACA2-71B95FEFD57A}"/>
                    </a:ext>
                  </a:extLst>
                </p14:cNvPr>
                <p14:cNvContentPartPr/>
                <p14:nvPr/>
              </p14:nvContentPartPr>
              <p14:xfrm>
                <a:off x="9470841" y="5279493"/>
                <a:ext cx="184320" cy="57600"/>
              </p14:xfrm>
            </p:contentPart>
          </mc:Choice>
          <mc:Fallback xmlns="">
            <p:pic>
              <p:nvPicPr>
                <p:cNvPr id="34" name="Ink 33">
                  <a:extLst>
                    <a:ext uri="{FF2B5EF4-FFF2-40B4-BE49-F238E27FC236}">
                      <a16:creationId xmlns:a16="http://schemas.microsoft.com/office/drawing/2014/main" id="{6560E6A5-D37F-4116-ACA2-71B95FEFD57A}"/>
                    </a:ext>
                  </a:extLst>
                </p:cNvPr>
                <p:cNvPicPr/>
                <p:nvPr/>
              </p:nvPicPr>
              <p:blipFill>
                <a:blip r:embed="rId11"/>
                <a:stretch>
                  <a:fillRect/>
                </a:stretch>
              </p:blipFill>
              <p:spPr>
                <a:xfrm>
                  <a:off x="9434771" y="5243717"/>
                  <a:ext cx="256100" cy="12879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5" name="Ink 34">
                  <a:extLst>
                    <a:ext uri="{FF2B5EF4-FFF2-40B4-BE49-F238E27FC236}">
                      <a16:creationId xmlns:a16="http://schemas.microsoft.com/office/drawing/2014/main" id="{08AD91D4-AD2E-427C-B7DF-86524EAA4A13}"/>
                    </a:ext>
                  </a:extLst>
                </p14:cNvPr>
                <p14:cNvContentPartPr/>
                <p14:nvPr/>
              </p14:nvContentPartPr>
              <p14:xfrm>
                <a:off x="9625281" y="5279493"/>
                <a:ext cx="105120" cy="197280"/>
              </p14:xfrm>
            </p:contentPart>
          </mc:Choice>
          <mc:Fallback xmlns="">
            <p:pic>
              <p:nvPicPr>
                <p:cNvPr id="35" name="Ink 34">
                  <a:extLst>
                    <a:ext uri="{FF2B5EF4-FFF2-40B4-BE49-F238E27FC236}">
                      <a16:creationId xmlns:a16="http://schemas.microsoft.com/office/drawing/2014/main" id="{08AD91D4-AD2E-427C-B7DF-86524EAA4A13}"/>
                    </a:ext>
                  </a:extLst>
                </p:cNvPr>
                <p:cNvPicPr/>
                <p:nvPr/>
              </p:nvPicPr>
              <p:blipFill>
                <a:blip r:embed="rId13"/>
                <a:stretch>
                  <a:fillRect/>
                </a:stretch>
              </p:blipFill>
              <p:spPr>
                <a:xfrm>
                  <a:off x="9589281" y="5243493"/>
                  <a:ext cx="176760" cy="268920"/>
                </a:xfrm>
                <a:prstGeom prst="rect">
                  <a:avLst/>
                </a:prstGeom>
              </p:spPr>
            </p:pic>
          </mc:Fallback>
        </mc:AlternateContent>
      </p:grpSp>
      <p:grpSp>
        <p:nvGrpSpPr>
          <p:cNvPr id="42" name="Group 41">
            <a:extLst>
              <a:ext uri="{FF2B5EF4-FFF2-40B4-BE49-F238E27FC236}">
                <a16:creationId xmlns:a16="http://schemas.microsoft.com/office/drawing/2014/main" id="{17F92BCF-1961-4897-A372-22C21CC993E7}"/>
              </a:ext>
            </a:extLst>
          </p:cNvPr>
          <p:cNvGrpSpPr/>
          <p:nvPr/>
        </p:nvGrpSpPr>
        <p:grpSpPr>
          <a:xfrm>
            <a:off x="10589001" y="3489933"/>
            <a:ext cx="720000" cy="964080"/>
            <a:chOff x="10589001" y="3489933"/>
            <a:chExt cx="720000" cy="964080"/>
          </a:xfrm>
        </p:grpSpPr>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48618628-0282-48FE-921B-300E0FDD5F66}"/>
                    </a:ext>
                  </a:extLst>
                </p14:cNvPr>
                <p14:cNvContentPartPr/>
                <p14:nvPr/>
              </p14:nvContentPartPr>
              <p14:xfrm>
                <a:off x="10589001" y="3572373"/>
                <a:ext cx="594360" cy="881640"/>
              </p14:xfrm>
            </p:contentPart>
          </mc:Choice>
          <mc:Fallback xmlns="">
            <p:pic>
              <p:nvPicPr>
                <p:cNvPr id="39" name="Ink 38">
                  <a:extLst>
                    <a:ext uri="{FF2B5EF4-FFF2-40B4-BE49-F238E27FC236}">
                      <a16:creationId xmlns:a16="http://schemas.microsoft.com/office/drawing/2014/main" id="{48618628-0282-48FE-921B-300E0FDD5F66}"/>
                    </a:ext>
                  </a:extLst>
                </p:cNvPr>
                <p:cNvPicPr/>
                <p:nvPr/>
              </p:nvPicPr>
              <p:blipFill>
                <a:blip r:embed="rId15"/>
                <a:stretch>
                  <a:fillRect/>
                </a:stretch>
              </p:blipFill>
              <p:spPr>
                <a:xfrm>
                  <a:off x="10552979" y="3536388"/>
                  <a:ext cx="666043" cy="95325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68376ED-35AE-4240-B596-FA6534864020}"/>
                    </a:ext>
                  </a:extLst>
                </p14:cNvPr>
                <p14:cNvContentPartPr/>
                <p14:nvPr/>
              </p14:nvContentPartPr>
              <p14:xfrm>
                <a:off x="11086881" y="3519453"/>
                <a:ext cx="92520" cy="127800"/>
              </p14:xfrm>
            </p:contentPart>
          </mc:Choice>
          <mc:Fallback xmlns="">
            <p:pic>
              <p:nvPicPr>
                <p:cNvPr id="40" name="Ink 39">
                  <a:extLst>
                    <a:ext uri="{FF2B5EF4-FFF2-40B4-BE49-F238E27FC236}">
                      <a16:creationId xmlns:a16="http://schemas.microsoft.com/office/drawing/2014/main" id="{F68376ED-35AE-4240-B596-FA6534864020}"/>
                    </a:ext>
                  </a:extLst>
                </p:cNvPr>
                <p:cNvPicPr/>
                <p:nvPr/>
              </p:nvPicPr>
              <p:blipFill>
                <a:blip r:embed="rId17"/>
                <a:stretch>
                  <a:fillRect/>
                </a:stretch>
              </p:blipFill>
              <p:spPr>
                <a:xfrm>
                  <a:off x="11050881" y="3483453"/>
                  <a:ext cx="16416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1" name="Ink 40">
                  <a:extLst>
                    <a:ext uri="{FF2B5EF4-FFF2-40B4-BE49-F238E27FC236}">
                      <a16:creationId xmlns:a16="http://schemas.microsoft.com/office/drawing/2014/main" id="{A9111AAA-1845-45CA-8730-371591CADFD9}"/>
                    </a:ext>
                  </a:extLst>
                </p14:cNvPr>
                <p14:cNvContentPartPr/>
                <p14:nvPr/>
              </p14:nvContentPartPr>
              <p14:xfrm>
                <a:off x="11178681" y="3489933"/>
                <a:ext cx="130320" cy="117720"/>
              </p14:xfrm>
            </p:contentPart>
          </mc:Choice>
          <mc:Fallback xmlns="">
            <p:pic>
              <p:nvPicPr>
                <p:cNvPr id="41" name="Ink 40">
                  <a:extLst>
                    <a:ext uri="{FF2B5EF4-FFF2-40B4-BE49-F238E27FC236}">
                      <a16:creationId xmlns:a16="http://schemas.microsoft.com/office/drawing/2014/main" id="{A9111AAA-1845-45CA-8730-371591CADFD9}"/>
                    </a:ext>
                  </a:extLst>
                </p:cNvPr>
                <p:cNvPicPr/>
                <p:nvPr/>
              </p:nvPicPr>
              <p:blipFill>
                <a:blip r:embed="rId19"/>
                <a:stretch>
                  <a:fillRect/>
                </a:stretch>
              </p:blipFill>
              <p:spPr>
                <a:xfrm>
                  <a:off x="11142681" y="3453823"/>
                  <a:ext cx="201960" cy="189580"/>
                </a:xfrm>
                <a:prstGeom prst="rect">
                  <a:avLst/>
                </a:prstGeom>
              </p:spPr>
            </p:pic>
          </mc:Fallback>
        </mc:AlternateContent>
      </p:grpSp>
      <p:grpSp>
        <p:nvGrpSpPr>
          <p:cNvPr id="45" name="Group 44">
            <a:extLst>
              <a:ext uri="{FF2B5EF4-FFF2-40B4-BE49-F238E27FC236}">
                <a16:creationId xmlns:a16="http://schemas.microsoft.com/office/drawing/2014/main" id="{B4D7882A-A7D0-4EAE-8058-AB27553EFEA4}"/>
              </a:ext>
            </a:extLst>
          </p:cNvPr>
          <p:cNvGrpSpPr/>
          <p:nvPr/>
        </p:nvGrpSpPr>
        <p:grpSpPr>
          <a:xfrm>
            <a:off x="10404321" y="1297533"/>
            <a:ext cx="824760" cy="1377000"/>
            <a:chOff x="10404321" y="1297533"/>
            <a:chExt cx="824760" cy="1377000"/>
          </a:xfrm>
        </p:grpSpPr>
        <mc:AlternateContent xmlns:mc="http://schemas.openxmlformats.org/markup-compatibility/2006" xmlns:p14="http://schemas.microsoft.com/office/powerpoint/2010/main">
          <mc:Choice Requires="p14">
            <p:contentPart p14:bwMode="auto" r:id="rId20">
              <p14:nvContentPartPr>
                <p14:cNvPr id="43" name="Ink 42">
                  <a:extLst>
                    <a:ext uri="{FF2B5EF4-FFF2-40B4-BE49-F238E27FC236}">
                      <a16:creationId xmlns:a16="http://schemas.microsoft.com/office/drawing/2014/main" id="{5DF12A2E-4253-41E9-91C1-77E142177538}"/>
                    </a:ext>
                  </a:extLst>
                </p14:cNvPr>
                <p14:cNvContentPartPr/>
                <p14:nvPr/>
              </p14:nvContentPartPr>
              <p14:xfrm>
                <a:off x="10433121" y="1454493"/>
                <a:ext cx="795960" cy="1220040"/>
              </p14:xfrm>
            </p:contentPart>
          </mc:Choice>
          <mc:Fallback xmlns="">
            <p:pic>
              <p:nvPicPr>
                <p:cNvPr id="43" name="Ink 42">
                  <a:extLst>
                    <a:ext uri="{FF2B5EF4-FFF2-40B4-BE49-F238E27FC236}">
                      <a16:creationId xmlns:a16="http://schemas.microsoft.com/office/drawing/2014/main" id="{5DF12A2E-4253-41E9-91C1-77E142177538}"/>
                    </a:ext>
                  </a:extLst>
                </p:cNvPr>
                <p:cNvPicPr/>
                <p:nvPr/>
              </p:nvPicPr>
              <p:blipFill>
                <a:blip r:embed="rId21"/>
                <a:stretch>
                  <a:fillRect/>
                </a:stretch>
              </p:blipFill>
              <p:spPr>
                <a:xfrm>
                  <a:off x="10397121" y="1418482"/>
                  <a:ext cx="867600" cy="1291701"/>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4" name="Ink 43">
                  <a:extLst>
                    <a:ext uri="{FF2B5EF4-FFF2-40B4-BE49-F238E27FC236}">
                      <a16:creationId xmlns:a16="http://schemas.microsoft.com/office/drawing/2014/main" id="{8D301EE9-94B0-445E-A5A1-64F3CF890E8A}"/>
                    </a:ext>
                  </a:extLst>
                </p14:cNvPr>
                <p14:cNvContentPartPr/>
                <p14:nvPr/>
              </p14:nvContentPartPr>
              <p14:xfrm>
                <a:off x="10404321" y="1297533"/>
                <a:ext cx="128160" cy="320400"/>
              </p14:xfrm>
            </p:contentPart>
          </mc:Choice>
          <mc:Fallback xmlns="">
            <p:pic>
              <p:nvPicPr>
                <p:cNvPr id="44" name="Ink 43">
                  <a:extLst>
                    <a:ext uri="{FF2B5EF4-FFF2-40B4-BE49-F238E27FC236}">
                      <a16:creationId xmlns:a16="http://schemas.microsoft.com/office/drawing/2014/main" id="{8D301EE9-94B0-445E-A5A1-64F3CF890E8A}"/>
                    </a:ext>
                  </a:extLst>
                </p:cNvPr>
                <p:cNvPicPr/>
                <p:nvPr/>
              </p:nvPicPr>
              <p:blipFill>
                <a:blip r:embed="rId23"/>
                <a:stretch>
                  <a:fillRect/>
                </a:stretch>
              </p:blipFill>
              <p:spPr>
                <a:xfrm>
                  <a:off x="10368321" y="1261533"/>
                  <a:ext cx="199800" cy="392040"/>
                </a:xfrm>
                <a:prstGeom prst="rect">
                  <a:avLst/>
                </a:prstGeom>
              </p:spPr>
            </p:pic>
          </mc:Fallback>
        </mc:AlternateContent>
      </p:grpSp>
      <p:grpSp>
        <p:nvGrpSpPr>
          <p:cNvPr id="49" name="Group 48">
            <a:extLst>
              <a:ext uri="{FF2B5EF4-FFF2-40B4-BE49-F238E27FC236}">
                <a16:creationId xmlns:a16="http://schemas.microsoft.com/office/drawing/2014/main" id="{B79D3C8B-25FE-40CE-B4F4-E5BC8C489738}"/>
              </a:ext>
            </a:extLst>
          </p:cNvPr>
          <p:cNvGrpSpPr/>
          <p:nvPr/>
        </p:nvGrpSpPr>
        <p:grpSpPr>
          <a:xfrm>
            <a:off x="7156761" y="1189533"/>
            <a:ext cx="1397520" cy="465840"/>
            <a:chOff x="7156761" y="1189533"/>
            <a:chExt cx="1397520" cy="465840"/>
          </a:xfrm>
        </p:grpSpPr>
        <mc:AlternateContent xmlns:mc="http://schemas.openxmlformats.org/markup-compatibility/2006" xmlns:p14="http://schemas.microsoft.com/office/powerpoint/2010/main">
          <mc:Choice Requires="p14">
            <p:contentPart p14:bwMode="auto" r:id="rId24">
              <p14:nvContentPartPr>
                <p14:cNvPr id="47" name="Ink 46">
                  <a:extLst>
                    <a:ext uri="{FF2B5EF4-FFF2-40B4-BE49-F238E27FC236}">
                      <a16:creationId xmlns:a16="http://schemas.microsoft.com/office/drawing/2014/main" id="{030C8F5B-60B3-4DE0-B177-90366589E45E}"/>
                    </a:ext>
                  </a:extLst>
                </p14:cNvPr>
                <p14:cNvContentPartPr/>
                <p14:nvPr/>
              </p14:nvContentPartPr>
              <p14:xfrm>
                <a:off x="7198521" y="1189533"/>
                <a:ext cx="1355760" cy="431280"/>
              </p14:xfrm>
            </p:contentPart>
          </mc:Choice>
          <mc:Fallback xmlns="">
            <p:pic>
              <p:nvPicPr>
                <p:cNvPr id="47" name="Ink 46">
                  <a:extLst>
                    <a:ext uri="{FF2B5EF4-FFF2-40B4-BE49-F238E27FC236}">
                      <a16:creationId xmlns:a16="http://schemas.microsoft.com/office/drawing/2014/main" id="{030C8F5B-60B3-4DE0-B177-90366589E45E}"/>
                    </a:ext>
                  </a:extLst>
                </p:cNvPr>
                <p:cNvPicPr/>
                <p:nvPr/>
              </p:nvPicPr>
              <p:blipFill>
                <a:blip r:embed="rId25"/>
                <a:stretch>
                  <a:fillRect/>
                </a:stretch>
              </p:blipFill>
              <p:spPr>
                <a:xfrm>
                  <a:off x="7162521" y="1153533"/>
                  <a:ext cx="1427400" cy="5029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8" name="Ink 47">
                  <a:extLst>
                    <a:ext uri="{FF2B5EF4-FFF2-40B4-BE49-F238E27FC236}">
                      <a16:creationId xmlns:a16="http://schemas.microsoft.com/office/drawing/2014/main" id="{7BD00B25-F1E7-4A65-8ED9-292EFD2C5022}"/>
                    </a:ext>
                  </a:extLst>
                </p14:cNvPr>
                <p14:cNvContentPartPr/>
                <p14:nvPr/>
              </p14:nvContentPartPr>
              <p14:xfrm>
                <a:off x="7156761" y="1474653"/>
                <a:ext cx="191160" cy="180720"/>
              </p14:xfrm>
            </p:contentPart>
          </mc:Choice>
          <mc:Fallback xmlns="">
            <p:pic>
              <p:nvPicPr>
                <p:cNvPr id="48" name="Ink 47">
                  <a:extLst>
                    <a:ext uri="{FF2B5EF4-FFF2-40B4-BE49-F238E27FC236}">
                      <a16:creationId xmlns:a16="http://schemas.microsoft.com/office/drawing/2014/main" id="{7BD00B25-F1E7-4A65-8ED9-292EFD2C5022}"/>
                    </a:ext>
                  </a:extLst>
                </p:cNvPr>
                <p:cNvPicPr/>
                <p:nvPr/>
              </p:nvPicPr>
              <p:blipFill>
                <a:blip r:embed="rId27"/>
                <a:stretch>
                  <a:fillRect/>
                </a:stretch>
              </p:blipFill>
              <p:spPr>
                <a:xfrm>
                  <a:off x="7120761" y="1438653"/>
                  <a:ext cx="262800" cy="252360"/>
                </a:xfrm>
                <a:prstGeom prst="rect">
                  <a:avLst/>
                </a:prstGeom>
              </p:spPr>
            </p:pic>
          </mc:Fallback>
        </mc:AlternateContent>
      </p:grpSp>
      <p:grpSp>
        <p:nvGrpSpPr>
          <p:cNvPr id="55" name="Group 54">
            <a:extLst>
              <a:ext uri="{FF2B5EF4-FFF2-40B4-BE49-F238E27FC236}">
                <a16:creationId xmlns:a16="http://schemas.microsoft.com/office/drawing/2014/main" id="{19ED7B61-8ECB-43A6-B8D9-108221133AF3}"/>
              </a:ext>
            </a:extLst>
          </p:cNvPr>
          <p:cNvGrpSpPr/>
          <p:nvPr/>
        </p:nvGrpSpPr>
        <p:grpSpPr>
          <a:xfrm>
            <a:off x="6006921" y="2565813"/>
            <a:ext cx="630000" cy="721800"/>
            <a:chOff x="6006921" y="2565813"/>
            <a:chExt cx="630000" cy="721800"/>
          </a:xfrm>
        </p:grpSpPr>
        <mc:AlternateContent xmlns:mc="http://schemas.openxmlformats.org/markup-compatibility/2006" xmlns:p14="http://schemas.microsoft.com/office/powerpoint/2010/main">
          <mc:Choice Requires="p14">
            <p:contentPart p14:bwMode="auto" r:id="rId28">
              <p14:nvContentPartPr>
                <p14:cNvPr id="50" name="Ink 49">
                  <a:extLst>
                    <a:ext uri="{FF2B5EF4-FFF2-40B4-BE49-F238E27FC236}">
                      <a16:creationId xmlns:a16="http://schemas.microsoft.com/office/drawing/2014/main" id="{737DB677-7270-41B7-A865-2CC5EB85FAF2}"/>
                    </a:ext>
                  </a:extLst>
                </p14:cNvPr>
                <p14:cNvContentPartPr/>
                <p14:nvPr/>
              </p14:nvContentPartPr>
              <p14:xfrm>
                <a:off x="6089361" y="2565813"/>
                <a:ext cx="547560" cy="698760"/>
              </p14:xfrm>
            </p:contentPart>
          </mc:Choice>
          <mc:Fallback xmlns="">
            <p:pic>
              <p:nvPicPr>
                <p:cNvPr id="50" name="Ink 49">
                  <a:extLst>
                    <a:ext uri="{FF2B5EF4-FFF2-40B4-BE49-F238E27FC236}">
                      <a16:creationId xmlns:a16="http://schemas.microsoft.com/office/drawing/2014/main" id="{737DB677-7270-41B7-A865-2CC5EB85FAF2}"/>
                    </a:ext>
                  </a:extLst>
                </p:cNvPr>
                <p:cNvPicPr/>
                <p:nvPr/>
              </p:nvPicPr>
              <p:blipFill>
                <a:blip r:embed="rId29"/>
                <a:stretch>
                  <a:fillRect/>
                </a:stretch>
              </p:blipFill>
              <p:spPr>
                <a:xfrm>
                  <a:off x="6053337" y="2529813"/>
                  <a:ext cx="619247" cy="7704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1" name="Ink 50">
                  <a:extLst>
                    <a:ext uri="{FF2B5EF4-FFF2-40B4-BE49-F238E27FC236}">
                      <a16:creationId xmlns:a16="http://schemas.microsoft.com/office/drawing/2014/main" id="{E5D42C74-E83F-4AFF-93C9-66E905CFFB1D}"/>
                    </a:ext>
                  </a:extLst>
                </p14:cNvPr>
                <p14:cNvContentPartPr/>
                <p14:nvPr/>
              </p14:nvContentPartPr>
              <p14:xfrm>
                <a:off x="6006921" y="3165573"/>
                <a:ext cx="197640" cy="122040"/>
              </p14:xfrm>
            </p:contentPart>
          </mc:Choice>
          <mc:Fallback xmlns="">
            <p:pic>
              <p:nvPicPr>
                <p:cNvPr id="51" name="Ink 50">
                  <a:extLst>
                    <a:ext uri="{FF2B5EF4-FFF2-40B4-BE49-F238E27FC236}">
                      <a16:creationId xmlns:a16="http://schemas.microsoft.com/office/drawing/2014/main" id="{E5D42C74-E83F-4AFF-93C9-66E905CFFB1D}"/>
                    </a:ext>
                  </a:extLst>
                </p:cNvPr>
                <p:cNvPicPr/>
                <p:nvPr/>
              </p:nvPicPr>
              <p:blipFill>
                <a:blip r:embed="rId31"/>
                <a:stretch>
                  <a:fillRect/>
                </a:stretch>
              </p:blipFill>
              <p:spPr>
                <a:xfrm>
                  <a:off x="5970855" y="3129573"/>
                  <a:ext cx="269411" cy="193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2">
            <p14:nvContentPartPr>
              <p14:cNvPr id="7" name="Ink 6">
                <a:extLst>
                  <a:ext uri="{FF2B5EF4-FFF2-40B4-BE49-F238E27FC236}">
                    <a16:creationId xmlns:a16="http://schemas.microsoft.com/office/drawing/2014/main" id="{D82D418C-E044-4864-A1C4-746EE1888335}"/>
                  </a:ext>
                </a:extLst>
              </p14:cNvPr>
              <p14:cNvContentPartPr/>
              <p14:nvPr/>
            </p14:nvContentPartPr>
            <p14:xfrm>
              <a:off x="5246601" y="293133"/>
              <a:ext cx="6100920" cy="2611800"/>
            </p14:xfrm>
          </p:contentPart>
        </mc:Choice>
        <mc:Fallback xmlns="">
          <p:pic>
            <p:nvPicPr>
              <p:cNvPr id="7" name="Ink 6">
                <a:extLst>
                  <a:ext uri="{FF2B5EF4-FFF2-40B4-BE49-F238E27FC236}">
                    <a16:creationId xmlns:a16="http://schemas.microsoft.com/office/drawing/2014/main" id="{D82D418C-E044-4864-A1C4-746EE1888335}"/>
                  </a:ext>
                </a:extLst>
              </p:cNvPr>
              <p:cNvPicPr/>
              <p:nvPr/>
            </p:nvPicPr>
            <p:blipFill>
              <a:blip r:embed="rId33"/>
              <a:stretch>
                <a:fillRect/>
              </a:stretch>
            </p:blipFill>
            <p:spPr>
              <a:xfrm>
                <a:off x="5228601" y="275133"/>
                <a:ext cx="6136560" cy="26474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9" name="Ink 8">
                <a:extLst>
                  <a:ext uri="{FF2B5EF4-FFF2-40B4-BE49-F238E27FC236}">
                    <a16:creationId xmlns:a16="http://schemas.microsoft.com/office/drawing/2014/main" id="{FC69E2A8-84F6-4DC5-9377-CF44DC3D918D}"/>
                  </a:ext>
                </a:extLst>
              </p14:cNvPr>
              <p14:cNvContentPartPr/>
              <p14:nvPr/>
            </p14:nvContentPartPr>
            <p14:xfrm>
              <a:off x="4806681" y="2978733"/>
              <a:ext cx="7151040" cy="3424320"/>
            </p14:xfrm>
          </p:contentPart>
        </mc:Choice>
        <mc:Fallback xmlns="">
          <p:pic>
            <p:nvPicPr>
              <p:cNvPr id="9" name="Ink 8">
                <a:extLst>
                  <a:ext uri="{FF2B5EF4-FFF2-40B4-BE49-F238E27FC236}">
                    <a16:creationId xmlns:a16="http://schemas.microsoft.com/office/drawing/2014/main" id="{FC69E2A8-84F6-4DC5-9377-CF44DC3D918D}"/>
                  </a:ext>
                </a:extLst>
              </p:cNvPr>
              <p:cNvPicPr/>
              <p:nvPr/>
            </p:nvPicPr>
            <p:blipFill>
              <a:blip r:embed="rId35"/>
              <a:stretch>
                <a:fillRect/>
              </a:stretch>
            </p:blipFill>
            <p:spPr>
              <a:xfrm>
                <a:off x="4788681" y="2960733"/>
                <a:ext cx="7186680" cy="345996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2" name="Ink 11">
                <a:extLst>
                  <a:ext uri="{FF2B5EF4-FFF2-40B4-BE49-F238E27FC236}">
                    <a16:creationId xmlns:a16="http://schemas.microsoft.com/office/drawing/2014/main" id="{339BA33E-08F0-421E-9719-881D9681B3C0}"/>
                  </a:ext>
                </a:extLst>
              </p14:cNvPr>
              <p14:cNvContentPartPr/>
              <p14:nvPr/>
            </p14:nvContentPartPr>
            <p14:xfrm>
              <a:off x="9583261" y="2072613"/>
              <a:ext cx="2588400" cy="1812240"/>
            </p14:xfrm>
          </p:contentPart>
        </mc:Choice>
        <mc:Fallback xmlns="">
          <p:pic>
            <p:nvPicPr>
              <p:cNvPr id="12" name="Ink 11">
                <a:extLst>
                  <a:ext uri="{FF2B5EF4-FFF2-40B4-BE49-F238E27FC236}">
                    <a16:creationId xmlns:a16="http://schemas.microsoft.com/office/drawing/2014/main" id="{339BA33E-08F0-421E-9719-881D9681B3C0}"/>
                  </a:ext>
                </a:extLst>
              </p:cNvPr>
              <p:cNvPicPr/>
              <p:nvPr/>
            </p:nvPicPr>
            <p:blipFill>
              <a:blip r:embed="rId37"/>
              <a:stretch>
                <a:fillRect/>
              </a:stretch>
            </p:blipFill>
            <p:spPr>
              <a:xfrm>
                <a:off x="9565261" y="2054609"/>
                <a:ext cx="2624040" cy="1847887"/>
              </a:xfrm>
              <a:prstGeom prst="rect">
                <a:avLst/>
              </a:prstGeom>
            </p:spPr>
          </p:pic>
        </mc:Fallback>
      </mc:AlternateContent>
      <p:grpSp>
        <p:nvGrpSpPr>
          <p:cNvPr id="29" name="Group 28">
            <a:extLst>
              <a:ext uri="{FF2B5EF4-FFF2-40B4-BE49-F238E27FC236}">
                <a16:creationId xmlns:a16="http://schemas.microsoft.com/office/drawing/2014/main" id="{623E66E4-182F-4639-A28D-1241752FF2CD}"/>
              </a:ext>
            </a:extLst>
          </p:cNvPr>
          <p:cNvGrpSpPr/>
          <p:nvPr/>
        </p:nvGrpSpPr>
        <p:grpSpPr>
          <a:xfrm>
            <a:off x="10066281" y="2162253"/>
            <a:ext cx="691560" cy="464400"/>
            <a:chOff x="10066281" y="2162253"/>
            <a:chExt cx="691560" cy="464400"/>
          </a:xfrm>
        </p:grpSpPr>
        <mc:AlternateContent xmlns:mc="http://schemas.openxmlformats.org/markup-compatibility/2006" xmlns:p14="http://schemas.microsoft.com/office/powerpoint/2010/main">
          <mc:Choice Requires="p14">
            <p:contentPart p14:bwMode="auto" r:id="rId38">
              <p14:nvContentPartPr>
                <p14:cNvPr id="24" name="Ink 23">
                  <a:extLst>
                    <a:ext uri="{FF2B5EF4-FFF2-40B4-BE49-F238E27FC236}">
                      <a16:creationId xmlns:a16="http://schemas.microsoft.com/office/drawing/2014/main" id="{03ACC02F-1F3C-4F15-877F-86BF57E9E364}"/>
                    </a:ext>
                  </a:extLst>
                </p14:cNvPr>
                <p14:cNvContentPartPr/>
                <p14:nvPr/>
              </p14:nvContentPartPr>
              <p14:xfrm>
                <a:off x="10221801" y="2229933"/>
                <a:ext cx="290160" cy="278280"/>
              </p14:xfrm>
            </p:contentPart>
          </mc:Choice>
          <mc:Fallback xmlns="">
            <p:pic>
              <p:nvPicPr>
                <p:cNvPr id="24" name="Ink 23">
                  <a:extLst>
                    <a:ext uri="{FF2B5EF4-FFF2-40B4-BE49-F238E27FC236}">
                      <a16:creationId xmlns:a16="http://schemas.microsoft.com/office/drawing/2014/main" id="{03ACC02F-1F3C-4F15-877F-86BF57E9E364}"/>
                    </a:ext>
                  </a:extLst>
                </p:cNvPr>
                <p:cNvPicPr/>
                <p:nvPr/>
              </p:nvPicPr>
              <p:blipFill>
                <a:blip r:embed="rId39"/>
                <a:stretch>
                  <a:fillRect/>
                </a:stretch>
              </p:blipFill>
              <p:spPr>
                <a:xfrm>
                  <a:off x="10203801" y="2211933"/>
                  <a:ext cx="325800" cy="3139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25" name="Ink 24">
                  <a:extLst>
                    <a:ext uri="{FF2B5EF4-FFF2-40B4-BE49-F238E27FC236}">
                      <a16:creationId xmlns:a16="http://schemas.microsoft.com/office/drawing/2014/main" id="{A88812A4-3CA3-48AD-B68C-147C79859A90}"/>
                    </a:ext>
                  </a:extLst>
                </p14:cNvPr>
                <p14:cNvContentPartPr/>
                <p14:nvPr/>
              </p14:nvContentPartPr>
              <p14:xfrm>
                <a:off x="10147641" y="2438013"/>
                <a:ext cx="31320" cy="360"/>
              </p14:xfrm>
            </p:contentPart>
          </mc:Choice>
          <mc:Fallback xmlns="">
            <p:pic>
              <p:nvPicPr>
                <p:cNvPr id="25" name="Ink 24">
                  <a:extLst>
                    <a:ext uri="{FF2B5EF4-FFF2-40B4-BE49-F238E27FC236}">
                      <a16:creationId xmlns:a16="http://schemas.microsoft.com/office/drawing/2014/main" id="{A88812A4-3CA3-48AD-B68C-147C79859A90}"/>
                    </a:ext>
                  </a:extLst>
                </p:cNvPr>
                <p:cNvPicPr/>
                <p:nvPr/>
              </p:nvPicPr>
              <p:blipFill>
                <a:blip r:embed="rId41"/>
                <a:stretch>
                  <a:fillRect/>
                </a:stretch>
              </p:blipFill>
              <p:spPr>
                <a:xfrm>
                  <a:off x="10129641" y="2420013"/>
                  <a:ext cx="6696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8" name="Ink 27">
                  <a:extLst>
                    <a:ext uri="{FF2B5EF4-FFF2-40B4-BE49-F238E27FC236}">
                      <a16:creationId xmlns:a16="http://schemas.microsoft.com/office/drawing/2014/main" id="{1E556AA5-0D26-43CB-B76D-D94B897BFF1D}"/>
                    </a:ext>
                  </a:extLst>
                </p14:cNvPr>
                <p14:cNvContentPartPr/>
                <p14:nvPr/>
              </p14:nvContentPartPr>
              <p14:xfrm>
                <a:off x="10066281" y="2162253"/>
                <a:ext cx="691560" cy="464400"/>
              </p14:xfrm>
            </p:contentPart>
          </mc:Choice>
          <mc:Fallback xmlns="">
            <p:pic>
              <p:nvPicPr>
                <p:cNvPr id="28" name="Ink 27">
                  <a:extLst>
                    <a:ext uri="{FF2B5EF4-FFF2-40B4-BE49-F238E27FC236}">
                      <a16:creationId xmlns:a16="http://schemas.microsoft.com/office/drawing/2014/main" id="{1E556AA5-0D26-43CB-B76D-D94B897BFF1D}"/>
                    </a:ext>
                  </a:extLst>
                </p:cNvPr>
                <p:cNvPicPr/>
                <p:nvPr/>
              </p:nvPicPr>
              <p:blipFill>
                <a:blip r:embed="rId43"/>
                <a:stretch>
                  <a:fillRect/>
                </a:stretch>
              </p:blipFill>
              <p:spPr>
                <a:xfrm>
                  <a:off x="10048281" y="2144239"/>
                  <a:ext cx="727200" cy="500068"/>
                </a:xfrm>
                <a:prstGeom prst="rect">
                  <a:avLst/>
                </a:prstGeom>
              </p:spPr>
            </p:pic>
          </mc:Fallback>
        </mc:AlternateContent>
      </p:grpSp>
      <p:grpSp>
        <p:nvGrpSpPr>
          <p:cNvPr id="38" name="Group 37">
            <a:extLst>
              <a:ext uri="{FF2B5EF4-FFF2-40B4-BE49-F238E27FC236}">
                <a16:creationId xmlns:a16="http://schemas.microsoft.com/office/drawing/2014/main" id="{7B0FDAFC-68A1-4AE3-B376-1AE794DF254D}"/>
              </a:ext>
            </a:extLst>
          </p:cNvPr>
          <p:cNvGrpSpPr/>
          <p:nvPr/>
        </p:nvGrpSpPr>
        <p:grpSpPr>
          <a:xfrm>
            <a:off x="7489041" y="3813933"/>
            <a:ext cx="858600" cy="749520"/>
            <a:chOff x="7489041" y="3813933"/>
            <a:chExt cx="858600" cy="749520"/>
          </a:xfrm>
        </p:grpSpPr>
        <mc:AlternateContent xmlns:mc="http://schemas.openxmlformats.org/markup-compatibility/2006" xmlns:p14="http://schemas.microsoft.com/office/powerpoint/2010/main">
          <mc:Choice Requires="p14">
            <p:contentPart p14:bwMode="auto" r:id="rId44">
              <p14:nvContentPartPr>
                <p14:cNvPr id="30" name="Ink 29">
                  <a:extLst>
                    <a:ext uri="{FF2B5EF4-FFF2-40B4-BE49-F238E27FC236}">
                      <a16:creationId xmlns:a16="http://schemas.microsoft.com/office/drawing/2014/main" id="{30A6967B-522F-4A8E-9943-56F1EB0E9FFB}"/>
                    </a:ext>
                  </a:extLst>
                </p14:cNvPr>
                <p14:cNvContentPartPr/>
                <p14:nvPr/>
              </p14:nvContentPartPr>
              <p14:xfrm>
                <a:off x="7759761" y="4020573"/>
                <a:ext cx="322200" cy="415080"/>
              </p14:xfrm>
            </p:contentPart>
          </mc:Choice>
          <mc:Fallback xmlns="">
            <p:pic>
              <p:nvPicPr>
                <p:cNvPr id="30" name="Ink 29">
                  <a:extLst>
                    <a:ext uri="{FF2B5EF4-FFF2-40B4-BE49-F238E27FC236}">
                      <a16:creationId xmlns:a16="http://schemas.microsoft.com/office/drawing/2014/main" id="{30A6967B-522F-4A8E-9943-56F1EB0E9FFB}"/>
                    </a:ext>
                  </a:extLst>
                </p:cNvPr>
                <p:cNvPicPr/>
                <p:nvPr/>
              </p:nvPicPr>
              <p:blipFill>
                <a:blip r:embed="rId45"/>
                <a:stretch>
                  <a:fillRect/>
                </a:stretch>
              </p:blipFill>
              <p:spPr>
                <a:xfrm>
                  <a:off x="7741761" y="4002573"/>
                  <a:ext cx="357840" cy="45072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7" name="Ink 36">
                  <a:extLst>
                    <a:ext uri="{FF2B5EF4-FFF2-40B4-BE49-F238E27FC236}">
                      <a16:creationId xmlns:a16="http://schemas.microsoft.com/office/drawing/2014/main" id="{882CEBC9-6C06-4173-8B91-5F6CE0DC23BA}"/>
                    </a:ext>
                  </a:extLst>
                </p14:cNvPr>
                <p14:cNvContentPartPr/>
                <p14:nvPr/>
              </p14:nvContentPartPr>
              <p14:xfrm>
                <a:off x="7489041" y="3813933"/>
                <a:ext cx="858600" cy="749520"/>
              </p14:xfrm>
            </p:contentPart>
          </mc:Choice>
          <mc:Fallback xmlns="">
            <p:pic>
              <p:nvPicPr>
                <p:cNvPr id="37" name="Ink 36">
                  <a:extLst>
                    <a:ext uri="{FF2B5EF4-FFF2-40B4-BE49-F238E27FC236}">
                      <a16:creationId xmlns:a16="http://schemas.microsoft.com/office/drawing/2014/main" id="{882CEBC9-6C06-4173-8B91-5F6CE0DC23BA}"/>
                    </a:ext>
                  </a:extLst>
                </p:cNvPr>
                <p:cNvPicPr/>
                <p:nvPr/>
              </p:nvPicPr>
              <p:blipFill>
                <a:blip r:embed="rId47"/>
                <a:stretch>
                  <a:fillRect/>
                </a:stretch>
              </p:blipFill>
              <p:spPr>
                <a:xfrm>
                  <a:off x="7471041" y="3795933"/>
                  <a:ext cx="894240" cy="7851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8">
            <p14:nvContentPartPr>
              <p14:cNvPr id="52" name="Ink 51">
                <a:extLst>
                  <a:ext uri="{FF2B5EF4-FFF2-40B4-BE49-F238E27FC236}">
                    <a16:creationId xmlns:a16="http://schemas.microsoft.com/office/drawing/2014/main" id="{A8805C58-6A78-4ACD-99DA-365C03DBF63E}"/>
                  </a:ext>
                </a:extLst>
              </p14:cNvPr>
              <p14:cNvContentPartPr/>
              <p14:nvPr/>
            </p14:nvContentPartPr>
            <p14:xfrm>
              <a:off x="6056601" y="973173"/>
              <a:ext cx="168840" cy="382320"/>
            </p14:xfrm>
          </p:contentPart>
        </mc:Choice>
        <mc:Fallback xmlns="">
          <p:pic>
            <p:nvPicPr>
              <p:cNvPr id="52" name="Ink 51">
                <a:extLst>
                  <a:ext uri="{FF2B5EF4-FFF2-40B4-BE49-F238E27FC236}">
                    <a16:creationId xmlns:a16="http://schemas.microsoft.com/office/drawing/2014/main" id="{A8805C58-6A78-4ACD-99DA-365C03DBF63E}"/>
                  </a:ext>
                </a:extLst>
              </p:cNvPr>
              <p:cNvPicPr/>
              <p:nvPr/>
            </p:nvPicPr>
            <p:blipFill>
              <a:blip r:embed="rId49"/>
              <a:stretch>
                <a:fillRect/>
              </a:stretch>
            </p:blipFill>
            <p:spPr>
              <a:xfrm>
                <a:off x="6038601" y="955173"/>
                <a:ext cx="204480" cy="41796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3" name="Ink 52">
                <a:extLst>
                  <a:ext uri="{FF2B5EF4-FFF2-40B4-BE49-F238E27FC236}">
                    <a16:creationId xmlns:a16="http://schemas.microsoft.com/office/drawing/2014/main" id="{903A3CD1-4C26-4BB2-BF42-0F71E1D697CF}"/>
                  </a:ext>
                </a:extLst>
              </p14:cNvPr>
              <p14:cNvContentPartPr/>
              <p14:nvPr/>
            </p14:nvContentPartPr>
            <p14:xfrm>
              <a:off x="5818641" y="825213"/>
              <a:ext cx="702000" cy="641520"/>
            </p14:xfrm>
          </p:contentPart>
        </mc:Choice>
        <mc:Fallback xmlns="">
          <p:pic>
            <p:nvPicPr>
              <p:cNvPr id="53" name="Ink 52">
                <a:extLst>
                  <a:ext uri="{FF2B5EF4-FFF2-40B4-BE49-F238E27FC236}">
                    <a16:creationId xmlns:a16="http://schemas.microsoft.com/office/drawing/2014/main" id="{903A3CD1-4C26-4BB2-BF42-0F71E1D697CF}"/>
                  </a:ext>
                </a:extLst>
              </p:cNvPr>
              <p:cNvPicPr/>
              <p:nvPr/>
            </p:nvPicPr>
            <p:blipFill>
              <a:blip r:embed="rId51"/>
              <a:stretch>
                <a:fillRect/>
              </a:stretch>
            </p:blipFill>
            <p:spPr>
              <a:xfrm>
                <a:off x="5800632" y="807213"/>
                <a:ext cx="737658" cy="677160"/>
              </a:xfrm>
              <a:prstGeom prst="rect">
                <a:avLst/>
              </a:prstGeom>
            </p:spPr>
          </p:pic>
        </mc:Fallback>
      </mc:AlternateContent>
      <p:sp>
        <p:nvSpPr>
          <p:cNvPr id="54" name="TextBox 53">
            <a:extLst>
              <a:ext uri="{FF2B5EF4-FFF2-40B4-BE49-F238E27FC236}">
                <a16:creationId xmlns:a16="http://schemas.microsoft.com/office/drawing/2014/main" id="{375B0FA2-4689-49FF-A6C6-4FC5F5B8EEA2}"/>
              </a:ext>
            </a:extLst>
          </p:cNvPr>
          <p:cNvSpPr txBox="1"/>
          <p:nvPr/>
        </p:nvSpPr>
        <p:spPr>
          <a:xfrm>
            <a:off x="471949" y="293134"/>
            <a:ext cx="4883591" cy="2554545"/>
          </a:xfrm>
          <a:prstGeom prst="rect">
            <a:avLst/>
          </a:prstGeom>
          <a:noFill/>
        </p:spPr>
        <p:txBody>
          <a:bodyPr wrap="square" rtlCol="0">
            <a:spAutoFit/>
          </a:bodyPr>
          <a:lstStyle/>
          <a:p>
            <a:pPr defTabSz="914446">
              <a:defRPr/>
            </a:pPr>
            <a:r>
              <a:rPr lang="en-GB" sz="3200" b="1" dirty="0">
                <a:solidFill>
                  <a:prstClr val="white"/>
                </a:solidFill>
                <a:latin typeface="Univers Condensed" panose="020B0506020202050204" pitchFamily="34" charset="0"/>
              </a:rPr>
              <a:t>1 = Stakeholder perspective</a:t>
            </a:r>
          </a:p>
          <a:p>
            <a:pPr defTabSz="914446">
              <a:defRPr/>
            </a:pPr>
            <a:endParaRPr lang="en-GB" sz="3200" b="1" dirty="0">
              <a:solidFill>
                <a:prstClr val="white"/>
              </a:solidFill>
              <a:latin typeface="Univers Condensed" panose="020B0506020202050204" pitchFamily="34" charset="0"/>
            </a:endParaRPr>
          </a:p>
          <a:p>
            <a:pPr defTabSz="914446">
              <a:defRPr/>
            </a:pPr>
            <a:r>
              <a:rPr lang="en-GB" sz="3200" b="1" dirty="0">
                <a:solidFill>
                  <a:prstClr val="white"/>
                </a:solidFill>
                <a:latin typeface="Univers Condensed" panose="020B0506020202050204" pitchFamily="34" charset="0"/>
              </a:rPr>
              <a:t>2 = People perspective</a:t>
            </a:r>
          </a:p>
          <a:p>
            <a:pPr defTabSz="914446">
              <a:defRPr/>
            </a:pPr>
            <a:endParaRPr lang="en-GB" sz="3200" b="1" dirty="0">
              <a:solidFill>
                <a:prstClr val="white"/>
              </a:solidFill>
              <a:latin typeface="Univers Condensed" panose="020B0506020202050204" pitchFamily="34" charset="0"/>
            </a:endParaRPr>
          </a:p>
          <a:p>
            <a:pPr defTabSz="914446">
              <a:defRPr/>
            </a:pPr>
            <a:r>
              <a:rPr lang="en-GB" sz="3200" b="1" dirty="0">
                <a:solidFill>
                  <a:prstClr val="white"/>
                </a:solidFill>
                <a:latin typeface="Univers Condensed" panose="020B0506020202050204" pitchFamily="34" charset="0"/>
              </a:rPr>
              <a:t>3 = Library perspective</a:t>
            </a:r>
          </a:p>
        </p:txBody>
      </p:sp>
    </p:spTree>
    <p:extLst>
      <p:ext uri="{BB962C8B-B14F-4D97-AF65-F5344CB8AC3E}">
        <p14:creationId xmlns:p14="http://schemas.microsoft.com/office/powerpoint/2010/main" val="320148381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FA88DDB-9DE0-4D6A-8F5D-5135BEF10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8D84BC5-3CB7-4853-BC89-19B2733BFBFE}"/>
              </a:ext>
            </a:extLst>
          </p:cNvPr>
          <p:cNvSpPr txBox="1"/>
          <p:nvPr/>
        </p:nvSpPr>
        <p:spPr>
          <a:xfrm>
            <a:off x="170100" y="6430164"/>
            <a:ext cx="1646669" cy="307777"/>
          </a:xfrm>
          <a:prstGeom prst="rect">
            <a:avLst/>
          </a:prstGeom>
          <a:noFill/>
        </p:spPr>
        <p:txBody>
          <a:bodyPr wrap="square" rtlCol="0">
            <a:spAutoFit/>
          </a:bodyPr>
          <a:lstStyle/>
          <a:p>
            <a:pPr defTabSz="914446">
              <a:defRPr/>
            </a:pPr>
            <a:r>
              <a:rPr lang="lv-LV" sz="1400" dirty="0">
                <a:solidFill>
                  <a:prstClr val="white"/>
                </a:solidFill>
                <a:latin typeface="Univers Condensed Light" panose="020B0306020202040204" pitchFamily="34" charset="0"/>
              </a:rPr>
              <a:t>Photo:</a:t>
            </a:r>
            <a:r>
              <a:rPr lang="en-GB" sz="1400" dirty="0">
                <a:solidFill>
                  <a:prstClr val="white"/>
                </a:solidFill>
                <a:latin typeface="Univers Condensed Light" panose="020B0306020202040204" pitchFamily="34" charset="0"/>
              </a:rPr>
              <a:t> </a:t>
            </a:r>
            <a:r>
              <a:rPr lang="lv-LV" sz="1400" dirty="0">
                <a:solidFill>
                  <a:prstClr val="white"/>
                </a:solidFill>
                <a:latin typeface="Univers Condensed Light" panose="020B0306020202040204" pitchFamily="34" charset="0"/>
              </a:rPr>
              <a:t>bit.ly/3AsNVIU</a:t>
            </a:r>
            <a:endParaRPr lang="en-GB" sz="1400" dirty="0">
              <a:solidFill>
                <a:prstClr val="white"/>
              </a:solidFill>
              <a:latin typeface="Univers Condensed Light" panose="020B0306020202040204" pitchFamily="34" charset="0"/>
            </a:endParaRPr>
          </a:p>
        </p:txBody>
      </p:sp>
      <p:sp>
        <p:nvSpPr>
          <p:cNvPr id="18" name="Rectangle: Rounded Corners 17">
            <a:extLst>
              <a:ext uri="{FF2B5EF4-FFF2-40B4-BE49-F238E27FC236}">
                <a16:creationId xmlns:a16="http://schemas.microsoft.com/office/drawing/2014/main" id="{D9AAB8F9-E08B-4A10-9891-4BA1C3837720}"/>
              </a:ext>
            </a:extLst>
          </p:cNvPr>
          <p:cNvSpPr/>
          <p:nvPr/>
        </p:nvSpPr>
        <p:spPr>
          <a:xfrm>
            <a:off x="5199261" y="3383544"/>
            <a:ext cx="214866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Mobile library van; Equipment; Digital content; Staff</a:t>
            </a:r>
            <a:endParaRPr lang="en-GB" sz="2000" dirty="0">
              <a:solidFill>
                <a:prstClr val="black">
                  <a:lumMod val="85000"/>
                  <a:lumOff val="15000"/>
                </a:prstClr>
              </a:solidFill>
              <a:latin typeface="Univers Condensed" panose="020B0506020202050204" pitchFamily="34" charset="0"/>
            </a:endParaRPr>
          </a:p>
        </p:txBody>
      </p:sp>
      <p:sp>
        <p:nvSpPr>
          <p:cNvPr id="20" name="Rectangle: Rounded Corners 19">
            <a:extLst>
              <a:ext uri="{FF2B5EF4-FFF2-40B4-BE49-F238E27FC236}">
                <a16:creationId xmlns:a16="http://schemas.microsoft.com/office/drawing/2014/main" id="{B61C192D-EEDF-48AD-8903-EE0A8821A825}"/>
              </a:ext>
            </a:extLst>
          </p:cNvPr>
          <p:cNvSpPr/>
          <p:nvPr/>
        </p:nvSpPr>
        <p:spPr>
          <a:xfrm>
            <a:off x="9592004" y="4504240"/>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Number of visits; Number of trained</a:t>
            </a:r>
            <a:endParaRPr lang="en-GB" sz="2000" dirty="0">
              <a:solidFill>
                <a:prstClr val="black">
                  <a:lumMod val="85000"/>
                  <a:lumOff val="15000"/>
                </a:prstClr>
              </a:solidFill>
              <a:latin typeface="Univers Condensed" panose="020B0506020202050204" pitchFamily="34" charset="0"/>
            </a:endParaRPr>
          </a:p>
        </p:txBody>
      </p:sp>
      <p:sp>
        <p:nvSpPr>
          <p:cNvPr id="21" name="Rectangle: Rounded Corners 20">
            <a:extLst>
              <a:ext uri="{FF2B5EF4-FFF2-40B4-BE49-F238E27FC236}">
                <a16:creationId xmlns:a16="http://schemas.microsoft.com/office/drawing/2014/main" id="{58284E0E-5323-4F1F-83F4-D66F768EC465}"/>
              </a:ext>
            </a:extLst>
          </p:cNvPr>
          <p:cNvSpPr/>
          <p:nvPr/>
        </p:nvSpPr>
        <p:spPr>
          <a:xfrm>
            <a:off x="10166556" y="2712418"/>
            <a:ext cx="1793481"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Improved skills; Enhanced learning; Improved exams</a:t>
            </a:r>
            <a:endParaRPr lang="en-GB" sz="2000" dirty="0">
              <a:solidFill>
                <a:prstClr val="black">
                  <a:lumMod val="85000"/>
                  <a:lumOff val="15000"/>
                </a:prstClr>
              </a:solidFill>
              <a:latin typeface="Univers Condensed" panose="020B0506020202050204" pitchFamily="34" charset="0"/>
            </a:endParaRPr>
          </a:p>
        </p:txBody>
      </p:sp>
      <p:sp>
        <p:nvSpPr>
          <p:cNvPr id="22" name="Rectangle: Rounded Corners 21">
            <a:extLst>
              <a:ext uri="{FF2B5EF4-FFF2-40B4-BE49-F238E27FC236}">
                <a16:creationId xmlns:a16="http://schemas.microsoft.com/office/drawing/2014/main" id="{EFC3F592-FBF2-4893-A9A1-23F416084CFC}"/>
              </a:ext>
            </a:extLst>
          </p:cNvPr>
          <p:cNvSpPr/>
          <p:nvPr/>
        </p:nvSpPr>
        <p:spPr>
          <a:xfrm>
            <a:off x="8588841" y="1042752"/>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Enabled youth development; Bridging digital gap</a:t>
            </a:r>
            <a:endParaRPr lang="en-GB" dirty="0">
              <a:solidFill>
                <a:prstClr val="black">
                  <a:lumMod val="85000"/>
                  <a:lumOff val="15000"/>
                </a:prstClr>
              </a:solidFill>
              <a:latin typeface="Univers Condensed" panose="020B0506020202050204" pitchFamily="34" charset="0"/>
            </a:endParaRPr>
          </a:p>
        </p:txBody>
      </p:sp>
      <p:sp>
        <p:nvSpPr>
          <p:cNvPr id="26" name="Rectangle: Rounded Corners 25">
            <a:extLst>
              <a:ext uri="{FF2B5EF4-FFF2-40B4-BE49-F238E27FC236}">
                <a16:creationId xmlns:a16="http://schemas.microsoft.com/office/drawing/2014/main" id="{C14FDA81-192A-4A5B-B1F2-365B9765F08C}"/>
              </a:ext>
            </a:extLst>
          </p:cNvPr>
          <p:cNvSpPr/>
          <p:nvPr/>
        </p:nvSpPr>
        <p:spPr>
          <a:xfrm>
            <a:off x="5968054" y="1744274"/>
            <a:ext cx="1793480"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Lack of ICT in schools; Failed exams </a:t>
            </a:r>
          </a:p>
        </p:txBody>
      </p:sp>
      <p:sp>
        <p:nvSpPr>
          <p:cNvPr id="27" name="Rectangle: Rounded Corners 26">
            <a:extLst>
              <a:ext uri="{FF2B5EF4-FFF2-40B4-BE49-F238E27FC236}">
                <a16:creationId xmlns:a16="http://schemas.microsoft.com/office/drawing/2014/main" id="{7B45EA7A-C664-4500-9D36-E5E835246C52}"/>
              </a:ext>
            </a:extLst>
          </p:cNvPr>
          <p:cNvSpPr/>
          <p:nvPr/>
        </p:nvSpPr>
        <p:spPr>
          <a:xfrm>
            <a:off x="6838701" y="5113726"/>
            <a:ext cx="1793479" cy="806246"/>
          </a:xfrm>
          <a:prstGeom prst="roundRect">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1600" dirty="0">
                <a:solidFill>
                  <a:prstClr val="black">
                    <a:lumMod val="85000"/>
                    <a:lumOff val="15000"/>
                  </a:prstClr>
                </a:solidFill>
                <a:latin typeface="Univers Condensed" panose="020B0506020202050204" pitchFamily="34" charset="0"/>
              </a:rPr>
              <a:t>Visits to schools; Hands-on training</a:t>
            </a:r>
            <a:endParaRPr lang="en-GB" sz="2000" dirty="0">
              <a:solidFill>
                <a:prstClr val="black">
                  <a:lumMod val="85000"/>
                  <a:lumOff val="15000"/>
                </a:prstClr>
              </a:solidFill>
              <a:latin typeface="Univers Condensed" panose="020B0506020202050204" pitchFamily="34" charset="0"/>
            </a:endParaRPr>
          </a:p>
        </p:txBody>
      </p:sp>
      <p:grpSp>
        <p:nvGrpSpPr>
          <p:cNvPr id="32" name="Group 31">
            <a:extLst>
              <a:ext uri="{FF2B5EF4-FFF2-40B4-BE49-F238E27FC236}">
                <a16:creationId xmlns:a16="http://schemas.microsoft.com/office/drawing/2014/main" id="{42086C68-4E56-47B2-97C7-2CA8A5299F47}"/>
              </a:ext>
            </a:extLst>
          </p:cNvPr>
          <p:cNvGrpSpPr/>
          <p:nvPr/>
        </p:nvGrpSpPr>
        <p:grpSpPr>
          <a:xfrm>
            <a:off x="6174321" y="4237293"/>
            <a:ext cx="694080" cy="1032840"/>
            <a:chOff x="6174321" y="4237293"/>
            <a:chExt cx="694080" cy="1032840"/>
          </a:xfrm>
        </p:grpSpPr>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279EFEE4-7F08-4077-AE1E-8F6B3D833103}"/>
                    </a:ext>
                  </a:extLst>
                </p14:cNvPr>
                <p14:cNvContentPartPr/>
                <p14:nvPr/>
              </p14:nvContentPartPr>
              <p14:xfrm>
                <a:off x="6174321" y="4237293"/>
                <a:ext cx="628200" cy="954360"/>
              </p14:xfrm>
            </p:contentPart>
          </mc:Choice>
          <mc:Fallback xmlns="">
            <p:pic>
              <p:nvPicPr>
                <p:cNvPr id="16" name="Ink 15">
                  <a:extLst>
                    <a:ext uri="{FF2B5EF4-FFF2-40B4-BE49-F238E27FC236}">
                      <a16:creationId xmlns:a16="http://schemas.microsoft.com/office/drawing/2014/main" id="{279EFEE4-7F08-4077-AE1E-8F6B3D833103}"/>
                    </a:ext>
                  </a:extLst>
                </p:cNvPr>
                <p:cNvPicPr/>
                <p:nvPr/>
              </p:nvPicPr>
              <p:blipFill>
                <a:blip r:embed="rId5"/>
                <a:stretch>
                  <a:fillRect/>
                </a:stretch>
              </p:blipFill>
              <p:spPr>
                <a:xfrm>
                  <a:off x="6138321" y="4201293"/>
                  <a:ext cx="699840" cy="102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1" name="Ink 30">
                  <a:extLst>
                    <a:ext uri="{FF2B5EF4-FFF2-40B4-BE49-F238E27FC236}">
                      <a16:creationId xmlns:a16="http://schemas.microsoft.com/office/drawing/2014/main" id="{6225AE45-E8CD-40A9-8CDE-0521DB5860C5}"/>
                    </a:ext>
                  </a:extLst>
                </p14:cNvPr>
                <p14:cNvContentPartPr/>
                <p14:nvPr/>
              </p14:nvContentPartPr>
              <p14:xfrm>
                <a:off x="6736281" y="5023893"/>
                <a:ext cx="132120" cy="246240"/>
              </p14:xfrm>
            </p:contentPart>
          </mc:Choice>
          <mc:Fallback xmlns="">
            <p:pic>
              <p:nvPicPr>
                <p:cNvPr id="31" name="Ink 30">
                  <a:extLst>
                    <a:ext uri="{FF2B5EF4-FFF2-40B4-BE49-F238E27FC236}">
                      <a16:creationId xmlns:a16="http://schemas.microsoft.com/office/drawing/2014/main" id="{6225AE45-E8CD-40A9-8CDE-0521DB5860C5}"/>
                    </a:ext>
                  </a:extLst>
                </p:cNvPr>
                <p:cNvPicPr/>
                <p:nvPr/>
              </p:nvPicPr>
              <p:blipFill>
                <a:blip r:embed="rId7"/>
                <a:stretch>
                  <a:fillRect/>
                </a:stretch>
              </p:blipFill>
              <p:spPr>
                <a:xfrm>
                  <a:off x="6700281" y="4987946"/>
                  <a:ext cx="203760" cy="317775"/>
                </a:xfrm>
                <a:prstGeom prst="rect">
                  <a:avLst/>
                </a:prstGeom>
              </p:spPr>
            </p:pic>
          </mc:Fallback>
        </mc:AlternateContent>
      </p:grpSp>
      <p:grpSp>
        <p:nvGrpSpPr>
          <p:cNvPr id="36" name="Group 35">
            <a:extLst>
              <a:ext uri="{FF2B5EF4-FFF2-40B4-BE49-F238E27FC236}">
                <a16:creationId xmlns:a16="http://schemas.microsoft.com/office/drawing/2014/main" id="{70B7464D-E31C-43D6-A5D6-D5F5ECD3CD4C}"/>
              </a:ext>
            </a:extLst>
          </p:cNvPr>
          <p:cNvGrpSpPr/>
          <p:nvPr/>
        </p:nvGrpSpPr>
        <p:grpSpPr>
          <a:xfrm>
            <a:off x="8661921" y="5279493"/>
            <a:ext cx="1068480" cy="405720"/>
            <a:chOff x="8661921" y="5279493"/>
            <a:chExt cx="1068480" cy="405720"/>
          </a:xfrm>
        </p:grpSpPr>
        <mc:AlternateContent xmlns:mc="http://schemas.openxmlformats.org/markup-compatibility/2006" xmlns:p14="http://schemas.microsoft.com/office/powerpoint/2010/main">
          <mc:Choice Requires="p14">
            <p:contentPart p14:bwMode="auto" r:id="rId8">
              <p14:nvContentPartPr>
                <p14:cNvPr id="33" name="Ink 32">
                  <a:extLst>
                    <a:ext uri="{FF2B5EF4-FFF2-40B4-BE49-F238E27FC236}">
                      <a16:creationId xmlns:a16="http://schemas.microsoft.com/office/drawing/2014/main" id="{002699D3-41FD-41B0-A9A1-FB5BAB689428}"/>
                    </a:ext>
                  </a:extLst>
                </p14:cNvPr>
                <p14:cNvContentPartPr/>
                <p14:nvPr/>
              </p14:nvContentPartPr>
              <p14:xfrm>
                <a:off x="8661921" y="5387493"/>
                <a:ext cx="980640" cy="297720"/>
              </p14:xfrm>
            </p:contentPart>
          </mc:Choice>
          <mc:Fallback xmlns="">
            <p:pic>
              <p:nvPicPr>
                <p:cNvPr id="33" name="Ink 32">
                  <a:extLst>
                    <a:ext uri="{FF2B5EF4-FFF2-40B4-BE49-F238E27FC236}">
                      <a16:creationId xmlns:a16="http://schemas.microsoft.com/office/drawing/2014/main" id="{002699D3-41FD-41B0-A9A1-FB5BAB689428}"/>
                    </a:ext>
                  </a:extLst>
                </p:cNvPr>
                <p:cNvPicPr/>
                <p:nvPr/>
              </p:nvPicPr>
              <p:blipFill>
                <a:blip r:embed="rId9"/>
                <a:stretch>
                  <a:fillRect/>
                </a:stretch>
              </p:blipFill>
              <p:spPr>
                <a:xfrm>
                  <a:off x="8625921" y="5351493"/>
                  <a:ext cx="1052280" cy="369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4" name="Ink 33">
                  <a:extLst>
                    <a:ext uri="{FF2B5EF4-FFF2-40B4-BE49-F238E27FC236}">
                      <a16:creationId xmlns:a16="http://schemas.microsoft.com/office/drawing/2014/main" id="{6560E6A5-D37F-4116-ACA2-71B95FEFD57A}"/>
                    </a:ext>
                  </a:extLst>
                </p14:cNvPr>
                <p14:cNvContentPartPr/>
                <p14:nvPr/>
              </p14:nvContentPartPr>
              <p14:xfrm>
                <a:off x="9470841" y="5279493"/>
                <a:ext cx="184320" cy="57600"/>
              </p14:xfrm>
            </p:contentPart>
          </mc:Choice>
          <mc:Fallback xmlns="">
            <p:pic>
              <p:nvPicPr>
                <p:cNvPr id="34" name="Ink 33">
                  <a:extLst>
                    <a:ext uri="{FF2B5EF4-FFF2-40B4-BE49-F238E27FC236}">
                      <a16:creationId xmlns:a16="http://schemas.microsoft.com/office/drawing/2014/main" id="{6560E6A5-D37F-4116-ACA2-71B95FEFD57A}"/>
                    </a:ext>
                  </a:extLst>
                </p:cNvPr>
                <p:cNvPicPr/>
                <p:nvPr/>
              </p:nvPicPr>
              <p:blipFill>
                <a:blip r:embed="rId11"/>
                <a:stretch>
                  <a:fillRect/>
                </a:stretch>
              </p:blipFill>
              <p:spPr>
                <a:xfrm>
                  <a:off x="9434771" y="5243717"/>
                  <a:ext cx="256100" cy="128795"/>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5" name="Ink 34">
                  <a:extLst>
                    <a:ext uri="{FF2B5EF4-FFF2-40B4-BE49-F238E27FC236}">
                      <a16:creationId xmlns:a16="http://schemas.microsoft.com/office/drawing/2014/main" id="{08AD91D4-AD2E-427C-B7DF-86524EAA4A13}"/>
                    </a:ext>
                  </a:extLst>
                </p14:cNvPr>
                <p14:cNvContentPartPr/>
                <p14:nvPr/>
              </p14:nvContentPartPr>
              <p14:xfrm>
                <a:off x="9625281" y="5279493"/>
                <a:ext cx="105120" cy="197280"/>
              </p14:xfrm>
            </p:contentPart>
          </mc:Choice>
          <mc:Fallback xmlns="">
            <p:pic>
              <p:nvPicPr>
                <p:cNvPr id="35" name="Ink 34">
                  <a:extLst>
                    <a:ext uri="{FF2B5EF4-FFF2-40B4-BE49-F238E27FC236}">
                      <a16:creationId xmlns:a16="http://schemas.microsoft.com/office/drawing/2014/main" id="{08AD91D4-AD2E-427C-B7DF-86524EAA4A13}"/>
                    </a:ext>
                  </a:extLst>
                </p:cNvPr>
                <p:cNvPicPr/>
                <p:nvPr/>
              </p:nvPicPr>
              <p:blipFill>
                <a:blip r:embed="rId13"/>
                <a:stretch>
                  <a:fillRect/>
                </a:stretch>
              </p:blipFill>
              <p:spPr>
                <a:xfrm>
                  <a:off x="9589281" y="5243493"/>
                  <a:ext cx="176760" cy="268920"/>
                </a:xfrm>
                <a:prstGeom prst="rect">
                  <a:avLst/>
                </a:prstGeom>
              </p:spPr>
            </p:pic>
          </mc:Fallback>
        </mc:AlternateContent>
      </p:grpSp>
      <p:grpSp>
        <p:nvGrpSpPr>
          <p:cNvPr id="42" name="Group 41">
            <a:extLst>
              <a:ext uri="{FF2B5EF4-FFF2-40B4-BE49-F238E27FC236}">
                <a16:creationId xmlns:a16="http://schemas.microsoft.com/office/drawing/2014/main" id="{17F92BCF-1961-4897-A372-22C21CC993E7}"/>
              </a:ext>
            </a:extLst>
          </p:cNvPr>
          <p:cNvGrpSpPr/>
          <p:nvPr/>
        </p:nvGrpSpPr>
        <p:grpSpPr>
          <a:xfrm>
            <a:off x="10589001" y="3489933"/>
            <a:ext cx="720000" cy="964080"/>
            <a:chOff x="10589001" y="3489933"/>
            <a:chExt cx="720000" cy="964080"/>
          </a:xfrm>
        </p:grpSpPr>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48618628-0282-48FE-921B-300E0FDD5F66}"/>
                    </a:ext>
                  </a:extLst>
                </p14:cNvPr>
                <p14:cNvContentPartPr/>
                <p14:nvPr/>
              </p14:nvContentPartPr>
              <p14:xfrm>
                <a:off x="10589001" y="3572373"/>
                <a:ext cx="594360" cy="881640"/>
              </p14:xfrm>
            </p:contentPart>
          </mc:Choice>
          <mc:Fallback xmlns="">
            <p:pic>
              <p:nvPicPr>
                <p:cNvPr id="39" name="Ink 38">
                  <a:extLst>
                    <a:ext uri="{FF2B5EF4-FFF2-40B4-BE49-F238E27FC236}">
                      <a16:creationId xmlns:a16="http://schemas.microsoft.com/office/drawing/2014/main" id="{48618628-0282-48FE-921B-300E0FDD5F66}"/>
                    </a:ext>
                  </a:extLst>
                </p:cNvPr>
                <p:cNvPicPr/>
                <p:nvPr/>
              </p:nvPicPr>
              <p:blipFill>
                <a:blip r:embed="rId15"/>
                <a:stretch>
                  <a:fillRect/>
                </a:stretch>
              </p:blipFill>
              <p:spPr>
                <a:xfrm>
                  <a:off x="10552979" y="3536388"/>
                  <a:ext cx="666043" cy="953251"/>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68376ED-35AE-4240-B596-FA6534864020}"/>
                    </a:ext>
                  </a:extLst>
                </p14:cNvPr>
                <p14:cNvContentPartPr/>
                <p14:nvPr/>
              </p14:nvContentPartPr>
              <p14:xfrm>
                <a:off x="11086881" y="3519453"/>
                <a:ext cx="92520" cy="127800"/>
              </p14:xfrm>
            </p:contentPart>
          </mc:Choice>
          <mc:Fallback xmlns="">
            <p:pic>
              <p:nvPicPr>
                <p:cNvPr id="40" name="Ink 39">
                  <a:extLst>
                    <a:ext uri="{FF2B5EF4-FFF2-40B4-BE49-F238E27FC236}">
                      <a16:creationId xmlns:a16="http://schemas.microsoft.com/office/drawing/2014/main" id="{F68376ED-35AE-4240-B596-FA6534864020}"/>
                    </a:ext>
                  </a:extLst>
                </p:cNvPr>
                <p:cNvPicPr/>
                <p:nvPr/>
              </p:nvPicPr>
              <p:blipFill>
                <a:blip r:embed="rId17"/>
                <a:stretch>
                  <a:fillRect/>
                </a:stretch>
              </p:blipFill>
              <p:spPr>
                <a:xfrm>
                  <a:off x="11050881" y="3483453"/>
                  <a:ext cx="164160" cy="1994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1" name="Ink 40">
                  <a:extLst>
                    <a:ext uri="{FF2B5EF4-FFF2-40B4-BE49-F238E27FC236}">
                      <a16:creationId xmlns:a16="http://schemas.microsoft.com/office/drawing/2014/main" id="{A9111AAA-1845-45CA-8730-371591CADFD9}"/>
                    </a:ext>
                  </a:extLst>
                </p14:cNvPr>
                <p14:cNvContentPartPr/>
                <p14:nvPr/>
              </p14:nvContentPartPr>
              <p14:xfrm>
                <a:off x="11178681" y="3489933"/>
                <a:ext cx="130320" cy="117720"/>
              </p14:xfrm>
            </p:contentPart>
          </mc:Choice>
          <mc:Fallback xmlns="">
            <p:pic>
              <p:nvPicPr>
                <p:cNvPr id="41" name="Ink 40">
                  <a:extLst>
                    <a:ext uri="{FF2B5EF4-FFF2-40B4-BE49-F238E27FC236}">
                      <a16:creationId xmlns:a16="http://schemas.microsoft.com/office/drawing/2014/main" id="{A9111AAA-1845-45CA-8730-371591CADFD9}"/>
                    </a:ext>
                  </a:extLst>
                </p:cNvPr>
                <p:cNvPicPr/>
                <p:nvPr/>
              </p:nvPicPr>
              <p:blipFill>
                <a:blip r:embed="rId19"/>
                <a:stretch>
                  <a:fillRect/>
                </a:stretch>
              </p:blipFill>
              <p:spPr>
                <a:xfrm>
                  <a:off x="11142681" y="3453823"/>
                  <a:ext cx="201960" cy="189580"/>
                </a:xfrm>
                <a:prstGeom prst="rect">
                  <a:avLst/>
                </a:prstGeom>
              </p:spPr>
            </p:pic>
          </mc:Fallback>
        </mc:AlternateContent>
      </p:grpSp>
      <p:grpSp>
        <p:nvGrpSpPr>
          <p:cNvPr id="45" name="Group 44">
            <a:extLst>
              <a:ext uri="{FF2B5EF4-FFF2-40B4-BE49-F238E27FC236}">
                <a16:creationId xmlns:a16="http://schemas.microsoft.com/office/drawing/2014/main" id="{B4D7882A-A7D0-4EAE-8058-AB27553EFEA4}"/>
              </a:ext>
            </a:extLst>
          </p:cNvPr>
          <p:cNvGrpSpPr/>
          <p:nvPr/>
        </p:nvGrpSpPr>
        <p:grpSpPr>
          <a:xfrm>
            <a:off x="10404321" y="1297533"/>
            <a:ext cx="824760" cy="1377000"/>
            <a:chOff x="10404321" y="1297533"/>
            <a:chExt cx="824760" cy="1377000"/>
          </a:xfrm>
        </p:grpSpPr>
        <mc:AlternateContent xmlns:mc="http://schemas.openxmlformats.org/markup-compatibility/2006" xmlns:p14="http://schemas.microsoft.com/office/powerpoint/2010/main">
          <mc:Choice Requires="p14">
            <p:contentPart p14:bwMode="auto" r:id="rId20">
              <p14:nvContentPartPr>
                <p14:cNvPr id="43" name="Ink 42">
                  <a:extLst>
                    <a:ext uri="{FF2B5EF4-FFF2-40B4-BE49-F238E27FC236}">
                      <a16:creationId xmlns:a16="http://schemas.microsoft.com/office/drawing/2014/main" id="{5DF12A2E-4253-41E9-91C1-77E142177538}"/>
                    </a:ext>
                  </a:extLst>
                </p14:cNvPr>
                <p14:cNvContentPartPr/>
                <p14:nvPr/>
              </p14:nvContentPartPr>
              <p14:xfrm>
                <a:off x="10433121" y="1454493"/>
                <a:ext cx="795960" cy="1220040"/>
              </p14:xfrm>
            </p:contentPart>
          </mc:Choice>
          <mc:Fallback xmlns="">
            <p:pic>
              <p:nvPicPr>
                <p:cNvPr id="43" name="Ink 42">
                  <a:extLst>
                    <a:ext uri="{FF2B5EF4-FFF2-40B4-BE49-F238E27FC236}">
                      <a16:creationId xmlns:a16="http://schemas.microsoft.com/office/drawing/2014/main" id="{5DF12A2E-4253-41E9-91C1-77E142177538}"/>
                    </a:ext>
                  </a:extLst>
                </p:cNvPr>
                <p:cNvPicPr/>
                <p:nvPr/>
              </p:nvPicPr>
              <p:blipFill>
                <a:blip r:embed="rId21"/>
                <a:stretch>
                  <a:fillRect/>
                </a:stretch>
              </p:blipFill>
              <p:spPr>
                <a:xfrm>
                  <a:off x="10397121" y="1418482"/>
                  <a:ext cx="867600" cy="1291701"/>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44" name="Ink 43">
                  <a:extLst>
                    <a:ext uri="{FF2B5EF4-FFF2-40B4-BE49-F238E27FC236}">
                      <a16:creationId xmlns:a16="http://schemas.microsoft.com/office/drawing/2014/main" id="{8D301EE9-94B0-445E-A5A1-64F3CF890E8A}"/>
                    </a:ext>
                  </a:extLst>
                </p14:cNvPr>
                <p14:cNvContentPartPr/>
                <p14:nvPr/>
              </p14:nvContentPartPr>
              <p14:xfrm>
                <a:off x="10404321" y="1297533"/>
                <a:ext cx="128160" cy="320400"/>
              </p14:xfrm>
            </p:contentPart>
          </mc:Choice>
          <mc:Fallback xmlns="">
            <p:pic>
              <p:nvPicPr>
                <p:cNvPr id="44" name="Ink 43">
                  <a:extLst>
                    <a:ext uri="{FF2B5EF4-FFF2-40B4-BE49-F238E27FC236}">
                      <a16:creationId xmlns:a16="http://schemas.microsoft.com/office/drawing/2014/main" id="{8D301EE9-94B0-445E-A5A1-64F3CF890E8A}"/>
                    </a:ext>
                  </a:extLst>
                </p:cNvPr>
                <p:cNvPicPr/>
                <p:nvPr/>
              </p:nvPicPr>
              <p:blipFill>
                <a:blip r:embed="rId23"/>
                <a:stretch>
                  <a:fillRect/>
                </a:stretch>
              </p:blipFill>
              <p:spPr>
                <a:xfrm>
                  <a:off x="10368321" y="1261533"/>
                  <a:ext cx="199800" cy="392040"/>
                </a:xfrm>
                <a:prstGeom prst="rect">
                  <a:avLst/>
                </a:prstGeom>
              </p:spPr>
            </p:pic>
          </mc:Fallback>
        </mc:AlternateContent>
      </p:grpSp>
      <p:grpSp>
        <p:nvGrpSpPr>
          <p:cNvPr id="49" name="Group 48">
            <a:extLst>
              <a:ext uri="{FF2B5EF4-FFF2-40B4-BE49-F238E27FC236}">
                <a16:creationId xmlns:a16="http://schemas.microsoft.com/office/drawing/2014/main" id="{B79D3C8B-25FE-40CE-B4F4-E5BC8C489738}"/>
              </a:ext>
            </a:extLst>
          </p:cNvPr>
          <p:cNvGrpSpPr/>
          <p:nvPr/>
        </p:nvGrpSpPr>
        <p:grpSpPr>
          <a:xfrm>
            <a:off x="7156761" y="1189533"/>
            <a:ext cx="1397520" cy="465840"/>
            <a:chOff x="7156761" y="1189533"/>
            <a:chExt cx="1397520" cy="465840"/>
          </a:xfrm>
        </p:grpSpPr>
        <mc:AlternateContent xmlns:mc="http://schemas.openxmlformats.org/markup-compatibility/2006" xmlns:p14="http://schemas.microsoft.com/office/powerpoint/2010/main">
          <mc:Choice Requires="p14">
            <p:contentPart p14:bwMode="auto" r:id="rId24">
              <p14:nvContentPartPr>
                <p14:cNvPr id="47" name="Ink 46">
                  <a:extLst>
                    <a:ext uri="{FF2B5EF4-FFF2-40B4-BE49-F238E27FC236}">
                      <a16:creationId xmlns:a16="http://schemas.microsoft.com/office/drawing/2014/main" id="{030C8F5B-60B3-4DE0-B177-90366589E45E}"/>
                    </a:ext>
                  </a:extLst>
                </p14:cNvPr>
                <p14:cNvContentPartPr/>
                <p14:nvPr/>
              </p14:nvContentPartPr>
              <p14:xfrm>
                <a:off x="7198521" y="1189533"/>
                <a:ext cx="1355760" cy="431280"/>
              </p14:xfrm>
            </p:contentPart>
          </mc:Choice>
          <mc:Fallback xmlns="">
            <p:pic>
              <p:nvPicPr>
                <p:cNvPr id="47" name="Ink 46">
                  <a:extLst>
                    <a:ext uri="{FF2B5EF4-FFF2-40B4-BE49-F238E27FC236}">
                      <a16:creationId xmlns:a16="http://schemas.microsoft.com/office/drawing/2014/main" id="{030C8F5B-60B3-4DE0-B177-90366589E45E}"/>
                    </a:ext>
                  </a:extLst>
                </p:cNvPr>
                <p:cNvPicPr/>
                <p:nvPr/>
              </p:nvPicPr>
              <p:blipFill>
                <a:blip r:embed="rId25"/>
                <a:stretch>
                  <a:fillRect/>
                </a:stretch>
              </p:blipFill>
              <p:spPr>
                <a:xfrm>
                  <a:off x="7162521" y="1153533"/>
                  <a:ext cx="1427400" cy="50292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8" name="Ink 47">
                  <a:extLst>
                    <a:ext uri="{FF2B5EF4-FFF2-40B4-BE49-F238E27FC236}">
                      <a16:creationId xmlns:a16="http://schemas.microsoft.com/office/drawing/2014/main" id="{7BD00B25-F1E7-4A65-8ED9-292EFD2C5022}"/>
                    </a:ext>
                  </a:extLst>
                </p14:cNvPr>
                <p14:cNvContentPartPr/>
                <p14:nvPr/>
              </p14:nvContentPartPr>
              <p14:xfrm>
                <a:off x="7156761" y="1474653"/>
                <a:ext cx="191160" cy="180720"/>
              </p14:xfrm>
            </p:contentPart>
          </mc:Choice>
          <mc:Fallback xmlns="">
            <p:pic>
              <p:nvPicPr>
                <p:cNvPr id="48" name="Ink 47">
                  <a:extLst>
                    <a:ext uri="{FF2B5EF4-FFF2-40B4-BE49-F238E27FC236}">
                      <a16:creationId xmlns:a16="http://schemas.microsoft.com/office/drawing/2014/main" id="{7BD00B25-F1E7-4A65-8ED9-292EFD2C5022}"/>
                    </a:ext>
                  </a:extLst>
                </p:cNvPr>
                <p:cNvPicPr/>
                <p:nvPr/>
              </p:nvPicPr>
              <p:blipFill>
                <a:blip r:embed="rId27"/>
                <a:stretch>
                  <a:fillRect/>
                </a:stretch>
              </p:blipFill>
              <p:spPr>
                <a:xfrm>
                  <a:off x="7120761" y="1438653"/>
                  <a:ext cx="262800" cy="252360"/>
                </a:xfrm>
                <a:prstGeom prst="rect">
                  <a:avLst/>
                </a:prstGeom>
              </p:spPr>
            </p:pic>
          </mc:Fallback>
        </mc:AlternateContent>
      </p:grpSp>
      <p:grpSp>
        <p:nvGrpSpPr>
          <p:cNvPr id="55" name="Group 54">
            <a:extLst>
              <a:ext uri="{FF2B5EF4-FFF2-40B4-BE49-F238E27FC236}">
                <a16:creationId xmlns:a16="http://schemas.microsoft.com/office/drawing/2014/main" id="{19ED7B61-8ECB-43A6-B8D9-108221133AF3}"/>
              </a:ext>
            </a:extLst>
          </p:cNvPr>
          <p:cNvGrpSpPr/>
          <p:nvPr/>
        </p:nvGrpSpPr>
        <p:grpSpPr>
          <a:xfrm>
            <a:off x="6006921" y="2565813"/>
            <a:ext cx="630000" cy="721800"/>
            <a:chOff x="6006921" y="2565813"/>
            <a:chExt cx="630000" cy="721800"/>
          </a:xfrm>
        </p:grpSpPr>
        <mc:AlternateContent xmlns:mc="http://schemas.openxmlformats.org/markup-compatibility/2006" xmlns:p14="http://schemas.microsoft.com/office/powerpoint/2010/main">
          <mc:Choice Requires="p14">
            <p:contentPart p14:bwMode="auto" r:id="rId28">
              <p14:nvContentPartPr>
                <p14:cNvPr id="50" name="Ink 49">
                  <a:extLst>
                    <a:ext uri="{FF2B5EF4-FFF2-40B4-BE49-F238E27FC236}">
                      <a16:creationId xmlns:a16="http://schemas.microsoft.com/office/drawing/2014/main" id="{737DB677-7270-41B7-A865-2CC5EB85FAF2}"/>
                    </a:ext>
                  </a:extLst>
                </p14:cNvPr>
                <p14:cNvContentPartPr/>
                <p14:nvPr/>
              </p14:nvContentPartPr>
              <p14:xfrm>
                <a:off x="6089361" y="2565813"/>
                <a:ext cx="547560" cy="698760"/>
              </p14:xfrm>
            </p:contentPart>
          </mc:Choice>
          <mc:Fallback xmlns="">
            <p:pic>
              <p:nvPicPr>
                <p:cNvPr id="50" name="Ink 49">
                  <a:extLst>
                    <a:ext uri="{FF2B5EF4-FFF2-40B4-BE49-F238E27FC236}">
                      <a16:creationId xmlns:a16="http://schemas.microsoft.com/office/drawing/2014/main" id="{737DB677-7270-41B7-A865-2CC5EB85FAF2}"/>
                    </a:ext>
                  </a:extLst>
                </p:cNvPr>
                <p:cNvPicPr/>
                <p:nvPr/>
              </p:nvPicPr>
              <p:blipFill>
                <a:blip r:embed="rId29"/>
                <a:stretch>
                  <a:fillRect/>
                </a:stretch>
              </p:blipFill>
              <p:spPr>
                <a:xfrm>
                  <a:off x="6053337" y="2529813"/>
                  <a:ext cx="619247" cy="7704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1" name="Ink 50">
                  <a:extLst>
                    <a:ext uri="{FF2B5EF4-FFF2-40B4-BE49-F238E27FC236}">
                      <a16:creationId xmlns:a16="http://schemas.microsoft.com/office/drawing/2014/main" id="{E5D42C74-E83F-4AFF-93C9-66E905CFFB1D}"/>
                    </a:ext>
                  </a:extLst>
                </p14:cNvPr>
                <p14:cNvContentPartPr/>
                <p14:nvPr/>
              </p14:nvContentPartPr>
              <p14:xfrm>
                <a:off x="6006921" y="3165573"/>
                <a:ext cx="197640" cy="122040"/>
              </p14:xfrm>
            </p:contentPart>
          </mc:Choice>
          <mc:Fallback xmlns="">
            <p:pic>
              <p:nvPicPr>
                <p:cNvPr id="51" name="Ink 50">
                  <a:extLst>
                    <a:ext uri="{FF2B5EF4-FFF2-40B4-BE49-F238E27FC236}">
                      <a16:creationId xmlns:a16="http://schemas.microsoft.com/office/drawing/2014/main" id="{E5D42C74-E83F-4AFF-93C9-66E905CFFB1D}"/>
                    </a:ext>
                  </a:extLst>
                </p:cNvPr>
                <p:cNvPicPr/>
                <p:nvPr/>
              </p:nvPicPr>
              <p:blipFill>
                <a:blip r:embed="rId31"/>
                <a:stretch>
                  <a:fillRect/>
                </a:stretch>
              </p:blipFill>
              <p:spPr>
                <a:xfrm>
                  <a:off x="5970855" y="3129573"/>
                  <a:ext cx="269411" cy="1936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2">
            <p14:nvContentPartPr>
              <p14:cNvPr id="7" name="Ink 6">
                <a:extLst>
                  <a:ext uri="{FF2B5EF4-FFF2-40B4-BE49-F238E27FC236}">
                    <a16:creationId xmlns:a16="http://schemas.microsoft.com/office/drawing/2014/main" id="{D82D418C-E044-4864-A1C4-746EE1888335}"/>
                  </a:ext>
                </a:extLst>
              </p14:cNvPr>
              <p14:cNvContentPartPr/>
              <p14:nvPr/>
            </p14:nvContentPartPr>
            <p14:xfrm>
              <a:off x="5246601" y="293133"/>
              <a:ext cx="6100920" cy="2611800"/>
            </p14:xfrm>
          </p:contentPart>
        </mc:Choice>
        <mc:Fallback xmlns="">
          <p:pic>
            <p:nvPicPr>
              <p:cNvPr id="7" name="Ink 6">
                <a:extLst>
                  <a:ext uri="{FF2B5EF4-FFF2-40B4-BE49-F238E27FC236}">
                    <a16:creationId xmlns:a16="http://schemas.microsoft.com/office/drawing/2014/main" id="{D82D418C-E044-4864-A1C4-746EE1888335}"/>
                  </a:ext>
                </a:extLst>
              </p:cNvPr>
              <p:cNvPicPr/>
              <p:nvPr/>
            </p:nvPicPr>
            <p:blipFill>
              <a:blip r:embed="rId33"/>
              <a:stretch>
                <a:fillRect/>
              </a:stretch>
            </p:blipFill>
            <p:spPr>
              <a:xfrm>
                <a:off x="5228601" y="275133"/>
                <a:ext cx="6136560" cy="26474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9" name="Ink 8">
                <a:extLst>
                  <a:ext uri="{FF2B5EF4-FFF2-40B4-BE49-F238E27FC236}">
                    <a16:creationId xmlns:a16="http://schemas.microsoft.com/office/drawing/2014/main" id="{FC69E2A8-84F6-4DC5-9377-CF44DC3D918D}"/>
                  </a:ext>
                </a:extLst>
              </p14:cNvPr>
              <p14:cNvContentPartPr/>
              <p14:nvPr/>
            </p14:nvContentPartPr>
            <p14:xfrm>
              <a:off x="4806681" y="2978733"/>
              <a:ext cx="7151040" cy="3424320"/>
            </p14:xfrm>
          </p:contentPart>
        </mc:Choice>
        <mc:Fallback xmlns="">
          <p:pic>
            <p:nvPicPr>
              <p:cNvPr id="9" name="Ink 8">
                <a:extLst>
                  <a:ext uri="{FF2B5EF4-FFF2-40B4-BE49-F238E27FC236}">
                    <a16:creationId xmlns:a16="http://schemas.microsoft.com/office/drawing/2014/main" id="{FC69E2A8-84F6-4DC5-9377-CF44DC3D918D}"/>
                  </a:ext>
                </a:extLst>
              </p:cNvPr>
              <p:cNvPicPr/>
              <p:nvPr/>
            </p:nvPicPr>
            <p:blipFill>
              <a:blip r:embed="rId35"/>
              <a:stretch>
                <a:fillRect/>
              </a:stretch>
            </p:blipFill>
            <p:spPr>
              <a:xfrm>
                <a:off x="4788681" y="2960733"/>
                <a:ext cx="7186680" cy="345996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2" name="Ink 11">
                <a:extLst>
                  <a:ext uri="{FF2B5EF4-FFF2-40B4-BE49-F238E27FC236}">
                    <a16:creationId xmlns:a16="http://schemas.microsoft.com/office/drawing/2014/main" id="{339BA33E-08F0-421E-9719-881D9681B3C0}"/>
                  </a:ext>
                </a:extLst>
              </p14:cNvPr>
              <p14:cNvContentPartPr/>
              <p14:nvPr/>
            </p14:nvContentPartPr>
            <p14:xfrm>
              <a:off x="9574881" y="2043093"/>
              <a:ext cx="2588400" cy="1812240"/>
            </p14:xfrm>
          </p:contentPart>
        </mc:Choice>
        <mc:Fallback xmlns="">
          <p:pic>
            <p:nvPicPr>
              <p:cNvPr id="12" name="Ink 11">
                <a:extLst>
                  <a:ext uri="{FF2B5EF4-FFF2-40B4-BE49-F238E27FC236}">
                    <a16:creationId xmlns:a16="http://schemas.microsoft.com/office/drawing/2014/main" id="{339BA33E-08F0-421E-9719-881D9681B3C0}"/>
                  </a:ext>
                </a:extLst>
              </p:cNvPr>
              <p:cNvPicPr/>
              <p:nvPr/>
            </p:nvPicPr>
            <p:blipFill>
              <a:blip r:embed="rId37"/>
              <a:stretch>
                <a:fillRect/>
              </a:stretch>
            </p:blipFill>
            <p:spPr>
              <a:xfrm>
                <a:off x="9556881" y="2025089"/>
                <a:ext cx="2624040" cy="1847887"/>
              </a:xfrm>
              <a:prstGeom prst="rect">
                <a:avLst/>
              </a:prstGeom>
            </p:spPr>
          </p:pic>
        </mc:Fallback>
      </mc:AlternateContent>
      <p:grpSp>
        <p:nvGrpSpPr>
          <p:cNvPr id="29" name="Group 28">
            <a:extLst>
              <a:ext uri="{FF2B5EF4-FFF2-40B4-BE49-F238E27FC236}">
                <a16:creationId xmlns:a16="http://schemas.microsoft.com/office/drawing/2014/main" id="{623E66E4-182F-4639-A28D-1241752FF2CD}"/>
              </a:ext>
            </a:extLst>
          </p:cNvPr>
          <p:cNvGrpSpPr/>
          <p:nvPr/>
        </p:nvGrpSpPr>
        <p:grpSpPr>
          <a:xfrm>
            <a:off x="10066281" y="2162253"/>
            <a:ext cx="691560" cy="464400"/>
            <a:chOff x="10066281" y="2162253"/>
            <a:chExt cx="691560" cy="464400"/>
          </a:xfrm>
        </p:grpSpPr>
        <mc:AlternateContent xmlns:mc="http://schemas.openxmlformats.org/markup-compatibility/2006" xmlns:p14="http://schemas.microsoft.com/office/powerpoint/2010/main">
          <mc:Choice Requires="p14">
            <p:contentPart p14:bwMode="auto" r:id="rId38">
              <p14:nvContentPartPr>
                <p14:cNvPr id="24" name="Ink 23">
                  <a:extLst>
                    <a:ext uri="{FF2B5EF4-FFF2-40B4-BE49-F238E27FC236}">
                      <a16:creationId xmlns:a16="http://schemas.microsoft.com/office/drawing/2014/main" id="{03ACC02F-1F3C-4F15-877F-86BF57E9E364}"/>
                    </a:ext>
                  </a:extLst>
                </p14:cNvPr>
                <p14:cNvContentPartPr/>
                <p14:nvPr/>
              </p14:nvContentPartPr>
              <p14:xfrm>
                <a:off x="10221801" y="2229933"/>
                <a:ext cx="290160" cy="278280"/>
              </p14:xfrm>
            </p:contentPart>
          </mc:Choice>
          <mc:Fallback xmlns="">
            <p:pic>
              <p:nvPicPr>
                <p:cNvPr id="24" name="Ink 23">
                  <a:extLst>
                    <a:ext uri="{FF2B5EF4-FFF2-40B4-BE49-F238E27FC236}">
                      <a16:creationId xmlns:a16="http://schemas.microsoft.com/office/drawing/2014/main" id="{03ACC02F-1F3C-4F15-877F-86BF57E9E364}"/>
                    </a:ext>
                  </a:extLst>
                </p:cNvPr>
                <p:cNvPicPr/>
                <p:nvPr/>
              </p:nvPicPr>
              <p:blipFill>
                <a:blip r:embed="rId39"/>
                <a:stretch>
                  <a:fillRect/>
                </a:stretch>
              </p:blipFill>
              <p:spPr>
                <a:xfrm>
                  <a:off x="10203801" y="2211933"/>
                  <a:ext cx="325800" cy="31392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25" name="Ink 24">
                  <a:extLst>
                    <a:ext uri="{FF2B5EF4-FFF2-40B4-BE49-F238E27FC236}">
                      <a16:creationId xmlns:a16="http://schemas.microsoft.com/office/drawing/2014/main" id="{A88812A4-3CA3-48AD-B68C-147C79859A90}"/>
                    </a:ext>
                  </a:extLst>
                </p14:cNvPr>
                <p14:cNvContentPartPr/>
                <p14:nvPr/>
              </p14:nvContentPartPr>
              <p14:xfrm>
                <a:off x="10147641" y="2438013"/>
                <a:ext cx="31320" cy="360"/>
              </p14:xfrm>
            </p:contentPart>
          </mc:Choice>
          <mc:Fallback xmlns="">
            <p:pic>
              <p:nvPicPr>
                <p:cNvPr id="25" name="Ink 24">
                  <a:extLst>
                    <a:ext uri="{FF2B5EF4-FFF2-40B4-BE49-F238E27FC236}">
                      <a16:creationId xmlns:a16="http://schemas.microsoft.com/office/drawing/2014/main" id="{A88812A4-3CA3-48AD-B68C-147C79859A90}"/>
                    </a:ext>
                  </a:extLst>
                </p:cNvPr>
                <p:cNvPicPr/>
                <p:nvPr/>
              </p:nvPicPr>
              <p:blipFill>
                <a:blip r:embed="rId41"/>
                <a:stretch>
                  <a:fillRect/>
                </a:stretch>
              </p:blipFill>
              <p:spPr>
                <a:xfrm>
                  <a:off x="10129641" y="2420013"/>
                  <a:ext cx="6696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8" name="Ink 27">
                  <a:extLst>
                    <a:ext uri="{FF2B5EF4-FFF2-40B4-BE49-F238E27FC236}">
                      <a16:creationId xmlns:a16="http://schemas.microsoft.com/office/drawing/2014/main" id="{1E556AA5-0D26-43CB-B76D-D94B897BFF1D}"/>
                    </a:ext>
                  </a:extLst>
                </p14:cNvPr>
                <p14:cNvContentPartPr/>
                <p14:nvPr/>
              </p14:nvContentPartPr>
              <p14:xfrm>
                <a:off x="10066281" y="2162253"/>
                <a:ext cx="691560" cy="464400"/>
              </p14:xfrm>
            </p:contentPart>
          </mc:Choice>
          <mc:Fallback xmlns="">
            <p:pic>
              <p:nvPicPr>
                <p:cNvPr id="28" name="Ink 27">
                  <a:extLst>
                    <a:ext uri="{FF2B5EF4-FFF2-40B4-BE49-F238E27FC236}">
                      <a16:creationId xmlns:a16="http://schemas.microsoft.com/office/drawing/2014/main" id="{1E556AA5-0D26-43CB-B76D-D94B897BFF1D}"/>
                    </a:ext>
                  </a:extLst>
                </p:cNvPr>
                <p:cNvPicPr/>
                <p:nvPr/>
              </p:nvPicPr>
              <p:blipFill>
                <a:blip r:embed="rId43"/>
                <a:stretch>
                  <a:fillRect/>
                </a:stretch>
              </p:blipFill>
              <p:spPr>
                <a:xfrm>
                  <a:off x="10048281" y="2144239"/>
                  <a:ext cx="727200" cy="500068"/>
                </a:xfrm>
                <a:prstGeom prst="rect">
                  <a:avLst/>
                </a:prstGeom>
              </p:spPr>
            </p:pic>
          </mc:Fallback>
        </mc:AlternateContent>
      </p:grpSp>
      <p:grpSp>
        <p:nvGrpSpPr>
          <p:cNvPr id="38" name="Group 37">
            <a:extLst>
              <a:ext uri="{FF2B5EF4-FFF2-40B4-BE49-F238E27FC236}">
                <a16:creationId xmlns:a16="http://schemas.microsoft.com/office/drawing/2014/main" id="{7B0FDAFC-68A1-4AE3-B376-1AE794DF254D}"/>
              </a:ext>
            </a:extLst>
          </p:cNvPr>
          <p:cNvGrpSpPr/>
          <p:nvPr/>
        </p:nvGrpSpPr>
        <p:grpSpPr>
          <a:xfrm>
            <a:off x="7489041" y="3813933"/>
            <a:ext cx="858600" cy="749520"/>
            <a:chOff x="7489041" y="3813933"/>
            <a:chExt cx="858600" cy="749520"/>
          </a:xfrm>
        </p:grpSpPr>
        <mc:AlternateContent xmlns:mc="http://schemas.openxmlformats.org/markup-compatibility/2006" xmlns:p14="http://schemas.microsoft.com/office/powerpoint/2010/main">
          <mc:Choice Requires="p14">
            <p:contentPart p14:bwMode="auto" r:id="rId44">
              <p14:nvContentPartPr>
                <p14:cNvPr id="30" name="Ink 29">
                  <a:extLst>
                    <a:ext uri="{FF2B5EF4-FFF2-40B4-BE49-F238E27FC236}">
                      <a16:creationId xmlns:a16="http://schemas.microsoft.com/office/drawing/2014/main" id="{30A6967B-522F-4A8E-9943-56F1EB0E9FFB}"/>
                    </a:ext>
                  </a:extLst>
                </p14:cNvPr>
                <p14:cNvContentPartPr/>
                <p14:nvPr/>
              </p14:nvContentPartPr>
              <p14:xfrm>
                <a:off x="7759761" y="4020573"/>
                <a:ext cx="322200" cy="415080"/>
              </p14:xfrm>
            </p:contentPart>
          </mc:Choice>
          <mc:Fallback xmlns="">
            <p:pic>
              <p:nvPicPr>
                <p:cNvPr id="30" name="Ink 29">
                  <a:extLst>
                    <a:ext uri="{FF2B5EF4-FFF2-40B4-BE49-F238E27FC236}">
                      <a16:creationId xmlns:a16="http://schemas.microsoft.com/office/drawing/2014/main" id="{30A6967B-522F-4A8E-9943-56F1EB0E9FFB}"/>
                    </a:ext>
                  </a:extLst>
                </p:cNvPr>
                <p:cNvPicPr/>
                <p:nvPr/>
              </p:nvPicPr>
              <p:blipFill>
                <a:blip r:embed="rId45"/>
                <a:stretch>
                  <a:fillRect/>
                </a:stretch>
              </p:blipFill>
              <p:spPr>
                <a:xfrm>
                  <a:off x="7741761" y="4002573"/>
                  <a:ext cx="357840" cy="45072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37" name="Ink 36">
                  <a:extLst>
                    <a:ext uri="{FF2B5EF4-FFF2-40B4-BE49-F238E27FC236}">
                      <a16:creationId xmlns:a16="http://schemas.microsoft.com/office/drawing/2014/main" id="{882CEBC9-6C06-4173-8B91-5F6CE0DC23BA}"/>
                    </a:ext>
                  </a:extLst>
                </p14:cNvPr>
                <p14:cNvContentPartPr/>
                <p14:nvPr/>
              </p14:nvContentPartPr>
              <p14:xfrm>
                <a:off x="7489041" y="3813933"/>
                <a:ext cx="858600" cy="749520"/>
              </p14:xfrm>
            </p:contentPart>
          </mc:Choice>
          <mc:Fallback xmlns="">
            <p:pic>
              <p:nvPicPr>
                <p:cNvPr id="37" name="Ink 36">
                  <a:extLst>
                    <a:ext uri="{FF2B5EF4-FFF2-40B4-BE49-F238E27FC236}">
                      <a16:creationId xmlns:a16="http://schemas.microsoft.com/office/drawing/2014/main" id="{882CEBC9-6C06-4173-8B91-5F6CE0DC23BA}"/>
                    </a:ext>
                  </a:extLst>
                </p:cNvPr>
                <p:cNvPicPr/>
                <p:nvPr/>
              </p:nvPicPr>
              <p:blipFill>
                <a:blip r:embed="rId47"/>
                <a:stretch>
                  <a:fillRect/>
                </a:stretch>
              </p:blipFill>
              <p:spPr>
                <a:xfrm>
                  <a:off x="7471041" y="3795933"/>
                  <a:ext cx="894240" cy="7851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8">
            <p14:nvContentPartPr>
              <p14:cNvPr id="52" name="Ink 51">
                <a:extLst>
                  <a:ext uri="{FF2B5EF4-FFF2-40B4-BE49-F238E27FC236}">
                    <a16:creationId xmlns:a16="http://schemas.microsoft.com/office/drawing/2014/main" id="{A8805C58-6A78-4ACD-99DA-365C03DBF63E}"/>
                  </a:ext>
                </a:extLst>
              </p14:cNvPr>
              <p14:cNvContentPartPr/>
              <p14:nvPr/>
            </p14:nvContentPartPr>
            <p14:xfrm>
              <a:off x="6056601" y="973173"/>
              <a:ext cx="168840" cy="382320"/>
            </p14:xfrm>
          </p:contentPart>
        </mc:Choice>
        <mc:Fallback xmlns="">
          <p:pic>
            <p:nvPicPr>
              <p:cNvPr id="52" name="Ink 51">
                <a:extLst>
                  <a:ext uri="{FF2B5EF4-FFF2-40B4-BE49-F238E27FC236}">
                    <a16:creationId xmlns:a16="http://schemas.microsoft.com/office/drawing/2014/main" id="{A8805C58-6A78-4ACD-99DA-365C03DBF63E}"/>
                  </a:ext>
                </a:extLst>
              </p:cNvPr>
              <p:cNvPicPr/>
              <p:nvPr/>
            </p:nvPicPr>
            <p:blipFill>
              <a:blip r:embed="rId49"/>
              <a:stretch>
                <a:fillRect/>
              </a:stretch>
            </p:blipFill>
            <p:spPr>
              <a:xfrm>
                <a:off x="6038601" y="955173"/>
                <a:ext cx="204480" cy="41796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53" name="Ink 52">
                <a:extLst>
                  <a:ext uri="{FF2B5EF4-FFF2-40B4-BE49-F238E27FC236}">
                    <a16:creationId xmlns:a16="http://schemas.microsoft.com/office/drawing/2014/main" id="{903A3CD1-4C26-4BB2-BF42-0F71E1D697CF}"/>
                  </a:ext>
                </a:extLst>
              </p14:cNvPr>
              <p14:cNvContentPartPr/>
              <p14:nvPr/>
            </p14:nvContentPartPr>
            <p14:xfrm>
              <a:off x="5818641" y="825213"/>
              <a:ext cx="702000" cy="641520"/>
            </p14:xfrm>
          </p:contentPart>
        </mc:Choice>
        <mc:Fallback xmlns="">
          <p:pic>
            <p:nvPicPr>
              <p:cNvPr id="53" name="Ink 52">
                <a:extLst>
                  <a:ext uri="{FF2B5EF4-FFF2-40B4-BE49-F238E27FC236}">
                    <a16:creationId xmlns:a16="http://schemas.microsoft.com/office/drawing/2014/main" id="{903A3CD1-4C26-4BB2-BF42-0F71E1D697CF}"/>
                  </a:ext>
                </a:extLst>
              </p:cNvPr>
              <p:cNvPicPr/>
              <p:nvPr/>
            </p:nvPicPr>
            <p:blipFill>
              <a:blip r:embed="rId51"/>
              <a:stretch>
                <a:fillRect/>
              </a:stretch>
            </p:blipFill>
            <p:spPr>
              <a:xfrm>
                <a:off x="5800632" y="807213"/>
                <a:ext cx="737658" cy="677160"/>
              </a:xfrm>
              <a:prstGeom prst="rect">
                <a:avLst/>
              </a:prstGeom>
            </p:spPr>
          </p:pic>
        </mc:Fallback>
      </mc:AlternateContent>
      <p:sp>
        <p:nvSpPr>
          <p:cNvPr id="54" name="TextBox 53">
            <a:extLst>
              <a:ext uri="{FF2B5EF4-FFF2-40B4-BE49-F238E27FC236}">
                <a16:creationId xmlns:a16="http://schemas.microsoft.com/office/drawing/2014/main" id="{375B0FA2-4689-49FF-A6C6-4FC5F5B8EEA2}"/>
              </a:ext>
            </a:extLst>
          </p:cNvPr>
          <p:cNvSpPr txBox="1"/>
          <p:nvPr/>
        </p:nvSpPr>
        <p:spPr>
          <a:xfrm>
            <a:off x="471949" y="293134"/>
            <a:ext cx="4883591" cy="2554545"/>
          </a:xfrm>
          <a:prstGeom prst="rect">
            <a:avLst/>
          </a:prstGeom>
          <a:noFill/>
        </p:spPr>
        <p:txBody>
          <a:bodyPr wrap="square" rtlCol="0">
            <a:spAutoFit/>
          </a:bodyPr>
          <a:lstStyle/>
          <a:p>
            <a:pPr defTabSz="914446">
              <a:defRPr/>
            </a:pPr>
            <a:r>
              <a:rPr lang="en-GB" sz="3200" b="1" dirty="0">
                <a:solidFill>
                  <a:prstClr val="white"/>
                </a:solidFill>
                <a:latin typeface="Univers Condensed" panose="020B0506020202050204" pitchFamily="34" charset="0"/>
              </a:rPr>
              <a:t>1 = Stakeholder perspective</a:t>
            </a:r>
          </a:p>
          <a:p>
            <a:pPr defTabSz="914446">
              <a:defRPr/>
            </a:pPr>
            <a:endParaRPr lang="en-GB" sz="3200" b="1" dirty="0">
              <a:solidFill>
                <a:prstClr val="white"/>
              </a:solidFill>
              <a:latin typeface="Univers Condensed" panose="020B0506020202050204" pitchFamily="34" charset="0"/>
            </a:endParaRPr>
          </a:p>
          <a:p>
            <a:pPr defTabSz="914446">
              <a:defRPr/>
            </a:pPr>
            <a:r>
              <a:rPr lang="en-GB" sz="3200" b="1" dirty="0">
                <a:solidFill>
                  <a:prstClr val="white"/>
                </a:solidFill>
                <a:latin typeface="Univers Condensed" panose="020B0506020202050204" pitchFamily="34" charset="0"/>
              </a:rPr>
              <a:t>2 = People perspective</a:t>
            </a:r>
          </a:p>
          <a:p>
            <a:pPr defTabSz="914446">
              <a:defRPr/>
            </a:pPr>
            <a:endParaRPr lang="en-GB" sz="3200" b="1" dirty="0">
              <a:solidFill>
                <a:prstClr val="white"/>
              </a:solidFill>
              <a:latin typeface="Univers Condensed" panose="020B0506020202050204" pitchFamily="34" charset="0"/>
            </a:endParaRPr>
          </a:p>
          <a:p>
            <a:pPr defTabSz="914446">
              <a:defRPr/>
            </a:pPr>
            <a:r>
              <a:rPr lang="en-GB" sz="3200" b="1" dirty="0">
                <a:solidFill>
                  <a:prstClr val="white"/>
                </a:solidFill>
                <a:latin typeface="Univers Condensed" panose="020B0506020202050204" pitchFamily="34" charset="0"/>
              </a:rPr>
              <a:t>3 = Library perspective</a:t>
            </a:r>
          </a:p>
        </p:txBody>
      </p:sp>
    </p:spTree>
    <p:extLst>
      <p:ext uri="{BB962C8B-B14F-4D97-AF65-F5344CB8AC3E}">
        <p14:creationId xmlns:p14="http://schemas.microsoft.com/office/powerpoint/2010/main" val="4269612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a:spcBef>
                <a:spcPts val="600"/>
              </a:spcBef>
              <a:spcAft>
                <a:spcPts val="600"/>
              </a:spcAft>
            </a:pPr>
            <a:r>
              <a:rPr lang="en-US" sz="4400" spc="210" dirty="0">
                <a:solidFill>
                  <a:schemeClr val="tx1">
                    <a:lumMod val="75000"/>
                    <a:lumOff val="25000"/>
                  </a:schemeClr>
                </a:solidFill>
                <a:latin typeface="Arial Black" panose="020B0604020202020204" pitchFamily="34" charset="0"/>
              </a:rPr>
              <a:t>Defining impactful actions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215991"/>
          </a:xfrm>
          <a:prstGeom prst="rect">
            <a:avLst/>
          </a:prstGeom>
        </p:spPr>
        <p:txBody>
          <a:bodyPr wrap="square" lIns="0" tIns="0" rIns="0" bIns="0" rtlCol="0" anchor="t">
            <a:spAutoFit/>
          </a:bodyPr>
          <a:lstStyle/>
          <a:p>
            <a:pPr>
              <a:spcBef>
                <a:spcPts val="600"/>
              </a:spcBef>
              <a:spcAft>
                <a:spcPts val="600"/>
              </a:spcAft>
            </a:pPr>
            <a:r>
              <a:rPr lang="en-GB" sz="3600" spc="30" dirty="0">
                <a:solidFill>
                  <a:srgbClr val="49403C"/>
                </a:solidFill>
                <a:latin typeface="Arial" panose="020B0604020202020204" pitchFamily="34" charset="0"/>
              </a:rPr>
              <a:t>Through your library sustainability indexes, you have an idea of where you may need to act in order to maximise library sustainability... now to define actions </a:t>
            </a:r>
          </a:p>
        </p:txBody>
      </p:sp>
    </p:spTree>
    <p:extLst>
      <p:ext uri="{BB962C8B-B14F-4D97-AF65-F5344CB8AC3E}">
        <p14:creationId xmlns:p14="http://schemas.microsoft.com/office/powerpoint/2010/main" val="243829860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playing frisbee in a field&#10;&#10;Description automatically generated with medium confidence">
            <a:extLst>
              <a:ext uri="{FF2B5EF4-FFF2-40B4-BE49-F238E27FC236}">
                <a16:creationId xmlns:a16="http://schemas.microsoft.com/office/drawing/2014/main" id="{C79CF4CA-3006-413D-B318-BA9F7855D607}"/>
              </a:ext>
            </a:extLst>
          </p:cNvPr>
          <p:cNvPicPr>
            <a:picLocks noChangeAspect="1"/>
          </p:cNvPicPr>
          <p:nvPr/>
        </p:nvPicPr>
        <p:blipFill rotWithShape="1">
          <a:blip r:embed="rId3"/>
          <a:srcRect t="11417"/>
          <a:stretch/>
        </p:blipFill>
        <p:spPr>
          <a:xfrm>
            <a:off x="27" y="13"/>
            <a:ext cx="12191973" cy="6857987"/>
          </a:xfrm>
          <a:prstGeom prst="rect">
            <a:avLst/>
          </a:prstGeom>
          <a:noFill/>
        </p:spPr>
      </p:pic>
      <p:sp>
        <p:nvSpPr>
          <p:cNvPr id="7" name="Google Shape;78;p15">
            <a:extLst>
              <a:ext uri="{FF2B5EF4-FFF2-40B4-BE49-F238E27FC236}">
                <a16:creationId xmlns:a16="http://schemas.microsoft.com/office/drawing/2014/main" id="{C9560E8A-5D7F-4AE2-865B-609AB5369012}"/>
              </a:ext>
            </a:extLst>
          </p:cNvPr>
          <p:cNvSpPr/>
          <p:nvPr/>
        </p:nvSpPr>
        <p:spPr>
          <a:xfrm>
            <a:off x="0" y="111312"/>
            <a:ext cx="12191973" cy="1344800"/>
          </a:xfrm>
          <a:prstGeom prst="rect">
            <a:avLst/>
          </a:prstGeom>
          <a:solidFill>
            <a:srgbClr val="005232">
              <a:alpha val="30170"/>
            </a:srgbClr>
          </a:solidFill>
          <a:ln>
            <a:noFill/>
          </a:ln>
        </p:spPr>
        <p:txBody>
          <a:bodyPr spcFirstLastPara="1" wrap="square" lIns="121900" tIns="121900" rIns="121900" bIns="121900" anchor="ctr" anchorCtr="0">
            <a:noAutofit/>
          </a:bodyPr>
          <a:lstStyle/>
          <a:p>
            <a:pPr algn="ctr" defTabSz="609630"/>
            <a:r>
              <a:rPr lang="en-GB" sz="3600" b="1" dirty="0">
                <a:solidFill>
                  <a:prstClr val="white"/>
                </a:solidFill>
                <a:latin typeface="Arial Black" panose="020B0A04020102020204" pitchFamily="34" charset="0"/>
              </a:rPr>
              <a:t>Ensuring that </a:t>
            </a:r>
            <a:r>
              <a:rPr lang="lv-LV" sz="3600" b="1" dirty="0">
                <a:solidFill>
                  <a:prstClr val="white"/>
                </a:solidFill>
                <a:latin typeface="Arial Black" panose="020B0A04020102020204" pitchFamily="34" charset="0"/>
              </a:rPr>
              <a:t>stakeholders understand our value and impact </a:t>
            </a:r>
            <a:endParaRPr sz="3600" b="1" dirty="0">
              <a:solidFill>
                <a:prstClr val="white"/>
              </a:solidFill>
              <a:latin typeface="Arial Black" panose="020B0A04020102020204" pitchFamily="34" charset="0"/>
            </a:endParaRPr>
          </a:p>
        </p:txBody>
      </p:sp>
      <p:sp>
        <p:nvSpPr>
          <p:cNvPr id="8" name="TextBox 7">
            <a:extLst>
              <a:ext uri="{FF2B5EF4-FFF2-40B4-BE49-F238E27FC236}">
                <a16:creationId xmlns:a16="http://schemas.microsoft.com/office/drawing/2014/main" id="{23C383B0-19B5-4344-B4F6-DA9D0AE0325F}"/>
              </a:ext>
            </a:extLst>
          </p:cNvPr>
          <p:cNvSpPr txBox="1"/>
          <p:nvPr/>
        </p:nvSpPr>
        <p:spPr>
          <a:xfrm>
            <a:off x="199845" y="6293385"/>
            <a:ext cx="1944631" cy="338554"/>
          </a:xfrm>
          <a:prstGeom prst="rect">
            <a:avLst/>
          </a:prstGeom>
          <a:noFill/>
        </p:spPr>
        <p:txBody>
          <a:bodyPr wrap="square" rtlCol="0">
            <a:spAutoFit/>
          </a:bodyPr>
          <a:lstStyle/>
          <a:p>
            <a:pPr defTabSz="609630"/>
            <a:r>
              <a:rPr lang="lv-LV" sz="1600" dirty="0">
                <a:solidFill>
                  <a:prstClr val="white"/>
                </a:solidFill>
                <a:latin typeface="Univers Condensed" panose="020B0506020202050204" pitchFamily="34" charset="0"/>
              </a:rPr>
              <a:t>Photo: bit.ly/3oeWjth</a:t>
            </a:r>
            <a:endParaRPr lang="en-GB" sz="1600" dirty="0">
              <a:solidFill>
                <a:prstClr val="white"/>
              </a:solidFill>
              <a:latin typeface="Univers Condensed" panose="020B0506020202050204" pitchFamily="34" charset="0"/>
            </a:endParaRPr>
          </a:p>
        </p:txBody>
      </p:sp>
    </p:spTree>
    <p:extLst>
      <p:ext uri="{BB962C8B-B14F-4D97-AF65-F5344CB8AC3E}">
        <p14:creationId xmlns:p14="http://schemas.microsoft.com/office/powerpoint/2010/main" val="394815235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688642"/>
            <a:ext cx="10519576" cy="738664"/>
          </a:xfrm>
          <a:prstGeom prst="rect">
            <a:avLst/>
          </a:prstGeom>
        </p:spPr>
        <p:txBody>
          <a:bodyPr wrap="square" lIns="0" tIns="0" rIns="0" bIns="0" rtlCol="0" anchor="t">
            <a:spAutoFit/>
          </a:bodyPr>
          <a:lstStyle/>
          <a:p>
            <a:pPr algn="ctr"/>
            <a:r>
              <a:rPr lang="en-US" sz="4800" b="1" dirty="0">
                <a:solidFill>
                  <a:schemeClr val="bg1"/>
                </a:solidFill>
                <a:latin typeface="Arial Black" panose="020B0604020202020204" pitchFamily="34" charset="0"/>
              </a:rPr>
              <a:t>Outcomes. Impact. Change.</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360658941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23409BEA-01F7-5E1C-053B-5A185DEFDB58}"/>
              </a:ext>
            </a:extLst>
          </p:cNvPr>
          <p:cNvGraphicFramePr/>
          <p:nvPr/>
        </p:nvGraphicFramePr>
        <p:xfrm>
          <a:off x="2981895" y="70781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14">
            <a:extLst>
              <a:ext uri="{FF2B5EF4-FFF2-40B4-BE49-F238E27FC236}">
                <a16:creationId xmlns:a16="http://schemas.microsoft.com/office/drawing/2014/main" id="{21924A37-A59C-B3A8-84BF-6EC8CD27837B}"/>
              </a:ext>
            </a:extLst>
          </p:cNvPr>
          <p:cNvGrpSpPr/>
          <p:nvPr/>
        </p:nvGrpSpPr>
        <p:grpSpPr>
          <a:xfrm>
            <a:off x="899095" y="1244600"/>
            <a:ext cx="4165600" cy="1332653"/>
            <a:chOff x="0" y="50424"/>
            <a:chExt cx="10425491" cy="1672780"/>
          </a:xfrm>
        </p:grpSpPr>
        <p:sp>
          <p:nvSpPr>
            <p:cNvPr id="6" name="AutoShape 15">
              <a:extLst>
                <a:ext uri="{FF2B5EF4-FFF2-40B4-BE49-F238E27FC236}">
                  <a16:creationId xmlns:a16="http://schemas.microsoft.com/office/drawing/2014/main" id="{9B5C5BB8-340E-827A-389F-039087309927}"/>
                </a:ext>
              </a:extLst>
            </p:cNvPr>
            <p:cNvSpPr/>
            <p:nvPr/>
          </p:nvSpPr>
          <p:spPr>
            <a:xfrm>
              <a:off x="0" y="50424"/>
              <a:ext cx="10425491" cy="1672780"/>
            </a:xfrm>
            <a:prstGeom prst="rect">
              <a:avLst/>
            </a:prstGeom>
            <a:solidFill>
              <a:srgbClr val="2F8662"/>
            </a:solidFill>
          </p:spPr>
          <p:txBody>
            <a:bodyPr/>
            <a:lstStyle/>
            <a:p>
              <a:endParaRPr lang="en-NL"/>
            </a:p>
          </p:txBody>
        </p:sp>
        <p:sp>
          <p:nvSpPr>
            <p:cNvPr id="7" name="TextBox 16">
              <a:extLst>
                <a:ext uri="{FF2B5EF4-FFF2-40B4-BE49-F238E27FC236}">
                  <a16:creationId xmlns:a16="http://schemas.microsoft.com/office/drawing/2014/main" id="{B2947CEE-3087-2A52-C2CB-A1103C2CE825}"/>
                </a:ext>
              </a:extLst>
            </p:cNvPr>
            <p:cNvSpPr txBox="1"/>
            <p:nvPr/>
          </p:nvSpPr>
          <p:spPr>
            <a:xfrm>
              <a:off x="0" y="178795"/>
              <a:ext cx="10425491" cy="1081721"/>
            </a:xfrm>
            <a:prstGeom prst="rect">
              <a:avLst/>
            </a:prstGeom>
          </p:spPr>
          <p:txBody>
            <a:bodyPr wrap="square" lIns="0" tIns="0" rIns="0" bIns="0" rtlCol="0" anchor="t">
              <a:spAutoFit/>
            </a:bodyPr>
            <a:lstStyle/>
            <a:p>
              <a:pPr algn="ctr" defTabSz="609630">
                <a:defRPr/>
              </a:pPr>
              <a:r>
                <a:rPr lang="en-GB" sz="2800" b="1" dirty="0">
                  <a:solidFill>
                    <a:srgbClr val="FFFFFF"/>
                  </a:solidFill>
                  <a:latin typeface="Arial Black" panose="020B0A04020102020204" pitchFamily="34" charset="0"/>
                </a:rPr>
                <a:t>Community-centred</a:t>
              </a:r>
            </a:p>
            <a:p>
              <a:pPr algn="ctr" defTabSz="609630">
                <a:defRPr/>
              </a:pPr>
              <a:r>
                <a:rPr lang="en-GB" sz="2800" b="1" dirty="0">
                  <a:solidFill>
                    <a:srgbClr val="FFFFFF"/>
                  </a:solidFill>
                  <a:latin typeface="Arial Black" panose="020B0A04020102020204" pitchFamily="34" charset="0"/>
                </a:rPr>
                <a:t>Logic Model</a:t>
              </a:r>
            </a:p>
          </p:txBody>
        </p:sp>
      </p:grpSp>
      <p:sp>
        <p:nvSpPr>
          <p:cNvPr id="2" name="Explosion: 14 Points 1">
            <a:extLst>
              <a:ext uri="{FF2B5EF4-FFF2-40B4-BE49-F238E27FC236}">
                <a16:creationId xmlns:a16="http://schemas.microsoft.com/office/drawing/2014/main" id="{22F1D7FF-6AE5-86A7-30E7-BADFB4F74160}"/>
              </a:ext>
            </a:extLst>
          </p:cNvPr>
          <p:cNvSpPr/>
          <p:nvPr/>
        </p:nvSpPr>
        <p:spPr>
          <a:xfrm>
            <a:off x="1117601" y="3225800"/>
            <a:ext cx="4474803" cy="2578897"/>
          </a:xfrm>
          <a:prstGeom prst="irregularSeal2">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Arial" panose="020B0604020202020204" pitchFamily="34" charset="0"/>
                <a:cs typeface="Arial" panose="020B0604020202020204" pitchFamily="34" charset="0"/>
              </a:rPr>
              <a:t>Aligning activities to meet community needs</a:t>
            </a:r>
          </a:p>
        </p:txBody>
      </p:sp>
      <p:grpSp>
        <p:nvGrpSpPr>
          <p:cNvPr id="3" name="Group 7">
            <a:extLst>
              <a:ext uri="{FF2B5EF4-FFF2-40B4-BE49-F238E27FC236}">
                <a16:creationId xmlns:a16="http://schemas.microsoft.com/office/drawing/2014/main" id="{EB8180A5-DB09-9104-915D-9A0DCE85CCA1}"/>
              </a:ext>
            </a:extLst>
          </p:cNvPr>
          <p:cNvGrpSpPr/>
          <p:nvPr/>
        </p:nvGrpSpPr>
        <p:grpSpPr>
          <a:xfrm rot="14993752" flipH="1">
            <a:off x="10000949" y="3653021"/>
            <a:ext cx="1441889" cy="5998533"/>
            <a:chOff x="0" y="0"/>
            <a:chExt cx="3422705" cy="14540791"/>
          </a:xfrm>
        </p:grpSpPr>
        <p:sp>
          <p:nvSpPr>
            <p:cNvPr id="8" name="AutoShape 8">
              <a:extLst>
                <a:ext uri="{FF2B5EF4-FFF2-40B4-BE49-F238E27FC236}">
                  <a16:creationId xmlns:a16="http://schemas.microsoft.com/office/drawing/2014/main" id="{2264A010-B3BC-0A5F-4002-03EFE093A21A}"/>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a:extLst>
                <a:ext uri="{FF2B5EF4-FFF2-40B4-BE49-F238E27FC236}">
                  <a16:creationId xmlns:a16="http://schemas.microsoft.com/office/drawing/2014/main" id="{BB825204-58C0-8F7F-E514-F121D77F9641}"/>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a:extLst>
                <a:ext uri="{FF2B5EF4-FFF2-40B4-BE49-F238E27FC236}">
                  <a16:creationId xmlns:a16="http://schemas.microsoft.com/office/drawing/2014/main" id="{B34263C6-31B8-F061-86BF-6C9F591347C3}"/>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mc:AlternateContent xmlns:mc="http://schemas.openxmlformats.org/markup-compatibility/2006" xmlns:p14="http://schemas.microsoft.com/office/powerpoint/2010/main">
        <mc:Choice Requires="p14">
          <p:contentPart p14:bwMode="auto" r:id="rId8">
            <p14:nvContentPartPr>
              <p14:cNvPr id="12" name="Ink 11">
                <a:extLst>
                  <a:ext uri="{FF2B5EF4-FFF2-40B4-BE49-F238E27FC236}">
                    <a16:creationId xmlns:a16="http://schemas.microsoft.com/office/drawing/2014/main" id="{38CAAD3E-C2D7-C100-D4F3-DA2BE7442901}"/>
                  </a:ext>
                </a:extLst>
              </p14:cNvPr>
              <p14:cNvContentPartPr/>
              <p14:nvPr/>
            </p14:nvContentPartPr>
            <p14:xfrm>
              <a:off x="6353784" y="716328"/>
              <a:ext cx="4484880" cy="1936080"/>
            </p14:xfrm>
          </p:contentPart>
        </mc:Choice>
        <mc:Fallback xmlns="">
          <p:pic>
            <p:nvPicPr>
              <p:cNvPr id="12" name="Ink 11">
                <a:extLst>
                  <a:ext uri="{FF2B5EF4-FFF2-40B4-BE49-F238E27FC236}">
                    <a16:creationId xmlns:a16="http://schemas.microsoft.com/office/drawing/2014/main" id="{38CAAD3E-C2D7-C100-D4F3-DA2BE7442901}"/>
                  </a:ext>
                </a:extLst>
              </p:cNvPr>
              <p:cNvPicPr/>
              <p:nvPr/>
            </p:nvPicPr>
            <p:blipFill>
              <a:blip r:embed="rId9"/>
              <a:stretch>
                <a:fillRect/>
              </a:stretch>
            </p:blipFill>
            <p:spPr>
              <a:xfrm>
                <a:off x="6317781" y="680328"/>
                <a:ext cx="4556526" cy="2007720"/>
              </a:xfrm>
              <a:prstGeom prst="rect">
                <a:avLst/>
              </a:prstGeom>
            </p:spPr>
          </p:pic>
        </mc:Fallback>
      </mc:AlternateContent>
    </p:spTree>
    <p:extLst>
      <p:ext uri="{BB962C8B-B14F-4D97-AF65-F5344CB8AC3E}">
        <p14:creationId xmlns:p14="http://schemas.microsoft.com/office/powerpoint/2010/main" val="347315560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ADA411D-C3FA-9189-A5D6-12B9A17654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305643"/>
            <a:ext cx="3366101" cy="2246714"/>
          </a:xfrm>
          <a:prstGeom prst="rect">
            <a:avLst/>
          </a:prstGeom>
        </p:spPr>
      </p:pic>
      <p:pic>
        <p:nvPicPr>
          <p:cNvPr id="3" name="Picture 2">
            <a:extLst>
              <a:ext uri="{FF2B5EF4-FFF2-40B4-BE49-F238E27FC236}">
                <a16:creationId xmlns:a16="http://schemas.microsoft.com/office/drawing/2014/main" id="{B39EBFC3-FC81-4844-D4DB-73218FB6CC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1200" y="2155892"/>
            <a:ext cx="4172331" cy="2346937"/>
          </a:xfrm>
          <a:prstGeom prst="rect">
            <a:avLst/>
          </a:prstGeom>
        </p:spPr>
      </p:pic>
      <p:pic>
        <p:nvPicPr>
          <p:cNvPr id="4" name="Picture 3">
            <a:extLst>
              <a:ext uri="{FF2B5EF4-FFF2-40B4-BE49-F238E27FC236}">
                <a16:creationId xmlns:a16="http://schemas.microsoft.com/office/drawing/2014/main" id="{48FE1D97-2A12-FB01-15F2-6590FE35A72C}"/>
              </a:ext>
            </a:extLst>
          </p:cNvPr>
          <p:cNvPicPr>
            <a:picLocks noChangeAspect="1"/>
          </p:cNvPicPr>
          <p:nvPr/>
        </p:nvPicPr>
        <p:blipFill rotWithShape="1">
          <a:blip r:embed="rId4">
            <a:extLst>
              <a:ext uri="{28A0092B-C50C-407E-A947-70E740481C1C}">
                <a14:useLocalDpi xmlns:a14="http://schemas.microsoft.com/office/drawing/2010/main" val="0"/>
              </a:ext>
            </a:extLst>
          </a:blip>
          <a:srcRect l="-1" t="6282" r="3077" b="8589"/>
          <a:stretch/>
        </p:blipFill>
        <p:spPr>
          <a:xfrm>
            <a:off x="2735729" y="4758140"/>
            <a:ext cx="2826871" cy="1862145"/>
          </a:xfrm>
          <a:prstGeom prst="rect">
            <a:avLst/>
          </a:prstGeom>
        </p:spPr>
      </p:pic>
      <p:pic>
        <p:nvPicPr>
          <p:cNvPr id="5" name="Picture 4">
            <a:extLst>
              <a:ext uri="{FF2B5EF4-FFF2-40B4-BE49-F238E27FC236}">
                <a16:creationId xmlns:a16="http://schemas.microsoft.com/office/drawing/2014/main" id="{B7049151-6686-57D4-A7E2-1743F710BE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7140" y="4592205"/>
            <a:ext cx="3275957" cy="2185676"/>
          </a:xfrm>
          <a:prstGeom prst="rect">
            <a:avLst/>
          </a:prstGeom>
        </p:spPr>
      </p:pic>
      <p:sp>
        <p:nvSpPr>
          <p:cNvPr id="6" name="TextBox 5">
            <a:extLst>
              <a:ext uri="{FF2B5EF4-FFF2-40B4-BE49-F238E27FC236}">
                <a16:creationId xmlns:a16="http://schemas.microsoft.com/office/drawing/2014/main" id="{A652774F-037C-6CF0-914A-3DC98EFE64EB}"/>
              </a:ext>
            </a:extLst>
          </p:cNvPr>
          <p:cNvSpPr txBox="1"/>
          <p:nvPr/>
        </p:nvSpPr>
        <p:spPr>
          <a:xfrm>
            <a:off x="5971781" y="4973267"/>
            <a:ext cx="2015359" cy="1200329"/>
          </a:xfrm>
          <a:prstGeom prst="rect">
            <a:avLst/>
          </a:prstGeom>
          <a:noFill/>
        </p:spPr>
        <p:txBody>
          <a:bodyPr wrap="square" rtlCol="0">
            <a:spAutoFit/>
          </a:bodyPr>
          <a:lstStyle/>
          <a:p>
            <a:pPr defTabSz="609630">
              <a:defRPr/>
            </a:pPr>
            <a:r>
              <a:rPr lang="en-GB" sz="2400" b="1" dirty="0">
                <a:solidFill>
                  <a:srgbClr val="2F8662"/>
                </a:solidFill>
                <a:latin typeface="Arial" panose="020B0604020202020204" pitchFamily="34" charset="0"/>
                <a:cs typeface="Arial" panose="020B0604020202020204" pitchFamily="34" charset="0"/>
              </a:rPr>
              <a:t>Maybe they will forget about me?</a:t>
            </a:r>
          </a:p>
        </p:txBody>
      </p:sp>
      <p:sp>
        <p:nvSpPr>
          <p:cNvPr id="7" name="TextBox 6">
            <a:extLst>
              <a:ext uri="{FF2B5EF4-FFF2-40B4-BE49-F238E27FC236}">
                <a16:creationId xmlns:a16="http://schemas.microsoft.com/office/drawing/2014/main" id="{7100D0C4-BB1F-C53A-8D36-4566BEB4F004}"/>
              </a:ext>
            </a:extLst>
          </p:cNvPr>
          <p:cNvSpPr txBox="1"/>
          <p:nvPr/>
        </p:nvSpPr>
        <p:spPr>
          <a:xfrm>
            <a:off x="5791201" y="1633026"/>
            <a:ext cx="4775343" cy="461665"/>
          </a:xfrm>
          <a:prstGeom prst="rect">
            <a:avLst/>
          </a:prstGeom>
          <a:noFill/>
        </p:spPr>
        <p:txBody>
          <a:bodyPr wrap="square" rtlCol="0">
            <a:spAutoFit/>
          </a:bodyPr>
          <a:lstStyle/>
          <a:p>
            <a:pPr defTabSz="609630">
              <a:defRPr/>
            </a:pPr>
            <a:r>
              <a:rPr lang="en-GB" sz="2400" b="1" dirty="0">
                <a:solidFill>
                  <a:srgbClr val="2F8662"/>
                </a:solidFill>
                <a:latin typeface="Arial" panose="020B0604020202020204" pitchFamily="34" charset="0"/>
                <a:cs typeface="Arial" panose="020B0604020202020204" pitchFamily="34" charset="0"/>
              </a:rPr>
              <a:t>What is going to happen now?</a:t>
            </a:r>
          </a:p>
        </p:txBody>
      </p:sp>
      <p:sp>
        <p:nvSpPr>
          <p:cNvPr id="8" name="TextBox 7">
            <a:extLst>
              <a:ext uri="{FF2B5EF4-FFF2-40B4-BE49-F238E27FC236}">
                <a16:creationId xmlns:a16="http://schemas.microsoft.com/office/drawing/2014/main" id="{C3F11EA3-D2DB-65E8-0C3F-E2AF2D11EED4}"/>
              </a:ext>
            </a:extLst>
          </p:cNvPr>
          <p:cNvSpPr txBox="1"/>
          <p:nvPr/>
        </p:nvSpPr>
        <p:spPr>
          <a:xfrm>
            <a:off x="1109485" y="5100267"/>
            <a:ext cx="1474488" cy="1200329"/>
          </a:xfrm>
          <a:prstGeom prst="rect">
            <a:avLst/>
          </a:prstGeom>
          <a:noFill/>
        </p:spPr>
        <p:txBody>
          <a:bodyPr wrap="square" rtlCol="0">
            <a:spAutoFit/>
          </a:bodyPr>
          <a:lstStyle/>
          <a:p>
            <a:pPr defTabSz="609630">
              <a:defRPr/>
            </a:pPr>
            <a:r>
              <a:rPr lang="en-GB" sz="2400" b="1" dirty="0">
                <a:solidFill>
                  <a:srgbClr val="2F8662"/>
                </a:solidFill>
                <a:latin typeface="Arial" panose="020B0604020202020204" pitchFamily="34" charset="0"/>
                <a:cs typeface="Arial" panose="020B0604020202020204" pitchFamily="34" charset="0"/>
              </a:rPr>
              <a:t>Maybe next year…?</a:t>
            </a:r>
          </a:p>
        </p:txBody>
      </p:sp>
      <p:sp>
        <p:nvSpPr>
          <p:cNvPr id="9" name="TextBox 8">
            <a:extLst>
              <a:ext uri="{FF2B5EF4-FFF2-40B4-BE49-F238E27FC236}">
                <a16:creationId xmlns:a16="http://schemas.microsoft.com/office/drawing/2014/main" id="{9571FFA0-3D5D-55C8-5290-E44501775582}"/>
              </a:ext>
            </a:extLst>
          </p:cNvPr>
          <p:cNvSpPr txBox="1"/>
          <p:nvPr/>
        </p:nvSpPr>
        <p:spPr>
          <a:xfrm>
            <a:off x="1527033" y="1737738"/>
            <a:ext cx="3366101" cy="461665"/>
          </a:xfrm>
          <a:prstGeom prst="rect">
            <a:avLst/>
          </a:prstGeom>
          <a:noFill/>
        </p:spPr>
        <p:txBody>
          <a:bodyPr wrap="square" rtlCol="0">
            <a:spAutoFit/>
          </a:bodyPr>
          <a:lstStyle/>
          <a:p>
            <a:pPr defTabSz="609630">
              <a:defRPr/>
            </a:pPr>
            <a:r>
              <a:rPr lang="en-GB" sz="2400" b="1" dirty="0">
                <a:solidFill>
                  <a:srgbClr val="2F8662"/>
                </a:solidFill>
                <a:latin typeface="Arial" panose="020B0604020202020204" pitchFamily="34" charset="0"/>
                <a:cs typeface="Arial" panose="020B0604020202020204" pitchFamily="34" charset="0"/>
              </a:rPr>
              <a:t>Will I be evaluated?!</a:t>
            </a:r>
          </a:p>
        </p:txBody>
      </p:sp>
      <p:grpSp>
        <p:nvGrpSpPr>
          <p:cNvPr id="13" name="Group 14">
            <a:extLst>
              <a:ext uri="{FF2B5EF4-FFF2-40B4-BE49-F238E27FC236}">
                <a16:creationId xmlns:a16="http://schemas.microsoft.com/office/drawing/2014/main" id="{39184FBE-AFD4-3FF7-CC66-9B3DA7BA9EF2}"/>
              </a:ext>
            </a:extLst>
          </p:cNvPr>
          <p:cNvGrpSpPr/>
          <p:nvPr/>
        </p:nvGrpSpPr>
        <p:grpSpPr>
          <a:xfrm>
            <a:off x="609727" y="326346"/>
            <a:ext cx="10972546" cy="1092893"/>
            <a:chOff x="0" y="50424"/>
            <a:chExt cx="10425491" cy="801831"/>
          </a:xfrm>
        </p:grpSpPr>
        <p:sp>
          <p:nvSpPr>
            <p:cNvPr id="14" name="AutoShape 15">
              <a:extLst>
                <a:ext uri="{FF2B5EF4-FFF2-40B4-BE49-F238E27FC236}">
                  <a16:creationId xmlns:a16="http://schemas.microsoft.com/office/drawing/2014/main" id="{0B71CE24-443E-CC4F-B262-652A57398C4A}"/>
                </a:ext>
              </a:extLst>
            </p:cNvPr>
            <p:cNvSpPr/>
            <p:nvPr/>
          </p:nvSpPr>
          <p:spPr>
            <a:xfrm>
              <a:off x="0" y="50424"/>
              <a:ext cx="10425491" cy="801831"/>
            </a:xfrm>
            <a:prstGeom prst="rect">
              <a:avLst/>
            </a:prstGeom>
            <a:solidFill>
              <a:srgbClr val="2F8662"/>
            </a:solidFill>
          </p:spPr>
          <p:txBody>
            <a:bodyPr/>
            <a:lstStyle/>
            <a:p>
              <a:endParaRPr lang="en-NL"/>
            </a:p>
          </p:txBody>
        </p:sp>
        <p:sp>
          <p:nvSpPr>
            <p:cNvPr id="15" name="TextBox 16">
              <a:extLst>
                <a:ext uri="{FF2B5EF4-FFF2-40B4-BE49-F238E27FC236}">
                  <a16:creationId xmlns:a16="http://schemas.microsoft.com/office/drawing/2014/main" id="{C2A39112-B82B-6626-3CF1-A0C2F391882F}"/>
                </a:ext>
              </a:extLst>
            </p:cNvPr>
            <p:cNvSpPr txBox="1"/>
            <p:nvPr/>
          </p:nvSpPr>
          <p:spPr>
            <a:xfrm>
              <a:off x="0" y="178795"/>
              <a:ext cx="10425491" cy="541941"/>
            </a:xfrm>
            <a:prstGeom prst="rect">
              <a:avLst/>
            </a:prstGeom>
          </p:spPr>
          <p:txBody>
            <a:bodyPr wrap="square" lIns="0" tIns="0" rIns="0" bIns="0" rtlCol="0" anchor="t">
              <a:spAutoFit/>
            </a:bodyPr>
            <a:lstStyle/>
            <a:p>
              <a:pPr algn="ctr" defTabSz="609630">
                <a:defRPr/>
              </a:pPr>
              <a:r>
                <a:rPr lang="en-GB" sz="4800" b="1" dirty="0">
                  <a:solidFill>
                    <a:srgbClr val="FFFFFF"/>
                  </a:solidFill>
                  <a:latin typeface="Arial Black" panose="020B0A04020102020204" pitchFamily="34" charset="0"/>
                </a:rPr>
                <a:t>Impact Evaluation</a:t>
              </a:r>
            </a:p>
          </p:txBody>
        </p:sp>
      </p:grpSp>
    </p:spTree>
    <p:extLst>
      <p:ext uri="{BB962C8B-B14F-4D97-AF65-F5344CB8AC3E}">
        <p14:creationId xmlns:p14="http://schemas.microsoft.com/office/powerpoint/2010/main" val="4070294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3" name="TextBox 11">
            <a:extLst>
              <a:ext uri="{FF2B5EF4-FFF2-40B4-BE49-F238E27FC236}">
                <a16:creationId xmlns:a16="http://schemas.microsoft.com/office/drawing/2014/main" id="{C89EB0A2-6474-B908-142E-96A85ABE52E0}"/>
              </a:ext>
            </a:extLst>
          </p:cNvPr>
          <p:cNvSpPr txBox="1"/>
          <p:nvPr/>
        </p:nvSpPr>
        <p:spPr>
          <a:xfrm>
            <a:off x="717296" y="923091"/>
            <a:ext cx="10972545" cy="492443"/>
          </a:xfrm>
          <a:prstGeom prst="rect">
            <a:avLst/>
          </a:prstGeom>
        </p:spPr>
        <p:txBody>
          <a:bodyPr wrap="square" lIns="0" tIns="0" rIns="0" bIns="0" rtlCol="0" anchor="t">
            <a:spAutoFit/>
          </a:bodyPr>
          <a:lstStyle/>
          <a:p>
            <a:pPr algn="ctr" defTabSz="609630">
              <a:buClr>
                <a:srgbClr val="2F8662"/>
              </a:buClr>
              <a:defRPr/>
            </a:pPr>
            <a:r>
              <a:rPr lang="en-GB" sz="3200" b="1" spc="-19" dirty="0">
                <a:solidFill>
                  <a:prstClr val="black">
                    <a:lumMod val="75000"/>
                    <a:lumOff val="25000"/>
                  </a:prstClr>
                </a:solidFill>
                <a:latin typeface="Arial Black" panose="020B0A04020102020204" pitchFamily="34" charset="0"/>
              </a:rPr>
              <a:t> </a:t>
            </a:r>
            <a:r>
              <a:rPr lang="en-GB" sz="3200" b="1" spc="-19" dirty="0">
                <a:solidFill>
                  <a:srgbClr val="2F8662"/>
                </a:solidFill>
                <a:latin typeface="Arial Black" panose="020B0A04020102020204" pitchFamily="34" charset="0"/>
              </a:rPr>
              <a:t>Impact</a:t>
            </a:r>
            <a:r>
              <a:rPr lang="en-GB" sz="3200" b="1" spc="-19" dirty="0">
                <a:solidFill>
                  <a:prstClr val="black">
                    <a:lumMod val="75000"/>
                    <a:lumOff val="25000"/>
                  </a:prstClr>
                </a:solidFill>
                <a:latin typeface="Arial Black" panose="020B0A04020102020204" pitchFamily="34" charset="0"/>
              </a:rPr>
              <a:t> is about </a:t>
            </a:r>
            <a:r>
              <a:rPr lang="en-GB" sz="3200" b="1" spc="-19" dirty="0">
                <a:solidFill>
                  <a:srgbClr val="2F8662"/>
                </a:solidFill>
                <a:latin typeface="Arial Black" panose="020B0A04020102020204" pitchFamily="34" charset="0"/>
              </a:rPr>
              <a:t>change</a:t>
            </a:r>
            <a:r>
              <a:rPr lang="en-GB" sz="3200" b="1" spc="-19" dirty="0">
                <a:solidFill>
                  <a:prstClr val="black">
                    <a:lumMod val="75000"/>
                    <a:lumOff val="25000"/>
                  </a:prstClr>
                </a:solidFill>
                <a:latin typeface="Arial Black" panose="020B0A04020102020204" pitchFamily="34" charset="0"/>
              </a:rPr>
              <a:t> and </a:t>
            </a:r>
            <a:r>
              <a:rPr lang="en-GB" sz="3200" b="1" spc="-19" dirty="0">
                <a:solidFill>
                  <a:srgbClr val="2F8662"/>
                </a:solidFill>
                <a:latin typeface="Arial Black" panose="020B0A04020102020204" pitchFamily="34" charset="0"/>
              </a:rPr>
              <a:t>outcomes</a:t>
            </a:r>
            <a:r>
              <a:rPr lang="en-GB" sz="3200" b="1" spc="-19" dirty="0">
                <a:solidFill>
                  <a:prstClr val="black">
                    <a:lumMod val="75000"/>
                    <a:lumOff val="25000"/>
                  </a:prstClr>
                </a:solidFill>
                <a:latin typeface="Arial Black" panose="020B0A04020102020204" pitchFamily="34" charset="0"/>
              </a:rPr>
              <a:t> for people</a:t>
            </a:r>
          </a:p>
        </p:txBody>
      </p:sp>
      <p:pic>
        <p:nvPicPr>
          <p:cNvPr id="4" name="Picture 3">
            <a:extLst>
              <a:ext uri="{FF2B5EF4-FFF2-40B4-BE49-F238E27FC236}">
                <a16:creationId xmlns:a16="http://schemas.microsoft.com/office/drawing/2014/main" id="{37C41AC9-761C-6985-1D29-B2C645066D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6917" y="1854200"/>
            <a:ext cx="7071512" cy="3708400"/>
          </a:xfrm>
          <a:prstGeom prst="rect">
            <a:avLst/>
          </a:prstGeom>
        </p:spPr>
      </p:pic>
      <p:sp>
        <p:nvSpPr>
          <p:cNvPr id="5" name="TextBox 4">
            <a:extLst>
              <a:ext uri="{FF2B5EF4-FFF2-40B4-BE49-F238E27FC236}">
                <a16:creationId xmlns:a16="http://schemas.microsoft.com/office/drawing/2014/main" id="{E5134D5E-2650-5491-A720-801191B29A8F}"/>
              </a:ext>
            </a:extLst>
          </p:cNvPr>
          <p:cNvSpPr txBox="1"/>
          <p:nvPr/>
        </p:nvSpPr>
        <p:spPr>
          <a:xfrm>
            <a:off x="841249" y="5917074"/>
            <a:ext cx="4342384" cy="297454"/>
          </a:xfrm>
          <a:prstGeom prst="rect">
            <a:avLst/>
          </a:prstGeom>
          <a:noFill/>
        </p:spPr>
        <p:txBody>
          <a:bodyPr wrap="square" rtlCol="0">
            <a:spAutoFit/>
          </a:bodyPr>
          <a:lstStyle/>
          <a:p>
            <a:pPr defTabSz="609615">
              <a:defRPr/>
            </a:pPr>
            <a:r>
              <a:rPr lang="en-GB" sz="1333" i="1" dirty="0">
                <a:solidFill>
                  <a:prstClr val="black">
                    <a:lumMod val="75000"/>
                    <a:lumOff val="25000"/>
                  </a:prstClr>
                </a:solidFill>
                <a:latin typeface="Arial" panose="020B0604020202020204" pitchFamily="34" charset="0"/>
                <a:cs typeface="Arial" panose="020B0604020202020204" pitchFamily="34" charset="0"/>
                <a:sym typeface="Arial"/>
              </a:rPr>
              <a:t>https://freshspectrum.com/charts-and-illustration/</a:t>
            </a:r>
          </a:p>
        </p:txBody>
      </p:sp>
      <p:grpSp>
        <p:nvGrpSpPr>
          <p:cNvPr id="2" name="Group 7">
            <a:extLst>
              <a:ext uri="{FF2B5EF4-FFF2-40B4-BE49-F238E27FC236}">
                <a16:creationId xmlns:a16="http://schemas.microsoft.com/office/drawing/2014/main" id="{911EF01B-664E-5E25-2BC2-FFC38453B2AB}"/>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D02C04C6-AA2A-70AA-F15E-04594F62B9C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7" name="AutoShape 9">
              <a:extLst>
                <a:ext uri="{FF2B5EF4-FFF2-40B4-BE49-F238E27FC236}">
                  <a16:creationId xmlns:a16="http://schemas.microsoft.com/office/drawing/2014/main" id="{D20B6E03-D530-A77F-322D-2784CEFA9758}"/>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8" name="AutoShape 10">
              <a:extLst>
                <a:ext uri="{FF2B5EF4-FFF2-40B4-BE49-F238E27FC236}">
                  <a16:creationId xmlns:a16="http://schemas.microsoft.com/office/drawing/2014/main" id="{FB9CC155-9BBD-DFF1-AD9D-92C93635FF7A}"/>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237879554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trella: 12 puntas 3">
            <a:extLst>
              <a:ext uri="{FF2B5EF4-FFF2-40B4-BE49-F238E27FC236}">
                <a16:creationId xmlns:a16="http://schemas.microsoft.com/office/drawing/2014/main" id="{C49BF302-529E-4185-9C3E-A6B86F665B33}"/>
              </a:ext>
            </a:extLst>
          </p:cNvPr>
          <p:cNvSpPr/>
          <p:nvPr/>
        </p:nvSpPr>
        <p:spPr>
          <a:xfrm>
            <a:off x="4216400" y="1549400"/>
            <a:ext cx="6334126" cy="4352925"/>
          </a:xfrm>
          <a:prstGeom prst="star12">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23">
              <a:defRPr/>
            </a:pPr>
            <a:r>
              <a:rPr lang="en-GB" sz="3200" b="1" dirty="0">
                <a:solidFill>
                  <a:prstClr val="white"/>
                </a:solidFill>
                <a:latin typeface="Arial Black" panose="020B0A04020102020204" pitchFamily="34" charset="0"/>
              </a:rPr>
              <a:t>The way a thing turns out</a:t>
            </a:r>
            <a:endParaRPr lang="lv-LV" sz="3200" b="1" dirty="0">
              <a:solidFill>
                <a:prstClr val="white"/>
              </a:solidFill>
              <a:latin typeface="Arial Black" panose="020B0A04020102020204" pitchFamily="34" charset="0"/>
            </a:endParaRPr>
          </a:p>
        </p:txBody>
      </p:sp>
      <p:sp>
        <p:nvSpPr>
          <p:cNvPr id="5" name="Rectángulo 4">
            <a:extLst>
              <a:ext uri="{FF2B5EF4-FFF2-40B4-BE49-F238E27FC236}">
                <a16:creationId xmlns:a16="http://schemas.microsoft.com/office/drawing/2014/main" id="{D5CE44CB-7451-47DF-97B6-EB57DACA2246}"/>
              </a:ext>
            </a:extLst>
          </p:cNvPr>
          <p:cNvSpPr/>
          <p:nvPr/>
        </p:nvSpPr>
        <p:spPr>
          <a:xfrm>
            <a:off x="8585200" y="6079432"/>
            <a:ext cx="2693366" cy="297454"/>
          </a:xfrm>
          <a:prstGeom prst="rect">
            <a:avLst/>
          </a:prstGeom>
        </p:spPr>
        <p:txBody>
          <a:bodyPr wrap="none">
            <a:spAutoFit/>
          </a:bodyPr>
          <a:lstStyle/>
          <a:p>
            <a:pPr defTabSz="457223">
              <a:defRPr/>
            </a:pPr>
            <a:r>
              <a:rPr lang="es-CL" sz="1333" i="1" dirty="0">
                <a:solidFill>
                  <a:prstClr val="black">
                    <a:lumMod val="75000"/>
                    <a:lumOff val="25000"/>
                  </a:prstClr>
                </a:solidFill>
                <a:latin typeface="Arial" panose="020B0604020202020204" pitchFamily="34" charset="0"/>
                <a:cs typeface="Arial" panose="020B0604020202020204" pitchFamily="34" charset="0"/>
              </a:rPr>
              <a:t>https://en.oxforddictionaries.com </a:t>
            </a:r>
          </a:p>
        </p:txBody>
      </p:sp>
      <p:grpSp>
        <p:nvGrpSpPr>
          <p:cNvPr id="7" name="Group 14">
            <a:extLst>
              <a:ext uri="{FF2B5EF4-FFF2-40B4-BE49-F238E27FC236}">
                <a16:creationId xmlns:a16="http://schemas.microsoft.com/office/drawing/2014/main" id="{5EA9709A-33A7-D166-3707-D0AB89E9639B}"/>
              </a:ext>
            </a:extLst>
          </p:cNvPr>
          <p:cNvGrpSpPr/>
          <p:nvPr/>
        </p:nvGrpSpPr>
        <p:grpSpPr>
          <a:xfrm>
            <a:off x="711201" y="482600"/>
            <a:ext cx="4876800" cy="889693"/>
            <a:chOff x="0" y="50424"/>
            <a:chExt cx="10425491" cy="1672780"/>
          </a:xfrm>
        </p:grpSpPr>
        <p:sp>
          <p:nvSpPr>
            <p:cNvPr id="8" name="AutoShape 15">
              <a:extLst>
                <a:ext uri="{FF2B5EF4-FFF2-40B4-BE49-F238E27FC236}">
                  <a16:creationId xmlns:a16="http://schemas.microsoft.com/office/drawing/2014/main" id="{41489E17-F0C7-E78E-D495-2E4A77FBE57A}"/>
                </a:ext>
              </a:extLst>
            </p:cNvPr>
            <p:cNvSpPr/>
            <p:nvPr/>
          </p:nvSpPr>
          <p:spPr>
            <a:xfrm>
              <a:off x="0" y="50424"/>
              <a:ext cx="10425491" cy="1672780"/>
            </a:xfrm>
            <a:prstGeom prst="rect">
              <a:avLst/>
            </a:prstGeom>
            <a:solidFill>
              <a:srgbClr val="2F8662"/>
            </a:solidFill>
          </p:spPr>
          <p:txBody>
            <a:bodyPr/>
            <a:lstStyle/>
            <a:p>
              <a:endParaRPr lang="en-NL"/>
            </a:p>
          </p:txBody>
        </p:sp>
        <p:sp>
          <p:nvSpPr>
            <p:cNvPr id="9" name="TextBox 16">
              <a:extLst>
                <a:ext uri="{FF2B5EF4-FFF2-40B4-BE49-F238E27FC236}">
                  <a16:creationId xmlns:a16="http://schemas.microsoft.com/office/drawing/2014/main" id="{E64A58DE-8709-21A1-F5ED-8EF1CBEF94B7}"/>
                </a:ext>
              </a:extLst>
            </p:cNvPr>
            <p:cNvSpPr txBox="1"/>
            <p:nvPr/>
          </p:nvSpPr>
          <p:spPr>
            <a:xfrm>
              <a:off x="0" y="178795"/>
              <a:ext cx="10425491" cy="1041615"/>
            </a:xfrm>
            <a:prstGeom prst="rect">
              <a:avLst/>
            </a:prstGeom>
          </p:spPr>
          <p:txBody>
            <a:bodyPr wrap="square" lIns="0" tIns="0" rIns="0" bIns="0" rtlCol="0" anchor="t">
              <a:spAutoFit/>
            </a:bodyPr>
            <a:lstStyle/>
            <a:p>
              <a:pPr algn="ctr" defTabSz="609630">
                <a:defRPr/>
              </a:pPr>
              <a:r>
                <a:rPr lang="en-GB" sz="3600" b="1" dirty="0">
                  <a:solidFill>
                    <a:srgbClr val="FFFFFF"/>
                  </a:solidFill>
                  <a:latin typeface="Arial Black" panose="020B0A04020102020204" pitchFamily="34" charset="0"/>
                </a:rPr>
                <a:t>What is Outcome?</a:t>
              </a:r>
            </a:p>
          </p:txBody>
        </p:sp>
      </p:grpSp>
    </p:spTree>
    <p:extLst>
      <p:ext uri="{BB962C8B-B14F-4D97-AF65-F5344CB8AC3E}">
        <p14:creationId xmlns:p14="http://schemas.microsoft.com/office/powerpoint/2010/main" val="4112664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2" name="TextBox 11">
            <a:extLst>
              <a:ext uri="{FF2B5EF4-FFF2-40B4-BE49-F238E27FC236}">
                <a16:creationId xmlns:a16="http://schemas.microsoft.com/office/drawing/2014/main" id="{921A35F2-33C3-16E0-A9D4-BC6990F809B6}"/>
              </a:ext>
            </a:extLst>
          </p:cNvPr>
          <p:cNvSpPr txBox="1"/>
          <p:nvPr/>
        </p:nvSpPr>
        <p:spPr>
          <a:xfrm>
            <a:off x="914400" y="2108200"/>
            <a:ext cx="10972545" cy="3610732"/>
          </a:xfrm>
          <a:prstGeom prst="rect">
            <a:avLst/>
          </a:prstGeom>
        </p:spPr>
        <p:txBody>
          <a:bodyPr wrap="square" lIns="0" tIns="0" rIns="0" bIns="0" rtlCol="0" anchor="t">
            <a:spAutoFit/>
          </a:bodyPr>
          <a:lstStyle/>
          <a:p>
            <a:pPr defTabSz="609630">
              <a:defRPr/>
            </a:pPr>
            <a:r>
              <a:rPr lang="en-US" sz="2933" dirty="0">
                <a:solidFill>
                  <a:prstClr val="black"/>
                </a:solidFill>
                <a:latin typeface="Arial" panose="020B0604020202020204" pitchFamily="34" charset="0"/>
                <a:cs typeface="Arial" panose="020B0604020202020204" pitchFamily="34" charset="0"/>
              </a:rPr>
              <a:t>An outcome is a specific benefit that results from our actions designed to help our target group to change their </a:t>
            </a:r>
            <a:r>
              <a:rPr lang="en-US" sz="2933" b="1" dirty="0">
                <a:solidFill>
                  <a:srgbClr val="2F8662"/>
                </a:solidFill>
                <a:latin typeface="Arial" panose="020B0604020202020204" pitchFamily="34" charset="0"/>
                <a:cs typeface="Arial" panose="020B0604020202020204" pitchFamily="34" charset="0"/>
              </a:rPr>
              <a:t>awareness</a:t>
            </a:r>
            <a:r>
              <a:rPr lang="en-US" sz="2933" dirty="0">
                <a:solidFill>
                  <a:prstClr val="black"/>
                </a:solidFill>
                <a:latin typeface="Arial" panose="020B0604020202020204" pitchFamily="34" charset="0"/>
                <a:cs typeface="Arial" panose="020B0604020202020204" pitchFamily="34" charset="0"/>
              </a:rPr>
              <a:t>, </a:t>
            </a:r>
            <a:r>
              <a:rPr lang="en-US" sz="2933" b="1" dirty="0">
                <a:solidFill>
                  <a:srgbClr val="2F8662"/>
                </a:solidFill>
                <a:latin typeface="Arial" panose="020B0604020202020204" pitchFamily="34" charset="0"/>
                <a:cs typeface="Arial" panose="020B0604020202020204" pitchFamily="34" charset="0"/>
              </a:rPr>
              <a:t>knowledge</a:t>
            </a:r>
            <a:r>
              <a:rPr lang="en-US" sz="2933" dirty="0">
                <a:solidFill>
                  <a:prstClr val="black"/>
                </a:solidFill>
                <a:latin typeface="Arial" panose="020B0604020202020204" pitchFamily="34" charset="0"/>
                <a:cs typeface="Arial" panose="020B0604020202020204" pitchFamily="34" charset="0"/>
              </a:rPr>
              <a:t>, </a:t>
            </a:r>
            <a:r>
              <a:rPr lang="en-US" sz="2933" b="1" dirty="0">
                <a:solidFill>
                  <a:srgbClr val="2F8662"/>
                </a:solidFill>
                <a:latin typeface="Arial" panose="020B0604020202020204" pitchFamily="34" charset="0"/>
                <a:cs typeface="Arial" panose="020B0604020202020204" pitchFamily="34" charset="0"/>
              </a:rPr>
              <a:t>skills</a:t>
            </a:r>
            <a:r>
              <a:rPr lang="en-US" sz="2933" dirty="0">
                <a:solidFill>
                  <a:prstClr val="black"/>
                </a:solidFill>
                <a:latin typeface="Arial" panose="020B0604020202020204" pitchFamily="34" charset="0"/>
                <a:cs typeface="Arial" panose="020B0604020202020204" pitchFamily="34" charset="0"/>
              </a:rPr>
              <a:t>, </a:t>
            </a:r>
            <a:r>
              <a:rPr lang="en-US" sz="2933" b="1" dirty="0">
                <a:solidFill>
                  <a:srgbClr val="2F8662"/>
                </a:solidFill>
                <a:latin typeface="Arial" panose="020B0604020202020204" pitchFamily="34" charset="0"/>
                <a:cs typeface="Arial" panose="020B0604020202020204" pitchFamily="34" charset="0"/>
              </a:rPr>
              <a:t>attitudes</a:t>
            </a:r>
            <a:r>
              <a:rPr lang="en-US" sz="2933" dirty="0">
                <a:solidFill>
                  <a:prstClr val="black"/>
                </a:solidFill>
                <a:latin typeface="Arial" panose="020B0604020202020204" pitchFamily="34" charset="0"/>
                <a:cs typeface="Arial" panose="020B0604020202020204" pitchFamily="34" charset="0"/>
              </a:rPr>
              <a:t>, or </a:t>
            </a:r>
            <a:r>
              <a:rPr lang="en-US" sz="2933" b="1" dirty="0">
                <a:solidFill>
                  <a:srgbClr val="2F8662"/>
                </a:solidFill>
                <a:latin typeface="Arial" panose="020B0604020202020204" pitchFamily="34" charset="0"/>
                <a:cs typeface="Arial" panose="020B0604020202020204" pitchFamily="34" charset="0"/>
              </a:rPr>
              <a:t>behavior</a:t>
            </a:r>
            <a:r>
              <a:rPr lang="en-US" sz="2933" b="1" dirty="0">
                <a:solidFill>
                  <a:prstClr val="black"/>
                </a:solidFill>
                <a:latin typeface="Arial" panose="020B0604020202020204" pitchFamily="34" charset="0"/>
                <a:cs typeface="Arial" panose="020B0604020202020204" pitchFamily="34" charset="0"/>
              </a:rPr>
              <a:t>.</a:t>
            </a:r>
          </a:p>
          <a:p>
            <a:pPr defTabSz="609630">
              <a:defRPr/>
            </a:pPr>
            <a:endParaRPr lang="en-US" sz="2933" b="1" dirty="0">
              <a:solidFill>
                <a:prstClr val="black"/>
              </a:solidFill>
              <a:latin typeface="Arial" panose="020B0604020202020204" pitchFamily="34" charset="0"/>
              <a:cs typeface="Arial" panose="020B0604020202020204" pitchFamily="34" charset="0"/>
            </a:endParaRPr>
          </a:p>
          <a:p>
            <a:pPr defTabSz="609630">
              <a:defRPr/>
            </a:pPr>
            <a:r>
              <a:rPr lang="en-US" sz="2933" dirty="0">
                <a:solidFill>
                  <a:prstClr val="black"/>
                </a:solidFill>
                <a:latin typeface="Arial" panose="020B0604020202020204" pitchFamily="34" charset="0"/>
                <a:cs typeface="Arial" panose="020B0604020202020204" pitchFamily="34" charset="0"/>
              </a:rPr>
              <a:t>Outcomes are generally expressed as changes individuals perceive in themselves.</a:t>
            </a:r>
          </a:p>
          <a:p>
            <a:pPr defTabSz="609630">
              <a:defRPr/>
            </a:pPr>
            <a:endParaRPr lang="en-US" sz="2933" dirty="0">
              <a:solidFill>
                <a:prstClr val="black"/>
              </a:solidFill>
              <a:latin typeface="Arial" panose="020B0604020202020204" pitchFamily="34" charset="0"/>
              <a:cs typeface="Arial" panose="020B0604020202020204" pitchFamily="34" charset="0"/>
            </a:endParaRPr>
          </a:p>
          <a:p>
            <a:pPr defTabSz="609630">
              <a:defRPr/>
            </a:pPr>
            <a:r>
              <a:rPr lang="en-US" sz="2933" dirty="0">
                <a:solidFill>
                  <a:prstClr val="black"/>
                </a:solidFill>
                <a:latin typeface="Arial" panose="020B0604020202020204" pitchFamily="34" charset="0"/>
                <a:cs typeface="Arial" panose="020B0604020202020204" pitchFamily="34" charset="0"/>
              </a:rPr>
              <a:t>Outcomes can be quantitative or qualitative.</a:t>
            </a:r>
          </a:p>
        </p:txBody>
      </p:sp>
      <p:grpSp>
        <p:nvGrpSpPr>
          <p:cNvPr id="6" name="Group 14">
            <a:extLst>
              <a:ext uri="{FF2B5EF4-FFF2-40B4-BE49-F238E27FC236}">
                <a16:creationId xmlns:a16="http://schemas.microsoft.com/office/drawing/2014/main" id="{1D09371C-1AD8-2E4E-E152-66BE196B87F4}"/>
              </a:ext>
            </a:extLst>
          </p:cNvPr>
          <p:cNvGrpSpPr/>
          <p:nvPr/>
        </p:nvGrpSpPr>
        <p:grpSpPr>
          <a:xfrm>
            <a:off x="660400" y="812107"/>
            <a:ext cx="10972546" cy="889693"/>
            <a:chOff x="0" y="50424"/>
            <a:chExt cx="10425491" cy="1672780"/>
          </a:xfrm>
        </p:grpSpPr>
        <p:sp>
          <p:nvSpPr>
            <p:cNvPr id="7" name="AutoShape 15">
              <a:extLst>
                <a:ext uri="{FF2B5EF4-FFF2-40B4-BE49-F238E27FC236}">
                  <a16:creationId xmlns:a16="http://schemas.microsoft.com/office/drawing/2014/main" id="{F43058D2-B379-2516-AD58-FE2B45996733}"/>
                </a:ext>
              </a:extLst>
            </p:cNvPr>
            <p:cNvSpPr/>
            <p:nvPr/>
          </p:nvSpPr>
          <p:spPr>
            <a:xfrm>
              <a:off x="0" y="50424"/>
              <a:ext cx="10425491" cy="1672780"/>
            </a:xfrm>
            <a:prstGeom prst="rect">
              <a:avLst/>
            </a:prstGeom>
            <a:solidFill>
              <a:srgbClr val="2F8662"/>
            </a:solidFill>
          </p:spPr>
          <p:txBody>
            <a:bodyPr/>
            <a:lstStyle/>
            <a:p>
              <a:endParaRPr lang="en-NL"/>
            </a:p>
          </p:txBody>
        </p:sp>
        <p:sp>
          <p:nvSpPr>
            <p:cNvPr id="8" name="TextBox 16">
              <a:extLst>
                <a:ext uri="{FF2B5EF4-FFF2-40B4-BE49-F238E27FC236}">
                  <a16:creationId xmlns:a16="http://schemas.microsoft.com/office/drawing/2014/main" id="{6C95A981-F5CB-623C-AB85-2B24ACB26579}"/>
                </a:ext>
              </a:extLst>
            </p:cNvPr>
            <p:cNvSpPr txBox="1"/>
            <p:nvPr/>
          </p:nvSpPr>
          <p:spPr>
            <a:xfrm>
              <a:off x="0" y="178795"/>
              <a:ext cx="10425491" cy="1273083"/>
            </a:xfrm>
            <a:prstGeom prst="rect">
              <a:avLst/>
            </a:prstGeom>
          </p:spPr>
          <p:txBody>
            <a:bodyPr wrap="square" lIns="0" tIns="0" rIns="0" bIns="0" rtlCol="0" anchor="t">
              <a:spAutoFit/>
            </a:bodyPr>
            <a:lstStyle/>
            <a:p>
              <a:pPr algn="ctr" defTabSz="609630">
                <a:defRPr/>
              </a:pPr>
              <a:r>
                <a:rPr lang="en-GB" sz="4400" b="1" dirty="0">
                  <a:solidFill>
                    <a:srgbClr val="FFFFFF"/>
                  </a:solidFill>
                  <a:latin typeface="Arial Black" panose="020B0A04020102020204" pitchFamily="34" charset="0"/>
                </a:rPr>
                <a:t>Demystifying Outcomes</a:t>
              </a:r>
            </a:p>
          </p:txBody>
        </p:sp>
      </p:grpSp>
      <p:grpSp>
        <p:nvGrpSpPr>
          <p:cNvPr id="3" name="Group 7">
            <a:extLst>
              <a:ext uri="{FF2B5EF4-FFF2-40B4-BE49-F238E27FC236}">
                <a16:creationId xmlns:a16="http://schemas.microsoft.com/office/drawing/2014/main" id="{F6ABBCF7-F5F9-AD9B-3093-2D2E6CE3A9C7}"/>
              </a:ext>
            </a:extLst>
          </p:cNvPr>
          <p:cNvGrpSpPr/>
          <p:nvPr/>
        </p:nvGrpSpPr>
        <p:grpSpPr>
          <a:xfrm rot="14993752" flipH="1">
            <a:off x="10000949" y="3653021"/>
            <a:ext cx="1441889" cy="5998533"/>
            <a:chOff x="0" y="0"/>
            <a:chExt cx="3422705" cy="14540791"/>
          </a:xfrm>
        </p:grpSpPr>
        <p:sp>
          <p:nvSpPr>
            <p:cNvPr id="4" name="AutoShape 8">
              <a:extLst>
                <a:ext uri="{FF2B5EF4-FFF2-40B4-BE49-F238E27FC236}">
                  <a16:creationId xmlns:a16="http://schemas.microsoft.com/office/drawing/2014/main" id="{FC433274-18D2-0FFB-30CE-DE7B95197F28}"/>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9">
              <a:extLst>
                <a:ext uri="{FF2B5EF4-FFF2-40B4-BE49-F238E27FC236}">
                  <a16:creationId xmlns:a16="http://schemas.microsoft.com/office/drawing/2014/main" id="{89FC90E1-87BA-0DBC-F880-9CC72093A811}"/>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9" name="AutoShape 10">
              <a:extLst>
                <a:ext uri="{FF2B5EF4-FFF2-40B4-BE49-F238E27FC236}">
                  <a16:creationId xmlns:a16="http://schemas.microsoft.com/office/drawing/2014/main" id="{4C6F70E3-0361-D672-BD6D-E1AC88D9C54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80655419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a:extLst>
              <a:ext uri="{FF2B5EF4-FFF2-40B4-BE49-F238E27FC236}">
                <a16:creationId xmlns:a16="http://schemas.microsoft.com/office/drawing/2014/main" id="{06248DD7-C8AF-41D3-8AD6-DDD2BF3E9822}"/>
              </a:ext>
            </a:extLst>
          </p:cNvPr>
          <p:cNvCxnSpPr>
            <a:cxnSpLocks/>
          </p:cNvCxnSpPr>
          <p:nvPr/>
        </p:nvCxnSpPr>
        <p:spPr>
          <a:xfrm>
            <a:off x="988829" y="5987895"/>
            <a:ext cx="10683949" cy="0"/>
          </a:xfrm>
          <a:prstGeom prst="straightConnector1">
            <a:avLst/>
          </a:prstGeom>
          <a:ln w="63500" cmpd="sng">
            <a:solidFill>
              <a:srgbClr val="2F8662"/>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BC5F35D-DF5D-46E0-AC45-59916D1AECE1}"/>
              </a:ext>
            </a:extLst>
          </p:cNvPr>
          <p:cNvCxnSpPr>
            <a:cxnSpLocks/>
          </p:cNvCxnSpPr>
          <p:nvPr/>
        </p:nvCxnSpPr>
        <p:spPr>
          <a:xfrm flipV="1">
            <a:off x="988829" y="1201479"/>
            <a:ext cx="0" cy="4786416"/>
          </a:xfrm>
          <a:prstGeom prst="straightConnector1">
            <a:avLst/>
          </a:prstGeom>
          <a:ln w="63500" cmpd="sng">
            <a:solidFill>
              <a:srgbClr val="2F866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B68E021-CEE1-480D-86B4-39B02C4C4E52}"/>
              </a:ext>
            </a:extLst>
          </p:cNvPr>
          <p:cNvSpPr txBox="1"/>
          <p:nvPr/>
        </p:nvSpPr>
        <p:spPr>
          <a:xfrm>
            <a:off x="5656521" y="5987895"/>
            <a:ext cx="1063255" cy="523220"/>
          </a:xfrm>
          <a:prstGeom prst="rect">
            <a:avLst/>
          </a:prstGeom>
          <a:noFill/>
        </p:spPr>
        <p:txBody>
          <a:bodyPr wrap="square" rtlCol="0">
            <a:spAutoFit/>
          </a:bodyPr>
          <a:lstStyle/>
          <a:p>
            <a:pPr defTabSz="914446">
              <a:defRPr/>
            </a:pPr>
            <a:r>
              <a:rPr lang="en-GB" sz="2800" dirty="0">
                <a:solidFill>
                  <a:prstClr val="black">
                    <a:lumMod val="75000"/>
                    <a:lumOff val="25000"/>
                  </a:prstClr>
                </a:solidFill>
                <a:latin typeface="Arial" panose="020B0604020202020204" pitchFamily="34" charset="0"/>
                <a:cs typeface="Arial" panose="020B0604020202020204" pitchFamily="34" charset="0"/>
              </a:rPr>
              <a:t>Time</a:t>
            </a:r>
          </a:p>
        </p:txBody>
      </p:sp>
      <p:sp>
        <p:nvSpPr>
          <p:cNvPr id="17" name="TextBox 16">
            <a:extLst>
              <a:ext uri="{FF2B5EF4-FFF2-40B4-BE49-F238E27FC236}">
                <a16:creationId xmlns:a16="http://schemas.microsoft.com/office/drawing/2014/main" id="{19312FE2-6785-45C4-9034-FB40C6526EDD}"/>
              </a:ext>
            </a:extLst>
          </p:cNvPr>
          <p:cNvSpPr txBox="1"/>
          <p:nvPr/>
        </p:nvSpPr>
        <p:spPr>
          <a:xfrm>
            <a:off x="311721" y="2595214"/>
            <a:ext cx="615553" cy="1439850"/>
          </a:xfrm>
          <a:prstGeom prst="rect">
            <a:avLst/>
          </a:prstGeom>
          <a:noFill/>
        </p:spPr>
        <p:txBody>
          <a:bodyPr vert="vert270" wrap="square" rtlCol="0">
            <a:spAutoFit/>
          </a:bodyPr>
          <a:lstStyle/>
          <a:p>
            <a:pPr defTabSz="914446">
              <a:defRPr/>
            </a:pPr>
            <a:r>
              <a:rPr lang="en-GB" sz="2800" dirty="0">
                <a:solidFill>
                  <a:prstClr val="black">
                    <a:lumMod val="75000"/>
                    <a:lumOff val="25000"/>
                  </a:prstClr>
                </a:solidFill>
                <a:latin typeface="Arial" panose="020B0604020202020204" pitchFamily="34" charset="0"/>
                <a:cs typeface="Arial" panose="020B0604020202020204" pitchFamily="34" charset="0"/>
              </a:rPr>
              <a:t>Impact</a:t>
            </a:r>
          </a:p>
        </p:txBody>
      </p:sp>
      <p:grpSp>
        <p:nvGrpSpPr>
          <p:cNvPr id="10" name="Group 9">
            <a:extLst>
              <a:ext uri="{FF2B5EF4-FFF2-40B4-BE49-F238E27FC236}">
                <a16:creationId xmlns:a16="http://schemas.microsoft.com/office/drawing/2014/main" id="{BE50CE70-C124-1293-3ABA-35B31CE5FDC5}"/>
              </a:ext>
            </a:extLst>
          </p:cNvPr>
          <p:cNvGrpSpPr/>
          <p:nvPr/>
        </p:nvGrpSpPr>
        <p:grpSpPr>
          <a:xfrm>
            <a:off x="4244320" y="3222517"/>
            <a:ext cx="2878277" cy="808451"/>
            <a:chOff x="6366480" y="4833774"/>
            <a:chExt cx="4317415" cy="1212677"/>
          </a:xfrm>
        </p:grpSpPr>
        <p:sp>
          <p:nvSpPr>
            <p:cNvPr id="12" name="Rectangle: Rounded Corners 11">
              <a:extLst>
                <a:ext uri="{FF2B5EF4-FFF2-40B4-BE49-F238E27FC236}">
                  <a16:creationId xmlns:a16="http://schemas.microsoft.com/office/drawing/2014/main" id="{5D3823D8-3B77-4422-A090-152EACD79F78}"/>
                </a:ext>
              </a:extLst>
            </p:cNvPr>
            <p:cNvSpPr/>
            <p:nvPr/>
          </p:nvSpPr>
          <p:spPr>
            <a:xfrm>
              <a:off x="8362007" y="5346938"/>
              <a:ext cx="2321888" cy="699513"/>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white"/>
                  </a:solidFill>
                  <a:latin typeface="Arial" panose="020B0604020202020204" pitchFamily="34" charset="0"/>
                  <a:cs typeface="Arial" panose="020B0604020202020204" pitchFamily="34" charset="0"/>
                </a:rPr>
                <a:t>Skills</a:t>
              </a:r>
            </a:p>
          </p:txBody>
        </p:sp>
        <p:sp>
          <p:nvSpPr>
            <p:cNvPr id="21" name="Arrow: Curved Down 20">
              <a:extLst>
                <a:ext uri="{FF2B5EF4-FFF2-40B4-BE49-F238E27FC236}">
                  <a16:creationId xmlns:a16="http://schemas.microsoft.com/office/drawing/2014/main" id="{C1B90C0C-B39A-42DB-B4CE-89FCAFFE6D99}"/>
                </a:ext>
              </a:extLst>
            </p:cNvPr>
            <p:cNvSpPr/>
            <p:nvPr/>
          </p:nvSpPr>
          <p:spPr>
            <a:xfrm rot="20400000">
              <a:off x="6366480" y="4833774"/>
              <a:ext cx="2565754" cy="797970"/>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black"/>
                </a:solidFill>
                <a:latin typeface="Arial" panose="020B0604020202020204" pitchFamily="34" charset="0"/>
                <a:cs typeface="Arial" panose="020B0604020202020204" pitchFamily="34" charset="0"/>
              </a:endParaRPr>
            </a:p>
          </p:txBody>
        </p:sp>
      </p:grpSp>
      <p:sp>
        <p:nvSpPr>
          <p:cNvPr id="31" name="TextBox 30">
            <a:extLst>
              <a:ext uri="{FF2B5EF4-FFF2-40B4-BE49-F238E27FC236}">
                <a16:creationId xmlns:a16="http://schemas.microsoft.com/office/drawing/2014/main" id="{9C9628B8-7940-4EFB-B0A2-24CAD4BC8C6E}"/>
              </a:ext>
            </a:extLst>
          </p:cNvPr>
          <p:cNvSpPr txBox="1"/>
          <p:nvPr/>
        </p:nvSpPr>
        <p:spPr>
          <a:xfrm>
            <a:off x="1157450" y="415129"/>
            <a:ext cx="6456961" cy="707886"/>
          </a:xfrm>
          <a:prstGeom prst="rect">
            <a:avLst/>
          </a:prstGeom>
          <a:noFill/>
        </p:spPr>
        <p:txBody>
          <a:bodyPr wrap="square" rtlCol="0">
            <a:spAutoFit/>
          </a:bodyPr>
          <a:lstStyle/>
          <a:p>
            <a:pPr defTabSz="914446">
              <a:defRPr/>
            </a:pPr>
            <a:r>
              <a:rPr lang="en-GB" sz="4000" b="1" dirty="0">
                <a:solidFill>
                  <a:prstClr val="black">
                    <a:lumMod val="75000"/>
                    <a:lumOff val="25000"/>
                  </a:prstClr>
                </a:solidFill>
                <a:latin typeface="Arial" panose="020B0604020202020204" pitchFamily="34" charset="0"/>
                <a:cs typeface="Arial" panose="020B0604020202020204" pitchFamily="34" charset="0"/>
              </a:rPr>
              <a:t>How does </a:t>
            </a:r>
            <a:r>
              <a:rPr lang="en-GB" sz="4000" b="1" dirty="0">
                <a:solidFill>
                  <a:srgbClr val="2F8662"/>
                </a:solidFill>
                <a:latin typeface="Arial" panose="020B0604020202020204" pitchFamily="34" charset="0"/>
                <a:cs typeface="Arial" panose="020B0604020202020204" pitchFamily="34" charset="0"/>
              </a:rPr>
              <a:t>change</a:t>
            </a:r>
            <a:r>
              <a:rPr lang="en-GB" sz="4000" b="1" dirty="0">
                <a:solidFill>
                  <a:prstClr val="black">
                    <a:lumMod val="75000"/>
                    <a:lumOff val="25000"/>
                  </a:prstClr>
                </a:solidFill>
                <a:latin typeface="Arial" panose="020B0604020202020204" pitchFamily="34" charset="0"/>
                <a:cs typeface="Arial" panose="020B0604020202020204" pitchFamily="34" charset="0"/>
              </a:rPr>
              <a:t> occur?</a:t>
            </a:r>
          </a:p>
        </p:txBody>
      </p:sp>
      <p:grpSp>
        <p:nvGrpSpPr>
          <p:cNvPr id="2" name="Group 1">
            <a:extLst>
              <a:ext uri="{FF2B5EF4-FFF2-40B4-BE49-F238E27FC236}">
                <a16:creationId xmlns:a16="http://schemas.microsoft.com/office/drawing/2014/main" id="{1D68ED55-371E-1CFA-4D13-62BF93A4EC15}"/>
              </a:ext>
            </a:extLst>
          </p:cNvPr>
          <p:cNvGrpSpPr/>
          <p:nvPr/>
        </p:nvGrpSpPr>
        <p:grpSpPr>
          <a:xfrm>
            <a:off x="2644031" y="4001524"/>
            <a:ext cx="3001117" cy="868346"/>
            <a:chOff x="3966046" y="6002286"/>
            <a:chExt cx="4501675" cy="1302519"/>
          </a:xfrm>
        </p:grpSpPr>
        <p:sp>
          <p:nvSpPr>
            <p:cNvPr id="11" name="Rectangle: Rounded Corners 10">
              <a:extLst>
                <a:ext uri="{FF2B5EF4-FFF2-40B4-BE49-F238E27FC236}">
                  <a16:creationId xmlns:a16="http://schemas.microsoft.com/office/drawing/2014/main" id="{92DC4D6C-2D64-4360-AE36-FC3B1A7A6F8D}"/>
                </a:ext>
              </a:extLst>
            </p:cNvPr>
            <p:cNvSpPr/>
            <p:nvPr/>
          </p:nvSpPr>
          <p:spPr>
            <a:xfrm>
              <a:off x="5277953" y="6509696"/>
              <a:ext cx="3189768" cy="795109"/>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white"/>
                  </a:solidFill>
                  <a:latin typeface="Arial" panose="020B0604020202020204" pitchFamily="34" charset="0"/>
                  <a:cs typeface="Arial" panose="020B0604020202020204" pitchFamily="34" charset="0"/>
                </a:rPr>
                <a:t>Knowledge</a:t>
              </a:r>
              <a:endParaRPr lang="en-GB" sz="3200" dirty="0">
                <a:solidFill>
                  <a:prstClr val="white"/>
                </a:solidFill>
                <a:latin typeface="Arial" panose="020B0604020202020204" pitchFamily="34" charset="0"/>
                <a:cs typeface="Arial" panose="020B0604020202020204" pitchFamily="34" charset="0"/>
              </a:endParaRPr>
            </a:p>
          </p:txBody>
        </p:sp>
        <p:sp>
          <p:nvSpPr>
            <p:cNvPr id="3" name="Arrow: Curved Down 2">
              <a:extLst>
                <a:ext uri="{FF2B5EF4-FFF2-40B4-BE49-F238E27FC236}">
                  <a16:creationId xmlns:a16="http://schemas.microsoft.com/office/drawing/2014/main" id="{EEF97A27-CB10-12DA-8804-266CA9EA2EC3}"/>
                </a:ext>
              </a:extLst>
            </p:cNvPr>
            <p:cNvSpPr/>
            <p:nvPr/>
          </p:nvSpPr>
          <p:spPr>
            <a:xfrm rot="20400000">
              <a:off x="3966046" y="6002286"/>
              <a:ext cx="2565754" cy="727804"/>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black"/>
                </a:solidFill>
                <a:latin typeface="Arial" panose="020B0604020202020204" pitchFamily="34" charset="0"/>
                <a:cs typeface="Arial" panose="020B0604020202020204" pitchFamily="34" charset="0"/>
              </a:endParaRPr>
            </a:p>
          </p:txBody>
        </p:sp>
      </p:grpSp>
      <p:sp>
        <p:nvSpPr>
          <p:cNvPr id="4" name="Rectangle: Rounded Corners 3">
            <a:extLst>
              <a:ext uri="{FF2B5EF4-FFF2-40B4-BE49-F238E27FC236}">
                <a16:creationId xmlns:a16="http://schemas.microsoft.com/office/drawing/2014/main" id="{7991BC32-F02B-DA2A-05E5-7E817C65EEBC}"/>
              </a:ext>
            </a:extLst>
          </p:cNvPr>
          <p:cNvSpPr/>
          <p:nvPr/>
        </p:nvSpPr>
        <p:spPr>
          <a:xfrm>
            <a:off x="1405771" y="5012135"/>
            <a:ext cx="2126512" cy="530073"/>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white"/>
                </a:solidFill>
                <a:latin typeface="Arial" panose="020B0604020202020204" pitchFamily="34" charset="0"/>
                <a:cs typeface="Arial" panose="020B0604020202020204" pitchFamily="34" charset="0"/>
              </a:rPr>
              <a:t>Awareness</a:t>
            </a:r>
            <a:endParaRPr lang="en-GB" sz="3200" dirty="0">
              <a:solidFill>
                <a:prstClr val="white"/>
              </a:solidFill>
              <a:latin typeface="Arial" panose="020B0604020202020204" pitchFamily="34" charset="0"/>
              <a:cs typeface="Arial" panose="020B0604020202020204" pitchFamily="34" charset="0"/>
            </a:endParaRPr>
          </a:p>
        </p:txBody>
      </p:sp>
      <p:grpSp>
        <p:nvGrpSpPr>
          <p:cNvPr id="16" name="Group 15">
            <a:extLst>
              <a:ext uri="{FF2B5EF4-FFF2-40B4-BE49-F238E27FC236}">
                <a16:creationId xmlns:a16="http://schemas.microsoft.com/office/drawing/2014/main" id="{35F9BA45-389C-F00A-7DBD-D51DC6A5963C}"/>
              </a:ext>
            </a:extLst>
          </p:cNvPr>
          <p:cNvGrpSpPr/>
          <p:nvPr/>
        </p:nvGrpSpPr>
        <p:grpSpPr>
          <a:xfrm>
            <a:off x="5839248" y="2468764"/>
            <a:ext cx="3030051" cy="967290"/>
            <a:chOff x="8758872" y="3703145"/>
            <a:chExt cx="4545076" cy="1450935"/>
          </a:xfrm>
        </p:grpSpPr>
        <p:sp>
          <p:nvSpPr>
            <p:cNvPr id="14" name="Rectangle: Rounded Corners 13">
              <a:extLst>
                <a:ext uri="{FF2B5EF4-FFF2-40B4-BE49-F238E27FC236}">
                  <a16:creationId xmlns:a16="http://schemas.microsoft.com/office/drawing/2014/main" id="{BA01CBBE-7563-416E-BFF0-6BC7A60CD1EC}"/>
                </a:ext>
              </a:extLst>
            </p:cNvPr>
            <p:cNvSpPr/>
            <p:nvPr/>
          </p:nvSpPr>
          <p:spPr>
            <a:xfrm>
              <a:off x="10683895" y="4308589"/>
              <a:ext cx="2620053" cy="845491"/>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white"/>
                  </a:solidFill>
                  <a:latin typeface="Arial" panose="020B0604020202020204" pitchFamily="34" charset="0"/>
                  <a:cs typeface="Arial" panose="020B0604020202020204" pitchFamily="34" charset="0"/>
                </a:rPr>
                <a:t>Attitudes</a:t>
              </a:r>
            </a:p>
          </p:txBody>
        </p:sp>
        <p:sp>
          <p:nvSpPr>
            <p:cNvPr id="7" name="Arrow: Curved Down 6">
              <a:extLst>
                <a:ext uri="{FF2B5EF4-FFF2-40B4-BE49-F238E27FC236}">
                  <a16:creationId xmlns:a16="http://schemas.microsoft.com/office/drawing/2014/main" id="{127D3264-21EA-066E-9E09-9070D3EBE550}"/>
                </a:ext>
              </a:extLst>
            </p:cNvPr>
            <p:cNvSpPr/>
            <p:nvPr/>
          </p:nvSpPr>
          <p:spPr>
            <a:xfrm rot="20400000">
              <a:off x="8758872" y="3703145"/>
              <a:ext cx="2565754" cy="797970"/>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black"/>
                </a:solidFill>
                <a:latin typeface="Arial" panose="020B0604020202020204" pitchFamily="34" charset="0"/>
                <a:cs typeface="Arial" panose="020B0604020202020204" pitchFamily="34" charset="0"/>
              </a:endParaRPr>
            </a:p>
          </p:txBody>
        </p:sp>
      </p:grpSp>
      <p:grpSp>
        <p:nvGrpSpPr>
          <p:cNvPr id="18" name="Group 17">
            <a:extLst>
              <a:ext uri="{FF2B5EF4-FFF2-40B4-BE49-F238E27FC236}">
                <a16:creationId xmlns:a16="http://schemas.microsoft.com/office/drawing/2014/main" id="{37EB84B4-3BBD-F47D-C632-21314B0B4BAE}"/>
              </a:ext>
            </a:extLst>
          </p:cNvPr>
          <p:cNvGrpSpPr/>
          <p:nvPr/>
        </p:nvGrpSpPr>
        <p:grpSpPr>
          <a:xfrm>
            <a:off x="7506997" y="1753151"/>
            <a:ext cx="2907365" cy="988775"/>
            <a:chOff x="11260495" y="2629726"/>
            <a:chExt cx="4361048" cy="1483162"/>
          </a:xfrm>
        </p:grpSpPr>
        <p:sp>
          <p:nvSpPr>
            <p:cNvPr id="13" name="Rectangle: Rounded Corners 12">
              <a:extLst>
                <a:ext uri="{FF2B5EF4-FFF2-40B4-BE49-F238E27FC236}">
                  <a16:creationId xmlns:a16="http://schemas.microsoft.com/office/drawing/2014/main" id="{1D7CCB45-3179-4C31-99CB-CD77B585C6A4}"/>
                </a:ext>
              </a:extLst>
            </p:cNvPr>
            <p:cNvSpPr/>
            <p:nvPr/>
          </p:nvSpPr>
          <p:spPr>
            <a:xfrm>
              <a:off x="12896155" y="3245358"/>
              <a:ext cx="2725388" cy="86753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white"/>
                  </a:solidFill>
                  <a:latin typeface="Arial" panose="020B0604020202020204" pitchFamily="34" charset="0"/>
                  <a:cs typeface="Arial" panose="020B0604020202020204" pitchFamily="34" charset="0"/>
                </a:rPr>
                <a:t>Behaviour</a:t>
              </a:r>
            </a:p>
          </p:txBody>
        </p:sp>
        <p:sp>
          <p:nvSpPr>
            <p:cNvPr id="8" name="Arrow: Curved Down 7">
              <a:extLst>
                <a:ext uri="{FF2B5EF4-FFF2-40B4-BE49-F238E27FC236}">
                  <a16:creationId xmlns:a16="http://schemas.microsoft.com/office/drawing/2014/main" id="{708F5DC7-E7B8-728B-1223-D2E7BA067ECD}"/>
                </a:ext>
              </a:extLst>
            </p:cNvPr>
            <p:cNvSpPr/>
            <p:nvPr/>
          </p:nvSpPr>
          <p:spPr>
            <a:xfrm rot="20400000">
              <a:off x="11260495" y="2629726"/>
              <a:ext cx="2565754" cy="797970"/>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black"/>
                </a:solidFill>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EB2AAE91-0F13-E298-DBDD-7B810EE24060}"/>
              </a:ext>
            </a:extLst>
          </p:cNvPr>
          <p:cNvGrpSpPr/>
          <p:nvPr/>
        </p:nvGrpSpPr>
        <p:grpSpPr>
          <a:xfrm>
            <a:off x="9132596" y="1030155"/>
            <a:ext cx="2854282" cy="1254140"/>
            <a:chOff x="13698894" y="1545232"/>
            <a:chExt cx="4281423" cy="1881210"/>
          </a:xfrm>
        </p:grpSpPr>
        <p:sp>
          <p:nvSpPr>
            <p:cNvPr id="20" name="Rectangle: Rounded Corners 19">
              <a:extLst>
                <a:ext uri="{FF2B5EF4-FFF2-40B4-BE49-F238E27FC236}">
                  <a16:creationId xmlns:a16="http://schemas.microsoft.com/office/drawing/2014/main" id="{8631164A-31B7-4032-B1E6-C445A024FD14}"/>
                </a:ext>
              </a:extLst>
            </p:cNvPr>
            <p:cNvSpPr/>
            <p:nvPr/>
          </p:nvSpPr>
          <p:spPr>
            <a:xfrm>
              <a:off x="15629197" y="2006528"/>
              <a:ext cx="2351120" cy="1419914"/>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400" dirty="0">
                  <a:solidFill>
                    <a:prstClr val="white"/>
                  </a:solidFill>
                  <a:latin typeface="Arial" panose="020B0604020202020204" pitchFamily="34" charset="0"/>
                  <a:cs typeface="Arial" panose="020B0604020202020204" pitchFamily="34" charset="0"/>
                </a:rPr>
                <a:t>Quality of life</a:t>
              </a:r>
            </a:p>
          </p:txBody>
        </p:sp>
        <p:sp>
          <p:nvSpPr>
            <p:cNvPr id="9" name="Arrow: Curved Down 8">
              <a:extLst>
                <a:ext uri="{FF2B5EF4-FFF2-40B4-BE49-F238E27FC236}">
                  <a16:creationId xmlns:a16="http://schemas.microsoft.com/office/drawing/2014/main" id="{A4822339-D78E-5FFA-EBA4-0CDFB8BF3100}"/>
                </a:ext>
              </a:extLst>
            </p:cNvPr>
            <p:cNvSpPr/>
            <p:nvPr/>
          </p:nvSpPr>
          <p:spPr>
            <a:xfrm rot="20400000">
              <a:off x="13698894" y="1545232"/>
              <a:ext cx="2565754" cy="797970"/>
            </a:xfrm>
            <a:prstGeom prst="curvedDownArrow">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black"/>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32311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7500A397-B45C-424F-95F7-82424E9D8D1D}"/>
              </a:ext>
            </a:extLst>
          </p:cNvPr>
          <p:cNvGrpSpPr/>
          <p:nvPr/>
        </p:nvGrpSpPr>
        <p:grpSpPr>
          <a:xfrm>
            <a:off x="311721" y="1201479"/>
            <a:ext cx="11361057" cy="5309635"/>
            <a:chOff x="311720" y="1201479"/>
            <a:chExt cx="11361057" cy="5309635"/>
          </a:xfrm>
        </p:grpSpPr>
        <p:cxnSp>
          <p:nvCxnSpPr>
            <p:cNvPr id="5" name="Straight Arrow Connector 4">
              <a:extLst>
                <a:ext uri="{FF2B5EF4-FFF2-40B4-BE49-F238E27FC236}">
                  <a16:creationId xmlns:a16="http://schemas.microsoft.com/office/drawing/2014/main" id="{06248DD7-C8AF-41D3-8AD6-DDD2BF3E9822}"/>
                </a:ext>
              </a:extLst>
            </p:cNvPr>
            <p:cNvCxnSpPr>
              <a:cxnSpLocks/>
            </p:cNvCxnSpPr>
            <p:nvPr/>
          </p:nvCxnSpPr>
          <p:spPr>
            <a:xfrm>
              <a:off x="988828" y="5987894"/>
              <a:ext cx="10683949" cy="0"/>
            </a:xfrm>
            <a:prstGeom prst="straightConnector1">
              <a:avLst/>
            </a:prstGeom>
            <a:ln w="63500" cmpd="sng">
              <a:solidFill>
                <a:srgbClr val="2F8662"/>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BC5F35D-DF5D-46E0-AC45-59916D1AECE1}"/>
                </a:ext>
              </a:extLst>
            </p:cNvPr>
            <p:cNvCxnSpPr>
              <a:cxnSpLocks/>
            </p:cNvCxnSpPr>
            <p:nvPr/>
          </p:nvCxnSpPr>
          <p:spPr>
            <a:xfrm flipV="1">
              <a:off x="988828" y="1201479"/>
              <a:ext cx="0" cy="4786416"/>
            </a:xfrm>
            <a:prstGeom prst="straightConnector1">
              <a:avLst/>
            </a:prstGeom>
            <a:ln w="63500" cmpd="sng">
              <a:solidFill>
                <a:srgbClr val="2F866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B68E021-CEE1-480D-86B4-39B02C4C4E52}"/>
                </a:ext>
              </a:extLst>
            </p:cNvPr>
            <p:cNvSpPr txBox="1"/>
            <p:nvPr/>
          </p:nvSpPr>
          <p:spPr>
            <a:xfrm>
              <a:off x="5656520" y="5987894"/>
              <a:ext cx="1063255" cy="523220"/>
            </a:xfrm>
            <a:prstGeom prst="rect">
              <a:avLst/>
            </a:prstGeom>
            <a:noFill/>
          </p:spPr>
          <p:txBody>
            <a:bodyPr wrap="square" rtlCol="0">
              <a:spAutoFit/>
            </a:bodyPr>
            <a:lstStyle/>
            <a:p>
              <a:pPr defTabSz="914446">
                <a:defRPr/>
              </a:pPr>
              <a:r>
                <a:rPr lang="en-GB" sz="2800" dirty="0">
                  <a:solidFill>
                    <a:prstClr val="black">
                      <a:lumMod val="75000"/>
                      <a:lumOff val="25000"/>
                    </a:prstClr>
                  </a:solidFill>
                  <a:latin typeface="Arial" panose="020B0604020202020204" pitchFamily="34" charset="0"/>
                  <a:cs typeface="Arial" panose="020B0604020202020204" pitchFamily="34" charset="0"/>
                </a:rPr>
                <a:t>Time</a:t>
              </a:r>
            </a:p>
          </p:txBody>
        </p:sp>
        <p:sp>
          <p:nvSpPr>
            <p:cNvPr id="17" name="TextBox 16">
              <a:extLst>
                <a:ext uri="{FF2B5EF4-FFF2-40B4-BE49-F238E27FC236}">
                  <a16:creationId xmlns:a16="http://schemas.microsoft.com/office/drawing/2014/main" id="{19312FE2-6785-45C4-9034-FB40C6526EDD}"/>
                </a:ext>
              </a:extLst>
            </p:cNvPr>
            <p:cNvSpPr txBox="1"/>
            <p:nvPr/>
          </p:nvSpPr>
          <p:spPr>
            <a:xfrm>
              <a:off x="311720" y="2595213"/>
              <a:ext cx="615553" cy="1439850"/>
            </a:xfrm>
            <a:prstGeom prst="rect">
              <a:avLst/>
            </a:prstGeom>
            <a:noFill/>
          </p:spPr>
          <p:txBody>
            <a:bodyPr vert="vert270" wrap="square" rtlCol="0">
              <a:spAutoFit/>
            </a:bodyPr>
            <a:lstStyle/>
            <a:p>
              <a:pPr defTabSz="914446">
                <a:defRPr/>
              </a:pPr>
              <a:r>
                <a:rPr lang="en-GB" sz="2800" dirty="0">
                  <a:solidFill>
                    <a:prstClr val="black">
                      <a:lumMod val="75000"/>
                      <a:lumOff val="25000"/>
                    </a:prstClr>
                  </a:solidFill>
                  <a:latin typeface="Arial" panose="020B0604020202020204" pitchFamily="34" charset="0"/>
                  <a:cs typeface="Arial" panose="020B0604020202020204" pitchFamily="34" charset="0"/>
                </a:rPr>
                <a:t>Impact</a:t>
              </a:r>
            </a:p>
          </p:txBody>
        </p:sp>
      </p:grpSp>
      <p:grpSp>
        <p:nvGrpSpPr>
          <p:cNvPr id="26" name="Group 25">
            <a:extLst>
              <a:ext uri="{FF2B5EF4-FFF2-40B4-BE49-F238E27FC236}">
                <a16:creationId xmlns:a16="http://schemas.microsoft.com/office/drawing/2014/main" id="{64577F04-BF3E-47F5-878A-2B38574BBE19}"/>
              </a:ext>
            </a:extLst>
          </p:cNvPr>
          <p:cNvGrpSpPr/>
          <p:nvPr/>
        </p:nvGrpSpPr>
        <p:grpSpPr>
          <a:xfrm>
            <a:off x="1495063" y="3779971"/>
            <a:ext cx="3954123" cy="1684700"/>
            <a:chOff x="1495062" y="3779971"/>
            <a:chExt cx="3954123" cy="1684700"/>
          </a:xfrm>
          <a:solidFill>
            <a:srgbClr val="2F8662"/>
          </a:solidFill>
        </p:grpSpPr>
        <p:sp>
          <p:nvSpPr>
            <p:cNvPr id="12" name="Rectangle: Rounded Corners 11">
              <a:extLst>
                <a:ext uri="{FF2B5EF4-FFF2-40B4-BE49-F238E27FC236}">
                  <a16:creationId xmlns:a16="http://schemas.microsoft.com/office/drawing/2014/main" id="{5D3823D8-3B77-4422-A090-152EACD79F78}"/>
                </a:ext>
              </a:extLst>
            </p:cNvPr>
            <p:cNvSpPr/>
            <p:nvPr/>
          </p:nvSpPr>
          <p:spPr>
            <a:xfrm>
              <a:off x="3530006" y="4270775"/>
              <a:ext cx="1919179" cy="1193896"/>
            </a:xfrm>
            <a:prstGeom prst="roundRect">
              <a:avLst/>
            </a:prstGeom>
            <a:grp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000" dirty="0">
                  <a:solidFill>
                    <a:prstClr val="white"/>
                  </a:solidFill>
                  <a:latin typeface="Arial" panose="020B0604020202020204" pitchFamily="34" charset="0"/>
                  <a:cs typeface="Arial" panose="020B0604020202020204" pitchFamily="34" charset="0"/>
                </a:rPr>
                <a:t>I know how to use smartphone</a:t>
              </a:r>
            </a:p>
          </p:txBody>
        </p:sp>
        <p:sp>
          <p:nvSpPr>
            <p:cNvPr id="21" name="Arrow: Curved Down 20">
              <a:extLst>
                <a:ext uri="{FF2B5EF4-FFF2-40B4-BE49-F238E27FC236}">
                  <a16:creationId xmlns:a16="http://schemas.microsoft.com/office/drawing/2014/main" id="{C1B90C0C-B39A-42DB-B4CE-89FCAFFE6D99}"/>
                </a:ext>
              </a:extLst>
            </p:cNvPr>
            <p:cNvSpPr/>
            <p:nvPr/>
          </p:nvSpPr>
          <p:spPr>
            <a:xfrm rot="-1200000">
              <a:off x="1495062" y="3779971"/>
              <a:ext cx="2349857" cy="763203"/>
            </a:xfrm>
            <a:prstGeom prst="curvedDownArrow">
              <a:avLst/>
            </a:prstGeom>
            <a:grp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black"/>
                </a:solidFill>
                <a:latin typeface="Arial" panose="020B0604020202020204" pitchFamily="34" charset="0"/>
                <a:cs typeface="Arial" panose="020B0604020202020204" pitchFamily="34" charset="0"/>
              </a:endParaRPr>
            </a:p>
          </p:txBody>
        </p:sp>
      </p:grpSp>
      <p:grpSp>
        <p:nvGrpSpPr>
          <p:cNvPr id="27" name="Group 26">
            <a:extLst>
              <a:ext uri="{FF2B5EF4-FFF2-40B4-BE49-F238E27FC236}">
                <a16:creationId xmlns:a16="http://schemas.microsoft.com/office/drawing/2014/main" id="{6B6E80C0-A2AF-437A-94D3-FC95FAFB1E29}"/>
              </a:ext>
            </a:extLst>
          </p:cNvPr>
          <p:cNvGrpSpPr/>
          <p:nvPr/>
        </p:nvGrpSpPr>
        <p:grpSpPr>
          <a:xfrm>
            <a:off x="3836113" y="3030616"/>
            <a:ext cx="3739585" cy="1842032"/>
            <a:chOff x="3836112" y="3030616"/>
            <a:chExt cx="3739585" cy="1842032"/>
          </a:xfrm>
          <a:solidFill>
            <a:srgbClr val="2F8662"/>
          </a:solidFill>
        </p:grpSpPr>
        <p:sp>
          <p:nvSpPr>
            <p:cNvPr id="14" name="Rectangle: Rounded Corners 13">
              <a:extLst>
                <a:ext uri="{FF2B5EF4-FFF2-40B4-BE49-F238E27FC236}">
                  <a16:creationId xmlns:a16="http://schemas.microsoft.com/office/drawing/2014/main" id="{BA01CBBE-7563-416E-BFF0-6BC7A60CD1EC}"/>
                </a:ext>
              </a:extLst>
            </p:cNvPr>
            <p:cNvSpPr/>
            <p:nvPr/>
          </p:nvSpPr>
          <p:spPr>
            <a:xfrm>
              <a:off x="5656516" y="3515879"/>
              <a:ext cx="1919181" cy="1356769"/>
            </a:xfrm>
            <a:prstGeom prst="roundRect">
              <a:avLst/>
            </a:prstGeom>
            <a:grp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000" dirty="0">
                  <a:solidFill>
                    <a:prstClr val="white"/>
                  </a:solidFill>
                  <a:latin typeface="Arial" panose="020B0604020202020204" pitchFamily="34" charset="0"/>
                  <a:cs typeface="Arial" panose="020B0604020202020204" pitchFamily="34" charset="0"/>
                </a:rPr>
                <a:t>I think smartphone is useful to me</a:t>
              </a:r>
            </a:p>
          </p:txBody>
        </p:sp>
        <p:sp>
          <p:nvSpPr>
            <p:cNvPr id="22" name="Arrow: Curved Down 21">
              <a:extLst>
                <a:ext uri="{FF2B5EF4-FFF2-40B4-BE49-F238E27FC236}">
                  <a16:creationId xmlns:a16="http://schemas.microsoft.com/office/drawing/2014/main" id="{96C9CCF3-E51F-4AC8-A459-733F8DD46D39}"/>
                </a:ext>
              </a:extLst>
            </p:cNvPr>
            <p:cNvSpPr/>
            <p:nvPr/>
          </p:nvSpPr>
          <p:spPr>
            <a:xfrm rot="-1200000">
              <a:off x="3836112" y="3030616"/>
              <a:ext cx="2344331" cy="763203"/>
            </a:xfrm>
            <a:prstGeom prst="curvedDownArrow">
              <a:avLst/>
            </a:prstGeom>
            <a:grp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black"/>
                </a:solidFill>
                <a:latin typeface="Arial" panose="020B0604020202020204" pitchFamily="34" charset="0"/>
                <a:cs typeface="Arial" panose="020B0604020202020204" pitchFamily="34" charset="0"/>
              </a:endParaRPr>
            </a:p>
          </p:txBody>
        </p:sp>
      </p:grpSp>
      <p:grpSp>
        <p:nvGrpSpPr>
          <p:cNvPr id="29" name="Group 28">
            <a:extLst>
              <a:ext uri="{FF2B5EF4-FFF2-40B4-BE49-F238E27FC236}">
                <a16:creationId xmlns:a16="http://schemas.microsoft.com/office/drawing/2014/main" id="{5F7F58D7-D512-4891-BD4B-2ABF38FEE27A}"/>
              </a:ext>
            </a:extLst>
          </p:cNvPr>
          <p:cNvGrpSpPr/>
          <p:nvPr/>
        </p:nvGrpSpPr>
        <p:grpSpPr>
          <a:xfrm>
            <a:off x="8321629" y="1395983"/>
            <a:ext cx="3025812" cy="2381181"/>
            <a:chOff x="8321629" y="1395982"/>
            <a:chExt cx="3025812" cy="2381181"/>
          </a:xfrm>
          <a:solidFill>
            <a:srgbClr val="2F8662"/>
          </a:solidFill>
        </p:grpSpPr>
        <p:sp>
          <p:nvSpPr>
            <p:cNvPr id="20" name="Rectangle: Rounded Corners 19">
              <a:extLst>
                <a:ext uri="{FF2B5EF4-FFF2-40B4-BE49-F238E27FC236}">
                  <a16:creationId xmlns:a16="http://schemas.microsoft.com/office/drawing/2014/main" id="{8631164A-31B7-4032-B1E6-C445A024FD14}"/>
                </a:ext>
              </a:extLst>
            </p:cNvPr>
            <p:cNvSpPr/>
            <p:nvPr/>
          </p:nvSpPr>
          <p:spPr>
            <a:xfrm>
              <a:off x="9428260" y="1679944"/>
              <a:ext cx="1919181" cy="2097219"/>
            </a:xfrm>
            <a:prstGeom prst="roundRect">
              <a:avLst/>
            </a:prstGeom>
            <a:grp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000" dirty="0">
                  <a:solidFill>
                    <a:prstClr val="white"/>
                  </a:solidFill>
                  <a:latin typeface="Arial" panose="020B0604020202020204" pitchFamily="34" charset="0"/>
                  <a:cs typeface="Arial" panose="020B0604020202020204" pitchFamily="34" charset="0"/>
                </a:rPr>
                <a:t>I feel more empowered, I feel less lonely, more connected to outside world</a:t>
              </a:r>
            </a:p>
          </p:txBody>
        </p:sp>
        <p:sp>
          <p:nvSpPr>
            <p:cNvPr id="24" name="Arrow: Curved Down 23">
              <a:extLst>
                <a:ext uri="{FF2B5EF4-FFF2-40B4-BE49-F238E27FC236}">
                  <a16:creationId xmlns:a16="http://schemas.microsoft.com/office/drawing/2014/main" id="{EA8BC928-EF95-409E-A424-65750366B8FF}"/>
                </a:ext>
              </a:extLst>
            </p:cNvPr>
            <p:cNvSpPr/>
            <p:nvPr/>
          </p:nvSpPr>
          <p:spPr>
            <a:xfrm rot="19800000">
              <a:off x="8321629" y="1395982"/>
              <a:ext cx="2215434" cy="763203"/>
            </a:xfrm>
            <a:prstGeom prst="curvedDownArrow">
              <a:avLst/>
            </a:prstGeom>
            <a:grp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black"/>
                </a:solidFill>
                <a:latin typeface="Arial" panose="020B0604020202020204" pitchFamily="34" charset="0"/>
                <a:cs typeface="Arial" panose="020B0604020202020204" pitchFamily="34" charset="0"/>
              </a:endParaRPr>
            </a:p>
          </p:txBody>
        </p:sp>
      </p:grpSp>
      <p:grpSp>
        <p:nvGrpSpPr>
          <p:cNvPr id="28" name="Group 27">
            <a:extLst>
              <a:ext uri="{FF2B5EF4-FFF2-40B4-BE49-F238E27FC236}">
                <a16:creationId xmlns:a16="http://schemas.microsoft.com/office/drawing/2014/main" id="{BCD0B872-41C7-472B-94F7-F40E2BCF44D7}"/>
              </a:ext>
            </a:extLst>
          </p:cNvPr>
          <p:cNvGrpSpPr/>
          <p:nvPr/>
        </p:nvGrpSpPr>
        <p:grpSpPr>
          <a:xfrm>
            <a:off x="5964352" y="2243233"/>
            <a:ext cx="3381838" cy="1826181"/>
            <a:chOff x="6155826" y="2280317"/>
            <a:chExt cx="3381838" cy="1826181"/>
          </a:xfrm>
          <a:solidFill>
            <a:srgbClr val="2F8662"/>
          </a:solidFill>
        </p:grpSpPr>
        <p:sp>
          <p:nvSpPr>
            <p:cNvPr id="13" name="Rectangle: Rounded Corners 12">
              <a:extLst>
                <a:ext uri="{FF2B5EF4-FFF2-40B4-BE49-F238E27FC236}">
                  <a16:creationId xmlns:a16="http://schemas.microsoft.com/office/drawing/2014/main" id="{1D7CCB45-3179-4C31-99CB-CD77B585C6A4}"/>
                </a:ext>
              </a:extLst>
            </p:cNvPr>
            <p:cNvSpPr/>
            <p:nvPr/>
          </p:nvSpPr>
          <p:spPr>
            <a:xfrm>
              <a:off x="7827661" y="2695772"/>
              <a:ext cx="1710003" cy="1410726"/>
            </a:xfrm>
            <a:prstGeom prst="roundRect">
              <a:avLst/>
            </a:prstGeom>
            <a:grp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000" dirty="0">
                  <a:solidFill>
                    <a:prstClr val="white"/>
                  </a:solidFill>
                  <a:latin typeface="Arial" panose="020B0604020202020204" pitchFamily="34" charset="0"/>
                  <a:cs typeface="Arial" panose="020B0604020202020204" pitchFamily="34" charset="0"/>
                </a:rPr>
                <a:t>I use smartphone every day</a:t>
              </a:r>
            </a:p>
          </p:txBody>
        </p:sp>
        <p:sp>
          <p:nvSpPr>
            <p:cNvPr id="25" name="Arrow: Curved Down 24">
              <a:extLst>
                <a:ext uri="{FF2B5EF4-FFF2-40B4-BE49-F238E27FC236}">
                  <a16:creationId xmlns:a16="http://schemas.microsoft.com/office/drawing/2014/main" id="{517406AF-2FFB-4690-809C-532B7EAC2D09}"/>
                </a:ext>
              </a:extLst>
            </p:cNvPr>
            <p:cNvSpPr/>
            <p:nvPr/>
          </p:nvSpPr>
          <p:spPr>
            <a:xfrm rot="-1200000">
              <a:off x="6155826" y="2280317"/>
              <a:ext cx="2344331" cy="763203"/>
            </a:xfrm>
            <a:prstGeom prst="curvedDownArrow">
              <a:avLst/>
            </a:prstGeom>
            <a:grp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endParaRPr lang="en-GB">
                <a:solidFill>
                  <a:prstClr val="black"/>
                </a:solidFill>
                <a:latin typeface="Arial" panose="020B0604020202020204" pitchFamily="34" charset="0"/>
                <a:cs typeface="Arial" panose="020B0604020202020204" pitchFamily="34" charset="0"/>
              </a:endParaRPr>
            </a:p>
          </p:txBody>
        </p:sp>
      </p:grpSp>
      <p:sp>
        <p:nvSpPr>
          <p:cNvPr id="31" name="TextBox 30">
            <a:extLst>
              <a:ext uri="{FF2B5EF4-FFF2-40B4-BE49-F238E27FC236}">
                <a16:creationId xmlns:a16="http://schemas.microsoft.com/office/drawing/2014/main" id="{9C9628B8-7940-4EFB-B0A2-24CAD4BC8C6E}"/>
              </a:ext>
            </a:extLst>
          </p:cNvPr>
          <p:cNvSpPr txBox="1"/>
          <p:nvPr/>
        </p:nvSpPr>
        <p:spPr>
          <a:xfrm>
            <a:off x="1019608" y="284622"/>
            <a:ext cx="10152785" cy="707886"/>
          </a:xfrm>
          <a:prstGeom prst="rect">
            <a:avLst/>
          </a:prstGeom>
          <a:noFill/>
        </p:spPr>
        <p:txBody>
          <a:bodyPr wrap="square" rtlCol="0">
            <a:spAutoFit/>
          </a:bodyPr>
          <a:lstStyle/>
          <a:p>
            <a:pPr defTabSz="914446">
              <a:defRPr/>
            </a:pPr>
            <a:r>
              <a:rPr lang="en-GB" sz="4000" dirty="0">
                <a:solidFill>
                  <a:prstClr val="black">
                    <a:lumMod val="75000"/>
                    <a:lumOff val="25000"/>
                  </a:prstClr>
                </a:solidFill>
                <a:latin typeface="Arial" panose="020B0604020202020204" pitchFamily="34" charset="0"/>
                <a:cs typeface="Arial" panose="020B0604020202020204" pitchFamily="34" charset="0"/>
              </a:rPr>
              <a:t>Example – Training on smartphone use</a:t>
            </a:r>
          </a:p>
        </p:txBody>
      </p:sp>
      <p:sp>
        <p:nvSpPr>
          <p:cNvPr id="11" name="Rectangle: Rounded Corners 10">
            <a:extLst>
              <a:ext uri="{FF2B5EF4-FFF2-40B4-BE49-F238E27FC236}">
                <a16:creationId xmlns:a16="http://schemas.microsoft.com/office/drawing/2014/main" id="{92DC4D6C-2D64-4360-AE36-FC3B1A7A6F8D}"/>
              </a:ext>
            </a:extLst>
          </p:cNvPr>
          <p:cNvSpPr/>
          <p:nvPr/>
        </p:nvSpPr>
        <p:spPr>
          <a:xfrm>
            <a:off x="1196162" y="4695828"/>
            <a:ext cx="2126512" cy="1084740"/>
          </a:xfrm>
          <a:prstGeom prst="roundRect">
            <a:avLst/>
          </a:prstGeom>
          <a:solidFill>
            <a:srgbClr val="2F8662"/>
          </a:solidFill>
          <a:ln>
            <a:solidFill>
              <a:srgbClr val="2F86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46">
              <a:defRPr/>
            </a:pPr>
            <a:r>
              <a:rPr lang="en-GB" sz="2000" dirty="0">
                <a:solidFill>
                  <a:prstClr val="white"/>
                </a:solidFill>
                <a:latin typeface="Arial" panose="020B0604020202020204" pitchFamily="34" charset="0"/>
                <a:cs typeface="Arial" panose="020B0604020202020204" pitchFamily="34" charset="0"/>
              </a:rPr>
              <a:t>I know more about smartphone</a:t>
            </a:r>
          </a:p>
        </p:txBody>
      </p:sp>
    </p:spTree>
    <p:extLst>
      <p:ext uri="{BB962C8B-B14F-4D97-AF65-F5344CB8AC3E}">
        <p14:creationId xmlns:p14="http://schemas.microsoft.com/office/powerpoint/2010/main" val="231393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grpSp>
        <p:nvGrpSpPr>
          <p:cNvPr id="6" name="Group 14">
            <a:extLst>
              <a:ext uri="{FF2B5EF4-FFF2-40B4-BE49-F238E27FC236}">
                <a16:creationId xmlns:a16="http://schemas.microsoft.com/office/drawing/2014/main" id="{1D09371C-1AD8-2E4E-E152-66BE196B87F4}"/>
              </a:ext>
            </a:extLst>
          </p:cNvPr>
          <p:cNvGrpSpPr/>
          <p:nvPr/>
        </p:nvGrpSpPr>
        <p:grpSpPr>
          <a:xfrm>
            <a:off x="660400" y="812107"/>
            <a:ext cx="10972546" cy="889693"/>
            <a:chOff x="0" y="50424"/>
            <a:chExt cx="10425491" cy="1672780"/>
          </a:xfrm>
        </p:grpSpPr>
        <p:sp>
          <p:nvSpPr>
            <p:cNvPr id="7" name="AutoShape 15">
              <a:extLst>
                <a:ext uri="{FF2B5EF4-FFF2-40B4-BE49-F238E27FC236}">
                  <a16:creationId xmlns:a16="http://schemas.microsoft.com/office/drawing/2014/main" id="{F43058D2-B379-2516-AD58-FE2B45996733}"/>
                </a:ext>
              </a:extLst>
            </p:cNvPr>
            <p:cNvSpPr/>
            <p:nvPr/>
          </p:nvSpPr>
          <p:spPr>
            <a:xfrm>
              <a:off x="0" y="50424"/>
              <a:ext cx="10425491" cy="1672780"/>
            </a:xfrm>
            <a:prstGeom prst="rect">
              <a:avLst/>
            </a:prstGeom>
            <a:solidFill>
              <a:srgbClr val="2F8662"/>
            </a:solidFill>
          </p:spPr>
          <p:txBody>
            <a:bodyPr/>
            <a:lstStyle/>
            <a:p>
              <a:endParaRPr lang="en-NL">
                <a:latin typeface="Arial" panose="020B0604020202020204" pitchFamily="34" charset="0"/>
                <a:cs typeface="Arial" panose="020B0604020202020204" pitchFamily="34" charset="0"/>
              </a:endParaRPr>
            </a:p>
          </p:txBody>
        </p:sp>
        <p:sp>
          <p:nvSpPr>
            <p:cNvPr id="8" name="TextBox 16">
              <a:extLst>
                <a:ext uri="{FF2B5EF4-FFF2-40B4-BE49-F238E27FC236}">
                  <a16:creationId xmlns:a16="http://schemas.microsoft.com/office/drawing/2014/main" id="{6C95A981-F5CB-623C-AB85-2B24ACB26579}"/>
                </a:ext>
              </a:extLst>
            </p:cNvPr>
            <p:cNvSpPr txBox="1"/>
            <p:nvPr/>
          </p:nvSpPr>
          <p:spPr>
            <a:xfrm>
              <a:off x="0" y="178795"/>
              <a:ext cx="10425491" cy="1273083"/>
            </a:xfrm>
            <a:prstGeom prst="rect">
              <a:avLst/>
            </a:prstGeom>
          </p:spPr>
          <p:txBody>
            <a:bodyPr wrap="square" lIns="0" tIns="0" rIns="0" bIns="0" rtlCol="0" anchor="t">
              <a:spAutoFit/>
            </a:bodyPr>
            <a:lstStyle/>
            <a:p>
              <a:pPr algn="ctr" defTabSz="609630">
                <a:defRPr/>
              </a:pPr>
              <a:r>
                <a:rPr lang="en-GB" sz="4400" b="1" dirty="0">
                  <a:solidFill>
                    <a:srgbClr val="FFFFFF"/>
                  </a:solidFill>
                  <a:latin typeface="Arial Black" panose="020B0A04020102020204" pitchFamily="34" charset="0"/>
                  <a:cs typeface="Arial" panose="020B0604020202020204" pitchFamily="34" charset="0"/>
                </a:rPr>
                <a:t>Impact Planning</a:t>
              </a:r>
            </a:p>
          </p:txBody>
        </p:sp>
      </p:grpSp>
      <p:graphicFrame>
        <p:nvGraphicFramePr>
          <p:cNvPr id="2" name="Content Placeholder 3">
            <a:extLst>
              <a:ext uri="{FF2B5EF4-FFF2-40B4-BE49-F238E27FC236}">
                <a16:creationId xmlns:a16="http://schemas.microsoft.com/office/drawing/2014/main" id="{6FCFDF40-4C1E-17BD-BA58-88AA2BE9F287}"/>
              </a:ext>
            </a:extLst>
          </p:cNvPr>
          <p:cNvGraphicFramePr>
            <a:graphicFrameLocks/>
          </p:cNvGraphicFramePr>
          <p:nvPr>
            <p:extLst>
              <p:ext uri="{D42A27DB-BD31-4B8C-83A1-F6EECF244321}">
                <p14:modId xmlns:p14="http://schemas.microsoft.com/office/powerpoint/2010/main" val="2122429355"/>
              </p:ext>
            </p:extLst>
          </p:nvPr>
        </p:nvGraphicFramePr>
        <p:xfrm>
          <a:off x="1955673" y="2362200"/>
          <a:ext cx="8382000" cy="2900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 name="Group 7">
            <a:extLst>
              <a:ext uri="{FF2B5EF4-FFF2-40B4-BE49-F238E27FC236}">
                <a16:creationId xmlns:a16="http://schemas.microsoft.com/office/drawing/2014/main" id="{856A4ACB-099A-016A-026C-47822B01E1CE}"/>
              </a:ext>
            </a:extLst>
          </p:cNvPr>
          <p:cNvGrpSpPr/>
          <p:nvPr/>
        </p:nvGrpSpPr>
        <p:grpSpPr>
          <a:xfrm rot="14993752" flipH="1">
            <a:off x="10000949" y="3653021"/>
            <a:ext cx="1441889" cy="5998533"/>
            <a:chOff x="0" y="0"/>
            <a:chExt cx="3422705" cy="14540791"/>
          </a:xfrm>
        </p:grpSpPr>
        <p:sp>
          <p:nvSpPr>
            <p:cNvPr id="4" name="AutoShape 8">
              <a:extLst>
                <a:ext uri="{FF2B5EF4-FFF2-40B4-BE49-F238E27FC236}">
                  <a16:creationId xmlns:a16="http://schemas.microsoft.com/office/drawing/2014/main" id="{DCE40B1F-267B-8326-D4BE-56979466B4F6}"/>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5" name="AutoShape 9">
              <a:extLst>
                <a:ext uri="{FF2B5EF4-FFF2-40B4-BE49-F238E27FC236}">
                  <a16:creationId xmlns:a16="http://schemas.microsoft.com/office/drawing/2014/main" id="{50CCEBC2-AC50-518F-40E2-B528FCBD5E8C}"/>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9" name="AutoShape 10">
              <a:extLst>
                <a:ext uri="{FF2B5EF4-FFF2-40B4-BE49-F238E27FC236}">
                  <a16:creationId xmlns:a16="http://schemas.microsoft.com/office/drawing/2014/main" id="{3FDD2C91-204F-C407-56CC-42CC4A3F37FA}"/>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1966568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58296"/>
            <a:ext cx="10946391" cy="615553"/>
          </a:xfrm>
          <a:prstGeom prst="rect">
            <a:avLst/>
          </a:prstGeom>
        </p:spPr>
        <p:txBody>
          <a:bodyPr wrap="square" lIns="0" tIns="0" rIns="0" bIns="0" rtlCol="0" anchor="t">
            <a:spAutoFit/>
          </a:bodyPr>
          <a:lstStyle/>
          <a:p>
            <a:pPr>
              <a:spcBef>
                <a:spcPts val="600"/>
              </a:spcBef>
              <a:spcAft>
                <a:spcPts val="600"/>
              </a:spcAft>
            </a:pPr>
            <a:r>
              <a:rPr lang="en-US" sz="4000" spc="210" dirty="0">
                <a:solidFill>
                  <a:schemeClr val="tx1">
                    <a:lumMod val="75000"/>
                    <a:lumOff val="25000"/>
                  </a:schemeClr>
                </a:solidFill>
                <a:latin typeface="Arial Black" panose="020B0604020202020204" pitchFamily="34" charset="0"/>
              </a:rPr>
              <a:t>How to define an effective action</a:t>
            </a:r>
          </a:p>
        </p:txBody>
      </p:sp>
      <p:pic>
        <p:nvPicPr>
          <p:cNvPr id="6" name="Picture 5" descr="A close up of a card&#10;&#10;Description automatically generated">
            <a:extLst>
              <a:ext uri="{FF2B5EF4-FFF2-40B4-BE49-F238E27FC236}">
                <a16:creationId xmlns:a16="http://schemas.microsoft.com/office/drawing/2014/main" id="{2F5B8899-3E29-5585-2571-3597394CD1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3492" y="1725194"/>
            <a:ext cx="6765016" cy="4510011"/>
          </a:xfrm>
          <a:prstGeom prst="rect">
            <a:avLst/>
          </a:prstGeom>
        </p:spPr>
      </p:pic>
    </p:spTree>
    <p:extLst>
      <p:ext uri="{BB962C8B-B14F-4D97-AF65-F5344CB8AC3E}">
        <p14:creationId xmlns:p14="http://schemas.microsoft.com/office/powerpoint/2010/main" val="358896407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grpSp>
        <p:nvGrpSpPr>
          <p:cNvPr id="6" name="Group 14">
            <a:extLst>
              <a:ext uri="{FF2B5EF4-FFF2-40B4-BE49-F238E27FC236}">
                <a16:creationId xmlns:a16="http://schemas.microsoft.com/office/drawing/2014/main" id="{1D09371C-1AD8-2E4E-E152-66BE196B87F4}"/>
              </a:ext>
            </a:extLst>
          </p:cNvPr>
          <p:cNvGrpSpPr/>
          <p:nvPr/>
        </p:nvGrpSpPr>
        <p:grpSpPr>
          <a:xfrm>
            <a:off x="660400" y="812107"/>
            <a:ext cx="10972546" cy="889693"/>
            <a:chOff x="0" y="50424"/>
            <a:chExt cx="10425491" cy="1672780"/>
          </a:xfrm>
        </p:grpSpPr>
        <p:sp>
          <p:nvSpPr>
            <p:cNvPr id="7" name="AutoShape 15">
              <a:extLst>
                <a:ext uri="{FF2B5EF4-FFF2-40B4-BE49-F238E27FC236}">
                  <a16:creationId xmlns:a16="http://schemas.microsoft.com/office/drawing/2014/main" id="{F43058D2-B379-2516-AD58-FE2B45996733}"/>
                </a:ext>
              </a:extLst>
            </p:cNvPr>
            <p:cNvSpPr/>
            <p:nvPr/>
          </p:nvSpPr>
          <p:spPr>
            <a:xfrm>
              <a:off x="0" y="50424"/>
              <a:ext cx="10425491" cy="1672780"/>
            </a:xfrm>
            <a:prstGeom prst="rect">
              <a:avLst/>
            </a:prstGeom>
            <a:solidFill>
              <a:srgbClr val="2F8662"/>
            </a:solidFill>
          </p:spPr>
          <p:txBody>
            <a:bodyPr/>
            <a:lstStyle/>
            <a:p>
              <a:endParaRPr lang="en-NL">
                <a:latin typeface="Arial" panose="020B0604020202020204" pitchFamily="34" charset="0"/>
                <a:cs typeface="Arial" panose="020B0604020202020204" pitchFamily="34" charset="0"/>
              </a:endParaRPr>
            </a:p>
          </p:txBody>
        </p:sp>
        <p:sp>
          <p:nvSpPr>
            <p:cNvPr id="8" name="TextBox 16">
              <a:extLst>
                <a:ext uri="{FF2B5EF4-FFF2-40B4-BE49-F238E27FC236}">
                  <a16:creationId xmlns:a16="http://schemas.microsoft.com/office/drawing/2014/main" id="{6C95A981-F5CB-623C-AB85-2B24ACB26579}"/>
                </a:ext>
              </a:extLst>
            </p:cNvPr>
            <p:cNvSpPr txBox="1"/>
            <p:nvPr/>
          </p:nvSpPr>
          <p:spPr>
            <a:xfrm>
              <a:off x="0" y="178795"/>
              <a:ext cx="10425491" cy="1157348"/>
            </a:xfrm>
            <a:prstGeom prst="rect">
              <a:avLst/>
            </a:prstGeom>
          </p:spPr>
          <p:txBody>
            <a:bodyPr wrap="square" lIns="0" tIns="0" rIns="0" bIns="0" rtlCol="0" anchor="t">
              <a:spAutoFit/>
            </a:bodyPr>
            <a:lstStyle/>
            <a:p>
              <a:pPr algn="ctr" defTabSz="609630">
                <a:defRPr/>
              </a:pPr>
              <a:r>
                <a:rPr lang="en-GB" sz="4000" b="1" dirty="0">
                  <a:solidFill>
                    <a:srgbClr val="FFFFFF"/>
                  </a:solidFill>
                  <a:latin typeface="Arial Black" panose="020B0A04020102020204" pitchFamily="34" charset="0"/>
                  <a:cs typeface="Arial" panose="020B0604020202020204" pitchFamily="34" charset="0"/>
                </a:rPr>
                <a:t>Impact Objectives (Outcomes)</a:t>
              </a:r>
            </a:p>
          </p:txBody>
        </p:sp>
      </p:grpSp>
      <p:grpSp>
        <p:nvGrpSpPr>
          <p:cNvPr id="2" name="Group 7">
            <a:extLst>
              <a:ext uri="{FF2B5EF4-FFF2-40B4-BE49-F238E27FC236}">
                <a16:creationId xmlns:a16="http://schemas.microsoft.com/office/drawing/2014/main" id="{34B1D98C-C4C3-2B24-49AC-A963178FBF35}"/>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254ECA98-D788-C1BE-909D-6770F2C1C1B2}"/>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a:extLst>
                <a:ext uri="{FF2B5EF4-FFF2-40B4-BE49-F238E27FC236}">
                  <a16:creationId xmlns:a16="http://schemas.microsoft.com/office/drawing/2014/main" id="{D6EC2631-CF99-0992-ABC1-2F93EA9BA801}"/>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a:extLst>
                <a:ext uri="{FF2B5EF4-FFF2-40B4-BE49-F238E27FC236}">
                  <a16:creationId xmlns:a16="http://schemas.microsoft.com/office/drawing/2014/main" id="{CF5C2B48-478D-A2E3-3434-0F665CB1E3DF}"/>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11" name="TextBox 4">
            <a:extLst>
              <a:ext uri="{FF2B5EF4-FFF2-40B4-BE49-F238E27FC236}">
                <a16:creationId xmlns:a16="http://schemas.microsoft.com/office/drawing/2014/main" id="{2B0E1DC0-1379-5278-6A88-4846DD412F55}"/>
              </a:ext>
            </a:extLst>
          </p:cNvPr>
          <p:cNvSpPr txBox="1"/>
          <p:nvPr/>
        </p:nvSpPr>
        <p:spPr>
          <a:xfrm>
            <a:off x="842838" y="2040587"/>
            <a:ext cx="10338968" cy="3077766"/>
          </a:xfrm>
          <a:prstGeom prst="rect">
            <a:avLst/>
          </a:prstGeom>
        </p:spPr>
        <p:txBody>
          <a:bodyPr wrap="square" lIns="0" tIns="0" rIns="0" bIns="0" rtlCol="0" anchor="t">
            <a:spAutoFit/>
          </a:bodyPr>
          <a:lstStyle/>
          <a:p>
            <a:pPr marL="457200" indent="-457200">
              <a:spcBef>
                <a:spcPts val="600"/>
              </a:spcBef>
              <a:spcAft>
                <a:spcPts val="600"/>
              </a:spcAft>
              <a:buBlip>
                <a:blip r:embed="rId3"/>
              </a:buBlip>
            </a:pPr>
            <a:r>
              <a:rPr lang="en-US" sz="3200" spc="30" dirty="0">
                <a:solidFill>
                  <a:srgbClr val="49403C"/>
                </a:solidFill>
                <a:latin typeface="Arial" panose="020B0604020202020204" pitchFamily="34" charset="0"/>
              </a:rPr>
              <a:t>Clear and achievable within a specific time span</a:t>
            </a:r>
          </a:p>
          <a:p>
            <a:pPr marL="457200" indent="-457200">
              <a:spcBef>
                <a:spcPts val="600"/>
              </a:spcBef>
              <a:spcAft>
                <a:spcPts val="600"/>
              </a:spcAft>
              <a:buBlip>
                <a:blip r:embed="rId3"/>
              </a:buBlip>
            </a:pPr>
            <a:endParaRPr lang="en-US" sz="3200" spc="30" dirty="0">
              <a:solidFill>
                <a:srgbClr val="49403C"/>
              </a:solidFill>
              <a:latin typeface="Arial" panose="020B0604020202020204" pitchFamily="34" charset="0"/>
            </a:endParaRPr>
          </a:p>
          <a:p>
            <a:pPr marL="457200" indent="-457200">
              <a:spcBef>
                <a:spcPts val="600"/>
              </a:spcBef>
              <a:spcAft>
                <a:spcPts val="600"/>
              </a:spcAft>
              <a:buBlip>
                <a:blip r:embed="rId3"/>
              </a:buBlip>
            </a:pPr>
            <a:r>
              <a:rPr lang="en-US" sz="3200" spc="30" dirty="0">
                <a:solidFill>
                  <a:srgbClr val="49403C"/>
                </a:solidFill>
                <a:latin typeface="Arial" panose="020B0604020202020204" pitchFamily="34" charset="0"/>
              </a:rPr>
              <a:t>Realistic, taking into account your resources</a:t>
            </a:r>
          </a:p>
          <a:p>
            <a:pPr marL="457200" indent="-457200">
              <a:spcBef>
                <a:spcPts val="600"/>
              </a:spcBef>
              <a:spcAft>
                <a:spcPts val="600"/>
              </a:spcAft>
              <a:buBlip>
                <a:blip r:embed="rId3"/>
              </a:buBlip>
            </a:pPr>
            <a:endParaRPr lang="en-US" sz="3200" spc="30" dirty="0">
              <a:solidFill>
                <a:srgbClr val="49403C"/>
              </a:solidFill>
              <a:latin typeface="Arial" panose="020B0604020202020204" pitchFamily="34" charset="0"/>
            </a:endParaRPr>
          </a:p>
          <a:p>
            <a:pPr marL="457200" indent="-457200">
              <a:spcBef>
                <a:spcPts val="600"/>
              </a:spcBef>
              <a:spcAft>
                <a:spcPts val="600"/>
              </a:spcAft>
              <a:buBlip>
                <a:blip r:embed="rId3"/>
              </a:buBlip>
            </a:pPr>
            <a:r>
              <a:rPr lang="en-US" sz="3200" spc="30" dirty="0">
                <a:solidFill>
                  <a:srgbClr val="49403C"/>
                </a:solidFill>
                <a:latin typeface="Arial" panose="020B0604020202020204" pitchFamily="34" charset="0"/>
              </a:rPr>
              <a:t>Carefully worded</a:t>
            </a:r>
          </a:p>
        </p:txBody>
      </p:sp>
    </p:spTree>
    <p:extLst>
      <p:ext uri="{BB962C8B-B14F-4D97-AF65-F5344CB8AC3E}">
        <p14:creationId xmlns:p14="http://schemas.microsoft.com/office/powerpoint/2010/main" val="59416480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9707" y="2218766"/>
            <a:ext cx="2209800" cy="921906"/>
          </a:xfrm>
          <a:prstGeom prst="rect">
            <a:avLst/>
          </a:prstGeom>
          <a:solidFill>
            <a:srgbClr val="2F8662"/>
          </a:solidFill>
          <a:ln>
            <a:solidFill>
              <a:srgbClr val="2F866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457223">
              <a:defRPr/>
            </a:pPr>
            <a:r>
              <a:rPr lang="en-GB" b="1" dirty="0">
                <a:solidFill>
                  <a:prstClr val="white"/>
                </a:solidFill>
                <a:latin typeface="Arial" panose="020B0604020202020204" pitchFamily="34" charset="0"/>
                <a:cs typeface="Arial" panose="020B0604020202020204" pitchFamily="34" charset="0"/>
              </a:rPr>
              <a:t>Verb indicating change</a:t>
            </a:r>
            <a:endParaRPr lang="en-US" b="1" dirty="0">
              <a:solidFill>
                <a:prstClr val="white"/>
              </a:solidFill>
              <a:latin typeface="Arial" panose="020B0604020202020204" pitchFamily="34" charset="0"/>
              <a:cs typeface="Arial" panose="020B0604020202020204" pitchFamily="34" charset="0"/>
            </a:endParaRPr>
          </a:p>
        </p:txBody>
      </p:sp>
      <p:sp>
        <p:nvSpPr>
          <p:cNvPr id="7" name="Rectangle 6"/>
          <p:cNvSpPr/>
          <p:nvPr/>
        </p:nvSpPr>
        <p:spPr>
          <a:xfrm>
            <a:off x="3605025" y="2223397"/>
            <a:ext cx="2209800" cy="917275"/>
          </a:xfrm>
          <a:prstGeom prst="rect">
            <a:avLst/>
          </a:prstGeom>
          <a:solidFill>
            <a:srgbClr val="2F8662"/>
          </a:solidFill>
          <a:ln>
            <a:solidFill>
              <a:srgbClr val="2F866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457223">
              <a:defRPr/>
            </a:pPr>
            <a:r>
              <a:rPr lang="en-GB" b="1" dirty="0">
                <a:solidFill>
                  <a:prstClr val="white"/>
                </a:solidFill>
                <a:latin typeface="Arial" panose="020B0604020202020204" pitchFamily="34" charset="0"/>
                <a:cs typeface="Arial" panose="020B0604020202020204" pitchFamily="34" charset="0"/>
              </a:rPr>
              <a:t>What will change</a:t>
            </a:r>
            <a:endParaRPr lang="en-US" b="1" dirty="0">
              <a:solidFill>
                <a:prstClr val="white"/>
              </a:solidFill>
              <a:latin typeface="Arial" panose="020B0604020202020204" pitchFamily="34" charset="0"/>
              <a:cs typeface="Arial" panose="020B0604020202020204" pitchFamily="34" charset="0"/>
            </a:endParaRPr>
          </a:p>
        </p:txBody>
      </p:sp>
      <p:sp>
        <p:nvSpPr>
          <p:cNvPr id="8" name="Rectangle 7"/>
          <p:cNvSpPr/>
          <p:nvPr/>
        </p:nvSpPr>
        <p:spPr>
          <a:xfrm>
            <a:off x="6590343" y="2218767"/>
            <a:ext cx="2209800" cy="914213"/>
          </a:xfrm>
          <a:prstGeom prst="rect">
            <a:avLst/>
          </a:prstGeom>
          <a:solidFill>
            <a:srgbClr val="2F8662"/>
          </a:solidFill>
          <a:ln>
            <a:solidFill>
              <a:srgbClr val="2F866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457223">
              <a:defRPr/>
            </a:pPr>
            <a:r>
              <a:rPr lang="en-GB" b="1" dirty="0">
                <a:solidFill>
                  <a:prstClr val="white"/>
                </a:solidFill>
                <a:latin typeface="Arial" panose="020B0604020202020204" pitchFamily="34" charset="0"/>
                <a:cs typeface="Arial" panose="020B0604020202020204" pitchFamily="34" charset="0"/>
              </a:rPr>
              <a:t>Who will change</a:t>
            </a:r>
            <a:endParaRPr lang="en-US" b="1" dirty="0">
              <a:solidFill>
                <a:prstClr val="white"/>
              </a:solidFill>
              <a:latin typeface="Arial" panose="020B0604020202020204" pitchFamily="34" charset="0"/>
              <a:cs typeface="Arial" panose="020B0604020202020204" pitchFamily="34" charset="0"/>
            </a:endParaRPr>
          </a:p>
        </p:txBody>
      </p:sp>
      <p:sp>
        <p:nvSpPr>
          <p:cNvPr id="9" name="Rectangle 8"/>
          <p:cNvSpPr/>
          <p:nvPr/>
        </p:nvSpPr>
        <p:spPr>
          <a:xfrm>
            <a:off x="9575661" y="2223397"/>
            <a:ext cx="2209796" cy="909583"/>
          </a:xfrm>
          <a:prstGeom prst="rect">
            <a:avLst/>
          </a:prstGeom>
          <a:solidFill>
            <a:srgbClr val="2F8662"/>
          </a:solidFill>
          <a:ln>
            <a:solidFill>
              <a:srgbClr val="2F866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457223">
              <a:defRPr/>
            </a:pPr>
            <a:r>
              <a:rPr lang="en-GB" b="1" dirty="0">
                <a:solidFill>
                  <a:prstClr val="white"/>
                </a:solidFill>
                <a:latin typeface="Arial" panose="020B0604020202020204" pitchFamily="34" charset="0"/>
                <a:cs typeface="Arial" panose="020B0604020202020204" pitchFamily="34" charset="0"/>
              </a:rPr>
              <a:t>Additional specificity</a:t>
            </a:r>
            <a:endParaRPr lang="en-US" b="1" dirty="0">
              <a:solidFill>
                <a:prstClr val="white"/>
              </a:solidFill>
              <a:latin typeface="Arial" panose="020B0604020202020204" pitchFamily="34" charset="0"/>
              <a:cs typeface="Arial" panose="020B0604020202020204" pitchFamily="34" charset="0"/>
            </a:endParaRPr>
          </a:p>
        </p:txBody>
      </p:sp>
      <p:sp>
        <p:nvSpPr>
          <p:cNvPr id="10" name="Rectangle 9"/>
          <p:cNvSpPr/>
          <p:nvPr/>
        </p:nvSpPr>
        <p:spPr>
          <a:xfrm>
            <a:off x="619707" y="3140672"/>
            <a:ext cx="2209799" cy="2646026"/>
          </a:xfrm>
          <a:prstGeom prst="rect">
            <a:avLst/>
          </a:prstGeom>
          <a:ln>
            <a:solidFill>
              <a:srgbClr val="2F8662"/>
            </a:solidFill>
          </a:ln>
        </p:spPr>
        <p:style>
          <a:lnRef idx="2">
            <a:schemeClr val="accent2"/>
          </a:lnRef>
          <a:fillRef idx="1">
            <a:schemeClr val="lt1"/>
          </a:fillRef>
          <a:effectRef idx="0">
            <a:schemeClr val="accent2"/>
          </a:effectRef>
          <a:fontRef idx="minor">
            <a:schemeClr val="dk1"/>
          </a:fontRef>
        </p:style>
        <p:txBody>
          <a:bodyPr rtlCol="0" anchor="t"/>
          <a:lstStyle/>
          <a:p>
            <a:pPr defTabSz="457223">
              <a:defRPr/>
            </a:pPr>
            <a:r>
              <a:rPr lang="en-GB" b="1" dirty="0">
                <a:solidFill>
                  <a:prstClr val="black">
                    <a:lumMod val="75000"/>
                    <a:lumOff val="25000"/>
                  </a:prstClr>
                </a:solidFill>
                <a:latin typeface="Arial" panose="020B0604020202020204" pitchFamily="34" charset="0"/>
                <a:cs typeface="Arial" panose="020B0604020202020204" pitchFamily="34" charset="0"/>
              </a:rPr>
              <a:t>Examples:</a:t>
            </a:r>
          </a:p>
          <a:p>
            <a:pPr marL="285764" indent="-285764" defTabSz="457223">
              <a:buFont typeface="Arial" panose="020B0604020202020204"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To increase</a:t>
            </a:r>
          </a:p>
          <a:p>
            <a:pPr marL="285764" indent="-285764" defTabSz="457223">
              <a:buFont typeface="Arial" panose="020B0604020202020204"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To establish</a:t>
            </a:r>
          </a:p>
          <a:p>
            <a:pPr marL="285764" indent="-285764" defTabSz="457223">
              <a:buFont typeface="Arial" panose="020B0604020202020204"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To reduce</a:t>
            </a:r>
          </a:p>
          <a:p>
            <a:pPr marL="285764" indent="-285764" defTabSz="457223">
              <a:buFont typeface="Arial" panose="020B0604020202020204"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To create</a:t>
            </a:r>
          </a:p>
          <a:p>
            <a:pPr marL="285764" indent="-285764" defTabSz="457223">
              <a:buFont typeface="Arial" panose="020B0604020202020204"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To produce</a:t>
            </a:r>
          </a:p>
          <a:p>
            <a:pPr marL="285764" indent="-285764" defTabSz="457223">
              <a:buFont typeface="Arial" panose="020B0604020202020204"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To change</a:t>
            </a:r>
          </a:p>
        </p:txBody>
      </p:sp>
      <p:sp>
        <p:nvSpPr>
          <p:cNvPr id="12" name="Rectangle 11"/>
          <p:cNvSpPr/>
          <p:nvPr/>
        </p:nvSpPr>
        <p:spPr>
          <a:xfrm>
            <a:off x="3605025" y="3140673"/>
            <a:ext cx="2209799" cy="2646027"/>
          </a:xfrm>
          <a:prstGeom prst="rect">
            <a:avLst/>
          </a:prstGeom>
          <a:ln>
            <a:solidFill>
              <a:srgbClr val="2F8662"/>
            </a:solidFill>
          </a:ln>
        </p:spPr>
        <p:style>
          <a:lnRef idx="2">
            <a:schemeClr val="accent3"/>
          </a:lnRef>
          <a:fillRef idx="1">
            <a:schemeClr val="lt1"/>
          </a:fillRef>
          <a:effectRef idx="0">
            <a:schemeClr val="accent3"/>
          </a:effectRef>
          <a:fontRef idx="minor">
            <a:schemeClr val="dk1"/>
          </a:fontRef>
        </p:style>
        <p:txBody>
          <a:bodyPr rtlCol="0" anchor="t"/>
          <a:lstStyle/>
          <a:p>
            <a:pPr defTabSz="457223">
              <a:defRPr/>
            </a:pPr>
            <a:r>
              <a:rPr lang="en-GB" b="1" dirty="0">
                <a:solidFill>
                  <a:prstClr val="black">
                    <a:lumMod val="75000"/>
                    <a:lumOff val="25000"/>
                  </a:prstClr>
                </a:solidFill>
                <a:latin typeface="Arial" panose="020B0604020202020204" pitchFamily="34" charset="0"/>
                <a:cs typeface="Arial" panose="020B0604020202020204" pitchFamily="34" charset="0"/>
              </a:rPr>
              <a:t>Examples</a:t>
            </a:r>
            <a:r>
              <a:rPr lang="en-US" dirty="0">
                <a:solidFill>
                  <a:prstClr val="black">
                    <a:lumMod val="75000"/>
                    <a:lumOff val="25000"/>
                  </a:prstClr>
                </a:solidFill>
                <a:latin typeface="Arial" panose="020B0604020202020204" pitchFamily="34" charset="0"/>
                <a:cs typeface="Arial" panose="020B0604020202020204" pitchFamily="34" charset="0"/>
              </a:rPr>
              <a:t>:</a:t>
            </a: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Access</a:t>
            </a:r>
            <a:r>
              <a:rPr lang="en-US" dirty="0">
                <a:solidFill>
                  <a:prstClr val="black">
                    <a:lumMod val="75000"/>
                    <a:lumOff val="25000"/>
                  </a:prstClr>
                </a:solidFill>
                <a:latin typeface="Arial" panose="020B0604020202020204" pitchFamily="34" charset="0"/>
                <a:cs typeface="Arial" panose="020B0604020202020204" pitchFamily="34" charset="0"/>
              </a:rPr>
              <a:t> </a:t>
            </a: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Availability</a:t>
            </a: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Attitude</a:t>
            </a:r>
            <a:endParaRPr lang="en-US" dirty="0">
              <a:solidFill>
                <a:prstClr val="black">
                  <a:lumMod val="75000"/>
                  <a:lumOff val="25000"/>
                </a:prstClr>
              </a:solidFill>
              <a:latin typeface="Arial" panose="020B0604020202020204" pitchFamily="34" charset="0"/>
              <a:cs typeface="Arial" panose="020B0604020202020204" pitchFamily="34" charset="0"/>
            </a:endParaRP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Behaviour</a:t>
            </a:r>
            <a:endParaRPr lang="en-US" dirty="0">
              <a:solidFill>
                <a:prstClr val="black">
                  <a:lumMod val="75000"/>
                  <a:lumOff val="25000"/>
                </a:prstClr>
              </a:solidFill>
              <a:latin typeface="Arial" panose="020B0604020202020204" pitchFamily="34" charset="0"/>
              <a:cs typeface="Arial" panose="020B0604020202020204" pitchFamily="34" charset="0"/>
            </a:endParaRP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Knowledge</a:t>
            </a:r>
            <a:endParaRPr lang="lv-LV" dirty="0">
              <a:solidFill>
                <a:prstClr val="black">
                  <a:lumMod val="75000"/>
                  <a:lumOff val="25000"/>
                </a:prstClr>
              </a:solidFill>
              <a:latin typeface="Arial" panose="020B0604020202020204" pitchFamily="34" charset="0"/>
              <a:cs typeface="Arial" panose="020B0604020202020204" pitchFamily="34" charset="0"/>
            </a:endParaRP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Skills</a:t>
            </a:r>
            <a:endParaRPr lang="en-US" dirty="0">
              <a:solidFill>
                <a:prstClr val="black">
                  <a:lumMod val="75000"/>
                  <a:lumOff val="25000"/>
                </a:prstClr>
              </a:solidFill>
              <a:latin typeface="Arial" panose="020B0604020202020204" pitchFamily="34" charset="0"/>
              <a:cs typeface="Arial" panose="020B0604020202020204" pitchFamily="34" charset="0"/>
            </a:endParaRPr>
          </a:p>
        </p:txBody>
      </p:sp>
      <p:sp>
        <p:nvSpPr>
          <p:cNvPr id="13" name="Rectangle 12"/>
          <p:cNvSpPr/>
          <p:nvPr/>
        </p:nvSpPr>
        <p:spPr>
          <a:xfrm>
            <a:off x="6590342" y="3132980"/>
            <a:ext cx="2209798" cy="2646027"/>
          </a:xfrm>
          <a:prstGeom prst="rect">
            <a:avLst/>
          </a:prstGeom>
          <a:ln>
            <a:solidFill>
              <a:srgbClr val="2F8662"/>
            </a:solidFill>
          </a:ln>
        </p:spPr>
        <p:style>
          <a:lnRef idx="2">
            <a:schemeClr val="accent4"/>
          </a:lnRef>
          <a:fillRef idx="1">
            <a:schemeClr val="lt1"/>
          </a:fillRef>
          <a:effectRef idx="0">
            <a:schemeClr val="accent4"/>
          </a:effectRef>
          <a:fontRef idx="minor">
            <a:schemeClr val="dk1"/>
          </a:fontRef>
        </p:style>
        <p:txBody>
          <a:bodyPr rtlCol="0" anchor="t"/>
          <a:lstStyle/>
          <a:p>
            <a:pPr defTabSz="457223">
              <a:defRPr/>
            </a:pPr>
            <a:r>
              <a:rPr lang="en-GB" b="1" dirty="0">
                <a:solidFill>
                  <a:prstClr val="black">
                    <a:lumMod val="75000"/>
                    <a:lumOff val="25000"/>
                  </a:prstClr>
                </a:solidFill>
                <a:latin typeface="Arial" panose="020B0604020202020204" pitchFamily="34" charset="0"/>
                <a:cs typeface="Arial" panose="020B0604020202020204" pitchFamily="34" charset="0"/>
              </a:rPr>
              <a:t>Examples</a:t>
            </a:r>
            <a:r>
              <a:rPr lang="en-US" dirty="0">
                <a:solidFill>
                  <a:prstClr val="black">
                    <a:lumMod val="75000"/>
                    <a:lumOff val="25000"/>
                  </a:prstClr>
                </a:solidFill>
                <a:latin typeface="Arial" panose="020B0604020202020204" pitchFamily="34" charset="0"/>
                <a:cs typeface="Arial" panose="020B0604020202020204" pitchFamily="34" charset="0"/>
              </a:rPr>
              <a:t>:</a:t>
            </a: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Children</a:t>
            </a:r>
            <a:endParaRPr lang="en-US" dirty="0">
              <a:solidFill>
                <a:prstClr val="black">
                  <a:lumMod val="75000"/>
                  <a:lumOff val="25000"/>
                </a:prstClr>
              </a:solidFill>
              <a:latin typeface="Arial" panose="020B0604020202020204" pitchFamily="34" charset="0"/>
              <a:cs typeface="Arial" panose="020B0604020202020204" pitchFamily="34" charset="0"/>
            </a:endParaRP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Young women</a:t>
            </a:r>
            <a:endParaRPr lang="en-US" dirty="0">
              <a:solidFill>
                <a:prstClr val="black">
                  <a:lumMod val="75000"/>
                  <a:lumOff val="25000"/>
                </a:prstClr>
              </a:solidFill>
              <a:latin typeface="Arial" panose="020B0604020202020204" pitchFamily="34" charset="0"/>
              <a:cs typeface="Arial" panose="020B0604020202020204" pitchFamily="34" charset="0"/>
            </a:endParaRP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Seniors</a:t>
            </a:r>
            <a:endParaRPr lang="en-US" dirty="0">
              <a:solidFill>
                <a:prstClr val="black">
                  <a:lumMod val="75000"/>
                  <a:lumOff val="25000"/>
                </a:prstClr>
              </a:solidFill>
              <a:latin typeface="Arial" panose="020B0604020202020204" pitchFamily="34" charset="0"/>
              <a:cs typeface="Arial" panose="020B0604020202020204" pitchFamily="34" charset="0"/>
            </a:endParaRP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School dropouts</a:t>
            </a: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Illiterate adults</a:t>
            </a:r>
          </a:p>
          <a:p>
            <a:pPr marL="285764" indent="-285764" defTabSz="457223">
              <a:buFont typeface="Arial" pitchFamily="34" charset="0"/>
              <a:buChar char="•"/>
              <a:defRPr/>
            </a:pPr>
            <a:r>
              <a:rPr lang="en-GB" dirty="0">
                <a:solidFill>
                  <a:prstClr val="black">
                    <a:lumMod val="75000"/>
                    <a:lumOff val="25000"/>
                  </a:prstClr>
                </a:solidFill>
                <a:latin typeface="Arial" panose="020B0604020202020204" pitchFamily="34" charset="0"/>
                <a:cs typeface="Arial" panose="020B0604020202020204" pitchFamily="34" charset="0"/>
              </a:rPr>
              <a:t>Local farmers</a:t>
            </a:r>
            <a:endParaRPr lang="en-US" dirty="0">
              <a:solidFill>
                <a:prstClr val="black">
                  <a:lumMod val="75000"/>
                  <a:lumOff val="25000"/>
                </a:prstClr>
              </a:solidFill>
              <a:latin typeface="Arial" panose="020B0604020202020204" pitchFamily="34" charset="0"/>
              <a:cs typeface="Arial" panose="020B0604020202020204" pitchFamily="34" charset="0"/>
            </a:endParaRPr>
          </a:p>
        </p:txBody>
      </p:sp>
      <p:sp>
        <p:nvSpPr>
          <p:cNvPr id="14" name="Rectangle 13"/>
          <p:cNvSpPr/>
          <p:nvPr/>
        </p:nvSpPr>
        <p:spPr>
          <a:xfrm>
            <a:off x="9575660" y="3132980"/>
            <a:ext cx="2209798" cy="2646028"/>
          </a:xfrm>
          <a:prstGeom prst="rect">
            <a:avLst/>
          </a:prstGeom>
          <a:ln>
            <a:solidFill>
              <a:srgbClr val="2F8662"/>
            </a:solidFill>
          </a:ln>
        </p:spPr>
        <p:style>
          <a:lnRef idx="2">
            <a:schemeClr val="accent5"/>
          </a:lnRef>
          <a:fillRef idx="1">
            <a:schemeClr val="lt1"/>
          </a:fillRef>
          <a:effectRef idx="0">
            <a:schemeClr val="accent5"/>
          </a:effectRef>
          <a:fontRef idx="minor">
            <a:schemeClr val="dk1"/>
          </a:fontRef>
        </p:style>
        <p:txBody>
          <a:bodyPr rtlCol="0" anchor="t"/>
          <a:lstStyle/>
          <a:p>
            <a:pPr marL="285764" indent="-285764" defTabSz="457223" fontAlgn="base">
              <a:buFont typeface="Arial" panose="020B0604020202020204" pitchFamily="34" charset="0"/>
              <a:buChar char="•"/>
              <a:defRPr/>
            </a:pPr>
            <a:r>
              <a:rPr lang="en-GB" sz="1600" dirty="0">
                <a:solidFill>
                  <a:prstClr val="black">
                    <a:lumMod val="75000"/>
                    <a:lumOff val="25000"/>
                  </a:prstClr>
                </a:solidFill>
                <a:latin typeface="Arial" panose="020B0604020202020204" pitchFamily="34" charset="0"/>
                <a:cs typeface="Arial" panose="020B0604020202020204" pitchFamily="34" charset="0"/>
              </a:rPr>
              <a:t>Where you expect to see this change? </a:t>
            </a:r>
            <a:r>
              <a:rPr lang="en-GB" sz="1600" u="sng" dirty="0">
                <a:solidFill>
                  <a:prstClr val="black">
                    <a:lumMod val="75000"/>
                    <a:lumOff val="25000"/>
                  </a:prstClr>
                </a:solidFill>
                <a:latin typeface="Arial" panose="020B0604020202020204" pitchFamily="34" charset="0"/>
                <a:cs typeface="Arial" panose="020B0604020202020204" pitchFamily="34" charset="0"/>
              </a:rPr>
              <a:t>geography</a:t>
            </a:r>
            <a:r>
              <a:rPr lang="en-US" sz="1600" dirty="0">
                <a:solidFill>
                  <a:prstClr val="black">
                    <a:lumMod val="75000"/>
                    <a:lumOff val="25000"/>
                  </a:prstClr>
                </a:solidFill>
                <a:latin typeface="Arial" panose="020B0604020202020204" pitchFamily="34" charset="0"/>
                <a:cs typeface="Arial" panose="020B0604020202020204" pitchFamily="34" charset="0"/>
              </a:rPr>
              <a:t>)</a:t>
            </a:r>
          </a:p>
          <a:p>
            <a:pPr marL="285764" indent="-285764" defTabSz="457223" fontAlgn="base">
              <a:buFont typeface="Arial" panose="020B0604020202020204" pitchFamily="34" charset="0"/>
              <a:buChar char="•"/>
              <a:defRPr/>
            </a:pPr>
            <a:r>
              <a:rPr lang="en-GB" sz="1600" dirty="0">
                <a:solidFill>
                  <a:prstClr val="black">
                    <a:lumMod val="75000"/>
                    <a:lumOff val="25000"/>
                  </a:prstClr>
                </a:solidFill>
                <a:latin typeface="Arial" panose="020B0604020202020204" pitchFamily="34" charset="0"/>
                <a:cs typeface="Arial" panose="020B0604020202020204" pitchFamily="34" charset="0"/>
              </a:rPr>
              <a:t>By when you expect to see the change</a:t>
            </a:r>
            <a:r>
              <a:rPr lang="en-US" sz="1600" dirty="0">
                <a:solidFill>
                  <a:prstClr val="black">
                    <a:lumMod val="75000"/>
                    <a:lumOff val="25000"/>
                  </a:prstClr>
                </a:solidFill>
                <a:latin typeface="Arial" panose="020B0604020202020204" pitchFamily="34" charset="0"/>
                <a:cs typeface="Arial" panose="020B0604020202020204" pitchFamily="34" charset="0"/>
              </a:rPr>
              <a:t>? (</a:t>
            </a:r>
            <a:r>
              <a:rPr lang="en-GB" sz="1600" u="sng" dirty="0">
                <a:solidFill>
                  <a:prstClr val="black">
                    <a:lumMod val="75000"/>
                    <a:lumOff val="25000"/>
                  </a:prstClr>
                </a:solidFill>
                <a:latin typeface="Arial" panose="020B0604020202020204" pitchFamily="34" charset="0"/>
                <a:cs typeface="Arial" panose="020B0604020202020204" pitchFamily="34" charset="0"/>
              </a:rPr>
              <a:t>date</a:t>
            </a:r>
            <a:r>
              <a:rPr lang="en-US" sz="1600" dirty="0">
                <a:solidFill>
                  <a:prstClr val="black">
                    <a:lumMod val="75000"/>
                    <a:lumOff val="25000"/>
                  </a:prstClr>
                </a:solidFill>
                <a:latin typeface="Arial" panose="020B0604020202020204" pitchFamily="34" charset="0"/>
                <a:cs typeface="Arial" panose="020B0604020202020204" pitchFamily="34" charset="0"/>
              </a:rPr>
              <a:t>)</a:t>
            </a:r>
          </a:p>
          <a:p>
            <a:pPr marL="285764" indent="-285764" defTabSz="457223" fontAlgn="base">
              <a:buFont typeface="Arial" panose="020B0604020202020204" pitchFamily="34" charset="0"/>
              <a:buChar char="•"/>
              <a:defRPr/>
            </a:pPr>
            <a:r>
              <a:rPr lang="en-GB" sz="1600" dirty="0">
                <a:solidFill>
                  <a:prstClr val="black">
                    <a:lumMod val="75000"/>
                    <a:lumOff val="25000"/>
                  </a:prstClr>
                </a:solidFill>
                <a:latin typeface="Arial" panose="020B0604020202020204" pitchFamily="34" charset="0"/>
                <a:cs typeface="Arial" panose="020B0604020202020204" pitchFamily="34" charset="0"/>
              </a:rPr>
              <a:t>How much change you intend to see</a:t>
            </a:r>
            <a:r>
              <a:rPr lang="en-US" sz="1600" dirty="0">
                <a:solidFill>
                  <a:prstClr val="black">
                    <a:lumMod val="75000"/>
                    <a:lumOff val="25000"/>
                  </a:prstClr>
                </a:solidFill>
                <a:latin typeface="Arial" panose="020B0604020202020204" pitchFamily="34" charset="0"/>
                <a:cs typeface="Arial" panose="020B0604020202020204" pitchFamily="34" charset="0"/>
              </a:rPr>
              <a:t>? (</a:t>
            </a:r>
            <a:r>
              <a:rPr lang="en-GB" sz="1600" u="sng" dirty="0">
                <a:solidFill>
                  <a:prstClr val="black">
                    <a:lumMod val="75000"/>
                    <a:lumOff val="25000"/>
                  </a:prstClr>
                </a:solidFill>
                <a:latin typeface="Arial" panose="020B0604020202020204" pitchFamily="34" charset="0"/>
                <a:cs typeface="Arial" panose="020B0604020202020204" pitchFamily="34" charset="0"/>
              </a:rPr>
              <a:t>target</a:t>
            </a:r>
            <a:r>
              <a:rPr lang="en-US" sz="1600" dirty="0">
                <a:solidFill>
                  <a:prstClr val="black">
                    <a:lumMod val="75000"/>
                    <a:lumOff val="25000"/>
                  </a:prstClr>
                </a:solidFill>
                <a:latin typeface="Arial" panose="020B0604020202020204" pitchFamily="34" charset="0"/>
                <a:cs typeface="Arial" panose="020B0604020202020204" pitchFamily="34" charset="0"/>
              </a:rPr>
              <a:t>)</a:t>
            </a:r>
          </a:p>
          <a:p>
            <a:pPr marL="285764" indent="-285764" defTabSz="457223" fontAlgn="base">
              <a:buFont typeface="Arial" panose="020B0604020202020204" pitchFamily="34" charset="0"/>
              <a:buChar char="•"/>
              <a:defRPr/>
            </a:pPr>
            <a:endParaRPr lang="en-US" sz="16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15" name="Plus 14"/>
          <p:cNvSpPr/>
          <p:nvPr/>
        </p:nvSpPr>
        <p:spPr>
          <a:xfrm>
            <a:off x="3063434" y="2578632"/>
            <a:ext cx="304800" cy="200025"/>
          </a:xfrm>
          <a:prstGeom prst="mathPlus">
            <a:avLst/>
          </a:prstGeom>
          <a:solidFill>
            <a:srgbClr val="2F8662"/>
          </a:solidFill>
          <a:ln>
            <a:solidFill>
              <a:srgbClr val="2F8662"/>
            </a:solidFill>
          </a:ln>
        </p:spPr>
        <p:style>
          <a:lnRef idx="1">
            <a:schemeClr val="dk1"/>
          </a:lnRef>
          <a:fillRef idx="2">
            <a:schemeClr val="dk1"/>
          </a:fillRef>
          <a:effectRef idx="1">
            <a:schemeClr val="dk1"/>
          </a:effectRef>
          <a:fontRef idx="minor">
            <a:schemeClr val="dk1"/>
          </a:fontRef>
        </p:style>
        <p:txBody>
          <a:bodyPr rtlCol="0" anchor="ctr"/>
          <a:lstStyle/>
          <a:p>
            <a:pPr algn="ctr" defTabSz="457223">
              <a:defRPr/>
            </a:pPr>
            <a:endParaRPr lang="en-US" dirty="0">
              <a:solidFill>
                <a:prstClr val="black"/>
              </a:solidFill>
              <a:latin typeface="Arial" panose="020B0604020202020204" pitchFamily="34" charset="0"/>
              <a:cs typeface="Arial" panose="020B0604020202020204" pitchFamily="34" charset="0"/>
            </a:endParaRPr>
          </a:p>
        </p:txBody>
      </p:sp>
      <p:sp>
        <p:nvSpPr>
          <p:cNvPr id="16" name="Plus 15"/>
          <p:cNvSpPr/>
          <p:nvPr/>
        </p:nvSpPr>
        <p:spPr>
          <a:xfrm>
            <a:off x="6039913" y="2575860"/>
            <a:ext cx="304800" cy="200025"/>
          </a:xfrm>
          <a:prstGeom prst="mathPlus">
            <a:avLst/>
          </a:prstGeom>
          <a:solidFill>
            <a:srgbClr val="2F8662"/>
          </a:solidFill>
          <a:ln>
            <a:solidFill>
              <a:srgbClr val="2F8662"/>
            </a:solidFill>
          </a:ln>
        </p:spPr>
        <p:style>
          <a:lnRef idx="1">
            <a:schemeClr val="dk1"/>
          </a:lnRef>
          <a:fillRef idx="2">
            <a:schemeClr val="dk1"/>
          </a:fillRef>
          <a:effectRef idx="1">
            <a:schemeClr val="dk1"/>
          </a:effectRef>
          <a:fontRef idx="minor">
            <a:schemeClr val="dk1"/>
          </a:fontRef>
        </p:style>
        <p:txBody>
          <a:bodyPr rtlCol="0" anchor="ctr"/>
          <a:lstStyle/>
          <a:p>
            <a:pPr algn="ctr" defTabSz="457223">
              <a:defRPr/>
            </a:pPr>
            <a:endParaRPr lang="en-US" dirty="0">
              <a:solidFill>
                <a:prstClr val="black"/>
              </a:solidFill>
              <a:latin typeface="Arial" panose="020B0604020202020204" pitchFamily="34" charset="0"/>
              <a:cs typeface="Arial" panose="020B0604020202020204" pitchFamily="34" charset="0"/>
            </a:endParaRPr>
          </a:p>
        </p:txBody>
      </p:sp>
      <p:sp>
        <p:nvSpPr>
          <p:cNvPr id="17" name="Plus 16"/>
          <p:cNvSpPr/>
          <p:nvPr/>
        </p:nvSpPr>
        <p:spPr>
          <a:xfrm>
            <a:off x="9035502" y="2575859"/>
            <a:ext cx="304800" cy="200025"/>
          </a:xfrm>
          <a:prstGeom prst="mathPlus">
            <a:avLst/>
          </a:prstGeom>
          <a:solidFill>
            <a:srgbClr val="2F8662"/>
          </a:solidFill>
          <a:ln>
            <a:solidFill>
              <a:srgbClr val="2F8662"/>
            </a:solidFill>
          </a:ln>
        </p:spPr>
        <p:style>
          <a:lnRef idx="1">
            <a:schemeClr val="dk1"/>
          </a:lnRef>
          <a:fillRef idx="2">
            <a:schemeClr val="dk1"/>
          </a:fillRef>
          <a:effectRef idx="1">
            <a:schemeClr val="dk1"/>
          </a:effectRef>
          <a:fontRef idx="minor">
            <a:schemeClr val="dk1"/>
          </a:fontRef>
        </p:style>
        <p:txBody>
          <a:bodyPr rtlCol="0" anchor="ctr"/>
          <a:lstStyle/>
          <a:p>
            <a:pPr algn="ctr" defTabSz="457223">
              <a:defRPr/>
            </a:pPr>
            <a:endParaRPr lang="en-US" dirty="0">
              <a:solidFill>
                <a:prstClr val="black"/>
              </a:solidFill>
              <a:latin typeface="Arial" panose="020B0604020202020204" pitchFamily="34" charset="0"/>
              <a:cs typeface="Arial" panose="020B0604020202020204" pitchFamily="34" charset="0"/>
            </a:endParaRPr>
          </a:p>
        </p:txBody>
      </p:sp>
      <p:grpSp>
        <p:nvGrpSpPr>
          <p:cNvPr id="6" name="Group 14">
            <a:extLst>
              <a:ext uri="{FF2B5EF4-FFF2-40B4-BE49-F238E27FC236}">
                <a16:creationId xmlns:a16="http://schemas.microsoft.com/office/drawing/2014/main" id="{3E144DB1-68D4-438F-FAC6-208DB28E4A4B}"/>
              </a:ext>
            </a:extLst>
          </p:cNvPr>
          <p:cNvGrpSpPr/>
          <p:nvPr/>
        </p:nvGrpSpPr>
        <p:grpSpPr>
          <a:xfrm>
            <a:off x="660400" y="812107"/>
            <a:ext cx="10972546" cy="889693"/>
            <a:chOff x="0" y="50424"/>
            <a:chExt cx="10425491" cy="1672780"/>
          </a:xfrm>
        </p:grpSpPr>
        <p:sp>
          <p:nvSpPr>
            <p:cNvPr id="11" name="AutoShape 15">
              <a:extLst>
                <a:ext uri="{FF2B5EF4-FFF2-40B4-BE49-F238E27FC236}">
                  <a16:creationId xmlns:a16="http://schemas.microsoft.com/office/drawing/2014/main" id="{AA9872AE-5EEA-091D-8E21-1AE48C12CC95}"/>
                </a:ext>
              </a:extLst>
            </p:cNvPr>
            <p:cNvSpPr/>
            <p:nvPr/>
          </p:nvSpPr>
          <p:spPr>
            <a:xfrm>
              <a:off x="0" y="50424"/>
              <a:ext cx="10425491" cy="1672780"/>
            </a:xfrm>
            <a:prstGeom prst="rect">
              <a:avLst/>
            </a:prstGeom>
            <a:solidFill>
              <a:srgbClr val="2F8662"/>
            </a:solidFill>
          </p:spPr>
          <p:txBody>
            <a:bodyPr/>
            <a:lstStyle/>
            <a:p>
              <a:endParaRPr lang="en-NL">
                <a:latin typeface="Arial" panose="020B0604020202020204" pitchFamily="34" charset="0"/>
                <a:cs typeface="Arial" panose="020B0604020202020204" pitchFamily="34" charset="0"/>
              </a:endParaRPr>
            </a:p>
          </p:txBody>
        </p:sp>
        <p:sp>
          <p:nvSpPr>
            <p:cNvPr id="18" name="TextBox 16">
              <a:extLst>
                <a:ext uri="{FF2B5EF4-FFF2-40B4-BE49-F238E27FC236}">
                  <a16:creationId xmlns:a16="http://schemas.microsoft.com/office/drawing/2014/main" id="{EDDF397F-5F89-5430-D59A-67EF5B82005C}"/>
                </a:ext>
              </a:extLst>
            </p:cNvPr>
            <p:cNvSpPr txBox="1"/>
            <p:nvPr/>
          </p:nvSpPr>
          <p:spPr>
            <a:xfrm>
              <a:off x="0" y="178795"/>
              <a:ext cx="10425491" cy="1041614"/>
            </a:xfrm>
            <a:prstGeom prst="rect">
              <a:avLst/>
            </a:prstGeom>
          </p:spPr>
          <p:txBody>
            <a:bodyPr wrap="square" lIns="0" tIns="0" rIns="0" bIns="0" rtlCol="0" anchor="t">
              <a:spAutoFit/>
            </a:bodyPr>
            <a:lstStyle/>
            <a:p>
              <a:pPr algn="ctr" defTabSz="609630">
                <a:defRPr/>
              </a:pPr>
              <a:r>
                <a:rPr lang="en-GB" sz="3600" b="1" dirty="0">
                  <a:solidFill>
                    <a:srgbClr val="FFFFFF"/>
                  </a:solidFill>
                  <a:latin typeface="Arial" panose="020B0604020202020204" pitchFamily="34" charset="0"/>
                  <a:cs typeface="Arial" panose="020B0604020202020204" pitchFamily="34" charset="0"/>
                </a:rPr>
                <a:t>How to write good impact objectives (outcomes)?</a:t>
              </a:r>
            </a:p>
          </p:txBody>
        </p:sp>
      </p:grpSp>
    </p:spTree>
    <p:custDataLst>
      <p:tags r:id="rId1"/>
    </p:custDataLst>
    <p:extLst>
      <p:ext uri="{BB962C8B-B14F-4D97-AF65-F5344CB8AC3E}">
        <p14:creationId xmlns:p14="http://schemas.microsoft.com/office/powerpoint/2010/main" val="2312614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grpSp>
        <p:nvGrpSpPr>
          <p:cNvPr id="6" name="Group 14">
            <a:extLst>
              <a:ext uri="{FF2B5EF4-FFF2-40B4-BE49-F238E27FC236}">
                <a16:creationId xmlns:a16="http://schemas.microsoft.com/office/drawing/2014/main" id="{1D09371C-1AD8-2E4E-E152-66BE196B87F4}"/>
              </a:ext>
            </a:extLst>
          </p:cNvPr>
          <p:cNvGrpSpPr/>
          <p:nvPr/>
        </p:nvGrpSpPr>
        <p:grpSpPr>
          <a:xfrm>
            <a:off x="660400" y="812107"/>
            <a:ext cx="10972546" cy="889693"/>
            <a:chOff x="0" y="50424"/>
            <a:chExt cx="10425491" cy="1672780"/>
          </a:xfrm>
        </p:grpSpPr>
        <p:sp>
          <p:nvSpPr>
            <p:cNvPr id="7" name="AutoShape 15">
              <a:extLst>
                <a:ext uri="{FF2B5EF4-FFF2-40B4-BE49-F238E27FC236}">
                  <a16:creationId xmlns:a16="http://schemas.microsoft.com/office/drawing/2014/main" id="{F43058D2-B379-2516-AD58-FE2B45996733}"/>
                </a:ext>
              </a:extLst>
            </p:cNvPr>
            <p:cNvSpPr/>
            <p:nvPr/>
          </p:nvSpPr>
          <p:spPr>
            <a:xfrm>
              <a:off x="0" y="50424"/>
              <a:ext cx="10425491" cy="1672780"/>
            </a:xfrm>
            <a:prstGeom prst="rect">
              <a:avLst/>
            </a:prstGeom>
            <a:solidFill>
              <a:srgbClr val="2F8662"/>
            </a:solidFill>
          </p:spPr>
          <p:txBody>
            <a:bodyPr/>
            <a:lstStyle/>
            <a:p>
              <a:endParaRPr lang="en-NL">
                <a:latin typeface="Arial" panose="020B0604020202020204" pitchFamily="34" charset="0"/>
                <a:cs typeface="Arial" panose="020B0604020202020204" pitchFamily="34" charset="0"/>
              </a:endParaRPr>
            </a:p>
          </p:txBody>
        </p:sp>
        <p:sp>
          <p:nvSpPr>
            <p:cNvPr id="8" name="TextBox 16">
              <a:extLst>
                <a:ext uri="{FF2B5EF4-FFF2-40B4-BE49-F238E27FC236}">
                  <a16:creationId xmlns:a16="http://schemas.microsoft.com/office/drawing/2014/main" id="{6C95A981-F5CB-623C-AB85-2B24ACB26579}"/>
                </a:ext>
              </a:extLst>
            </p:cNvPr>
            <p:cNvSpPr txBox="1"/>
            <p:nvPr/>
          </p:nvSpPr>
          <p:spPr>
            <a:xfrm>
              <a:off x="0" y="178795"/>
              <a:ext cx="10425491" cy="1157348"/>
            </a:xfrm>
            <a:prstGeom prst="rect">
              <a:avLst/>
            </a:prstGeom>
          </p:spPr>
          <p:txBody>
            <a:bodyPr wrap="square" lIns="0" tIns="0" rIns="0" bIns="0" rtlCol="0" anchor="t">
              <a:spAutoFit/>
            </a:bodyPr>
            <a:lstStyle/>
            <a:p>
              <a:pPr algn="ctr" defTabSz="609630">
                <a:defRPr/>
              </a:pPr>
              <a:r>
                <a:rPr lang="en-GB" sz="4000" b="1" dirty="0">
                  <a:solidFill>
                    <a:srgbClr val="FFFFFF"/>
                  </a:solidFill>
                  <a:latin typeface="Arial Black" panose="020B0A04020102020204" pitchFamily="34" charset="0"/>
                  <a:cs typeface="Arial" panose="020B0604020202020204" pitchFamily="34" charset="0"/>
                </a:rPr>
                <a:t>Outcome Indicators (Measures)</a:t>
              </a:r>
            </a:p>
          </p:txBody>
        </p:sp>
      </p:grpSp>
      <p:sp>
        <p:nvSpPr>
          <p:cNvPr id="3" name="TextBox 11">
            <a:extLst>
              <a:ext uri="{FF2B5EF4-FFF2-40B4-BE49-F238E27FC236}">
                <a16:creationId xmlns:a16="http://schemas.microsoft.com/office/drawing/2014/main" id="{42F35FDC-BB23-0D7F-268C-392F32A5C123}"/>
              </a:ext>
            </a:extLst>
          </p:cNvPr>
          <p:cNvSpPr txBox="1"/>
          <p:nvPr/>
        </p:nvSpPr>
        <p:spPr>
          <a:xfrm>
            <a:off x="1371601" y="2057400"/>
            <a:ext cx="9601200" cy="3857338"/>
          </a:xfrm>
          <a:prstGeom prst="rect">
            <a:avLst/>
          </a:prstGeom>
        </p:spPr>
        <p:txBody>
          <a:bodyPr wrap="square" lIns="0" tIns="0" rIns="0" bIns="0" rtlCol="0" anchor="t">
            <a:spAutoFit/>
          </a:bodyPr>
          <a:lstStyle/>
          <a:p>
            <a:pPr defTabSz="609630">
              <a:buClr>
                <a:srgbClr val="2F8662"/>
              </a:buClr>
              <a:defRPr/>
            </a:pPr>
            <a:r>
              <a:rPr lang="en-GB" sz="3200" spc="-19" dirty="0">
                <a:solidFill>
                  <a:prstClr val="black">
                    <a:lumMod val="75000"/>
                    <a:lumOff val="25000"/>
                  </a:prstClr>
                </a:solidFill>
                <a:latin typeface="Arial" panose="020B0604020202020204" pitchFamily="34" charset="0"/>
                <a:cs typeface="Arial" panose="020B0604020202020204" pitchFamily="34" charset="0"/>
              </a:rPr>
              <a:t>An outcome indicator is a specific, observable, and measurable characteristic that will represent achievement of the outcome.</a:t>
            </a:r>
          </a:p>
          <a:p>
            <a:pPr defTabSz="609630">
              <a:buClr>
                <a:srgbClr val="2F8662"/>
              </a:buClr>
              <a:defRPr/>
            </a:pPr>
            <a:endParaRPr lang="en-GB" sz="3200" spc="-19" dirty="0">
              <a:solidFill>
                <a:prstClr val="black">
                  <a:lumMod val="75000"/>
                  <a:lumOff val="25000"/>
                </a:prstClr>
              </a:solidFill>
              <a:latin typeface="Arial" panose="020B0604020202020204" pitchFamily="34" charset="0"/>
              <a:cs typeface="Arial" panose="020B0604020202020204" pitchFamily="34" charset="0"/>
            </a:endParaRPr>
          </a:p>
          <a:p>
            <a:pPr defTabSz="609630">
              <a:buClr>
                <a:srgbClr val="2F8662"/>
              </a:buClr>
              <a:defRPr/>
            </a:pPr>
            <a:r>
              <a:rPr lang="en-GB" sz="3200" spc="-19" dirty="0">
                <a:solidFill>
                  <a:prstClr val="black">
                    <a:lumMod val="75000"/>
                    <a:lumOff val="25000"/>
                  </a:prstClr>
                </a:solidFill>
                <a:latin typeface="Arial" panose="020B0604020202020204" pitchFamily="34" charset="0"/>
                <a:cs typeface="Arial" panose="020B0604020202020204" pitchFamily="34" charset="0"/>
              </a:rPr>
              <a:t>It is important to think through indicators that can tell you both:</a:t>
            </a:r>
          </a:p>
          <a:p>
            <a:pPr marL="1066853" lvl="2" indent="-457223" defTabSz="609630">
              <a:buClr>
                <a:srgbClr val="2F8662"/>
              </a:buClr>
              <a:buFont typeface="Arial" panose="020B0604020202020204" pitchFamily="34" charset="0"/>
              <a:buChar char="•"/>
              <a:defRPr/>
            </a:pPr>
            <a:r>
              <a:rPr lang="en-GB" sz="2933" spc="-19" dirty="0">
                <a:solidFill>
                  <a:prstClr val="black">
                    <a:lumMod val="75000"/>
                    <a:lumOff val="25000"/>
                  </a:prstClr>
                </a:solidFill>
                <a:latin typeface="Arial" panose="020B0604020202020204" pitchFamily="34" charset="0"/>
                <a:cs typeface="Arial" panose="020B0604020202020204" pitchFamily="34" charset="0"/>
              </a:rPr>
              <a:t>Whether the outcome has occurred</a:t>
            </a:r>
          </a:p>
          <a:p>
            <a:pPr marL="1066853" lvl="2" indent="-457223" defTabSz="609630">
              <a:buClr>
                <a:srgbClr val="2F8662"/>
              </a:buClr>
              <a:buFont typeface="Arial" panose="020B0604020202020204" pitchFamily="34" charset="0"/>
              <a:buChar char="•"/>
              <a:defRPr/>
            </a:pPr>
            <a:r>
              <a:rPr lang="en-GB" sz="2933" spc="-19" dirty="0">
                <a:solidFill>
                  <a:prstClr val="black">
                    <a:lumMod val="75000"/>
                    <a:lumOff val="25000"/>
                  </a:prstClr>
                </a:solidFill>
                <a:latin typeface="Arial" panose="020B0604020202020204" pitchFamily="34" charset="0"/>
                <a:cs typeface="Arial" panose="020B0604020202020204" pitchFamily="34" charset="0"/>
              </a:rPr>
              <a:t>And by how much</a:t>
            </a:r>
            <a:endParaRPr lang="en-GB" sz="2933" spc="-19" dirty="0">
              <a:solidFill>
                <a:srgbClr val="2F8662"/>
              </a:solidFill>
              <a:latin typeface="Arial" panose="020B0604020202020204" pitchFamily="34" charset="0"/>
              <a:cs typeface="Arial" panose="020B0604020202020204" pitchFamily="34" charset="0"/>
            </a:endParaRPr>
          </a:p>
        </p:txBody>
      </p:sp>
      <p:grpSp>
        <p:nvGrpSpPr>
          <p:cNvPr id="2" name="Group 7">
            <a:extLst>
              <a:ext uri="{FF2B5EF4-FFF2-40B4-BE49-F238E27FC236}">
                <a16:creationId xmlns:a16="http://schemas.microsoft.com/office/drawing/2014/main" id="{22AA331B-4696-364D-0B0F-01458E381790}"/>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D2A14B6C-DF09-9153-F966-E9ACFD98097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9" name="AutoShape 9">
              <a:extLst>
                <a:ext uri="{FF2B5EF4-FFF2-40B4-BE49-F238E27FC236}">
                  <a16:creationId xmlns:a16="http://schemas.microsoft.com/office/drawing/2014/main" id="{04C98CB3-EDB0-65E1-616B-C271617E903D}"/>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10" name="AutoShape 10">
              <a:extLst>
                <a:ext uri="{FF2B5EF4-FFF2-40B4-BE49-F238E27FC236}">
                  <a16:creationId xmlns:a16="http://schemas.microsoft.com/office/drawing/2014/main" id="{96AD5265-1637-E4DD-032C-0B1237BAA07C}"/>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Tree>
    <p:extLst>
      <p:ext uri="{BB962C8B-B14F-4D97-AF65-F5344CB8AC3E}">
        <p14:creationId xmlns:p14="http://schemas.microsoft.com/office/powerpoint/2010/main" val="247264023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endParaRPr lang="en-NL"/>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endParaRPr lang="en-NL"/>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endParaRPr lang="en-NL"/>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endParaRPr lang="en-NL"/>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a:lnSpc>
                <a:spcPts val="4510"/>
              </a:lnSpc>
            </a:pPr>
            <a:r>
              <a:rPr lang="en-US" sz="4000" b="1" spc="220">
                <a:solidFill>
                  <a:srgbClr val="FFFFFF"/>
                </a:solidFill>
                <a:latin typeface="Arial Black" panose="020B0604020202020204" pitchFamily="34" charset="0"/>
              </a:rPr>
              <a:t>EXERCISE</a:t>
            </a:r>
          </a:p>
        </p:txBody>
      </p:sp>
      <p:sp>
        <p:nvSpPr>
          <p:cNvPr id="9" name="TextBox 2">
            <a:extLst>
              <a:ext uri="{FF2B5EF4-FFF2-40B4-BE49-F238E27FC236}">
                <a16:creationId xmlns:a16="http://schemas.microsoft.com/office/drawing/2014/main" id="{D0753C13-22CD-429D-F29E-12E1899148CE}"/>
              </a:ext>
            </a:extLst>
          </p:cNvPr>
          <p:cNvSpPr txBox="1"/>
          <p:nvPr/>
        </p:nvSpPr>
        <p:spPr>
          <a:xfrm>
            <a:off x="4700234" y="1284559"/>
            <a:ext cx="6885213" cy="2828210"/>
          </a:xfrm>
          <a:prstGeom prst="rect">
            <a:avLst/>
          </a:prstGeom>
        </p:spPr>
        <p:txBody>
          <a:bodyPr wrap="square" lIns="0" tIns="0" rIns="0" bIns="0" rtlCol="0" anchor="t">
            <a:spAutoFit/>
          </a:bodyPr>
          <a:lstStyle/>
          <a:p>
            <a:pPr defTabSz="609630">
              <a:lnSpc>
                <a:spcPts val="5600"/>
              </a:lnSpc>
            </a:pPr>
            <a:r>
              <a:rPr lang="en-US" sz="4000" b="1" spc="140" dirty="0">
                <a:solidFill>
                  <a:srgbClr val="49403C"/>
                </a:solidFill>
                <a:latin typeface="Arial Black" panose="020B0604020202020204" pitchFamily="34" charset="0"/>
              </a:rPr>
              <a:t>Define Outcomes (Impact Objectives) of Your Collaborative Action</a:t>
            </a:r>
          </a:p>
        </p:txBody>
      </p:sp>
      <p:pic>
        <p:nvPicPr>
          <p:cNvPr id="2" name="Picture 1">
            <a:extLst>
              <a:ext uri="{FF2B5EF4-FFF2-40B4-BE49-F238E27FC236}">
                <a16:creationId xmlns:a16="http://schemas.microsoft.com/office/drawing/2014/main" id="{63875B9A-531D-36EB-21A0-9B16849EBB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0196" y="4415356"/>
            <a:ext cx="1787249" cy="1787249"/>
          </a:xfrm>
          <a:prstGeom prst="rect">
            <a:avLst/>
          </a:prstGeom>
        </p:spPr>
      </p:pic>
    </p:spTree>
    <p:extLst>
      <p:ext uri="{BB962C8B-B14F-4D97-AF65-F5344CB8AC3E}">
        <p14:creationId xmlns:p14="http://schemas.microsoft.com/office/powerpoint/2010/main" val="18706420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endParaRPr lang="en-NL" sz="1200"/>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endParaRPr lang="en-NL" sz="1200"/>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endParaRPr lang="en-NL" sz="1200"/>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3231654"/>
          </a:xfrm>
          <a:prstGeom prst="rect">
            <a:avLst/>
          </a:prstGeom>
        </p:spPr>
        <p:txBody>
          <a:bodyPr wrap="square" lIns="0" tIns="0" rIns="0" bIns="0" rtlCol="0" anchor="t">
            <a:spAutoFit/>
          </a:bodyPr>
          <a:lstStyle/>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EXERCISE: Define Outcomes (Impact Objectives) of Your Collaborative Action</a:t>
            </a:r>
          </a:p>
          <a:p>
            <a:pPr>
              <a:spcBef>
                <a:spcPts val="600"/>
              </a:spcBef>
              <a:spcAft>
                <a:spcPts val="600"/>
              </a:spcAft>
            </a:pPr>
            <a:endParaRPr lang="en-US" sz="3600" spc="210" dirty="0">
              <a:solidFill>
                <a:schemeClr val="tx1">
                  <a:lumMod val="75000"/>
                  <a:lumOff val="25000"/>
                </a:schemeClr>
              </a:solidFill>
              <a:latin typeface="Arial Black" panose="020B0604020202020204" pitchFamily="34" charset="0"/>
            </a:endParaRPr>
          </a:p>
          <a:p>
            <a:pPr>
              <a:spcBef>
                <a:spcPts val="600"/>
              </a:spcBef>
              <a:spcAft>
                <a:spcPts val="600"/>
              </a:spcAft>
            </a:pPr>
            <a:endParaRPr lang="en-US" sz="3600" spc="210" dirty="0">
              <a:solidFill>
                <a:schemeClr val="tx1">
                  <a:lumMod val="75000"/>
                  <a:lumOff val="25000"/>
                </a:schemeClr>
              </a:solidFill>
              <a:latin typeface="Arial Black" panose="020B0604020202020204" pitchFamily="34" charset="0"/>
            </a:endParaRPr>
          </a:p>
          <a:p>
            <a:pPr>
              <a:spcBef>
                <a:spcPts val="600"/>
              </a:spcBef>
              <a:spcAft>
                <a:spcPts val="600"/>
              </a:spcAft>
            </a:pPr>
            <a:r>
              <a:rPr lang="en-US" sz="3600" spc="210" dirty="0">
                <a:solidFill>
                  <a:schemeClr val="tx1">
                    <a:lumMod val="75000"/>
                    <a:lumOff val="25000"/>
                  </a:schemeClr>
                </a:solidFill>
                <a:latin typeface="Arial Black" panose="020B0604020202020204" pitchFamily="34" charset="0"/>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229627"/>
            <a:ext cx="10338968" cy="3477875"/>
          </a:xfrm>
          <a:prstGeom prst="rect">
            <a:avLst/>
          </a:prstGeom>
        </p:spPr>
        <p:txBody>
          <a:bodyPr wrap="square" lIns="0" tIns="0" rIns="0" bIns="0" rtlCol="0" anchor="t">
            <a:spAutoFit/>
          </a:bodyPr>
          <a:lstStyle/>
          <a:p>
            <a:pPr>
              <a:spcBef>
                <a:spcPts val="600"/>
              </a:spcBef>
              <a:spcAft>
                <a:spcPts val="600"/>
              </a:spcAft>
            </a:pPr>
            <a:r>
              <a:rPr lang="en-US" sz="2800" spc="30" dirty="0">
                <a:solidFill>
                  <a:srgbClr val="49403C"/>
                </a:solidFill>
                <a:latin typeface="Arial" panose="020B0604020202020204" pitchFamily="34" charset="0"/>
              </a:rPr>
              <a:t>At your table – discuss and identify </a:t>
            </a:r>
            <a:r>
              <a:rPr lang="en-US" sz="2800" b="1" spc="30" dirty="0">
                <a:solidFill>
                  <a:srgbClr val="49403C"/>
                </a:solidFill>
                <a:latin typeface="Arial" panose="020B0604020202020204" pitchFamily="34" charset="0"/>
              </a:rPr>
              <a:t>outcomes (impact objectives) of your collaborative action</a:t>
            </a:r>
            <a:r>
              <a:rPr lang="en-US" sz="2800" spc="30" dirty="0">
                <a:solidFill>
                  <a:srgbClr val="49403C"/>
                </a:solidFill>
                <a:latin typeface="Arial" panose="020B0604020202020204" pitchFamily="34" charset="0"/>
              </a:rPr>
              <a:t>.</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What would be the target group and some milestones (outputs) of your action?</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What would be the outcomes (impact objectives) of your action?</a:t>
            </a:r>
          </a:p>
          <a:p>
            <a:pPr marL="457200" indent="-457200">
              <a:spcBef>
                <a:spcPts val="600"/>
              </a:spcBef>
              <a:spcAft>
                <a:spcPts val="600"/>
              </a:spcAft>
              <a:buBlip>
                <a:blip r:embed="rId2"/>
              </a:buBlip>
            </a:pPr>
            <a:r>
              <a:rPr lang="en-US" sz="2800" spc="30" dirty="0">
                <a:solidFill>
                  <a:srgbClr val="49403C"/>
                </a:solidFill>
                <a:latin typeface="Arial" panose="020B0604020202020204" pitchFamily="34" charset="0"/>
              </a:rPr>
              <a:t>How would you evaluate the impact of your action? </a:t>
            </a:r>
          </a:p>
        </p:txBody>
      </p:sp>
    </p:spTree>
    <p:extLst>
      <p:ext uri="{BB962C8B-B14F-4D97-AF65-F5344CB8AC3E}">
        <p14:creationId xmlns:p14="http://schemas.microsoft.com/office/powerpoint/2010/main" val="139859720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r>
              <a:rPr lang="en-GB" sz="1100">
                <a:latin typeface="Univers" panose="020B0503020202020204" pitchFamily="34" charset="0"/>
              </a:rPr>
              <a:t>Photo: Matt Botsford on </a:t>
            </a:r>
            <a:r>
              <a:rPr lang="en-GB" sz="1100" err="1">
                <a:latin typeface="Univers" panose="020B0503020202020204" pitchFamily="34" charset="0"/>
              </a:rPr>
              <a:t>Unsplash</a:t>
            </a:r>
            <a:r>
              <a:rPr lang="en-GB" sz="1100">
                <a:latin typeface="Univers" panose="020B0503020202020204" pitchFamily="34" charset="0"/>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endParaRPr lang="en-NL"/>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endParaRPr lang="en-NL"/>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endParaRPr lang="en-NL"/>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350339"/>
            <a:ext cx="3941890" cy="2157322"/>
          </a:xfrm>
          <a:prstGeom prst="rect">
            <a:avLst/>
          </a:prstGeom>
        </p:spPr>
        <p:txBody>
          <a:bodyPr wrap="square" lIns="0" tIns="0" rIns="0" bIns="0" rtlCol="0" anchor="t">
            <a:spAutoFit/>
          </a:bodyPr>
          <a:lstStyle/>
          <a:p>
            <a:pPr defTabSz="609630">
              <a:lnSpc>
                <a:spcPts val="5600"/>
              </a:lnSpc>
            </a:pPr>
            <a:r>
              <a:rPr lang="en-US" sz="5400" b="1" spc="140">
                <a:solidFill>
                  <a:srgbClr val="49403C"/>
                </a:solidFill>
                <a:latin typeface="Arial Black" panose="020B0604020202020204" pitchFamily="34" charset="0"/>
              </a:rPr>
              <a:t>Share your findings!</a:t>
            </a:r>
          </a:p>
        </p:txBody>
      </p:sp>
    </p:spTree>
    <p:extLst>
      <p:ext uri="{BB962C8B-B14F-4D97-AF65-F5344CB8AC3E}">
        <p14:creationId xmlns:p14="http://schemas.microsoft.com/office/powerpoint/2010/main" val="358033267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688642"/>
            <a:ext cx="10519576" cy="1477328"/>
          </a:xfrm>
          <a:prstGeom prst="rect">
            <a:avLst/>
          </a:prstGeom>
        </p:spPr>
        <p:txBody>
          <a:bodyPr wrap="square" lIns="0" tIns="0" rIns="0" bIns="0" rtlCol="0" anchor="t">
            <a:spAutoFit/>
          </a:bodyPr>
          <a:lstStyle/>
          <a:p>
            <a:pPr algn="ctr"/>
            <a:r>
              <a:rPr lang="en-US" sz="4800" b="1" dirty="0">
                <a:solidFill>
                  <a:schemeClr val="bg1"/>
                </a:solidFill>
                <a:latin typeface="Arial Black" panose="020B0604020202020204" pitchFamily="34" charset="0"/>
              </a:rPr>
              <a:t>Library Map of the World – </a:t>
            </a:r>
          </a:p>
          <a:p>
            <a:pPr algn="ctr"/>
            <a:r>
              <a:rPr lang="en-US" sz="4800" b="1" dirty="0">
                <a:solidFill>
                  <a:schemeClr val="bg1"/>
                </a:solidFill>
                <a:latin typeface="Arial Black" panose="020B0604020202020204" pitchFamily="34" charset="0"/>
              </a:rPr>
              <a:t>your advocacy tool</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26571696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243012" y="0"/>
            <a:ext cx="4971580" cy="6858000"/>
          </a:xfrm>
          <a:custGeom>
            <a:avLst/>
            <a:gdLst/>
            <a:ahLst/>
            <a:cxnLst/>
            <a:rect l="l" t="t" r="r" b="b"/>
            <a:pathLst>
              <a:path w="7457370" h="10287000">
                <a:moveTo>
                  <a:pt x="0" y="0"/>
                </a:moveTo>
                <a:lnTo>
                  <a:pt x="7457370" y="0"/>
                </a:lnTo>
                <a:lnTo>
                  <a:pt x="7457370" y="10287000"/>
                </a:lnTo>
                <a:lnTo>
                  <a:pt x="0" y="10287000"/>
                </a:lnTo>
                <a:lnTo>
                  <a:pt x="0" y="0"/>
                </a:lnTo>
                <a:close/>
              </a:path>
            </a:pathLst>
          </a:custGeom>
          <a:blipFill>
            <a:blip r:embed="rId2"/>
            <a:stretch>
              <a:fillRect l="-53458" r="-53458"/>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3" name="Freeform 3"/>
          <p:cNvSpPr/>
          <p:nvPr/>
        </p:nvSpPr>
        <p:spPr>
          <a:xfrm>
            <a:off x="5477337" y="0"/>
            <a:ext cx="6714663" cy="6858000"/>
          </a:xfrm>
          <a:custGeom>
            <a:avLst/>
            <a:gdLst/>
            <a:ahLst/>
            <a:cxnLst/>
            <a:rect l="l" t="t" r="r" b="b"/>
            <a:pathLst>
              <a:path w="10071995" h="10287000">
                <a:moveTo>
                  <a:pt x="0" y="0"/>
                </a:moveTo>
                <a:lnTo>
                  <a:pt x="10071995" y="0"/>
                </a:lnTo>
                <a:lnTo>
                  <a:pt x="10071995" y="10287000"/>
                </a:lnTo>
                <a:lnTo>
                  <a:pt x="0" y="10287000"/>
                </a:lnTo>
                <a:lnTo>
                  <a:pt x="0" y="0"/>
                </a:lnTo>
                <a:close/>
              </a:path>
            </a:pathLst>
          </a:custGeom>
          <a:blipFill>
            <a:blip r:embed="rId3"/>
            <a:stretch>
              <a:fillRect l="-42936"/>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nvGrpSpPr>
          <p:cNvPr id="4" name="Group 4"/>
          <p:cNvGrpSpPr/>
          <p:nvPr/>
        </p:nvGrpSpPr>
        <p:grpSpPr>
          <a:xfrm rot="8100000">
            <a:off x="10882492" y="-2936650"/>
            <a:ext cx="1711353" cy="7270395"/>
            <a:chOff x="0" y="0"/>
            <a:chExt cx="3422705" cy="14540791"/>
          </a:xfrm>
        </p:grpSpPr>
        <p:sp>
          <p:nvSpPr>
            <p:cNvPr id="5" name="AutoShape 5"/>
            <p:cNvSpPr/>
            <p:nvPr/>
          </p:nvSpPr>
          <p:spPr>
            <a:xfrm>
              <a:off x="0" y="0"/>
              <a:ext cx="1140902" cy="14540791"/>
            </a:xfrm>
            <a:prstGeom prst="rect">
              <a:avLst/>
            </a:prstGeom>
            <a:solidFill>
              <a:srgbClr val="D94B47">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AutoShape 6"/>
            <p:cNvSpPr/>
            <p:nvPr/>
          </p:nvSpPr>
          <p:spPr>
            <a:xfrm>
              <a:off x="1140902" y="0"/>
              <a:ext cx="1140902" cy="14540791"/>
            </a:xfrm>
            <a:prstGeom prst="rect">
              <a:avLst/>
            </a:prstGeom>
            <a:solidFill>
              <a:srgbClr val="D94B47">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AutoShape 7"/>
            <p:cNvSpPr/>
            <p:nvPr/>
          </p:nvSpPr>
          <p:spPr>
            <a:xfrm>
              <a:off x="2281803" y="0"/>
              <a:ext cx="1140902" cy="14540791"/>
            </a:xfrm>
            <a:prstGeom prst="rect">
              <a:avLst/>
            </a:prstGeom>
            <a:solidFill>
              <a:srgbClr val="D94B47">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8" name="TextBox 8"/>
          <p:cNvSpPr txBox="1"/>
          <p:nvPr/>
        </p:nvSpPr>
        <p:spPr>
          <a:xfrm>
            <a:off x="685800" y="679451"/>
            <a:ext cx="4791537" cy="1436291"/>
          </a:xfrm>
          <a:prstGeom prst="rect">
            <a:avLst/>
          </a:prstGeom>
        </p:spPr>
        <p:txBody>
          <a:bodyPr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800" b="0" i="0" u="none" strike="noStrike" kern="1200" cap="none" spc="140" normalizeH="0" baseline="0" noProof="0" dirty="0">
                <a:ln>
                  <a:noFill/>
                </a:ln>
                <a:solidFill>
                  <a:srgbClr val="49403C"/>
                </a:solidFill>
                <a:effectLst/>
                <a:uLnTx/>
                <a:uFillTx/>
                <a:latin typeface="Arial Black" panose="020B0A04020102020204" pitchFamily="34" charset="0"/>
                <a:ea typeface="+mn-ea"/>
                <a:cs typeface="+mn-cs"/>
              </a:rPr>
              <a:t>Library Map of the World</a:t>
            </a:r>
          </a:p>
        </p:txBody>
      </p:sp>
      <p:sp>
        <p:nvSpPr>
          <p:cNvPr id="9" name="TextBox 9"/>
          <p:cNvSpPr txBox="1"/>
          <p:nvPr/>
        </p:nvSpPr>
        <p:spPr>
          <a:xfrm>
            <a:off x="685800" y="2969625"/>
            <a:ext cx="4425293" cy="593496"/>
          </a:xfrm>
          <a:prstGeom prst="rect">
            <a:avLst/>
          </a:prstGeom>
        </p:spPr>
        <p:txBody>
          <a:bodyPr lIns="0" tIns="0" rIns="0" bIns="0" rtlCol="0" anchor="t">
            <a:spAutoFit/>
          </a:bodyPr>
          <a:lstStyle/>
          <a:p>
            <a:pPr marL="0" marR="0" lvl="0" indent="0" algn="l" defTabSz="609630" rtl="0" eaLnBrk="1" fontAlgn="auto" latinLnBrk="0" hangingPunct="1">
              <a:lnSpc>
                <a:spcPts val="5000"/>
              </a:lnSpc>
              <a:spcBef>
                <a:spcPts val="0"/>
              </a:spcBef>
              <a:spcAft>
                <a:spcPts val="0"/>
              </a:spcAft>
              <a:buClrTx/>
              <a:buSzTx/>
              <a:buFontTx/>
              <a:buNone/>
              <a:tabLst/>
              <a:defRPr/>
            </a:pPr>
            <a:r>
              <a:rPr kumimoji="0" lang="en-US" sz="3200" b="0" i="0" u="none" strike="noStrike" kern="1200" cap="none" spc="33" normalizeH="0" baseline="0" noProof="0">
                <a:ln>
                  <a:noFill/>
                </a:ln>
                <a:solidFill>
                  <a:srgbClr val="49403C"/>
                </a:solidFill>
                <a:effectLst/>
                <a:uLnTx/>
                <a:uFillTx/>
                <a:latin typeface="Arial Black" panose="020B0A04020102020204" pitchFamily="34" charset="0"/>
                <a:ea typeface="+mn-ea"/>
                <a:cs typeface="+mn-cs"/>
              </a:rPr>
              <a:t>librarymap.ifla.org</a:t>
            </a:r>
          </a:p>
        </p:txBody>
      </p:sp>
      <p:sp>
        <p:nvSpPr>
          <p:cNvPr id="10" name="TextBox 10"/>
          <p:cNvSpPr txBox="1"/>
          <p:nvPr/>
        </p:nvSpPr>
        <p:spPr>
          <a:xfrm>
            <a:off x="685800" y="3615684"/>
            <a:ext cx="2633777" cy="1381147"/>
          </a:xfrm>
          <a:prstGeom prst="rect">
            <a:avLst/>
          </a:prstGeom>
        </p:spPr>
        <p:txBody>
          <a:bodyPr lIns="0" tIns="0" rIns="0" bIns="0" rtlCol="0" anchor="t">
            <a:spAutoFit/>
          </a:bodyPr>
          <a:lstStyle/>
          <a:p>
            <a:pPr marL="0" marR="0" lvl="0" indent="0" algn="l" defTabSz="609630" rtl="0" eaLnBrk="1" fontAlgn="auto" latinLnBrk="0" hangingPunct="1">
              <a:lnSpc>
                <a:spcPts val="3685"/>
              </a:lnSpc>
              <a:spcBef>
                <a:spcPts val="0"/>
              </a:spcBef>
              <a:spcAft>
                <a:spcPts val="0"/>
              </a:spcAft>
              <a:buClrTx/>
              <a:buSzTx/>
              <a:buFontTx/>
              <a:buNone/>
              <a:tabLst/>
              <a:defRPr/>
            </a:pPr>
            <a:r>
              <a:rPr kumimoji="0" lang="en-US" sz="2457" b="0" i="0" u="none" strike="noStrike" kern="1200" cap="none" spc="24" normalizeH="0" baseline="0" noProof="0">
                <a:ln>
                  <a:noFill/>
                </a:ln>
                <a:solidFill>
                  <a:srgbClr val="49403C"/>
                </a:solidFill>
                <a:effectLst/>
                <a:uLnTx/>
                <a:uFillTx/>
                <a:latin typeface="Arial" panose="020B0604020202020204" pitchFamily="34" charset="0"/>
                <a:ea typeface="+mn-ea"/>
                <a:cs typeface="Arial" panose="020B0604020202020204" pitchFamily="34" charset="0"/>
              </a:rPr>
              <a:t>Data</a:t>
            </a:r>
          </a:p>
          <a:p>
            <a:pPr marL="0" marR="0" lvl="0" indent="0" algn="l" defTabSz="609630" rtl="0" eaLnBrk="1" fontAlgn="auto" latinLnBrk="0" hangingPunct="1">
              <a:lnSpc>
                <a:spcPts val="3685"/>
              </a:lnSpc>
              <a:spcBef>
                <a:spcPts val="0"/>
              </a:spcBef>
              <a:spcAft>
                <a:spcPts val="0"/>
              </a:spcAft>
              <a:buClrTx/>
              <a:buSzTx/>
              <a:buFontTx/>
              <a:buNone/>
              <a:tabLst/>
              <a:defRPr/>
            </a:pPr>
            <a:r>
              <a:rPr kumimoji="0" lang="en-US" sz="2457" b="0" i="0" u="none" strike="noStrike" kern="1200" cap="none" spc="24"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Country Profiles</a:t>
            </a:r>
          </a:p>
          <a:p>
            <a:pPr marL="0" marR="0" lvl="0" indent="0" algn="l" defTabSz="609630" rtl="0" eaLnBrk="1" fontAlgn="auto" latinLnBrk="0" hangingPunct="1">
              <a:lnSpc>
                <a:spcPts val="3685"/>
              </a:lnSpc>
              <a:spcBef>
                <a:spcPts val="0"/>
              </a:spcBef>
              <a:spcAft>
                <a:spcPts val="0"/>
              </a:spcAft>
              <a:buClrTx/>
              <a:buSzTx/>
              <a:buFontTx/>
              <a:buNone/>
              <a:tabLst/>
              <a:defRPr/>
            </a:pPr>
            <a:r>
              <a:rPr kumimoji="0" lang="en-US" sz="2457" b="0" i="0" u="none" strike="noStrike" kern="1200" cap="none" spc="24" normalizeH="0" baseline="0" noProof="0">
                <a:ln>
                  <a:noFill/>
                </a:ln>
                <a:solidFill>
                  <a:srgbClr val="49403C"/>
                </a:solidFill>
                <a:effectLst/>
                <a:uLnTx/>
                <a:uFillTx/>
                <a:latin typeface="Arial" panose="020B0604020202020204" pitchFamily="34" charset="0"/>
                <a:ea typeface="+mn-ea"/>
                <a:cs typeface="Arial" panose="020B0604020202020204" pitchFamily="34" charset="0"/>
              </a:rPr>
              <a:t>SDG stories</a:t>
            </a:r>
          </a:p>
        </p:txBody>
      </p:sp>
      <p:grpSp>
        <p:nvGrpSpPr>
          <p:cNvPr id="11" name="Group 11"/>
          <p:cNvGrpSpPr/>
          <p:nvPr/>
        </p:nvGrpSpPr>
        <p:grpSpPr>
          <a:xfrm rot="-10800000">
            <a:off x="-1705451" y="4578476"/>
            <a:ext cx="7027043" cy="4163572"/>
            <a:chOff x="0" y="0"/>
            <a:chExt cx="14054085" cy="8327144"/>
          </a:xfrm>
        </p:grpSpPr>
        <p:sp>
          <p:nvSpPr>
            <p:cNvPr id="12" name="AutoShape 12"/>
            <p:cNvSpPr/>
            <p:nvPr/>
          </p:nvSpPr>
          <p:spPr>
            <a:xfrm rot="-4200000">
              <a:off x="6456592" y="-4247725"/>
              <a:ext cx="1140902"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3" name="AutoShape 13"/>
            <p:cNvSpPr/>
            <p:nvPr/>
          </p:nvSpPr>
          <p:spPr>
            <a:xfrm rot="-4200000">
              <a:off x="6456592" y="-3106824"/>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AutoShape 14"/>
            <p:cNvSpPr/>
            <p:nvPr/>
          </p:nvSpPr>
          <p:spPr>
            <a:xfrm rot="-4200000">
              <a:off x="6456592" y="-1965922"/>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642515" y="691388"/>
            <a:ext cx="5521237" cy="718145"/>
          </a:xfrm>
          <a:prstGeom prst="rect">
            <a:avLst/>
          </a:prstGeom>
        </p:spPr>
        <p:txBody>
          <a:bodyPr lIns="0" tIns="0" rIns="0" bIns="0" rtlCol="0" anchor="t">
            <a:spAutoFit/>
          </a:bodyPr>
          <a:lstStyle/>
          <a:p>
            <a:pPr>
              <a:lnSpc>
                <a:spcPts val="5600"/>
              </a:lnSpc>
            </a:pPr>
            <a:r>
              <a:rPr lang="en-GB" sz="4800" spc="140" dirty="0">
                <a:solidFill>
                  <a:srgbClr val="49403C"/>
                </a:solidFill>
                <a:latin typeface="Arial Black" panose="020B0A04020102020204" pitchFamily="34" charset="0"/>
              </a:rPr>
              <a:t>Let’s talk about</a:t>
            </a:r>
          </a:p>
        </p:txBody>
      </p:sp>
      <p:sp>
        <p:nvSpPr>
          <p:cNvPr id="3" name="TextBox 3"/>
          <p:cNvSpPr txBox="1"/>
          <p:nvPr/>
        </p:nvSpPr>
        <p:spPr>
          <a:xfrm>
            <a:off x="512083" y="691388"/>
            <a:ext cx="2310250" cy="776751"/>
          </a:xfrm>
          <a:prstGeom prst="rect">
            <a:avLst/>
          </a:prstGeom>
        </p:spPr>
        <p:txBody>
          <a:bodyPr lIns="0" tIns="0" rIns="0" bIns="0" rtlCol="0" anchor="t">
            <a:spAutoFit/>
          </a:bodyPr>
          <a:lstStyle/>
          <a:p>
            <a:pPr>
              <a:lnSpc>
                <a:spcPts val="3120"/>
              </a:lnSpc>
            </a:pPr>
            <a:r>
              <a:rPr lang="en-GB" sz="2400" spc="71" dirty="0">
                <a:solidFill>
                  <a:srgbClr val="49403C"/>
                </a:solidFill>
                <a:latin typeface="Arial Black" panose="020B0A04020102020204" pitchFamily="34" charset="0"/>
              </a:rPr>
              <a:t>Library Map of the World</a:t>
            </a:r>
          </a:p>
        </p:txBody>
      </p:sp>
      <p:sp>
        <p:nvSpPr>
          <p:cNvPr id="4" name="TextBox 4"/>
          <p:cNvSpPr txBox="1"/>
          <p:nvPr/>
        </p:nvSpPr>
        <p:spPr>
          <a:xfrm>
            <a:off x="5642515" y="1889007"/>
            <a:ext cx="6137647" cy="3836948"/>
          </a:xfrm>
          <a:prstGeom prst="rect">
            <a:avLst/>
          </a:prstGeom>
        </p:spPr>
        <p:txBody>
          <a:bodyPr wrap="square" lIns="0" tIns="0" rIns="0" bIns="0" rtlCol="0" anchor="t">
            <a:spAutoFit/>
          </a:bodyPr>
          <a:lstStyle/>
          <a:p>
            <a:pPr marL="304815" indent="-304815">
              <a:spcBef>
                <a:spcPts val="400"/>
              </a:spcBef>
              <a:spcAft>
                <a:spcPts val="400"/>
              </a:spcAft>
              <a:buClr>
                <a:srgbClr val="008494"/>
              </a:buClr>
              <a:buFont typeface="Wingdings" panose="05000000000000000000" pitchFamily="2" charset="2"/>
              <a:buChar char="§"/>
            </a:pPr>
            <a:r>
              <a:rPr lang="en-GB" sz="3600" spc="20" dirty="0">
                <a:solidFill>
                  <a:srgbClr val="49403C"/>
                </a:solidFill>
                <a:latin typeface="Arial" panose="020B0604020202020204" pitchFamily="34" charset="0"/>
                <a:cs typeface="Arial" panose="020B0604020202020204" pitchFamily="34" charset="0"/>
              </a:rPr>
              <a:t>Library Map – why and how</a:t>
            </a:r>
          </a:p>
          <a:p>
            <a:pPr marL="304815" indent="-304815">
              <a:spcBef>
                <a:spcPts val="400"/>
              </a:spcBef>
              <a:spcAft>
                <a:spcPts val="400"/>
              </a:spcAft>
              <a:buClr>
                <a:srgbClr val="008494"/>
              </a:buClr>
              <a:buFont typeface="Wingdings" panose="05000000000000000000" pitchFamily="2" charset="2"/>
              <a:buChar char="§"/>
            </a:pPr>
            <a:r>
              <a:rPr lang="en-GB" sz="3600" spc="20" dirty="0">
                <a:solidFill>
                  <a:srgbClr val="49403C"/>
                </a:solidFill>
                <a:latin typeface="Arial" panose="020B0604020202020204" pitchFamily="34" charset="0"/>
                <a:cs typeface="Arial" panose="020B0604020202020204" pitchFamily="34" charset="0"/>
              </a:rPr>
              <a:t>Contributors</a:t>
            </a:r>
          </a:p>
          <a:p>
            <a:pPr marL="304815" indent="-304815">
              <a:spcBef>
                <a:spcPts val="400"/>
              </a:spcBef>
              <a:spcAft>
                <a:spcPts val="400"/>
              </a:spcAft>
              <a:buClr>
                <a:srgbClr val="008494"/>
              </a:buClr>
              <a:buFont typeface="Wingdings" panose="05000000000000000000" pitchFamily="2" charset="2"/>
              <a:buChar char="§"/>
            </a:pPr>
            <a:r>
              <a:rPr lang="en-GB" sz="3600" spc="20" dirty="0">
                <a:solidFill>
                  <a:srgbClr val="49403C"/>
                </a:solidFill>
                <a:latin typeface="Arial" panose="020B0604020202020204" pitchFamily="34" charset="0"/>
                <a:cs typeface="Arial" panose="020B0604020202020204" pitchFamily="34" charset="0"/>
              </a:rPr>
              <a:t>Library data</a:t>
            </a:r>
          </a:p>
          <a:p>
            <a:pPr marL="304815" indent="-304815">
              <a:spcBef>
                <a:spcPts val="400"/>
              </a:spcBef>
              <a:spcAft>
                <a:spcPts val="400"/>
              </a:spcAft>
              <a:buClr>
                <a:srgbClr val="008494"/>
              </a:buClr>
              <a:buFont typeface="Wingdings" panose="05000000000000000000" pitchFamily="2" charset="2"/>
              <a:buChar char="§"/>
            </a:pPr>
            <a:r>
              <a:rPr lang="en-GB" sz="3600" spc="20" dirty="0">
                <a:solidFill>
                  <a:srgbClr val="49403C"/>
                </a:solidFill>
                <a:latin typeface="Arial" panose="020B0604020202020204" pitchFamily="34" charset="0"/>
                <a:cs typeface="Arial" panose="020B0604020202020204" pitchFamily="34" charset="0"/>
              </a:rPr>
              <a:t>Country profiles</a:t>
            </a:r>
          </a:p>
          <a:p>
            <a:pPr marL="304815" indent="-304815">
              <a:spcBef>
                <a:spcPts val="400"/>
              </a:spcBef>
              <a:spcAft>
                <a:spcPts val="400"/>
              </a:spcAft>
              <a:buClr>
                <a:srgbClr val="008494"/>
              </a:buClr>
              <a:buFont typeface="Wingdings" panose="05000000000000000000" pitchFamily="2" charset="2"/>
              <a:buChar char="§"/>
            </a:pPr>
            <a:r>
              <a:rPr lang="en-GB" sz="3600" spc="20" dirty="0">
                <a:solidFill>
                  <a:srgbClr val="49403C"/>
                </a:solidFill>
                <a:latin typeface="Arial" panose="020B0604020202020204" pitchFamily="34" charset="0"/>
                <a:cs typeface="Arial" panose="020B0604020202020204" pitchFamily="34" charset="0"/>
              </a:rPr>
              <a:t>SDG stories</a:t>
            </a:r>
          </a:p>
          <a:p>
            <a:pPr marL="304815" indent="-304815">
              <a:spcBef>
                <a:spcPts val="400"/>
              </a:spcBef>
              <a:spcAft>
                <a:spcPts val="400"/>
              </a:spcAft>
              <a:buClr>
                <a:srgbClr val="008494"/>
              </a:buClr>
              <a:buFont typeface="Wingdings" panose="05000000000000000000" pitchFamily="2" charset="2"/>
              <a:buChar char="§"/>
            </a:pPr>
            <a:r>
              <a:rPr lang="en-GB" sz="3600" spc="20" dirty="0">
                <a:solidFill>
                  <a:srgbClr val="49403C"/>
                </a:solidFill>
                <a:latin typeface="Arial" panose="020B0604020202020204" pitchFamily="34" charset="0"/>
                <a:cs typeface="Arial" panose="020B0604020202020204" pitchFamily="34" charset="0"/>
              </a:rPr>
              <a:t>Resources</a:t>
            </a:r>
          </a:p>
        </p:txBody>
      </p:sp>
      <p:grpSp>
        <p:nvGrpSpPr>
          <p:cNvPr id="5" name="Group 5"/>
          <p:cNvGrpSpPr/>
          <p:nvPr/>
        </p:nvGrpSpPr>
        <p:grpSpPr>
          <a:xfrm rot="-10800000">
            <a:off x="3121782" y="-133046"/>
            <a:ext cx="1711353" cy="7270395"/>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endParaRPr lang="en-GB" sz="1200" dirty="0"/>
            </a:p>
          </p:txBody>
        </p:sp>
        <p:sp>
          <p:nvSpPr>
            <p:cNvPr id="7" name="AutoShape 7"/>
            <p:cNvSpPr/>
            <p:nvPr/>
          </p:nvSpPr>
          <p:spPr>
            <a:xfrm>
              <a:off x="1140902" y="0"/>
              <a:ext cx="1140902" cy="14540791"/>
            </a:xfrm>
            <a:prstGeom prst="rect">
              <a:avLst/>
            </a:prstGeom>
            <a:solidFill>
              <a:srgbClr val="008494">
                <a:alpha val="40000"/>
              </a:srgbClr>
            </a:solidFill>
          </p:spPr>
          <p:txBody>
            <a:bodyPr/>
            <a:lstStyle/>
            <a:p>
              <a:endParaRPr lang="en-GB" sz="1200" dirty="0"/>
            </a:p>
          </p:txBody>
        </p:sp>
        <p:sp>
          <p:nvSpPr>
            <p:cNvPr id="8" name="AutoShape 8"/>
            <p:cNvSpPr/>
            <p:nvPr/>
          </p:nvSpPr>
          <p:spPr>
            <a:xfrm>
              <a:off x="2281803" y="0"/>
              <a:ext cx="1140902" cy="14540791"/>
            </a:xfrm>
            <a:prstGeom prst="rect">
              <a:avLst/>
            </a:prstGeom>
            <a:solidFill>
              <a:srgbClr val="008494">
                <a:alpha val="9804"/>
              </a:srgbClr>
            </a:solidFill>
          </p:spPr>
          <p:txBody>
            <a:bodyPr/>
            <a:lstStyle/>
            <a:p>
              <a:endParaRPr lang="en-GB" sz="1200" dirty="0"/>
            </a:p>
          </p:txBody>
        </p:sp>
      </p:gr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63348" y="3125634"/>
            <a:ext cx="12718695" cy="1711353"/>
            <a:chOff x="0" y="0"/>
            <a:chExt cx="25437391" cy="3422705"/>
          </a:xfrm>
        </p:grpSpPr>
        <p:sp>
          <p:nvSpPr>
            <p:cNvPr id="3" name="AutoShape 3"/>
            <p:cNvSpPr/>
            <p:nvPr/>
          </p:nvSpPr>
          <p:spPr>
            <a:xfrm rot="5400000">
              <a:off x="12148245" y="-12148245"/>
              <a:ext cx="1140902" cy="254373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rot="5400000">
              <a:off x="12148245" y="-11007343"/>
              <a:ext cx="1140902" cy="254373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rot="5400000">
              <a:off x="12148245" y="-9866441"/>
              <a:ext cx="1140902" cy="254373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6" name="Group 6"/>
          <p:cNvGrpSpPr>
            <a:grpSpLocks noChangeAspect="1"/>
          </p:cNvGrpSpPr>
          <p:nvPr/>
        </p:nvGrpSpPr>
        <p:grpSpPr>
          <a:xfrm>
            <a:off x="1697430" y="2889107"/>
            <a:ext cx="2192974" cy="2184407"/>
            <a:chOff x="0" y="0"/>
            <a:chExt cx="6502400" cy="6477000"/>
          </a:xfrm>
        </p:grpSpPr>
        <p:sp>
          <p:nvSpPr>
            <p:cNvPr id="7" name="Freeform 7"/>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2"/>
              <a:stretch>
                <a:fillRect l="-10412" r="-10412"/>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8"/>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9" name="Group 9"/>
          <p:cNvGrpSpPr>
            <a:grpSpLocks noChangeAspect="1"/>
          </p:cNvGrpSpPr>
          <p:nvPr/>
        </p:nvGrpSpPr>
        <p:grpSpPr>
          <a:xfrm>
            <a:off x="4999514" y="2889107"/>
            <a:ext cx="2192974" cy="2184407"/>
            <a:chOff x="0" y="0"/>
            <a:chExt cx="6502400" cy="6477000"/>
          </a:xfrm>
        </p:grpSpPr>
        <p:sp>
          <p:nvSpPr>
            <p:cNvPr id="10" name="Freeform 10"/>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3"/>
              <a:stretch>
                <a:fillRect l="-13641" r="-13641"/>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1"/>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2" name="Group 12"/>
          <p:cNvGrpSpPr>
            <a:grpSpLocks noChangeAspect="1"/>
          </p:cNvGrpSpPr>
          <p:nvPr/>
        </p:nvGrpSpPr>
        <p:grpSpPr>
          <a:xfrm>
            <a:off x="8301596" y="2889107"/>
            <a:ext cx="2192974" cy="2184407"/>
            <a:chOff x="0" y="0"/>
            <a:chExt cx="6502400" cy="6477000"/>
          </a:xfrm>
        </p:grpSpPr>
        <p:sp>
          <p:nvSpPr>
            <p:cNvPr id="13" name="Freeform 13"/>
            <p:cNvSpPr/>
            <p:nvPr/>
          </p:nvSpPr>
          <p:spPr>
            <a:xfrm>
              <a:off x="-23042" y="119185"/>
              <a:ext cx="6542159" cy="6244242"/>
            </a:xfrm>
            <a:custGeom>
              <a:avLst/>
              <a:gdLst/>
              <a:ahLst/>
              <a:cxnLst/>
              <a:rect l="l" t="t" r="r" b="b"/>
              <a:pathLst>
                <a:path w="6542159" h="6244242">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blipFill>
              <a:blip r:embed="rId4"/>
              <a:stretch>
                <a:fillRect l="-9144" r="-9144"/>
              </a:stretch>
            </a:blip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p:cNvSpPr/>
            <p:nvPr/>
          </p:nvSpPr>
          <p:spPr>
            <a:xfrm>
              <a:off x="73038" y="66269"/>
              <a:ext cx="6350000" cy="6349987"/>
            </a:xfrm>
            <a:custGeom>
              <a:avLst/>
              <a:gdLst/>
              <a:ahLst/>
              <a:cxnLst/>
              <a:rect l="l" t="t" r="r" b="b"/>
              <a:pathLst>
                <a:path w="6350000" h="6349987">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15" name="TextBox 15"/>
          <p:cNvSpPr txBox="1"/>
          <p:nvPr/>
        </p:nvSpPr>
        <p:spPr>
          <a:xfrm>
            <a:off x="821287" y="610326"/>
            <a:ext cx="10547294" cy="615553"/>
          </a:xfrm>
          <a:prstGeom prst="rect">
            <a:avLst/>
          </a:prstGeom>
        </p:spPr>
        <p:txBody>
          <a:bodyPr lIns="0" tIns="0" rIns="0" bIns="0" rtlCol="0" anchor="t">
            <a:spAutoFit/>
          </a:bodyPr>
          <a:lstStyle/>
          <a:p>
            <a:pPr marL="0" marR="0" lvl="0" indent="0" algn="ctr" defTabSz="609630" rtl="0" eaLnBrk="1" fontAlgn="auto" latinLnBrk="0" hangingPunct="1">
              <a:lnSpc>
                <a:spcPts val="4800"/>
              </a:lnSpc>
              <a:spcBef>
                <a:spcPts val="0"/>
              </a:spcBef>
              <a:spcAft>
                <a:spcPts val="0"/>
              </a:spcAft>
              <a:buClrTx/>
              <a:buSzTx/>
              <a:buFontTx/>
              <a:buNone/>
              <a:tabLst/>
              <a:defRPr/>
            </a:pPr>
            <a:r>
              <a:rPr kumimoji="0" lang="en-US" sz="4000" b="0" i="0" u="none" strike="noStrike" kern="1200" cap="none" spc="119" normalizeH="0" baseline="0" noProof="0" dirty="0">
                <a:ln>
                  <a:noFill/>
                </a:ln>
                <a:solidFill>
                  <a:srgbClr val="49403C"/>
                </a:solidFill>
                <a:effectLst/>
                <a:uLnTx/>
                <a:uFillTx/>
                <a:latin typeface="Arial Black" panose="020B0A04020102020204" pitchFamily="34" charset="0"/>
                <a:ea typeface="+mn-ea"/>
                <a:cs typeface="+mn-cs"/>
              </a:rPr>
              <a:t>Library Map of the World Contents</a:t>
            </a:r>
          </a:p>
        </p:txBody>
      </p:sp>
      <p:sp>
        <p:nvSpPr>
          <p:cNvPr id="16" name="TextBox 16"/>
          <p:cNvSpPr txBox="1"/>
          <p:nvPr/>
        </p:nvSpPr>
        <p:spPr>
          <a:xfrm>
            <a:off x="1416227"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dirty="0">
                <a:ln>
                  <a:noFill/>
                </a:ln>
                <a:solidFill>
                  <a:srgbClr val="49403C"/>
                </a:solidFill>
                <a:effectLst/>
                <a:uLnTx/>
                <a:uFillTx/>
                <a:latin typeface="Arial Black" panose="020B0A04020102020204" pitchFamily="34" charset="0"/>
                <a:ea typeface="+mn-ea"/>
                <a:cs typeface="+mn-cs"/>
              </a:rPr>
              <a:t>Library Statistics</a:t>
            </a:r>
          </a:p>
        </p:txBody>
      </p:sp>
      <p:sp>
        <p:nvSpPr>
          <p:cNvPr id="17" name="TextBox 17"/>
          <p:cNvSpPr txBox="1"/>
          <p:nvPr/>
        </p:nvSpPr>
        <p:spPr>
          <a:xfrm>
            <a:off x="4718310"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dirty="0">
                <a:ln>
                  <a:noFill/>
                </a:ln>
                <a:solidFill>
                  <a:srgbClr val="49403C"/>
                </a:solidFill>
                <a:effectLst/>
                <a:uLnTx/>
                <a:uFillTx/>
                <a:latin typeface="Arial Black" panose="020B0A04020102020204" pitchFamily="34" charset="0"/>
                <a:ea typeface="+mn-ea"/>
                <a:cs typeface="+mn-cs"/>
              </a:rPr>
              <a:t>SDG Stories</a:t>
            </a:r>
          </a:p>
        </p:txBody>
      </p:sp>
      <p:sp>
        <p:nvSpPr>
          <p:cNvPr id="18" name="TextBox 18"/>
          <p:cNvSpPr txBox="1"/>
          <p:nvPr/>
        </p:nvSpPr>
        <p:spPr>
          <a:xfrm>
            <a:off x="8020393" y="2148401"/>
            <a:ext cx="2755380" cy="404213"/>
          </a:xfrm>
          <a:prstGeom prst="rect">
            <a:avLst/>
          </a:prstGeom>
        </p:spPr>
        <p:txBody>
          <a:bodyPr lIns="0" tIns="0" rIns="0" bIns="0" rtlCol="0" anchor="t">
            <a:spAutoFit/>
          </a:bodyPr>
          <a:lstStyle/>
          <a:p>
            <a:pPr marL="0" marR="0" lvl="0" indent="0" algn="ctr" defTabSz="609630" rtl="0" eaLnBrk="1" fontAlgn="auto" latinLnBrk="0" hangingPunct="1">
              <a:lnSpc>
                <a:spcPts val="3546"/>
              </a:lnSpc>
              <a:spcBef>
                <a:spcPts val="0"/>
              </a:spcBef>
              <a:spcAft>
                <a:spcPts val="0"/>
              </a:spcAft>
              <a:buClrTx/>
              <a:buSzTx/>
              <a:buFontTx/>
              <a:buNone/>
              <a:tabLst/>
              <a:defRPr/>
            </a:pPr>
            <a:r>
              <a:rPr kumimoji="0" lang="en-US" sz="2000" b="0" i="0" u="none" strike="noStrike" kern="1200" cap="none" spc="126" normalizeH="0" baseline="0" noProof="0">
                <a:ln>
                  <a:noFill/>
                </a:ln>
                <a:solidFill>
                  <a:srgbClr val="49403C"/>
                </a:solidFill>
                <a:effectLst/>
                <a:uLnTx/>
                <a:uFillTx/>
                <a:latin typeface="Arial Black" panose="020B0A04020102020204" pitchFamily="34" charset="0"/>
                <a:ea typeface="+mn-ea"/>
                <a:cs typeface="+mn-cs"/>
              </a:rPr>
              <a:t>Country Profiles</a:t>
            </a:r>
          </a:p>
        </p:txBody>
      </p:sp>
      <p:grpSp>
        <p:nvGrpSpPr>
          <p:cNvPr id="19" name="Group 19"/>
          <p:cNvGrpSpPr/>
          <p:nvPr/>
        </p:nvGrpSpPr>
        <p:grpSpPr>
          <a:xfrm>
            <a:off x="1416227" y="5184284"/>
            <a:ext cx="2755380" cy="956945"/>
            <a:chOff x="0" y="-200025"/>
            <a:chExt cx="5510760" cy="1913889"/>
          </a:xfrm>
        </p:grpSpPr>
        <p:sp>
          <p:nvSpPr>
            <p:cNvPr id="20" name="TextBox 20"/>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140</a:t>
              </a:r>
            </a:p>
          </p:txBody>
        </p:sp>
        <p:sp>
          <p:nvSpPr>
            <p:cNvPr id="21" name="TextBox 21"/>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countries</a:t>
              </a:r>
            </a:p>
          </p:txBody>
        </p:sp>
      </p:grpSp>
      <p:grpSp>
        <p:nvGrpSpPr>
          <p:cNvPr id="22" name="Group 22"/>
          <p:cNvGrpSpPr/>
          <p:nvPr/>
        </p:nvGrpSpPr>
        <p:grpSpPr>
          <a:xfrm>
            <a:off x="4718310" y="5184284"/>
            <a:ext cx="2755380" cy="956945"/>
            <a:chOff x="0" y="-200025"/>
            <a:chExt cx="5510760" cy="1913889"/>
          </a:xfrm>
        </p:grpSpPr>
        <p:sp>
          <p:nvSpPr>
            <p:cNvPr id="23" name="TextBox 23"/>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57</a:t>
              </a:r>
            </a:p>
          </p:txBody>
        </p:sp>
        <p:sp>
          <p:nvSpPr>
            <p:cNvPr id="24" name="TextBox 24"/>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stories</a:t>
              </a:r>
            </a:p>
          </p:txBody>
        </p:sp>
      </p:grpSp>
      <p:grpSp>
        <p:nvGrpSpPr>
          <p:cNvPr id="25" name="Group 25"/>
          <p:cNvGrpSpPr/>
          <p:nvPr/>
        </p:nvGrpSpPr>
        <p:grpSpPr>
          <a:xfrm>
            <a:off x="8020393" y="5184284"/>
            <a:ext cx="2755380" cy="956945"/>
            <a:chOff x="0" y="-200025"/>
            <a:chExt cx="5510760" cy="1913889"/>
          </a:xfrm>
        </p:grpSpPr>
        <p:sp>
          <p:nvSpPr>
            <p:cNvPr id="26" name="TextBox 26"/>
            <p:cNvSpPr txBox="1"/>
            <p:nvPr/>
          </p:nvSpPr>
          <p:spPr>
            <a:xfrm>
              <a:off x="0" y="-200025"/>
              <a:ext cx="5510760" cy="1129283"/>
            </a:xfrm>
            <a:prstGeom prst="rect">
              <a:avLst/>
            </a:prstGeom>
          </p:spPr>
          <p:txBody>
            <a:bodyPr lIns="0" tIns="0" rIns="0" bIns="0" rtlCol="0" anchor="t">
              <a:spAutoFit/>
            </a:bodyPr>
            <a:lstStyle/>
            <a:p>
              <a:pPr marL="0" marR="0" lvl="0" indent="0" algn="ctr" defTabSz="609630" rtl="0" eaLnBrk="1" fontAlgn="auto" latinLnBrk="0" hangingPunct="1">
                <a:lnSpc>
                  <a:spcPts val="4667"/>
                </a:lnSpc>
                <a:spcBef>
                  <a:spcPts val="0"/>
                </a:spcBef>
                <a:spcAft>
                  <a:spcPts val="0"/>
                </a:spcAft>
                <a:buClrTx/>
                <a:buSzTx/>
                <a:buFontTx/>
                <a:buNone/>
                <a:tabLst/>
                <a:defRPr/>
              </a:pPr>
              <a:r>
                <a:rPr kumimoji="0" lang="en-US" sz="3334" b="0" i="0" u="none" strike="noStrike" kern="1200" cap="none" spc="167" normalizeH="0" baseline="0" noProof="0">
                  <a:ln>
                    <a:noFill/>
                  </a:ln>
                  <a:solidFill>
                    <a:srgbClr val="49403C"/>
                  </a:solidFill>
                  <a:effectLst/>
                  <a:uLnTx/>
                  <a:uFillTx/>
                  <a:latin typeface="Arial Black" panose="020B0A04020102020204" pitchFamily="34" charset="0"/>
                  <a:ea typeface="+mn-ea"/>
                  <a:cs typeface="+mn-cs"/>
                </a:rPr>
                <a:t>30</a:t>
              </a:r>
            </a:p>
          </p:txBody>
        </p:sp>
        <p:sp>
          <p:nvSpPr>
            <p:cNvPr id="27" name="TextBox 27"/>
            <p:cNvSpPr txBox="1"/>
            <p:nvPr/>
          </p:nvSpPr>
          <p:spPr>
            <a:xfrm>
              <a:off x="0" y="957504"/>
              <a:ext cx="5510760" cy="756360"/>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0" u="none" strike="noStrike" kern="1200" cap="none" spc="113" normalizeH="0" baseline="0" noProof="0">
                  <a:ln>
                    <a:noFill/>
                  </a:ln>
                  <a:solidFill>
                    <a:srgbClr val="49403C"/>
                  </a:solidFill>
                  <a:effectLst/>
                  <a:uLnTx/>
                  <a:uFillTx/>
                  <a:latin typeface="Arial" panose="020B0604020202020204" pitchFamily="34" charset="0"/>
                  <a:ea typeface="+mn-ea"/>
                  <a:cs typeface="Arial" panose="020B0604020202020204" pitchFamily="34" charset="0"/>
                </a:rPr>
                <a:t>countries</a:t>
              </a:r>
            </a:p>
          </p:txBody>
        </p:sp>
      </p:gr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6CC46BFB116745BE31026A5B88353D" ma:contentTypeVersion="16" ma:contentTypeDescription="Create a new document." ma:contentTypeScope="" ma:versionID="f735c7e1abeb614125b8734ca3ba3c52">
  <xsd:schema xmlns:xsd="http://www.w3.org/2001/XMLSchema" xmlns:xs="http://www.w3.org/2001/XMLSchema" xmlns:p="http://schemas.microsoft.com/office/2006/metadata/properties" xmlns:ns2="883d4431-f541-4349-b4ce-2379b0e98fdd" xmlns:ns3="c8ff8076-ecd0-4454-a9d7-75462cd96e64" targetNamespace="http://schemas.microsoft.com/office/2006/metadata/properties" ma:root="true" ma:fieldsID="59afbbb521894b1e8ed1af84f30edc8f" ns2:_="" ns3:_="">
    <xsd:import namespace="883d4431-f541-4349-b4ce-2379b0e98fdd"/>
    <xsd:import namespace="c8ff8076-ecd0-4454-a9d7-75462cd96e64"/>
    <xsd:element name="properties">
      <xsd:complexType>
        <xsd:sequence>
          <xsd:element name="documentManagement">
            <xsd:complexType>
              <xsd:all>
                <xsd:element ref="ns2:MigrationWizId" minOccurs="0"/>
                <xsd:element ref="ns2:MigrationWizIdPermissions" minOccurs="0"/>
                <xsd:element ref="ns2:MigrationWizIdVersion" minOccurs="0"/>
                <xsd:element ref="ns2:lcf76f155ced4ddcb4097134ff3c332f0" minOccurs="0"/>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3d4431-f541-4349-b4ce-2379b0e98fdd"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lcf76f155ced4ddcb4097134ff3c332f0" ma:index="11" nillable="true" ma:displayName="Image Tags_0" ma:hidden="true" ma:internalName="lcf76f155ced4ddcb4097134ff3c332f0" ma:readOnly="false">
      <xsd:simpleType>
        <xsd:restriction base="dms:Note"/>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4bb0e2b-093c-4708-a422-dc4a76361416"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ff8076-ecd0-4454-a9d7-75462cd96e64"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6b802824-e3c4-4ab4-bb63-8c611010922a}" ma:internalName="TaxCatchAll" ma:showField="CatchAllData" ma:web="c8ff8076-ecd0-4454-a9d7-75462cd96e64">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igrationWizIdPermissions xmlns="883d4431-f541-4349-b4ce-2379b0e98fdd" xsi:nil="true"/>
    <lcf76f155ced4ddcb4097134ff3c332f xmlns="883d4431-f541-4349-b4ce-2379b0e98fdd">
      <Terms xmlns="http://schemas.microsoft.com/office/infopath/2007/PartnerControls"/>
    </lcf76f155ced4ddcb4097134ff3c332f>
    <MigrationWizId xmlns="883d4431-f541-4349-b4ce-2379b0e98fdd" xsi:nil="true"/>
    <MigrationWizIdVersion xmlns="883d4431-f541-4349-b4ce-2379b0e98fdd" xsi:nil="true"/>
    <lcf76f155ced4ddcb4097134ff3c332f0 xmlns="883d4431-f541-4349-b4ce-2379b0e98fdd" xsi:nil="true"/>
    <TaxCatchAll xmlns="c8ff8076-ecd0-4454-a9d7-75462cd96e6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E9938B-3DD3-4F7E-B15C-733CD8FEBC15}">
  <ds:schemaRefs>
    <ds:schemaRef ds:uri="883d4431-f541-4349-b4ce-2379b0e98fdd"/>
    <ds:schemaRef ds:uri="c8ff8076-ecd0-4454-a9d7-75462cd96e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24C9D84-0FBD-46BE-8C39-F86E2D921464}">
  <ds:schemaRefs>
    <ds:schemaRef ds:uri="http://schemas.openxmlformats.org/package/2006/metadata/core-properties"/>
    <ds:schemaRef ds:uri="http://purl.org/dc/elements/1.1/"/>
    <ds:schemaRef ds:uri="http://purl.org/dc/terms/"/>
    <ds:schemaRef ds:uri="http://schemas.microsoft.com/office/2006/documentManagement/types"/>
    <ds:schemaRef ds:uri="http://purl.org/dc/dcmitype/"/>
    <ds:schemaRef ds:uri="883d4431-f541-4349-b4ce-2379b0e98fdd"/>
    <ds:schemaRef ds:uri="http://schemas.microsoft.com/office/2006/metadata/properties"/>
    <ds:schemaRef ds:uri="http://schemas.microsoft.com/office/infopath/2007/PartnerControls"/>
    <ds:schemaRef ds:uri="c8ff8076-ecd0-4454-a9d7-75462cd96e64"/>
    <ds:schemaRef ds:uri="http://www.w3.org/XML/1998/namespace"/>
  </ds:schemaRefs>
</ds:datastoreItem>
</file>

<file path=customXml/itemProps3.xml><?xml version="1.0" encoding="utf-8"?>
<ds:datastoreItem xmlns:ds="http://schemas.openxmlformats.org/officeDocument/2006/customXml" ds:itemID="{41C00216-E465-4A82-9BAE-51C699727C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845</TotalTime>
  <Words>5242</Words>
  <Application>Microsoft Office PowerPoint</Application>
  <PresentationFormat>Widescreen</PresentationFormat>
  <Paragraphs>806</Paragraphs>
  <Slides>166</Slides>
  <Notes>44</Notes>
  <HiddenSlides>0</HiddenSlides>
  <MMClips>1</MMClips>
  <ScaleCrop>false</ScaleCrop>
  <HeadingPairs>
    <vt:vector size="6" baseType="variant">
      <vt:variant>
        <vt:lpstr>Fonts Used</vt:lpstr>
      </vt:variant>
      <vt:variant>
        <vt:i4>12</vt:i4>
      </vt:variant>
      <vt:variant>
        <vt:lpstr>Theme</vt:lpstr>
      </vt:variant>
      <vt:variant>
        <vt:i4>5</vt:i4>
      </vt:variant>
      <vt:variant>
        <vt:lpstr>Slide Titles</vt:lpstr>
      </vt:variant>
      <vt:variant>
        <vt:i4>166</vt:i4>
      </vt:variant>
    </vt:vector>
  </HeadingPairs>
  <TitlesOfParts>
    <vt:vector size="183" baseType="lpstr">
      <vt:lpstr>Arial</vt:lpstr>
      <vt:lpstr>Arial Black</vt:lpstr>
      <vt:lpstr>Calibri</vt:lpstr>
      <vt:lpstr>Calibri Light</vt:lpstr>
      <vt:lpstr>Franklin Gothic Demi</vt:lpstr>
      <vt:lpstr>Franklin Gothic Heavy</vt:lpstr>
      <vt:lpstr>Franklin Gothic Medium</vt:lpstr>
      <vt:lpstr>Univers</vt:lpstr>
      <vt:lpstr>Univers Condensed</vt:lpstr>
      <vt:lpstr>Univers Condensed  </vt:lpstr>
      <vt:lpstr>Univers Condensed Light</vt:lpstr>
      <vt:lpstr>Wingdings</vt:lpstr>
      <vt:lpstr>Office Theme</vt:lpstr>
      <vt:lpstr>1_Office Theme</vt:lpstr>
      <vt:lpstr>2_Office Theme</vt:lpstr>
      <vt:lpstr>3_Office Theme</vt: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Kristine Paberza</dc:creator>
  <cp:lastModifiedBy>Stephen Wyber</cp:lastModifiedBy>
  <cp:revision>21</cp:revision>
  <dcterms:created xsi:type="dcterms:W3CDTF">2023-10-10T15:19:42Z</dcterms:created>
  <dcterms:modified xsi:type="dcterms:W3CDTF">2023-10-17T15:51:47Z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0x010100096CC46BFB116745BE31026A5B88353D</vt:lpwstr>
  </property>
  <property fmtid="{D5CDD505-2E9C-101B-9397-08002B2CF9AE}" pid="3" name="MediaServiceImageTags">
    <vt:lpwstr/>
  </property>
</Properties>
</file>