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60" r:id="rId5"/>
  </p:sldMasterIdLst>
  <p:notesMasterIdLst>
    <p:notesMasterId r:id="rId35"/>
  </p:notesMasterIdLst>
  <p:sldIdLst>
    <p:sldId id="256" r:id="rId6"/>
    <p:sldId id="259" r:id="rId7"/>
    <p:sldId id="317" r:id="rId8"/>
    <p:sldId id="257" r:id="rId9"/>
    <p:sldId id="262" r:id="rId10"/>
    <p:sldId id="284" r:id="rId11"/>
    <p:sldId id="288" r:id="rId12"/>
    <p:sldId id="303" r:id="rId13"/>
    <p:sldId id="296" r:id="rId14"/>
    <p:sldId id="306" r:id="rId15"/>
    <p:sldId id="300" r:id="rId16"/>
    <p:sldId id="299" r:id="rId17"/>
    <p:sldId id="305" r:id="rId18"/>
    <p:sldId id="304" r:id="rId19"/>
    <p:sldId id="295" r:id="rId20"/>
    <p:sldId id="307" r:id="rId21"/>
    <p:sldId id="289" r:id="rId22"/>
    <p:sldId id="291" r:id="rId23"/>
    <p:sldId id="309" r:id="rId24"/>
    <p:sldId id="310" r:id="rId25"/>
    <p:sldId id="311" r:id="rId26"/>
    <p:sldId id="312" r:id="rId27"/>
    <p:sldId id="266" r:id="rId28"/>
    <p:sldId id="290" r:id="rId29"/>
    <p:sldId id="314" r:id="rId30"/>
    <p:sldId id="268" r:id="rId31"/>
    <p:sldId id="313" r:id="rId32"/>
    <p:sldId id="315" r:id="rId33"/>
    <p:sldId id="274" r:id="rId34"/>
  </p:sldIdLst>
  <p:sldSz cx="18288000" cy="10287000"/>
  <p:notesSz cx="6858000" cy="9144000"/>
  <p:embeddedFontLst>
    <p:embeddedFont>
      <p:font typeface="ADLaM Display" panose="02010000000000000000" pitchFamily="2" charset="0"/>
      <p:regular r:id="rId36"/>
    </p:embeddedFont>
    <p:embeddedFont>
      <p:font typeface="Algerian" panose="04020705040A02060702" pitchFamily="82" charset="0"/>
      <p:regular r:id="rId37"/>
    </p:embeddedFont>
    <p:embeddedFont>
      <p:font typeface="Arial Black" panose="020B0A04020102020204" pitchFamily="34" charset="0"/>
      <p:bold r:id="rId38"/>
    </p:embeddedFont>
    <p:embeddedFont>
      <p:font typeface="Baguet Script" panose="00000500000000000000" pitchFamily="2" charset="0"/>
      <p:regular r:id="rId39"/>
    </p:embeddedFont>
    <p:embeddedFont>
      <p:font typeface="Berlin Sans FB Demi" panose="020E0802020502020306" pitchFamily="34" charset="0"/>
      <p:bold r:id="rId40"/>
    </p:embeddedFont>
    <p:embeddedFont>
      <p:font typeface="Cavolini" panose="03000502040302020204" pitchFamily="66" charset="0"/>
      <p:regular r:id="rId41"/>
      <p:bold r:id="rId42"/>
      <p:italic r:id="rId43"/>
      <p:boldItalic r:id="rId44"/>
    </p:embeddedFont>
    <p:embeddedFont>
      <p:font typeface="Haettenschweiler" panose="020B0706040902060204" pitchFamily="34" charset="0"/>
      <p:regular r:id="rId45"/>
    </p:embeddedFont>
    <p:embeddedFont>
      <p:font typeface="Ravie" panose="04040805050809020602" pitchFamily="82" charset="0"/>
      <p:regular r:id="rId46"/>
    </p:embeddedFont>
    <p:embeddedFont>
      <p:font typeface="Trade Gothic Inline" panose="020B0504030203020204" pitchFamily="34" charset="0"/>
      <p:regular r:id="rId47"/>
      <p:bold r:id="rId48"/>
    </p:embeddedFont>
    <p:embeddedFont>
      <p:font typeface="Univers" panose="020B0503020202020204" pitchFamily="34" charset="0"/>
      <p:regular r:id="rId49"/>
      <p:bold r:id="rId5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A9B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72"/>
    <p:restoredTop sz="94630"/>
  </p:normalViewPr>
  <p:slideViewPr>
    <p:cSldViewPr snapToGrid="0">
      <p:cViewPr varScale="1">
        <p:scale>
          <a:sx n="42" d="100"/>
          <a:sy n="42" d="100"/>
        </p:scale>
        <p:origin x="596"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4.fntdata"/><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9.fntdata"/><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3.fntdata"/><Relationship Id="rId46" Type="http://schemas.openxmlformats.org/officeDocument/2006/relationships/font" Target="fonts/font11.fntdata"/><Relationship Id="rId20" Type="http://schemas.openxmlformats.org/officeDocument/2006/relationships/slide" Target="slides/slide15.xml"/><Relationship Id="rId41" Type="http://schemas.openxmlformats.org/officeDocument/2006/relationships/font" Target="fonts/font6.fntdata"/><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1.fntdata"/><Relationship Id="rId49"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817E5DC6-A294-42C1-A48E-BF612E8F44B0}" type="datetimeFigureOut">
              <a:rPr lang="en-GB" smtClean="0"/>
              <a:pPr/>
              <a:t>16/04/2024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46239C32-2EB9-4231-BB94-10BC3F1B9017}" type="slidenum">
              <a:rPr lang="en-GB" smtClean="0"/>
              <a:pPr/>
              <a:t>‹#›</a:t>
            </a:fld>
            <a:endParaRPr lang="en-GB" dirty="0"/>
          </a:p>
        </p:txBody>
      </p:sp>
    </p:spTree>
    <p:extLst>
      <p:ext uri="{BB962C8B-B14F-4D97-AF65-F5344CB8AC3E}">
        <p14:creationId xmlns:p14="http://schemas.microsoft.com/office/powerpoint/2010/main" val="3812915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fld id="{46239C32-2EB9-4231-BB94-10BC3F1B9017}" type="slidenum">
              <a:rPr lang="en-GB" smtClean="0"/>
              <a:pPr/>
              <a:t>4</a:t>
            </a:fld>
            <a:endParaRPr lang="en-GB" dirty="0"/>
          </a:p>
        </p:txBody>
      </p:sp>
    </p:spTree>
    <p:extLst>
      <p:ext uri="{BB962C8B-B14F-4D97-AF65-F5344CB8AC3E}">
        <p14:creationId xmlns:p14="http://schemas.microsoft.com/office/powerpoint/2010/main" val="3838311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74F50D-2E54-40C3-B2B5-A948D74A0172}"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0241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Parallelogram 8">
            <a:extLst>
              <a:ext uri="{FF2B5EF4-FFF2-40B4-BE49-F238E27FC236}">
                <a16:creationId xmlns:a16="http://schemas.microsoft.com/office/drawing/2014/main" id="{1E5867B5-DC68-38E0-633F-0CE5B8C6230B}"/>
              </a:ext>
            </a:extLst>
          </p:cNvPr>
          <p:cNvSpPr/>
          <p:nvPr userDrawn="1"/>
        </p:nvSpPr>
        <p:spPr>
          <a:xfrm>
            <a:off x="2" y="233656"/>
            <a:ext cx="13803438"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B7E3E4"/>
          </a:solidFill>
          <a:ln>
            <a:solidFill>
              <a:srgbClr val="B7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2" name="Title 1"/>
          <p:cNvSpPr>
            <a:spLocks noGrp="1"/>
          </p:cNvSpPr>
          <p:nvPr>
            <p:ph type="ctrTitle"/>
          </p:nvPr>
        </p:nvSpPr>
        <p:spPr>
          <a:xfrm>
            <a:off x="2286000" y="2279894"/>
            <a:ext cx="13716000" cy="3581400"/>
          </a:xfrm>
        </p:spPr>
        <p:txBody>
          <a:bodyPr anchor="b">
            <a:normAutofit/>
          </a:bodyPr>
          <a:lstStyle>
            <a:lvl1pPr algn="ctr">
              <a:defRPr sz="7200">
                <a:latin typeface="Croogla 4F" pitchFamily="2" charset="0"/>
                <a:ea typeface="Croogla 4F" pitchFamily="2" charset="0"/>
              </a:defRPr>
            </a:lvl1pPr>
          </a:lstStyle>
          <a:p>
            <a:r>
              <a:rPr lang="en-US"/>
              <a:t>Click to edit Master title style</a:t>
            </a:r>
          </a:p>
        </p:txBody>
      </p:sp>
      <p:sp>
        <p:nvSpPr>
          <p:cNvPr id="3" name="Subtitle 2"/>
          <p:cNvSpPr>
            <a:spLocks noGrp="1"/>
          </p:cNvSpPr>
          <p:nvPr>
            <p:ph type="subTitle" idx="1"/>
          </p:nvPr>
        </p:nvSpPr>
        <p:spPr>
          <a:xfrm>
            <a:off x="2286000" y="5999406"/>
            <a:ext cx="13716000" cy="2483643"/>
          </a:xfrm>
        </p:spPr>
        <p:txBody>
          <a:bodyPr/>
          <a:lstStyle>
            <a:lvl1pPr marL="0" indent="0" algn="ctr">
              <a:buNone/>
              <a:defRPr sz="3600">
                <a:latin typeface="Univers" panose="020F0502020204030204" pitchFamily="34" charset="0"/>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p>
        </p:txBody>
      </p:sp>
      <p:sp>
        <p:nvSpPr>
          <p:cNvPr id="9" name="Parallelogram 8">
            <a:extLst>
              <a:ext uri="{FF2B5EF4-FFF2-40B4-BE49-F238E27FC236}">
                <a16:creationId xmlns:a16="http://schemas.microsoft.com/office/drawing/2014/main" id="{87CA3618-4B27-0DE4-B12B-A03CB46F39EA}"/>
              </a:ext>
            </a:extLst>
          </p:cNvPr>
          <p:cNvSpPr/>
          <p:nvPr userDrawn="1"/>
        </p:nvSpPr>
        <p:spPr>
          <a:xfrm>
            <a:off x="1891" y="1"/>
            <a:ext cx="13535204"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0" name="Parallelogram 9">
            <a:extLst>
              <a:ext uri="{FF2B5EF4-FFF2-40B4-BE49-F238E27FC236}">
                <a16:creationId xmlns:a16="http://schemas.microsoft.com/office/drawing/2014/main" id="{1C1067C3-A260-AF2F-ADAA-47EDA0731464}"/>
              </a:ext>
            </a:extLst>
          </p:cNvPr>
          <p:cNvSpPr/>
          <p:nvPr userDrawn="1"/>
        </p:nvSpPr>
        <p:spPr>
          <a:xfrm>
            <a:off x="14193078" y="9166301"/>
            <a:ext cx="4114800" cy="1128113"/>
          </a:xfrm>
          <a:custGeom>
            <a:avLst/>
            <a:gdLst>
              <a:gd name="connsiteX0" fmla="*/ 0 w 6231834"/>
              <a:gd name="connsiteY0" fmla="*/ 675861 h 675861"/>
              <a:gd name="connsiteX1" fmla="*/ 168965 w 6231834"/>
              <a:gd name="connsiteY1" fmla="*/ 0 h 675861"/>
              <a:gd name="connsiteX2" fmla="*/ 6231834 w 6231834"/>
              <a:gd name="connsiteY2" fmla="*/ 0 h 675861"/>
              <a:gd name="connsiteX3" fmla="*/ 6062869 w 6231834"/>
              <a:gd name="connsiteY3" fmla="*/ 675861 h 675861"/>
              <a:gd name="connsiteX4" fmla="*/ 0 w 6231834"/>
              <a:gd name="connsiteY4" fmla="*/ 675861 h 675861"/>
              <a:gd name="connsiteX0" fmla="*/ 0 w 6231834"/>
              <a:gd name="connsiteY0" fmla="*/ 675861 h 680803"/>
              <a:gd name="connsiteX1" fmla="*/ 168965 w 6231834"/>
              <a:gd name="connsiteY1" fmla="*/ 0 h 680803"/>
              <a:gd name="connsiteX2" fmla="*/ 6231834 w 6231834"/>
              <a:gd name="connsiteY2" fmla="*/ 0 h 680803"/>
              <a:gd name="connsiteX3" fmla="*/ 2701831 w 6231834"/>
              <a:gd name="connsiteY3" fmla="*/ 680803 h 680803"/>
              <a:gd name="connsiteX4" fmla="*/ 0 w 6231834"/>
              <a:gd name="connsiteY4" fmla="*/ 675861 h 680803"/>
              <a:gd name="connsiteX0" fmla="*/ 0 w 2727458"/>
              <a:gd name="connsiteY0" fmla="*/ 675861 h 680803"/>
              <a:gd name="connsiteX1" fmla="*/ 168965 w 2727458"/>
              <a:gd name="connsiteY1" fmla="*/ 0 h 680803"/>
              <a:gd name="connsiteX2" fmla="*/ 2727458 w 2727458"/>
              <a:gd name="connsiteY2" fmla="*/ 4942 h 680803"/>
              <a:gd name="connsiteX3" fmla="*/ 2701831 w 2727458"/>
              <a:gd name="connsiteY3" fmla="*/ 680803 h 680803"/>
              <a:gd name="connsiteX4" fmla="*/ 0 w 2727458"/>
              <a:gd name="connsiteY4" fmla="*/ 675861 h 680803"/>
              <a:gd name="connsiteX0" fmla="*/ 0 w 2731488"/>
              <a:gd name="connsiteY0" fmla="*/ 675861 h 680803"/>
              <a:gd name="connsiteX1" fmla="*/ 168965 w 2731488"/>
              <a:gd name="connsiteY1" fmla="*/ 0 h 680803"/>
              <a:gd name="connsiteX2" fmla="*/ 2727458 w 2731488"/>
              <a:gd name="connsiteY2" fmla="*/ 4942 h 680803"/>
              <a:gd name="connsiteX3" fmla="*/ 2731488 w 2731488"/>
              <a:gd name="connsiteY3" fmla="*/ 680803 h 680803"/>
              <a:gd name="connsiteX4" fmla="*/ 0 w 2731488"/>
              <a:gd name="connsiteY4" fmla="*/ 675861 h 68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488" h="680803">
                <a:moveTo>
                  <a:pt x="0" y="675861"/>
                </a:moveTo>
                <a:lnTo>
                  <a:pt x="168965" y="0"/>
                </a:lnTo>
                <a:lnTo>
                  <a:pt x="2727458" y="4942"/>
                </a:lnTo>
                <a:cubicBezTo>
                  <a:pt x="2728801" y="230229"/>
                  <a:pt x="2730145" y="455516"/>
                  <a:pt x="2731488" y="680803"/>
                </a:cubicBezTo>
                <a:lnTo>
                  <a:pt x="0" y="675861"/>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8" name="Picture 7" descr="A black background with white text and white text&#10;&#10;Description automatically generated">
            <a:extLst>
              <a:ext uri="{FF2B5EF4-FFF2-40B4-BE49-F238E27FC236}">
                <a16:creationId xmlns:a16="http://schemas.microsoft.com/office/drawing/2014/main" id="{5A2B45B5-F253-8235-2603-0D9A9AE4F67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pic>
        <p:nvPicPr>
          <p:cNvPr id="12" name="Picture 11" descr="A white grid with black letters&#10;&#10;Description automatically generated">
            <a:extLst>
              <a:ext uri="{FF2B5EF4-FFF2-40B4-BE49-F238E27FC236}">
                <a16:creationId xmlns:a16="http://schemas.microsoft.com/office/drawing/2014/main" id="{32C6EE9B-17FE-767D-1345-171CA3E8E7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24375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1758792"/>
            <a:ext cx="15773400" cy="1606299"/>
          </a:xfrm>
        </p:spPr>
        <p:txBody>
          <a:bodyPr/>
          <a:lstStyle>
            <a:lvl1pPr>
              <a:defRPr>
                <a:latin typeface="Croogla 4F" pitchFamily="2" charset="0"/>
                <a:ea typeface="Croogla 4F" pitchFamily="2" charset="0"/>
              </a:defRPr>
            </a:lvl1pPr>
          </a:lstStyle>
          <a:p>
            <a:r>
              <a:rPr lang="en-US"/>
              <a:t>Click to edit Master title style</a:t>
            </a:r>
          </a:p>
        </p:txBody>
      </p:sp>
      <p:sp>
        <p:nvSpPr>
          <p:cNvPr id="3" name="Content Placeholder 2"/>
          <p:cNvSpPr>
            <a:spLocks noGrp="1"/>
          </p:cNvSpPr>
          <p:nvPr>
            <p:ph idx="1"/>
          </p:nvPr>
        </p:nvSpPr>
        <p:spPr>
          <a:xfrm>
            <a:off x="1257300" y="3733316"/>
            <a:ext cx="15773400" cy="4608783"/>
          </a:xfrm>
        </p:spPr>
        <p:txBody>
          <a:bodyPr/>
          <a:lstStyle>
            <a:lvl1pPr>
              <a:defRPr>
                <a:latin typeface="Univers" panose="020B0503020202020204" pitchFamily="34" charset="0"/>
              </a:defRPr>
            </a:lvl1pPr>
            <a:lvl2pPr>
              <a:defRPr>
                <a:latin typeface="Univers" panose="020B0503020202020204" pitchFamily="34" charset="0"/>
              </a:defRPr>
            </a:lvl2pPr>
            <a:lvl3pPr>
              <a:defRPr>
                <a:latin typeface="Univers" panose="020B0503020202020204" pitchFamily="34" charset="0"/>
              </a:defRPr>
            </a:lvl3pPr>
            <a:lvl4pPr>
              <a:defRPr>
                <a:latin typeface="Univers" panose="020B0503020202020204" pitchFamily="34" charset="0"/>
              </a:defRPr>
            </a:lvl4pPr>
            <a:lvl5pPr>
              <a:defRPr>
                <a:latin typeface="Univers" panose="020B0503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arallelogram 8">
            <a:extLst>
              <a:ext uri="{FF2B5EF4-FFF2-40B4-BE49-F238E27FC236}">
                <a16:creationId xmlns:a16="http://schemas.microsoft.com/office/drawing/2014/main" id="{BF3C6178-DC4A-94CE-8E95-48546D577AEB}"/>
              </a:ext>
            </a:extLst>
          </p:cNvPr>
          <p:cNvSpPr/>
          <p:nvPr userDrawn="1"/>
        </p:nvSpPr>
        <p:spPr>
          <a:xfrm>
            <a:off x="2" y="233656"/>
            <a:ext cx="13803438"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B7E3E4"/>
          </a:solidFill>
          <a:ln>
            <a:solidFill>
              <a:srgbClr val="B7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8" name="Parallelogram 8">
            <a:extLst>
              <a:ext uri="{FF2B5EF4-FFF2-40B4-BE49-F238E27FC236}">
                <a16:creationId xmlns:a16="http://schemas.microsoft.com/office/drawing/2014/main" id="{6AE05FAE-C42B-F1F3-FA5B-EF85EC2E8420}"/>
              </a:ext>
            </a:extLst>
          </p:cNvPr>
          <p:cNvSpPr/>
          <p:nvPr userDrawn="1"/>
        </p:nvSpPr>
        <p:spPr>
          <a:xfrm>
            <a:off x="1891" y="1"/>
            <a:ext cx="13535204"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9" name="Picture 8" descr="A black background with white text and white text&#10;&#10;Description automatically generated">
            <a:extLst>
              <a:ext uri="{FF2B5EF4-FFF2-40B4-BE49-F238E27FC236}">
                <a16:creationId xmlns:a16="http://schemas.microsoft.com/office/drawing/2014/main" id="{E7C18461-90F5-93BE-0D7A-B754A4E6D44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sp>
        <p:nvSpPr>
          <p:cNvPr id="10" name="Parallelogram 9">
            <a:extLst>
              <a:ext uri="{FF2B5EF4-FFF2-40B4-BE49-F238E27FC236}">
                <a16:creationId xmlns:a16="http://schemas.microsoft.com/office/drawing/2014/main" id="{31EB1B9C-5ECD-6987-31C1-1666EE29737E}"/>
              </a:ext>
            </a:extLst>
          </p:cNvPr>
          <p:cNvSpPr/>
          <p:nvPr userDrawn="1"/>
        </p:nvSpPr>
        <p:spPr>
          <a:xfrm>
            <a:off x="14193078" y="9166301"/>
            <a:ext cx="4114800" cy="1128113"/>
          </a:xfrm>
          <a:custGeom>
            <a:avLst/>
            <a:gdLst>
              <a:gd name="connsiteX0" fmla="*/ 0 w 6231834"/>
              <a:gd name="connsiteY0" fmla="*/ 675861 h 675861"/>
              <a:gd name="connsiteX1" fmla="*/ 168965 w 6231834"/>
              <a:gd name="connsiteY1" fmla="*/ 0 h 675861"/>
              <a:gd name="connsiteX2" fmla="*/ 6231834 w 6231834"/>
              <a:gd name="connsiteY2" fmla="*/ 0 h 675861"/>
              <a:gd name="connsiteX3" fmla="*/ 6062869 w 6231834"/>
              <a:gd name="connsiteY3" fmla="*/ 675861 h 675861"/>
              <a:gd name="connsiteX4" fmla="*/ 0 w 6231834"/>
              <a:gd name="connsiteY4" fmla="*/ 675861 h 675861"/>
              <a:gd name="connsiteX0" fmla="*/ 0 w 6231834"/>
              <a:gd name="connsiteY0" fmla="*/ 675861 h 680803"/>
              <a:gd name="connsiteX1" fmla="*/ 168965 w 6231834"/>
              <a:gd name="connsiteY1" fmla="*/ 0 h 680803"/>
              <a:gd name="connsiteX2" fmla="*/ 6231834 w 6231834"/>
              <a:gd name="connsiteY2" fmla="*/ 0 h 680803"/>
              <a:gd name="connsiteX3" fmla="*/ 2701831 w 6231834"/>
              <a:gd name="connsiteY3" fmla="*/ 680803 h 680803"/>
              <a:gd name="connsiteX4" fmla="*/ 0 w 6231834"/>
              <a:gd name="connsiteY4" fmla="*/ 675861 h 680803"/>
              <a:gd name="connsiteX0" fmla="*/ 0 w 2727458"/>
              <a:gd name="connsiteY0" fmla="*/ 675861 h 680803"/>
              <a:gd name="connsiteX1" fmla="*/ 168965 w 2727458"/>
              <a:gd name="connsiteY1" fmla="*/ 0 h 680803"/>
              <a:gd name="connsiteX2" fmla="*/ 2727458 w 2727458"/>
              <a:gd name="connsiteY2" fmla="*/ 4942 h 680803"/>
              <a:gd name="connsiteX3" fmla="*/ 2701831 w 2727458"/>
              <a:gd name="connsiteY3" fmla="*/ 680803 h 680803"/>
              <a:gd name="connsiteX4" fmla="*/ 0 w 2727458"/>
              <a:gd name="connsiteY4" fmla="*/ 675861 h 680803"/>
              <a:gd name="connsiteX0" fmla="*/ 0 w 2731488"/>
              <a:gd name="connsiteY0" fmla="*/ 675861 h 680803"/>
              <a:gd name="connsiteX1" fmla="*/ 168965 w 2731488"/>
              <a:gd name="connsiteY1" fmla="*/ 0 h 680803"/>
              <a:gd name="connsiteX2" fmla="*/ 2727458 w 2731488"/>
              <a:gd name="connsiteY2" fmla="*/ 4942 h 680803"/>
              <a:gd name="connsiteX3" fmla="*/ 2731488 w 2731488"/>
              <a:gd name="connsiteY3" fmla="*/ 680803 h 680803"/>
              <a:gd name="connsiteX4" fmla="*/ 0 w 2731488"/>
              <a:gd name="connsiteY4" fmla="*/ 675861 h 68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488" h="680803">
                <a:moveTo>
                  <a:pt x="0" y="675861"/>
                </a:moveTo>
                <a:lnTo>
                  <a:pt x="168965" y="0"/>
                </a:lnTo>
                <a:lnTo>
                  <a:pt x="2727458" y="4942"/>
                </a:lnTo>
                <a:cubicBezTo>
                  <a:pt x="2728801" y="230229"/>
                  <a:pt x="2730145" y="455516"/>
                  <a:pt x="2731488" y="680803"/>
                </a:cubicBezTo>
                <a:lnTo>
                  <a:pt x="0" y="675861"/>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11" name="Picture 10" descr="A white grid with black letters&#10;&#10;Description automatically generated">
            <a:extLst>
              <a:ext uri="{FF2B5EF4-FFF2-40B4-BE49-F238E27FC236}">
                <a16:creationId xmlns:a16="http://schemas.microsoft.com/office/drawing/2014/main" id="{807D5E98-0635-EA31-14F4-70877361733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2959449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le - Yellow">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76D2071-E6B6-306B-70AC-F0770EE50E71}"/>
              </a:ext>
            </a:extLst>
          </p:cNvPr>
          <p:cNvSpPr/>
          <p:nvPr userDrawn="1"/>
        </p:nvSpPr>
        <p:spPr>
          <a:xfrm>
            <a:off x="0" y="0"/>
            <a:ext cx="18288000" cy="10287000"/>
          </a:xfrm>
          <a:prstGeom prst="rect">
            <a:avLst/>
          </a:prstGeom>
          <a:solidFill>
            <a:srgbClr val="FBC4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2" name="Title 1"/>
          <p:cNvSpPr>
            <a:spLocks noGrp="1"/>
          </p:cNvSpPr>
          <p:nvPr>
            <p:ph type="title"/>
          </p:nvPr>
        </p:nvSpPr>
        <p:spPr>
          <a:xfrm>
            <a:off x="1257300" y="3758546"/>
            <a:ext cx="15773400" cy="2250281"/>
          </a:xfrm>
        </p:spPr>
        <p:txBody>
          <a:bodyPr anchor="b"/>
          <a:lstStyle>
            <a:lvl1pPr algn="ctr">
              <a:defRPr sz="9000">
                <a:solidFill>
                  <a:schemeClr val="bg1"/>
                </a:solidFill>
                <a:latin typeface="Croogla 4F" pitchFamily="2" charset="0"/>
                <a:ea typeface="Croogla 4F" pitchFamily="2" charset="0"/>
              </a:defRPr>
            </a:lvl1pPr>
          </a:lstStyle>
          <a:p>
            <a:r>
              <a:rPr lang="en-US"/>
              <a:t>Click to edit Master title style</a:t>
            </a:r>
          </a:p>
        </p:txBody>
      </p:sp>
      <p:sp>
        <p:nvSpPr>
          <p:cNvPr id="3" name="Text Placeholder 2"/>
          <p:cNvSpPr>
            <a:spLocks noGrp="1"/>
          </p:cNvSpPr>
          <p:nvPr>
            <p:ph type="body" idx="1"/>
          </p:nvPr>
        </p:nvSpPr>
        <p:spPr>
          <a:xfrm>
            <a:off x="1136700" y="6377051"/>
            <a:ext cx="15773400" cy="2250281"/>
          </a:xfrm>
        </p:spPr>
        <p:txBody>
          <a:bodyPr/>
          <a:lstStyle>
            <a:lvl1pPr marL="0" indent="0" algn="ctr">
              <a:buNone/>
              <a:defRPr sz="3600">
                <a:solidFill>
                  <a:schemeClr val="bg1"/>
                </a:solidFill>
                <a:latin typeface="Univers" panose="020B0503020202020204" pitchFamily="34" charset="0"/>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pic>
        <p:nvPicPr>
          <p:cNvPr id="9" name="Picture 8" descr="A black background with white text and white text&#10;&#10;Description automatically generated">
            <a:extLst>
              <a:ext uri="{FF2B5EF4-FFF2-40B4-BE49-F238E27FC236}">
                <a16:creationId xmlns:a16="http://schemas.microsoft.com/office/drawing/2014/main" id="{35ACDD65-1A35-651D-968D-5C41327FBC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pic>
        <p:nvPicPr>
          <p:cNvPr id="13" name="Picture 12" descr="A white grid with black letters&#10;&#10;Description automatically generated">
            <a:extLst>
              <a:ext uri="{FF2B5EF4-FFF2-40B4-BE49-F238E27FC236}">
                <a16:creationId xmlns:a16="http://schemas.microsoft.com/office/drawing/2014/main" id="{E3B8E138-A90E-4BDD-74DA-76043E6FAAB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16157" y="9081963"/>
            <a:ext cx="750405" cy="750405"/>
          </a:xfrm>
          <a:prstGeom prst="rect">
            <a:avLst/>
          </a:prstGeom>
        </p:spPr>
      </p:pic>
    </p:spTree>
    <p:extLst>
      <p:ext uri="{BB962C8B-B14F-4D97-AF65-F5344CB8AC3E}">
        <p14:creationId xmlns:p14="http://schemas.microsoft.com/office/powerpoint/2010/main" val="1627445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le - Blu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76D2071-E6B6-306B-70AC-F0770EE50E71}"/>
              </a:ext>
            </a:extLst>
          </p:cNvPr>
          <p:cNvSpPr/>
          <p:nvPr userDrawn="1"/>
        </p:nvSpPr>
        <p:spPr>
          <a:xfrm>
            <a:off x="0" y="0"/>
            <a:ext cx="18288000" cy="10287000"/>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2" name="Title 1"/>
          <p:cNvSpPr>
            <a:spLocks noGrp="1"/>
          </p:cNvSpPr>
          <p:nvPr>
            <p:ph type="title"/>
          </p:nvPr>
        </p:nvSpPr>
        <p:spPr>
          <a:xfrm>
            <a:off x="1257300" y="3758546"/>
            <a:ext cx="15773400" cy="2250281"/>
          </a:xfrm>
        </p:spPr>
        <p:txBody>
          <a:bodyPr anchor="b"/>
          <a:lstStyle>
            <a:lvl1pPr algn="ctr">
              <a:defRPr sz="9000">
                <a:solidFill>
                  <a:schemeClr val="bg1"/>
                </a:solidFill>
                <a:latin typeface="Croogla 4F" pitchFamily="2" charset="0"/>
                <a:ea typeface="Croogla 4F" pitchFamily="2" charset="0"/>
              </a:defRPr>
            </a:lvl1pPr>
          </a:lstStyle>
          <a:p>
            <a:r>
              <a:rPr lang="en-US"/>
              <a:t>Click to edit Master title style</a:t>
            </a:r>
          </a:p>
        </p:txBody>
      </p:sp>
      <p:sp>
        <p:nvSpPr>
          <p:cNvPr id="3" name="Text Placeholder 2"/>
          <p:cNvSpPr>
            <a:spLocks noGrp="1"/>
          </p:cNvSpPr>
          <p:nvPr>
            <p:ph type="body" idx="1"/>
          </p:nvPr>
        </p:nvSpPr>
        <p:spPr>
          <a:xfrm>
            <a:off x="1136700" y="6377051"/>
            <a:ext cx="15773400" cy="2250281"/>
          </a:xfrm>
        </p:spPr>
        <p:txBody>
          <a:bodyPr/>
          <a:lstStyle>
            <a:lvl1pPr marL="0" indent="0" algn="ctr">
              <a:buNone/>
              <a:defRPr sz="3600">
                <a:solidFill>
                  <a:schemeClr val="bg1"/>
                </a:solidFill>
                <a:latin typeface="Univers" panose="020B0503020202020204" pitchFamily="34" charset="0"/>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pic>
        <p:nvPicPr>
          <p:cNvPr id="9" name="Picture 8" descr="A black background with white text and white text&#10;&#10;Description automatically generated">
            <a:extLst>
              <a:ext uri="{FF2B5EF4-FFF2-40B4-BE49-F238E27FC236}">
                <a16:creationId xmlns:a16="http://schemas.microsoft.com/office/drawing/2014/main" id="{35ACDD65-1A35-651D-968D-5C41327FBC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pic>
        <p:nvPicPr>
          <p:cNvPr id="4" name="Picture 3" descr="A white grid with black letters&#10;&#10;Description automatically generated">
            <a:extLst>
              <a:ext uri="{FF2B5EF4-FFF2-40B4-BE49-F238E27FC236}">
                <a16:creationId xmlns:a16="http://schemas.microsoft.com/office/drawing/2014/main" id="{62693AEE-9D3F-C18F-B873-0245E7D3D1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16157" y="9081963"/>
            <a:ext cx="750405" cy="750405"/>
          </a:xfrm>
          <a:prstGeom prst="rect">
            <a:avLst/>
          </a:prstGeom>
        </p:spPr>
      </p:pic>
    </p:spTree>
    <p:extLst>
      <p:ext uri="{BB962C8B-B14F-4D97-AF65-F5344CB8AC3E}">
        <p14:creationId xmlns:p14="http://schemas.microsoft.com/office/powerpoint/2010/main" val="1772605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le - Pink">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76D2071-E6B6-306B-70AC-F0770EE50E71}"/>
              </a:ext>
            </a:extLst>
          </p:cNvPr>
          <p:cNvSpPr/>
          <p:nvPr userDrawn="1"/>
        </p:nvSpPr>
        <p:spPr>
          <a:xfrm>
            <a:off x="0" y="0"/>
            <a:ext cx="18288000" cy="10287000"/>
          </a:xfrm>
          <a:prstGeom prst="rect">
            <a:avLst/>
          </a:prstGeom>
          <a:solidFill>
            <a:srgbClr val="EF64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2" name="Title 1"/>
          <p:cNvSpPr>
            <a:spLocks noGrp="1"/>
          </p:cNvSpPr>
          <p:nvPr>
            <p:ph type="title"/>
          </p:nvPr>
        </p:nvSpPr>
        <p:spPr>
          <a:xfrm>
            <a:off x="1257300" y="3758546"/>
            <a:ext cx="15773400" cy="2250281"/>
          </a:xfrm>
        </p:spPr>
        <p:txBody>
          <a:bodyPr anchor="b"/>
          <a:lstStyle>
            <a:lvl1pPr algn="ctr">
              <a:defRPr sz="9000">
                <a:solidFill>
                  <a:schemeClr val="bg1"/>
                </a:solidFill>
                <a:latin typeface="Croogla 4F"/>
                <a:ea typeface="Croogla 4F"/>
              </a:defRPr>
            </a:lvl1pPr>
          </a:lstStyle>
          <a:p>
            <a:r>
              <a:rPr lang="en-US"/>
              <a:t>Click to edit Master title style</a:t>
            </a:r>
          </a:p>
        </p:txBody>
      </p:sp>
      <p:sp>
        <p:nvSpPr>
          <p:cNvPr id="3" name="Text Placeholder 2"/>
          <p:cNvSpPr>
            <a:spLocks noGrp="1"/>
          </p:cNvSpPr>
          <p:nvPr>
            <p:ph type="body" idx="1"/>
          </p:nvPr>
        </p:nvSpPr>
        <p:spPr>
          <a:xfrm>
            <a:off x="1136700" y="6377051"/>
            <a:ext cx="15773400" cy="2250281"/>
          </a:xfrm>
        </p:spPr>
        <p:txBody>
          <a:bodyPr/>
          <a:lstStyle>
            <a:lvl1pPr marL="0" indent="0" algn="ctr">
              <a:buNone/>
              <a:defRPr sz="3600">
                <a:solidFill>
                  <a:schemeClr val="bg1"/>
                </a:solidFill>
                <a:latin typeface="Univers" panose="020B0503020202020204" pitchFamily="34" charset="0"/>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pic>
        <p:nvPicPr>
          <p:cNvPr id="9" name="Picture 8" descr="A black background with white text and white text&#10;&#10;Description automatically generated">
            <a:extLst>
              <a:ext uri="{FF2B5EF4-FFF2-40B4-BE49-F238E27FC236}">
                <a16:creationId xmlns:a16="http://schemas.microsoft.com/office/drawing/2014/main" id="{35ACDD65-1A35-651D-968D-5C41327FBC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pic>
        <p:nvPicPr>
          <p:cNvPr id="4" name="Picture 3" descr="A white grid with black letters&#10;&#10;Description automatically generated">
            <a:extLst>
              <a:ext uri="{FF2B5EF4-FFF2-40B4-BE49-F238E27FC236}">
                <a16:creationId xmlns:a16="http://schemas.microsoft.com/office/drawing/2014/main" id="{578FDE8C-60F5-75EE-FD19-7053DADB15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16157" y="9081963"/>
            <a:ext cx="750405" cy="750405"/>
          </a:xfrm>
          <a:prstGeom prst="rect">
            <a:avLst/>
          </a:prstGeom>
        </p:spPr>
      </p:pic>
    </p:spTree>
    <p:extLst>
      <p:ext uri="{BB962C8B-B14F-4D97-AF65-F5344CB8AC3E}">
        <p14:creationId xmlns:p14="http://schemas.microsoft.com/office/powerpoint/2010/main" val="2557231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le - Gra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76D2071-E6B6-306B-70AC-F0770EE50E71}"/>
              </a:ext>
            </a:extLst>
          </p:cNvPr>
          <p:cNvSpPr/>
          <p:nvPr userDrawn="1"/>
        </p:nvSpPr>
        <p:spPr>
          <a:xfrm>
            <a:off x="0" y="0"/>
            <a:ext cx="18288000" cy="10287000"/>
          </a:xfrm>
          <a:prstGeom prst="rect">
            <a:avLst/>
          </a:prstGeom>
          <a:solidFill>
            <a:srgbClr val="43546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2" name="Title 1"/>
          <p:cNvSpPr>
            <a:spLocks noGrp="1"/>
          </p:cNvSpPr>
          <p:nvPr>
            <p:ph type="title"/>
          </p:nvPr>
        </p:nvSpPr>
        <p:spPr>
          <a:xfrm>
            <a:off x="1257300" y="3758546"/>
            <a:ext cx="15773400" cy="2250281"/>
          </a:xfrm>
        </p:spPr>
        <p:txBody>
          <a:bodyPr anchor="b"/>
          <a:lstStyle>
            <a:lvl1pPr algn="ctr">
              <a:defRPr sz="9000">
                <a:solidFill>
                  <a:schemeClr val="bg1"/>
                </a:solidFill>
                <a:latin typeface="Croogla 4F" pitchFamily="2" charset="0"/>
                <a:ea typeface="Croogla 4F" pitchFamily="2" charset="0"/>
              </a:defRPr>
            </a:lvl1pPr>
          </a:lstStyle>
          <a:p>
            <a:r>
              <a:rPr lang="en-US"/>
              <a:t>Click to edit Master title style</a:t>
            </a:r>
          </a:p>
        </p:txBody>
      </p:sp>
      <p:sp>
        <p:nvSpPr>
          <p:cNvPr id="3" name="Text Placeholder 2"/>
          <p:cNvSpPr>
            <a:spLocks noGrp="1"/>
          </p:cNvSpPr>
          <p:nvPr>
            <p:ph type="body" idx="1"/>
          </p:nvPr>
        </p:nvSpPr>
        <p:spPr>
          <a:xfrm>
            <a:off x="1136700" y="6377051"/>
            <a:ext cx="15773400" cy="2250281"/>
          </a:xfrm>
        </p:spPr>
        <p:txBody>
          <a:bodyPr/>
          <a:lstStyle>
            <a:lvl1pPr marL="0" indent="0" algn="ctr">
              <a:buNone/>
              <a:defRPr sz="3600">
                <a:solidFill>
                  <a:schemeClr val="bg1"/>
                </a:solidFill>
                <a:latin typeface="Univers" panose="020B0503020202020204" pitchFamily="34" charset="0"/>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pic>
        <p:nvPicPr>
          <p:cNvPr id="9" name="Picture 8" descr="A black background with white text and white text&#10;&#10;Description automatically generated">
            <a:extLst>
              <a:ext uri="{FF2B5EF4-FFF2-40B4-BE49-F238E27FC236}">
                <a16:creationId xmlns:a16="http://schemas.microsoft.com/office/drawing/2014/main" id="{35ACDD65-1A35-651D-968D-5C41327FBC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pic>
        <p:nvPicPr>
          <p:cNvPr id="4" name="Picture 3" descr="A white grid with black letters&#10;&#10;Description automatically generated">
            <a:extLst>
              <a:ext uri="{FF2B5EF4-FFF2-40B4-BE49-F238E27FC236}">
                <a16:creationId xmlns:a16="http://schemas.microsoft.com/office/drawing/2014/main" id="{1BB33F1B-287B-E3CA-E88B-D5D42B2D1F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16157" y="9081963"/>
            <a:ext cx="750405" cy="750405"/>
          </a:xfrm>
          <a:prstGeom prst="rect">
            <a:avLst/>
          </a:prstGeom>
        </p:spPr>
      </p:pic>
    </p:spTree>
    <p:extLst>
      <p:ext uri="{BB962C8B-B14F-4D97-AF65-F5344CB8AC3E}">
        <p14:creationId xmlns:p14="http://schemas.microsoft.com/office/powerpoint/2010/main" val="23904911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1580706"/>
            <a:ext cx="13306113" cy="955326"/>
          </a:xfrm>
        </p:spPr>
        <p:txBody>
          <a:bodyPr/>
          <a:lstStyle>
            <a:lvl1pPr>
              <a:defRPr>
                <a:latin typeface="Univers" panose="020B0503020202020204" pitchFamily="34" charset="0"/>
                <a:ea typeface="Univers" panose="020B0503020202020204" pitchFamily="34" charset="0"/>
              </a:defRPr>
            </a:lvl1pPr>
          </a:lstStyle>
          <a:p>
            <a:r>
              <a:rPr lang="en-US"/>
              <a:t>Click to edit Master title style</a:t>
            </a:r>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atin typeface="Univers" panose="020B0503020202020204"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p:cNvSpPr>
            <a:spLocks noGrp="1"/>
          </p:cNvSpPr>
          <p:nvPr>
            <p:ph sz="half" idx="2"/>
          </p:nvPr>
        </p:nvSpPr>
        <p:spPr>
          <a:xfrm>
            <a:off x="1259683" y="3757613"/>
            <a:ext cx="7736681" cy="5526882"/>
          </a:xfrm>
        </p:spPr>
        <p:txBody>
          <a:bodyPr/>
          <a:lstStyle>
            <a:lvl1pPr>
              <a:defRPr>
                <a:latin typeface="Univers" panose="020B0503020202020204" pitchFamily="34" charset="0"/>
              </a:defRPr>
            </a:lvl1pPr>
            <a:lvl2pPr>
              <a:defRPr>
                <a:latin typeface="Univers" panose="020B0503020202020204" pitchFamily="34" charset="0"/>
              </a:defRPr>
            </a:lvl2pPr>
            <a:lvl3pPr>
              <a:defRPr>
                <a:latin typeface="Univers" panose="020B0503020202020204" pitchFamily="34" charset="0"/>
              </a:defRPr>
            </a:lvl3pPr>
            <a:lvl4pPr>
              <a:defRPr>
                <a:latin typeface="Univers" panose="020B0503020202020204" pitchFamily="34" charset="0"/>
              </a:defRPr>
            </a:lvl4pPr>
            <a:lvl5pPr>
              <a:defRPr>
                <a:latin typeface="Univers" panose="020B0503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atin typeface="Univers" panose="020B0503020202020204"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p:cNvSpPr>
            <a:spLocks noGrp="1"/>
          </p:cNvSpPr>
          <p:nvPr>
            <p:ph sz="quarter" idx="4"/>
          </p:nvPr>
        </p:nvSpPr>
        <p:spPr>
          <a:xfrm>
            <a:off x="9258300" y="3757613"/>
            <a:ext cx="7774782" cy="5526882"/>
          </a:xfrm>
        </p:spPr>
        <p:txBody>
          <a:bodyPr/>
          <a:lstStyle>
            <a:lvl1pPr>
              <a:defRPr>
                <a:latin typeface="Univers" panose="020B0503020202020204" pitchFamily="34" charset="0"/>
              </a:defRPr>
            </a:lvl1pPr>
            <a:lvl2pPr>
              <a:defRPr>
                <a:latin typeface="Univers" panose="020B0503020202020204" pitchFamily="34" charset="0"/>
              </a:defRPr>
            </a:lvl2pPr>
            <a:lvl3pPr>
              <a:defRPr>
                <a:latin typeface="Univers" panose="020B0503020202020204" pitchFamily="34" charset="0"/>
              </a:defRPr>
            </a:lvl3pPr>
            <a:lvl4pPr>
              <a:defRPr>
                <a:latin typeface="Univers" panose="020B0503020202020204" pitchFamily="34" charset="0"/>
              </a:defRPr>
            </a:lvl4pPr>
            <a:lvl5pPr>
              <a:defRPr>
                <a:latin typeface="Univers" panose="020B0503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257300" y="9534526"/>
            <a:ext cx="4114800" cy="547688"/>
          </a:xfrm>
          <a:prstGeom prst="rect">
            <a:avLst/>
          </a:prstGeom>
        </p:spPr>
        <p:txBody>
          <a:bodyPr/>
          <a:lstStyle/>
          <a:p>
            <a:fld id="{846CE7D5-CF57-46EF-B807-FDD0502418D4}" type="datetimeFigureOut">
              <a:rPr lang="en-US" smtClean="0"/>
              <a:t>4/16/2024</a:t>
            </a:fld>
            <a:endParaRPr lang="en-US"/>
          </a:p>
        </p:txBody>
      </p:sp>
      <p:sp>
        <p:nvSpPr>
          <p:cNvPr id="8" name="Footer Placeholder 7"/>
          <p:cNvSpPr>
            <a:spLocks noGrp="1"/>
          </p:cNvSpPr>
          <p:nvPr>
            <p:ph type="ftr" sz="quarter" idx="11"/>
          </p:nvPr>
        </p:nvSpPr>
        <p:spPr>
          <a:xfrm>
            <a:off x="6057900" y="9534526"/>
            <a:ext cx="6172200" cy="547688"/>
          </a:xfrm>
          <a:prstGeom prst="rect">
            <a:avLst/>
          </a:prstGeom>
        </p:spPr>
        <p:txBody>
          <a:bodyPr/>
          <a:lstStyle/>
          <a:p>
            <a:endParaRPr lang="en-US"/>
          </a:p>
        </p:txBody>
      </p:sp>
      <p:sp>
        <p:nvSpPr>
          <p:cNvPr id="9" name="Slide Number Placeholder 8"/>
          <p:cNvSpPr>
            <a:spLocks noGrp="1"/>
          </p:cNvSpPr>
          <p:nvPr>
            <p:ph type="sldNum" sz="quarter" idx="12"/>
          </p:nvPr>
        </p:nvSpPr>
        <p:spPr>
          <a:xfrm>
            <a:off x="12915900" y="9534526"/>
            <a:ext cx="4114800" cy="547688"/>
          </a:xfrm>
          <a:prstGeom prst="rect">
            <a:avLst/>
          </a:prstGeom>
        </p:spPr>
        <p:txBody>
          <a:bodyPr/>
          <a:lstStyle/>
          <a:p>
            <a:fld id="{330EA680-D336-4FF7-8B7A-9848BB0A1C32}" type="slidenum">
              <a:rPr lang="en-US" smtClean="0"/>
              <a:t>‹#›</a:t>
            </a:fld>
            <a:endParaRPr lang="en-US"/>
          </a:p>
        </p:txBody>
      </p:sp>
      <p:sp>
        <p:nvSpPr>
          <p:cNvPr id="10" name="Parallelogram 8">
            <a:extLst>
              <a:ext uri="{FF2B5EF4-FFF2-40B4-BE49-F238E27FC236}">
                <a16:creationId xmlns:a16="http://schemas.microsoft.com/office/drawing/2014/main" id="{B35AC49D-11DC-1873-CEAC-4D81D2FD6FDA}"/>
              </a:ext>
            </a:extLst>
          </p:cNvPr>
          <p:cNvSpPr/>
          <p:nvPr userDrawn="1"/>
        </p:nvSpPr>
        <p:spPr>
          <a:xfrm>
            <a:off x="2" y="233656"/>
            <a:ext cx="13803438"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B7E3E4"/>
          </a:solidFill>
          <a:ln>
            <a:solidFill>
              <a:srgbClr val="B7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1" name="Parallelogram 8">
            <a:extLst>
              <a:ext uri="{FF2B5EF4-FFF2-40B4-BE49-F238E27FC236}">
                <a16:creationId xmlns:a16="http://schemas.microsoft.com/office/drawing/2014/main" id="{49D3D048-A59D-7CCF-C7DA-69E23148FE2A}"/>
              </a:ext>
            </a:extLst>
          </p:cNvPr>
          <p:cNvSpPr/>
          <p:nvPr userDrawn="1"/>
        </p:nvSpPr>
        <p:spPr>
          <a:xfrm>
            <a:off x="1891" y="1"/>
            <a:ext cx="13535204"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12" name="Picture 11" descr="A black background with white text and white text&#10;&#10;Description automatically generated">
            <a:extLst>
              <a:ext uri="{FF2B5EF4-FFF2-40B4-BE49-F238E27FC236}">
                <a16:creationId xmlns:a16="http://schemas.microsoft.com/office/drawing/2014/main" id="{7DA58E7B-B637-0C76-B27A-EE7A4BAE1E5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sp>
        <p:nvSpPr>
          <p:cNvPr id="13" name="Parallelogram 9">
            <a:extLst>
              <a:ext uri="{FF2B5EF4-FFF2-40B4-BE49-F238E27FC236}">
                <a16:creationId xmlns:a16="http://schemas.microsoft.com/office/drawing/2014/main" id="{BA08A163-E2AD-709A-8906-BE7FB26CF3EF}"/>
              </a:ext>
            </a:extLst>
          </p:cNvPr>
          <p:cNvSpPr/>
          <p:nvPr userDrawn="1"/>
        </p:nvSpPr>
        <p:spPr>
          <a:xfrm>
            <a:off x="14193078" y="9166301"/>
            <a:ext cx="4114800" cy="1128113"/>
          </a:xfrm>
          <a:custGeom>
            <a:avLst/>
            <a:gdLst>
              <a:gd name="connsiteX0" fmla="*/ 0 w 6231834"/>
              <a:gd name="connsiteY0" fmla="*/ 675861 h 675861"/>
              <a:gd name="connsiteX1" fmla="*/ 168965 w 6231834"/>
              <a:gd name="connsiteY1" fmla="*/ 0 h 675861"/>
              <a:gd name="connsiteX2" fmla="*/ 6231834 w 6231834"/>
              <a:gd name="connsiteY2" fmla="*/ 0 h 675861"/>
              <a:gd name="connsiteX3" fmla="*/ 6062869 w 6231834"/>
              <a:gd name="connsiteY3" fmla="*/ 675861 h 675861"/>
              <a:gd name="connsiteX4" fmla="*/ 0 w 6231834"/>
              <a:gd name="connsiteY4" fmla="*/ 675861 h 675861"/>
              <a:gd name="connsiteX0" fmla="*/ 0 w 6231834"/>
              <a:gd name="connsiteY0" fmla="*/ 675861 h 680803"/>
              <a:gd name="connsiteX1" fmla="*/ 168965 w 6231834"/>
              <a:gd name="connsiteY1" fmla="*/ 0 h 680803"/>
              <a:gd name="connsiteX2" fmla="*/ 6231834 w 6231834"/>
              <a:gd name="connsiteY2" fmla="*/ 0 h 680803"/>
              <a:gd name="connsiteX3" fmla="*/ 2701831 w 6231834"/>
              <a:gd name="connsiteY3" fmla="*/ 680803 h 680803"/>
              <a:gd name="connsiteX4" fmla="*/ 0 w 6231834"/>
              <a:gd name="connsiteY4" fmla="*/ 675861 h 680803"/>
              <a:gd name="connsiteX0" fmla="*/ 0 w 2727458"/>
              <a:gd name="connsiteY0" fmla="*/ 675861 h 680803"/>
              <a:gd name="connsiteX1" fmla="*/ 168965 w 2727458"/>
              <a:gd name="connsiteY1" fmla="*/ 0 h 680803"/>
              <a:gd name="connsiteX2" fmla="*/ 2727458 w 2727458"/>
              <a:gd name="connsiteY2" fmla="*/ 4942 h 680803"/>
              <a:gd name="connsiteX3" fmla="*/ 2701831 w 2727458"/>
              <a:gd name="connsiteY3" fmla="*/ 680803 h 680803"/>
              <a:gd name="connsiteX4" fmla="*/ 0 w 2727458"/>
              <a:gd name="connsiteY4" fmla="*/ 675861 h 680803"/>
              <a:gd name="connsiteX0" fmla="*/ 0 w 2731488"/>
              <a:gd name="connsiteY0" fmla="*/ 675861 h 680803"/>
              <a:gd name="connsiteX1" fmla="*/ 168965 w 2731488"/>
              <a:gd name="connsiteY1" fmla="*/ 0 h 680803"/>
              <a:gd name="connsiteX2" fmla="*/ 2727458 w 2731488"/>
              <a:gd name="connsiteY2" fmla="*/ 4942 h 680803"/>
              <a:gd name="connsiteX3" fmla="*/ 2731488 w 2731488"/>
              <a:gd name="connsiteY3" fmla="*/ 680803 h 680803"/>
              <a:gd name="connsiteX4" fmla="*/ 0 w 2731488"/>
              <a:gd name="connsiteY4" fmla="*/ 675861 h 68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488" h="680803">
                <a:moveTo>
                  <a:pt x="0" y="675861"/>
                </a:moveTo>
                <a:lnTo>
                  <a:pt x="168965" y="0"/>
                </a:lnTo>
                <a:lnTo>
                  <a:pt x="2727458" y="4942"/>
                </a:lnTo>
                <a:cubicBezTo>
                  <a:pt x="2728801" y="230229"/>
                  <a:pt x="2730145" y="455516"/>
                  <a:pt x="2731488" y="680803"/>
                </a:cubicBezTo>
                <a:lnTo>
                  <a:pt x="0" y="675861"/>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14" name="Picture 13" descr="A white grid with black letters&#10;&#10;Description automatically generated">
            <a:extLst>
              <a:ext uri="{FF2B5EF4-FFF2-40B4-BE49-F238E27FC236}">
                <a16:creationId xmlns:a16="http://schemas.microsoft.com/office/drawing/2014/main" id="{5B22654E-2021-96A6-43AB-BCAE816F48E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15027979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7300" y="1610402"/>
            <a:ext cx="15773400" cy="1988345"/>
          </a:xfrm>
        </p:spPr>
        <p:txBody>
          <a:bodyPr/>
          <a:lstStyle>
            <a:lvl1pPr>
              <a:defRPr>
                <a:latin typeface="Croogla 4F" pitchFamily="2" charset="0"/>
                <a:ea typeface="Croogla 4F" pitchFamily="2" charset="0"/>
              </a:defRPr>
            </a:lvl1pPr>
          </a:lstStyle>
          <a:p>
            <a:r>
              <a:rPr lang="en-US"/>
              <a:t>Click to edit Master title style</a:t>
            </a:r>
          </a:p>
        </p:txBody>
      </p:sp>
      <p:sp>
        <p:nvSpPr>
          <p:cNvPr id="6" name="Parallelogram 8">
            <a:extLst>
              <a:ext uri="{FF2B5EF4-FFF2-40B4-BE49-F238E27FC236}">
                <a16:creationId xmlns:a16="http://schemas.microsoft.com/office/drawing/2014/main" id="{B2C57CEE-6302-FC2F-5963-D3875D85C0C1}"/>
              </a:ext>
            </a:extLst>
          </p:cNvPr>
          <p:cNvSpPr/>
          <p:nvPr userDrawn="1"/>
        </p:nvSpPr>
        <p:spPr>
          <a:xfrm>
            <a:off x="2" y="233656"/>
            <a:ext cx="13803438"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B7E3E4"/>
          </a:solidFill>
          <a:ln>
            <a:solidFill>
              <a:srgbClr val="B7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7" name="Parallelogram 8">
            <a:extLst>
              <a:ext uri="{FF2B5EF4-FFF2-40B4-BE49-F238E27FC236}">
                <a16:creationId xmlns:a16="http://schemas.microsoft.com/office/drawing/2014/main" id="{B4437804-3280-EF58-2EC1-0EA3025EA19A}"/>
              </a:ext>
            </a:extLst>
          </p:cNvPr>
          <p:cNvSpPr/>
          <p:nvPr userDrawn="1"/>
        </p:nvSpPr>
        <p:spPr>
          <a:xfrm>
            <a:off x="1891" y="1"/>
            <a:ext cx="13535204"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8" name="Picture 7" descr="A black background with white text and white text&#10;&#10;Description automatically generated">
            <a:extLst>
              <a:ext uri="{FF2B5EF4-FFF2-40B4-BE49-F238E27FC236}">
                <a16:creationId xmlns:a16="http://schemas.microsoft.com/office/drawing/2014/main" id="{985A0EC7-12D8-2440-D339-A975481F26C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sp>
        <p:nvSpPr>
          <p:cNvPr id="9" name="Parallelogram 9">
            <a:extLst>
              <a:ext uri="{FF2B5EF4-FFF2-40B4-BE49-F238E27FC236}">
                <a16:creationId xmlns:a16="http://schemas.microsoft.com/office/drawing/2014/main" id="{CCE8B3BB-FDEA-0FF0-7DED-F3931FA645E8}"/>
              </a:ext>
            </a:extLst>
          </p:cNvPr>
          <p:cNvSpPr/>
          <p:nvPr userDrawn="1"/>
        </p:nvSpPr>
        <p:spPr>
          <a:xfrm>
            <a:off x="14193078" y="9166301"/>
            <a:ext cx="4114800" cy="1128113"/>
          </a:xfrm>
          <a:custGeom>
            <a:avLst/>
            <a:gdLst>
              <a:gd name="connsiteX0" fmla="*/ 0 w 6231834"/>
              <a:gd name="connsiteY0" fmla="*/ 675861 h 675861"/>
              <a:gd name="connsiteX1" fmla="*/ 168965 w 6231834"/>
              <a:gd name="connsiteY1" fmla="*/ 0 h 675861"/>
              <a:gd name="connsiteX2" fmla="*/ 6231834 w 6231834"/>
              <a:gd name="connsiteY2" fmla="*/ 0 h 675861"/>
              <a:gd name="connsiteX3" fmla="*/ 6062869 w 6231834"/>
              <a:gd name="connsiteY3" fmla="*/ 675861 h 675861"/>
              <a:gd name="connsiteX4" fmla="*/ 0 w 6231834"/>
              <a:gd name="connsiteY4" fmla="*/ 675861 h 675861"/>
              <a:gd name="connsiteX0" fmla="*/ 0 w 6231834"/>
              <a:gd name="connsiteY0" fmla="*/ 675861 h 680803"/>
              <a:gd name="connsiteX1" fmla="*/ 168965 w 6231834"/>
              <a:gd name="connsiteY1" fmla="*/ 0 h 680803"/>
              <a:gd name="connsiteX2" fmla="*/ 6231834 w 6231834"/>
              <a:gd name="connsiteY2" fmla="*/ 0 h 680803"/>
              <a:gd name="connsiteX3" fmla="*/ 2701831 w 6231834"/>
              <a:gd name="connsiteY3" fmla="*/ 680803 h 680803"/>
              <a:gd name="connsiteX4" fmla="*/ 0 w 6231834"/>
              <a:gd name="connsiteY4" fmla="*/ 675861 h 680803"/>
              <a:gd name="connsiteX0" fmla="*/ 0 w 2727458"/>
              <a:gd name="connsiteY0" fmla="*/ 675861 h 680803"/>
              <a:gd name="connsiteX1" fmla="*/ 168965 w 2727458"/>
              <a:gd name="connsiteY1" fmla="*/ 0 h 680803"/>
              <a:gd name="connsiteX2" fmla="*/ 2727458 w 2727458"/>
              <a:gd name="connsiteY2" fmla="*/ 4942 h 680803"/>
              <a:gd name="connsiteX3" fmla="*/ 2701831 w 2727458"/>
              <a:gd name="connsiteY3" fmla="*/ 680803 h 680803"/>
              <a:gd name="connsiteX4" fmla="*/ 0 w 2727458"/>
              <a:gd name="connsiteY4" fmla="*/ 675861 h 680803"/>
              <a:gd name="connsiteX0" fmla="*/ 0 w 2731488"/>
              <a:gd name="connsiteY0" fmla="*/ 675861 h 680803"/>
              <a:gd name="connsiteX1" fmla="*/ 168965 w 2731488"/>
              <a:gd name="connsiteY1" fmla="*/ 0 h 680803"/>
              <a:gd name="connsiteX2" fmla="*/ 2727458 w 2731488"/>
              <a:gd name="connsiteY2" fmla="*/ 4942 h 680803"/>
              <a:gd name="connsiteX3" fmla="*/ 2731488 w 2731488"/>
              <a:gd name="connsiteY3" fmla="*/ 680803 h 680803"/>
              <a:gd name="connsiteX4" fmla="*/ 0 w 2731488"/>
              <a:gd name="connsiteY4" fmla="*/ 675861 h 68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488" h="680803">
                <a:moveTo>
                  <a:pt x="0" y="675861"/>
                </a:moveTo>
                <a:lnTo>
                  <a:pt x="168965" y="0"/>
                </a:lnTo>
                <a:lnTo>
                  <a:pt x="2727458" y="4942"/>
                </a:lnTo>
                <a:cubicBezTo>
                  <a:pt x="2728801" y="230229"/>
                  <a:pt x="2730145" y="455516"/>
                  <a:pt x="2731488" y="680803"/>
                </a:cubicBezTo>
                <a:lnTo>
                  <a:pt x="0" y="675861"/>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10" name="Picture 9" descr="A white grid with black letters&#10;&#10;Description automatically generated">
            <a:extLst>
              <a:ext uri="{FF2B5EF4-FFF2-40B4-BE49-F238E27FC236}">
                <a16:creationId xmlns:a16="http://schemas.microsoft.com/office/drawing/2014/main" id="{47F66CD2-E2DB-0EDE-25E3-F76C0FA6EA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1418570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Parallelogram 8">
            <a:extLst>
              <a:ext uri="{FF2B5EF4-FFF2-40B4-BE49-F238E27FC236}">
                <a16:creationId xmlns:a16="http://schemas.microsoft.com/office/drawing/2014/main" id="{555B904C-51B5-DED0-3D59-F7DFE86D672C}"/>
              </a:ext>
            </a:extLst>
          </p:cNvPr>
          <p:cNvSpPr/>
          <p:nvPr userDrawn="1"/>
        </p:nvSpPr>
        <p:spPr>
          <a:xfrm>
            <a:off x="2" y="233656"/>
            <a:ext cx="13803438"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B7E3E4"/>
          </a:solidFill>
          <a:ln>
            <a:solidFill>
              <a:srgbClr val="B7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6" name="Parallelogram 8">
            <a:extLst>
              <a:ext uri="{FF2B5EF4-FFF2-40B4-BE49-F238E27FC236}">
                <a16:creationId xmlns:a16="http://schemas.microsoft.com/office/drawing/2014/main" id="{459B9CA5-E0CA-1D85-2410-4272E0746A66}"/>
              </a:ext>
            </a:extLst>
          </p:cNvPr>
          <p:cNvSpPr/>
          <p:nvPr userDrawn="1"/>
        </p:nvSpPr>
        <p:spPr>
          <a:xfrm>
            <a:off x="1891" y="1"/>
            <a:ext cx="13535204" cy="1177787"/>
          </a:xfrm>
          <a:custGeom>
            <a:avLst/>
            <a:gdLst>
              <a:gd name="connsiteX0" fmla="*/ 0 w 9273208"/>
              <a:gd name="connsiteY0" fmla="*/ 785191 h 785191"/>
              <a:gd name="connsiteX1" fmla="*/ 196298 w 9273208"/>
              <a:gd name="connsiteY1" fmla="*/ 0 h 785191"/>
              <a:gd name="connsiteX2" fmla="*/ 9273208 w 9273208"/>
              <a:gd name="connsiteY2" fmla="*/ 0 h 785191"/>
              <a:gd name="connsiteX3" fmla="*/ 9076910 w 9273208"/>
              <a:gd name="connsiteY3" fmla="*/ 785191 h 785191"/>
              <a:gd name="connsiteX4" fmla="*/ 0 w 9273208"/>
              <a:gd name="connsiteY4" fmla="*/ 785191 h 785191"/>
              <a:gd name="connsiteX0" fmla="*/ 62119 w 9076910"/>
              <a:gd name="connsiteY0" fmla="*/ 775252 h 785191"/>
              <a:gd name="connsiteX1" fmla="*/ 0 w 9076910"/>
              <a:gd name="connsiteY1" fmla="*/ 0 h 785191"/>
              <a:gd name="connsiteX2" fmla="*/ 9076910 w 9076910"/>
              <a:gd name="connsiteY2" fmla="*/ 0 h 785191"/>
              <a:gd name="connsiteX3" fmla="*/ 8880612 w 9076910"/>
              <a:gd name="connsiteY3" fmla="*/ 785191 h 785191"/>
              <a:gd name="connsiteX4" fmla="*/ 62119 w 9076910"/>
              <a:gd name="connsiteY4" fmla="*/ 775252 h 785191"/>
              <a:gd name="connsiteX0" fmla="*/ 0 w 9014791"/>
              <a:gd name="connsiteY0" fmla="*/ 775252 h 785191"/>
              <a:gd name="connsiteX1" fmla="*/ 21907 w 9014791"/>
              <a:gd name="connsiteY1" fmla="*/ 49427 h 785191"/>
              <a:gd name="connsiteX2" fmla="*/ 9014791 w 9014791"/>
              <a:gd name="connsiteY2" fmla="*/ 0 h 785191"/>
              <a:gd name="connsiteX3" fmla="*/ 8818493 w 9014791"/>
              <a:gd name="connsiteY3" fmla="*/ 785191 h 785191"/>
              <a:gd name="connsiteX4" fmla="*/ 0 w 9014791"/>
              <a:gd name="connsiteY4" fmla="*/ 775252 h 785191"/>
              <a:gd name="connsiteX0" fmla="*/ 7750 w 9022541"/>
              <a:gd name="connsiteY0" fmla="*/ 775252 h 785191"/>
              <a:gd name="connsiteX1" fmla="*/ 0 w 9022541"/>
              <a:gd name="connsiteY1" fmla="*/ 4942 h 785191"/>
              <a:gd name="connsiteX2" fmla="*/ 9022541 w 9022541"/>
              <a:gd name="connsiteY2" fmla="*/ 0 h 785191"/>
              <a:gd name="connsiteX3" fmla="*/ 8826243 w 9022541"/>
              <a:gd name="connsiteY3" fmla="*/ 785191 h 785191"/>
              <a:gd name="connsiteX4" fmla="*/ 7750 w 9022541"/>
              <a:gd name="connsiteY4" fmla="*/ 775252 h 785191"/>
              <a:gd name="connsiteX0" fmla="*/ 8201 w 9022992"/>
              <a:gd name="connsiteY0" fmla="*/ 775252 h 785191"/>
              <a:gd name="connsiteX1" fmla="*/ 451 w 9022992"/>
              <a:gd name="connsiteY1" fmla="*/ 4942 h 785191"/>
              <a:gd name="connsiteX2" fmla="*/ 9022992 w 9022992"/>
              <a:gd name="connsiteY2" fmla="*/ 0 h 785191"/>
              <a:gd name="connsiteX3" fmla="*/ 8826694 w 9022992"/>
              <a:gd name="connsiteY3" fmla="*/ 785191 h 785191"/>
              <a:gd name="connsiteX4" fmla="*/ 8201 w 9022992"/>
              <a:gd name="connsiteY4" fmla="*/ 775252 h 785191"/>
              <a:gd name="connsiteX0" fmla="*/ 3735 w 9023469"/>
              <a:gd name="connsiteY0" fmla="*/ 775252 h 785191"/>
              <a:gd name="connsiteX1" fmla="*/ 928 w 9023469"/>
              <a:gd name="connsiteY1" fmla="*/ 4942 h 785191"/>
              <a:gd name="connsiteX2" fmla="*/ 9023469 w 9023469"/>
              <a:gd name="connsiteY2" fmla="*/ 0 h 785191"/>
              <a:gd name="connsiteX3" fmla="*/ 8827171 w 9023469"/>
              <a:gd name="connsiteY3" fmla="*/ 785191 h 785191"/>
              <a:gd name="connsiteX4" fmla="*/ 3735 w 9023469"/>
              <a:gd name="connsiteY4" fmla="*/ 775252 h 78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3469" h="785191">
                <a:moveTo>
                  <a:pt x="3735" y="775252"/>
                </a:moveTo>
                <a:cubicBezTo>
                  <a:pt x="1152" y="518482"/>
                  <a:pt x="-1432" y="409993"/>
                  <a:pt x="928" y="4942"/>
                </a:cubicBezTo>
                <a:lnTo>
                  <a:pt x="9023469" y="0"/>
                </a:lnTo>
                <a:lnTo>
                  <a:pt x="8827171" y="785191"/>
                </a:lnTo>
                <a:lnTo>
                  <a:pt x="3735" y="775252"/>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7" name="Picture 6" descr="A black background with white text and white text&#10;&#10;Description automatically generated">
            <a:extLst>
              <a:ext uri="{FF2B5EF4-FFF2-40B4-BE49-F238E27FC236}">
                <a16:creationId xmlns:a16="http://schemas.microsoft.com/office/drawing/2014/main" id="{8CC9B297-BB21-2CEA-8938-D48D1E5E2A0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6365" b="43306"/>
          <a:stretch/>
        </p:blipFill>
        <p:spPr>
          <a:xfrm>
            <a:off x="268235" y="114198"/>
            <a:ext cx="4035531" cy="820392"/>
          </a:xfrm>
          <a:prstGeom prst="rect">
            <a:avLst/>
          </a:prstGeom>
        </p:spPr>
      </p:pic>
      <p:sp>
        <p:nvSpPr>
          <p:cNvPr id="8" name="Parallelogram 9">
            <a:extLst>
              <a:ext uri="{FF2B5EF4-FFF2-40B4-BE49-F238E27FC236}">
                <a16:creationId xmlns:a16="http://schemas.microsoft.com/office/drawing/2014/main" id="{FD84D3FC-5B24-7033-9C12-75801D1DCFF4}"/>
              </a:ext>
            </a:extLst>
          </p:cNvPr>
          <p:cNvSpPr/>
          <p:nvPr userDrawn="1"/>
        </p:nvSpPr>
        <p:spPr>
          <a:xfrm>
            <a:off x="14193078" y="9166301"/>
            <a:ext cx="4114800" cy="1128113"/>
          </a:xfrm>
          <a:custGeom>
            <a:avLst/>
            <a:gdLst>
              <a:gd name="connsiteX0" fmla="*/ 0 w 6231834"/>
              <a:gd name="connsiteY0" fmla="*/ 675861 h 675861"/>
              <a:gd name="connsiteX1" fmla="*/ 168965 w 6231834"/>
              <a:gd name="connsiteY1" fmla="*/ 0 h 675861"/>
              <a:gd name="connsiteX2" fmla="*/ 6231834 w 6231834"/>
              <a:gd name="connsiteY2" fmla="*/ 0 h 675861"/>
              <a:gd name="connsiteX3" fmla="*/ 6062869 w 6231834"/>
              <a:gd name="connsiteY3" fmla="*/ 675861 h 675861"/>
              <a:gd name="connsiteX4" fmla="*/ 0 w 6231834"/>
              <a:gd name="connsiteY4" fmla="*/ 675861 h 675861"/>
              <a:gd name="connsiteX0" fmla="*/ 0 w 6231834"/>
              <a:gd name="connsiteY0" fmla="*/ 675861 h 680803"/>
              <a:gd name="connsiteX1" fmla="*/ 168965 w 6231834"/>
              <a:gd name="connsiteY1" fmla="*/ 0 h 680803"/>
              <a:gd name="connsiteX2" fmla="*/ 6231834 w 6231834"/>
              <a:gd name="connsiteY2" fmla="*/ 0 h 680803"/>
              <a:gd name="connsiteX3" fmla="*/ 2701831 w 6231834"/>
              <a:gd name="connsiteY3" fmla="*/ 680803 h 680803"/>
              <a:gd name="connsiteX4" fmla="*/ 0 w 6231834"/>
              <a:gd name="connsiteY4" fmla="*/ 675861 h 680803"/>
              <a:gd name="connsiteX0" fmla="*/ 0 w 2727458"/>
              <a:gd name="connsiteY0" fmla="*/ 675861 h 680803"/>
              <a:gd name="connsiteX1" fmla="*/ 168965 w 2727458"/>
              <a:gd name="connsiteY1" fmla="*/ 0 h 680803"/>
              <a:gd name="connsiteX2" fmla="*/ 2727458 w 2727458"/>
              <a:gd name="connsiteY2" fmla="*/ 4942 h 680803"/>
              <a:gd name="connsiteX3" fmla="*/ 2701831 w 2727458"/>
              <a:gd name="connsiteY3" fmla="*/ 680803 h 680803"/>
              <a:gd name="connsiteX4" fmla="*/ 0 w 2727458"/>
              <a:gd name="connsiteY4" fmla="*/ 675861 h 680803"/>
              <a:gd name="connsiteX0" fmla="*/ 0 w 2731488"/>
              <a:gd name="connsiteY0" fmla="*/ 675861 h 680803"/>
              <a:gd name="connsiteX1" fmla="*/ 168965 w 2731488"/>
              <a:gd name="connsiteY1" fmla="*/ 0 h 680803"/>
              <a:gd name="connsiteX2" fmla="*/ 2727458 w 2731488"/>
              <a:gd name="connsiteY2" fmla="*/ 4942 h 680803"/>
              <a:gd name="connsiteX3" fmla="*/ 2731488 w 2731488"/>
              <a:gd name="connsiteY3" fmla="*/ 680803 h 680803"/>
              <a:gd name="connsiteX4" fmla="*/ 0 w 2731488"/>
              <a:gd name="connsiteY4" fmla="*/ 675861 h 680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488" h="680803">
                <a:moveTo>
                  <a:pt x="0" y="675861"/>
                </a:moveTo>
                <a:lnTo>
                  <a:pt x="168965" y="0"/>
                </a:lnTo>
                <a:lnTo>
                  <a:pt x="2727458" y="4942"/>
                </a:lnTo>
                <a:cubicBezTo>
                  <a:pt x="2728801" y="230229"/>
                  <a:pt x="2730145" y="455516"/>
                  <a:pt x="2731488" y="680803"/>
                </a:cubicBezTo>
                <a:lnTo>
                  <a:pt x="0" y="675861"/>
                </a:lnTo>
                <a:close/>
              </a:path>
            </a:pathLst>
          </a:custGeom>
          <a:solidFill>
            <a:srgbClr val="03A6A6"/>
          </a:solidFill>
          <a:ln>
            <a:solidFill>
              <a:srgbClr val="03A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700"/>
          </a:p>
        </p:txBody>
      </p:sp>
      <p:pic>
        <p:nvPicPr>
          <p:cNvPr id="9" name="Picture 8" descr="A white grid with black letters&#10;&#10;Description automatically generated">
            <a:extLst>
              <a:ext uri="{FF2B5EF4-FFF2-40B4-BE49-F238E27FC236}">
                <a16:creationId xmlns:a16="http://schemas.microsoft.com/office/drawing/2014/main" id="{D73AE478-389C-17B2-04C8-78F6105965D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2178911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2149120"/>
            <a:ext cx="15773400" cy="198834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257300" y="4875143"/>
            <a:ext cx="15773400" cy="43903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A white grid with black letters&#10;&#10;Description automatically generated">
            <a:extLst>
              <a:ext uri="{FF2B5EF4-FFF2-40B4-BE49-F238E27FC236}">
                <a16:creationId xmlns:a16="http://schemas.microsoft.com/office/drawing/2014/main" id="{F89864CB-88C8-5F6D-639B-AC57D4E9C25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6534898" y="9365261"/>
            <a:ext cx="750405" cy="750405"/>
          </a:xfrm>
          <a:prstGeom prst="rect">
            <a:avLst/>
          </a:prstGeom>
        </p:spPr>
      </p:pic>
    </p:spTree>
    <p:extLst>
      <p:ext uri="{BB962C8B-B14F-4D97-AF65-F5344CB8AC3E}">
        <p14:creationId xmlns:p14="http://schemas.microsoft.com/office/powerpoint/2010/main" val="2160271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1371600" rtl="0" eaLnBrk="1" latinLnBrk="0" hangingPunct="1">
        <a:lnSpc>
          <a:spcPct val="90000"/>
        </a:lnSpc>
        <a:spcBef>
          <a:spcPct val="0"/>
        </a:spcBef>
        <a:buNone/>
        <a:defRPr sz="6600" kern="1200">
          <a:solidFill>
            <a:schemeClr val="tx1"/>
          </a:solidFill>
          <a:latin typeface="Croogla 4F" pitchFamily="2" charset="0"/>
          <a:ea typeface="Croogla 4F" pitchFamily="2" charset="0"/>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Univers" panose="020B0503020202020204" pitchFamily="34" charset="0"/>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Univers" panose="020B0503020202020204" pitchFamily="34" charset="0"/>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Univers" panose="020B0503020202020204" pitchFamily="34" charset="0"/>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Univers" panose="020B0503020202020204" pitchFamily="34" charset="0"/>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Univers" panose="020B0503020202020204" pitchFamily="34" charset="0"/>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0.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10.jpeg"/><Relationship Id="rId1" Type="http://schemas.openxmlformats.org/officeDocument/2006/relationships/slideLayout" Target="../slideLayouts/slideLayout13.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6458065" y="2778077"/>
            <a:ext cx="10801235" cy="4847211"/>
            <a:chOff x="0" y="123825"/>
            <a:chExt cx="14401647" cy="6462948"/>
          </a:xfrm>
        </p:grpSpPr>
        <p:sp>
          <p:nvSpPr>
            <p:cNvPr id="9" name="TextBox 9"/>
            <p:cNvSpPr txBox="1"/>
            <p:nvPr/>
          </p:nvSpPr>
          <p:spPr>
            <a:xfrm>
              <a:off x="0" y="123825"/>
              <a:ext cx="14401647" cy="5148675"/>
            </a:xfrm>
            <a:prstGeom prst="rect">
              <a:avLst/>
            </a:prstGeom>
          </p:spPr>
          <p:txBody>
            <a:bodyPr lIns="0" tIns="0" rIns="0" bIns="0" rtlCol="0" anchor="t">
              <a:spAutoFit/>
            </a:bodyPr>
            <a:lstStyle/>
            <a:p>
              <a:pPr>
                <a:lnSpc>
                  <a:spcPts val="15400"/>
                </a:lnSpc>
              </a:pPr>
              <a:r>
                <a:rPr lang="en-US" sz="12000" b="1" dirty="0">
                  <a:solidFill>
                    <a:srgbClr val="49403C"/>
                  </a:solidFill>
                  <a:latin typeface="Arial Black" panose="020B0604020202020204" pitchFamily="34" charset="0"/>
                  <a:cs typeface="Arial Black" panose="020B0604020202020204" pitchFamily="34" charset="0"/>
                </a:rPr>
                <a:t>IFLA </a:t>
              </a:r>
            </a:p>
            <a:p>
              <a:pPr>
                <a:lnSpc>
                  <a:spcPts val="15400"/>
                </a:lnSpc>
              </a:pPr>
              <a:r>
                <a:rPr lang="en-US" sz="12000" b="1" dirty="0">
                  <a:solidFill>
                    <a:srgbClr val="49403C"/>
                  </a:solidFill>
                  <a:latin typeface="Arial Black" panose="020B0604020202020204" pitchFamily="34" charset="0"/>
                  <a:cs typeface="Arial Black" panose="020B0604020202020204" pitchFamily="34" charset="0"/>
                </a:rPr>
                <a:t>Townhall</a:t>
              </a:r>
            </a:p>
          </p:txBody>
        </p:sp>
        <p:sp>
          <p:nvSpPr>
            <p:cNvPr id="10" name="TextBox 10"/>
            <p:cNvSpPr txBox="1"/>
            <p:nvPr/>
          </p:nvSpPr>
          <p:spPr>
            <a:xfrm>
              <a:off x="0" y="5888696"/>
              <a:ext cx="14187804" cy="698077"/>
            </a:xfrm>
            <a:prstGeom prst="rect">
              <a:avLst/>
            </a:prstGeom>
          </p:spPr>
          <p:txBody>
            <a:bodyPr lIns="0" tIns="0" rIns="0" bIns="0" rtlCol="0" anchor="t">
              <a:spAutoFit/>
            </a:bodyPr>
            <a:lstStyle/>
            <a:p>
              <a:pPr>
                <a:lnSpc>
                  <a:spcPts val="4480"/>
                </a:lnSpc>
              </a:pPr>
              <a:r>
                <a:rPr lang="en-US" sz="3200" spc="144" dirty="0">
                  <a:solidFill>
                    <a:srgbClr val="49403C"/>
                  </a:solidFill>
                  <a:latin typeface="Arial" panose="020B0604020202020204" pitchFamily="34" charset="0"/>
                  <a:cs typeface="Arial" panose="020B0604020202020204" pitchFamily="34" charset="0"/>
                </a:rPr>
                <a:t>April 2024</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68250" y="8317159"/>
            <a:ext cx="3240031" cy="883922"/>
          </a:xfrm>
          <a:prstGeom prst="rect">
            <a:avLst/>
          </a:prstGeom>
        </p:spPr>
      </p:pic>
      <p:sp>
        <p:nvSpPr>
          <p:cNvPr id="13" name="AutoShape 3">
            <a:extLst>
              <a:ext uri="{FF2B5EF4-FFF2-40B4-BE49-F238E27FC236}">
                <a16:creationId xmlns:a16="http://schemas.microsoft.com/office/drawing/2014/main" id="{35E66787-C5A7-64EE-0849-FA346A026985}"/>
              </a:ext>
            </a:extLst>
          </p:cNvPr>
          <p:cNvSpPr/>
          <p:nvPr/>
        </p:nvSpPr>
        <p:spPr>
          <a:xfrm>
            <a:off x="0" y="-1"/>
            <a:ext cx="2752722" cy="10287000"/>
          </a:xfrm>
          <a:prstGeom prst="rect">
            <a:avLst/>
          </a:prstGeom>
          <a:solidFill>
            <a:srgbClr val="4DA9B4"/>
          </a:solidFill>
        </p:spPr>
        <p:txBody>
          <a:bodyPr/>
          <a:lstStyle/>
          <a:p>
            <a:endParaRPr lang="en-NL"/>
          </a:p>
        </p:txBody>
      </p:sp>
      <p:grpSp>
        <p:nvGrpSpPr>
          <p:cNvPr id="15" name="Group 2">
            <a:extLst>
              <a:ext uri="{FF2B5EF4-FFF2-40B4-BE49-F238E27FC236}">
                <a16:creationId xmlns:a16="http://schemas.microsoft.com/office/drawing/2014/main" id="{9BE55FCB-E6D4-C527-5CE3-9A2B30F7031D}"/>
              </a:ext>
            </a:extLst>
          </p:cNvPr>
          <p:cNvGrpSpPr/>
          <p:nvPr/>
        </p:nvGrpSpPr>
        <p:grpSpPr>
          <a:xfrm rot="16200000">
            <a:off x="-1113342" y="3866063"/>
            <a:ext cx="10286999" cy="2554871"/>
            <a:chOff x="0" y="16212"/>
            <a:chExt cx="14540791" cy="3406494"/>
          </a:xfrm>
        </p:grpSpPr>
        <p:sp>
          <p:nvSpPr>
            <p:cNvPr id="16" name="AutoShape 3">
              <a:extLst>
                <a:ext uri="{FF2B5EF4-FFF2-40B4-BE49-F238E27FC236}">
                  <a16:creationId xmlns:a16="http://schemas.microsoft.com/office/drawing/2014/main" id="{A70634C7-880C-D97C-63F4-7B561A97A933}"/>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17" name="AutoShape 4">
              <a:extLst>
                <a:ext uri="{FF2B5EF4-FFF2-40B4-BE49-F238E27FC236}">
                  <a16:creationId xmlns:a16="http://schemas.microsoft.com/office/drawing/2014/main" id="{21557BB1-5C16-5B70-48C5-4DFEB4D49BFB}"/>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5">
              <a:extLst>
                <a:ext uri="{FF2B5EF4-FFF2-40B4-BE49-F238E27FC236}">
                  <a16:creationId xmlns:a16="http://schemas.microsoft.com/office/drawing/2014/main" id="{52FE1911-18AC-4EA1-671A-6C1731851DEE}"/>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696B8-A4B7-5B89-6AA4-E3896D75FF3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1138922-DDA2-72FB-C929-825CDA88BFBA}"/>
              </a:ext>
            </a:extLst>
          </p:cNvPr>
          <p:cNvSpPr txBox="1"/>
          <p:nvPr/>
        </p:nvSpPr>
        <p:spPr>
          <a:xfrm>
            <a:off x="14418527" y="1428729"/>
            <a:ext cx="3579542" cy="7340471"/>
          </a:xfrm>
          <a:prstGeom prst="rect">
            <a:avLst/>
          </a:prstGeom>
          <a:solidFill>
            <a:srgbClr val="B7E3E4"/>
          </a:solidFill>
        </p:spPr>
        <p:txBody>
          <a:bodyPr wrap="square" rtlCol="0">
            <a:spAutoFit/>
          </a:bodyPr>
          <a:lstStyle/>
          <a:p>
            <a:pPr defTabSz="1371600"/>
            <a:r>
              <a:rPr lang="en-US" sz="4800">
                <a:solidFill>
                  <a:srgbClr val="4EA72E">
                    <a:lumMod val="75000"/>
                  </a:srgbClr>
                </a:solidFill>
                <a:latin typeface="ADLaM Display" panose="020F0502020204030204" pitchFamily="2" charset="0"/>
                <a:ea typeface="ADLaM Display" panose="020F0502020204030204" pitchFamily="2" charset="0"/>
                <a:cs typeface="ADLaM Display" panose="020F0502020204030204" pitchFamily="2" charset="0"/>
              </a:rPr>
              <a:t>Open</a:t>
            </a:r>
          </a:p>
          <a:p>
            <a:pPr algn="r" defTabSz="1371600"/>
            <a:r>
              <a:rPr lang="en-US" sz="6000">
                <a:solidFill>
                  <a:srgbClr val="0070C0"/>
                </a:solidFill>
                <a:latin typeface="Baguet Script" panose="020F0502020204030204" pitchFamily="2" charset="0"/>
              </a:rPr>
              <a:t>Hear</a:t>
            </a:r>
          </a:p>
          <a:p>
            <a:pPr algn="ctr" defTabSz="1371600"/>
            <a:r>
              <a:rPr lang="en-US" sz="4800">
                <a:solidFill>
                  <a:srgbClr val="A02B93">
                    <a:lumMod val="60000"/>
                    <a:lumOff val="40000"/>
                  </a:srgbClr>
                </a:solidFill>
                <a:latin typeface="Haettenschweiler" panose="020B0706040902060204" pitchFamily="34" charset="0"/>
              </a:rPr>
              <a:t>Discuss</a:t>
            </a:r>
          </a:p>
          <a:p>
            <a:pPr defTabSz="1371600"/>
            <a:r>
              <a:rPr lang="en-US" sz="4800">
                <a:solidFill>
                  <a:prstClr val="black"/>
                </a:solidFill>
                <a:latin typeface="Algerian" panose="04020705040A02060702" pitchFamily="82" charset="0"/>
              </a:rPr>
              <a:t>Think</a:t>
            </a:r>
          </a:p>
          <a:p>
            <a:pPr algn="ctr" defTabSz="1371600"/>
            <a:r>
              <a:rPr lang="en-US" sz="5400">
                <a:solidFill>
                  <a:srgbClr val="E8E8E8">
                    <a:lumMod val="25000"/>
                  </a:srgbClr>
                </a:solidFill>
                <a:latin typeface="Aptos" panose="020B0004020202020204"/>
              </a:rPr>
              <a:t>Connect</a:t>
            </a:r>
          </a:p>
          <a:p>
            <a:pPr defTabSz="1371600"/>
            <a:r>
              <a:rPr lang="en-US" sz="4800">
                <a:solidFill>
                  <a:srgbClr val="156082">
                    <a:lumMod val="60000"/>
                    <a:lumOff val="40000"/>
                  </a:srgbClr>
                </a:solidFill>
                <a:latin typeface="Berlin Sans FB Demi" panose="020E0802020502020306" pitchFamily="34" charset="0"/>
              </a:rPr>
              <a:t>Build</a:t>
            </a:r>
          </a:p>
          <a:p>
            <a:pPr algn="r" defTabSz="1371600"/>
            <a:r>
              <a:rPr lang="en-US" sz="4800">
                <a:solidFill>
                  <a:srgbClr val="A02B93">
                    <a:lumMod val="60000"/>
                    <a:lumOff val="40000"/>
                  </a:srgbClr>
                </a:solidFill>
                <a:latin typeface="Cavolini" panose="03000502040302020204" pitchFamily="66" charset="0"/>
                <a:cs typeface="Cavolini" panose="03000502040302020204" pitchFamily="66" charset="0"/>
              </a:rPr>
              <a:t>Develop</a:t>
            </a:r>
          </a:p>
          <a:p>
            <a:pPr algn="ctr" defTabSz="1371600"/>
            <a:r>
              <a:rPr lang="en-US" sz="4800">
                <a:solidFill>
                  <a:srgbClr val="196B24">
                    <a:lumMod val="60000"/>
                    <a:lumOff val="40000"/>
                  </a:srgbClr>
                </a:solidFill>
                <a:latin typeface="Ravie" panose="04040805050809020602" pitchFamily="82" charset="0"/>
              </a:rPr>
              <a:t>Inspire</a:t>
            </a:r>
          </a:p>
          <a:p>
            <a:pPr defTabSz="1371600"/>
            <a:r>
              <a:rPr lang="en-US" sz="4200">
                <a:solidFill>
                  <a:srgbClr val="156082">
                    <a:lumMod val="75000"/>
                  </a:srgbClr>
                </a:solidFill>
                <a:latin typeface="Trade Gothic Inline" panose="020F0502020204030204" pitchFamily="34" charset="0"/>
              </a:rPr>
              <a:t>Experience</a:t>
            </a:r>
          </a:p>
          <a:p>
            <a:pPr defTabSz="1371600"/>
            <a:endParaRPr lang="en-US" sz="2700">
              <a:solidFill>
                <a:prstClr val="black"/>
              </a:solidFill>
              <a:latin typeface="Aptos" panose="020B0004020202020204"/>
            </a:endParaRPr>
          </a:p>
        </p:txBody>
      </p:sp>
      <p:sp>
        <p:nvSpPr>
          <p:cNvPr id="5" name="Title 1">
            <a:extLst>
              <a:ext uri="{FF2B5EF4-FFF2-40B4-BE49-F238E27FC236}">
                <a16:creationId xmlns:a16="http://schemas.microsoft.com/office/drawing/2014/main" id="{0F963D63-12FD-9849-AB79-54334AE5EE08}"/>
              </a:ext>
            </a:extLst>
          </p:cNvPr>
          <p:cNvSpPr>
            <a:spLocks noGrp="1"/>
          </p:cNvSpPr>
          <p:nvPr>
            <p:ph type="title"/>
          </p:nvPr>
        </p:nvSpPr>
        <p:spPr>
          <a:xfrm>
            <a:off x="1257300" y="1758792"/>
            <a:ext cx="15773400" cy="1606299"/>
          </a:xfrm>
        </p:spPr>
        <p:txBody>
          <a:bodyPr/>
          <a:lstStyle/>
          <a:p>
            <a:r>
              <a:rPr lang="nl-NL" b="1" dirty="0"/>
              <a:t>Opportunities to engage!</a:t>
            </a:r>
            <a:endParaRPr lang="en-NL" b="1" dirty="0"/>
          </a:p>
        </p:txBody>
      </p:sp>
      <p:sp>
        <p:nvSpPr>
          <p:cNvPr id="10" name="Content Placeholder 7">
            <a:extLst>
              <a:ext uri="{FF2B5EF4-FFF2-40B4-BE49-F238E27FC236}">
                <a16:creationId xmlns:a16="http://schemas.microsoft.com/office/drawing/2014/main" id="{A18752F3-050A-FBDD-945F-C6D5DEE40014}"/>
              </a:ext>
            </a:extLst>
          </p:cNvPr>
          <p:cNvSpPr>
            <a:spLocks noGrp="1"/>
          </p:cNvSpPr>
          <p:nvPr>
            <p:ph idx="1"/>
          </p:nvPr>
        </p:nvSpPr>
        <p:spPr>
          <a:xfrm>
            <a:off x="1257302" y="3733316"/>
            <a:ext cx="11666218" cy="5304004"/>
          </a:xfrm>
        </p:spPr>
        <p:txBody>
          <a:bodyPr>
            <a:normAutofit fontScale="92500"/>
          </a:bodyPr>
          <a:lstStyle/>
          <a:p>
            <a:pPr marL="0" indent="0">
              <a:lnSpc>
                <a:spcPct val="100000"/>
              </a:lnSpc>
              <a:spcBef>
                <a:spcPts val="0"/>
              </a:spcBef>
              <a:spcAft>
                <a:spcPts val="1800"/>
              </a:spcAft>
              <a:buNone/>
            </a:pPr>
            <a:r>
              <a:rPr lang="en-US" dirty="0"/>
              <a:t>A curated </a:t>
            </a:r>
            <a:r>
              <a:rPr lang="en-US" dirty="0" err="1"/>
              <a:t>programme</a:t>
            </a:r>
            <a:r>
              <a:rPr lang="en-US" dirty="0"/>
              <a:t>, built around opportunities to think together about the future</a:t>
            </a:r>
          </a:p>
          <a:p>
            <a:pPr marL="0" indent="0">
              <a:lnSpc>
                <a:spcPct val="100000"/>
              </a:lnSpc>
              <a:spcBef>
                <a:spcPts val="0"/>
              </a:spcBef>
              <a:spcAft>
                <a:spcPts val="1800"/>
              </a:spcAft>
              <a:buNone/>
            </a:pPr>
            <a:r>
              <a:rPr lang="en-US" dirty="0"/>
              <a:t>A strong focus on making the connection between key trends and ideas, and what this means for libraries</a:t>
            </a:r>
          </a:p>
          <a:p>
            <a:pPr marL="0" indent="0">
              <a:lnSpc>
                <a:spcPct val="100000"/>
              </a:lnSpc>
              <a:spcBef>
                <a:spcPts val="0"/>
              </a:spcBef>
              <a:spcAft>
                <a:spcPts val="1800"/>
              </a:spcAft>
              <a:buNone/>
            </a:pPr>
            <a:r>
              <a:rPr lang="en-US" dirty="0"/>
              <a:t>New formats for an IFLA event, as well as over 20 Ignite talks</a:t>
            </a:r>
          </a:p>
          <a:p>
            <a:pPr marL="0" indent="0">
              <a:lnSpc>
                <a:spcPct val="100000"/>
              </a:lnSpc>
              <a:spcBef>
                <a:spcPts val="0"/>
              </a:spcBef>
              <a:spcAft>
                <a:spcPts val="1800"/>
              </a:spcAft>
              <a:buNone/>
            </a:pPr>
            <a:endParaRPr lang="en-US" dirty="0"/>
          </a:p>
          <a:p>
            <a:pPr marL="0" indent="0">
              <a:lnSpc>
                <a:spcPct val="100000"/>
              </a:lnSpc>
              <a:spcBef>
                <a:spcPts val="0"/>
              </a:spcBef>
              <a:spcAft>
                <a:spcPts val="1800"/>
              </a:spcAft>
              <a:buNone/>
            </a:pPr>
            <a:endParaRPr lang="en-US" dirty="0"/>
          </a:p>
        </p:txBody>
      </p:sp>
    </p:spTree>
    <p:extLst>
      <p:ext uri="{BB962C8B-B14F-4D97-AF65-F5344CB8AC3E}">
        <p14:creationId xmlns:p14="http://schemas.microsoft.com/office/powerpoint/2010/main" val="160122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3C90A0E-72EA-77F4-1BCF-5F53FDBE2B47}"/>
              </a:ext>
            </a:extLst>
          </p:cNvPr>
          <p:cNvGrpSpPr/>
          <p:nvPr/>
        </p:nvGrpSpPr>
        <p:grpSpPr>
          <a:xfrm>
            <a:off x="1986503" y="2128476"/>
            <a:ext cx="14314995" cy="4274379"/>
            <a:chOff x="1339178" y="1683679"/>
            <a:chExt cx="9543330" cy="2849586"/>
          </a:xfrm>
        </p:grpSpPr>
        <p:pic>
          <p:nvPicPr>
            <p:cNvPr id="2054" name="Picture 6" descr="Kim Osman">
              <a:extLst>
                <a:ext uri="{FF2B5EF4-FFF2-40B4-BE49-F238E27FC236}">
                  <a16:creationId xmlns:a16="http://schemas.microsoft.com/office/drawing/2014/main" id="{B5379366-5D78-086F-6CB1-C8057A6B9F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 b="4"/>
            <a:stretch/>
          </p:blipFill>
          <p:spPr bwMode="auto">
            <a:xfrm>
              <a:off x="8032922" y="16836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pic>
          <p:nvPicPr>
            <p:cNvPr id="2052" name="Picture 4" descr="Michael Dezuanni">
              <a:extLst>
                <a:ext uri="{FF2B5EF4-FFF2-40B4-BE49-F238E27FC236}">
                  <a16:creationId xmlns:a16="http://schemas.microsoft.com/office/drawing/2014/main" id="{9EBC9521-402A-9145-F21A-05B2358E6F6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 b="4"/>
            <a:stretch/>
          </p:blipFill>
          <p:spPr bwMode="auto">
            <a:xfrm>
              <a:off x="4686050" y="16836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pic>
          <p:nvPicPr>
            <p:cNvPr id="2050" name="Picture 2" descr="Irradiating sunlight at sunset over Hayman Island, Ron Gale, 1985. John Oxley Library, State Library of Queensland Irradiating sunlight at sunset over Hayman Island, Ron Gale, 1985. John Oxley Library, State Library of Queensland">
              <a:extLst>
                <a:ext uri="{FF2B5EF4-FFF2-40B4-BE49-F238E27FC236}">
                  <a16:creationId xmlns:a16="http://schemas.microsoft.com/office/drawing/2014/main" id="{95141C52-1699-956C-D699-F2288F59378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783" r="25217"/>
            <a:stretch/>
          </p:blipFill>
          <p:spPr bwMode="auto">
            <a:xfrm>
              <a:off x="1339178" y="16836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extLst>
              <a:ext uri="{909E8E84-426E-40DD-AFC4-6F175D3DCCD1}">
                <a14:hiddenFill xmlns:a14="http://schemas.microsoft.com/office/drawing/2010/main">
                  <a:solidFill>
                    <a:srgbClr val="FFFFFF"/>
                  </a:solidFill>
                </a14:hiddenFill>
              </a:ext>
            </a:extLst>
          </p:spPr>
        </p:pic>
      </p:grpSp>
      <p:sp>
        <p:nvSpPr>
          <p:cNvPr id="2" name="TextBox 1">
            <a:extLst>
              <a:ext uri="{FF2B5EF4-FFF2-40B4-BE49-F238E27FC236}">
                <a16:creationId xmlns:a16="http://schemas.microsoft.com/office/drawing/2014/main" id="{1BEB234F-0BE7-9C2F-065A-5947C201E8E2}"/>
              </a:ext>
            </a:extLst>
          </p:cNvPr>
          <p:cNvSpPr txBox="1"/>
          <p:nvPr/>
        </p:nvSpPr>
        <p:spPr>
          <a:xfrm>
            <a:off x="1846341" y="7995725"/>
            <a:ext cx="13276953" cy="1015663"/>
          </a:xfrm>
          <a:prstGeom prst="rect">
            <a:avLst/>
          </a:prstGeom>
          <a:noFill/>
        </p:spPr>
        <p:txBody>
          <a:bodyPr wrap="square" rtlCol="0">
            <a:spAutoFit/>
          </a:bodyPr>
          <a:lstStyle/>
          <a:p>
            <a:pPr defTabSz="1371600">
              <a:defRPr/>
            </a:pPr>
            <a:r>
              <a:rPr lang="en-US" sz="6000" dirty="0">
                <a:solidFill>
                  <a:prstClr val="black"/>
                </a:solidFill>
                <a:latin typeface="Univers" panose="020B0503020202020204" pitchFamily="34" charset="0"/>
              </a:rPr>
              <a:t>Michael Dezuanni &amp; Kim Osman</a:t>
            </a:r>
          </a:p>
        </p:txBody>
      </p:sp>
      <p:sp>
        <p:nvSpPr>
          <p:cNvPr id="3" name="Title 1">
            <a:extLst>
              <a:ext uri="{FF2B5EF4-FFF2-40B4-BE49-F238E27FC236}">
                <a16:creationId xmlns:a16="http://schemas.microsoft.com/office/drawing/2014/main" id="{D609A661-9A2F-BF60-A830-2FF8D2B7A94E}"/>
              </a:ext>
            </a:extLst>
          </p:cNvPr>
          <p:cNvSpPr txBox="1">
            <a:spLocks/>
          </p:cNvSpPr>
          <p:nvPr/>
        </p:nvSpPr>
        <p:spPr>
          <a:xfrm>
            <a:off x="1846341" y="6920340"/>
            <a:ext cx="11502189" cy="160629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Croogla 4F" pitchFamily="2" charset="0"/>
                <a:ea typeface="Croogla 4F" pitchFamily="2" charset="0"/>
                <a:cs typeface="+mj-cs"/>
              </a:defRPr>
            </a:lvl1pPr>
          </a:lstStyle>
          <a:p>
            <a:pPr defTabSz="1371600"/>
            <a:r>
              <a:rPr lang="en-US" sz="8100">
                <a:solidFill>
                  <a:prstClr val="black"/>
                </a:solidFill>
              </a:rPr>
              <a:t>IFLA Trend Report 2024</a:t>
            </a:r>
            <a:endParaRPr lang="en-NL" sz="8100">
              <a:solidFill>
                <a:prstClr val="black"/>
              </a:solidFill>
            </a:endParaRPr>
          </a:p>
        </p:txBody>
      </p:sp>
    </p:spTree>
    <p:extLst>
      <p:ext uri="{BB962C8B-B14F-4D97-AF65-F5344CB8AC3E}">
        <p14:creationId xmlns:p14="http://schemas.microsoft.com/office/powerpoint/2010/main" val="3879260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371600">
              <a:defRPr/>
            </a:pPr>
            <a:endParaRPr lang="en-US" sz="2700">
              <a:solidFill>
                <a:prstClr val="white"/>
              </a:solidFill>
              <a:latin typeface="Aptos" panose="020B0004020202020204"/>
            </a:endParaRPr>
          </a:p>
        </p:txBody>
      </p:sp>
      <p:pic>
        <p:nvPicPr>
          <p:cNvPr id="3" name="Picture 2">
            <a:extLst>
              <a:ext uri="{FF2B5EF4-FFF2-40B4-BE49-F238E27FC236}">
                <a16:creationId xmlns:a16="http://schemas.microsoft.com/office/drawing/2014/main" id="{B5A85718-79C3-5DC8-EB7D-3E58CD89401B}"/>
              </a:ext>
            </a:extLst>
          </p:cNvPr>
          <p:cNvPicPr>
            <a:picLocks noChangeAspect="1"/>
          </p:cNvPicPr>
          <p:nvPr/>
        </p:nvPicPr>
        <p:blipFill rotWithShape="1">
          <a:blip r:embed="rId3"/>
          <a:srcRect t="14138"/>
          <a:stretch/>
        </p:blipFill>
        <p:spPr>
          <a:xfrm>
            <a:off x="30" y="1923"/>
            <a:ext cx="18287970" cy="10285077"/>
          </a:xfrm>
          <a:prstGeom prst="rect">
            <a:avLst/>
          </a:prstGeom>
        </p:spPr>
      </p:pic>
      <p:sp>
        <p:nvSpPr>
          <p:cNvPr id="4" name="TextBox 3">
            <a:extLst>
              <a:ext uri="{FF2B5EF4-FFF2-40B4-BE49-F238E27FC236}">
                <a16:creationId xmlns:a16="http://schemas.microsoft.com/office/drawing/2014/main" id="{C8A2A7F3-3207-5B4B-4915-3D5F10BCDE9B}"/>
              </a:ext>
            </a:extLst>
          </p:cNvPr>
          <p:cNvSpPr txBox="1"/>
          <p:nvPr/>
        </p:nvSpPr>
        <p:spPr>
          <a:xfrm>
            <a:off x="457200" y="548640"/>
            <a:ext cx="17145000" cy="2086725"/>
          </a:xfrm>
          <a:prstGeom prst="rect">
            <a:avLst/>
          </a:prstGeom>
          <a:noFill/>
        </p:spPr>
        <p:txBody>
          <a:bodyPr wrap="square" rtlCol="0">
            <a:spAutoFit/>
          </a:bodyPr>
          <a:lstStyle/>
          <a:p>
            <a:pPr defTabSz="1371600">
              <a:lnSpc>
                <a:spcPct val="90000"/>
              </a:lnSpc>
              <a:spcBef>
                <a:spcPct val="0"/>
              </a:spcBef>
              <a:defRPr/>
            </a:pPr>
            <a:r>
              <a:rPr lang="en-US" sz="7200" b="1" dirty="0">
                <a:solidFill>
                  <a:prstClr val="white"/>
                </a:solidFill>
                <a:latin typeface="Croogla 4F" pitchFamily="2" charset="0"/>
              </a:rPr>
              <a:t>Release of the new IFLA Strategy </a:t>
            </a:r>
          </a:p>
          <a:p>
            <a:pPr defTabSz="1371600">
              <a:lnSpc>
                <a:spcPct val="90000"/>
              </a:lnSpc>
              <a:spcBef>
                <a:spcPct val="0"/>
              </a:spcBef>
              <a:defRPr/>
            </a:pPr>
            <a:r>
              <a:rPr lang="en-US" sz="7200" b="1" dirty="0">
                <a:solidFill>
                  <a:prstClr val="white"/>
                </a:solidFill>
                <a:latin typeface="Croogla 4F" pitchFamily="2" charset="0"/>
              </a:rPr>
              <a:t>2024-2029</a:t>
            </a:r>
          </a:p>
        </p:txBody>
      </p:sp>
      <p:sp>
        <p:nvSpPr>
          <p:cNvPr id="5" name="TextBox 4">
            <a:extLst>
              <a:ext uri="{FF2B5EF4-FFF2-40B4-BE49-F238E27FC236}">
                <a16:creationId xmlns:a16="http://schemas.microsoft.com/office/drawing/2014/main" id="{84949D35-0448-2EAF-C946-DE0B16DC86E5}"/>
              </a:ext>
            </a:extLst>
          </p:cNvPr>
          <p:cNvSpPr txBox="1"/>
          <p:nvPr/>
        </p:nvSpPr>
        <p:spPr>
          <a:xfrm>
            <a:off x="198120" y="9534585"/>
            <a:ext cx="18285714" cy="584775"/>
          </a:xfrm>
          <a:prstGeom prst="rect">
            <a:avLst/>
          </a:prstGeom>
          <a:noFill/>
        </p:spPr>
        <p:txBody>
          <a:bodyPr wrap="square" rtlCol="0">
            <a:spAutoFit/>
          </a:bodyPr>
          <a:lstStyle/>
          <a:p>
            <a:pPr defTabSz="1371600">
              <a:defRPr/>
            </a:pPr>
            <a:r>
              <a:rPr lang="en-US" sz="1600" dirty="0">
                <a:solidFill>
                  <a:prstClr val="white"/>
                </a:solidFill>
                <a:latin typeface="Aptos" panose="020B0004020202020204"/>
              </a:rPr>
              <a:t>Aerial view</a:t>
            </a:r>
            <a:r>
              <a:rPr lang="en-US" sz="1600" dirty="0">
                <a:solidFill>
                  <a:prstClr val="white"/>
                </a:solidFill>
                <a:latin typeface="Helvetica Neue"/>
              </a:rPr>
              <a:t> of </a:t>
            </a:r>
            <a:r>
              <a:rPr lang="en-US" sz="1600" dirty="0">
                <a:solidFill>
                  <a:prstClr val="white"/>
                </a:solidFill>
                <a:latin typeface="Aptos" panose="020B0004020202020204"/>
              </a:rPr>
              <a:t>Hardy Reef</a:t>
            </a:r>
            <a:r>
              <a:rPr lang="en-US" sz="1600" dirty="0">
                <a:solidFill>
                  <a:prstClr val="white"/>
                </a:solidFill>
                <a:latin typeface="Helvetica Neue"/>
              </a:rPr>
              <a:t> on the Whitsundays, part of the Great Barrier </a:t>
            </a:r>
            <a:r>
              <a:rPr lang="en-US" sz="1600" dirty="0">
                <a:solidFill>
                  <a:prstClr val="white"/>
                </a:solidFill>
                <a:latin typeface="Aptos" panose="020B0004020202020204"/>
              </a:rPr>
              <a:t>Reef</a:t>
            </a:r>
            <a:r>
              <a:rPr lang="en-US" sz="1600" dirty="0">
                <a:solidFill>
                  <a:prstClr val="white"/>
                </a:solidFill>
                <a:latin typeface="Helvetica Neue"/>
              </a:rPr>
              <a:t>, 1989. </a:t>
            </a:r>
          </a:p>
          <a:p>
            <a:pPr defTabSz="1371600">
              <a:defRPr/>
            </a:pPr>
            <a:r>
              <a:rPr lang="en-US" sz="1600" dirty="0">
                <a:solidFill>
                  <a:prstClr val="white"/>
                </a:solidFill>
                <a:latin typeface="Helvetica Neue"/>
              </a:rPr>
              <a:t>7435 Ron and </a:t>
            </a:r>
            <a:r>
              <a:rPr lang="en-US" sz="1600" dirty="0" err="1">
                <a:solidFill>
                  <a:prstClr val="white"/>
                </a:solidFill>
                <a:latin typeface="Helvetica Neue"/>
              </a:rPr>
              <a:t>Ngaire</a:t>
            </a:r>
            <a:r>
              <a:rPr lang="en-US" sz="1600" dirty="0">
                <a:solidFill>
                  <a:prstClr val="white"/>
                </a:solidFill>
                <a:latin typeface="Helvetica Neue"/>
              </a:rPr>
              <a:t> Gale collection. State Library of Queensland</a:t>
            </a:r>
            <a:endParaRPr lang="en-US" sz="1600" dirty="0">
              <a:solidFill>
                <a:prstClr val="white"/>
              </a:solidFill>
              <a:latin typeface="Aptos" panose="020B0004020202020204"/>
            </a:endParaRPr>
          </a:p>
        </p:txBody>
      </p:sp>
    </p:spTree>
    <p:extLst>
      <p:ext uri="{BB962C8B-B14F-4D97-AF65-F5344CB8AC3E}">
        <p14:creationId xmlns:p14="http://schemas.microsoft.com/office/powerpoint/2010/main" val="273512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3B1B0-273A-535D-1D4F-7A9F9102CC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8185C1-A4C9-8B10-1B59-97E286732B99}"/>
              </a:ext>
            </a:extLst>
          </p:cNvPr>
          <p:cNvSpPr>
            <a:spLocks noGrp="1"/>
          </p:cNvSpPr>
          <p:nvPr>
            <p:ph type="title"/>
          </p:nvPr>
        </p:nvSpPr>
        <p:spPr/>
        <p:txBody>
          <a:bodyPr/>
          <a:lstStyle/>
          <a:p>
            <a:r>
              <a:rPr lang="en-US" b="1" dirty="0"/>
              <a:t>Library explorer tours in Brisbane</a:t>
            </a:r>
            <a:endParaRPr lang="en-NL" b="1" dirty="0"/>
          </a:p>
        </p:txBody>
      </p:sp>
      <p:sp>
        <p:nvSpPr>
          <p:cNvPr id="3" name="Content Placeholder 2">
            <a:extLst>
              <a:ext uri="{FF2B5EF4-FFF2-40B4-BE49-F238E27FC236}">
                <a16:creationId xmlns:a16="http://schemas.microsoft.com/office/drawing/2014/main" id="{A1FE9D84-EBDE-1B7C-6D50-228409CA2E5C}"/>
              </a:ext>
            </a:extLst>
          </p:cNvPr>
          <p:cNvSpPr>
            <a:spLocks noGrp="1"/>
          </p:cNvSpPr>
          <p:nvPr>
            <p:ph idx="1"/>
          </p:nvPr>
        </p:nvSpPr>
        <p:spPr>
          <a:xfrm>
            <a:off x="1298121" y="3229851"/>
            <a:ext cx="14815090" cy="4608783"/>
          </a:xfrm>
        </p:spPr>
        <p:txBody>
          <a:bodyPr/>
          <a:lstStyle/>
          <a:p>
            <a:r>
              <a:rPr lang="en-US" dirty="0"/>
              <a:t>Explore our libraries on 3 October</a:t>
            </a:r>
          </a:p>
          <a:p>
            <a:r>
              <a:rPr lang="en-US" dirty="0"/>
              <a:t>Experience the activities and environment of the local library field</a:t>
            </a:r>
            <a:endParaRPr lang="en-NL" dirty="0"/>
          </a:p>
        </p:txBody>
      </p:sp>
      <p:grpSp>
        <p:nvGrpSpPr>
          <p:cNvPr id="6" name="Group 5">
            <a:extLst>
              <a:ext uri="{FF2B5EF4-FFF2-40B4-BE49-F238E27FC236}">
                <a16:creationId xmlns:a16="http://schemas.microsoft.com/office/drawing/2014/main" id="{5DC270CC-43C9-BC26-8E59-E12F68B08E6A}"/>
              </a:ext>
            </a:extLst>
          </p:cNvPr>
          <p:cNvGrpSpPr/>
          <p:nvPr/>
        </p:nvGrpSpPr>
        <p:grpSpPr>
          <a:xfrm>
            <a:off x="11893324" y="5505790"/>
            <a:ext cx="6109610" cy="3341834"/>
            <a:chOff x="412750" y="4301444"/>
            <a:chExt cx="4426858" cy="2319112"/>
          </a:xfrm>
        </p:grpSpPr>
        <p:pic>
          <p:nvPicPr>
            <p:cNvPr id="4" name="Picture 3" descr="A person wearing virtual reality goggles&#10;&#10;Description automatically generated">
              <a:extLst>
                <a:ext uri="{FF2B5EF4-FFF2-40B4-BE49-F238E27FC236}">
                  <a16:creationId xmlns:a16="http://schemas.microsoft.com/office/drawing/2014/main" id="{02397F22-2E31-CD33-42CF-984862D6B229}"/>
                </a:ext>
              </a:extLst>
            </p:cNvPr>
            <p:cNvPicPr>
              <a:picLocks noChangeAspect="1"/>
            </p:cNvPicPr>
            <p:nvPr/>
          </p:nvPicPr>
          <p:blipFill>
            <a:blip r:embed="rId2"/>
            <a:stretch>
              <a:fillRect/>
            </a:stretch>
          </p:blipFill>
          <p:spPr>
            <a:xfrm>
              <a:off x="412750" y="4301444"/>
              <a:ext cx="4426858" cy="2319112"/>
            </a:xfrm>
            <a:prstGeom prst="rect">
              <a:avLst/>
            </a:prstGeom>
          </p:spPr>
        </p:pic>
        <p:sp>
          <p:nvSpPr>
            <p:cNvPr id="5" name="TextBox 4">
              <a:extLst>
                <a:ext uri="{FF2B5EF4-FFF2-40B4-BE49-F238E27FC236}">
                  <a16:creationId xmlns:a16="http://schemas.microsoft.com/office/drawing/2014/main" id="{447FC241-29C4-6CEF-34DF-61BC39E53D48}"/>
                </a:ext>
              </a:extLst>
            </p:cNvPr>
            <p:cNvSpPr txBox="1"/>
            <p:nvPr/>
          </p:nvSpPr>
          <p:spPr>
            <a:xfrm>
              <a:off x="3701595" y="6406695"/>
              <a:ext cx="1137557" cy="192227"/>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r" defTabSz="1371600"/>
              <a:r>
                <a:rPr lang="en-US" sz="900">
                  <a:solidFill>
                    <a:srgbClr val="7F7F7F"/>
                  </a:solidFill>
                  <a:latin typeface="Aptos" panose="020B0004020202020204"/>
                </a:rPr>
                <a:t>Image Ipswich Library</a:t>
              </a:r>
            </a:p>
          </p:txBody>
        </p:sp>
      </p:grpSp>
      <p:grpSp>
        <p:nvGrpSpPr>
          <p:cNvPr id="9" name="Group 8">
            <a:extLst>
              <a:ext uri="{FF2B5EF4-FFF2-40B4-BE49-F238E27FC236}">
                <a16:creationId xmlns:a16="http://schemas.microsoft.com/office/drawing/2014/main" id="{F5947D5E-14B8-1C99-558E-80634E82D294}"/>
              </a:ext>
            </a:extLst>
          </p:cNvPr>
          <p:cNvGrpSpPr/>
          <p:nvPr/>
        </p:nvGrpSpPr>
        <p:grpSpPr>
          <a:xfrm>
            <a:off x="207509" y="5517357"/>
            <a:ext cx="6327323" cy="3322617"/>
            <a:chOff x="4376964" y="4201659"/>
            <a:chExt cx="4218215" cy="2215078"/>
          </a:xfrm>
        </p:grpSpPr>
        <p:pic>
          <p:nvPicPr>
            <p:cNvPr id="7" name="Picture 6" descr="A building with many windows&#10;&#10;Description automatically generated">
              <a:extLst>
                <a:ext uri="{FF2B5EF4-FFF2-40B4-BE49-F238E27FC236}">
                  <a16:creationId xmlns:a16="http://schemas.microsoft.com/office/drawing/2014/main" id="{36016A34-0FDC-5676-B917-3F4CEB022386}"/>
                </a:ext>
              </a:extLst>
            </p:cNvPr>
            <p:cNvPicPr>
              <a:picLocks noChangeAspect="1"/>
            </p:cNvPicPr>
            <p:nvPr/>
          </p:nvPicPr>
          <p:blipFill>
            <a:blip r:embed="rId3"/>
            <a:stretch>
              <a:fillRect/>
            </a:stretch>
          </p:blipFill>
          <p:spPr>
            <a:xfrm>
              <a:off x="4376964" y="4201659"/>
              <a:ext cx="4218215" cy="2210253"/>
            </a:xfrm>
            <a:prstGeom prst="rect">
              <a:avLst/>
            </a:prstGeom>
          </p:spPr>
        </p:pic>
        <p:sp>
          <p:nvSpPr>
            <p:cNvPr id="8" name="TextBox 7">
              <a:extLst>
                <a:ext uri="{FF2B5EF4-FFF2-40B4-BE49-F238E27FC236}">
                  <a16:creationId xmlns:a16="http://schemas.microsoft.com/office/drawing/2014/main" id="{25EF186E-CE74-DB2E-F845-9A83AA1324C9}"/>
                </a:ext>
              </a:extLst>
            </p:cNvPr>
            <p:cNvSpPr txBox="1"/>
            <p:nvPr/>
          </p:nvSpPr>
          <p:spPr>
            <a:xfrm>
              <a:off x="7393212" y="6232071"/>
              <a:ext cx="1182915" cy="184666"/>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r" defTabSz="1371600"/>
              <a:r>
                <a:rPr lang="en-AU" sz="900">
                  <a:solidFill>
                    <a:srgbClr val="E8E8E8"/>
                  </a:solidFill>
                  <a:latin typeface="Aptos"/>
                  <a:cs typeface="Segoe UI"/>
                </a:rPr>
                <a:t>SCLQ image library collection</a:t>
              </a:r>
              <a:endParaRPr lang="en-US" sz="900">
                <a:solidFill>
                  <a:srgbClr val="E8E8E8"/>
                </a:solidFill>
                <a:latin typeface="Aptos"/>
              </a:endParaRPr>
            </a:p>
          </p:txBody>
        </p:sp>
      </p:grpSp>
      <p:grpSp>
        <p:nvGrpSpPr>
          <p:cNvPr id="14" name="Group 13">
            <a:extLst>
              <a:ext uri="{FF2B5EF4-FFF2-40B4-BE49-F238E27FC236}">
                <a16:creationId xmlns:a16="http://schemas.microsoft.com/office/drawing/2014/main" id="{FF269CEF-115B-ECF6-0DF6-235BEC9C46D2}"/>
              </a:ext>
            </a:extLst>
          </p:cNvPr>
          <p:cNvGrpSpPr/>
          <p:nvPr/>
        </p:nvGrpSpPr>
        <p:grpSpPr>
          <a:xfrm>
            <a:off x="6688814" y="5510893"/>
            <a:ext cx="5072520" cy="3313383"/>
            <a:chOff x="7244138" y="2331356"/>
            <a:chExt cx="4560966" cy="3029858"/>
          </a:xfrm>
        </p:grpSpPr>
        <p:pic>
          <p:nvPicPr>
            <p:cNvPr id="10" name="Picture 9" descr="A group of people sitting around a fire&#10;&#10;Description automatically generated">
              <a:extLst>
                <a:ext uri="{FF2B5EF4-FFF2-40B4-BE49-F238E27FC236}">
                  <a16:creationId xmlns:a16="http://schemas.microsoft.com/office/drawing/2014/main" id="{A804622A-CCF8-74AB-05E3-B9572BEF0A2B}"/>
                </a:ext>
              </a:extLst>
            </p:cNvPr>
            <p:cNvPicPr>
              <a:picLocks noChangeAspect="1"/>
            </p:cNvPicPr>
            <p:nvPr/>
          </p:nvPicPr>
          <p:blipFill>
            <a:blip r:embed="rId4"/>
            <a:stretch>
              <a:fillRect/>
            </a:stretch>
          </p:blipFill>
          <p:spPr>
            <a:xfrm>
              <a:off x="7244138" y="2331356"/>
              <a:ext cx="4543581" cy="3029858"/>
            </a:xfrm>
            <a:prstGeom prst="rect">
              <a:avLst/>
            </a:prstGeom>
          </p:spPr>
        </p:pic>
        <p:sp>
          <p:nvSpPr>
            <p:cNvPr id="13" name="TextBox 12">
              <a:extLst>
                <a:ext uri="{FF2B5EF4-FFF2-40B4-BE49-F238E27FC236}">
                  <a16:creationId xmlns:a16="http://schemas.microsoft.com/office/drawing/2014/main" id="{E9A5EC51-FF76-BB08-6506-61B922A9B8CC}"/>
                </a:ext>
              </a:extLst>
            </p:cNvPr>
            <p:cNvSpPr txBox="1"/>
            <p:nvPr/>
          </p:nvSpPr>
          <p:spPr>
            <a:xfrm>
              <a:off x="9842045" y="5068964"/>
              <a:ext cx="1963059" cy="253296"/>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p>
              <a:pPr algn="r" defTabSz="1371600"/>
              <a:r>
                <a:rPr lang="en-US" sz="900">
                  <a:solidFill>
                    <a:srgbClr val="E8E8E8"/>
                  </a:solidFill>
                  <a:latin typeface="Aptos" panose="020B0004020202020204"/>
                </a:rPr>
                <a:t>Image State Library Queensland</a:t>
              </a:r>
            </a:p>
          </p:txBody>
        </p:sp>
      </p:grpSp>
    </p:spTree>
    <p:extLst>
      <p:ext uri="{BB962C8B-B14F-4D97-AF65-F5344CB8AC3E}">
        <p14:creationId xmlns:p14="http://schemas.microsoft.com/office/powerpoint/2010/main" val="1311028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371600">
              <a:defRPr/>
            </a:pPr>
            <a:endParaRPr lang="en-US" sz="2700">
              <a:solidFill>
                <a:prstClr val="white"/>
              </a:solidFill>
              <a:latin typeface="Aptos" panose="020B0004020202020204"/>
            </a:endParaRPr>
          </a:p>
        </p:txBody>
      </p:sp>
      <p:pic>
        <p:nvPicPr>
          <p:cNvPr id="1026" name="Picture 2">
            <a:extLst>
              <a:ext uri="{FF2B5EF4-FFF2-40B4-BE49-F238E27FC236}">
                <a16:creationId xmlns:a16="http://schemas.microsoft.com/office/drawing/2014/main" id="{AC9154DA-9F24-DD53-4606-602F0350F4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46"/>
          <a:stretch/>
        </p:blipFill>
        <p:spPr bwMode="auto">
          <a:xfrm>
            <a:off x="30" y="1923"/>
            <a:ext cx="18287970" cy="10285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7517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1CB94-9468-F686-5C00-BC9D5904FF57}"/>
              </a:ext>
            </a:extLst>
          </p:cNvPr>
          <p:cNvSpPr>
            <a:spLocks noGrp="1"/>
          </p:cNvSpPr>
          <p:nvPr>
            <p:ph type="title"/>
          </p:nvPr>
        </p:nvSpPr>
        <p:spPr/>
        <p:txBody>
          <a:bodyPr/>
          <a:lstStyle/>
          <a:p>
            <a:r>
              <a:rPr lang="nl-NL" dirty="0"/>
              <a:t>What participants will bring home</a:t>
            </a:r>
            <a:endParaRPr lang="en-NL" dirty="0"/>
          </a:p>
        </p:txBody>
      </p:sp>
      <p:sp>
        <p:nvSpPr>
          <p:cNvPr id="3" name="Content Placeholder 2">
            <a:extLst>
              <a:ext uri="{FF2B5EF4-FFF2-40B4-BE49-F238E27FC236}">
                <a16:creationId xmlns:a16="http://schemas.microsoft.com/office/drawing/2014/main" id="{C9AFDE8C-D75F-EA39-A10F-77885965065C}"/>
              </a:ext>
            </a:extLst>
          </p:cNvPr>
          <p:cNvSpPr>
            <a:spLocks noGrp="1"/>
          </p:cNvSpPr>
          <p:nvPr>
            <p:ph idx="1"/>
          </p:nvPr>
        </p:nvSpPr>
        <p:spPr>
          <a:xfrm>
            <a:off x="1257300" y="3365091"/>
            <a:ext cx="15773400" cy="5979095"/>
          </a:xfrm>
        </p:spPr>
        <p:txBody>
          <a:bodyPr>
            <a:normAutofit/>
          </a:bodyPr>
          <a:lstStyle/>
          <a:p>
            <a:pPr>
              <a:spcBef>
                <a:spcPts val="0"/>
              </a:spcBef>
              <a:spcAft>
                <a:spcPts val="2400"/>
              </a:spcAft>
            </a:pPr>
            <a:r>
              <a:rPr lang="en-US" dirty="0">
                <a:solidFill>
                  <a:srgbClr val="000000"/>
                </a:solidFill>
                <a:latin typeface="latoregular"/>
              </a:rPr>
              <a:t>New insights about the future of information and the place of libraries in it that you can share </a:t>
            </a:r>
          </a:p>
          <a:p>
            <a:pPr>
              <a:spcBef>
                <a:spcPts val="0"/>
              </a:spcBef>
              <a:spcAft>
                <a:spcPts val="2400"/>
              </a:spcAft>
            </a:pPr>
            <a:r>
              <a:rPr lang="nl-NL" dirty="0">
                <a:solidFill>
                  <a:srgbClr val="000000"/>
                </a:solidFill>
                <a:latin typeface="latoregular"/>
              </a:rPr>
              <a:t>Practical ideas that you can apply in your institutions and associations</a:t>
            </a:r>
          </a:p>
          <a:p>
            <a:pPr>
              <a:spcBef>
                <a:spcPts val="0"/>
              </a:spcBef>
              <a:spcAft>
                <a:spcPts val="2400"/>
              </a:spcAft>
            </a:pPr>
            <a:r>
              <a:rPr lang="nl-NL" dirty="0">
                <a:solidFill>
                  <a:srgbClr val="000000"/>
                </a:solidFill>
                <a:latin typeface="latoregular"/>
              </a:rPr>
              <a:t>Connections with colleagues from Australia, Asia-Oceania and the world</a:t>
            </a:r>
          </a:p>
          <a:p>
            <a:pPr>
              <a:spcBef>
                <a:spcPts val="0"/>
              </a:spcBef>
              <a:spcAft>
                <a:spcPts val="2400"/>
              </a:spcAft>
            </a:pPr>
            <a:r>
              <a:rPr lang="nl-NL" dirty="0">
                <a:solidFill>
                  <a:srgbClr val="000000"/>
                </a:solidFill>
                <a:latin typeface="latoregular"/>
              </a:rPr>
              <a:t>Refreshed energy and enthusiasm to build the future our communities need!</a:t>
            </a:r>
          </a:p>
          <a:p>
            <a:pPr>
              <a:spcBef>
                <a:spcPts val="0"/>
              </a:spcBef>
              <a:spcAft>
                <a:spcPts val="2400"/>
              </a:spcAft>
            </a:pPr>
            <a:endParaRPr lang="nl-NL" dirty="0">
              <a:solidFill>
                <a:srgbClr val="000000"/>
              </a:solidFill>
              <a:latin typeface="latoregular"/>
            </a:endParaRPr>
          </a:p>
        </p:txBody>
      </p:sp>
    </p:spTree>
    <p:extLst>
      <p:ext uri="{BB962C8B-B14F-4D97-AF65-F5344CB8AC3E}">
        <p14:creationId xmlns:p14="http://schemas.microsoft.com/office/powerpoint/2010/main" val="3517152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1CB94-9468-F686-5C00-BC9D5904FF57}"/>
              </a:ext>
            </a:extLst>
          </p:cNvPr>
          <p:cNvSpPr>
            <a:spLocks noGrp="1"/>
          </p:cNvSpPr>
          <p:nvPr>
            <p:ph type="title"/>
          </p:nvPr>
        </p:nvSpPr>
        <p:spPr/>
        <p:txBody>
          <a:bodyPr/>
          <a:lstStyle/>
          <a:p>
            <a:r>
              <a:rPr lang="en-US" dirty="0"/>
              <a:t>Stay tuned for more to come!</a:t>
            </a:r>
            <a:endParaRPr lang="en-NL" dirty="0"/>
          </a:p>
        </p:txBody>
      </p:sp>
      <p:sp>
        <p:nvSpPr>
          <p:cNvPr id="3" name="Content Placeholder 2">
            <a:extLst>
              <a:ext uri="{FF2B5EF4-FFF2-40B4-BE49-F238E27FC236}">
                <a16:creationId xmlns:a16="http://schemas.microsoft.com/office/drawing/2014/main" id="{C9AFDE8C-D75F-EA39-A10F-77885965065C}"/>
              </a:ext>
            </a:extLst>
          </p:cNvPr>
          <p:cNvSpPr>
            <a:spLocks noGrp="1"/>
          </p:cNvSpPr>
          <p:nvPr>
            <p:ph idx="1"/>
          </p:nvPr>
        </p:nvSpPr>
        <p:spPr/>
        <p:txBody>
          <a:bodyPr/>
          <a:lstStyle/>
          <a:p>
            <a:pPr>
              <a:spcBef>
                <a:spcPts val="0"/>
              </a:spcBef>
              <a:spcAft>
                <a:spcPts val="2400"/>
              </a:spcAft>
            </a:pPr>
            <a:r>
              <a:rPr lang="en-US" dirty="0">
                <a:solidFill>
                  <a:srgbClr val="000000"/>
                </a:solidFill>
                <a:latin typeface="latoregular"/>
              </a:rPr>
              <a:t>Bookmark the website: </a:t>
            </a:r>
            <a:r>
              <a:rPr lang="en-US" b="1" dirty="0">
                <a:solidFill>
                  <a:srgbClr val="EF64AF"/>
                </a:solidFill>
                <a:latin typeface="latoregular"/>
              </a:rPr>
              <a:t>2024.ifla.org</a:t>
            </a:r>
            <a:endParaRPr lang="en-US" dirty="0">
              <a:solidFill>
                <a:srgbClr val="000000"/>
              </a:solidFill>
              <a:latin typeface="latoregular"/>
            </a:endParaRPr>
          </a:p>
          <a:p>
            <a:pPr>
              <a:spcBef>
                <a:spcPts val="0"/>
              </a:spcBef>
              <a:spcAft>
                <a:spcPts val="2400"/>
              </a:spcAft>
            </a:pPr>
            <a:r>
              <a:rPr lang="nl-NL" dirty="0">
                <a:solidFill>
                  <a:srgbClr val="000000"/>
                </a:solidFill>
                <a:latin typeface="latoregular"/>
              </a:rPr>
              <a:t>Follow the IFLA newsletter</a:t>
            </a:r>
          </a:p>
          <a:p>
            <a:pPr>
              <a:spcBef>
                <a:spcPts val="0"/>
              </a:spcBef>
              <a:spcAft>
                <a:spcPts val="2400"/>
              </a:spcAft>
            </a:pPr>
            <a:r>
              <a:rPr lang="nl-NL" dirty="0">
                <a:solidFill>
                  <a:srgbClr val="000000"/>
                </a:solidFill>
                <a:latin typeface="latoregular"/>
              </a:rPr>
              <a:t>Look out for e-mails</a:t>
            </a:r>
          </a:p>
          <a:p>
            <a:pPr>
              <a:spcBef>
                <a:spcPts val="0"/>
              </a:spcBef>
              <a:spcAft>
                <a:spcPts val="2400"/>
              </a:spcAft>
            </a:pPr>
            <a:r>
              <a:rPr lang="nl-NL" dirty="0">
                <a:solidFill>
                  <a:srgbClr val="000000"/>
                </a:solidFill>
                <a:latin typeface="latoregular"/>
              </a:rPr>
              <a:t>Share news with colleagues!</a:t>
            </a:r>
            <a:endParaRPr lang="en-NL" dirty="0">
              <a:solidFill>
                <a:srgbClr val="000000"/>
              </a:solidFill>
              <a:latin typeface="latoregular"/>
            </a:endParaRPr>
          </a:p>
        </p:txBody>
      </p:sp>
    </p:spTree>
    <p:extLst>
      <p:ext uri="{BB962C8B-B14F-4D97-AF65-F5344CB8AC3E}">
        <p14:creationId xmlns:p14="http://schemas.microsoft.com/office/powerpoint/2010/main" val="1878025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7719969"/>
            <a:ext cx="7579161" cy="2554871"/>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6" name="Picture 6"/>
          <p:cNvPicPr>
            <a:picLocks noChangeAspect="1"/>
          </p:cNvPicPr>
          <p:nvPr/>
        </p:nvPicPr>
        <p:blipFill>
          <a:blip r:embed="rId2"/>
          <a:srcRect l="11370" r="11370"/>
          <a:stretch>
            <a:fillRect/>
          </a:stretch>
        </p:blipFill>
        <p:spPr>
          <a:xfrm>
            <a:off x="6359208" y="-436218"/>
            <a:ext cx="12434630" cy="10723218"/>
          </a:xfrm>
          <a:prstGeom prst="rect">
            <a:avLst/>
          </a:prstGeom>
        </p:spPr>
      </p:pic>
      <p:sp>
        <p:nvSpPr>
          <p:cNvPr id="7" name="AutoShape 7"/>
          <p:cNvSpPr/>
          <p:nvPr/>
        </p:nvSpPr>
        <p:spPr>
          <a:xfrm>
            <a:off x="6359208" y="0"/>
            <a:ext cx="12225669" cy="10560829"/>
          </a:xfrm>
          <a:prstGeom prst="rect">
            <a:avLst/>
          </a:prstGeom>
          <a:solidFill>
            <a:srgbClr val="008494">
              <a:alpha val="82745"/>
            </a:srgbClr>
          </a:solidFill>
        </p:spPr>
        <p:txBody>
          <a:bodyPr/>
          <a:lstStyle/>
          <a:p>
            <a:endParaRPr lang="en-NL"/>
          </a:p>
        </p:txBody>
      </p:sp>
      <p:sp>
        <p:nvSpPr>
          <p:cNvPr id="10" name="TextBox 10"/>
          <p:cNvSpPr txBox="1"/>
          <p:nvPr/>
        </p:nvSpPr>
        <p:spPr>
          <a:xfrm>
            <a:off x="8090646" y="3112174"/>
            <a:ext cx="9275334" cy="3046988"/>
          </a:xfrm>
          <a:prstGeom prst="rect">
            <a:avLst/>
          </a:prstGeom>
        </p:spPr>
        <p:txBody>
          <a:bodyPr lIns="0" tIns="0" rIns="0" bIns="0" rtlCol="0" anchor="t">
            <a:spAutoFit/>
          </a:bodyPr>
          <a:lstStyle/>
          <a:p>
            <a:pPr algn="ctr"/>
            <a:r>
              <a:rPr lang="en-US" sz="6600" b="1" spc="359" dirty="0">
                <a:solidFill>
                  <a:srgbClr val="FFFFFF"/>
                </a:solidFill>
                <a:latin typeface="Arial Black" panose="020B0604020202020204" pitchFamily="34" charset="0"/>
              </a:rPr>
              <a:t>TOWARDS CHARITY STATUS FOR IFLA</a:t>
            </a:r>
          </a:p>
        </p:txBody>
      </p:sp>
      <p:pic>
        <p:nvPicPr>
          <p:cNvPr id="8" name="Picture 7" descr="A green microphone with a string&#10;&#10;Description automatically generated">
            <a:extLst>
              <a:ext uri="{FF2B5EF4-FFF2-40B4-BE49-F238E27FC236}">
                <a16:creationId xmlns:a16="http://schemas.microsoft.com/office/drawing/2014/main" id="{41EBB10C-37A9-2B89-6F5F-F4202DBBA0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565" y="3441160"/>
            <a:ext cx="2712077" cy="2712077"/>
          </a:xfrm>
          <a:prstGeom prst="rect">
            <a:avLst/>
          </a:prstGeom>
        </p:spPr>
      </p:pic>
    </p:spTree>
    <p:extLst>
      <p:ext uri="{BB962C8B-B14F-4D97-AF65-F5344CB8AC3E}">
        <p14:creationId xmlns:p14="http://schemas.microsoft.com/office/powerpoint/2010/main" val="4293502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itle 1">
            <a:extLst>
              <a:ext uri="{FF2B5EF4-FFF2-40B4-BE49-F238E27FC236}">
                <a16:creationId xmlns:a16="http://schemas.microsoft.com/office/drawing/2014/main" id="{BD805D20-14A8-2A0A-218F-9709477261A2}"/>
              </a:ext>
            </a:extLst>
          </p:cNvPr>
          <p:cNvSpPr txBox="1">
            <a:spLocks/>
          </p:cNvSpPr>
          <p:nvPr/>
        </p:nvSpPr>
        <p:spPr>
          <a:xfrm>
            <a:off x="1958340" y="2859601"/>
            <a:ext cx="13281660" cy="160629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8000" b="1" dirty="0"/>
              <a:t>A vibrant, inclusive international library field, long into the future</a:t>
            </a:r>
            <a:endParaRPr lang="en-NL" sz="8000" b="1" dirty="0"/>
          </a:p>
        </p:txBody>
      </p:sp>
    </p:spTree>
    <p:extLst>
      <p:ext uri="{BB962C8B-B14F-4D97-AF65-F5344CB8AC3E}">
        <p14:creationId xmlns:p14="http://schemas.microsoft.com/office/powerpoint/2010/main" val="382440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itle 1">
            <a:extLst>
              <a:ext uri="{FF2B5EF4-FFF2-40B4-BE49-F238E27FC236}">
                <a16:creationId xmlns:a16="http://schemas.microsoft.com/office/drawing/2014/main" id="{BD805D20-14A8-2A0A-218F-9709477261A2}"/>
              </a:ext>
            </a:extLst>
          </p:cNvPr>
          <p:cNvSpPr txBox="1">
            <a:spLocks/>
          </p:cNvSpPr>
          <p:nvPr/>
        </p:nvSpPr>
        <p:spPr>
          <a:xfrm>
            <a:off x="1389929" y="1556457"/>
            <a:ext cx="15118698" cy="717408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1800"/>
              </a:spcAft>
            </a:pPr>
            <a:r>
              <a:rPr lang="nl-NL" sz="6600" b="1" dirty="0"/>
              <a:t>To do this, we need to...</a:t>
            </a:r>
          </a:p>
          <a:p>
            <a:pPr marL="857250" indent="-857250" algn="l">
              <a:spcAft>
                <a:spcPts val="1800"/>
              </a:spcAft>
              <a:buFont typeface="Arial" panose="020B0604020202020204" pitchFamily="34" charset="0"/>
              <a:buChar char="•"/>
            </a:pPr>
            <a:r>
              <a:rPr lang="nl-NL" sz="5400" dirty="0"/>
              <a:t>Provide great opportunities for committed volunteers to network, share and grow</a:t>
            </a:r>
          </a:p>
          <a:p>
            <a:pPr marL="857250" indent="-857250" algn="l">
              <a:spcAft>
                <a:spcPts val="1800"/>
              </a:spcAft>
              <a:buFont typeface="Arial" panose="020B0604020202020204" pitchFamily="34" charset="0"/>
              <a:buChar char="•"/>
            </a:pPr>
            <a:r>
              <a:rPr lang="nl-NL" sz="5400" dirty="0"/>
              <a:t>Provide a clear value-add, as the essential, trusted global membership body for libraries</a:t>
            </a:r>
          </a:p>
          <a:p>
            <a:pPr marL="857250" indent="-857250" algn="l">
              <a:spcAft>
                <a:spcPts val="1800"/>
              </a:spcAft>
              <a:buFont typeface="Arial" panose="020B0604020202020204" pitchFamily="34" charset="0"/>
              <a:buChar char="•"/>
            </a:pPr>
            <a:r>
              <a:rPr lang="nl-NL" sz="5400" dirty="0"/>
              <a:t>Be a recognised stakeholder internationally and an effective delivery partner on relevant projects</a:t>
            </a:r>
            <a:endParaRPr lang="en-NL" sz="5400" dirty="0"/>
          </a:p>
        </p:txBody>
      </p:sp>
    </p:spTree>
    <p:extLst>
      <p:ext uri="{BB962C8B-B14F-4D97-AF65-F5344CB8AC3E}">
        <p14:creationId xmlns:p14="http://schemas.microsoft.com/office/powerpoint/2010/main" val="3066776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6">
            <a:extLst>
              <a:ext uri="{FF2B5EF4-FFF2-40B4-BE49-F238E27FC236}">
                <a16:creationId xmlns:a16="http://schemas.microsoft.com/office/drawing/2014/main" id="{AEA20BDC-3F11-DB11-43C3-B73CF7C245BA}"/>
              </a:ext>
            </a:extLst>
          </p:cNvPr>
          <p:cNvGrpSpPr/>
          <p:nvPr/>
        </p:nvGrpSpPr>
        <p:grpSpPr>
          <a:xfrm>
            <a:off x="0" y="4688450"/>
            <a:ext cx="18288000" cy="2567032"/>
            <a:chOff x="0" y="-2"/>
            <a:chExt cx="14540792" cy="3422708"/>
          </a:xfrm>
        </p:grpSpPr>
        <p:sp>
          <p:nvSpPr>
            <p:cNvPr id="17" name="AutoShape 17">
              <a:extLst>
                <a:ext uri="{FF2B5EF4-FFF2-40B4-BE49-F238E27FC236}">
                  <a16:creationId xmlns:a16="http://schemas.microsoft.com/office/drawing/2014/main" id="{0241858F-3190-5A50-2064-1DAEBE7C88A2}"/>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8" name="AutoShape 18">
              <a:extLst>
                <a:ext uri="{FF2B5EF4-FFF2-40B4-BE49-F238E27FC236}">
                  <a16:creationId xmlns:a16="http://schemas.microsoft.com/office/drawing/2014/main" id="{3B57EE46-814B-7CFB-3F6A-E4E0B08B56C8}"/>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9" name="AutoShape 19">
              <a:extLst>
                <a:ext uri="{FF2B5EF4-FFF2-40B4-BE49-F238E27FC236}">
                  <a16:creationId xmlns:a16="http://schemas.microsoft.com/office/drawing/2014/main" id="{0C944321-0A91-E7FE-F413-B42D2C6B8D67}"/>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extBox 2"/>
          <p:cNvSpPr txBox="1"/>
          <p:nvPr/>
        </p:nvSpPr>
        <p:spPr>
          <a:xfrm>
            <a:off x="1233529" y="1636417"/>
            <a:ext cx="15820941" cy="1066800"/>
          </a:xfrm>
          <a:prstGeom prst="rect">
            <a:avLst/>
          </a:prstGeom>
        </p:spPr>
        <p:txBody>
          <a:bodyPr lIns="0" tIns="0" rIns="0" bIns="0" rtlCol="0" anchor="t">
            <a:spAutoFit/>
          </a:bodyPr>
          <a:lstStyle/>
          <a:p>
            <a:pPr algn="ctr">
              <a:lnSpc>
                <a:spcPts val="8400"/>
              </a:lnSpc>
            </a:pPr>
            <a:r>
              <a:rPr lang="en-US" sz="7000" b="1" spc="210" dirty="0">
                <a:solidFill>
                  <a:srgbClr val="49403C"/>
                </a:solidFill>
                <a:latin typeface="Arial Black" panose="020B0604020202020204" pitchFamily="34" charset="0"/>
              </a:rPr>
              <a:t>SPEAKERS</a:t>
            </a:r>
          </a:p>
        </p:txBody>
      </p:sp>
      <p:sp>
        <p:nvSpPr>
          <p:cNvPr id="7" name="TextBox 7"/>
          <p:cNvSpPr txBox="1"/>
          <p:nvPr/>
        </p:nvSpPr>
        <p:spPr>
          <a:xfrm>
            <a:off x="4190876" y="8062345"/>
            <a:ext cx="4133070" cy="1176476"/>
          </a:xfrm>
          <a:prstGeom prst="rect">
            <a:avLst/>
          </a:prstGeom>
        </p:spPr>
        <p:txBody>
          <a:bodyPr lIns="0" tIns="0" rIns="0" bIns="0" rtlCol="0" anchor="t">
            <a:spAutoFit/>
          </a:bodyPr>
          <a:lstStyle/>
          <a:p>
            <a:pPr algn="ctr">
              <a:lnSpc>
                <a:spcPts val="4759"/>
              </a:lnSpc>
            </a:pPr>
            <a:r>
              <a:rPr lang="en-US" sz="3400" i="1" spc="170" dirty="0">
                <a:solidFill>
                  <a:srgbClr val="49403C"/>
                </a:solidFill>
                <a:latin typeface="Arial" panose="020B0604020202020204" pitchFamily="34" charset="0"/>
              </a:rPr>
              <a:t>Vicki McDonald</a:t>
            </a:r>
          </a:p>
          <a:p>
            <a:pPr algn="ctr">
              <a:lnSpc>
                <a:spcPts val="4759"/>
              </a:lnSpc>
            </a:pPr>
            <a:r>
              <a:rPr lang="en-US" sz="3400" i="1" spc="170" dirty="0">
                <a:solidFill>
                  <a:srgbClr val="49403C"/>
                </a:solidFill>
                <a:latin typeface="Arial" panose="020B0604020202020204" pitchFamily="34" charset="0"/>
              </a:rPr>
              <a:t>IFLA President</a:t>
            </a:r>
          </a:p>
        </p:txBody>
      </p:sp>
      <p:sp>
        <p:nvSpPr>
          <p:cNvPr id="15" name="TextBox 15"/>
          <p:cNvSpPr txBox="1"/>
          <p:nvPr/>
        </p:nvSpPr>
        <p:spPr>
          <a:xfrm>
            <a:off x="9394068" y="8065825"/>
            <a:ext cx="5023882" cy="1176476"/>
          </a:xfrm>
          <a:prstGeom prst="rect">
            <a:avLst/>
          </a:prstGeom>
        </p:spPr>
        <p:txBody>
          <a:bodyPr wrap="square" lIns="0" tIns="0" rIns="0" bIns="0" rtlCol="0" anchor="t">
            <a:spAutoFit/>
          </a:bodyPr>
          <a:lstStyle/>
          <a:p>
            <a:pPr algn="ctr">
              <a:lnSpc>
                <a:spcPts val="4759"/>
              </a:lnSpc>
            </a:pPr>
            <a:r>
              <a:rPr lang="en-US" sz="3400" i="1" spc="170" dirty="0">
                <a:solidFill>
                  <a:srgbClr val="49403C"/>
                </a:solidFill>
                <a:latin typeface="Arial" panose="020B0604020202020204" pitchFamily="34" charset="0"/>
              </a:rPr>
              <a:t>Sharon Memis</a:t>
            </a:r>
          </a:p>
          <a:p>
            <a:pPr algn="ctr">
              <a:lnSpc>
                <a:spcPts val="4759"/>
              </a:lnSpc>
            </a:pPr>
            <a:r>
              <a:rPr lang="en-US" sz="3400" i="1" spc="170" dirty="0">
                <a:solidFill>
                  <a:srgbClr val="49403C"/>
                </a:solidFill>
                <a:latin typeface="Arial" panose="020B0604020202020204" pitchFamily="34" charset="0"/>
              </a:rPr>
              <a:t>IFLA Secretary-General</a:t>
            </a:r>
          </a:p>
        </p:txBody>
      </p:sp>
      <p:pic>
        <p:nvPicPr>
          <p:cNvPr id="1026" name="Picture 2">
            <a:extLst>
              <a:ext uri="{FF2B5EF4-FFF2-40B4-BE49-F238E27FC236}">
                <a16:creationId xmlns:a16="http://schemas.microsoft.com/office/drawing/2014/main" id="{689B53BC-8915-8380-E455-940D7B6467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5" t="7324" r="345" b="20962"/>
          <a:stretch/>
        </p:blipFill>
        <p:spPr bwMode="auto">
          <a:xfrm>
            <a:off x="4619105" y="4307172"/>
            <a:ext cx="3276610" cy="3276610"/>
          </a:xfrm>
          <a:prstGeom prst="ellipse">
            <a:avLst/>
          </a:prstGeom>
          <a:noFill/>
          <a:extLst>
            <a:ext uri="{909E8E84-426E-40DD-AFC4-6F175D3DCCD1}">
              <a14:hiddenFill xmlns:a14="http://schemas.microsoft.com/office/drawing/2010/main">
                <a:solidFill>
                  <a:srgbClr val="FFFFFF"/>
                </a:solidFill>
              </a14:hiddenFill>
            </a:ext>
          </a:extLst>
        </p:spPr>
      </p:pic>
      <p:pic>
        <p:nvPicPr>
          <p:cNvPr id="1028" name="Picture 4" descr="Sharon Memis">
            <a:extLst>
              <a:ext uri="{FF2B5EF4-FFF2-40B4-BE49-F238E27FC236}">
                <a16:creationId xmlns:a16="http://schemas.microsoft.com/office/drawing/2014/main" id="{630FE038-F1A2-E62F-F776-A95830B52E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500" b="12500"/>
          <a:stretch/>
        </p:blipFill>
        <p:spPr bwMode="auto">
          <a:xfrm>
            <a:off x="10267703" y="4289177"/>
            <a:ext cx="3276611" cy="3276611"/>
          </a:xfrm>
          <a:prstGeom prst="ellipse">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itle 1">
            <a:extLst>
              <a:ext uri="{FF2B5EF4-FFF2-40B4-BE49-F238E27FC236}">
                <a16:creationId xmlns:a16="http://schemas.microsoft.com/office/drawing/2014/main" id="{BD805D20-14A8-2A0A-218F-9709477261A2}"/>
              </a:ext>
            </a:extLst>
          </p:cNvPr>
          <p:cNvSpPr txBox="1">
            <a:spLocks/>
          </p:cNvSpPr>
          <p:nvPr/>
        </p:nvSpPr>
        <p:spPr>
          <a:xfrm>
            <a:off x="1584651" y="2455617"/>
            <a:ext cx="15118698" cy="717408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1800"/>
              </a:spcAft>
            </a:pPr>
            <a:r>
              <a:rPr lang="nl-NL" sz="11500" b="1" dirty="0"/>
              <a:t>A</a:t>
            </a:r>
            <a:r>
              <a:rPr lang="nl-NL" sz="5400" dirty="0"/>
              <a:t>lgemeen</a:t>
            </a:r>
            <a:r>
              <a:rPr lang="nl-NL" sz="6600" b="1" dirty="0"/>
              <a:t> </a:t>
            </a:r>
            <a:r>
              <a:rPr lang="nl-NL" sz="11500" b="1" dirty="0"/>
              <a:t>N</a:t>
            </a:r>
            <a:r>
              <a:rPr lang="nl-NL" sz="5400" dirty="0"/>
              <a:t>ut</a:t>
            </a:r>
            <a:r>
              <a:rPr lang="nl-NL" sz="6600" b="1" dirty="0"/>
              <a:t> </a:t>
            </a:r>
            <a:r>
              <a:rPr lang="nl-NL" sz="11500" b="1" dirty="0"/>
              <a:t>B</a:t>
            </a:r>
            <a:r>
              <a:rPr lang="nl-NL" sz="5400" dirty="0"/>
              <a:t>eogende</a:t>
            </a:r>
            <a:r>
              <a:rPr lang="nl-NL" sz="6600" b="1" dirty="0"/>
              <a:t> </a:t>
            </a:r>
            <a:r>
              <a:rPr lang="nl-NL" sz="11500" b="1" dirty="0"/>
              <a:t>I</a:t>
            </a:r>
            <a:r>
              <a:rPr lang="nl-NL" sz="5400" dirty="0"/>
              <a:t>nstelling</a:t>
            </a:r>
          </a:p>
          <a:p>
            <a:pPr algn="l">
              <a:spcAft>
                <a:spcPts val="1800"/>
              </a:spcAft>
            </a:pPr>
            <a:endParaRPr lang="nl-NL" sz="5400" dirty="0"/>
          </a:p>
          <a:p>
            <a:pPr algn="l">
              <a:spcAft>
                <a:spcPts val="1800"/>
              </a:spcAft>
            </a:pPr>
            <a:r>
              <a:rPr lang="nl-NL" sz="5400" dirty="0"/>
              <a:t>= </a:t>
            </a:r>
            <a:r>
              <a:rPr lang="nl-NL" sz="8000" dirty="0"/>
              <a:t>Public Benefit Institution</a:t>
            </a:r>
            <a:endParaRPr lang="nl-NL" sz="9600" dirty="0"/>
          </a:p>
        </p:txBody>
      </p:sp>
    </p:spTree>
    <p:extLst>
      <p:ext uri="{BB962C8B-B14F-4D97-AF65-F5344CB8AC3E}">
        <p14:creationId xmlns:p14="http://schemas.microsoft.com/office/powerpoint/2010/main" val="165671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itle 1">
            <a:extLst>
              <a:ext uri="{FF2B5EF4-FFF2-40B4-BE49-F238E27FC236}">
                <a16:creationId xmlns:a16="http://schemas.microsoft.com/office/drawing/2014/main" id="{BD805D20-14A8-2A0A-218F-9709477261A2}"/>
              </a:ext>
            </a:extLst>
          </p:cNvPr>
          <p:cNvSpPr txBox="1">
            <a:spLocks/>
          </p:cNvSpPr>
          <p:nvPr/>
        </p:nvSpPr>
        <p:spPr>
          <a:xfrm>
            <a:off x="1359449" y="1123773"/>
            <a:ext cx="15118698" cy="717408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1800"/>
              </a:spcAft>
            </a:pPr>
            <a:r>
              <a:rPr lang="nl-NL" sz="6600" b="1" dirty="0"/>
              <a:t>What this means...</a:t>
            </a:r>
          </a:p>
          <a:p>
            <a:pPr marL="857250" indent="-857250" algn="l">
              <a:spcAft>
                <a:spcPts val="1800"/>
              </a:spcAft>
              <a:buFont typeface="Arial" panose="020B0604020202020204" pitchFamily="34" charset="0"/>
              <a:buChar char="•"/>
            </a:pPr>
            <a:r>
              <a:rPr lang="nl-NL" sz="4800" dirty="0"/>
              <a:t>Simpler to build partnerships which can bring new support for the benefit of IFLA members, volunteers, and the comunities they serve</a:t>
            </a:r>
          </a:p>
          <a:p>
            <a:pPr marL="857250" indent="-857250" algn="l">
              <a:spcAft>
                <a:spcPts val="1800"/>
              </a:spcAft>
              <a:buFont typeface="Arial" panose="020B0604020202020204" pitchFamily="34" charset="0"/>
              <a:buChar char="•"/>
            </a:pPr>
            <a:r>
              <a:rPr lang="nl-NL" sz="4800" dirty="0"/>
              <a:t>An amendment to the Statutes to confirm that if IFLA were to close, remaining funding would need to pass to a charity with a similar purpose</a:t>
            </a:r>
          </a:p>
          <a:p>
            <a:pPr marL="857250" indent="-857250" algn="l">
              <a:spcAft>
                <a:spcPts val="1800"/>
              </a:spcAft>
              <a:buFont typeface="Arial" panose="020B0604020202020204" pitchFamily="34" charset="0"/>
              <a:buChar char="•"/>
            </a:pPr>
            <a:r>
              <a:rPr lang="nl-NL" sz="4800" dirty="0"/>
              <a:t>A clarification that our role is to represent the interests of the library field as a whole</a:t>
            </a:r>
            <a:endParaRPr lang="en-NL" sz="4800" dirty="0"/>
          </a:p>
        </p:txBody>
      </p:sp>
    </p:spTree>
    <p:extLst>
      <p:ext uri="{BB962C8B-B14F-4D97-AF65-F5344CB8AC3E}">
        <p14:creationId xmlns:p14="http://schemas.microsoft.com/office/powerpoint/2010/main" val="286189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
        <p:nvSpPr>
          <p:cNvPr id="2" name="Title 1">
            <a:extLst>
              <a:ext uri="{FF2B5EF4-FFF2-40B4-BE49-F238E27FC236}">
                <a16:creationId xmlns:a16="http://schemas.microsoft.com/office/drawing/2014/main" id="{BD805D20-14A8-2A0A-218F-9709477261A2}"/>
              </a:ext>
            </a:extLst>
          </p:cNvPr>
          <p:cNvSpPr txBox="1">
            <a:spLocks/>
          </p:cNvSpPr>
          <p:nvPr/>
        </p:nvSpPr>
        <p:spPr>
          <a:xfrm>
            <a:off x="1584651" y="2805074"/>
            <a:ext cx="15118698" cy="717408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1800"/>
              </a:spcAft>
            </a:pPr>
            <a:r>
              <a:rPr lang="nl-NL" sz="6600" b="1" dirty="0"/>
              <a:t>... and what this does not mean</a:t>
            </a:r>
          </a:p>
          <a:p>
            <a:pPr marL="857250" indent="-857250" algn="l">
              <a:spcAft>
                <a:spcPts val="1800"/>
              </a:spcAft>
              <a:buFont typeface="Arial" panose="020B0604020202020204" pitchFamily="34" charset="0"/>
              <a:buChar char="•"/>
            </a:pPr>
            <a:r>
              <a:rPr lang="nl-NL" sz="5400" dirty="0"/>
              <a:t>No changes to our decision-making process (i.e. Members’ voting rights)</a:t>
            </a:r>
          </a:p>
          <a:p>
            <a:pPr marL="857250" indent="-857250" algn="l">
              <a:spcAft>
                <a:spcPts val="1800"/>
              </a:spcAft>
              <a:buFont typeface="Arial" panose="020B0604020202020204" pitchFamily="34" charset="0"/>
              <a:buChar char="•"/>
            </a:pPr>
            <a:r>
              <a:rPr lang="nl-NL" sz="5400" dirty="0"/>
              <a:t>No additional reporting requirements for committees</a:t>
            </a:r>
          </a:p>
        </p:txBody>
      </p:sp>
    </p:spTree>
    <p:extLst>
      <p:ext uri="{BB962C8B-B14F-4D97-AF65-F5344CB8AC3E}">
        <p14:creationId xmlns:p14="http://schemas.microsoft.com/office/powerpoint/2010/main" val="1784649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86870F9-DFF7-FD24-095E-BA47C65DC2CD}"/>
              </a:ext>
            </a:extLst>
          </p:cNvPr>
          <p:cNvSpPr/>
          <p:nvPr/>
        </p:nvSpPr>
        <p:spPr>
          <a:xfrm>
            <a:off x="-3" y="0"/>
            <a:ext cx="18288003" cy="3034325"/>
          </a:xfrm>
          <a:prstGeom prst="rect">
            <a:avLst/>
          </a:prstGeom>
          <a:solidFill>
            <a:srgbClr val="4DA9B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5"/>
          <p:cNvSpPr txBox="1"/>
          <p:nvPr/>
        </p:nvSpPr>
        <p:spPr>
          <a:xfrm>
            <a:off x="1028700" y="1382638"/>
            <a:ext cx="11281564" cy="1066800"/>
          </a:xfrm>
          <a:prstGeom prst="rect">
            <a:avLst/>
          </a:prstGeom>
        </p:spPr>
        <p:txBody>
          <a:bodyPr lIns="0" tIns="0" rIns="0" bIns="0" rtlCol="0" anchor="t">
            <a:spAutoFit/>
          </a:bodyPr>
          <a:lstStyle/>
          <a:p>
            <a:pPr>
              <a:lnSpc>
                <a:spcPts val="8400"/>
              </a:lnSpc>
            </a:pPr>
            <a:r>
              <a:rPr lang="en-US" sz="7000" b="1" spc="210" dirty="0">
                <a:solidFill>
                  <a:srgbClr val="FFFFFF"/>
                </a:solidFill>
                <a:latin typeface="Arial Black" panose="020B0604020202020204" pitchFamily="34" charset="0"/>
              </a:rPr>
              <a:t>ROADMAP</a:t>
            </a:r>
          </a:p>
        </p:txBody>
      </p:sp>
      <p:grpSp>
        <p:nvGrpSpPr>
          <p:cNvPr id="6" name="Group 6"/>
          <p:cNvGrpSpPr/>
          <p:nvPr/>
        </p:nvGrpSpPr>
        <p:grpSpPr>
          <a:xfrm>
            <a:off x="1028700" y="6324947"/>
            <a:ext cx="3161134" cy="2812460"/>
            <a:chOff x="0" y="-66675"/>
            <a:chExt cx="4214846" cy="3749945"/>
          </a:xfrm>
        </p:grpSpPr>
        <p:sp>
          <p:nvSpPr>
            <p:cNvPr id="7" name="TextBox 7"/>
            <p:cNvSpPr txBox="1"/>
            <p:nvPr/>
          </p:nvSpPr>
          <p:spPr>
            <a:xfrm>
              <a:off x="0" y="-66675"/>
              <a:ext cx="4214846" cy="751628"/>
            </a:xfrm>
            <a:prstGeom prst="rect">
              <a:avLst/>
            </a:prstGeom>
          </p:spPr>
          <p:txBody>
            <a:bodyPr lIns="0" tIns="0" rIns="0" bIns="0" rtlCol="0" anchor="t">
              <a:spAutoFit/>
            </a:bodyPr>
            <a:lstStyle/>
            <a:p>
              <a:pPr>
                <a:lnSpc>
                  <a:spcPts val="4759"/>
                </a:lnSpc>
              </a:pPr>
              <a:r>
                <a:rPr lang="en-US" sz="3400" i="1" spc="170" dirty="0">
                  <a:solidFill>
                    <a:srgbClr val="49403C"/>
                  </a:solidFill>
                  <a:latin typeface="Arial" panose="020B0604020202020204" pitchFamily="34" charset="0"/>
                </a:rPr>
                <a:t>15-17 April</a:t>
              </a:r>
            </a:p>
          </p:txBody>
        </p:sp>
        <p:sp>
          <p:nvSpPr>
            <p:cNvPr id="8" name="TextBox 8"/>
            <p:cNvSpPr txBox="1"/>
            <p:nvPr/>
          </p:nvSpPr>
          <p:spPr>
            <a:xfrm>
              <a:off x="0" y="1081362"/>
              <a:ext cx="4214846" cy="2601908"/>
            </a:xfrm>
            <a:prstGeom prst="rect">
              <a:avLst/>
            </a:prstGeom>
          </p:spPr>
          <p:txBody>
            <a:bodyPr lIns="0" tIns="0" rIns="0" bIns="0" rtlCol="0" anchor="t">
              <a:spAutoFit/>
            </a:bodyPr>
            <a:lstStyle/>
            <a:p>
              <a:pPr>
                <a:lnSpc>
                  <a:spcPts val="3900"/>
                </a:lnSpc>
              </a:pPr>
              <a:r>
                <a:rPr lang="en-US" sz="2600" spc="26" dirty="0">
                  <a:solidFill>
                    <a:srgbClr val="49403C"/>
                  </a:solidFill>
                  <a:latin typeface="Arial" panose="020B0604020202020204" pitchFamily="34" charset="0"/>
                </a:rPr>
                <a:t>Governing Board discusses, approves proposed amendment</a:t>
              </a:r>
            </a:p>
          </p:txBody>
        </p:sp>
      </p:grpSp>
      <p:grpSp>
        <p:nvGrpSpPr>
          <p:cNvPr id="9" name="Group 9"/>
          <p:cNvGrpSpPr/>
          <p:nvPr/>
        </p:nvGrpSpPr>
        <p:grpSpPr>
          <a:xfrm>
            <a:off x="1028700" y="5485289"/>
            <a:ext cx="347871" cy="347871"/>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9403C"/>
            </a:solidFill>
          </p:spPr>
          <p:txBody>
            <a:bodyPr/>
            <a:lstStyle/>
            <a:p>
              <a:endParaRPr lang="en-NL"/>
            </a:p>
          </p:txBody>
        </p:sp>
      </p:grpSp>
      <p:grpSp>
        <p:nvGrpSpPr>
          <p:cNvPr id="11" name="Group 11"/>
          <p:cNvGrpSpPr/>
          <p:nvPr/>
        </p:nvGrpSpPr>
        <p:grpSpPr>
          <a:xfrm>
            <a:off x="5218694" y="5485289"/>
            <a:ext cx="347871" cy="347871"/>
            <a:chOff x="0" y="0"/>
            <a:chExt cx="6350000" cy="6350000"/>
          </a:xfrm>
        </p:grpSpPr>
        <p:sp>
          <p:nvSpPr>
            <p:cNvPr id="1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9403C"/>
            </a:solidFill>
          </p:spPr>
          <p:txBody>
            <a:bodyPr/>
            <a:lstStyle/>
            <a:p>
              <a:endParaRPr lang="en-NL"/>
            </a:p>
          </p:txBody>
        </p:sp>
      </p:grpSp>
      <p:grpSp>
        <p:nvGrpSpPr>
          <p:cNvPr id="13" name="Group 13"/>
          <p:cNvGrpSpPr/>
          <p:nvPr/>
        </p:nvGrpSpPr>
        <p:grpSpPr>
          <a:xfrm>
            <a:off x="9408688" y="5485289"/>
            <a:ext cx="347871" cy="347871"/>
            <a:chOff x="0" y="0"/>
            <a:chExt cx="6350000" cy="6350000"/>
          </a:xfrm>
        </p:grpSpPr>
        <p:sp>
          <p:nvSpPr>
            <p:cNvPr id="14" name="Freeform 1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9403C"/>
            </a:solidFill>
          </p:spPr>
          <p:txBody>
            <a:bodyPr/>
            <a:lstStyle/>
            <a:p>
              <a:endParaRPr lang="en-NL"/>
            </a:p>
          </p:txBody>
        </p:sp>
      </p:grpSp>
      <p:grpSp>
        <p:nvGrpSpPr>
          <p:cNvPr id="15" name="Group 15"/>
          <p:cNvGrpSpPr/>
          <p:nvPr/>
        </p:nvGrpSpPr>
        <p:grpSpPr>
          <a:xfrm>
            <a:off x="13598682" y="5485289"/>
            <a:ext cx="347871" cy="347871"/>
            <a:chOff x="0" y="0"/>
            <a:chExt cx="6350000" cy="6350000"/>
          </a:xfrm>
        </p:grpSpPr>
        <p:sp>
          <p:nvSpPr>
            <p:cNvPr id="16" name="Freeform 1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9403C"/>
            </a:solidFill>
          </p:spPr>
          <p:txBody>
            <a:bodyPr/>
            <a:lstStyle/>
            <a:p>
              <a:endParaRPr lang="en-NL"/>
            </a:p>
          </p:txBody>
        </p:sp>
      </p:grpSp>
      <p:grpSp>
        <p:nvGrpSpPr>
          <p:cNvPr id="17" name="Group 17"/>
          <p:cNvGrpSpPr/>
          <p:nvPr/>
        </p:nvGrpSpPr>
        <p:grpSpPr>
          <a:xfrm>
            <a:off x="5218694" y="6324947"/>
            <a:ext cx="3161134" cy="2312323"/>
            <a:chOff x="0" y="-66675"/>
            <a:chExt cx="4214846" cy="3083096"/>
          </a:xfrm>
        </p:grpSpPr>
        <p:sp>
          <p:nvSpPr>
            <p:cNvPr id="18" name="TextBox 18"/>
            <p:cNvSpPr txBox="1"/>
            <p:nvPr/>
          </p:nvSpPr>
          <p:spPr>
            <a:xfrm>
              <a:off x="0" y="-66675"/>
              <a:ext cx="4214846" cy="751628"/>
            </a:xfrm>
            <a:prstGeom prst="rect">
              <a:avLst/>
            </a:prstGeom>
          </p:spPr>
          <p:txBody>
            <a:bodyPr lIns="0" tIns="0" rIns="0" bIns="0" rtlCol="0" anchor="t">
              <a:spAutoFit/>
            </a:bodyPr>
            <a:lstStyle/>
            <a:p>
              <a:pPr>
                <a:lnSpc>
                  <a:spcPts val="4759"/>
                </a:lnSpc>
              </a:pPr>
              <a:r>
                <a:rPr lang="en-US" sz="3400" i="1" spc="170" dirty="0">
                  <a:solidFill>
                    <a:srgbClr val="49403C"/>
                  </a:solidFill>
                  <a:latin typeface="Arial" panose="020B0604020202020204" pitchFamily="34" charset="0"/>
                </a:rPr>
                <a:t>w/c 22 April</a:t>
              </a:r>
            </a:p>
          </p:txBody>
        </p:sp>
        <p:sp>
          <p:nvSpPr>
            <p:cNvPr id="19" name="TextBox 19"/>
            <p:cNvSpPr txBox="1"/>
            <p:nvPr/>
          </p:nvSpPr>
          <p:spPr>
            <a:xfrm>
              <a:off x="0" y="1081362"/>
              <a:ext cx="4214846" cy="1935059"/>
            </a:xfrm>
            <a:prstGeom prst="rect">
              <a:avLst/>
            </a:prstGeom>
          </p:spPr>
          <p:txBody>
            <a:bodyPr lIns="0" tIns="0" rIns="0" bIns="0" rtlCol="0" anchor="t">
              <a:spAutoFit/>
            </a:bodyPr>
            <a:lstStyle/>
            <a:p>
              <a:pPr>
                <a:lnSpc>
                  <a:spcPts val="3900"/>
                </a:lnSpc>
              </a:pPr>
              <a:r>
                <a:rPr lang="en-US" sz="2600" spc="26" dirty="0">
                  <a:solidFill>
                    <a:srgbClr val="49403C"/>
                  </a:solidFill>
                  <a:latin typeface="Arial" panose="020B0604020202020204" pitchFamily="34" charset="0"/>
                </a:rPr>
                <a:t>Briefing about proposed changes shared</a:t>
              </a:r>
            </a:p>
          </p:txBody>
        </p:sp>
      </p:grpSp>
      <p:grpSp>
        <p:nvGrpSpPr>
          <p:cNvPr id="20" name="Group 20"/>
          <p:cNvGrpSpPr/>
          <p:nvPr/>
        </p:nvGrpSpPr>
        <p:grpSpPr>
          <a:xfrm>
            <a:off x="9408688" y="6324947"/>
            <a:ext cx="3161134" cy="2812460"/>
            <a:chOff x="0" y="-66675"/>
            <a:chExt cx="4214846" cy="3749945"/>
          </a:xfrm>
        </p:grpSpPr>
        <p:sp>
          <p:nvSpPr>
            <p:cNvPr id="21" name="TextBox 21"/>
            <p:cNvSpPr txBox="1"/>
            <p:nvPr/>
          </p:nvSpPr>
          <p:spPr>
            <a:xfrm>
              <a:off x="0" y="-66675"/>
              <a:ext cx="4214846" cy="751628"/>
            </a:xfrm>
            <a:prstGeom prst="rect">
              <a:avLst/>
            </a:prstGeom>
          </p:spPr>
          <p:txBody>
            <a:bodyPr lIns="0" tIns="0" rIns="0" bIns="0" rtlCol="0" anchor="t">
              <a:spAutoFit/>
            </a:bodyPr>
            <a:lstStyle/>
            <a:p>
              <a:pPr>
                <a:lnSpc>
                  <a:spcPts val="4759"/>
                </a:lnSpc>
              </a:pPr>
              <a:r>
                <a:rPr lang="en-US" sz="3400" i="1" spc="170" dirty="0">
                  <a:solidFill>
                    <a:srgbClr val="49403C"/>
                  </a:solidFill>
                  <a:latin typeface="Arial" panose="020B0604020202020204" pitchFamily="34" charset="0"/>
                </a:rPr>
                <a:t>May/June</a:t>
              </a:r>
            </a:p>
          </p:txBody>
        </p:sp>
        <p:sp>
          <p:nvSpPr>
            <p:cNvPr id="22" name="TextBox 22"/>
            <p:cNvSpPr txBox="1"/>
            <p:nvPr/>
          </p:nvSpPr>
          <p:spPr>
            <a:xfrm>
              <a:off x="0" y="1081362"/>
              <a:ext cx="4214846" cy="2601908"/>
            </a:xfrm>
            <a:prstGeom prst="rect">
              <a:avLst/>
            </a:prstGeom>
          </p:spPr>
          <p:txBody>
            <a:bodyPr lIns="0" tIns="0" rIns="0" bIns="0" rtlCol="0" anchor="t">
              <a:spAutoFit/>
            </a:bodyPr>
            <a:lstStyle/>
            <a:p>
              <a:pPr>
                <a:lnSpc>
                  <a:spcPts val="3900"/>
                </a:lnSpc>
              </a:pPr>
              <a:r>
                <a:rPr lang="en-US" sz="2600" spc="26" dirty="0">
                  <a:solidFill>
                    <a:srgbClr val="49403C"/>
                  </a:solidFill>
                  <a:latin typeface="Arial" panose="020B0604020202020204" pitchFamily="34" charset="0"/>
                </a:rPr>
                <a:t>Special sessions for Members in order to explain changes, answer questions</a:t>
              </a:r>
            </a:p>
          </p:txBody>
        </p:sp>
      </p:grpSp>
      <p:grpSp>
        <p:nvGrpSpPr>
          <p:cNvPr id="23" name="Group 23"/>
          <p:cNvGrpSpPr/>
          <p:nvPr/>
        </p:nvGrpSpPr>
        <p:grpSpPr>
          <a:xfrm>
            <a:off x="13598682" y="6324947"/>
            <a:ext cx="3161134" cy="2312323"/>
            <a:chOff x="0" y="-66675"/>
            <a:chExt cx="4214846" cy="3083096"/>
          </a:xfrm>
        </p:grpSpPr>
        <p:sp>
          <p:nvSpPr>
            <p:cNvPr id="24" name="TextBox 24"/>
            <p:cNvSpPr txBox="1"/>
            <p:nvPr/>
          </p:nvSpPr>
          <p:spPr>
            <a:xfrm>
              <a:off x="0" y="-66675"/>
              <a:ext cx="4214846" cy="751628"/>
            </a:xfrm>
            <a:prstGeom prst="rect">
              <a:avLst/>
            </a:prstGeom>
          </p:spPr>
          <p:txBody>
            <a:bodyPr lIns="0" tIns="0" rIns="0" bIns="0" rtlCol="0" anchor="t">
              <a:spAutoFit/>
            </a:bodyPr>
            <a:lstStyle/>
            <a:p>
              <a:pPr>
                <a:lnSpc>
                  <a:spcPts val="4759"/>
                </a:lnSpc>
              </a:pPr>
              <a:r>
                <a:rPr lang="en-US" sz="3400" i="1" spc="170" dirty="0">
                  <a:solidFill>
                    <a:srgbClr val="49403C"/>
                  </a:solidFill>
                  <a:latin typeface="Arial" panose="020B0604020202020204" pitchFamily="34" charset="0"/>
                </a:rPr>
                <a:t>20 June</a:t>
              </a:r>
            </a:p>
          </p:txBody>
        </p:sp>
        <p:sp>
          <p:nvSpPr>
            <p:cNvPr id="25" name="TextBox 25"/>
            <p:cNvSpPr txBox="1"/>
            <p:nvPr/>
          </p:nvSpPr>
          <p:spPr>
            <a:xfrm>
              <a:off x="0" y="1081362"/>
              <a:ext cx="4214846" cy="1935059"/>
            </a:xfrm>
            <a:prstGeom prst="rect">
              <a:avLst/>
            </a:prstGeom>
          </p:spPr>
          <p:txBody>
            <a:bodyPr lIns="0" tIns="0" rIns="0" bIns="0" rtlCol="0" anchor="t">
              <a:spAutoFit/>
            </a:bodyPr>
            <a:lstStyle/>
            <a:p>
              <a:pPr>
                <a:lnSpc>
                  <a:spcPts val="3900"/>
                </a:lnSpc>
              </a:pPr>
              <a:r>
                <a:rPr lang="en-US" sz="2600" spc="26" dirty="0">
                  <a:solidFill>
                    <a:srgbClr val="49403C"/>
                  </a:solidFill>
                  <a:latin typeface="Arial" panose="020B0604020202020204" pitchFamily="34" charset="0"/>
                </a:rPr>
                <a:t>General Assembly, followed by formal revision (if accepted)</a:t>
              </a:r>
            </a:p>
          </p:txBody>
        </p:sp>
      </p:grpSp>
      <p:grpSp>
        <p:nvGrpSpPr>
          <p:cNvPr id="27" name="Group 2">
            <a:extLst>
              <a:ext uri="{FF2B5EF4-FFF2-40B4-BE49-F238E27FC236}">
                <a16:creationId xmlns:a16="http://schemas.microsoft.com/office/drawing/2014/main" id="{8FC498BB-BCE9-1E85-B628-F0998199E767}"/>
              </a:ext>
            </a:extLst>
          </p:cNvPr>
          <p:cNvGrpSpPr/>
          <p:nvPr/>
        </p:nvGrpSpPr>
        <p:grpSpPr>
          <a:xfrm>
            <a:off x="-2" y="3034325"/>
            <a:ext cx="18288002" cy="2554871"/>
            <a:chOff x="0" y="16212"/>
            <a:chExt cx="14540791" cy="3406494"/>
          </a:xfrm>
        </p:grpSpPr>
        <p:sp>
          <p:nvSpPr>
            <p:cNvPr id="28" name="AutoShape 3">
              <a:extLst>
                <a:ext uri="{FF2B5EF4-FFF2-40B4-BE49-F238E27FC236}">
                  <a16:creationId xmlns:a16="http://schemas.microsoft.com/office/drawing/2014/main" id="{BE75F00C-E080-D5E5-D405-2A3CE4D7BF97}"/>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29" name="AutoShape 4">
              <a:extLst>
                <a:ext uri="{FF2B5EF4-FFF2-40B4-BE49-F238E27FC236}">
                  <a16:creationId xmlns:a16="http://schemas.microsoft.com/office/drawing/2014/main" id="{F0F80065-24D1-D187-7F41-CA53F3778CD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30" name="AutoShape 5">
              <a:extLst>
                <a:ext uri="{FF2B5EF4-FFF2-40B4-BE49-F238E27FC236}">
                  <a16:creationId xmlns:a16="http://schemas.microsoft.com/office/drawing/2014/main" id="{3DC080ED-C3B9-43AF-BCED-4B1578CDE1EA}"/>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7719969"/>
            <a:ext cx="7579161" cy="2554871"/>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6" name="Picture 6"/>
          <p:cNvPicPr>
            <a:picLocks noChangeAspect="1"/>
          </p:cNvPicPr>
          <p:nvPr/>
        </p:nvPicPr>
        <p:blipFill>
          <a:blip r:embed="rId2"/>
          <a:srcRect l="11370" r="11370"/>
          <a:stretch>
            <a:fillRect/>
          </a:stretch>
        </p:blipFill>
        <p:spPr>
          <a:xfrm>
            <a:off x="6359208" y="-436218"/>
            <a:ext cx="12434630" cy="10723218"/>
          </a:xfrm>
          <a:prstGeom prst="rect">
            <a:avLst/>
          </a:prstGeom>
        </p:spPr>
      </p:pic>
      <p:sp>
        <p:nvSpPr>
          <p:cNvPr id="7" name="AutoShape 7"/>
          <p:cNvSpPr/>
          <p:nvPr/>
        </p:nvSpPr>
        <p:spPr>
          <a:xfrm>
            <a:off x="6359208" y="0"/>
            <a:ext cx="12225669" cy="10560829"/>
          </a:xfrm>
          <a:prstGeom prst="rect">
            <a:avLst/>
          </a:prstGeom>
          <a:solidFill>
            <a:srgbClr val="008494">
              <a:alpha val="82745"/>
            </a:srgbClr>
          </a:solidFill>
        </p:spPr>
        <p:txBody>
          <a:bodyPr/>
          <a:lstStyle/>
          <a:p>
            <a:endParaRPr lang="en-NL"/>
          </a:p>
        </p:txBody>
      </p:sp>
      <p:sp>
        <p:nvSpPr>
          <p:cNvPr id="10" name="TextBox 10"/>
          <p:cNvSpPr txBox="1"/>
          <p:nvPr/>
        </p:nvSpPr>
        <p:spPr>
          <a:xfrm>
            <a:off x="8090646" y="3112174"/>
            <a:ext cx="9275334" cy="3046988"/>
          </a:xfrm>
          <a:prstGeom prst="rect">
            <a:avLst/>
          </a:prstGeom>
        </p:spPr>
        <p:txBody>
          <a:bodyPr lIns="0" tIns="0" rIns="0" bIns="0" rtlCol="0" anchor="t">
            <a:spAutoFit/>
          </a:bodyPr>
          <a:lstStyle/>
          <a:p>
            <a:pPr algn="ctr"/>
            <a:r>
              <a:rPr lang="en-US" sz="6600" b="1" spc="359" dirty="0">
                <a:solidFill>
                  <a:srgbClr val="FFFFFF"/>
                </a:solidFill>
                <a:latin typeface="Arial Black" panose="020B0604020202020204" pitchFamily="34" charset="0"/>
              </a:rPr>
              <a:t>GENERAL UPDATES AND DISCUSSION</a:t>
            </a:r>
          </a:p>
        </p:txBody>
      </p:sp>
      <p:pic>
        <p:nvPicPr>
          <p:cNvPr id="8" name="Picture 7" descr="A green microphone with a string&#10;&#10;Description automatically generated">
            <a:extLst>
              <a:ext uri="{FF2B5EF4-FFF2-40B4-BE49-F238E27FC236}">
                <a16:creationId xmlns:a16="http://schemas.microsoft.com/office/drawing/2014/main" id="{4F2C4C33-F3BD-1ED7-92D1-B0D0285563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565" y="3441160"/>
            <a:ext cx="2712077" cy="2712077"/>
          </a:xfrm>
          <a:prstGeom prst="rect">
            <a:avLst/>
          </a:prstGeom>
        </p:spPr>
      </p:pic>
    </p:spTree>
    <p:extLst>
      <p:ext uri="{BB962C8B-B14F-4D97-AF65-F5344CB8AC3E}">
        <p14:creationId xmlns:p14="http://schemas.microsoft.com/office/powerpoint/2010/main" val="662572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8559022" y="999731"/>
            <a:ext cx="8667464" cy="738664"/>
          </a:xfrm>
          <a:prstGeom prst="rect">
            <a:avLst/>
          </a:prstGeom>
        </p:spPr>
        <p:txBody>
          <a:bodyPr wrap="square" lIns="0" tIns="0" rIns="0" bIns="0" rtlCol="0" anchor="t">
            <a:spAutoFit/>
          </a:bodyPr>
          <a:lstStyle/>
          <a:p>
            <a:r>
              <a:rPr lang="en-US" sz="4800" b="1" spc="210" dirty="0">
                <a:solidFill>
                  <a:srgbClr val="49403C"/>
                </a:solidFill>
                <a:latin typeface="Arial Black" panose="020B0604020202020204" pitchFamily="34" charset="0"/>
              </a:rPr>
              <a:t>Celebrating successes!</a:t>
            </a:r>
          </a:p>
        </p:txBody>
      </p:sp>
      <p:sp>
        <p:nvSpPr>
          <p:cNvPr id="8" name="TextBox 8"/>
          <p:cNvSpPr txBox="1"/>
          <p:nvPr/>
        </p:nvSpPr>
        <p:spPr>
          <a:xfrm>
            <a:off x="1028700" y="5123968"/>
            <a:ext cx="8667464" cy="552450"/>
          </a:xfrm>
          <a:prstGeom prst="rect">
            <a:avLst/>
          </a:prstGeom>
        </p:spPr>
        <p:txBody>
          <a:bodyPr lIns="0" tIns="0" rIns="0" bIns="0" rtlCol="0" anchor="t">
            <a:spAutoFit/>
          </a:bodyPr>
          <a:lstStyle/>
          <a:p>
            <a:pPr>
              <a:lnSpc>
                <a:spcPts val="4500"/>
              </a:lnSpc>
            </a:pPr>
            <a:endParaRPr/>
          </a:p>
        </p:txBody>
      </p:sp>
      <p:sp>
        <p:nvSpPr>
          <p:cNvPr id="9" name="TextBox 9"/>
          <p:cNvSpPr txBox="1"/>
          <p:nvPr/>
        </p:nvSpPr>
        <p:spPr>
          <a:xfrm>
            <a:off x="8559022" y="2167723"/>
            <a:ext cx="8667464" cy="6771084"/>
          </a:xfrm>
          <a:prstGeom prst="rect">
            <a:avLst/>
          </a:prstGeom>
        </p:spPr>
        <p:txBody>
          <a:bodyPr wrap="square" lIns="0" tIns="0" rIns="0" bIns="0" rtlCol="0" anchor="t">
            <a:spAutoFit/>
          </a:bodyPr>
          <a:lstStyle/>
          <a:p>
            <a:pPr marL="457200" indent="-457200">
              <a:spcAft>
                <a:spcPts val="1200"/>
              </a:spcAft>
              <a:buFont typeface="Arial" panose="020B0604020202020204" pitchFamily="34" charset="0"/>
              <a:buChar char="•"/>
            </a:pPr>
            <a:r>
              <a:rPr lang="en-US" sz="3000" spc="30" dirty="0">
                <a:solidFill>
                  <a:srgbClr val="49403C"/>
                </a:solidFill>
                <a:latin typeface="Arial" panose="020B0604020202020204" pitchFamily="34" charset="0"/>
              </a:rPr>
              <a:t>Recognition of the role of libraries in </a:t>
            </a:r>
            <a:r>
              <a:rPr lang="en-US" sz="3000" b="1" spc="30" dirty="0">
                <a:solidFill>
                  <a:srgbClr val="49403C"/>
                </a:solidFill>
                <a:latin typeface="Arial" panose="020B0604020202020204" pitchFamily="34" charset="0"/>
              </a:rPr>
              <a:t>UNESCO Framework for Culture and Arts Education</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Trend Report 2023 released</a:t>
            </a:r>
            <a:r>
              <a:rPr lang="en-US" sz="3000" spc="30" dirty="0">
                <a:solidFill>
                  <a:srgbClr val="49403C"/>
                </a:solidFill>
                <a:latin typeface="Arial" panose="020B0604020202020204" pitchFamily="34" charset="0"/>
              </a:rPr>
              <a:t>, bringing together the inputs of emerging leaders</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Standards Procedure Manual </a:t>
            </a:r>
            <a:r>
              <a:rPr lang="en-US" sz="3000" spc="30" dirty="0">
                <a:solidFill>
                  <a:srgbClr val="49403C"/>
                </a:solidFill>
                <a:latin typeface="Arial" panose="020B0604020202020204" pitchFamily="34" charset="0"/>
              </a:rPr>
              <a:t>updated and published</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The World Through Picture Books </a:t>
            </a:r>
            <a:r>
              <a:rPr lang="en-US" sz="3000" spc="30" dirty="0">
                <a:solidFill>
                  <a:srgbClr val="49403C"/>
                </a:solidFill>
                <a:latin typeface="Arial" panose="020B0604020202020204" pitchFamily="34" charset="0"/>
              </a:rPr>
              <a:t>(3</a:t>
            </a:r>
            <a:r>
              <a:rPr lang="en-US" sz="3000" spc="30" baseline="30000" dirty="0">
                <a:solidFill>
                  <a:srgbClr val="49403C"/>
                </a:solidFill>
                <a:latin typeface="Arial" panose="020B0604020202020204" pitchFamily="34" charset="0"/>
              </a:rPr>
              <a:t>rd</a:t>
            </a:r>
            <a:r>
              <a:rPr lang="en-US" sz="3000" spc="30" dirty="0">
                <a:solidFill>
                  <a:srgbClr val="49403C"/>
                </a:solidFill>
                <a:latin typeface="Arial" panose="020B0604020202020204" pitchFamily="34" charset="0"/>
              </a:rPr>
              <a:t> edition) released</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Marrakesh Treaty Monitoring Report </a:t>
            </a:r>
            <a:r>
              <a:rPr lang="en-US" sz="3000" spc="30" dirty="0">
                <a:solidFill>
                  <a:srgbClr val="49403C"/>
                </a:solidFill>
                <a:latin typeface="Arial" panose="020B0604020202020204" pitchFamily="34" charset="0"/>
              </a:rPr>
              <a:t>2024 Update published</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Newsletters</a:t>
            </a:r>
            <a:r>
              <a:rPr lang="en-US" sz="3000" spc="30" dirty="0">
                <a:solidFill>
                  <a:srgbClr val="49403C"/>
                </a:solidFill>
                <a:latin typeface="Arial" panose="020B0604020202020204" pitchFamily="34" charset="0"/>
              </a:rPr>
              <a:t> focused on Milestones (January), Culture and Education (February), Diversity, Equity and Inclusion (March)</a:t>
            </a:r>
          </a:p>
        </p:txBody>
      </p:sp>
      <p:grpSp>
        <p:nvGrpSpPr>
          <p:cNvPr id="10" name="Group 2">
            <a:extLst>
              <a:ext uri="{FF2B5EF4-FFF2-40B4-BE49-F238E27FC236}">
                <a16:creationId xmlns:a16="http://schemas.microsoft.com/office/drawing/2014/main" id="{03F562EF-A02F-7F3B-09A2-54D2F6269F8F}"/>
              </a:ext>
            </a:extLst>
          </p:cNvPr>
          <p:cNvGrpSpPr/>
          <p:nvPr/>
        </p:nvGrpSpPr>
        <p:grpSpPr>
          <a:xfrm rot="-10800000">
            <a:off x="-1" y="7732129"/>
            <a:ext cx="7579161" cy="2554871"/>
            <a:chOff x="0" y="16212"/>
            <a:chExt cx="14540791" cy="3406494"/>
          </a:xfrm>
        </p:grpSpPr>
        <p:sp>
          <p:nvSpPr>
            <p:cNvPr id="11" name="AutoShape 3">
              <a:extLst>
                <a:ext uri="{FF2B5EF4-FFF2-40B4-BE49-F238E27FC236}">
                  <a16:creationId xmlns:a16="http://schemas.microsoft.com/office/drawing/2014/main" id="{8E1E5D6F-13E4-D7D9-EC68-51E6646646B5}"/>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12" name="AutoShape 4">
              <a:extLst>
                <a:ext uri="{FF2B5EF4-FFF2-40B4-BE49-F238E27FC236}">
                  <a16:creationId xmlns:a16="http://schemas.microsoft.com/office/drawing/2014/main" id="{CD5A8551-13F4-A45D-0664-6AECB7EE789A}"/>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3" name="AutoShape 5">
              <a:extLst>
                <a:ext uri="{FF2B5EF4-FFF2-40B4-BE49-F238E27FC236}">
                  <a16:creationId xmlns:a16="http://schemas.microsoft.com/office/drawing/2014/main" id="{9A5011EF-171E-C546-2F94-C561116C2DAF}"/>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3" name="Picture 2">
            <a:extLst>
              <a:ext uri="{FF2B5EF4-FFF2-40B4-BE49-F238E27FC236}">
                <a16:creationId xmlns:a16="http://schemas.microsoft.com/office/drawing/2014/main" id="{0ABED84D-AB76-4833-380E-E6451B099EFC}"/>
              </a:ext>
            </a:extLst>
          </p:cNvPr>
          <p:cNvPicPr>
            <a:picLocks noChangeAspect="1"/>
          </p:cNvPicPr>
          <p:nvPr/>
        </p:nvPicPr>
        <p:blipFill>
          <a:blip r:embed="rId2"/>
          <a:stretch>
            <a:fillRect/>
          </a:stretch>
        </p:blipFill>
        <p:spPr>
          <a:xfrm>
            <a:off x="0" y="0"/>
            <a:ext cx="7627688" cy="10287000"/>
          </a:xfrm>
          <a:prstGeom prst="rect">
            <a:avLst/>
          </a:prstGeom>
        </p:spPr>
      </p:pic>
    </p:spTree>
    <p:extLst>
      <p:ext uri="{BB962C8B-B14F-4D97-AF65-F5344CB8AC3E}">
        <p14:creationId xmlns:p14="http://schemas.microsoft.com/office/powerpoint/2010/main" val="2288994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1304782" y="7966155"/>
            <a:ext cx="8115300" cy="1477328"/>
          </a:xfrm>
          <a:prstGeom prst="rect">
            <a:avLst/>
          </a:prstGeom>
        </p:spPr>
        <p:txBody>
          <a:bodyPr lIns="0" tIns="0" rIns="0" bIns="0" rtlCol="0" anchor="t">
            <a:spAutoFit/>
          </a:bodyPr>
          <a:lstStyle/>
          <a:p>
            <a:r>
              <a:rPr lang="en-US" sz="4800" b="1" spc="210" dirty="0">
                <a:solidFill>
                  <a:srgbClr val="49403C"/>
                </a:solidFill>
                <a:latin typeface="Arial Black" panose="020B0604020202020204" pitchFamily="34" charset="0"/>
              </a:rPr>
              <a:t>On the agenda at the Governing Board</a:t>
            </a:r>
          </a:p>
        </p:txBody>
      </p:sp>
      <p:sp>
        <p:nvSpPr>
          <p:cNvPr id="8" name="TextBox 8"/>
          <p:cNvSpPr txBox="1"/>
          <p:nvPr/>
        </p:nvSpPr>
        <p:spPr>
          <a:xfrm>
            <a:off x="1028700" y="5123968"/>
            <a:ext cx="8667464" cy="552450"/>
          </a:xfrm>
          <a:prstGeom prst="rect">
            <a:avLst/>
          </a:prstGeom>
        </p:spPr>
        <p:txBody>
          <a:bodyPr lIns="0" tIns="0" rIns="0" bIns="0" rtlCol="0" anchor="t">
            <a:spAutoFit/>
          </a:bodyPr>
          <a:lstStyle/>
          <a:p>
            <a:pPr>
              <a:lnSpc>
                <a:spcPts val="4500"/>
              </a:lnSpc>
            </a:pPr>
            <a:endParaRPr/>
          </a:p>
        </p:txBody>
      </p:sp>
      <p:sp>
        <p:nvSpPr>
          <p:cNvPr id="9" name="TextBox 9"/>
          <p:cNvSpPr txBox="1"/>
          <p:nvPr/>
        </p:nvSpPr>
        <p:spPr>
          <a:xfrm>
            <a:off x="1028700" y="1062027"/>
            <a:ext cx="8667464" cy="5847755"/>
          </a:xfrm>
          <a:prstGeom prst="rect">
            <a:avLst/>
          </a:prstGeom>
        </p:spPr>
        <p:txBody>
          <a:bodyPr wrap="square" lIns="0" tIns="0" rIns="0" bIns="0" rtlCol="0" anchor="t">
            <a:spAutoFit/>
          </a:bodyPr>
          <a:lstStyle/>
          <a:p>
            <a:pPr marL="457200" indent="-457200">
              <a:spcAft>
                <a:spcPts val="1200"/>
              </a:spcAft>
              <a:buFont typeface="Arial" panose="020B0604020202020204" pitchFamily="34" charset="0"/>
              <a:buChar char="•"/>
            </a:pPr>
            <a:r>
              <a:rPr lang="en-US" sz="3000" b="1" spc="30" dirty="0" err="1">
                <a:solidFill>
                  <a:srgbClr val="49403C"/>
                </a:solidFill>
                <a:latin typeface="Arial" panose="020B0604020202020204" pitchFamily="34" charset="0"/>
              </a:rPr>
              <a:t>Finalising</a:t>
            </a:r>
            <a:r>
              <a:rPr lang="en-US" sz="3000" b="1" spc="30" dirty="0">
                <a:solidFill>
                  <a:srgbClr val="49403C"/>
                </a:solidFill>
                <a:latin typeface="Arial" panose="020B0604020202020204" pitchFamily="34" charset="0"/>
              </a:rPr>
              <a:t> the financial report from 2023 for the General Assembly</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IFLA’s future sustainability</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Governance and transparency</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Agree a draft IFLA Strategy for Member and volunteer input</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WLIC 2025 and IFLA100</a:t>
            </a:r>
          </a:p>
          <a:p>
            <a:pPr marL="457200" indent="-457200">
              <a:spcAft>
                <a:spcPts val="1200"/>
              </a:spcAft>
              <a:buFont typeface="Arial" panose="020B0604020202020204" pitchFamily="34" charset="0"/>
              <a:buChar char="•"/>
            </a:pPr>
            <a:r>
              <a:rPr lang="en-US" sz="3000" b="1" spc="30" dirty="0">
                <a:solidFill>
                  <a:srgbClr val="49403C"/>
                </a:solidFill>
                <a:latin typeface="Arial" panose="020B0604020202020204" pitchFamily="34" charset="0"/>
              </a:rPr>
              <a:t>Updates from the Professional and Regional Councils, Management of Library Associations Section, and a dialogue with the chair of CLM</a:t>
            </a:r>
          </a:p>
        </p:txBody>
      </p:sp>
      <p:grpSp>
        <p:nvGrpSpPr>
          <p:cNvPr id="10" name="Group 2">
            <a:extLst>
              <a:ext uri="{FF2B5EF4-FFF2-40B4-BE49-F238E27FC236}">
                <a16:creationId xmlns:a16="http://schemas.microsoft.com/office/drawing/2014/main" id="{03F562EF-A02F-7F3B-09A2-54D2F6269F8F}"/>
              </a:ext>
            </a:extLst>
          </p:cNvPr>
          <p:cNvGrpSpPr/>
          <p:nvPr/>
        </p:nvGrpSpPr>
        <p:grpSpPr>
          <a:xfrm rot="-10800000">
            <a:off x="10708839" y="7732129"/>
            <a:ext cx="7579161" cy="2554871"/>
            <a:chOff x="0" y="16212"/>
            <a:chExt cx="14540791" cy="3406494"/>
          </a:xfrm>
        </p:grpSpPr>
        <p:sp>
          <p:nvSpPr>
            <p:cNvPr id="11" name="AutoShape 3">
              <a:extLst>
                <a:ext uri="{FF2B5EF4-FFF2-40B4-BE49-F238E27FC236}">
                  <a16:creationId xmlns:a16="http://schemas.microsoft.com/office/drawing/2014/main" id="{8E1E5D6F-13E4-D7D9-EC68-51E6646646B5}"/>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12" name="AutoShape 4">
              <a:extLst>
                <a:ext uri="{FF2B5EF4-FFF2-40B4-BE49-F238E27FC236}">
                  <a16:creationId xmlns:a16="http://schemas.microsoft.com/office/drawing/2014/main" id="{CD5A8551-13F4-A45D-0664-6AECB7EE789A}"/>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3" name="AutoShape 5">
              <a:extLst>
                <a:ext uri="{FF2B5EF4-FFF2-40B4-BE49-F238E27FC236}">
                  <a16:creationId xmlns:a16="http://schemas.microsoft.com/office/drawing/2014/main" id="{9A5011EF-171E-C546-2F94-C561116C2DAF}"/>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15" name="Picture 14">
            <a:extLst>
              <a:ext uri="{FF2B5EF4-FFF2-40B4-BE49-F238E27FC236}">
                <a16:creationId xmlns:a16="http://schemas.microsoft.com/office/drawing/2014/main" id="{C9EEE7BB-889D-040F-5C85-FAA9AD20F1D0}"/>
              </a:ext>
            </a:extLst>
          </p:cNvPr>
          <p:cNvPicPr>
            <a:picLocks noChangeAspect="1"/>
          </p:cNvPicPr>
          <p:nvPr/>
        </p:nvPicPr>
        <p:blipFill rotWithShape="1">
          <a:blip r:embed="rId2"/>
          <a:srcRect l="17866" r="17433"/>
          <a:stretch/>
        </p:blipFill>
        <p:spPr>
          <a:xfrm>
            <a:off x="10708839" y="-19208"/>
            <a:ext cx="7579161" cy="775133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8559022" y="1164902"/>
            <a:ext cx="8667464" cy="738664"/>
          </a:xfrm>
          <a:prstGeom prst="rect">
            <a:avLst/>
          </a:prstGeom>
        </p:spPr>
        <p:txBody>
          <a:bodyPr wrap="square" lIns="0" tIns="0" rIns="0" bIns="0" rtlCol="0" anchor="t">
            <a:spAutoFit/>
          </a:bodyPr>
          <a:lstStyle/>
          <a:p>
            <a:r>
              <a:rPr lang="en-US" sz="4800" b="1" spc="210" dirty="0">
                <a:solidFill>
                  <a:srgbClr val="49403C"/>
                </a:solidFill>
                <a:latin typeface="Arial Black" panose="020B0604020202020204" pitchFamily="34" charset="0"/>
              </a:rPr>
              <a:t>Upcoming opportunities</a:t>
            </a:r>
          </a:p>
        </p:txBody>
      </p:sp>
      <p:sp>
        <p:nvSpPr>
          <p:cNvPr id="8" name="TextBox 8"/>
          <p:cNvSpPr txBox="1"/>
          <p:nvPr/>
        </p:nvSpPr>
        <p:spPr>
          <a:xfrm>
            <a:off x="1028700" y="5123968"/>
            <a:ext cx="8667464" cy="552450"/>
          </a:xfrm>
          <a:prstGeom prst="rect">
            <a:avLst/>
          </a:prstGeom>
        </p:spPr>
        <p:txBody>
          <a:bodyPr lIns="0" tIns="0" rIns="0" bIns="0" rtlCol="0" anchor="t">
            <a:spAutoFit/>
          </a:bodyPr>
          <a:lstStyle/>
          <a:p>
            <a:pPr>
              <a:lnSpc>
                <a:spcPts val="4500"/>
              </a:lnSpc>
            </a:pPr>
            <a:endParaRPr/>
          </a:p>
        </p:txBody>
      </p:sp>
      <p:sp>
        <p:nvSpPr>
          <p:cNvPr id="9" name="TextBox 9"/>
          <p:cNvSpPr txBox="1"/>
          <p:nvPr/>
        </p:nvSpPr>
        <p:spPr>
          <a:xfrm>
            <a:off x="8559022" y="2472523"/>
            <a:ext cx="8667464" cy="6494085"/>
          </a:xfrm>
          <a:prstGeom prst="rect">
            <a:avLst/>
          </a:prstGeom>
        </p:spPr>
        <p:txBody>
          <a:bodyPr wrap="square" lIns="0" tIns="0" rIns="0" bIns="0" rtlCol="0" anchor="t">
            <a:spAutoFit/>
          </a:bodyPr>
          <a:lstStyle/>
          <a:p>
            <a:pPr marL="457200" indent="-457200">
              <a:buFont typeface="Arial" panose="020B0604020202020204" pitchFamily="34" charset="0"/>
              <a:buChar char="•"/>
            </a:pPr>
            <a:r>
              <a:rPr lang="en-US" sz="3000" b="1" spc="30" dirty="0">
                <a:solidFill>
                  <a:srgbClr val="49403C"/>
                </a:solidFill>
                <a:latin typeface="Arial" panose="020B0604020202020204" pitchFamily="34" charset="0"/>
              </a:rPr>
              <a:t>April</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Opening of IFLA Strategy survey</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WLIC Review pulse survey</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Climate action survey (associations)</a:t>
            </a:r>
          </a:p>
          <a:p>
            <a:pPr marL="914400" lvl="1" indent="-457200">
              <a:buFont typeface="Arial" panose="020B0604020202020204" pitchFamily="34" charset="0"/>
              <a:buChar char="•"/>
            </a:pPr>
            <a:endParaRPr lang="en-US" sz="1600" b="1" spc="30" dirty="0">
              <a:solidFill>
                <a:srgbClr val="49403C"/>
              </a:solidFill>
              <a:latin typeface="Arial" panose="020B0604020202020204" pitchFamily="34" charset="0"/>
            </a:endParaRPr>
          </a:p>
          <a:p>
            <a:pPr marL="457200" indent="-457200">
              <a:buFont typeface="Arial" panose="020B0604020202020204" pitchFamily="34" charset="0"/>
              <a:buChar char="•"/>
            </a:pPr>
            <a:r>
              <a:rPr lang="en-US" sz="3000" b="1" spc="30" dirty="0">
                <a:solidFill>
                  <a:srgbClr val="49403C"/>
                </a:solidFill>
                <a:latin typeface="Arial" panose="020B0604020202020204" pitchFamily="34" charset="0"/>
              </a:rPr>
              <a:t>May</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IFLA Strategy consultations</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Pre-GA briefing and discussion sessions</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Trend Report pulse survey</a:t>
            </a:r>
          </a:p>
          <a:p>
            <a:pPr marL="457200" indent="-457200">
              <a:buFont typeface="Arial" panose="020B0604020202020204" pitchFamily="34" charset="0"/>
              <a:buChar char="•"/>
            </a:pPr>
            <a:endParaRPr lang="en-US" sz="1600" b="1" spc="30" dirty="0">
              <a:solidFill>
                <a:srgbClr val="49403C"/>
              </a:solidFill>
              <a:latin typeface="Arial" panose="020B0604020202020204" pitchFamily="34" charset="0"/>
            </a:endParaRPr>
          </a:p>
          <a:p>
            <a:pPr marL="457200" indent="-457200">
              <a:buFont typeface="Arial" panose="020B0604020202020204" pitchFamily="34" charset="0"/>
              <a:buChar char="•"/>
            </a:pPr>
            <a:r>
              <a:rPr lang="en-US" sz="3000" b="1" spc="30" dirty="0">
                <a:solidFill>
                  <a:srgbClr val="49403C"/>
                </a:solidFill>
                <a:latin typeface="Arial" panose="020B0604020202020204" pitchFamily="34" charset="0"/>
              </a:rPr>
              <a:t>June</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General Assembly (Annual Report, Statutes Amendment, </a:t>
            </a:r>
            <a:r>
              <a:rPr lang="en-US" sz="3000" spc="30" dirty="0" err="1">
                <a:solidFill>
                  <a:srgbClr val="49403C"/>
                </a:solidFill>
                <a:latin typeface="Arial" panose="020B0604020202020204" pitchFamily="34" charset="0"/>
              </a:rPr>
              <a:t>Honours</a:t>
            </a:r>
            <a:r>
              <a:rPr lang="en-US" sz="3000" spc="30" dirty="0">
                <a:solidFill>
                  <a:srgbClr val="49403C"/>
                </a:solidFill>
                <a:latin typeface="Arial" panose="020B0604020202020204" pitchFamily="34" charset="0"/>
              </a:rPr>
              <a:t> and Awards)</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WLIC Review consultation</a:t>
            </a:r>
          </a:p>
          <a:p>
            <a:pPr marL="914400" lvl="1" indent="-457200">
              <a:buFont typeface="Arial" panose="020B0604020202020204" pitchFamily="34" charset="0"/>
              <a:buChar char="•"/>
            </a:pPr>
            <a:r>
              <a:rPr lang="en-US" sz="3000" spc="30" dirty="0">
                <a:solidFill>
                  <a:srgbClr val="49403C"/>
                </a:solidFill>
                <a:latin typeface="Arial" panose="020B0604020202020204" pitchFamily="34" charset="0"/>
              </a:rPr>
              <a:t>Further Trend Report engagement</a:t>
            </a:r>
          </a:p>
        </p:txBody>
      </p:sp>
      <p:grpSp>
        <p:nvGrpSpPr>
          <p:cNvPr id="10" name="Group 2">
            <a:extLst>
              <a:ext uri="{FF2B5EF4-FFF2-40B4-BE49-F238E27FC236}">
                <a16:creationId xmlns:a16="http://schemas.microsoft.com/office/drawing/2014/main" id="{03F562EF-A02F-7F3B-09A2-54D2F6269F8F}"/>
              </a:ext>
            </a:extLst>
          </p:cNvPr>
          <p:cNvGrpSpPr/>
          <p:nvPr/>
        </p:nvGrpSpPr>
        <p:grpSpPr>
          <a:xfrm rot="-10800000">
            <a:off x="-1" y="7732129"/>
            <a:ext cx="7579161" cy="2554871"/>
            <a:chOff x="0" y="16212"/>
            <a:chExt cx="14540791" cy="3406494"/>
          </a:xfrm>
        </p:grpSpPr>
        <p:sp>
          <p:nvSpPr>
            <p:cNvPr id="11" name="AutoShape 3">
              <a:extLst>
                <a:ext uri="{FF2B5EF4-FFF2-40B4-BE49-F238E27FC236}">
                  <a16:creationId xmlns:a16="http://schemas.microsoft.com/office/drawing/2014/main" id="{8E1E5D6F-13E4-D7D9-EC68-51E6646646B5}"/>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12" name="AutoShape 4">
              <a:extLst>
                <a:ext uri="{FF2B5EF4-FFF2-40B4-BE49-F238E27FC236}">
                  <a16:creationId xmlns:a16="http://schemas.microsoft.com/office/drawing/2014/main" id="{CD5A8551-13F4-A45D-0664-6AECB7EE789A}"/>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3" name="AutoShape 5">
              <a:extLst>
                <a:ext uri="{FF2B5EF4-FFF2-40B4-BE49-F238E27FC236}">
                  <a16:creationId xmlns:a16="http://schemas.microsoft.com/office/drawing/2014/main" id="{9A5011EF-171E-C546-2F94-C561116C2DAF}"/>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4100" name="Picture 4" descr="Royalty-Free photo: White calendar | PickPik">
            <a:extLst>
              <a:ext uri="{FF2B5EF4-FFF2-40B4-BE49-F238E27FC236}">
                <a16:creationId xmlns:a16="http://schemas.microsoft.com/office/drawing/2014/main" id="{FF0D0447-96F5-8408-46C6-99C8C718BA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510"/>
          <a:stretch/>
        </p:blipFill>
        <p:spPr bwMode="auto">
          <a:xfrm>
            <a:off x="-2" y="0"/>
            <a:ext cx="7579162" cy="7710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628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7719969"/>
            <a:ext cx="7579161" cy="2554871"/>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6" name="Picture 6"/>
          <p:cNvPicPr>
            <a:picLocks noChangeAspect="1"/>
          </p:cNvPicPr>
          <p:nvPr/>
        </p:nvPicPr>
        <p:blipFill>
          <a:blip r:embed="rId2"/>
          <a:srcRect l="11370" r="11370"/>
          <a:stretch>
            <a:fillRect/>
          </a:stretch>
        </p:blipFill>
        <p:spPr>
          <a:xfrm>
            <a:off x="6359208" y="-436218"/>
            <a:ext cx="12434630" cy="10723218"/>
          </a:xfrm>
          <a:prstGeom prst="rect">
            <a:avLst/>
          </a:prstGeom>
        </p:spPr>
      </p:pic>
      <p:sp>
        <p:nvSpPr>
          <p:cNvPr id="7" name="AutoShape 7"/>
          <p:cNvSpPr/>
          <p:nvPr/>
        </p:nvSpPr>
        <p:spPr>
          <a:xfrm>
            <a:off x="6359208" y="0"/>
            <a:ext cx="12225669" cy="10560829"/>
          </a:xfrm>
          <a:prstGeom prst="rect">
            <a:avLst/>
          </a:prstGeom>
          <a:solidFill>
            <a:srgbClr val="008494">
              <a:alpha val="82745"/>
            </a:srgbClr>
          </a:solidFill>
        </p:spPr>
        <p:txBody>
          <a:bodyPr/>
          <a:lstStyle/>
          <a:p>
            <a:endParaRPr lang="en-NL"/>
          </a:p>
        </p:txBody>
      </p:sp>
      <p:sp>
        <p:nvSpPr>
          <p:cNvPr id="10" name="TextBox 10"/>
          <p:cNvSpPr txBox="1"/>
          <p:nvPr/>
        </p:nvSpPr>
        <p:spPr>
          <a:xfrm>
            <a:off x="7834375" y="4417559"/>
            <a:ext cx="9275334" cy="1015663"/>
          </a:xfrm>
          <a:prstGeom prst="rect">
            <a:avLst/>
          </a:prstGeom>
        </p:spPr>
        <p:txBody>
          <a:bodyPr lIns="0" tIns="0" rIns="0" bIns="0" rtlCol="0" anchor="t">
            <a:spAutoFit/>
          </a:bodyPr>
          <a:lstStyle/>
          <a:p>
            <a:pPr algn="ctr"/>
            <a:r>
              <a:rPr lang="en-US" sz="6600" b="1" spc="359" dirty="0">
                <a:solidFill>
                  <a:srgbClr val="FFFFFF"/>
                </a:solidFill>
                <a:latin typeface="Arial Black" panose="020B0604020202020204" pitchFamily="34" charset="0"/>
              </a:rPr>
              <a:t>YOUR QUESTIONS</a:t>
            </a:r>
          </a:p>
        </p:txBody>
      </p:sp>
      <p:pic>
        <p:nvPicPr>
          <p:cNvPr id="8" name="Picture 7" descr="A green microphone with a string&#10;&#10;Description automatically generated">
            <a:extLst>
              <a:ext uri="{FF2B5EF4-FFF2-40B4-BE49-F238E27FC236}">
                <a16:creationId xmlns:a16="http://schemas.microsoft.com/office/drawing/2014/main" id="{4F2C4C33-F3BD-1ED7-92D1-B0D0285563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565" y="3441160"/>
            <a:ext cx="2712077" cy="2712077"/>
          </a:xfrm>
          <a:prstGeom prst="rect">
            <a:avLst/>
          </a:prstGeom>
        </p:spPr>
      </p:pic>
    </p:spTree>
    <p:extLst>
      <p:ext uri="{BB962C8B-B14F-4D97-AF65-F5344CB8AC3E}">
        <p14:creationId xmlns:p14="http://schemas.microsoft.com/office/powerpoint/2010/main" val="4266877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rot="10800000">
            <a:off x="16336464" y="0"/>
            <a:ext cx="2752722" cy="10287000"/>
          </a:xfrm>
          <a:prstGeom prst="rect">
            <a:avLst/>
          </a:prstGeom>
          <a:solidFill>
            <a:srgbClr val="4DA9B4"/>
          </a:solidFill>
        </p:spPr>
        <p:txBody>
          <a:bodyPr/>
          <a:lstStyle/>
          <a:p>
            <a:endParaRPr lang="en-NL"/>
          </a:p>
        </p:txBody>
      </p:sp>
      <p:sp>
        <p:nvSpPr>
          <p:cNvPr id="7" name="TextBox 7"/>
          <p:cNvSpPr txBox="1"/>
          <p:nvPr/>
        </p:nvSpPr>
        <p:spPr>
          <a:xfrm rot="-5400000">
            <a:off x="-2794064" y="4829800"/>
            <a:ext cx="8229600" cy="512961"/>
          </a:xfrm>
          <a:prstGeom prst="rect">
            <a:avLst/>
          </a:prstGeom>
        </p:spPr>
        <p:txBody>
          <a:bodyPr lIns="0" tIns="0" rIns="0" bIns="0" rtlCol="0" anchor="t">
            <a:spAutoFit/>
          </a:bodyPr>
          <a:lstStyle/>
          <a:p>
            <a:pPr algn="ctr">
              <a:lnSpc>
                <a:spcPts val="3996"/>
              </a:lnSpc>
            </a:pPr>
            <a:r>
              <a:rPr lang="en-US" sz="3600" spc="324" dirty="0">
                <a:solidFill>
                  <a:srgbClr val="FFFFFF"/>
                </a:solidFill>
                <a:latin typeface="Arial" panose="020B0604020202020204" pitchFamily="34" charset="0"/>
              </a:rPr>
              <a:t>IFLA HEADQUARTERS 2023</a:t>
            </a:r>
          </a:p>
        </p:txBody>
      </p:sp>
      <p:sp>
        <p:nvSpPr>
          <p:cNvPr id="9" name="TextBox 9"/>
          <p:cNvSpPr txBox="1"/>
          <p:nvPr/>
        </p:nvSpPr>
        <p:spPr>
          <a:xfrm>
            <a:off x="2568376" y="7859690"/>
            <a:ext cx="8042989" cy="1724446"/>
          </a:xfrm>
          <a:prstGeom prst="rect">
            <a:avLst/>
          </a:prstGeom>
        </p:spPr>
        <p:txBody>
          <a:bodyPr wrap="square" lIns="0" tIns="0" rIns="0" bIns="0" rtlCol="0" anchor="t">
            <a:spAutoFit/>
          </a:bodyPr>
          <a:lstStyle/>
          <a:p>
            <a:pPr algn="r">
              <a:lnSpc>
                <a:spcPts val="15400"/>
              </a:lnSpc>
            </a:pPr>
            <a:r>
              <a:rPr lang="en-US" sz="7200" b="1" dirty="0">
                <a:solidFill>
                  <a:schemeClr val="tx1">
                    <a:lumMod val="75000"/>
                    <a:lumOff val="25000"/>
                  </a:schemeClr>
                </a:solidFill>
                <a:latin typeface="Arial Black" panose="020B0604020202020204" pitchFamily="34" charset="0"/>
              </a:rPr>
              <a:t>THANK</a:t>
            </a:r>
            <a:r>
              <a:rPr lang="en-US" sz="7200" b="1" dirty="0">
                <a:solidFill>
                  <a:srgbClr val="49403C"/>
                </a:solidFill>
                <a:latin typeface="Arial Black" panose="020B0604020202020204" pitchFamily="34" charset="0"/>
              </a:rPr>
              <a:t> YOU</a:t>
            </a:r>
          </a:p>
        </p:txBody>
      </p:sp>
      <p:grpSp>
        <p:nvGrpSpPr>
          <p:cNvPr id="2" name="Group 2">
            <a:extLst>
              <a:ext uri="{FF2B5EF4-FFF2-40B4-BE49-F238E27FC236}">
                <a16:creationId xmlns:a16="http://schemas.microsoft.com/office/drawing/2014/main" id="{A0D9DCEE-78A0-8362-FC09-A1C4A4B09835}"/>
              </a:ext>
            </a:extLst>
          </p:cNvPr>
          <p:cNvGrpSpPr/>
          <p:nvPr/>
        </p:nvGrpSpPr>
        <p:grpSpPr>
          <a:xfrm rot="5400000">
            <a:off x="9911118" y="3866064"/>
            <a:ext cx="10286999" cy="2554871"/>
            <a:chOff x="0" y="16212"/>
            <a:chExt cx="14540791" cy="3406494"/>
          </a:xfrm>
        </p:grpSpPr>
        <p:sp>
          <p:nvSpPr>
            <p:cNvPr id="12" name="AutoShape 3">
              <a:extLst>
                <a:ext uri="{FF2B5EF4-FFF2-40B4-BE49-F238E27FC236}">
                  <a16:creationId xmlns:a16="http://schemas.microsoft.com/office/drawing/2014/main" id="{F62F460C-D358-2225-87E3-4ADB2C06F3A9}"/>
                </a:ext>
              </a:extLst>
            </p:cNvPr>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13" name="AutoShape 4">
              <a:extLst>
                <a:ext uri="{FF2B5EF4-FFF2-40B4-BE49-F238E27FC236}">
                  <a16:creationId xmlns:a16="http://schemas.microsoft.com/office/drawing/2014/main" id="{3CEA82AA-C7F1-872D-A1A1-FA5EFAD93BAD}"/>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4" name="AutoShape 5">
              <a:extLst>
                <a:ext uri="{FF2B5EF4-FFF2-40B4-BE49-F238E27FC236}">
                  <a16:creationId xmlns:a16="http://schemas.microsoft.com/office/drawing/2014/main" id="{18228735-C2C1-34E2-D015-CBE7DB26D1B2}"/>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15" name="Picture 14" descr="A green microphone with a string&#10;&#10;Description automatically generated">
            <a:extLst>
              <a:ext uri="{FF2B5EF4-FFF2-40B4-BE49-F238E27FC236}">
                <a16:creationId xmlns:a16="http://schemas.microsoft.com/office/drawing/2014/main" id="{F4E117BB-D943-704B-66AC-8FAF615A31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5947" y="-660269"/>
            <a:ext cx="9382182" cy="93821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309297"/>
            <a:ext cx="2567029" cy="10905593"/>
            <a:chOff x="0" y="0"/>
            <a:chExt cx="3422705" cy="14540791"/>
          </a:xfrm>
        </p:grpSpPr>
        <p:sp>
          <p:nvSpPr>
            <p:cNvPr id="3" name="AutoShape 3"/>
            <p:cNvSpPr/>
            <p:nvPr/>
          </p:nvSpPr>
          <p:spPr>
            <a:xfrm>
              <a:off x="0" y="0"/>
              <a:ext cx="1140902" cy="14540791"/>
            </a:xfrm>
            <a:prstGeom prst="rect">
              <a:avLst/>
            </a:prstGeom>
            <a:solidFill>
              <a:srgbClr val="008494">
                <a:alpha val="69804"/>
              </a:srgbClr>
            </a:solidFill>
          </p:spPr>
          <p:txBody>
            <a:bodyPr/>
            <a:lstStyle/>
            <a:p>
              <a:endParaRPr lang="en-NL"/>
            </a:p>
          </p:txBody>
        </p:sp>
        <p:sp>
          <p:nvSpPr>
            <p:cNvPr id="4" name="AutoShape 4"/>
            <p:cNvSpPr/>
            <p:nvPr/>
          </p:nvSpPr>
          <p:spPr>
            <a:xfrm>
              <a:off x="1140902" y="0"/>
              <a:ext cx="1140902" cy="14540791"/>
            </a:xfrm>
            <a:prstGeom prst="rect">
              <a:avLst/>
            </a:prstGeom>
            <a:solidFill>
              <a:srgbClr val="66B5BF">
                <a:alpha val="40000"/>
              </a:srgbClr>
            </a:solidFill>
          </p:spPr>
          <p:txBody>
            <a:bodyPr/>
            <a:lstStyle/>
            <a:p>
              <a:endParaRPr lang="en-NL"/>
            </a:p>
          </p:txBody>
        </p:sp>
        <p:sp>
          <p:nvSpPr>
            <p:cNvPr id="5" name="AutoShape 5"/>
            <p:cNvSpPr/>
            <p:nvPr/>
          </p:nvSpPr>
          <p:spPr>
            <a:xfrm>
              <a:off x="2281803" y="0"/>
              <a:ext cx="1140902" cy="14540791"/>
            </a:xfrm>
            <a:prstGeom prst="rect">
              <a:avLst/>
            </a:prstGeom>
            <a:solidFill>
              <a:srgbClr val="008494">
                <a:alpha val="9804"/>
              </a:srgbClr>
            </a:solidFill>
          </p:spPr>
          <p:txBody>
            <a:bodyPr/>
            <a:lstStyle/>
            <a:p>
              <a:endParaRPr lang="en-NL"/>
            </a:p>
          </p:txBody>
        </p:sp>
      </p:grpSp>
      <p:sp>
        <p:nvSpPr>
          <p:cNvPr id="7" name="TextBox 7"/>
          <p:cNvSpPr txBox="1"/>
          <p:nvPr/>
        </p:nvSpPr>
        <p:spPr>
          <a:xfrm>
            <a:off x="4035672" y="997973"/>
            <a:ext cx="10216655" cy="1077218"/>
          </a:xfrm>
          <a:prstGeom prst="rect">
            <a:avLst/>
          </a:prstGeom>
        </p:spPr>
        <p:txBody>
          <a:bodyPr lIns="0" tIns="0" rIns="0" bIns="0" rtlCol="0" anchor="t">
            <a:spAutoFit/>
          </a:bodyPr>
          <a:lstStyle/>
          <a:p>
            <a:pPr algn="ctr">
              <a:lnSpc>
                <a:spcPts val="8400"/>
              </a:lnSpc>
            </a:pPr>
            <a:r>
              <a:rPr lang="en-US" sz="7000" b="1" spc="210" dirty="0">
                <a:solidFill>
                  <a:srgbClr val="49403C"/>
                </a:solidFill>
                <a:latin typeface="Arial Black" panose="020B0604020202020204" pitchFamily="34" charset="0"/>
              </a:rPr>
              <a:t>How we’ll work</a:t>
            </a:r>
          </a:p>
        </p:txBody>
      </p:sp>
      <p:sp>
        <p:nvSpPr>
          <p:cNvPr id="11" name="TextBox 11"/>
          <p:cNvSpPr txBox="1"/>
          <p:nvPr/>
        </p:nvSpPr>
        <p:spPr>
          <a:xfrm>
            <a:off x="3017519" y="2474048"/>
            <a:ext cx="12252960" cy="6447919"/>
          </a:xfrm>
          <a:prstGeom prst="rect">
            <a:avLst/>
          </a:prstGeom>
        </p:spPr>
        <p:txBody>
          <a:bodyPr wrap="square" lIns="0" tIns="0" rIns="0" bIns="0" rtlCol="0" anchor="t">
            <a:spAutoFit/>
          </a:bodyPr>
          <a:lstStyle/>
          <a:p>
            <a:pPr marL="457200" indent="-457200">
              <a:spcAft>
                <a:spcPts val="1800"/>
              </a:spcAft>
              <a:buFont typeface="Arial" panose="020B0604020202020204" pitchFamily="34" charset="0"/>
              <a:buChar char="•"/>
            </a:pPr>
            <a:r>
              <a:rPr lang="en-US" sz="3400" spc="170" dirty="0">
                <a:solidFill>
                  <a:srgbClr val="49403C"/>
                </a:solidFill>
                <a:latin typeface="Arial" panose="020B0604020202020204" pitchFamily="34" charset="0"/>
              </a:rPr>
              <a:t>We’ll </a:t>
            </a:r>
            <a:r>
              <a:rPr lang="en-US" sz="3400" spc="170" dirty="0" err="1">
                <a:solidFill>
                  <a:srgbClr val="49403C"/>
                </a:solidFill>
                <a:latin typeface="Arial" panose="020B0604020202020204" pitchFamily="34" charset="0"/>
              </a:rPr>
              <a:t>maximise</a:t>
            </a:r>
            <a:r>
              <a:rPr lang="en-US" sz="3400" spc="170" dirty="0">
                <a:solidFill>
                  <a:srgbClr val="49403C"/>
                </a:solidFill>
                <a:latin typeface="Arial" panose="020B0604020202020204" pitchFamily="34" charset="0"/>
              </a:rPr>
              <a:t> the time available to answer questions. We’re starting with questions asked in advance, but you can also use the Q&amp;A function to ask questions</a:t>
            </a:r>
          </a:p>
          <a:p>
            <a:pPr marL="457200" indent="-457200">
              <a:spcAft>
                <a:spcPts val="1800"/>
              </a:spcAft>
              <a:buFont typeface="Arial" panose="020B0604020202020204" pitchFamily="34" charset="0"/>
              <a:buChar char="•"/>
            </a:pPr>
            <a:r>
              <a:rPr lang="en-US" sz="3400" spc="170" dirty="0">
                <a:solidFill>
                  <a:srgbClr val="49403C"/>
                </a:solidFill>
                <a:latin typeface="Arial" panose="020B0604020202020204" pitchFamily="34" charset="0"/>
              </a:rPr>
              <a:t>If your question has already been asked, we may need to </a:t>
            </a:r>
            <a:r>
              <a:rPr lang="en-US" sz="3400" spc="170" dirty="0" err="1">
                <a:solidFill>
                  <a:srgbClr val="49403C"/>
                </a:solidFill>
                <a:latin typeface="Arial" panose="020B0604020202020204" pitchFamily="34" charset="0"/>
              </a:rPr>
              <a:t>prioritise</a:t>
            </a:r>
            <a:r>
              <a:rPr lang="en-US" sz="3400" spc="170" dirty="0">
                <a:solidFill>
                  <a:srgbClr val="49403C"/>
                </a:solidFill>
                <a:latin typeface="Arial" panose="020B0604020202020204" pitchFamily="34" charset="0"/>
              </a:rPr>
              <a:t> those whose questions haven’t been asked yet</a:t>
            </a:r>
          </a:p>
          <a:p>
            <a:pPr marL="457200" indent="-457200">
              <a:spcAft>
                <a:spcPts val="1800"/>
              </a:spcAft>
              <a:buFont typeface="Arial" panose="020B0604020202020204" pitchFamily="34" charset="0"/>
              <a:buChar char="•"/>
            </a:pPr>
            <a:r>
              <a:rPr lang="en-US" sz="3400" spc="170" dirty="0">
                <a:solidFill>
                  <a:srgbClr val="49403C"/>
                </a:solidFill>
                <a:latin typeface="Arial" panose="020B0604020202020204" pitchFamily="34" charset="0"/>
              </a:rPr>
              <a:t>Please ask for clarifications – if it doesn’t make sense to you, it may not to other people also!</a:t>
            </a:r>
          </a:p>
          <a:p>
            <a:pPr marL="457200" indent="-457200">
              <a:spcAft>
                <a:spcPts val="1800"/>
              </a:spcAft>
              <a:buFont typeface="Arial" panose="020B0604020202020204" pitchFamily="34" charset="0"/>
              <a:buChar char="•"/>
            </a:pPr>
            <a:r>
              <a:rPr lang="en-US" sz="3400" spc="170" dirty="0">
                <a:solidFill>
                  <a:srgbClr val="49403C"/>
                </a:solidFill>
                <a:latin typeface="Arial" panose="020B0604020202020204" pitchFamily="34" charset="0"/>
              </a:rPr>
              <a:t>We are here because of a shared commitment to international librarianship – let’s focus on how best to support this!</a:t>
            </a:r>
          </a:p>
        </p:txBody>
      </p:sp>
      <p:grpSp>
        <p:nvGrpSpPr>
          <p:cNvPr id="13" name="Group 13"/>
          <p:cNvGrpSpPr/>
          <p:nvPr/>
        </p:nvGrpSpPr>
        <p:grpSpPr>
          <a:xfrm rot="-10800000">
            <a:off x="15720971" y="-309297"/>
            <a:ext cx="2567029" cy="10905593"/>
            <a:chOff x="0" y="0"/>
            <a:chExt cx="3422705" cy="14540791"/>
          </a:xfrm>
        </p:grpSpPr>
        <p:sp>
          <p:nvSpPr>
            <p:cNvPr id="14" name="AutoShape 14"/>
            <p:cNvSpPr/>
            <p:nvPr/>
          </p:nvSpPr>
          <p:spPr>
            <a:xfrm>
              <a:off x="0" y="0"/>
              <a:ext cx="1140902" cy="14540791"/>
            </a:xfrm>
            <a:prstGeom prst="rect">
              <a:avLst/>
            </a:prstGeom>
            <a:solidFill>
              <a:srgbClr val="008494">
                <a:alpha val="69804"/>
              </a:srgbClr>
            </a:solidFill>
          </p:spPr>
          <p:txBody>
            <a:bodyPr/>
            <a:lstStyle/>
            <a:p>
              <a:endParaRPr lang="en-NL"/>
            </a:p>
          </p:txBody>
        </p:sp>
        <p:sp>
          <p:nvSpPr>
            <p:cNvPr id="15" name="AutoShape 15"/>
            <p:cNvSpPr/>
            <p:nvPr/>
          </p:nvSpPr>
          <p:spPr>
            <a:xfrm>
              <a:off x="1140902" y="0"/>
              <a:ext cx="1140902" cy="14540791"/>
            </a:xfrm>
            <a:prstGeom prst="rect">
              <a:avLst/>
            </a:prstGeom>
            <a:solidFill>
              <a:srgbClr val="66B5BF">
                <a:alpha val="40000"/>
              </a:srgbClr>
            </a:solidFill>
          </p:spPr>
          <p:txBody>
            <a:bodyPr/>
            <a:lstStyle/>
            <a:p>
              <a:endParaRPr lang="en-NL"/>
            </a:p>
          </p:txBody>
        </p:sp>
        <p:sp>
          <p:nvSpPr>
            <p:cNvPr id="16" name="AutoShape 16"/>
            <p:cNvSpPr/>
            <p:nvPr/>
          </p:nvSpPr>
          <p:spPr>
            <a:xfrm>
              <a:off x="2281803" y="0"/>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3925834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124105" y="651638"/>
            <a:ext cx="3690334" cy="1176412"/>
          </a:xfrm>
          <a:prstGeom prst="rect">
            <a:avLst/>
          </a:prstGeom>
        </p:spPr>
        <p:txBody>
          <a:bodyPr wrap="square" lIns="0" tIns="0" rIns="0" bIns="0" rtlCol="0" anchor="t">
            <a:spAutoFit/>
          </a:bodyPr>
          <a:lstStyle/>
          <a:p>
            <a:pPr>
              <a:lnSpc>
                <a:spcPts val="4680"/>
              </a:lnSpc>
            </a:pPr>
            <a:r>
              <a:rPr lang="en-US" sz="3600" b="1" spc="107" dirty="0">
                <a:solidFill>
                  <a:srgbClr val="49403C"/>
                </a:solidFill>
                <a:latin typeface="Arial Black" panose="020B0604020202020204" pitchFamily="34" charset="0"/>
              </a:rPr>
              <a:t>On the agenda today</a:t>
            </a:r>
          </a:p>
        </p:txBody>
      </p:sp>
      <p:sp>
        <p:nvSpPr>
          <p:cNvPr id="4" name="TextBox 4"/>
          <p:cNvSpPr txBox="1"/>
          <p:nvPr/>
        </p:nvSpPr>
        <p:spPr>
          <a:xfrm>
            <a:off x="8874995" y="3059430"/>
            <a:ext cx="8333219" cy="5232202"/>
          </a:xfrm>
          <a:prstGeom prst="rect">
            <a:avLst/>
          </a:prstGeom>
        </p:spPr>
        <p:txBody>
          <a:bodyPr lIns="0" tIns="0" rIns="0" bIns="0" rtlCol="0" anchor="t">
            <a:spAutoFit/>
          </a:bodyPr>
          <a:lstStyle/>
          <a:p>
            <a:pPr marL="457200" indent="-457200">
              <a:spcAft>
                <a:spcPts val="1800"/>
              </a:spcAft>
              <a:buBlip>
                <a:blip r:embed="rId3"/>
              </a:buBlip>
            </a:pPr>
            <a:r>
              <a:rPr lang="en-US" sz="4000" b="1" spc="30" dirty="0">
                <a:solidFill>
                  <a:srgbClr val="49403C"/>
                </a:solidFill>
                <a:latin typeface="Arial" panose="020B0604020202020204" pitchFamily="34" charset="0"/>
              </a:rPr>
              <a:t>What’s a townhall?</a:t>
            </a:r>
          </a:p>
          <a:p>
            <a:pPr marL="457200" indent="-457200">
              <a:spcAft>
                <a:spcPts val="1800"/>
              </a:spcAft>
              <a:buBlip>
                <a:blip r:embed="rId3"/>
              </a:buBlip>
            </a:pPr>
            <a:r>
              <a:rPr lang="en-US" sz="4000" b="1" spc="30" dirty="0">
                <a:solidFill>
                  <a:srgbClr val="49403C"/>
                </a:solidFill>
                <a:latin typeface="Arial" panose="020B0604020202020204" pitchFamily="34" charset="0"/>
              </a:rPr>
              <a:t>Looking forward to the Information Futures Summit</a:t>
            </a:r>
          </a:p>
          <a:p>
            <a:pPr marL="457200" indent="-457200">
              <a:spcAft>
                <a:spcPts val="1800"/>
              </a:spcAft>
              <a:buBlip>
                <a:blip r:embed="rId3"/>
              </a:buBlip>
            </a:pPr>
            <a:r>
              <a:rPr lang="en-US" sz="4000" b="1" spc="30" dirty="0">
                <a:solidFill>
                  <a:srgbClr val="49403C"/>
                </a:solidFill>
                <a:latin typeface="Arial" panose="020B0604020202020204" pitchFamily="34" charset="0"/>
              </a:rPr>
              <a:t>Towards charity status for IFLA</a:t>
            </a:r>
          </a:p>
          <a:p>
            <a:pPr marL="457200" indent="-457200">
              <a:spcAft>
                <a:spcPts val="1800"/>
              </a:spcAft>
              <a:buBlip>
                <a:blip r:embed="rId3"/>
              </a:buBlip>
            </a:pPr>
            <a:r>
              <a:rPr lang="en-US" sz="4000" b="1" spc="30" dirty="0">
                <a:solidFill>
                  <a:srgbClr val="49403C"/>
                </a:solidFill>
                <a:latin typeface="Arial" panose="020B0604020202020204" pitchFamily="34" charset="0"/>
              </a:rPr>
              <a:t>General updates and discussion</a:t>
            </a:r>
          </a:p>
          <a:p>
            <a:pPr marL="457200" indent="-457200">
              <a:spcAft>
                <a:spcPts val="1800"/>
              </a:spcAft>
              <a:buBlip>
                <a:blip r:embed="rId3"/>
              </a:buBlip>
            </a:pPr>
            <a:endParaRPr lang="en-US" sz="4000" b="1" spc="30" dirty="0">
              <a:solidFill>
                <a:srgbClr val="49403C"/>
              </a:solidFill>
              <a:latin typeface="Arial" panose="020B0604020202020204" pitchFamily="34" charset="0"/>
            </a:endParaRPr>
          </a:p>
        </p:txBody>
      </p:sp>
      <p:grpSp>
        <p:nvGrpSpPr>
          <p:cNvPr id="5" name="Group 5"/>
          <p:cNvGrpSpPr/>
          <p:nvPr/>
        </p:nvGrpSpPr>
        <p:grpSpPr>
          <a:xfrm rot="-10800000">
            <a:off x="5299892" y="-309297"/>
            <a:ext cx="2567029" cy="10905593"/>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endParaRPr lang="en-NL"/>
            </a:p>
          </p:txBody>
        </p:sp>
        <p:sp>
          <p:nvSpPr>
            <p:cNvPr id="7" name="AutoShape 7"/>
            <p:cNvSpPr/>
            <p:nvPr/>
          </p:nvSpPr>
          <p:spPr>
            <a:xfrm>
              <a:off x="1140902" y="0"/>
              <a:ext cx="1140902" cy="14540791"/>
            </a:xfrm>
            <a:prstGeom prst="rect">
              <a:avLst/>
            </a:prstGeom>
            <a:solidFill>
              <a:srgbClr val="008494">
                <a:alpha val="40000"/>
              </a:srgbClr>
            </a:solidFill>
          </p:spPr>
          <p:txBody>
            <a:bodyPr/>
            <a:lstStyle/>
            <a:p>
              <a:endParaRPr lang="en-NL"/>
            </a:p>
          </p:txBody>
        </p:sp>
        <p:sp>
          <p:nvSpPr>
            <p:cNvPr id="8" name="AutoShape 8"/>
            <p:cNvSpPr/>
            <p:nvPr/>
          </p:nvSpPr>
          <p:spPr>
            <a:xfrm>
              <a:off x="2281803" y="0"/>
              <a:ext cx="1140902" cy="14540791"/>
            </a:xfrm>
            <a:prstGeom prst="rect">
              <a:avLst/>
            </a:prstGeom>
            <a:solidFill>
              <a:srgbClr val="008494">
                <a:alpha val="9804"/>
              </a:srgbClr>
            </a:solidFill>
          </p:spPr>
          <p:txBody>
            <a:bodyPr/>
            <a:lstStyle/>
            <a:p>
              <a:endParaRPr lang="en-NL"/>
            </a:p>
          </p:txBody>
        </p:sp>
      </p:grpSp>
      <p:pic>
        <p:nvPicPr>
          <p:cNvPr id="11" name="Picture 10" descr="A green microphone with a string&#10;&#10;Description automatically generated">
            <a:extLst>
              <a:ext uri="{FF2B5EF4-FFF2-40B4-BE49-F238E27FC236}">
                <a16:creationId xmlns:a16="http://schemas.microsoft.com/office/drawing/2014/main" id="{4AF0A40B-ED8E-C3B1-7FF5-FC25616F38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5554" y="3787460"/>
            <a:ext cx="2712077" cy="27120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7719969"/>
            <a:ext cx="7579161" cy="2554871"/>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6" name="Picture 6"/>
          <p:cNvPicPr>
            <a:picLocks noChangeAspect="1"/>
          </p:cNvPicPr>
          <p:nvPr/>
        </p:nvPicPr>
        <p:blipFill>
          <a:blip r:embed="rId2"/>
          <a:srcRect l="11370" r="11370"/>
          <a:stretch>
            <a:fillRect/>
          </a:stretch>
        </p:blipFill>
        <p:spPr>
          <a:xfrm>
            <a:off x="6359208" y="-436218"/>
            <a:ext cx="12434630" cy="10723218"/>
          </a:xfrm>
          <a:prstGeom prst="rect">
            <a:avLst/>
          </a:prstGeom>
        </p:spPr>
      </p:pic>
      <p:sp>
        <p:nvSpPr>
          <p:cNvPr id="7" name="AutoShape 7"/>
          <p:cNvSpPr/>
          <p:nvPr/>
        </p:nvSpPr>
        <p:spPr>
          <a:xfrm>
            <a:off x="6359208" y="0"/>
            <a:ext cx="12225669" cy="10560829"/>
          </a:xfrm>
          <a:prstGeom prst="rect">
            <a:avLst/>
          </a:prstGeom>
          <a:solidFill>
            <a:srgbClr val="008494">
              <a:alpha val="82745"/>
            </a:srgbClr>
          </a:solidFill>
        </p:spPr>
        <p:txBody>
          <a:bodyPr/>
          <a:lstStyle/>
          <a:p>
            <a:endParaRPr lang="en-NL"/>
          </a:p>
        </p:txBody>
      </p:sp>
      <p:sp>
        <p:nvSpPr>
          <p:cNvPr id="10" name="TextBox 10"/>
          <p:cNvSpPr txBox="1"/>
          <p:nvPr/>
        </p:nvSpPr>
        <p:spPr>
          <a:xfrm>
            <a:off x="8090646" y="3571174"/>
            <a:ext cx="9275334" cy="2708434"/>
          </a:xfrm>
          <a:prstGeom prst="rect">
            <a:avLst/>
          </a:prstGeom>
        </p:spPr>
        <p:txBody>
          <a:bodyPr lIns="0" tIns="0" rIns="0" bIns="0" rtlCol="0" anchor="t">
            <a:spAutoFit/>
          </a:bodyPr>
          <a:lstStyle/>
          <a:p>
            <a:pPr algn="ctr"/>
            <a:r>
              <a:rPr lang="en-US" sz="8800" b="1" spc="359" dirty="0">
                <a:solidFill>
                  <a:srgbClr val="FFFFFF"/>
                </a:solidFill>
                <a:latin typeface="Arial Black" panose="020B0604020202020204" pitchFamily="34" charset="0"/>
              </a:rPr>
              <a:t>WHAT’S A TOWNHALL?</a:t>
            </a:r>
          </a:p>
        </p:txBody>
      </p:sp>
      <p:pic>
        <p:nvPicPr>
          <p:cNvPr id="12" name="Picture 11" descr="A green microphone with a string&#10;&#10;Description automatically generated">
            <a:extLst>
              <a:ext uri="{FF2B5EF4-FFF2-40B4-BE49-F238E27FC236}">
                <a16:creationId xmlns:a16="http://schemas.microsoft.com/office/drawing/2014/main" id="{E4019AA9-3588-3AA1-6279-EA7F6E4D51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565" y="3441160"/>
            <a:ext cx="2712077" cy="271207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11569472" y="8905832"/>
            <a:ext cx="9018448" cy="2146656"/>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2" name="Picture 1" descr="A green microphone with a string&#10;&#10;Description automatically generated">
            <a:extLst>
              <a:ext uri="{FF2B5EF4-FFF2-40B4-BE49-F238E27FC236}">
                <a16:creationId xmlns:a16="http://schemas.microsoft.com/office/drawing/2014/main" id="{AE347C34-3D17-66AD-4CEB-9D0E5D7840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74439" y="2345420"/>
            <a:ext cx="5596160" cy="5596160"/>
          </a:xfrm>
          <a:prstGeom prst="rect">
            <a:avLst/>
          </a:prstGeom>
        </p:spPr>
      </p:pic>
      <p:sp>
        <p:nvSpPr>
          <p:cNvPr id="3" name="TextBox 4">
            <a:extLst>
              <a:ext uri="{FF2B5EF4-FFF2-40B4-BE49-F238E27FC236}">
                <a16:creationId xmlns:a16="http://schemas.microsoft.com/office/drawing/2014/main" id="{099A52A3-C67A-093A-7B6E-D6209B8CE33B}"/>
              </a:ext>
            </a:extLst>
          </p:cNvPr>
          <p:cNvSpPr txBox="1"/>
          <p:nvPr/>
        </p:nvSpPr>
        <p:spPr>
          <a:xfrm>
            <a:off x="1222182" y="2770934"/>
            <a:ext cx="10007365" cy="5170646"/>
          </a:xfrm>
          <a:prstGeom prst="rect">
            <a:avLst/>
          </a:prstGeom>
        </p:spPr>
        <p:txBody>
          <a:bodyPr wrap="square" lIns="0" tIns="0" rIns="0" bIns="0" rtlCol="0" anchor="t">
            <a:spAutoFit/>
          </a:bodyPr>
          <a:lstStyle/>
          <a:p>
            <a:pPr>
              <a:spcAft>
                <a:spcPts val="1800"/>
              </a:spcAft>
            </a:pPr>
            <a:r>
              <a:rPr lang="en-US" sz="4800" b="1" i="1" spc="30" dirty="0">
                <a:solidFill>
                  <a:srgbClr val="49403C"/>
                </a:solidFill>
                <a:latin typeface="Arial" panose="020B0604020202020204" pitchFamily="34" charset="0"/>
              </a:rPr>
              <a:t>As part of our commitment to communicating better with our Members and volunteers, a chance to keep you up to date, hear your questions and reactions, and talk about the issues that matter to you!</a:t>
            </a:r>
          </a:p>
        </p:txBody>
      </p:sp>
    </p:spTree>
    <p:extLst>
      <p:ext uri="{BB962C8B-B14F-4D97-AF65-F5344CB8AC3E}">
        <p14:creationId xmlns:p14="http://schemas.microsoft.com/office/powerpoint/2010/main" val="3099680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7719969"/>
            <a:ext cx="7579161" cy="2554871"/>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endParaRPr lang="en-NL"/>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6" name="Picture 6"/>
          <p:cNvPicPr>
            <a:picLocks noChangeAspect="1"/>
          </p:cNvPicPr>
          <p:nvPr/>
        </p:nvPicPr>
        <p:blipFill>
          <a:blip r:embed="rId2"/>
          <a:srcRect l="11370" r="11370"/>
          <a:stretch>
            <a:fillRect/>
          </a:stretch>
        </p:blipFill>
        <p:spPr>
          <a:xfrm>
            <a:off x="6359208" y="-436218"/>
            <a:ext cx="12434630" cy="10723218"/>
          </a:xfrm>
          <a:prstGeom prst="rect">
            <a:avLst/>
          </a:prstGeom>
        </p:spPr>
      </p:pic>
      <p:sp>
        <p:nvSpPr>
          <p:cNvPr id="7" name="AutoShape 7"/>
          <p:cNvSpPr/>
          <p:nvPr/>
        </p:nvSpPr>
        <p:spPr>
          <a:xfrm>
            <a:off x="6359208" y="0"/>
            <a:ext cx="12225669" cy="10560829"/>
          </a:xfrm>
          <a:prstGeom prst="rect">
            <a:avLst/>
          </a:prstGeom>
          <a:solidFill>
            <a:srgbClr val="008494">
              <a:alpha val="82745"/>
            </a:srgbClr>
          </a:solidFill>
        </p:spPr>
        <p:txBody>
          <a:bodyPr/>
          <a:lstStyle/>
          <a:p>
            <a:endParaRPr lang="en-NL"/>
          </a:p>
        </p:txBody>
      </p:sp>
      <p:sp>
        <p:nvSpPr>
          <p:cNvPr id="10" name="TextBox 10"/>
          <p:cNvSpPr txBox="1"/>
          <p:nvPr/>
        </p:nvSpPr>
        <p:spPr>
          <a:xfrm>
            <a:off x="8090646" y="3112174"/>
            <a:ext cx="9275334" cy="4062651"/>
          </a:xfrm>
          <a:prstGeom prst="rect">
            <a:avLst/>
          </a:prstGeom>
        </p:spPr>
        <p:txBody>
          <a:bodyPr lIns="0" tIns="0" rIns="0" bIns="0" rtlCol="0" anchor="t">
            <a:spAutoFit/>
          </a:bodyPr>
          <a:lstStyle/>
          <a:p>
            <a:pPr algn="ctr"/>
            <a:r>
              <a:rPr lang="en-US" sz="6600" b="1" spc="359" dirty="0">
                <a:solidFill>
                  <a:srgbClr val="FFFFFF"/>
                </a:solidFill>
                <a:latin typeface="Arial Black" panose="020B0604020202020204" pitchFamily="34" charset="0"/>
              </a:rPr>
              <a:t>LOOKING FORWARD TO THE INFORMATION FUTURES SUMMIT</a:t>
            </a:r>
          </a:p>
        </p:txBody>
      </p:sp>
      <p:pic>
        <p:nvPicPr>
          <p:cNvPr id="8" name="Picture 7" descr="A green microphone with a string&#10;&#10;Description automatically generated">
            <a:extLst>
              <a:ext uri="{FF2B5EF4-FFF2-40B4-BE49-F238E27FC236}">
                <a16:creationId xmlns:a16="http://schemas.microsoft.com/office/drawing/2014/main" id="{CCBDB2B0-7FF2-8573-236A-750DACD757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3565" y="3441160"/>
            <a:ext cx="2712077" cy="2712077"/>
          </a:xfrm>
          <a:prstGeom prst="rect">
            <a:avLst/>
          </a:prstGeom>
        </p:spPr>
      </p:pic>
    </p:spTree>
    <p:extLst>
      <p:ext uri="{BB962C8B-B14F-4D97-AF65-F5344CB8AC3E}">
        <p14:creationId xmlns:p14="http://schemas.microsoft.com/office/powerpoint/2010/main" val="757376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74D2B3-E26B-7B37-8046-47F34984FAB3}"/>
              </a:ext>
            </a:extLst>
          </p:cNvPr>
          <p:cNvPicPr>
            <a:picLocks noChangeAspect="1"/>
          </p:cNvPicPr>
          <p:nvPr/>
        </p:nvPicPr>
        <p:blipFill rotWithShape="1">
          <a:blip r:embed="rId2"/>
          <a:srcRect l="78" t="321" r="-78" b="4652"/>
          <a:stretch/>
        </p:blipFill>
        <p:spPr>
          <a:xfrm>
            <a:off x="0" y="0"/>
            <a:ext cx="18302208" cy="10294992"/>
          </a:xfrm>
          <a:prstGeom prst="rect">
            <a:avLst/>
          </a:prstGeom>
        </p:spPr>
      </p:pic>
    </p:spTree>
    <p:extLst>
      <p:ext uri="{BB962C8B-B14F-4D97-AF65-F5344CB8AC3E}">
        <p14:creationId xmlns:p14="http://schemas.microsoft.com/office/powerpoint/2010/main" val="245475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49F10-125D-4AA7-B4AD-AB7E5B084505}"/>
              </a:ext>
            </a:extLst>
          </p:cNvPr>
          <p:cNvSpPr>
            <a:spLocks noGrp="1"/>
          </p:cNvSpPr>
          <p:nvPr>
            <p:ph type="title"/>
          </p:nvPr>
        </p:nvSpPr>
        <p:spPr/>
        <p:txBody>
          <a:bodyPr/>
          <a:lstStyle/>
          <a:p>
            <a:r>
              <a:rPr lang="en-US" b="1" dirty="0"/>
              <a:t>Our inspiring speakers</a:t>
            </a:r>
            <a:endParaRPr lang="en-NL" b="1" dirty="0"/>
          </a:p>
        </p:txBody>
      </p:sp>
      <p:grpSp>
        <p:nvGrpSpPr>
          <p:cNvPr id="6" name="Group 5">
            <a:extLst>
              <a:ext uri="{FF2B5EF4-FFF2-40B4-BE49-F238E27FC236}">
                <a16:creationId xmlns:a16="http://schemas.microsoft.com/office/drawing/2014/main" id="{0C3A07AF-66B6-DC01-3B85-146C4E87259A}"/>
              </a:ext>
            </a:extLst>
          </p:cNvPr>
          <p:cNvGrpSpPr/>
          <p:nvPr/>
        </p:nvGrpSpPr>
        <p:grpSpPr>
          <a:xfrm>
            <a:off x="10569444" y="1801655"/>
            <a:ext cx="7166856" cy="7019723"/>
            <a:chOff x="6446221" y="1385264"/>
            <a:chExt cx="4777904" cy="4679815"/>
          </a:xfrm>
        </p:grpSpPr>
        <p:pic>
          <p:nvPicPr>
            <p:cNvPr id="3074" name="Picture 2" descr="Kate Zwaard">
              <a:extLst>
                <a:ext uri="{FF2B5EF4-FFF2-40B4-BE49-F238E27FC236}">
                  <a16:creationId xmlns:a16="http://schemas.microsoft.com/office/drawing/2014/main" id="{3D53D04C-7E3E-38A3-DC67-1C7B469A57B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6221" y="2600325"/>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76" name="Picture 4" descr="Jean Burgess">
              <a:extLst>
                <a:ext uri="{FF2B5EF4-FFF2-40B4-BE49-F238E27FC236}">
                  <a16:creationId xmlns:a16="http://schemas.microsoft.com/office/drawing/2014/main" id="{147D2BAE-F5DC-DECF-B8AA-82EFD08305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7625" y="1408877"/>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F2786EA5-CE71-82F2-78FE-C1F7A377068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6825" y="1408877"/>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80" name="Picture 8" descr="Paul Crosby">
              <a:extLst>
                <a:ext uri="{FF2B5EF4-FFF2-40B4-BE49-F238E27FC236}">
                  <a16:creationId xmlns:a16="http://schemas.microsoft.com/office/drawing/2014/main" id="{8F11922E-0C49-5174-E1CE-488CE7D3CA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06025" y="1385264"/>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82" name="Picture 10" descr="Michael Dezuanni">
              <a:extLst>
                <a:ext uri="{FF2B5EF4-FFF2-40B4-BE49-F238E27FC236}">
                  <a16:creationId xmlns:a16="http://schemas.microsoft.com/office/drawing/2014/main" id="{84A09445-B060-939C-24E7-9B3A0422179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7625" y="2600325"/>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84" name="Picture 12" descr="Rebecca Giblin">
              <a:extLst>
                <a:ext uri="{FF2B5EF4-FFF2-40B4-BE49-F238E27FC236}">
                  <a16:creationId xmlns:a16="http://schemas.microsoft.com/office/drawing/2014/main" id="{863BC236-B9D2-7EBB-E21A-6FF7D5C5BD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89029" y="2600325"/>
              <a:ext cx="1077796"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86" name="Picture 14" descr="Carla Hayden">
              <a:extLst>
                <a:ext uri="{FF2B5EF4-FFF2-40B4-BE49-F238E27FC236}">
                  <a16:creationId xmlns:a16="http://schemas.microsoft.com/office/drawing/2014/main" id="{7E498037-13BF-C558-4302-90ED36AD838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95098" y="3793631"/>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88" name="Picture 16" descr="Daniel Hook">
              <a:extLst>
                <a:ext uri="{FF2B5EF4-FFF2-40B4-BE49-F238E27FC236}">
                  <a16:creationId xmlns:a16="http://schemas.microsoft.com/office/drawing/2014/main" id="{1BB6C6F8-344E-B36A-DF95-95A3C11B9E3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106025" y="2600325"/>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90" name="Picture 18" descr="Masud Khokhar">
              <a:extLst>
                <a:ext uri="{FF2B5EF4-FFF2-40B4-BE49-F238E27FC236}">
                  <a16:creationId xmlns:a16="http://schemas.microsoft.com/office/drawing/2014/main" id="{2F8C9CE6-0D17-DA0A-1FA6-4C3A6367A08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886825" y="3793631"/>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92" name="Picture 20" descr="Marek Kowalkiewicz">
              <a:extLst>
                <a:ext uri="{FF2B5EF4-FFF2-40B4-BE49-F238E27FC236}">
                  <a16:creationId xmlns:a16="http://schemas.microsoft.com/office/drawing/2014/main" id="{BA842659-C249-C12E-059C-15D136ECCB5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144125" y="3793631"/>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94" name="Picture 22" descr="Kim Osman">
              <a:extLst>
                <a:ext uri="{FF2B5EF4-FFF2-40B4-BE49-F238E27FC236}">
                  <a16:creationId xmlns:a16="http://schemas.microsoft.com/office/drawing/2014/main" id="{92343F2D-6A13-FDF5-3A67-64110882397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695098" y="4985079"/>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96" name="Picture 24" descr="Gene Tan">
              <a:extLst>
                <a:ext uri="{FF2B5EF4-FFF2-40B4-BE49-F238E27FC236}">
                  <a16:creationId xmlns:a16="http://schemas.microsoft.com/office/drawing/2014/main" id="{5D0B7C40-2C0D-1F6D-8A46-EE65EC745C4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503371" y="3793631"/>
              <a:ext cx="1080000" cy="1080000"/>
            </a:xfrm>
            <a:prstGeom prst="octagon">
              <a:avLst/>
            </a:prstGeom>
            <a:noFill/>
            <a:extLst>
              <a:ext uri="{909E8E84-426E-40DD-AFC4-6F175D3DCCD1}">
                <a14:hiddenFill xmlns:a14="http://schemas.microsoft.com/office/drawing/2010/main">
                  <a:solidFill>
                    <a:srgbClr val="FFFFFF"/>
                  </a:solidFill>
                </a14:hiddenFill>
              </a:ext>
            </a:extLst>
          </p:spPr>
        </p:pic>
        <p:pic>
          <p:nvPicPr>
            <p:cNvPr id="3098" name="Picture 26" descr="Ana Filipa Vrdoljak">
              <a:extLst>
                <a:ext uri="{FF2B5EF4-FFF2-40B4-BE49-F238E27FC236}">
                  <a16:creationId xmlns:a16="http://schemas.microsoft.com/office/drawing/2014/main" id="{1423AF98-E080-A0F4-25CC-D2ECBEDB0F1B}"/>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886825" y="4985079"/>
              <a:ext cx="1080000" cy="1080000"/>
            </a:xfrm>
            <a:prstGeom prst="octagon">
              <a:avLst/>
            </a:prstGeom>
            <a:noFill/>
            <a:extLst>
              <a:ext uri="{909E8E84-426E-40DD-AFC4-6F175D3DCCD1}">
                <a14:hiddenFill xmlns:a14="http://schemas.microsoft.com/office/drawing/2010/main">
                  <a:solidFill>
                    <a:srgbClr val="FFFFFF"/>
                  </a:solidFill>
                </a14:hiddenFill>
              </a:ext>
            </a:extLst>
          </p:spPr>
        </p:pic>
      </p:grpSp>
      <p:sp>
        <p:nvSpPr>
          <p:cNvPr id="8" name="Content Placeholder 7">
            <a:extLst>
              <a:ext uri="{FF2B5EF4-FFF2-40B4-BE49-F238E27FC236}">
                <a16:creationId xmlns:a16="http://schemas.microsoft.com/office/drawing/2014/main" id="{7F474957-63A0-CE80-3855-8FC82A070E6C}"/>
              </a:ext>
            </a:extLst>
          </p:cNvPr>
          <p:cNvSpPr>
            <a:spLocks noGrp="1"/>
          </p:cNvSpPr>
          <p:nvPr>
            <p:ph idx="1"/>
          </p:nvPr>
        </p:nvSpPr>
        <p:spPr>
          <a:xfrm>
            <a:off x="1257302" y="3733316"/>
            <a:ext cx="9046194" cy="4608783"/>
          </a:xfrm>
        </p:spPr>
        <p:txBody>
          <a:bodyPr>
            <a:normAutofit fontScale="92500" lnSpcReduction="10000"/>
          </a:bodyPr>
          <a:lstStyle/>
          <a:p>
            <a:pPr marL="0" indent="0">
              <a:buNone/>
            </a:pPr>
            <a:r>
              <a:rPr lang="en-US" dirty="0"/>
              <a:t>From the library field</a:t>
            </a:r>
          </a:p>
          <a:p>
            <a:pPr marL="0" indent="0">
              <a:buNone/>
            </a:pPr>
            <a:r>
              <a:rPr lang="en-US" sz="2600" dirty="0"/>
              <a:t>Carla Hayden | Masud Khokhar | Ng Cher Pong | Gene Tan | </a:t>
            </a:r>
          </a:p>
          <a:p>
            <a:pPr marL="0" indent="0">
              <a:buNone/>
            </a:pPr>
            <a:r>
              <a:rPr lang="en-US" sz="2600" dirty="0"/>
              <a:t>Kate </a:t>
            </a:r>
            <a:r>
              <a:rPr lang="en-US" sz="2600" dirty="0" err="1"/>
              <a:t>Zwaard</a:t>
            </a:r>
            <a:endParaRPr lang="en-US" sz="2600" dirty="0"/>
          </a:p>
          <a:p>
            <a:pPr marL="0" indent="0">
              <a:buNone/>
            </a:pPr>
            <a:endParaRPr lang="en-US" dirty="0"/>
          </a:p>
          <a:p>
            <a:pPr marL="0" indent="0">
              <a:buNone/>
            </a:pPr>
            <a:r>
              <a:rPr lang="en-US" dirty="0"/>
              <a:t>From outside the library field</a:t>
            </a:r>
          </a:p>
          <a:p>
            <a:pPr marL="0" indent="0">
              <a:buNone/>
            </a:pPr>
            <a:r>
              <a:rPr lang="cs-CZ" sz="2700" dirty="0"/>
              <a:t>Jean Burgess</a:t>
            </a:r>
            <a:r>
              <a:rPr lang="en-US" sz="2700" dirty="0"/>
              <a:t> | Damian Cardona | Paul Crosby |</a:t>
            </a:r>
          </a:p>
          <a:p>
            <a:pPr marL="0" indent="0">
              <a:buNone/>
            </a:pPr>
            <a:r>
              <a:rPr lang="en-US" sz="2700" dirty="0"/>
              <a:t>Michael Dezuanni | Rebecca Giblin | Daniel Hook |</a:t>
            </a:r>
          </a:p>
          <a:p>
            <a:pPr marL="0" indent="0">
              <a:buNone/>
            </a:pPr>
            <a:r>
              <a:rPr lang="en-US" sz="2700" dirty="0"/>
              <a:t>Marek </a:t>
            </a:r>
            <a:r>
              <a:rPr lang="en-US" sz="2700" dirty="0" err="1"/>
              <a:t>Kowalkiewicz</a:t>
            </a:r>
            <a:r>
              <a:rPr lang="en-US" sz="2700" dirty="0"/>
              <a:t> | Kim Osman | Ana Filipa </a:t>
            </a:r>
            <a:r>
              <a:rPr lang="en-US" sz="2700" dirty="0" err="1"/>
              <a:t>Vrdoljak</a:t>
            </a:r>
            <a:endParaRPr lang="en-NL" sz="2700" dirty="0"/>
          </a:p>
        </p:txBody>
      </p:sp>
    </p:spTree>
    <p:extLst>
      <p:ext uri="{BB962C8B-B14F-4D97-AF65-F5344CB8AC3E}">
        <p14:creationId xmlns:p14="http://schemas.microsoft.com/office/powerpoint/2010/main" val="2726056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igrationWizIdVersion xmlns="9c148680-cd42-49e2-b770-990a61b6b8be" xsi:nil="true"/>
    <MigrationWizId xmlns="9c148680-cd42-49e2-b770-990a61b6b8be" xsi:nil="true"/>
    <MigrationWizIdPermissions xmlns="9c148680-cd42-49e2-b770-990a61b6b8be" xsi:nil="true"/>
    <_activity xmlns="9c148680-cd42-49e2-b770-990a61b6b8b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3F15D1F5A3F744ACC4C2647722BB49" ma:contentTypeVersion="19" ma:contentTypeDescription="Create a new document." ma:contentTypeScope="" ma:versionID="1af6b7d6c0fb5b129c506122cc86eddc">
  <xsd:schema xmlns:xsd="http://www.w3.org/2001/XMLSchema" xmlns:xs="http://www.w3.org/2001/XMLSchema" xmlns:p="http://schemas.microsoft.com/office/2006/metadata/properties" xmlns:ns3="9c148680-cd42-49e2-b770-990a61b6b8be" xmlns:ns4="9be253c0-2e5d-45c8-9d83-23b67ff971c9" targetNamespace="http://schemas.microsoft.com/office/2006/metadata/properties" ma:root="true" ma:fieldsID="ea7ddd0bf8d2ee31ed8f82a809866a34" ns3:_="" ns4:_="">
    <xsd:import namespace="9c148680-cd42-49e2-b770-990a61b6b8be"/>
    <xsd:import namespace="9be253c0-2e5d-45c8-9d83-23b67ff971c9"/>
    <xsd:element name="properties">
      <xsd:complexType>
        <xsd:sequence>
          <xsd:element name="documentManagement">
            <xsd:complexType>
              <xsd:all>
                <xsd:element ref="ns3:MigrationWizId" minOccurs="0"/>
                <xsd:element ref="ns3:MigrationWizIdPermissions" minOccurs="0"/>
                <xsd:element ref="ns3:MigrationWizIdVersion" minOccurs="0"/>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3:_activity" minOccurs="0"/>
                <xsd:element ref="ns4:SharedWithUsers" minOccurs="0"/>
                <xsd:element ref="ns4:SharedWithDetails" minOccurs="0"/>
                <xsd:element ref="ns4:SharingHintHash" minOccurs="0"/>
                <xsd:element ref="ns3:MediaServiceObjectDetectorVersions" minOccurs="0"/>
                <xsd:element ref="ns3:MediaServiceSystemTags"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148680-cd42-49e2-b770-990a61b6b8be"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be253c0-2e5d-45c8-9d83-23b67ff971c9"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SharingHintHash" ma:index="2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E20B5-F5EF-4483-9368-5172D786EF1C}">
  <ds:schemaRefs>
    <ds:schemaRef ds:uri="9be253c0-2e5d-45c8-9d83-23b67ff971c9"/>
    <ds:schemaRef ds:uri="http://schemas.openxmlformats.org/package/2006/metadata/core-properties"/>
    <ds:schemaRef ds:uri="http://schemas.microsoft.com/office/infopath/2007/PartnerControls"/>
    <ds:schemaRef ds:uri="http://purl.org/dc/dcmitype/"/>
    <ds:schemaRef ds:uri="http://www.w3.org/XML/1998/namespace"/>
    <ds:schemaRef ds:uri="http://schemas.microsoft.com/office/2006/documentManagement/types"/>
    <ds:schemaRef ds:uri="9c148680-cd42-49e2-b770-990a61b6b8be"/>
    <ds:schemaRef ds:uri="http://schemas.microsoft.com/office/2006/metadata/properties"/>
    <ds:schemaRef ds:uri="http://purl.org/dc/terms/"/>
    <ds:schemaRef ds:uri="http://purl.org/dc/elements/1.1/"/>
  </ds:schemaRefs>
</ds:datastoreItem>
</file>

<file path=customXml/itemProps2.xml><?xml version="1.0" encoding="utf-8"?>
<ds:datastoreItem xmlns:ds="http://schemas.openxmlformats.org/officeDocument/2006/customXml" ds:itemID="{CD83454D-DD5B-4DC5-A25E-BD4D351E70DD}">
  <ds:schemaRefs>
    <ds:schemaRef ds:uri="http://schemas.microsoft.com/sharepoint/v3/contenttype/forms"/>
  </ds:schemaRefs>
</ds:datastoreItem>
</file>

<file path=customXml/itemProps3.xml><?xml version="1.0" encoding="utf-8"?>
<ds:datastoreItem xmlns:ds="http://schemas.openxmlformats.org/officeDocument/2006/customXml" ds:itemID="{1FA6F278-CA7B-44E8-A856-146DADA706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148680-cd42-49e2-b770-990a61b6b8be"/>
    <ds:schemaRef ds:uri="9be253c0-2e5d-45c8-9d83-23b67ff971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3566</TotalTime>
  <Words>933</Words>
  <Application>Microsoft Office PowerPoint</Application>
  <PresentationFormat>Custom</PresentationFormat>
  <Paragraphs>127</Paragraphs>
  <Slides>29</Slides>
  <Notes>3</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29</vt:i4>
      </vt:variant>
    </vt:vector>
  </HeadingPairs>
  <TitlesOfParts>
    <vt:vector size="47" baseType="lpstr">
      <vt:lpstr>Aptos</vt:lpstr>
      <vt:lpstr>latoregular</vt:lpstr>
      <vt:lpstr>Arial</vt:lpstr>
      <vt:lpstr>Algerian</vt:lpstr>
      <vt:lpstr>Univers</vt:lpstr>
      <vt:lpstr>Ravie</vt:lpstr>
      <vt:lpstr>Arial Black</vt:lpstr>
      <vt:lpstr>ADLaM Display</vt:lpstr>
      <vt:lpstr>Helvetica Neue</vt:lpstr>
      <vt:lpstr>Croogla 4F</vt:lpstr>
      <vt:lpstr>Calibri</vt:lpstr>
      <vt:lpstr>Haettenschweiler</vt:lpstr>
      <vt:lpstr>Cavolini</vt:lpstr>
      <vt:lpstr>Trade Gothic Inline</vt:lpstr>
      <vt:lpstr>Baguet Script</vt:lpstr>
      <vt:lpstr>Berlin Sans FB Demi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inspiring speakers</vt:lpstr>
      <vt:lpstr>Opportunities to engage!</vt:lpstr>
      <vt:lpstr>PowerPoint Presentation</vt:lpstr>
      <vt:lpstr>PowerPoint Presentation</vt:lpstr>
      <vt:lpstr>Library explorer tours in Brisbane</vt:lpstr>
      <vt:lpstr>PowerPoint Presentation</vt:lpstr>
      <vt:lpstr>What participants will bring home</vt:lpstr>
      <vt:lpstr>Stay tuned for more to come!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IFLA Slide deck 2023</dc:title>
  <dc:creator>Stephen Wyber</dc:creator>
  <cp:lastModifiedBy>Stephen Wyber</cp:lastModifiedBy>
  <cp:revision>18</cp:revision>
  <dcterms:created xsi:type="dcterms:W3CDTF">2006-08-16T00:00:00Z</dcterms:created>
  <dcterms:modified xsi:type="dcterms:W3CDTF">2024-04-17T08:15:57Z</dcterms:modified>
  <dc:identifier>DAFYl8dUR6g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0x0101007F3F15D1F5A3F744ACC4C2647722BB49</vt:lpwstr>
  </property>
  <property fmtid="{D5CDD505-2E9C-101B-9397-08002B2CF9AE}" pid="3" name="MediaServiceImageTags">
    <vt:lpwstr/>
  </property>
</Properties>
</file>