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2"/>
  </p:notesMasterIdLst>
  <p:sldIdLst>
    <p:sldId id="388" r:id="rId2"/>
    <p:sldId id="395" r:id="rId3"/>
    <p:sldId id="273" r:id="rId4"/>
    <p:sldId id="321" r:id="rId5"/>
    <p:sldId id="374" r:id="rId6"/>
    <p:sldId id="402" r:id="rId7"/>
    <p:sldId id="387" r:id="rId8"/>
    <p:sldId id="375" r:id="rId9"/>
    <p:sldId id="357" r:id="rId10"/>
    <p:sldId id="355" r:id="rId11"/>
    <p:sldId id="356" r:id="rId12"/>
    <p:sldId id="368" r:id="rId13"/>
    <p:sldId id="382" r:id="rId14"/>
    <p:sldId id="353" r:id="rId15"/>
    <p:sldId id="347" r:id="rId16"/>
    <p:sldId id="348" r:id="rId17"/>
    <p:sldId id="354" r:id="rId18"/>
    <p:sldId id="334" r:id="rId19"/>
    <p:sldId id="412" r:id="rId20"/>
    <p:sldId id="41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9856" autoAdjust="0"/>
  </p:normalViewPr>
  <p:slideViewPr>
    <p:cSldViewPr snapToGrid="0">
      <p:cViewPr varScale="1">
        <p:scale>
          <a:sx n="67" d="100"/>
          <a:sy n="67" d="100"/>
        </p:scale>
        <p:origin x="8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734875-7F5D-4CD4-80AA-9A99051320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AD3E1E5-E368-4B50-A95C-A88B9FAD3E02}">
      <dgm:prSet/>
      <dgm:spPr/>
      <dgm:t>
        <a:bodyPr/>
        <a:lstStyle/>
        <a:p>
          <a:r>
            <a:rPr lang="de-DE"/>
            <a:t>Develop the ISBD into a modular standard</a:t>
          </a:r>
          <a:endParaRPr lang="en-US"/>
        </a:p>
      </dgm:t>
    </dgm:pt>
    <dgm:pt modelId="{C95FA1B7-C975-4FD6-BABF-65C268245A76}" type="parTrans" cxnId="{8F11E330-BB83-4EAF-A9EF-C81546C1CCE3}">
      <dgm:prSet/>
      <dgm:spPr/>
      <dgm:t>
        <a:bodyPr/>
        <a:lstStyle/>
        <a:p>
          <a:endParaRPr lang="en-US"/>
        </a:p>
      </dgm:t>
    </dgm:pt>
    <dgm:pt modelId="{82ED85F4-75A4-46E2-814E-16D0264A9884}" type="sibTrans" cxnId="{8F11E330-BB83-4EAF-A9EF-C81546C1CCE3}">
      <dgm:prSet/>
      <dgm:spPr/>
      <dgm:t>
        <a:bodyPr/>
        <a:lstStyle/>
        <a:p>
          <a:endParaRPr lang="en-US"/>
        </a:p>
      </dgm:t>
    </dgm:pt>
    <dgm:pt modelId="{80E87494-30C7-4832-BC2E-C86769D92D79}">
      <dgm:prSet/>
      <dgm:spPr/>
      <dgm:t>
        <a:bodyPr/>
        <a:lstStyle/>
        <a:p>
          <a:r>
            <a:rPr lang="de-DE"/>
            <a:t>Structure shifting away from traditional bib standards</a:t>
          </a:r>
          <a:endParaRPr lang="en-US"/>
        </a:p>
      </dgm:t>
    </dgm:pt>
    <dgm:pt modelId="{1A85C206-7DBF-4EDF-9848-46A8316BB418}" type="parTrans" cxnId="{92E22D87-BB09-4291-B67A-360EE003D604}">
      <dgm:prSet/>
      <dgm:spPr/>
      <dgm:t>
        <a:bodyPr/>
        <a:lstStyle/>
        <a:p>
          <a:endParaRPr lang="en-US"/>
        </a:p>
      </dgm:t>
    </dgm:pt>
    <dgm:pt modelId="{E23C3486-47AE-44FA-93E1-BD8C4E49B54F}" type="sibTrans" cxnId="{92E22D87-BB09-4291-B67A-360EE003D604}">
      <dgm:prSet/>
      <dgm:spPr/>
      <dgm:t>
        <a:bodyPr/>
        <a:lstStyle/>
        <a:p>
          <a:endParaRPr lang="en-US"/>
        </a:p>
      </dgm:t>
    </dgm:pt>
    <dgm:pt modelId="{5B5B99E8-AB2E-4F9E-A37E-D3DA6A6C81AD}">
      <dgm:prSet/>
      <dgm:spPr/>
      <dgm:t>
        <a:bodyPr/>
        <a:lstStyle/>
        <a:p>
          <a:r>
            <a:rPr lang="de-DE"/>
            <a:t>Reconstruction of stipulations</a:t>
          </a:r>
          <a:endParaRPr lang="en-US"/>
        </a:p>
      </dgm:t>
    </dgm:pt>
    <dgm:pt modelId="{BBD960F2-A3D9-48D5-843E-DCEC70C320D4}" type="parTrans" cxnId="{F23FA65C-6A8A-460E-8E08-EFB6396F5F6E}">
      <dgm:prSet/>
      <dgm:spPr/>
      <dgm:t>
        <a:bodyPr/>
        <a:lstStyle/>
        <a:p>
          <a:endParaRPr lang="en-US"/>
        </a:p>
      </dgm:t>
    </dgm:pt>
    <dgm:pt modelId="{055DBC08-A0A9-471A-ABDF-57EC3F6BED2B}" type="sibTrans" cxnId="{F23FA65C-6A8A-460E-8E08-EFB6396F5F6E}">
      <dgm:prSet/>
      <dgm:spPr/>
      <dgm:t>
        <a:bodyPr/>
        <a:lstStyle/>
        <a:p>
          <a:endParaRPr lang="en-US"/>
        </a:p>
      </dgm:t>
    </dgm:pt>
    <dgm:pt modelId="{7836E8F8-7FDD-45C1-A4E4-FE451B527CD9}">
      <dgm:prSet/>
      <dgm:spPr/>
      <dgm:t>
        <a:bodyPr/>
        <a:lstStyle/>
        <a:p>
          <a:r>
            <a:rPr lang="de-DE"/>
            <a:t>Data utility and usage</a:t>
          </a:r>
          <a:endParaRPr lang="en-US"/>
        </a:p>
      </dgm:t>
    </dgm:pt>
    <dgm:pt modelId="{D6225090-7D19-469A-A5D7-B501BC78CAF6}" type="parTrans" cxnId="{627EB934-BAD5-4356-A637-AB1BC71019AD}">
      <dgm:prSet/>
      <dgm:spPr/>
      <dgm:t>
        <a:bodyPr/>
        <a:lstStyle/>
        <a:p>
          <a:endParaRPr lang="en-US"/>
        </a:p>
      </dgm:t>
    </dgm:pt>
    <dgm:pt modelId="{994631F8-46E2-4775-8677-240E128CF2F3}" type="sibTrans" cxnId="{627EB934-BAD5-4356-A637-AB1BC71019AD}">
      <dgm:prSet/>
      <dgm:spPr/>
      <dgm:t>
        <a:bodyPr/>
        <a:lstStyle/>
        <a:p>
          <a:endParaRPr lang="en-US"/>
        </a:p>
      </dgm:t>
    </dgm:pt>
    <dgm:pt modelId="{E32FEAFE-0235-41FA-9103-6FF64107153C}" type="pres">
      <dgm:prSet presAssocID="{E7734875-7F5D-4CD4-80AA-9A99051320E4}" presName="linear" presStyleCnt="0">
        <dgm:presLayoutVars>
          <dgm:animLvl val="lvl"/>
          <dgm:resizeHandles val="exact"/>
        </dgm:presLayoutVars>
      </dgm:prSet>
      <dgm:spPr/>
    </dgm:pt>
    <dgm:pt modelId="{B26E68C6-8819-4857-BFC6-0F33597DFDC7}" type="pres">
      <dgm:prSet presAssocID="{7AD3E1E5-E368-4B50-A95C-A88B9FAD3E0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59C2BA9-36B8-4B20-82CD-0B63D2A95908}" type="pres">
      <dgm:prSet presAssocID="{82ED85F4-75A4-46E2-814E-16D0264A9884}" presName="spacer" presStyleCnt="0"/>
      <dgm:spPr/>
    </dgm:pt>
    <dgm:pt modelId="{021598B4-4BF9-4457-A39E-65EC03C10129}" type="pres">
      <dgm:prSet presAssocID="{80E87494-30C7-4832-BC2E-C86769D92D7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D16E4B4-DB70-4FE5-96A8-AFCCD0D0B651}" type="pres">
      <dgm:prSet presAssocID="{E23C3486-47AE-44FA-93E1-BD8C4E49B54F}" presName="spacer" presStyleCnt="0"/>
      <dgm:spPr/>
    </dgm:pt>
    <dgm:pt modelId="{88A03609-132B-4A6F-8AC8-45C6CDCB9CED}" type="pres">
      <dgm:prSet presAssocID="{5B5B99E8-AB2E-4F9E-A37E-D3DA6A6C81A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A4D2EA9-E309-4C71-BE67-A0BF7A956C48}" type="pres">
      <dgm:prSet presAssocID="{055DBC08-A0A9-471A-ABDF-57EC3F6BED2B}" presName="spacer" presStyleCnt="0"/>
      <dgm:spPr/>
    </dgm:pt>
    <dgm:pt modelId="{517506F3-A89B-4EAD-8BA5-F6B11702561D}" type="pres">
      <dgm:prSet presAssocID="{7836E8F8-7FDD-45C1-A4E4-FE451B527CD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8F11E330-BB83-4EAF-A9EF-C81546C1CCE3}" srcId="{E7734875-7F5D-4CD4-80AA-9A99051320E4}" destId="{7AD3E1E5-E368-4B50-A95C-A88B9FAD3E02}" srcOrd="0" destOrd="0" parTransId="{C95FA1B7-C975-4FD6-BABF-65C268245A76}" sibTransId="{82ED85F4-75A4-46E2-814E-16D0264A9884}"/>
    <dgm:cxn modelId="{E1FDA634-C090-4FB2-B79E-8358935CE27C}" type="presOf" srcId="{7836E8F8-7FDD-45C1-A4E4-FE451B527CD9}" destId="{517506F3-A89B-4EAD-8BA5-F6B11702561D}" srcOrd="0" destOrd="0" presId="urn:microsoft.com/office/officeart/2005/8/layout/vList2"/>
    <dgm:cxn modelId="{627EB934-BAD5-4356-A637-AB1BC71019AD}" srcId="{E7734875-7F5D-4CD4-80AA-9A99051320E4}" destId="{7836E8F8-7FDD-45C1-A4E4-FE451B527CD9}" srcOrd="3" destOrd="0" parTransId="{D6225090-7D19-469A-A5D7-B501BC78CAF6}" sibTransId="{994631F8-46E2-4775-8677-240E128CF2F3}"/>
    <dgm:cxn modelId="{F23FA65C-6A8A-460E-8E08-EFB6396F5F6E}" srcId="{E7734875-7F5D-4CD4-80AA-9A99051320E4}" destId="{5B5B99E8-AB2E-4F9E-A37E-D3DA6A6C81AD}" srcOrd="2" destOrd="0" parTransId="{BBD960F2-A3D9-48D5-843E-DCEC70C320D4}" sibTransId="{055DBC08-A0A9-471A-ABDF-57EC3F6BED2B}"/>
    <dgm:cxn modelId="{2C8FC471-65B7-4A53-A4CE-5954337371BA}" type="presOf" srcId="{E7734875-7F5D-4CD4-80AA-9A99051320E4}" destId="{E32FEAFE-0235-41FA-9103-6FF64107153C}" srcOrd="0" destOrd="0" presId="urn:microsoft.com/office/officeart/2005/8/layout/vList2"/>
    <dgm:cxn modelId="{92E22D87-BB09-4291-B67A-360EE003D604}" srcId="{E7734875-7F5D-4CD4-80AA-9A99051320E4}" destId="{80E87494-30C7-4832-BC2E-C86769D92D79}" srcOrd="1" destOrd="0" parTransId="{1A85C206-7DBF-4EDF-9848-46A8316BB418}" sibTransId="{E23C3486-47AE-44FA-93E1-BD8C4E49B54F}"/>
    <dgm:cxn modelId="{81706FA3-FDEF-40DF-AD7D-26525B3B9A0C}" type="presOf" srcId="{7AD3E1E5-E368-4B50-A95C-A88B9FAD3E02}" destId="{B26E68C6-8819-4857-BFC6-0F33597DFDC7}" srcOrd="0" destOrd="0" presId="urn:microsoft.com/office/officeart/2005/8/layout/vList2"/>
    <dgm:cxn modelId="{3EFBBECF-8E84-449C-B879-49D0E7403DB0}" type="presOf" srcId="{80E87494-30C7-4832-BC2E-C86769D92D79}" destId="{021598B4-4BF9-4457-A39E-65EC03C10129}" srcOrd="0" destOrd="0" presId="urn:microsoft.com/office/officeart/2005/8/layout/vList2"/>
    <dgm:cxn modelId="{0DEC7BD8-1FA5-400C-96B7-A0B255D9CCBE}" type="presOf" srcId="{5B5B99E8-AB2E-4F9E-A37E-D3DA6A6C81AD}" destId="{88A03609-132B-4A6F-8AC8-45C6CDCB9CED}" srcOrd="0" destOrd="0" presId="urn:microsoft.com/office/officeart/2005/8/layout/vList2"/>
    <dgm:cxn modelId="{BAFDA60D-B443-4153-AA6B-392A9E6703DF}" type="presParOf" srcId="{E32FEAFE-0235-41FA-9103-6FF64107153C}" destId="{B26E68C6-8819-4857-BFC6-0F33597DFDC7}" srcOrd="0" destOrd="0" presId="urn:microsoft.com/office/officeart/2005/8/layout/vList2"/>
    <dgm:cxn modelId="{A76E3ED0-8878-45B8-BDFD-A0C596C93F97}" type="presParOf" srcId="{E32FEAFE-0235-41FA-9103-6FF64107153C}" destId="{359C2BA9-36B8-4B20-82CD-0B63D2A95908}" srcOrd="1" destOrd="0" presId="urn:microsoft.com/office/officeart/2005/8/layout/vList2"/>
    <dgm:cxn modelId="{A79BD6D9-0079-404B-A703-C45E8568612B}" type="presParOf" srcId="{E32FEAFE-0235-41FA-9103-6FF64107153C}" destId="{021598B4-4BF9-4457-A39E-65EC03C10129}" srcOrd="2" destOrd="0" presId="urn:microsoft.com/office/officeart/2005/8/layout/vList2"/>
    <dgm:cxn modelId="{EC4BFE24-9D04-4A10-AD2C-EDCA780462E2}" type="presParOf" srcId="{E32FEAFE-0235-41FA-9103-6FF64107153C}" destId="{8D16E4B4-DB70-4FE5-96A8-AFCCD0D0B651}" srcOrd="3" destOrd="0" presId="urn:microsoft.com/office/officeart/2005/8/layout/vList2"/>
    <dgm:cxn modelId="{F5000FF0-67FB-433F-A8A5-1F14250C6B00}" type="presParOf" srcId="{E32FEAFE-0235-41FA-9103-6FF64107153C}" destId="{88A03609-132B-4A6F-8AC8-45C6CDCB9CED}" srcOrd="4" destOrd="0" presId="urn:microsoft.com/office/officeart/2005/8/layout/vList2"/>
    <dgm:cxn modelId="{DECB0564-7429-4343-A92B-3428A379CF92}" type="presParOf" srcId="{E32FEAFE-0235-41FA-9103-6FF64107153C}" destId="{5A4D2EA9-E309-4C71-BE67-A0BF7A956C48}" srcOrd="5" destOrd="0" presId="urn:microsoft.com/office/officeart/2005/8/layout/vList2"/>
    <dgm:cxn modelId="{0104EA3F-2B81-4DBC-9B18-153D5F1BCF55}" type="presParOf" srcId="{E32FEAFE-0235-41FA-9103-6FF64107153C}" destId="{517506F3-A89B-4EAD-8BA5-F6B11702561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BD598C-0BF3-4E7A-A95D-31B29A082EC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E0F7D93-7103-4176-9E27-1C2E8DEC281B}">
      <dgm:prSet/>
      <dgm:spPr/>
      <dgm:t>
        <a:bodyPr/>
        <a:lstStyle/>
        <a:p>
          <a:r>
            <a:rPr lang="en-US"/>
            <a:t>Element Reference Card</a:t>
          </a:r>
        </a:p>
      </dgm:t>
    </dgm:pt>
    <dgm:pt modelId="{39A866B8-087E-4A66-B66D-E6E85F89EEAF}" type="parTrans" cxnId="{B2100A6B-5F4C-48B7-998F-5199A537FEE4}">
      <dgm:prSet/>
      <dgm:spPr/>
      <dgm:t>
        <a:bodyPr/>
        <a:lstStyle/>
        <a:p>
          <a:endParaRPr lang="en-US"/>
        </a:p>
      </dgm:t>
    </dgm:pt>
    <dgm:pt modelId="{449971A1-772D-47FA-9C2B-F210DF1877EF}" type="sibTrans" cxnId="{B2100A6B-5F4C-48B7-998F-5199A537FEE4}">
      <dgm:prSet/>
      <dgm:spPr/>
      <dgm:t>
        <a:bodyPr/>
        <a:lstStyle/>
        <a:p>
          <a:endParaRPr lang="en-US"/>
        </a:p>
      </dgm:t>
    </dgm:pt>
    <dgm:pt modelId="{3992A5E3-DA70-42E0-BF0C-6C079294100B}">
      <dgm:prSet/>
      <dgm:spPr/>
      <dgm:t>
        <a:bodyPr/>
        <a:lstStyle/>
        <a:p>
          <a:r>
            <a:rPr lang="en-US" dirty="0"/>
            <a:t>Each element is self-contained for clarity and better understanding (type, definition, scope, broader/narrower, domain/range, transcription rules, notes)</a:t>
          </a:r>
        </a:p>
      </dgm:t>
    </dgm:pt>
    <dgm:pt modelId="{C660D89E-34AC-46E9-B650-BD9D5E17A0C8}" type="parTrans" cxnId="{BCB31B23-BF26-468D-8B9C-6B89AA898224}">
      <dgm:prSet/>
      <dgm:spPr/>
      <dgm:t>
        <a:bodyPr/>
        <a:lstStyle/>
        <a:p>
          <a:endParaRPr lang="en-US"/>
        </a:p>
      </dgm:t>
    </dgm:pt>
    <dgm:pt modelId="{B402BD03-44A5-4BF8-8354-FB762D4BF29D}" type="sibTrans" cxnId="{BCB31B23-BF26-468D-8B9C-6B89AA898224}">
      <dgm:prSet/>
      <dgm:spPr/>
      <dgm:t>
        <a:bodyPr/>
        <a:lstStyle/>
        <a:p>
          <a:endParaRPr lang="en-US"/>
        </a:p>
      </dgm:t>
    </dgm:pt>
    <dgm:pt modelId="{15991543-7205-4D3C-B431-5D2B866C7036}">
      <dgm:prSet/>
      <dgm:spPr/>
      <dgm:t>
        <a:bodyPr/>
        <a:lstStyle/>
        <a:p>
          <a:r>
            <a:rPr lang="en-US"/>
            <a:t>Relationships made explicit</a:t>
          </a:r>
        </a:p>
      </dgm:t>
    </dgm:pt>
    <dgm:pt modelId="{E0799120-35CB-4592-96EE-2EA236B7FBA1}" type="parTrans" cxnId="{8AE2474D-B7E8-4425-8B7F-08D9237BB566}">
      <dgm:prSet/>
      <dgm:spPr/>
      <dgm:t>
        <a:bodyPr/>
        <a:lstStyle/>
        <a:p>
          <a:endParaRPr lang="en-US"/>
        </a:p>
      </dgm:t>
    </dgm:pt>
    <dgm:pt modelId="{9B1453E6-B442-44CF-B595-70897A3A7B5C}" type="sibTrans" cxnId="{8AE2474D-B7E8-4425-8B7F-08D9237BB566}">
      <dgm:prSet/>
      <dgm:spPr/>
      <dgm:t>
        <a:bodyPr/>
        <a:lstStyle/>
        <a:p>
          <a:endParaRPr lang="en-US"/>
        </a:p>
      </dgm:t>
    </dgm:pt>
    <dgm:pt modelId="{5EEFFAD0-5395-4F40-AEB6-0363B6A6C594}">
      <dgm:prSet/>
      <dgm:spPr/>
      <dgm:t>
        <a:bodyPr/>
        <a:lstStyle/>
        <a:p>
          <a:r>
            <a:rPr lang="en-US"/>
            <a:t>Manifestation to Manifestation and Manifestation to other LRM entities </a:t>
          </a:r>
        </a:p>
      </dgm:t>
    </dgm:pt>
    <dgm:pt modelId="{64EE69AD-FB99-4090-8114-E3375B4496C9}" type="parTrans" cxnId="{0873DE17-62D9-41DC-B512-DC9842CEEDD5}">
      <dgm:prSet/>
      <dgm:spPr/>
      <dgm:t>
        <a:bodyPr/>
        <a:lstStyle/>
        <a:p>
          <a:endParaRPr lang="en-US"/>
        </a:p>
      </dgm:t>
    </dgm:pt>
    <dgm:pt modelId="{DFF98BAF-3252-4C29-9A10-60D11E750774}" type="sibTrans" cxnId="{0873DE17-62D9-41DC-B512-DC9842CEEDD5}">
      <dgm:prSet/>
      <dgm:spPr/>
      <dgm:t>
        <a:bodyPr/>
        <a:lstStyle/>
        <a:p>
          <a:endParaRPr lang="en-US"/>
        </a:p>
      </dgm:t>
    </dgm:pt>
    <dgm:pt modelId="{F5CB181D-DA19-4227-A023-4C95EF888D79}">
      <dgm:prSet/>
      <dgm:spPr/>
      <dgm:t>
        <a:bodyPr/>
        <a:lstStyle/>
        <a:p>
          <a:r>
            <a:rPr lang="en-US" dirty="0"/>
            <a:t>Attributes</a:t>
          </a:r>
        </a:p>
      </dgm:t>
    </dgm:pt>
    <dgm:pt modelId="{7D37AEFB-EF6E-465A-930A-A8CDEA2BA641}" type="parTrans" cxnId="{77568C04-8C5C-4CEC-8D75-EAA6B3F02A66}">
      <dgm:prSet/>
      <dgm:spPr/>
      <dgm:t>
        <a:bodyPr/>
        <a:lstStyle/>
        <a:p>
          <a:endParaRPr lang="en-US"/>
        </a:p>
      </dgm:t>
    </dgm:pt>
    <dgm:pt modelId="{9B611AF9-7089-4189-A9C7-17A9E6E7DE0C}" type="sibTrans" cxnId="{77568C04-8C5C-4CEC-8D75-EAA6B3F02A66}">
      <dgm:prSet/>
      <dgm:spPr/>
      <dgm:t>
        <a:bodyPr/>
        <a:lstStyle/>
        <a:p>
          <a:endParaRPr lang="en-US"/>
        </a:p>
      </dgm:t>
    </dgm:pt>
    <dgm:pt modelId="{963B961C-59DA-4742-90AE-33FABEBB0810}">
      <dgm:prSet/>
      <dgm:spPr/>
      <dgm:t>
        <a:bodyPr/>
        <a:lstStyle/>
        <a:p>
          <a:r>
            <a:rPr lang="en-US"/>
            <a:t>Vocabularies</a:t>
          </a:r>
        </a:p>
      </dgm:t>
    </dgm:pt>
    <dgm:pt modelId="{D757B29D-413A-4FDD-B87D-23603E030BD8}" type="parTrans" cxnId="{00281234-3B9A-4FC3-AF52-9688A005CE17}">
      <dgm:prSet/>
      <dgm:spPr/>
      <dgm:t>
        <a:bodyPr/>
        <a:lstStyle/>
        <a:p>
          <a:endParaRPr lang="en-US"/>
        </a:p>
      </dgm:t>
    </dgm:pt>
    <dgm:pt modelId="{1F35CC24-DFE1-4D69-9F17-A05AF661146E}" type="sibTrans" cxnId="{00281234-3B9A-4FC3-AF52-9688A005CE17}">
      <dgm:prSet/>
      <dgm:spPr/>
      <dgm:t>
        <a:bodyPr/>
        <a:lstStyle/>
        <a:p>
          <a:endParaRPr lang="en-US"/>
        </a:p>
      </dgm:t>
    </dgm:pt>
    <dgm:pt modelId="{4A9CD325-C285-4A70-A13D-CA73AB706DFD}">
      <dgm:prSet/>
      <dgm:spPr/>
      <dgm:t>
        <a:bodyPr/>
        <a:lstStyle/>
        <a:p>
          <a:r>
            <a:rPr lang="en-US"/>
            <a:t>Workflows </a:t>
          </a:r>
        </a:p>
      </dgm:t>
    </dgm:pt>
    <dgm:pt modelId="{F0558851-2258-4001-90A6-A143B3A66F21}" type="parTrans" cxnId="{E0003D5D-7B3F-47B5-A5AB-BE4E7A3461CB}">
      <dgm:prSet/>
      <dgm:spPr/>
      <dgm:t>
        <a:bodyPr/>
        <a:lstStyle/>
        <a:p>
          <a:endParaRPr lang="en-US"/>
        </a:p>
      </dgm:t>
    </dgm:pt>
    <dgm:pt modelId="{C00C58AF-DD4C-4D56-8771-C95181B21DBA}" type="sibTrans" cxnId="{E0003D5D-7B3F-47B5-A5AB-BE4E7A3461CB}">
      <dgm:prSet/>
      <dgm:spPr/>
      <dgm:t>
        <a:bodyPr/>
        <a:lstStyle/>
        <a:p>
          <a:endParaRPr lang="en-US"/>
        </a:p>
      </dgm:t>
    </dgm:pt>
    <dgm:pt modelId="{19FD285F-54FD-4C0C-9FDA-4A414AA90486}">
      <dgm:prSet/>
      <dgm:spPr/>
      <dgm:t>
        <a:bodyPr/>
        <a:lstStyle/>
        <a:p>
          <a:r>
            <a:rPr lang="en-US" dirty="0"/>
            <a:t>support cataloguer’s precoding decision</a:t>
          </a:r>
        </a:p>
      </dgm:t>
    </dgm:pt>
    <dgm:pt modelId="{8D2AE729-2634-4514-97D7-3B62C0CB5878}" type="parTrans" cxnId="{5012934B-C496-443E-9DD1-CB808F685252}">
      <dgm:prSet/>
      <dgm:spPr/>
      <dgm:t>
        <a:bodyPr/>
        <a:lstStyle/>
        <a:p>
          <a:endParaRPr lang="en-US"/>
        </a:p>
      </dgm:t>
    </dgm:pt>
    <dgm:pt modelId="{E472120A-4CE9-49A9-8AFF-79F247EDA506}" type="sibTrans" cxnId="{5012934B-C496-443E-9DD1-CB808F685252}">
      <dgm:prSet/>
      <dgm:spPr/>
      <dgm:t>
        <a:bodyPr/>
        <a:lstStyle/>
        <a:p>
          <a:endParaRPr lang="en-US"/>
        </a:p>
      </dgm:t>
    </dgm:pt>
    <dgm:pt modelId="{A27AEF78-C33B-4674-BFAF-61812DB7C449}">
      <dgm:prSet/>
      <dgm:spPr/>
      <dgm:t>
        <a:bodyPr/>
        <a:lstStyle/>
        <a:p>
          <a:r>
            <a:rPr lang="en-US" dirty="0"/>
            <a:t>guide through appropriate paths for the description</a:t>
          </a:r>
        </a:p>
      </dgm:t>
    </dgm:pt>
    <dgm:pt modelId="{5ECC4531-A1F7-41B7-8721-EFA5A30F21C9}" type="parTrans" cxnId="{7AC62E7F-1361-4AD3-82EC-218FBF34A611}">
      <dgm:prSet/>
      <dgm:spPr/>
      <dgm:t>
        <a:bodyPr/>
        <a:lstStyle/>
        <a:p>
          <a:endParaRPr lang="en-US"/>
        </a:p>
      </dgm:t>
    </dgm:pt>
    <dgm:pt modelId="{FDDD49E9-BFB2-4BD6-AB1B-12919FD51D93}" type="sibTrans" cxnId="{7AC62E7F-1361-4AD3-82EC-218FBF34A611}">
      <dgm:prSet/>
      <dgm:spPr/>
      <dgm:t>
        <a:bodyPr/>
        <a:lstStyle/>
        <a:p>
          <a:endParaRPr lang="en-US"/>
        </a:p>
      </dgm:t>
    </dgm:pt>
    <dgm:pt modelId="{E00D12C3-8980-4874-8FCC-A172F0DA3B18}">
      <dgm:prSet/>
      <dgm:spPr/>
      <dgm:t>
        <a:bodyPr/>
        <a:lstStyle/>
        <a:p>
          <a:r>
            <a:rPr lang="en-US" dirty="0"/>
            <a:t>Elements value</a:t>
          </a:r>
        </a:p>
      </dgm:t>
    </dgm:pt>
    <dgm:pt modelId="{D82C2FFB-B63B-4C7E-B191-5F4186D4EF5B}" type="parTrans" cxnId="{88E52ED8-6287-4829-9020-9CDAFE9D1C4B}">
      <dgm:prSet/>
      <dgm:spPr/>
    </dgm:pt>
    <dgm:pt modelId="{73AFA660-99B3-4FB7-B5C6-21E6C6E1B3A1}" type="sibTrans" cxnId="{88E52ED8-6287-4829-9020-9CDAFE9D1C4B}">
      <dgm:prSet/>
      <dgm:spPr/>
    </dgm:pt>
    <dgm:pt modelId="{52BF0ECA-38BE-4659-867C-6188050532D5}" type="pres">
      <dgm:prSet presAssocID="{9BBD598C-0BF3-4E7A-A95D-31B29A082EC8}" presName="linear" presStyleCnt="0">
        <dgm:presLayoutVars>
          <dgm:dir/>
          <dgm:animLvl val="lvl"/>
          <dgm:resizeHandles val="exact"/>
        </dgm:presLayoutVars>
      </dgm:prSet>
      <dgm:spPr/>
    </dgm:pt>
    <dgm:pt modelId="{45D75D78-F6A4-433A-9FC8-2F18A20EF41F}" type="pres">
      <dgm:prSet presAssocID="{5E0F7D93-7103-4176-9E27-1C2E8DEC281B}" presName="parentLin" presStyleCnt="0"/>
      <dgm:spPr/>
    </dgm:pt>
    <dgm:pt modelId="{8621A676-CD9F-47AA-B99C-AA4718E80426}" type="pres">
      <dgm:prSet presAssocID="{5E0F7D93-7103-4176-9E27-1C2E8DEC281B}" presName="parentLeftMargin" presStyleLbl="node1" presStyleIdx="0" presStyleCnt="6"/>
      <dgm:spPr/>
    </dgm:pt>
    <dgm:pt modelId="{E4DDA439-4FA0-470F-9C32-C994F6709BB3}" type="pres">
      <dgm:prSet presAssocID="{5E0F7D93-7103-4176-9E27-1C2E8DEC281B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1703BB2D-C630-4AC6-8DE8-312A29D6C490}" type="pres">
      <dgm:prSet presAssocID="{5E0F7D93-7103-4176-9E27-1C2E8DEC281B}" presName="negativeSpace" presStyleCnt="0"/>
      <dgm:spPr/>
    </dgm:pt>
    <dgm:pt modelId="{DC40A9D9-6BD6-49E6-BD7F-015515BFA5DF}" type="pres">
      <dgm:prSet presAssocID="{5E0F7D93-7103-4176-9E27-1C2E8DEC281B}" presName="childText" presStyleLbl="conFgAcc1" presStyleIdx="0" presStyleCnt="6">
        <dgm:presLayoutVars>
          <dgm:bulletEnabled val="1"/>
        </dgm:presLayoutVars>
      </dgm:prSet>
      <dgm:spPr/>
    </dgm:pt>
    <dgm:pt modelId="{03253D7C-CBB2-4654-A21A-843DA9328537}" type="pres">
      <dgm:prSet presAssocID="{449971A1-772D-47FA-9C2B-F210DF1877EF}" presName="spaceBetweenRectangles" presStyleCnt="0"/>
      <dgm:spPr/>
    </dgm:pt>
    <dgm:pt modelId="{1839D995-DD49-40F7-82D0-B84C4D97404C}" type="pres">
      <dgm:prSet presAssocID="{15991543-7205-4D3C-B431-5D2B866C7036}" presName="parentLin" presStyleCnt="0"/>
      <dgm:spPr/>
    </dgm:pt>
    <dgm:pt modelId="{7453C362-2135-4E27-B07A-60AB74BCA774}" type="pres">
      <dgm:prSet presAssocID="{15991543-7205-4D3C-B431-5D2B866C7036}" presName="parentLeftMargin" presStyleLbl="node1" presStyleIdx="0" presStyleCnt="6"/>
      <dgm:spPr/>
    </dgm:pt>
    <dgm:pt modelId="{A1CC5126-4EC8-4316-9463-7787A758A03B}" type="pres">
      <dgm:prSet presAssocID="{15991543-7205-4D3C-B431-5D2B866C7036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D8D4A08-CFDA-4BAB-A937-E03DCA7FCBFE}" type="pres">
      <dgm:prSet presAssocID="{15991543-7205-4D3C-B431-5D2B866C7036}" presName="negativeSpace" presStyleCnt="0"/>
      <dgm:spPr/>
    </dgm:pt>
    <dgm:pt modelId="{BDD7FBF7-8CD1-4053-BE14-3B0B44BADC4A}" type="pres">
      <dgm:prSet presAssocID="{15991543-7205-4D3C-B431-5D2B866C7036}" presName="childText" presStyleLbl="conFgAcc1" presStyleIdx="1" presStyleCnt="6">
        <dgm:presLayoutVars>
          <dgm:bulletEnabled val="1"/>
        </dgm:presLayoutVars>
      </dgm:prSet>
      <dgm:spPr/>
    </dgm:pt>
    <dgm:pt modelId="{4884355F-1C9C-4199-AB41-BAF672A656E1}" type="pres">
      <dgm:prSet presAssocID="{9B1453E6-B442-44CF-B595-70897A3A7B5C}" presName="spaceBetweenRectangles" presStyleCnt="0"/>
      <dgm:spPr/>
    </dgm:pt>
    <dgm:pt modelId="{AFB4894B-B516-4581-A2B3-5F339DF9AD82}" type="pres">
      <dgm:prSet presAssocID="{F5CB181D-DA19-4227-A023-4C95EF888D79}" presName="parentLin" presStyleCnt="0"/>
      <dgm:spPr/>
    </dgm:pt>
    <dgm:pt modelId="{6B01B00A-2A70-4044-AD12-95A8D808A2D5}" type="pres">
      <dgm:prSet presAssocID="{F5CB181D-DA19-4227-A023-4C95EF888D79}" presName="parentLeftMargin" presStyleLbl="node1" presStyleIdx="1" presStyleCnt="6"/>
      <dgm:spPr/>
    </dgm:pt>
    <dgm:pt modelId="{480A02F1-02B9-4A27-9B36-651937EEFFE2}" type="pres">
      <dgm:prSet presAssocID="{F5CB181D-DA19-4227-A023-4C95EF888D7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28D7562-E176-4ECA-AA98-4C1355A9CDFC}" type="pres">
      <dgm:prSet presAssocID="{F5CB181D-DA19-4227-A023-4C95EF888D79}" presName="negativeSpace" presStyleCnt="0"/>
      <dgm:spPr/>
    </dgm:pt>
    <dgm:pt modelId="{BB43E9BD-AA06-4FF5-942D-E7CD2523DE5A}" type="pres">
      <dgm:prSet presAssocID="{F5CB181D-DA19-4227-A023-4C95EF888D79}" presName="childText" presStyleLbl="conFgAcc1" presStyleIdx="2" presStyleCnt="6">
        <dgm:presLayoutVars>
          <dgm:bulletEnabled val="1"/>
        </dgm:presLayoutVars>
      </dgm:prSet>
      <dgm:spPr/>
    </dgm:pt>
    <dgm:pt modelId="{51C9F46E-36DE-4907-A84F-E0EB6D451225}" type="pres">
      <dgm:prSet presAssocID="{9B611AF9-7089-4189-A9C7-17A9E6E7DE0C}" presName="spaceBetweenRectangles" presStyleCnt="0"/>
      <dgm:spPr/>
    </dgm:pt>
    <dgm:pt modelId="{464D7AE9-89D8-4E78-9CA0-2399CF5F5234}" type="pres">
      <dgm:prSet presAssocID="{E00D12C3-8980-4874-8FCC-A172F0DA3B18}" presName="parentLin" presStyleCnt="0"/>
      <dgm:spPr/>
    </dgm:pt>
    <dgm:pt modelId="{71C2D71D-D83A-4095-AD30-A9B60B48A0C9}" type="pres">
      <dgm:prSet presAssocID="{E00D12C3-8980-4874-8FCC-A172F0DA3B18}" presName="parentLeftMargin" presStyleLbl="node1" presStyleIdx="2" presStyleCnt="6"/>
      <dgm:spPr/>
    </dgm:pt>
    <dgm:pt modelId="{88954F4C-6C47-40A7-B642-0CA16BA5BAAC}" type="pres">
      <dgm:prSet presAssocID="{E00D12C3-8980-4874-8FCC-A172F0DA3B18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F3AF84B-20AE-4E8F-8661-75B2B0222044}" type="pres">
      <dgm:prSet presAssocID="{E00D12C3-8980-4874-8FCC-A172F0DA3B18}" presName="negativeSpace" presStyleCnt="0"/>
      <dgm:spPr/>
    </dgm:pt>
    <dgm:pt modelId="{E8DC65D5-3B5A-4F52-8AE9-485CC904C6E9}" type="pres">
      <dgm:prSet presAssocID="{E00D12C3-8980-4874-8FCC-A172F0DA3B18}" presName="childText" presStyleLbl="conFgAcc1" presStyleIdx="3" presStyleCnt="6">
        <dgm:presLayoutVars>
          <dgm:bulletEnabled val="1"/>
        </dgm:presLayoutVars>
      </dgm:prSet>
      <dgm:spPr/>
    </dgm:pt>
    <dgm:pt modelId="{2BBB57B1-6389-4EE6-A815-B5A37ACF61A4}" type="pres">
      <dgm:prSet presAssocID="{73AFA660-99B3-4FB7-B5C6-21E6C6E1B3A1}" presName="spaceBetweenRectangles" presStyleCnt="0"/>
      <dgm:spPr/>
    </dgm:pt>
    <dgm:pt modelId="{D2E6BEDE-B80D-41F4-856D-41C5381F88F8}" type="pres">
      <dgm:prSet presAssocID="{963B961C-59DA-4742-90AE-33FABEBB0810}" presName="parentLin" presStyleCnt="0"/>
      <dgm:spPr/>
    </dgm:pt>
    <dgm:pt modelId="{E42AA253-E1C2-4AC2-83E6-683ECBF519C4}" type="pres">
      <dgm:prSet presAssocID="{963B961C-59DA-4742-90AE-33FABEBB0810}" presName="parentLeftMargin" presStyleLbl="node1" presStyleIdx="3" presStyleCnt="6"/>
      <dgm:spPr/>
    </dgm:pt>
    <dgm:pt modelId="{7A3532E5-E373-4E9E-A0C7-7E1A7CCE6BB6}" type="pres">
      <dgm:prSet presAssocID="{963B961C-59DA-4742-90AE-33FABEBB0810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5A2A9E6-B8FD-42A6-A084-9DCEE1AA13B8}" type="pres">
      <dgm:prSet presAssocID="{963B961C-59DA-4742-90AE-33FABEBB0810}" presName="negativeSpace" presStyleCnt="0"/>
      <dgm:spPr/>
    </dgm:pt>
    <dgm:pt modelId="{61CDEB78-B405-47F3-B1CC-D4662C649FC3}" type="pres">
      <dgm:prSet presAssocID="{963B961C-59DA-4742-90AE-33FABEBB0810}" presName="childText" presStyleLbl="conFgAcc1" presStyleIdx="4" presStyleCnt="6">
        <dgm:presLayoutVars>
          <dgm:bulletEnabled val="1"/>
        </dgm:presLayoutVars>
      </dgm:prSet>
      <dgm:spPr/>
    </dgm:pt>
    <dgm:pt modelId="{34755F03-5704-492D-AF99-B29775F37203}" type="pres">
      <dgm:prSet presAssocID="{1F35CC24-DFE1-4D69-9F17-A05AF661146E}" presName="spaceBetweenRectangles" presStyleCnt="0"/>
      <dgm:spPr/>
    </dgm:pt>
    <dgm:pt modelId="{CDC8CBF0-D40C-4E70-A63F-47FB0D6C29D8}" type="pres">
      <dgm:prSet presAssocID="{4A9CD325-C285-4A70-A13D-CA73AB706DFD}" presName="parentLin" presStyleCnt="0"/>
      <dgm:spPr/>
    </dgm:pt>
    <dgm:pt modelId="{1180E3B8-28F7-49AE-833B-389101677126}" type="pres">
      <dgm:prSet presAssocID="{4A9CD325-C285-4A70-A13D-CA73AB706DFD}" presName="parentLeftMargin" presStyleLbl="node1" presStyleIdx="4" presStyleCnt="6"/>
      <dgm:spPr/>
    </dgm:pt>
    <dgm:pt modelId="{4232896D-CF99-4395-8E77-EBFF2F0A628C}" type="pres">
      <dgm:prSet presAssocID="{4A9CD325-C285-4A70-A13D-CA73AB706DFD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68F2DF72-B90D-4E6F-A14D-D8D5EC949D92}" type="pres">
      <dgm:prSet presAssocID="{4A9CD325-C285-4A70-A13D-CA73AB706DFD}" presName="negativeSpace" presStyleCnt="0"/>
      <dgm:spPr/>
    </dgm:pt>
    <dgm:pt modelId="{F732FF00-609E-43B3-BD3C-C0FEE4A3CD10}" type="pres">
      <dgm:prSet presAssocID="{4A9CD325-C285-4A70-A13D-CA73AB706DFD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A8D61400-BFDC-4CA7-B1A3-5DED605D8B17}" type="presOf" srcId="{15991543-7205-4D3C-B431-5D2B866C7036}" destId="{7453C362-2135-4E27-B07A-60AB74BCA774}" srcOrd="0" destOrd="0" presId="urn:microsoft.com/office/officeart/2005/8/layout/list1"/>
    <dgm:cxn modelId="{E3E95602-E042-4EFF-8044-28ABB78BBCD4}" type="presOf" srcId="{963B961C-59DA-4742-90AE-33FABEBB0810}" destId="{7A3532E5-E373-4E9E-A0C7-7E1A7CCE6BB6}" srcOrd="1" destOrd="0" presId="urn:microsoft.com/office/officeart/2005/8/layout/list1"/>
    <dgm:cxn modelId="{77568C04-8C5C-4CEC-8D75-EAA6B3F02A66}" srcId="{9BBD598C-0BF3-4E7A-A95D-31B29A082EC8}" destId="{F5CB181D-DA19-4227-A023-4C95EF888D79}" srcOrd="2" destOrd="0" parTransId="{7D37AEFB-EF6E-465A-930A-A8CDEA2BA641}" sibTransId="{9B611AF9-7089-4189-A9C7-17A9E6E7DE0C}"/>
    <dgm:cxn modelId="{102ED80E-958C-4C7C-8387-260A9F4E2EB1}" type="presOf" srcId="{4A9CD325-C285-4A70-A13D-CA73AB706DFD}" destId="{4232896D-CF99-4395-8E77-EBFF2F0A628C}" srcOrd="1" destOrd="0" presId="urn:microsoft.com/office/officeart/2005/8/layout/list1"/>
    <dgm:cxn modelId="{0873DE17-62D9-41DC-B512-DC9842CEEDD5}" srcId="{15991543-7205-4D3C-B431-5D2B866C7036}" destId="{5EEFFAD0-5395-4F40-AEB6-0363B6A6C594}" srcOrd="0" destOrd="0" parTransId="{64EE69AD-FB99-4090-8114-E3375B4496C9}" sibTransId="{DFF98BAF-3252-4C29-9A10-60D11E750774}"/>
    <dgm:cxn modelId="{BCB31B23-BF26-468D-8B9C-6B89AA898224}" srcId="{5E0F7D93-7103-4176-9E27-1C2E8DEC281B}" destId="{3992A5E3-DA70-42E0-BF0C-6C079294100B}" srcOrd="0" destOrd="0" parTransId="{C660D89E-34AC-46E9-B650-BD9D5E17A0C8}" sibTransId="{B402BD03-44A5-4BF8-8354-FB762D4BF29D}"/>
    <dgm:cxn modelId="{FF414632-E236-4CCA-9A92-15E0F1532D86}" type="presOf" srcId="{19FD285F-54FD-4C0C-9FDA-4A414AA90486}" destId="{F732FF00-609E-43B3-BD3C-C0FEE4A3CD10}" srcOrd="0" destOrd="0" presId="urn:microsoft.com/office/officeart/2005/8/layout/list1"/>
    <dgm:cxn modelId="{00281234-3B9A-4FC3-AF52-9688A005CE17}" srcId="{9BBD598C-0BF3-4E7A-A95D-31B29A082EC8}" destId="{963B961C-59DA-4742-90AE-33FABEBB0810}" srcOrd="4" destOrd="0" parTransId="{D757B29D-413A-4FDD-B87D-23603E030BD8}" sibTransId="{1F35CC24-DFE1-4D69-9F17-A05AF661146E}"/>
    <dgm:cxn modelId="{65FE363B-EFBF-4FFB-9907-62381F6D72C8}" type="presOf" srcId="{E00D12C3-8980-4874-8FCC-A172F0DA3B18}" destId="{71C2D71D-D83A-4095-AD30-A9B60B48A0C9}" srcOrd="0" destOrd="0" presId="urn:microsoft.com/office/officeart/2005/8/layout/list1"/>
    <dgm:cxn modelId="{E0003D5D-7B3F-47B5-A5AB-BE4E7A3461CB}" srcId="{9BBD598C-0BF3-4E7A-A95D-31B29A082EC8}" destId="{4A9CD325-C285-4A70-A13D-CA73AB706DFD}" srcOrd="5" destOrd="0" parTransId="{F0558851-2258-4001-90A6-A143B3A66F21}" sibTransId="{C00C58AF-DD4C-4D56-8771-C95181B21DBA}"/>
    <dgm:cxn modelId="{43404545-5908-4223-AB16-1AB87EF3494B}" type="presOf" srcId="{5EEFFAD0-5395-4F40-AEB6-0363B6A6C594}" destId="{BDD7FBF7-8CD1-4053-BE14-3B0B44BADC4A}" srcOrd="0" destOrd="0" presId="urn:microsoft.com/office/officeart/2005/8/layout/list1"/>
    <dgm:cxn modelId="{B2100A6B-5F4C-48B7-998F-5199A537FEE4}" srcId="{9BBD598C-0BF3-4E7A-A95D-31B29A082EC8}" destId="{5E0F7D93-7103-4176-9E27-1C2E8DEC281B}" srcOrd="0" destOrd="0" parTransId="{39A866B8-087E-4A66-B66D-E6E85F89EEAF}" sibTransId="{449971A1-772D-47FA-9C2B-F210DF1877EF}"/>
    <dgm:cxn modelId="{5012934B-C496-443E-9DD1-CB808F685252}" srcId="{4A9CD325-C285-4A70-A13D-CA73AB706DFD}" destId="{19FD285F-54FD-4C0C-9FDA-4A414AA90486}" srcOrd="0" destOrd="0" parTransId="{8D2AE729-2634-4514-97D7-3B62C0CB5878}" sibTransId="{E472120A-4CE9-49A9-8AFF-79F247EDA506}"/>
    <dgm:cxn modelId="{8AE2474D-B7E8-4425-8B7F-08D9237BB566}" srcId="{9BBD598C-0BF3-4E7A-A95D-31B29A082EC8}" destId="{15991543-7205-4D3C-B431-5D2B866C7036}" srcOrd="1" destOrd="0" parTransId="{E0799120-35CB-4592-96EE-2EA236B7FBA1}" sibTransId="{9B1453E6-B442-44CF-B595-70897A3A7B5C}"/>
    <dgm:cxn modelId="{54461A72-777D-4E58-BA90-5AB857AC431A}" type="presOf" srcId="{5E0F7D93-7103-4176-9E27-1C2E8DEC281B}" destId="{8621A676-CD9F-47AA-B99C-AA4718E80426}" srcOrd="0" destOrd="0" presId="urn:microsoft.com/office/officeart/2005/8/layout/list1"/>
    <dgm:cxn modelId="{76A67979-12A4-4EC9-9D77-33717A85CBE7}" type="presOf" srcId="{E00D12C3-8980-4874-8FCC-A172F0DA3B18}" destId="{88954F4C-6C47-40A7-B642-0CA16BA5BAAC}" srcOrd="1" destOrd="0" presId="urn:microsoft.com/office/officeart/2005/8/layout/list1"/>
    <dgm:cxn modelId="{7AC62E7F-1361-4AD3-82EC-218FBF34A611}" srcId="{4A9CD325-C285-4A70-A13D-CA73AB706DFD}" destId="{A27AEF78-C33B-4674-BFAF-61812DB7C449}" srcOrd="1" destOrd="0" parTransId="{5ECC4531-A1F7-41B7-8721-EFA5A30F21C9}" sibTransId="{FDDD49E9-BFB2-4BD6-AB1B-12919FD51D93}"/>
    <dgm:cxn modelId="{A78A6F7F-7593-4711-A246-A46800B02BE8}" type="presOf" srcId="{F5CB181D-DA19-4227-A023-4C95EF888D79}" destId="{6B01B00A-2A70-4044-AD12-95A8D808A2D5}" srcOrd="0" destOrd="0" presId="urn:microsoft.com/office/officeart/2005/8/layout/list1"/>
    <dgm:cxn modelId="{74241B80-9E30-4E2A-B024-AB0F15EAD1B0}" type="presOf" srcId="{F5CB181D-DA19-4227-A023-4C95EF888D79}" destId="{480A02F1-02B9-4A27-9B36-651937EEFFE2}" srcOrd="1" destOrd="0" presId="urn:microsoft.com/office/officeart/2005/8/layout/list1"/>
    <dgm:cxn modelId="{C9F6F291-DC9C-4393-92D1-1DE9EE0DCB41}" type="presOf" srcId="{4A9CD325-C285-4A70-A13D-CA73AB706DFD}" destId="{1180E3B8-28F7-49AE-833B-389101677126}" srcOrd="0" destOrd="0" presId="urn:microsoft.com/office/officeart/2005/8/layout/list1"/>
    <dgm:cxn modelId="{27EBBF9C-406A-4726-8915-08B8E4C195C8}" type="presOf" srcId="{5E0F7D93-7103-4176-9E27-1C2E8DEC281B}" destId="{E4DDA439-4FA0-470F-9C32-C994F6709BB3}" srcOrd="1" destOrd="0" presId="urn:microsoft.com/office/officeart/2005/8/layout/list1"/>
    <dgm:cxn modelId="{257B26AC-71C4-4716-913A-4650DB016924}" type="presOf" srcId="{963B961C-59DA-4742-90AE-33FABEBB0810}" destId="{E42AA253-E1C2-4AC2-83E6-683ECBF519C4}" srcOrd="0" destOrd="0" presId="urn:microsoft.com/office/officeart/2005/8/layout/list1"/>
    <dgm:cxn modelId="{B1AC26AC-E550-4BA9-A536-F19DF5B7A008}" type="presOf" srcId="{A27AEF78-C33B-4674-BFAF-61812DB7C449}" destId="{F732FF00-609E-43B3-BD3C-C0FEE4A3CD10}" srcOrd="0" destOrd="1" presId="urn:microsoft.com/office/officeart/2005/8/layout/list1"/>
    <dgm:cxn modelId="{CCD284B9-97E4-4BF1-9213-F9380A78E479}" type="presOf" srcId="{9BBD598C-0BF3-4E7A-A95D-31B29A082EC8}" destId="{52BF0ECA-38BE-4659-867C-6188050532D5}" srcOrd="0" destOrd="0" presId="urn:microsoft.com/office/officeart/2005/8/layout/list1"/>
    <dgm:cxn modelId="{A80CEBCB-20F1-4300-8E45-4D4F3668CAC2}" type="presOf" srcId="{3992A5E3-DA70-42E0-BF0C-6C079294100B}" destId="{DC40A9D9-6BD6-49E6-BD7F-015515BFA5DF}" srcOrd="0" destOrd="0" presId="urn:microsoft.com/office/officeart/2005/8/layout/list1"/>
    <dgm:cxn modelId="{88E52ED8-6287-4829-9020-9CDAFE9D1C4B}" srcId="{9BBD598C-0BF3-4E7A-A95D-31B29A082EC8}" destId="{E00D12C3-8980-4874-8FCC-A172F0DA3B18}" srcOrd="3" destOrd="0" parTransId="{D82C2FFB-B63B-4C7E-B191-5F4186D4EF5B}" sibTransId="{73AFA660-99B3-4FB7-B5C6-21E6C6E1B3A1}"/>
    <dgm:cxn modelId="{BB35BADE-812C-4307-9FE3-6C505B02A9D5}" type="presOf" srcId="{15991543-7205-4D3C-B431-5D2B866C7036}" destId="{A1CC5126-4EC8-4316-9463-7787A758A03B}" srcOrd="1" destOrd="0" presId="urn:microsoft.com/office/officeart/2005/8/layout/list1"/>
    <dgm:cxn modelId="{1B4867A6-0226-440E-9141-A026733D345D}" type="presParOf" srcId="{52BF0ECA-38BE-4659-867C-6188050532D5}" destId="{45D75D78-F6A4-433A-9FC8-2F18A20EF41F}" srcOrd="0" destOrd="0" presId="urn:microsoft.com/office/officeart/2005/8/layout/list1"/>
    <dgm:cxn modelId="{D4807A72-91C4-4578-B940-3EDE80C9F996}" type="presParOf" srcId="{45D75D78-F6A4-433A-9FC8-2F18A20EF41F}" destId="{8621A676-CD9F-47AA-B99C-AA4718E80426}" srcOrd="0" destOrd="0" presId="urn:microsoft.com/office/officeart/2005/8/layout/list1"/>
    <dgm:cxn modelId="{EA5794E2-48C2-4293-A5C5-0A0ED13E23C7}" type="presParOf" srcId="{45D75D78-F6A4-433A-9FC8-2F18A20EF41F}" destId="{E4DDA439-4FA0-470F-9C32-C994F6709BB3}" srcOrd="1" destOrd="0" presId="urn:microsoft.com/office/officeart/2005/8/layout/list1"/>
    <dgm:cxn modelId="{8461AEA2-B3A0-4AAD-AC77-5DF502FBC310}" type="presParOf" srcId="{52BF0ECA-38BE-4659-867C-6188050532D5}" destId="{1703BB2D-C630-4AC6-8DE8-312A29D6C490}" srcOrd="1" destOrd="0" presId="urn:microsoft.com/office/officeart/2005/8/layout/list1"/>
    <dgm:cxn modelId="{26E11CD7-5120-4EF5-89BF-54928E15606B}" type="presParOf" srcId="{52BF0ECA-38BE-4659-867C-6188050532D5}" destId="{DC40A9D9-6BD6-49E6-BD7F-015515BFA5DF}" srcOrd="2" destOrd="0" presId="urn:microsoft.com/office/officeart/2005/8/layout/list1"/>
    <dgm:cxn modelId="{389A0316-FD73-43FA-B164-B7AB0839A169}" type="presParOf" srcId="{52BF0ECA-38BE-4659-867C-6188050532D5}" destId="{03253D7C-CBB2-4654-A21A-843DA9328537}" srcOrd="3" destOrd="0" presId="urn:microsoft.com/office/officeart/2005/8/layout/list1"/>
    <dgm:cxn modelId="{F6723B91-19CE-45AF-8296-827F2C18C788}" type="presParOf" srcId="{52BF0ECA-38BE-4659-867C-6188050532D5}" destId="{1839D995-DD49-40F7-82D0-B84C4D97404C}" srcOrd="4" destOrd="0" presId="urn:microsoft.com/office/officeart/2005/8/layout/list1"/>
    <dgm:cxn modelId="{6C621C66-DE4C-4185-A399-470C9B67178F}" type="presParOf" srcId="{1839D995-DD49-40F7-82D0-B84C4D97404C}" destId="{7453C362-2135-4E27-B07A-60AB74BCA774}" srcOrd="0" destOrd="0" presId="urn:microsoft.com/office/officeart/2005/8/layout/list1"/>
    <dgm:cxn modelId="{9E7DB35E-6827-43DB-905C-B8068C385A19}" type="presParOf" srcId="{1839D995-DD49-40F7-82D0-B84C4D97404C}" destId="{A1CC5126-4EC8-4316-9463-7787A758A03B}" srcOrd="1" destOrd="0" presId="urn:microsoft.com/office/officeart/2005/8/layout/list1"/>
    <dgm:cxn modelId="{25D182F9-C9B5-4C8B-916C-1069A98875D4}" type="presParOf" srcId="{52BF0ECA-38BE-4659-867C-6188050532D5}" destId="{BD8D4A08-CFDA-4BAB-A937-E03DCA7FCBFE}" srcOrd="5" destOrd="0" presId="urn:microsoft.com/office/officeart/2005/8/layout/list1"/>
    <dgm:cxn modelId="{915BA912-63E1-46DF-919C-3C595F38C7BC}" type="presParOf" srcId="{52BF0ECA-38BE-4659-867C-6188050532D5}" destId="{BDD7FBF7-8CD1-4053-BE14-3B0B44BADC4A}" srcOrd="6" destOrd="0" presId="urn:microsoft.com/office/officeart/2005/8/layout/list1"/>
    <dgm:cxn modelId="{D756BC50-81F5-4BB5-8AEA-6ADE0DD052B9}" type="presParOf" srcId="{52BF0ECA-38BE-4659-867C-6188050532D5}" destId="{4884355F-1C9C-4199-AB41-BAF672A656E1}" srcOrd="7" destOrd="0" presId="urn:microsoft.com/office/officeart/2005/8/layout/list1"/>
    <dgm:cxn modelId="{60DDC4A9-A719-4B30-9342-9AA1DBC1F209}" type="presParOf" srcId="{52BF0ECA-38BE-4659-867C-6188050532D5}" destId="{AFB4894B-B516-4581-A2B3-5F339DF9AD82}" srcOrd="8" destOrd="0" presId="urn:microsoft.com/office/officeart/2005/8/layout/list1"/>
    <dgm:cxn modelId="{BC8B5382-0640-4CBD-83D7-40A09FEEBD7A}" type="presParOf" srcId="{AFB4894B-B516-4581-A2B3-5F339DF9AD82}" destId="{6B01B00A-2A70-4044-AD12-95A8D808A2D5}" srcOrd="0" destOrd="0" presId="urn:microsoft.com/office/officeart/2005/8/layout/list1"/>
    <dgm:cxn modelId="{45014662-C3D4-45FB-A523-98B7CF830E03}" type="presParOf" srcId="{AFB4894B-B516-4581-A2B3-5F339DF9AD82}" destId="{480A02F1-02B9-4A27-9B36-651937EEFFE2}" srcOrd="1" destOrd="0" presId="urn:microsoft.com/office/officeart/2005/8/layout/list1"/>
    <dgm:cxn modelId="{4ECF99B0-0CC5-4528-8AA5-E2B224CE0CE3}" type="presParOf" srcId="{52BF0ECA-38BE-4659-867C-6188050532D5}" destId="{228D7562-E176-4ECA-AA98-4C1355A9CDFC}" srcOrd="9" destOrd="0" presId="urn:microsoft.com/office/officeart/2005/8/layout/list1"/>
    <dgm:cxn modelId="{C3250127-7CF6-4355-B5FE-DDCA321E0AF3}" type="presParOf" srcId="{52BF0ECA-38BE-4659-867C-6188050532D5}" destId="{BB43E9BD-AA06-4FF5-942D-E7CD2523DE5A}" srcOrd="10" destOrd="0" presId="urn:microsoft.com/office/officeart/2005/8/layout/list1"/>
    <dgm:cxn modelId="{4A044E56-6564-444D-8E78-48B2824B0445}" type="presParOf" srcId="{52BF0ECA-38BE-4659-867C-6188050532D5}" destId="{51C9F46E-36DE-4907-A84F-E0EB6D451225}" srcOrd="11" destOrd="0" presId="urn:microsoft.com/office/officeart/2005/8/layout/list1"/>
    <dgm:cxn modelId="{3D2D5F6F-64CB-4282-A769-973087F4F9D2}" type="presParOf" srcId="{52BF0ECA-38BE-4659-867C-6188050532D5}" destId="{464D7AE9-89D8-4E78-9CA0-2399CF5F5234}" srcOrd="12" destOrd="0" presId="urn:microsoft.com/office/officeart/2005/8/layout/list1"/>
    <dgm:cxn modelId="{4B6B02A5-9C5A-4DB7-8166-603DFEC5C5A1}" type="presParOf" srcId="{464D7AE9-89D8-4E78-9CA0-2399CF5F5234}" destId="{71C2D71D-D83A-4095-AD30-A9B60B48A0C9}" srcOrd="0" destOrd="0" presId="urn:microsoft.com/office/officeart/2005/8/layout/list1"/>
    <dgm:cxn modelId="{83D1E2A7-40DE-440D-953D-1478FDA1FB47}" type="presParOf" srcId="{464D7AE9-89D8-4E78-9CA0-2399CF5F5234}" destId="{88954F4C-6C47-40A7-B642-0CA16BA5BAAC}" srcOrd="1" destOrd="0" presId="urn:microsoft.com/office/officeart/2005/8/layout/list1"/>
    <dgm:cxn modelId="{E8238FC6-BE2E-4127-B6E5-A5D5AF9C8707}" type="presParOf" srcId="{52BF0ECA-38BE-4659-867C-6188050532D5}" destId="{7F3AF84B-20AE-4E8F-8661-75B2B0222044}" srcOrd="13" destOrd="0" presId="urn:microsoft.com/office/officeart/2005/8/layout/list1"/>
    <dgm:cxn modelId="{2B164258-B5B8-4FF3-99E4-887890F4D196}" type="presParOf" srcId="{52BF0ECA-38BE-4659-867C-6188050532D5}" destId="{E8DC65D5-3B5A-4F52-8AE9-485CC904C6E9}" srcOrd="14" destOrd="0" presId="urn:microsoft.com/office/officeart/2005/8/layout/list1"/>
    <dgm:cxn modelId="{2024F627-1C4A-4E52-A305-B955B4F19378}" type="presParOf" srcId="{52BF0ECA-38BE-4659-867C-6188050532D5}" destId="{2BBB57B1-6389-4EE6-A815-B5A37ACF61A4}" srcOrd="15" destOrd="0" presId="urn:microsoft.com/office/officeart/2005/8/layout/list1"/>
    <dgm:cxn modelId="{98C01261-0618-47E2-ADAC-8E3DD57E5BE1}" type="presParOf" srcId="{52BF0ECA-38BE-4659-867C-6188050532D5}" destId="{D2E6BEDE-B80D-41F4-856D-41C5381F88F8}" srcOrd="16" destOrd="0" presId="urn:microsoft.com/office/officeart/2005/8/layout/list1"/>
    <dgm:cxn modelId="{975E8B83-65D8-477A-85FA-7173F043E460}" type="presParOf" srcId="{D2E6BEDE-B80D-41F4-856D-41C5381F88F8}" destId="{E42AA253-E1C2-4AC2-83E6-683ECBF519C4}" srcOrd="0" destOrd="0" presId="urn:microsoft.com/office/officeart/2005/8/layout/list1"/>
    <dgm:cxn modelId="{283F1E6F-0522-4D6E-9C8D-A9CD89898845}" type="presParOf" srcId="{D2E6BEDE-B80D-41F4-856D-41C5381F88F8}" destId="{7A3532E5-E373-4E9E-A0C7-7E1A7CCE6BB6}" srcOrd="1" destOrd="0" presId="urn:microsoft.com/office/officeart/2005/8/layout/list1"/>
    <dgm:cxn modelId="{4C1E63BD-847B-4096-BB3F-1EC04D6C2854}" type="presParOf" srcId="{52BF0ECA-38BE-4659-867C-6188050532D5}" destId="{B5A2A9E6-B8FD-42A6-A084-9DCEE1AA13B8}" srcOrd="17" destOrd="0" presId="urn:microsoft.com/office/officeart/2005/8/layout/list1"/>
    <dgm:cxn modelId="{0D3CA95E-09D9-4C6E-8453-EC8CD95F6EA7}" type="presParOf" srcId="{52BF0ECA-38BE-4659-867C-6188050532D5}" destId="{61CDEB78-B405-47F3-B1CC-D4662C649FC3}" srcOrd="18" destOrd="0" presId="urn:microsoft.com/office/officeart/2005/8/layout/list1"/>
    <dgm:cxn modelId="{372F7FA8-A7DB-46E0-808D-51C96836F34E}" type="presParOf" srcId="{52BF0ECA-38BE-4659-867C-6188050532D5}" destId="{34755F03-5704-492D-AF99-B29775F37203}" srcOrd="19" destOrd="0" presId="urn:microsoft.com/office/officeart/2005/8/layout/list1"/>
    <dgm:cxn modelId="{2534DF0A-2974-4495-8976-AC8361B7D238}" type="presParOf" srcId="{52BF0ECA-38BE-4659-867C-6188050532D5}" destId="{CDC8CBF0-D40C-4E70-A63F-47FB0D6C29D8}" srcOrd="20" destOrd="0" presId="urn:microsoft.com/office/officeart/2005/8/layout/list1"/>
    <dgm:cxn modelId="{8C596998-A6AA-43C1-90B2-4C6CDA3BF080}" type="presParOf" srcId="{CDC8CBF0-D40C-4E70-A63F-47FB0D6C29D8}" destId="{1180E3B8-28F7-49AE-833B-389101677126}" srcOrd="0" destOrd="0" presId="urn:microsoft.com/office/officeart/2005/8/layout/list1"/>
    <dgm:cxn modelId="{94C6DEF0-4685-4A13-A988-D100852E9605}" type="presParOf" srcId="{CDC8CBF0-D40C-4E70-A63F-47FB0D6C29D8}" destId="{4232896D-CF99-4395-8E77-EBFF2F0A628C}" srcOrd="1" destOrd="0" presId="urn:microsoft.com/office/officeart/2005/8/layout/list1"/>
    <dgm:cxn modelId="{0319EC3D-B802-48DD-A68B-79B5355D3FEF}" type="presParOf" srcId="{52BF0ECA-38BE-4659-867C-6188050532D5}" destId="{68F2DF72-B90D-4E6F-A14D-D8D5EC949D92}" srcOrd="21" destOrd="0" presId="urn:microsoft.com/office/officeart/2005/8/layout/list1"/>
    <dgm:cxn modelId="{9CDCF61F-E9E6-44F3-BBAB-DDC185EB155B}" type="presParOf" srcId="{52BF0ECA-38BE-4659-867C-6188050532D5}" destId="{F732FF00-609E-43B3-BD3C-C0FEE4A3CD10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8A12B4-21DB-474B-849E-80E3266583A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39107B-2C80-4621-A62B-56B1ED5FB872}">
      <dgm:prSet/>
      <dgm:spPr/>
      <dgm:t>
        <a:bodyPr/>
        <a:lstStyle/>
        <a:p>
          <a:r>
            <a:rPr lang="en-US" dirty="0"/>
            <a:t>LRM Entities</a:t>
          </a:r>
        </a:p>
      </dgm:t>
    </dgm:pt>
    <dgm:pt modelId="{970E70A5-B51E-4277-B9C3-58BD9B3C38A1}" type="parTrans" cxnId="{C62396E4-FA25-4E7C-BED7-C672410E03BA}">
      <dgm:prSet/>
      <dgm:spPr/>
      <dgm:t>
        <a:bodyPr/>
        <a:lstStyle/>
        <a:p>
          <a:endParaRPr lang="en-US"/>
        </a:p>
      </dgm:t>
    </dgm:pt>
    <dgm:pt modelId="{DA9B55EB-DC1E-40D0-BC4D-629F3AF23E25}" type="sibTrans" cxnId="{C62396E4-FA25-4E7C-BED7-C672410E03BA}">
      <dgm:prSet/>
      <dgm:spPr/>
      <dgm:t>
        <a:bodyPr/>
        <a:lstStyle/>
        <a:p>
          <a:endParaRPr lang="en-US"/>
        </a:p>
      </dgm:t>
    </dgm:pt>
    <dgm:pt modelId="{EA282A2F-B545-44FA-A0EF-87AFCD4EFACB}">
      <dgm:prSet/>
      <dgm:spPr/>
      <dgm:t>
        <a:bodyPr/>
        <a:lstStyle/>
        <a:p>
          <a:r>
            <a:rPr lang="en-US" dirty="0"/>
            <a:t>Manifestation Statements</a:t>
          </a:r>
        </a:p>
      </dgm:t>
    </dgm:pt>
    <dgm:pt modelId="{EDFC32DE-D2C8-4A3E-A40E-0F33BC6444D4}" type="parTrans" cxnId="{4FC5875E-A5C3-4F3E-8DE3-D08929EC7D80}">
      <dgm:prSet/>
      <dgm:spPr/>
      <dgm:t>
        <a:bodyPr/>
        <a:lstStyle/>
        <a:p>
          <a:endParaRPr lang="en-US"/>
        </a:p>
      </dgm:t>
    </dgm:pt>
    <dgm:pt modelId="{5D469A7A-EBAA-4C3F-B5C6-DFCE5AF88CE2}" type="sibTrans" cxnId="{4FC5875E-A5C3-4F3E-8DE3-D08929EC7D80}">
      <dgm:prSet/>
      <dgm:spPr/>
      <dgm:t>
        <a:bodyPr/>
        <a:lstStyle/>
        <a:p>
          <a:endParaRPr lang="en-US"/>
        </a:p>
      </dgm:t>
    </dgm:pt>
    <dgm:pt modelId="{2C0CA240-AF9E-466C-A9D0-D485E53DB163}">
      <dgm:prSet/>
      <dgm:spPr/>
      <dgm:t>
        <a:bodyPr/>
        <a:lstStyle/>
        <a:p>
          <a:r>
            <a:rPr lang="en-US"/>
            <a:t>Vocabulary Encoding Schemes</a:t>
          </a:r>
        </a:p>
      </dgm:t>
    </dgm:pt>
    <dgm:pt modelId="{461A3C2D-B668-46C7-B8DB-0A7E253FAF7F}" type="parTrans" cxnId="{3C17C852-247E-49BD-AC10-7BB72BFC366F}">
      <dgm:prSet/>
      <dgm:spPr/>
      <dgm:t>
        <a:bodyPr/>
        <a:lstStyle/>
        <a:p>
          <a:endParaRPr lang="en-US"/>
        </a:p>
      </dgm:t>
    </dgm:pt>
    <dgm:pt modelId="{83965057-2A93-472F-B69E-B4035A1C51CB}" type="sibTrans" cxnId="{3C17C852-247E-49BD-AC10-7BB72BFC366F}">
      <dgm:prSet/>
      <dgm:spPr/>
      <dgm:t>
        <a:bodyPr/>
        <a:lstStyle/>
        <a:p>
          <a:endParaRPr lang="en-US"/>
        </a:p>
      </dgm:t>
    </dgm:pt>
    <dgm:pt modelId="{92BC1AA2-6C7B-45D5-A7BB-7A21485389B4}">
      <dgm:prSet/>
      <dgm:spPr/>
      <dgm:t>
        <a:bodyPr/>
        <a:lstStyle/>
        <a:p>
          <a:r>
            <a:rPr lang="en-US"/>
            <a:t>Syntax Encoding Schemes</a:t>
          </a:r>
        </a:p>
      </dgm:t>
    </dgm:pt>
    <dgm:pt modelId="{996DDB4F-F774-4519-B27A-31DB02BFFAF7}" type="parTrans" cxnId="{0EBE8932-07AA-48EA-A03D-AE4171C2908F}">
      <dgm:prSet/>
      <dgm:spPr/>
      <dgm:t>
        <a:bodyPr/>
        <a:lstStyle/>
        <a:p>
          <a:endParaRPr lang="en-US"/>
        </a:p>
      </dgm:t>
    </dgm:pt>
    <dgm:pt modelId="{EEB24064-A720-46C2-A2BC-8A567F8CEFB4}" type="sibTrans" cxnId="{0EBE8932-07AA-48EA-A03D-AE4171C2908F}">
      <dgm:prSet/>
      <dgm:spPr/>
      <dgm:t>
        <a:bodyPr/>
        <a:lstStyle/>
        <a:p>
          <a:endParaRPr lang="en-US"/>
        </a:p>
      </dgm:t>
    </dgm:pt>
    <dgm:pt modelId="{C5CC4EF8-A496-48CB-96CC-B8D6FE552F20}">
      <dgm:prSet/>
      <dgm:spPr/>
      <dgm:t>
        <a:bodyPr/>
        <a:lstStyle/>
        <a:p>
          <a:r>
            <a:rPr lang="en-US"/>
            <a:t>Metadata utility</a:t>
          </a:r>
        </a:p>
      </dgm:t>
    </dgm:pt>
    <dgm:pt modelId="{B38DEA58-96F5-4714-8766-8561D6EBAFAD}" type="parTrans" cxnId="{5292E21F-159A-4841-852C-018896B1F013}">
      <dgm:prSet/>
      <dgm:spPr/>
      <dgm:t>
        <a:bodyPr/>
        <a:lstStyle/>
        <a:p>
          <a:endParaRPr lang="en-US"/>
        </a:p>
      </dgm:t>
    </dgm:pt>
    <dgm:pt modelId="{6B45C99A-DA64-476B-BF05-113DB052C8AD}" type="sibTrans" cxnId="{5292E21F-159A-4841-852C-018896B1F013}">
      <dgm:prSet/>
      <dgm:spPr/>
      <dgm:t>
        <a:bodyPr/>
        <a:lstStyle/>
        <a:p>
          <a:endParaRPr lang="en-US"/>
        </a:p>
      </dgm:t>
    </dgm:pt>
    <dgm:pt modelId="{3CCDC196-6B14-4C10-8A5E-0752602EE92F}">
      <dgm:prSet/>
      <dgm:spPr/>
      <dgm:t>
        <a:bodyPr/>
        <a:lstStyle/>
        <a:p>
          <a:r>
            <a:rPr lang="en-US"/>
            <a:t>Element values</a:t>
          </a:r>
        </a:p>
      </dgm:t>
    </dgm:pt>
    <dgm:pt modelId="{035B65F3-2196-4581-8410-2458105E8E0D}" type="parTrans" cxnId="{7556AE59-4FD5-4367-9486-BCD4BA22951B}">
      <dgm:prSet/>
      <dgm:spPr/>
      <dgm:t>
        <a:bodyPr/>
        <a:lstStyle/>
        <a:p>
          <a:endParaRPr lang="en-US"/>
        </a:p>
      </dgm:t>
    </dgm:pt>
    <dgm:pt modelId="{2617D17F-BE6A-4101-A392-ECF5FCB5FE38}" type="sibTrans" cxnId="{7556AE59-4FD5-4367-9486-BCD4BA22951B}">
      <dgm:prSet/>
      <dgm:spPr/>
      <dgm:t>
        <a:bodyPr/>
        <a:lstStyle/>
        <a:p>
          <a:endParaRPr lang="en-US"/>
        </a:p>
      </dgm:t>
    </dgm:pt>
    <dgm:pt modelId="{2F55438B-E99E-41BF-8CD2-EA77671D2110}">
      <dgm:prSet/>
      <dgm:spPr/>
      <dgm:t>
        <a:bodyPr/>
        <a:lstStyle/>
        <a:p>
          <a:r>
            <a:rPr lang="en-US" dirty="0"/>
            <a:t>Workflow</a:t>
          </a:r>
        </a:p>
      </dgm:t>
    </dgm:pt>
    <dgm:pt modelId="{08A0F89F-2A54-4A3A-893D-846B02398074}" type="parTrans" cxnId="{53EEF08D-CA16-4FDE-900B-93E689C27150}">
      <dgm:prSet/>
      <dgm:spPr/>
      <dgm:t>
        <a:bodyPr/>
        <a:lstStyle/>
        <a:p>
          <a:endParaRPr lang="en-US"/>
        </a:p>
      </dgm:t>
    </dgm:pt>
    <dgm:pt modelId="{555599EA-D556-45A3-B531-D5A4B5C3B75D}" type="sibTrans" cxnId="{53EEF08D-CA16-4FDE-900B-93E689C27150}">
      <dgm:prSet/>
      <dgm:spPr/>
      <dgm:t>
        <a:bodyPr/>
        <a:lstStyle/>
        <a:p>
          <a:endParaRPr lang="en-US"/>
        </a:p>
      </dgm:t>
    </dgm:pt>
    <dgm:pt modelId="{0453F82C-5794-4EFF-AC95-C5232BEDD1E5}">
      <dgm:prSet/>
      <dgm:spPr/>
      <dgm:t>
        <a:bodyPr/>
        <a:lstStyle/>
        <a:p>
          <a:r>
            <a:rPr lang="en-US" dirty="0"/>
            <a:t>Attributes</a:t>
          </a:r>
        </a:p>
      </dgm:t>
    </dgm:pt>
    <dgm:pt modelId="{B1B29605-63EC-4E2E-80E8-6C0A086A7794}" type="parTrans" cxnId="{80386D69-A46E-4B3E-B5E1-10CD1E22A6B6}">
      <dgm:prSet/>
      <dgm:spPr/>
      <dgm:t>
        <a:bodyPr/>
        <a:lstStyle/>
        <a:p>
          <a:endParaRPr lang="en-US"/>
        </a:p>
      </dgm:t>
    </dgm:pt>
    <dgm:pt modelId="{0C347320-72D2-41DD-BC04-62CD07556F51}" type="sibTrans" cxnId="{80386D69-A46E-4B3E-B5E1-10CD1E22A6B6}">
      <dgm:prSet/>
      <dgm:spPr/>
      <dgm:t>
        <a:bodyPr/>
        <a:lstStyle/>
        <a:p>
          <a:endParaRPr lang="en-US"/>
        </a:p>
      </dgm:t>
    </dgm:pt>
    <dgm:pt modelId="{83B7860F-826A-49CF-8D5D-40056E9C3209}">
      <dgm:prSet/>
      <dgm:spPr/>
      <dgm:t>
        <a:bodyPr/>
        <a:lstStyle/>
        <a:p>
          <a:r>
            <a:rPr lang="en-US" dirty="0"/>
            <a:t>Relationships</a:t>
          </a:r>
        </a:p>
      </dgm:t>
    </dgm:pt>
    <dgm:pt modelId="{775F14D7-18EB-4796-A674-E8ECA7BE1547}" type="parTrans" cxnId="{C8422DAF-71A8-4E9D-BCC6-3A80FE1F6EB2}">
      <dgm:prSet/>
      <dgm:spPr/>
      <dgm:t>
        <a:bodyPr/>
        <a:lstStyle/>
        <a:p>
          <a:endParaRPr lang="en-US"/>
        </a:p>
      </dgm:t>
    </dgm:pt>
    <dgm:pt modelId="{5F4C3C6B-08F8-4B6E-972F-72741CE32598}" type="sibTrans" cxnId="{C8422DAF-71A8-4E9D-BCC6-3A80FE1F6EB2}">
      <dgm:prSet/>
      <dgm:spPr/>
      <dgm:t>
        <a:bodyPr/>
        <a:lstStyle/>
        <a:p>
          <a:endParaRPr lang="en-US"/>
        </a:p>
      </dgm:t>
    </dgm:pt>
    <dgm:pt modelId="{AC918321-517D-429B-ACEA-CDDB42C9D491}" type="pres">
      <dgm:prSet presAssocID="{E38A12B4-21DB-474B-849E-80E3266583A1}" presName="diagram" presStyleCnt="0">
        <dgm:presLayoutVars>
          <dgm:dir/>
          <dgm:resizeHandles val="exact"/>
        </dgm:presLayoutVars>
      </dgm:prSet>
      <dgm:spPr/>
    </dgm:pt>
    <dgm:pt modelId="{93E33E57-0531-4277-B82D-BC98DAC53884}" type="pres">
      <dgm:prSet presAssocID="{2739107B-2C80-4621-A62B-56B1ED5FB872}" presName="node" presStyleLbl="node1" presStyleIdx="0" presStyleCnt="9">
        <dgm:presLayoutVars>
          <dgm:bulletEnabled val="1"/>
        </dgm:presLayoutVars>
      </dgm:prSet>
      <dgm:spPr/>
    </dgm:pt>
    <dgm:pt modelId="{A992CA22-FB2D-40F9-97C6-897BCC683835}" type="pres">
      <dgm:prSet presAssocID="{DA9B55EB-DC1E-40D0-BC4D-629F3AF23E25}" presName="sibTrans" presStyleCnt="0"/>
      <dgm:spPr/>
    </dgm:pt>
    <dgm:pt modelId="{395B4660-FE37-4B2E-A2A0-40CAC11EC207}" type="pres">
      <dgm:prSet presAssocID="{0453F82C-5794-4EFF-AC95-C5232BEDD1E5}" presName="node" presStyleLbl="node1" presStyleIdx="1" presStyleCnt="9">
        <dgm:presLayoutVars>
          <dgm:bulletEnabled val="1"/>
        </dgm:presLayoutVars>
      </dgm:prSet>
      <dgm:spPr/>
    </dgm:pt>
    <dgm:pt modelId="{AF0EF4F0-7349-4679-AA55-BCD19404ACDE}" type="pres">
      <dgm:prSet presAssocID="{0C347320-72D2-41DD-BC04-62CD07556F51}" presName="sibTrans" presStyleCnt="0"/>
      <dgm:spPr/>
    </dgm:pt>
    <dgm:pt modelId="{761C6549-D2C5-42EA-B7A1-416D650B567A}" type="pres">
      <dgm:prSet presAssocID="{83B7860F-826A-49CF-8D5D-40056E9C3209}" presName="node" presStyleLbl="node1" presStyleIdx="2" presStyleCnt="9">
        <dgm:presLayoutVars>
          <dgm:bulletEnabled val="1"/>
        </dgm:presLayoutVars>
      </dgm:prSet>
      <dgm:spPr/>
    </dgm:pt>
    <dgm:pt modelId="{E56E94C6-952B-4E8F-A382-E0751256B063}" type="pres">
      <dgm:prSet presAssocID="{5F4C3C6B-08F8-4B6E-972F-72741CE32598}" presName="sibTrans" presStyleCnt="0"/>
      <dgm:spPr/>
    </dgm:pt>
    <dgm:pt modelId="{63A0CCA4-E424-47F9-BC04-13AC924F9F4F}" type="pres">
      <dgm:prSet presAssocID="{EA282A2F-B545-44FA-A0EF-87AFCD4EFACB}" presName="node" presStyleLbl="node1" presStyleIdx="3" presStyleCnt="9">
        <dgm:presLayoutVars>
          <dgm:bulletEnabled val="1"/>
        </dgm:presLayoutVars>
      </dgm:prSet>
      <dgm:spPr/>
    </dgm:pt>
    <dgm:pt modelId="{66393C2E-5F99-4765-911A-8C727929EA83}" type="pres">
      <dgm:prSet presAssocID="{5D469A7A-EBAA-4C3F-B5C6-DFCE5AF88CE2}" presName="sibTrans" presStyleCnt="0"/>
      <dgm:spPr/>
    </dgm:pt>
    <dgm:pt modelId="{3B7EC58F-AA6B-4E66-8C39-3A28AB696182}" type="pres">
      <dgm:prSet presAssocID="{2C0CA240-AF9E-466C-A9D0-D485E53DB163}" presName="node" presStyleLbl="node1" presStyleIdx="4" presStyleCnt="9">
        <dgm:presLayoutVars>
          <dgm:bulletEnabled val="1"/>
        </dgm:presLayoutVars>
      </dgm:prSet>
      <dgm:spPr/>
    </dgm:pt>
    <dgm:pt modelId="{AC32D00D-5C64-471B-9EDA-B83A424B0540}" type="pres">
      <dgm:prSet presAssocID="{83965057-2A93-472F-B69E-B4035A1C51CB}" presName="sibTrans" presStyleCnt="0"/>
      <dgm:spPr/>
    </dgm:pt>
    <dgm:pt modelId="{3A306A96-AF97-4DEB-AEED-7AD36223DCD5}" type="pres">
      <dgm:prSet presAssocID="{92BC1AA2-6C7B-45D5-A7BB-7A21485389B4}" presName="node" presStyleLbl="node1" presStyleIdx="5" presStyleCnt="9">
        <dgm:presLayoutVars>
          <dgm:bulletEnabled val="1"/>
        </dgm:presLayoutVars>
      </dgm:prSet>
      <dgm:spPr/>
    </dgm:pt>
    <dgm:pt modelId="{5D2C9233-9665-4746-BB99-9BF230629A2B}" type="pres">
      <dgm:prSet presAssocID="{EEB24064-A720-46C2-A2BC-8A567F8CEFB4}" presName="sibTrans" presStyleCnt="0"/>
      <dgm:spPr/>
    </dgm:pt>
    <dgm:pt modelId="{07968DE4-C674-4963-8F35-27422D20D97C}" type="pres">
      <dgm:prSet presAssocID="{C5CC4EF8-A496-48CB-96CC-B8D6FE552F20}" presName="node" presStyleLbl="node1" presStyleIdx="6" presStyleCnt="9">
        <dgm:presLayoutVars>
          <dgm:bulletEnabled val="1"/>
        </dgm:presLayoutVars>
      </dgm:prSet>
      <dgm:spPr/>
    </dgm:pt>
    <dgm:pt modelId="{00D4E7AF-38B1-4B62-A175-16B14F3E7533}" type="pres">
      <dgm:prSet presAssocID="{6B45C99A-DA64-476B-BF05-113DB052C8AD}" presName="sibTrans" presStyleCnt="0"/>
      <dgm:spPr/>
    </dgm:pt>
    <dgm:pt modelId="{1B73402D-E918-4BA3-B477-59C91018D905}" type="pres">
      <dgm:prSet presAssocID="{3CCDC196-6B14-4C10-8A5E-0752602EE92F}" presName="node" presStyleLbl="node1" presStyleIdx="7" presStyleCnt="9">
        <dgm:presLayoutVars>
          <dgm:bulletEnabled val="1"/>
        </dgm:presLayoutVars>
      </dgm:prSet>
      <dgm:spPr/>
    </dgm:pt>
    <dgm:pt modelId="{2CE61A10-6506-4C07-B858-3B6FCD196FF0}" type="pres">
      <dgm:prSet presAssocID="{2617D17F-BE6A-4101-A392-ECF5FCB5FE38}" presName="sibTrans" presStyleCnt="0"/>
      <dgm:spPr/>
    </dgm:pt>
    <dgm:pt modelId="{55D3A54A-CC57-4CEB-B6C0-79448DD3A4B0}" type="pres">
      <dgm:prSet presAssocID="{2F55438B-E99E-41BF-8CD2-EA77671D2110}" presName="node" presStyleLbl="node1" presStyleIdx="8" presStyleCnt="9">
        <dgm:presLayoutVars>
          <dgm:bulletEnabled val="1"/>
        </dgm:presLayoutVars>
      </dgm:prSet>
      <dgm:spPr/>
    </dgm:pt>
  </dgm:ptLst>
  <dgm:cxnLst>
    <dgm:cxn modelId="{E41B2400-D1EB-4E43-B788-2494DF92B537}" type="presOf" srcId="{2739107B-2C80-4621-A62B-56B1ED5FB872}" destId="{93E33E57-0531-4277-B82D-BC98DAC53884}" srcOrd="0" destOrd="0" presId="urn:microsoft.com/office/officeart/2005/8/layout/default"/>
    <dgm:cxn modelId="{B3EACA05-B138-4493-A74A-2472FAA3D0C7}" type="presOf" srcId="{2F55438B-E99E-41BF-8CD2-EA77671D2110}" destId="{55D3A54A-CC57-4CEB-B6C0-79448DD3A4B0}" srcOrd="0" destOrd="0" presId="urn:microsoft.com/office/officeart/2005/8/layout/default"/>
    <dgm:cxn modelId="{5292E21F-159A-4841-852C-018896B1F013}" srcId="{E38A12B4-21DB-474B-849E-80E3266583A1}" destId="{C5CC4EF8-A496-48CB-96CC-B8D6FE552F20}" srcOrd="6" destOrd="0" parTransId="{B38DEA58-96F5-4714-8766-8561D6EBAFAD}" sibTransId="{6B45C99A-DA64-476B-BF05-113DB052C8AD}"/>
    <dgm:cxn modelId="{DF701D21-BAC9-4468-BD0B-DABA6BA1A73D}" type="presOf" srcId="{0453F82C-5794-4EFF-AC95-C5232BEDD1E5}" destId="{395B4660-FE37-4B2E-A2A0-40CAC11EC207}" srcOrd="0" destOrd="0" presId="urn:microsoft.com/office/officeart/2005/8/layout/default"/>
    <dgm:cxn modelId="{F2C1C423-6730-4912-BC55-0DF89EF63DC9}" type="presOf" srcId="{83B7860F-826A-49CF-8D5D-40056E9C3209}" destId="{761C6549-D2C5-42EA-B7A1-416D650B567A}" srcOrd="0" destOrd="0" presId="urn:microsoft.com/office/officeart/2005/8/layout/default"/>
    <dgm:cxn modelId="{FAA8F030-2027-4B01-A522-ED10808E6E53}" type="presOf" srcId="{EA282A2F-B545-44FA-A0EF-87AFCD4EFACB}" destId="{63A0CCA4-E424-47F9-BC04-13AC924F9F4F}" srcOrd="0" destOrd="0" presId="urn:microsoft.com/office/officeart/2005/8/layout/default"/>
    <dgm:cxn modelId="{0EBE8932-07AA-48EA-A03D-AE4171C2908F}" srcId="{E38A12B4-21DB-474B-849E-80E3266583A1}" destId="{92BC1AA2-6C7B-45D5-A7BB-7A21485389B4}" srcOrd="5" destOrd="0" parTransId="{996DDB4F-F774-4519-B27A-31DB02BFFAF7}" sibTransId="{EEB24064-A720-46C2-A2BC-8A567F8CEFB4}"/>
    <dgm:cxn modelId="{4FC5875E-A5C3-4F3E-8DE3-D08929EC7D80}" srcId="{E38A12B4-21DB-474B-849E-80E3266583A1}" destId="{EA282A2F-B545-44FA-A0EF-87AFCD4EFACB}" srcOrd="3" destOrd="0" parTransId="{EDFC32DE-D2C8-4A3E-A40E-0F33BC6444D4}" sibTransId="{5D469A7A-EBAA-4C3F-B5C6-DFCE5AF88CE2}"/>
    <dgm:cxn modelId="{9456A761-9799-4CFE-924D-C00E3E5AD871}" type="presOf" srcId="{2C0CA240-AF9E-466C-A9D0-D485E53DB163}" destId="{3B7EC58F-AA6B-4E66-8C39-3A28AB696182}" srcOrd="0" destOrd="0" presId="urn:microsoft.com/office/officeart/2005/8/layout/default"/>
    <dgm:cxn modelId="{80386D69-A46E-4B3E-B5E1-10CD1E22A6B6}" srcId="{E38A12B4-21DB-474B-849E-80E3266583A1}" destId="{0453F82C-5794-4EFF-AC95-C5232BEDD1E5}" srcOrd="1" destOrd="0" parTransId="{B1B29605-63EC-4E2E-80E8-6C0A086A7794}" sibTransId="{0C347320-72D2-41DD-BC04-62CD07556F51}"/>
    <dgm:cxn modelId="{3C17C852-247E-49BD-AC10-7BB72BFC366F}" srcId="{E38A12B4-21DB-474B-849E-80E3266583A1}" destId="{2C0CA240-AF9E-466C-A9D0-D485E53DB163}" srcOrd="4" destOrd="0" parTransId="{461A3C2D-B668-46C7-B8DB-0A7E253FAF7F}" sibTransId="{83965057-2A93-472F-B69E-B4035A1C51CB}"/>
    <dgm:cxn modelId="{7556AE59-4FD5-4367-9486-BCD4BA22951B}" srcId="{E38A12B4-21DB-474B-849E-80E3266583A1}" destId="{3CCDC196-6B14-4C10-8A5E-0752602EE92F}" srcOrd="7" destOrd="0" parTransId="{035B65F3-2196-4581-8410-2458105E8E0D}" sibTransId="{2617D17F-BE6A-4101-A392-ECF5FCB5FE38}"/>
    <dgm:cxn modelId="{7ADC9C89-9314-49F6-BB44-AF2E7C82F99B}" type="presOf" srcId="{3CCDC196-6B14-4C10-8A5E-0752602EE92F}" destId="{1B73402D-E918-4BA3-B477-59C91018D905}" srcOrd="0" destOrd="0" presId="urn:microsoft.com/office/officeart/2005/8/layout/default"/>
    <dgm:cxn modelId="{9B2EFA89-7C99-49F4-BC0B-7B0EAD650378}" type="presOf" srcId="{C5CC4EF8-A496-48CB-96CC-B8D6FE552F20}" destId="{07968DE4-C674-4963-8F35-27422D20D97C}" srcOrd="0" destOrd="0" presId="urn:microsoft.com/office/officeart/2005/8/layout/default"/>
    <dgm:cxn modelId="{53EEF08D-CA16-4FDE-900B-93E689C27150}" srcId="{E38A12B4-21DB-474B-849E-80E3266583A1}" destId="{2F55438B-E99E-41BF-8CD2-EA77671D2110}" srcOrd="8" destOrd="0" parTransId="{08A0F89F-2A54-4A3A-893D-846B02398074}" sibTransId="{555599EA-D556-45A3-B531-D5A4B5C3B75D}"/>
    <dgm:cxn modelId="{ED054DA4-2335-49CB-AFE7-E7980832F58D}" type="presOf" srcId="{92BC1AA2-6C7B-45D5-A7BB-7A21485389B4}" destId="{3A306A96-AF97-4DEB-AEED-7AD36223DCD5}" srcOrd="0" destOrd="0" presId="urn:microsoft.com/office/officeart/2005/8/layout/default"/>
    <dgm:cxn modelId="{C8422DAF-71A8-4E9D-BCC6-3A80FE1F6EB2}" srcId="{E38A12B4-21DB-474B-849E-80E3266583A1}" destId="{83B7860F-826A-49CF-8D5D-40056E9C3209}" srcOrd="2" destOrd="0" parTransId="{775F14D7-18EB-4796-A674-E8ECA7BE1547}" sibTransId="{5F4C3C6B-08F8-4B6E-972F-72741CE32598}"/>
    <dgm:cxn modelId="{EACA73B3-9AB7-4105-A845-B385C0434829}" type="presOf" srcId="{E38A12B4-21DB-474B-849E-80E3266583A1}" destId="{AC918321-517D-429B-ACEA-CDDB42C9D491}" srcOrd="0" destOrd="0" presId="urn:microsoft.com/office/officeart/2005/8/layout/default"/>
    <dgm:cxn modelId="{C62396E4-FA25-4E7C-BED7-C672410E03BA}" srcId="{E38A12B4-21DB-474B-849E-80E3266583A1}" destId="{2739107B-2C80-4621-A62B-56B1ED5FB872}" srcOrd="0" destOrd="0" parTransId="{970E70A5-B51E-4277-B9C3-58BD9B3C38A1}" sibTransId="{DA9B55EB-DC1E-40D0-BC4D-629F3AF23E25}"/>
    <dgm:cxn modelId="{94E18464-C3A5-4F03-8887-F6425D5DF24A}" type="presParOf" srcId="{AC918321-517D-429B-ACEA-CDDB42C9D491}" destId="{93E33E57-0531-4277-B82D-BC98DAC53884}" srcOrd="0" destOrd="0" presId="urn:microsoft.com/office/officeart/2005/8/layout/default"/>
    <dgm:cxn modelId="{567EAD2C-75FA-40B7-B034-4CE6836236F4}" type="presParOf" srcId="{AC918321-517D-429B-ACEA-CDDB42C9D491}" destId="{A992CA22-FB2D-40F9-97C6-897BCC683835}" srcOrd="1" destOrd="0" presId="urn:microsoft.com/office/officeart/2005/8/layout/default"/>
    <dgm:cxn modelId="{A217587B-E275-49DA-97F2-9DEB4AB24B23}" type="presParOf" srcId="{AC918321-517D-429B-ACEA-CDDB42C9D491}" destId="{395B4660-FE37-4B2E-A2A0-40CAC11EC207}" srcOrd="2" destOrd="0" presId="urn:microsoft.com/office/officeart/2005/8/layout/default"/>
    <dgm:cxn modelId="{A5530A98-1855-4F5D-84C1-F43B8ED3DA98}" type="presParOf" srcId="{AC918321-517D-429B-ACEA-CDDB42C9D491}" destId="{AF0EF4F0-7349-4679-AA55-BCD19404ACDE}" srcOrd="3" destOrd="0" presId="urn:microsoft.com/office/officeart/2005/8/layout/default"/>
    <dgm:cxn modelId="{A10ADB93-FE2E-49B8-9CCA-80785EC90524}" type="presParOf" srcId="{AC918321-517D-429B-ACEA-CDDB42C9D491}" destId="{761C6549-D2C5-42EA-B7A1-416D650B567A}" srcOrd="4" destOrd="0" presId="urn:microsoft.com/office/officeart/2005/8/layout/default"/>
    <dgm:cxn modelId="{B49319AD-5A18-434E-A1D6-7E2056694C86}" type="presParOf" srcId="{AC918321-517D-429B-ACEA-CDDB42C9D491}" destId="{E56E94C6-952B-4E8F-A382-E0751256B063}" srcOrd="5" destOrd="0" presId="urn:microsoft.com/office/officeart/2005/8/layout/default"/>
    <dgm:cxn modelId="{57833F45-5268-44F4-98E7-CBB4ACEF6A54}" type="presParOf" srcId="{AC918321-517D-429B-ACEA-CDDB42C9D491}" destId="{63A0CCA4-E424-47F9-BC04-13AC924F9F4F}" srcOrd="6" destOrd="0" presId="urn:microsoft.com/office/officeart/2005/8/layout/default"/>
    <dgm:cxn modelId="{0CCAAE50-5CD0-4EAF-B2F3-F0140B051255}" type="presParOf" srcId="{AC918321-517D-429B-ACEA-CDDB42C9D491}" destId="{66393C2E-5F99-4765-911A-8C727929EA83}" srcOrd="7" destOrd="0" presId="urn:microsoft.com/office/officeart/2005/8/layout/default"/>
    <dgm:cxn modelId="{00925F22-7C52-4FCB-9652-58863B6721C6}" type="presParOf" srcId="{AC918321-517D-429B-ACEA-CDDB42C9D491}" destId="{3B7EC58F-AA6B-4E66-8C39-3A28AB696182}" srcOrd="8" destOrd="0" presId="urn:microsoft.com/office/officeart/2005/8/layout/default"/>
    <dgm:cxn modelId="{71843ACD-9878-4406-A462-F2E2493B1BD8}" type="presParOf" srcId="{AC918321-517D-429B-ACEA-CDDB42C9D491}" destId="{AC32D00D-5C64-471B-9EDA-B83A424B0540}" srcOrd="9" destOrd="0" presId="urn:microsoft.com/office/officeart/2005/8/layout/default"/>
    <dgm:cxn modelId="{7E83011B-B4D9-4005-9B06-97D764B7B51F}" type="presParOf" srcId="{AC918321-517D-429B-ACEA-CDDB42C9D491}" destId="{3A306A96-AF97-4DEB-AEED-7AD36223DCD5}" srcOrd="10" destOrd="0" presId="urn:microsoft.com/office/officeart/2005/8/layout/default"/>
    <dgm:cxn modelId="{A11C903B-8CA7-4491-8613-3FE9CC9041FE}" type="presParOf" srcId="{AC918321-517D-429B-ACEA-CDDB42C9D491}" destId="{5D2C9233-9665-4746-BB99-9BF230629A2B}" srcOrd="11" destOrd="0" presId="urn:microsoft.com/office/officeart/2005/8/layout/default"/>
    <dgm:cxn modelId="{58E6E95B-F1D5-4A18-9CDB-751F0D63D569}" type="presParOf" srcId="{AC918321-517D-429B-ACEA-CDDB42C9D491}" destId="{07968DE4-C674-4963-8F35-27422D20D97C}" srcOrd="12" destOrd="0" presId="urn:microsoft.com/office/officeart/2005/8/layout/default"/>
    <dgm:cxn modelId="{16C20A6C-E456-47D4-B732-D1656FF22D72}" type="presParOf" srcId="{AC918321-517D-429B-ACEA-CDDB42C9D491}" destId="{00D4E7AF-38B1-4B62-A175-16B14F3E7533}" srcOrd="13" destOrd="0" presId="urn:microsoft.com/office/officeart/2005/8/layout/default"/>
    <dgm:cxn modelId="{3CE5B987-81EC-4CB9-8E8E-70C50457851B}" type="presParOf" srcId="{AC918321-517D-429B-ACEA-CDDB42C9D491}" destId="{1B73402D-E918-4BA3-B477-59C91018D905}" srcOrd="14" destOrd="0" presId="urn:microsoft.com/office/officeart/2005/8/layout/default"/>
    <dgm:cxn modelId="{D732D89E-27A2-444D-9F0D-C51B6329FD8B}" type="presParOf" srcId="{AC918321-517D-429B-ACEA-CDDB42C9D491}" destId="{2CE61A10-6506-4C07-B858-3B6FCD196FF0}" srcOrd="15" destOrd="0" presId="urn:microsoft.com/office/officeart/2005/8/layout/default"/>
    <dgm:cxn modelId="{0B3290E2-2ED9-4C6D-9804-4CFCCF93E622}" type="presParOf" srcId="{AC918321-517D-429B-ACEA-CDDB42C9D491}" destId="{55D3A54A-CC57-4CEB-B6C0-79448DD3A4B0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0C4B90-B95C-48A6-B9A0-731D53CB15D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A7EF7A1-BA09-4ABB-A7E4-7ACCB174544D}">
      <dgm:prSet/>
      <dgm:spPr/>
      <dgm:t>
        <a:bodyPr/>
        <a:lstStyle/>
        <a:p>
          <a:r>
            <a:rPr lang="en-US"/>
            <a:t>Alignment to LRM</a:t>
          </a:r>
        </a:p>
      </dgm:t>
    </dgm:pt>
    <dgm:pt modelId="{F75E85F9-EBBC-4DB8-9DB5-7632AB0707AB}" type="parTrans" cxnId="{78EE8A12-4CC6-4995-8E68-EA28EDAD57DB}">
      <dgm:prSet/>
      <dgm:spPr/>
      <dgm:t>
        <a:bodyPr/>
        <a:lstStyle/>
        <a:p>
          <a:endParaRPr lang="en-US"/>
        </a:p>
      </dgm:t>
    </dgm:pt>
    <dgm:pt modelId="{14B3DAE9-EAEC-441A-93DE-804CE5E8A1C0}" type="sibTrans" cxnId="{78EE8A12-4CC6-4995-8E68-EA28EDAD57DB}">
      <dgm:prSet/>
      <dgm:spPr/>
      <dgm:t>
        <a:bodyPr/>
        <a:lstStyle/>
        <a:p>
          <a:endParaRPr lang="en-US"/>
        </a:p>
      </dgm:t>
    </dgm:pt>
    <dgm:pt modelId="{1A41544D-5D60-4528-AE29-18D26BF4A3BA}">
      <dgm:prSet/>
      <dgm:spPr/>
      <dgm:t>
        <a:bodyPr/>
        <a:lstStyle/>
        <a:p>
          <a:r>
            <a:rPr lang="en-US"/>
            <a:t>New components</a:t>
          </a:r>
        </a:p>
      </dgm:t>
    </dgm:pt>
    <dgm:pt modelId="{99E4C8C8-1257-47A1-9578-F8F865937267}" type="parTrans" cxnId="{1F6B3601-7E45-4909-8A48-87B0DA4253A5}">
      <dgm:prSet/>
      <dgm:spPr/>
      <dgm:t>
        <a:bodyPr/>
        <a:lstStyle/>
        <a:p>
          <a:endParaRPr lang="en-US"/>
        </a:p>
      </dgm:t>
    </dgm:pt>
    <dgm:pt modelId="{D5B6DF80-2505-4BC2-BA50-9C69AFDD379C}" type="sibTrans" cxnId="{1F6B3601-7E45-4909-8A48-87B0DA4253A5}">
      <dgm:prSet/>
      <dgm:spPr/>
      <dgm:t>
        <a:bodyPr/>
        <a:lstStyle/>
        <a:p>
          <a:endParaRPr lang="en-US"/>
        </a:p>
      </dgm:t>
    </dgm:pt>
    <dgm:pt modelId="{98EE359F-23BA-4C3B-8DAD-42627C131ADF}">
      <dgm:prSet/>
      <dgm:spPr/>
      <dgm:t>
        <a:bodyPr/>
        <a:lstStyle/>
        <a:p>
          <a:r>
            <a:rPr lang="en-US"/>
            <a:t>Modularity</a:t>
          </a:r>
        </a:p>
      </dgm:t>
    </dgm:pt>
    <dgm:pt modelId="{B650009C-57FF-49E4-B8E5-A1CB7549A486}" type="parTrans" cxnId="{0D040522-D073-4FB1-9E6D-196EA611B08E}">
      <dgm:prSet/>
      <dgm:spPr/>
      <dgm:t>
        <a:bodyPr/>
        <a:lstStyle/>
        <a:p>
          <a:endParaRPr lang="en-US"/>
        </a:p>
      </dgm:t>
    </dgm:pt>
    <dgm:pt modelId="{CB1224D1-6651-4D38-8F21-040DB2185A14}" type="sibTrans" cxnId="{0D040522-D073-4FB1-9E6D-196EA611B08E}">
      <dgm:prSet/>
      <dgm:spPr/>
      <dgm:t>
        <a:bodyPr/>
        <a:lstStyle/>
        <a:p>
          <a:endParaRPr lang="en-US"/>
        </a:p>
      </dgm:t>
    </dgm:pt>
    <dgm:pt modelId="{4ECA4119-BCDB-41EA-A122-A40137DECB14}">
      <dgm:prSet/>
      <dgm:spPr/>
      <dgm:t>
        <a:bodyPr/>
        <a:lstStyle/>
        <a:p>
          <a:r>
            <a:rPr lang="en-US"/>
            <a:t>Data utility</a:t>
          </a:r>
        </a:p>
      </dgm:t>
    </dgm:pt>
    <dgm:pt modelId="{C257EEE7-B2D6-4013-8E52-AB29E7E2D4F7}" type="parTrans" cxnId="{95478076-0564-4AC4-808E-70D3D6AD70C7}">
      <dgm:prSet/>
      <dgm:spPr/>
      <dgm:t>
        <a:bodyPr/>
        <a:lstStyle/>
        <a:p>
          <a:endParaRPr lang="en-US"/>
        </a:p>
      </dgm:t>
    </dgm:pt>
    <dgm:pt modelId="{F08A7C41-6DB3-4BB7-BF46-EDF4D8FBE123}" type="sibTrans" cxnId="{95478076-0564-4AC4-808E-70D3D6AD70C7}">
      <dgm:prSet/>
      <dgm:spPr/>
      <dgm:t>
        <a:bodyPr/>
        <a:lstStyle/>
        <a:p>
          <a:endParaRPr lang="en-US"/>
        </a:p>
      </dgm:t>
    </dgm:pt>
    <dgm:pt modelId="{5A9D5DC9-5FF1-4461-A94F-D326BA6012C8}">
      <dgm:prSet/>
      <dgm:spPr/>
      <dgm:t>
        <a:bodyPr/>
        <a:lstStyle/>
        <a:p>
          <a:r>
            <a:rPr lang="en-US"/>
            <a:t>Extensibility</a:t>
          </a:r>
        </a:p>
      </dgm:t>
    </dgm:pt>
    <dgm:pt modelId="{22AA64C9-B9BC-42A0-A149-2474BD1D2FA5}" type="parTrans" cxnId="{147096C1-552B-49C5-8627-A589EBED6189}">
      <dgm:prSet/>
      <dgm:spPr/>
      <dgm:t>
        <a:bodyPr/>
        <a:lstStyle/>
        <a:p>
          <a:endParaRPr lang="en-US"/>
        </a:p>
      </dgm:t>
    </dgm:pt>
    <dgm:pt modelId="{F021A974-2C2E-40D1-855B-76F443C2FB0E}" type="sibTrans" cxnId="{147096C1-552B-49C5-8627-A589EBED6189}">
      <dgm:prSet/>
      <dgm:spPr/>
      <dgm:t>
        <a:bodyPr/>
        <a:lstStyle/>
        <a:p>
          <a:endParaRPr lang="en-US"/>
        </a:p>
      </dgm:t>
    </dgm:pt>
    <dgm:pt modelId="{0937EC89-D51F-49E9-8E51-CB1495642647}">
      <dgm:prSet/>
      <dgm:spPr/>
      <dgm:t>
        <a:bodyPr/>
        <a:lstStyle/>
        <a:p>
          <a:r>
            <a:rPr lang="en-US"/>
            <a:t>More Clarity</a:t>
          </a:r>
        </a:p>
      </dgm:t>
    </dgm:pt>
    <dgm:pt modelId="{5A428B48-8437-4058-8081-6AA48F3509C6}" type="parTrans" cxnId="{24396129-051F-4321-8D95-596B8851184B}">
      <dgm:prSet/>
      <dgm:spPr/>
      <dgm:t>
        <a:bodyPr/>
        <a:lstStyle/>
        <a:p>
          <a:endParaRPr lang="en-US"/>
        </a:p>
      </dgm:t>
    </dgm:pt>
    <dgm:pt modelId="{6D8412B9-CF57-4238-9E0C-971D46E7743F}" type="sibTrans" cxnId="{24396129-051F-4321-8D95-596B8851184B}">
      <dgm:prSet/>
      <dgm:spPr/>
      <dgm:t>
        <a:bodyPr/>
        <a:lstStyle/>
        <a:p>
          <a:endParaRPr lang="en-US"/>
        </a:p>
      </dgm:t>
    </dgm:pt>
    <dgm:pt modelId="{471531A1-7DAC-4142-8925-3CD0C6FC7AF5}">
      <dgm:prSet/>
      <dgm:spPr/>
      <dgm:t>
        <a:bodyPr/>
        <a:lstStyle/>
        <a:p>
          <a:r>
            <a:rPr lang="en-US"/>
            <a:t>More value to cataloguers and cataloguing agencies</a:t>
          </a:r>
        </a:p>
      </dgm:t>
    </dgm:pt>
    <dgm:pt modelId="{5B1119B0-0766-4125-9CF5-4D1B5EA7621B}" type="parTrans" cxnId="{D53E320D-DC14-4161-95F1-CB5A3F85B981}">
      <dgm:prSet/>
      <dgm:spPr/>
      <dgm:t>
        <a:bodyPr/>
        <a:lstStyle/>
        <a:p>
          <a:endParaRPr lang="en-US"/>
        </a:p>
      </dgm:t>
    </dgm:pt>
    <dgm:pt modelId="{A2B52F50-60F7-469F-9F3F-DB7CA3D832CB}" type="sibTrans" cxnId="{D53E320D-DC14-4161-95F1-CB5A3F85B981}">
      <dgm:prSet/>
      <dgm:spPr/>
      <dgm:t>
        <a:bodyPr/>
        <a:lstStyle/>
        <a:p>
          <a:endParaRPr lang="en-US"/>
        </a:p>
      </dgm:t>
    </dgm:pt>
    <dgm:pt modelId="{0AF82F48-8B52-45D1-BE3B-5D36E20E8C5F}" type="pres">
      <dgm:prSet presAssocID="{720C4B90-B95C-48A6-B9A0-731D53CB15D1}" presName="linear" presStyleCnt="0">
        <dgm:presLayoutVars>
          <dgm:animLvl val="lvl"/>
          <dgm:resizeHandles val="exact"/>
        </dgm:presLayoutVars>
      </dgm:prSet>
      <dgm:spPr/>
    </dgm:pt>
    <dgm:pt modelId="{475C17DE-57C2-47F8-8DBA-54AD6DD70848}" type="pres">
      <dgm:prSet presAssocID="{3A7EF7A1-BA09-4ABB-A7E4-7ACCB174544D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E49C35EA-7C45-404A-98EB-CD4C33D9794D}" type="pres">
      <dgm:prSet presAssocID="{14B3DAE9-EAEC-441A-93DE-804CE5E8A1C0}" presName="spacer" presStyleCnt="0"/>
      <dgm:spPr/>
    </dgm:pt>
    <dgm:pt modelId="{0741D264-26C7-4F56-A986-CF7B8C8709F6}" type="pres">
      <dgm:prSet presAssocID="{1A41544D-5D60-4528-AE29-18D26BF4A3BA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827CD916-34D1-4D96-8A12-DD339758C9AE}" type="pres">
      <dgm:prSet presAssocID="{D5B6DF80-2505-4BC2-BA50-9C69AFDD379C}" presName="spacer" presStyleCnt="0"/>
      <dgm:spPr/>
    </dgm:pt>
    <dgm:pt modelId="{43E661BE-2486-402C-81DE-865A7E68AF1A}" type="pres">
      <dgm:prSet presAssocID="{98EE359F-23BA-4C3B-8DAD-42627C131ADF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81735E6F-CC44-49F8-BDDC-57CEA4B211D8}" type="pres">
      <dgm:prSet presAssocID="{CB1224D1-6651-4D38-8F21-040DB2185A14}" presName="spacer" presStyleCnt="0"/>
      <dgm:spPr/>
    </dgm:pt>
    <dgm:pt modelId="{5E549C16-463E-40D1-BA83-D6739312C729}" type="pres">
      <dgm:prSet presAssocID="{4ECA4119-BCDB-41EA-A122-A40137DECB14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726812FC-CBE7-4EF5-B344-7789CA0671CE}" type="pres">
      <dgm:prSet presAssocID="{F08A7C41-6DB3-4BB7-BF46-EDF4D8FBE123}" presName="spacer" presStyleCnt="0"/>
      <dgm:spPr/>
    </dgm:pt>
    <dgm:pt modelId="{5959B328-72CA-4125-AAE5-5D521ECAA44A}" type="pres">
      <dgm:prSet presAssocID="{5A9D5DC9-5FF1-4461-A94F-D326BA6012C8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B39F5B9F-6CCA-481F-8D29-DA722DEFBE1F}" type="pres">
      <dgm:prSet presAssocID="{F021A974-2C2E-40D1-855B-76F443C2FB0E}" presName="spacer" presStyleCnt="0"/>
      <dgm:spPr/>
    </dgm:pt>
    <dgm:pt modelId="{72E975CE-0105-4F7B-AB00-89FE9C52B189}" type="pres">
      <dgm:prSet presAssocID="{0937EC89-D51F-49E9-8E51-CB1495642647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6FFF3690-BE75-45F6-BC39-B17E77AED84E}" type="pres">
      <dgm:prSet presAssocID="{6D8412B9-CF57-4238-9E0C-971D46E7743F}" presName="spacer" presStyleCnt="0"/>
      <dgm:spPr/>
    </dgm:pt>
    <dgm:pt modelId="{4E8F29B3-EDFD-4578-9DE3-E85788949523}" type="pres">
      <dgm:prSet presAssocID="{471531A1-7DAC-4142-8925-3CD0C6FC7AF5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1F6B3601-7E45-4909-8A48-87B0DA4253A5}" srcId="{720C4B90-B95C-48A6-B9A0-731D53CB15D1}" destId="{1A41544D-5D60-4528-AE29-18D26BF4A3BA}" srcOrd="1" destOrd="0" parTransId="{99E4C8C8-1257-47A1-9578-F8F865937267}" sibTransId="{D5B6DF80-2505-4BC2-BA50-9C69AFDD379C}"/>
    <dgm:cxn modelId="{36405806-108E-471D-8684-01DACFBEB103}" type="presOf" srcId="{5A9D5DC9-5FF1-4461-A94F-D326BA6012C8}" destId="{5959B328-72CA-4125-AAE5-5D521ECAA44A}" srcOrd="0" destOrd="0" presId="urn:microsoft.com/office/officeart/2005/8/layout/vList2"/>
    <dgm:cxn modelId="{D53E320D-DC14-4161-95F1-CB5A3F85B981}" srcId="{720C4B90-B95C-48A6-B9A0-731D53CB15D1}" destId="{471531A1-7DAC-4142-8925-3CD0C6FC7AF5}" srcOrd="6" destOrd="0" parTransId="{5B1119B0-0766-4125-9CF5-4D1B5EA7621B}" sibTransId="{A2B52F50-60F7-469F-9F3F-DB7CA3D832CB}"/>
    <dgm:cxn modelId="{78EE8A12-4CC6-4995-8E68-EA28EDAD57DB}" srcId="{720C4B90-B95C-48A6-B9A0-731D53CB15D1}" destId="{3A7EF7A1-BA09-4ABB-A7E4-7ACCB174544D}" srcOrd="0" destOrd="0" parTransId="{F75E85F9-EBBC-4DB8-9DB5-7632AB0707AB}" sibTransId="{14B3DAE9-EAEC-441A-93DE-804CE5E8A1C0}"/>
    <dgm:cxn modelId="{FA820A14-6DEE-466A-A757-9406FD0E640F}" type="presOf" srcId="{1A41544D-5D60-4528-AE29-18D26BF4A3BA}" destId="{0741D264-26C7-4F56-A986-CF7B8C8709F6}" srcOrd="0" destOrd="0" presId="urn:microsoft.com/office/officeart/2005/8/layout/vList2"/>
    <dgm:cxn modelId="{25A44B17-2F15-4CCA-91CB-7EDC9AF96E7B}" type="presOf" srcId="{0937EC89-D51F-49E9-8E51-CB1495642647}" destId="{72E975CE-0105-4F7B-AB00-89FE9C52B189}" srcOrd="0" destOrd="0" presId="urn:microsoft.com/office/officeart/2005/8/layout/vList2"/>
    <dgm:cxn modelId="{0896311E-7B2A-4028-9DB9-8BE475FA945B}" type="presOf" srcId="{98EE359F-23BA-4C3B-8DAD-42627C131ADF}" destId="{43E661BE-2486-402C-81DE-865A7E68AF1A}" srcOrd="0" destOrd="0" presId="urn:microsoft.com/office/officeart/2005/8/layout/vList2"/>
    <dgm:cxn modelId="{0D040522-D073-4FB1-9E6D-196EA611B08E}" srcId="{720C4B90-B95C-48A6-B9A0-731D53CB15D1}" destId="{98EE359F-23BA-4C3B-8DAD-42627C131ADF}" srcOrd="2" destOrd="0" parTransId="{B650009C-57FF-49E4-B8E5-A1CB7549A486}" sibTransId="{CB1224D1-6651-4D38-8F21-040DB2185A14}"/>
    <dgm:cxn modelId="{99BB0924-3887-4BE1-B56E-EF39B13587F9}" type="presOf" srcId="{4ECA4119-BCDB-41EA-A122-A40137DECB14}" destId="{5E549C16-463E-40D1-BA83-D6739312C729}" srcOrd="0" destOrd="0" presId="urn:microsoft.com/office/officeart/2005/8/layout/vList2"/>
    <dgm:cxn modelId="{24396129-051F-4321-8D95-596B8851184B}" srcId="{720C4B90-B95C-48A6-B9A0-731D53CB15D1}" destId="{0937EC89-D51F-49E9-8E51-CB1495642647}" srcOrd="5" destOrd="0" parTransId="{5A428B48-8437-4058-8081-6AA48F3509C6}" sibTransId="{6D8412B9-CF57-4238-9E0C-971D46E7743F}"/>
    <dgm:cxn modelId="{593CED75-B108-4A69-AEFA-0DF2AA5A92EB}" type="presOf" srcId="{3A7EF7A1-BA09-4ABB-A7E4-7ACCB174544D}" destId="{475C17DE-57C2-47F8-8DBA-54AD6DD70848}" srcOrd="0" destOrd="0" presId="urn:microsoft.com/office/officeart/2005/8/layout/vList2"/>
    <dgm:cxn modelId="{95478076-0564-4AC4-808E-70D3D6AD70C7}" srcId="{720C4B90-B95C-48A6-B9A0-731D53CB15D1}" destId="{4ECA4119-BCDB-41EA-A122-A40137DECB14}" srcOrd="3" destOrd="0" parTransId="{C257EEE7-B2D6-4013-8E52-AB29E7E2D4F7}" sibTransId="{F08A7C41-6DB3-4BB7-BF46-EDF4D8FBE123}"/>
    <dgm:cxn modelId="{3386D6A6-EACE-492D-9E31-58AD08844B25}" type="presOf" srcId="{471531A1-7DAC-4142-8925-3CD0C6FC7AF5}" destId="{4E8F29B3-EDFD-4578-9DE3-E85788949523}" srcOrd="0" destOrd="0" presId="urn:microsoft.com/office/officeart/2005/8/layout/vList2"/>
    <dgm:cxn modelId="{147096C1-552B-49C5-8627-A589EBED6189}" srcId="{720C4B90-B95C-48A6-B9A0-731D53CB15D1}" destId="{5A9D5DC9-5FF1-4461-A94F-D326BA6012C8}" srcOrd="4" destOrd="0" parTransId="{22AA64C9-B9BC-42A0-A149-2474BD1D2FA5}" sibTransId="{F021A974-2C2E-40D1-855B-76F443C2FB0E}"/>
    <dgm:cxn modelId="{CC3DF7E0-BABA-4185-BE22-85FC71A36157}" type="presOf" srcId="{720C4B90-B95C-48A6-B9A0-731D53CB15D1}" destId="{0AF82F48-8B52-45D1-BE3B-5D36E20E8C5F}" srcOrd="0" destOrd="0" presId="urn:microsoft.com/office/officeart/2005/8/layout/vList2"/>
    <dgm:cxn modelId="{BAE41734-23CB-486D-A6FC-8D3BBCF27D8B}" type="presParOf" srcId="{0AF82F48-8B52-45D1-BE3B-5D36E20E8C5F}" destId="{475C17DE-57C2-47F8-8DBA-54AD6DD70848}" srcOrd="0" destOrd="0" presId="urn:microsoft.com/office/officeart/2005/8/layout/vList2"/>
    <dgm:cxn modelId="{2FF99171-0BF7-4A4E-A72D-B6216FA01F33}" type="presParOf" srcId="{0AF82F48-8B52-45D1-BE3B-5D36E20E8C5F}" destId="{E49C35EA-7C45-404A-98EB-CD4C33D9794D}" srcOrd="1" destOrd="0" presId="urn:microsoft.com/office/officeart/2005/8/layout/vList2"/>
    <dgm:cxn modelId="{530E6BAF-8C61-4EB6-B252-E6FEF59F9EA7}" type="presParOf" srcId="{0AF82F48-8B52-45D1-BE3B-5D36E20E8C5F}" destId="{0741D264-26C7-4F56-A986-CF7B8C8709F6}" srcOrd="2" destOrd="0" presId="urn:microsoft.com/office/officeart/2005/8/layout/vList2"/>
    <dgm:cxn modelId="{3252BB68-933B-4B55-B5E6-FF7C6CEE7BA0}" type="presParOf" srcId="{0AF82F48-8B52-45D1-BE3B-5D36E20E8C5F}" destId="{827CD916-34D1-4D96-8A12-DD339758C9AE}" srcOrd="3" destOrd="0" presId="urn:microsoft.com/office/officeart/2005/8/layout/vList2"/>
    <dgm:cxn modelId="{5690B374-307B-48F1-9309-6A871274642A}" type="presParOf" srcId="{0AF82F48-8B52-45D1-BE3B-5D36E20E8C5F}" destId="{43E661BE-2486-402C-81DE-865A7E68AF1A}" srcOrd="4" destOrd="0" presId="urn:microsoft.com/office/officeart/2005/8/layout/vList2"/>
    <dgm:cxn modelId="{EE3CD37D-87ED-4478-AA71-45A7F56838E4}" type="presParOf" srcId="{0AF82F48-8B52-45D1-BE3B-5D36E20E8C5F}" destId="{81735E6F-CC44-49F8-BDDC-57CEA4B211D8}" srcOrd="5" destOrd="0" presId="urn:microsoft.com/office/officeart/2005/8/layout/vList2"/>
    <dgm:cxn modelId="{8F8331E9-AD77-4D0F-AFD9-AB3FCFE93796}" type="presParOf" srcId="{0AF82F48-8B52-45D1-BE3B-5D36E20E8C5F}" destId="{5E549C16-463E-40D1-BA83-D6739312C729}" srcOrd="6" destOrd="0" presId="urn:microsoft.com/office/officeart/2005/8/layout/vList2"/>
    <dgm:cxn modelId="{61A839B2-703D-40B9-B9FE-70A296CED51B}" type="presParOf" srcId="{0AF82F48-8B52-45D1-BE3B-5D36E20E8C5F}" destId="{726812FC-CBE7-4EF5-B344-7789CA0671CE}" srcOrd="7" destOrd="0" presId="urn:microsoft.com/office/officeart/2005/8/layout/vList2"/>
    <dgm:cxn modelId="{0B65DBBA-C922-4B64-A943-DFAD2723A539}" type="presParOf" srcId="{0AF82F48-8B52-45D1-BE3B-5D36E20E8C5F}" destId="{5959B328-72CA-4125-AAE5-5D521ECAA44A}" srcOrd="8" destOrd="0" presId="urn:microsoft.com/office/officeart/2005/8/layout/vList2"/>
    <dgm:cxn modelId="{760436AA-1D19-402E-A0F0-68650F2BC47C}" type="presParOf" srcId="{0AF82F48-8B52-45D1-BE3B-5D36E20E8C5F}" destId="{B39F5B9F-6CCA-481F-8D29-DA722DEFBE1F}" srcOrd="9" destOrd="0" presId="urn:microsoft.com/office/officeart/2005/8/layout/vList2"/>
    <dgm:cxn modelId="{AF5BDB28-B205-411A-A4AD-D74A3296B97A}" type="presParOf" srcId="{0AF82F48-8B52-45D1-BE3B-5D36E20E8C5F}" destId="{72E975CE-0105-4F7B-AB00-89FE9C52B189}" srcOrd="10" destOrd="0" presId="urn:microsoft.com/office/officeart/2005/8/layout/vList2"/>
    <dgm:cxn modelId="{861D14F1-F3B0-4D7F-9EE6-49F2A47D4549}" type="presParOf" srcId="{0AF82F48-8B52-45D1-BE3B-5D36E20E8C5F}" destId="{6FFF3690-BE75-45F6-BC39-B17E77AED84E}" srcOrd="11" destOrd="0" presId="urn:microsoft.com/office/officeart/2005/8/layout/vList2"/>
    <dgm:cxn modelId="{9AEEA2BF-3BE0-49F9-AD8B-2BFE4032EB9B}" type="presParOf" srcId="{0AF82F48-8B52-45D1-BE3B-5D36E20E8C5F}" destId="{4E8F29B3-EDFD-4578-9DE3-E85788949523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6E68C6-8819-4857-BFC6-0F33597DFDC7}">
      <dsp:nvSpPr>
        <dsp:cNvPr id="0" name=""/>
        <dsp:cNvSpPr/>
      </dsp:nvSpPr>
      <dsp:spPr>
        <a:xfrm>
          <a:off x="0" y="293229"/>
          <a:ext cx="10515600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/>
            <a:t>Develop the ISBD into a modular standard</a:t>
          </a:r>
          <a:endParaRPr lang="en-US" sz="3600" kern="1200"/>
        </a:p>
      </dsp:txBody>
      <dsp:txXfrm>
        <a:off x="42151" y="335380"/>
        <a:ext cx="10431298" cy="779158"/>
      </dsp:txXfrm>
    </dsp:sp>
    <dsp:sp modelId="{021598B4-4BF9-4457-A39E-65EC03C10129}">
      <dsp:nvSpPr>
        <dsp:cNvPr id="0" name=""/>
        <dsp:cNvSpPr/>
      </dsp:nvSpPr>
      <dsp:spPr>
        <a:xfrm>
          <a:off x="0" y="1260369"/>
          <a:ext cx="10515600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/>
            <a:t>Structure shifting away from traditional bib standards</a:t>
          </a:r>
          <a:endParaRPr lang="en-US" sz="3600" kern="1200"/>
        </a:p>
      </dsp:txBody>
      <dsp:txXfrm>
        <a:off x="42151" y="1302520"/>
        <a:ext cx="10431298" cy="779158"/>
      </dsp:txXfrm>
    </dsp:sp>
    <dsp:sp modelId="{88A03609-132B-4A6F-8AC8-45C6CDCB9CED}">
      <dsp:nvSpPr>
        <dsp:cNvPr id="0" name=""/>
        <dsp:cNvSpPr/>
      </dsp:nvSpPr>
      <dsp:spPr>
        <a:xfrm>
          <a:off x="0" y="2227509"/>
          <a:ext cx="10515600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/>
            <a:t>Reconstruction of stipulations</a:t>
          </a:r>
          <a:endParaRPr lang="en-US" sz="3600" kern="1200"/>
        </a:p>
      </dsp:txBody>
      <dsp:txXfrm>
        <a:off x="42151" y="2269660"/>
        <a:ext cx="10431298" cy="779158"/>
      </dsp:txXfrm>
    </dsp:sp>
    <dsp:sp modelId="{517506F3-A89B-4EAD-8BA5-F6B11702561D}">
      <dsp:nvSpPr>
        <dsp:cNvPr id="0" name=""/>
        <dsp:cNvSpPr/>
      </dsp:nvSpPr>
      <dsp:spPr>
        <a:xfrm>
          <a:off x="0" y="3194649"/>
          <a:ext cx="10515600" cy="8634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/>
            <a:t>Data utility and usage</a:t>
          </a:r>
          <a:endParaRPr lang="en-US" sz="3600" kern="1200"/>
        </a:p>
      </dsp:txBody>
      <dsp:txXfrm>
        <a:off x="42151" y="3236800"/>
        <a:ext cx="10431298" cy="7791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40A9D9-6BD6-49E6-BD7F-015515BFA5DF}">
      <dsp:nvSpPr>
        <dsp:cNvPr id="0" name=""/>
        <dsp:cNvSpPr/>
      </dsp:nvSpPr>
      <dsp:spPr>
        <a:xfrm>
          <a:off x="0" y="419138"/>
          <a:ext cx="6263640" cy="992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291592" rIns="48612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Each element is self-contained for clarity and better understanding (type, definition, scope, broader/narrower, domain/range, transcription rules, notes)</a:t>
          </a:r>
        </a:p>
      </dsp:txBody>
      <dsp:txXfrm>
        <a:off x="0" y="419138"/>
        <a:ext cx="6263640" cy="992250"/>
      </dsp:txXfrm>
    </dsp:sp>
    <dsp:sp modelId="{E4DDA439-4FA0-470F-9C32-C994F6709BB3}">
      <dsp:nvSpPr>
        <dsp:cNvPr id="0" name=""/>
        <dsp:cNvSpPr/>
      </dsp:nvSpPr>
      <dsp:spPr>
        <a:xfrm>
          <a:off x="313182" y="212498"/>
          <a:ext cx="4384548" cy="4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Element Reference Card</a:t>
          </a:r>
        </a:p>
      </dsp:txBody>
      <dsp:txXfrm>
        <a:off x="333357" y="232673"/>
        <a:ext cx="4344198" cy="372930"/>
      </dsp:txXfrm>
    </dsp:sp>
    <dsp:sp modelId="{BDD7FBF7-8CD1-4053-BE14-3B0B44BADC4A}">
      <dsp:nvSpPr>
        <dsp:cNvPr id="0" name=""/>
        <dsp:cNvSpPr/>
      </dsp:nvSpPr>
      <dsp:spPr>
        <a:xfrm>
          <a:off x="0" y="1693628"/>
          <a:ext cx="6263640" cy="595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221250"/>
              <a:satOff val="2512"/>
              <a:lumOff val="227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291592" rIns="48612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Manifestation to Manifestation and Manifestation to other LRM entities </a:t>
          </a:r>
        </a:p>
      </dsp:txBody>
      <dsp:txXfrm>
        <a:off x="0" y="1693628"/>
        <a:ext cx="6263640" cy="595350"/>
      </dsp:txXfrm>
    </dsp:sp>
    <dsp:sp modelId="{A1CC5126-4EC8-4316-9463-7787A758A03B}">
      <dsp:nvSpPr>
        <dsp:cNvPr id="0" name=""/>
        <dsp:cNvSpPr/>
      </dsp:nvSpPr>
      <dsp:spPr>
        <a:xfrm>
          <a:off x="313182" y="1486988"/>
          <a:ext cx="4384548" cy="413280"/>
        </a:xfrm>
        <a:prstGeom prst="roundRect">
          <a:avLst/>
        </a:prstGeom>
        <a:solidFill>
          <a:schemeClr val="accent5">
            <a:hueOff val="221250"/>
            <a:satOff val="2512"/>
            <a:lumOff val="22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Relationships made explicit</a:t>
          </a:r>
        </a:p>
      </dsp:txBody>
      <dsp:txXfrm>
        <a:off x="333357" y="1507163"/>
        <a:ext cx="4344198" cy="372930"/>
      </dsp:txXfrm>
    </dsp:sp>
    <dsp:sp modelId="{BB43E9BD-AA06-4FF5-942D-E7CD2523DE5A}">
      <dsp:nvSpPr>
        <dsp:cNvPr id="0" name=""/>
        <dsp:cNvSpPr/>
      </dsp:nvSpPr>
      <dsp:spPr>
        <a:xfrm>
          <a:off x="0" y="2571218"/>
          <a:ext cx="626364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442499"/>
              <a:satOff val="5024"/>
              <a:lumOff val="45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0A02F1-02B9-4A27-9B36-651937EEFFE2}">
      <dsp:nvSpPr>
        <dsp:cNvPr id="0" name=""/>
        <dsp:cNvSpPr/>
      </dsp:nvSpPr>
      <dsp:spPr>
        <a:xfrm>
          <a:off x="313182" y="2364579"/>
          <a:ext cx="4384548" cy="413280"/>
        </a:xfrm>
        <a:prstGeom prst="roundRect">
          <a:avLst/>
        </a:prstGeom>
        <a:solidFill>
          <a:schemeClr val="accent5">
            <a:hueOff val="442499"/>
            <a:satOff val="5024"/>
            <a:lumOff val="4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Attributes</a:t>
          </a:r>
        </a:p>
      </dsp:txBody>
      <dsp:txXfrm>
        <a:off x="333357" y="2384754"/>
        <a:ext cx="4344198" cy="372930"/>
      </dsp:txXfrm>
    </dsp:sp>
    <dsp:sp modelId="{E8DC65D5-3B5A-4F52-8AE9-485CC904C6E9}">
      <dsp:nvSpPr>
        <dsp:cNvPr id="0" name=""/>
        <dsp:cNvSpPr/>
      </dsp:nvSpPr>
      <dsp:spPr>
        <a:xfrm>
          <a:off x="0" y="3206258"/>
          <a:ext cx="626364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663749"/>
              <a:satOff val="7537"/>
              <a:lumOff val="682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954F4C-6C47-40A7-B642-0CA16BA5BAAC}">
      <dsp:nvSpPr>
        <dsp:cNvPr id="0" name=""/>
        <dsp:cNvSpPr/>
      </dsp:nvSpPr>
      <dsp:spPr>
        <a:xfrm>
          <a:off x="313182" y="2999618"/>
          <a:ext cx="4384548" cy="413280"/>
        </a:xfrm>
        <a:prstGeom prst="roundRect">
          <a:avLst/>
        </a:prstGeom>
        <a:solidFill>
          <a:schemeClr val="accent5">
            <a:hueOff val="663749"/>
            <a:satOff val="7537"/>
            <a:lumOff val="68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Elements value</a:t>
          </a:r>
        </a:p>
      </dsp:txBody>
      <dsp:txXfrm>
        <a:off x="333357" y="3019793"/>
        <a:ext cx="4344198" cy="372930"/>
      </dsp:txXfrm>
    </dsp:sp>
    <dsp:sp modelId="{61CDEB78-B405-47F3-B1CC-D4662C649FC3}">
      <dsp:nvSpPr>
        <dsp:cNvPr id="0" name=""/>
        <dsp:cNvSpPr/>
      </dsp:nvSpPr>
      <dsp:spPr>
        <a:xfrm>
          <a:off x="0" y="3841299"/>
          <a:ext cx="626364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884998"/>
              <a:satOff val="10049"/>
              <a:lumOff val="90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3532E5-E373-4E9E-A0C7-7E1A7CCE6BB6}">
      <dsp:nvSpPr>
        <dsp:cNvPr id="0" name=""/>
        <dsp:cNvSpPr/>
      </dsp:nvSpPr>
      <dsp:spPr>
        <a:xfrm>
          <a:off x="313182" y="3634658"/>
          <a:ext cx="4384548" cy="413280"/>
        </a:xfrm>
        <a:prstGeom prst="roundRect">
          <a:avLst/>
        </a:prstGeom>
        <a:solidFill>
          <a:schemeClr val="accent5">
            <a:hueOff val="884998"/>
            <a:satOff val="10049"/>
            <a:lumOff val="9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Vocabularies</a:t>
          </a:r>
        </a:p>
      </dsp:txBody>
      <dsp:txXfrm>
        <a:off x="333357" y="3654833"/>
        <a:ext cx="4344198" cy="372930"/>
      </dsp:txXfrm>
    </dsp:sp>
    <dsp:sp modelId="{F732FF00-609E-43B3-BD3C-C0FEE4A3CD10}">
      <dsp:nvSpPr>
        <dsp:cNvPr id="0" name=""/>
        <dsp:cNvSpPr/>
      </dsp:nvSpPr>
      <dsp:spPr>
        <a:xfrm>
          <a:off x="0" y="4476339"/>
          <a:ext cx="6263640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1106248"/>
              <a:satOff val="12561"/>
              <a:lumOff val="113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291592" rIns="48612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support cataloguer’s precoding decision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guide through appropriate paths for the description</a:t>
          </a:r>
        </a:p>
      </dsp:txBody>
      <dsp:txXfrm>
        <a:off x="0" y="4476339"/>
        <a:ext cx="6263640" cy="815850"/>
      </dsp:txXfrm>
    </dsp:sp>
    <dsp:sp modelId="{4232896D-CF99-4395-8E77-EBFF2F0A628C}">
      <dsp:nvSpPr>
        <dsp:cNvPr id="0" name=""/>
        <dsp:cNvSpPr/>
      </dsp:nvSpPr>
      <dsp:spPr>
        <a:xfrm>
          <a:off x="313182" y="4269698"/>
          <a:ext cx="4384548" cy="413280"/>
        </a:xfrm>
        <a:prstGeom prst="roundRect">
          <a:avLst/>
        </a:prstGeom>
        <a:solidFill>
          <a:schemeClr val="accent5">
            <a:hueOff val="1106248"/>
            <a:satOff val="12561"/>
            <a:lumOff val="113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Workflows </a:t>
          </a:r>
        </a:p>
      </dsp:txBody>
      <dsp:txXfrm>
        <a:off x="333357" y="4289873"/>
        <a:ext cx="4344198" cy="372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33E57-0531-4277-B82D-BC98DAC53884}">
      <dsp:nvSpPr>
        <dsp:cNvPr id="0" name=""/>
        <dsp:cNvSpPr/>
      </dsp:nvSpPr>
      <dsp:spPr>
        <a:xfrm>
          <a:off x="0" y="230485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LRM Entities</a:t>
          </a:r>
        </a:p>
      </dsp:txBody>
      <dsp:txXfrm>
        <a:off x="0" y="230485"/>
        <a:ext cx="1611808" cy="967085"/>
      </dsp:txXfrm>
    </dsp:sp>
    <dsp:sp modelId="{395B4660-FE37-4B2E-A2A0-40CAC11EC207}">
      <dsp:nvSpPr>
        <dsp:cNvPr id="0" name=""/>
        <dsp:cNvSpPr/>
      </dsp:nvSpPr>
      <dsp:spPr>
        <a:xfrm>
          <a:off x="1772989" y="230485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Attributes</a:t>
          </a:r>
        </a:p>
      </dsp:txBody>
      <dsp:txXfrm>
        <a:off x="1772989" y="230485"/>
        <a:ext cx="1611808" cy="967085"/>
      </dsp:txXfrm>
    </dsp:sp>
    <dsp:sp modelId="{761C6549-D2C5-42EA-B7A1-416D650B567A}">
      <dsp:nvSpPr>
        <dsp:cNvPr id="0" name=""/>
        <dsp:cNvSpPr/>
      </dsp:nvSpPr>
      <dsp:spPr>
        <a:xfrm>
          <a:off x="3545978" y="230485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Relationships</a:t>
          </a:r>
        </a:p>
      </dsp:txBody>
      <dsp:txXfrm>
        <a:off x="3545978" y="230485"/>
        <a:ext cx="1611808" cy="967085"/>
      </dsp:txXfrm>
    </dsp:sp>
    <dsp:sp modelId="{63A0CCA4-E424-47F9-BC04-13AC924F9F4F}">
      <dsp:nvSpPr>
        <dsp:cNvPr id="0" name=""/>
        <dsp:cNvSpPr/>
      </dsp:nvSpPr>
      <dsp:spPr>
        <a:xfrm>
          <a:off x="0" y="1358751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Manifestation Statements</a:t>
          </a:r>
        </a:p>
      </dsp:txBody>
      <dsp:txXfrm>
        <a:off x="0" y="1358751"/>
        <a:ext cx="1611808" cy="967085"/>
      </dsp:txXfrm>
    </dsp:sp>
    <dsp:sp modelId="{3B7EC58F-AA6B-4E66-8C39-3A28AB696182}">
      <dsp:nvSpPr>
        <dsp:cNvPr id="0" name=""/>
        <dsp:cNvSpPr/>
      </dsp:nvSpPr>
      <dsp:spPr>
        <a:xfrm>
          <a:off x="1772989" y="1358751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Vocabulary Encoding Schemes</a:t>
          </a:r>
        </a:p>
      </dsp:txBody>
      <dsp:txXfrm>
        <a:off x="1772989" y="1358751"/>
        <a:ext cx="1611808" cy="967085"/>
      </dsp:txXfrm>
    </dsp:sp>
    <dsp:sp modelId="{3A306A96-AF97-4DEB-AEED-7AD36223DCD5}">
      <dsp:nvSpPr>
        <dsp:cNvPr id="0" name=""/>
        <dsp:cNvSpPr/>
      </dsp:nvSpPr>
      <dsp:spPr>
        <a:xfrm>
          <a:off x="3545978" y="1358751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Syntax Encoding Schemes</a:t>
          </a:r>
        </a:p>
      </dsp:txBody>
      <dsp:txXfrm>
        <a:off x="3545978" y="1358751"/>
        <a:ext cx="1611808" cy="967085"/>
      </dsp:txXfrm>
    </dsp:sp>
    <dsp:sp modelId="{07968DE4-C674-4963-8F35-27422D20D97C}">
      <dsp:nvSpPr>
        <dsp:cNvPr id="0" name=""/>
        <dsp:cNvSpPr/>
      </dsp:nvSpPr>
      <dsp:spPr>
        <a:xfrm>
          <a:off x="0" y="2487017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Metadata utility</a:t>
          </a:r>
        </a:p>
      </dsp:txBody>
      <dsp:txXfrm>
        <a:off x="0" y="2487017"/>
        <a:ext cx="1611808" cy="967085"/>
      </dsp:txXfrm>
    </dsp:sp>
    <dsp:sp modelId="{1B73402D-E918-4BA3-B477-59C91018D905}">
      <dsp:nvSpPr>
        <dsp:cNvPr id="0" name=""/>
        <dsp:cNvSpPr/>
      </dsp:nvSpPr>
      <dsp:spPr>
        <a:xfrm>
          <a:off x="1772989" y="2487017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Element values</a:t>
          </a:r>
        </a:p>
      </dsp:txBody>
      <dsp:txXfrm>
        <a:off x="1772989" y="2487017"/>
        <a:ext cx="1611808" cy="967085"/>
      </dsp:txXfrm>
    </dsp:sp>
    <dsp:sp modelId="{55D3A54A-CC57-4CEB-B6C0-79448DD3A4B0}">
      <dsp:nvSpPr>
        <dsp:cNvPr id="0" name=""/>
        <dsp:cNvSpPr/>
      </dsp:nvSpPr>
      <dsp:spPr>
        <a:xfrm>
          <a:off x="3545978" y="2487017"/>
          <a:ext cx="1611808" cy="96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Workflow</a:t>
          </a:r>
        </a:p>
      </dsp:txBody>
      <dsp:txXfrm>
        <a:off x="3545978" y="2487017"/>
        <a:ext cx="1611808" cy="9670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C17DE-57C2-47F8-8DBA-54AD6DD70848}">
      <dsp:nvSpPr>
        <dsp:cNvPr id="0" name=""/>
        <dsp:cNvSpPr/>
      </dsp:nvSpPr>
      <dsp:spPr>
        <a:xfrm>
          <a:off x="0" y="46156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Alignment to LRM</a:t>
          </a:r>
        </a:p>
      </dsp:txBody>
      <dsp:txXfrm>
        <a:off x="26930" y="73086"/>
        <a:ext cx="10461740" cy="497795"/>
      </dsp:txXfrm>
    </dsp:sp>
    <dsp:sp modelId="{0741D264-26C7-4F56-A986-CF7B8C8709F6}">
      <dsp:nvSpPr>
        <dsp:cNvPr id="0" name=""/>
        <dsp:cNvSpPr/>
      </dsp:nvSpPr>
      <dsp:spPr>
        <a:xfrm>
          <a:off x="0" y="664051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New components</a:t>
          </a:r>
        </a:p>
      </dsp:txBody>
      <dsp:txXfrm>
        <a:off x="26930" y="690981"/>
        <a:ext cx="10461740" cy="497795"/>
      </dsp:txXfrm>
    </dsp:sp>
    <dsp:sp modelId="{43E661BE-2486-402C-81DE-865A7E68AF1A}">
      <dsp:nvSpPr>
        <dsp:cNvPr id="0" name=""/>
        <dsp:cNvSpPr/>
      </dsp:nvSpPr>
      <dsp:spPr>
        <a:xfrm>
          <a:off x="0" y="1281946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Modularity</a:t>
          </a:r>
        </a:p>
      </dsp:txBody>
      <dsp:txXfrm>
        <a:off x="26930" y="1308876"/>
        <a:ext cx="10461740" cy="497795"/>
      </dsp:txXfrm>
    </dsp:sp>
    <dsp:sp modelId="{5E549C16-463E-40D1-BA83-D6739312C729}">
      <dsp:nvSpPr>
        <dsp:cNvPr id="0" name=""/>
        <dsp:cNvSpPr/>
      </dsp:nvSpPr>
      <dsp:spPr>
        <a:xfrm>
          <a:off x="0" y="1899841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Data utility</a:t>
          </a:r>
        </a:p>
      </dsp:txBody>
      <dsp:txXfrm>
        <a:off x="26930" y="1926771"/>
        <a:ext cx="10461740" cy="497795"/>
      </dsp:txXfrm>
    </dsp:sp>
    <dsp:sp modelId="{5959B328-72CA-4125-AAE5-5D521ECAA44A}">
      <dsp:nvSpPr>
        <dsp:cNvPr id="0" name=""/>
        <dsp:cNvSpPr/>
      </dsp:nvSpPr>
      <dsp:spPr>
        <a:xfrm>
          <a:off x="0" y="2517736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Extensibility</a:t>
          </a:r>
        </a:p>
      </dsp:txBody>
      <dsp:txXfrm>
        <a:off x="26930" y="2544666"/>
        <a:ext cx="10461740" cy="497795"/>
      </dsp:txXfrm>
    </dsp:sp>
    <dsp:sp modelId="{72E975CE-0105-4F7B-AB00-89FE9C52B189}">
      <dsp:nvSpPr>
        <dsp:cNvPr id="0" name=""/>
        <dsp:cNvSpPr/>
      </dsp:nvSpPr>
      <dsp:spPr>
        <a:xfrm>
          <a:off x="0" y="3135631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More Clarity</a:t>
          </a:r>
        </a:p>
      </dsp:txBody>
      <dsp:txXfrm>
        <a:off x="26930" y="3162561"/>
        <a:ext cx="10461740" cy="497795"/>
      </dsp:txXfrm>
    </dsp:sp>
    <dsp:sp modelId="{4E8F29B3-EDFD-4578-9DE3-E85788949523}">
      <dsp:nvSpPr>
        <dsp:cNvPr id="0" name=""/>
        <dsp:cNvSpPr/>
      </dsp:nvSpPr>
      <dsp:spPr>
        <a:xfrm>
          <a:off x="0" y="3753526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More value to cataloguers and cataloguing agencies</a:t>
          </a:r>
        </a:p>
      </dsp:txBody>
      <dsp:txXfrm>
        <a:off x="26930" y="3780456"/>
        <a:ext cx="10461740" cy="497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09BA5-4EE8-4B5C-AB40-A4C834CD3BA3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823D2-CD1E-4FFF-96CE-C0D18AD9C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91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5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02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6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65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78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86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8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95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63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94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48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2FFE2-097F-4C1E-BA8F-EF36BB8F4DFB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3031-44D3-4C10-A479-EF8374EC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76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AFA780-36C7-F62C-295D-F2B36826C8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3442" y="921715"/>
            <a:ext cx="5163022" cy="2635993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Reshaping the ISBD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C05CA36-AD6A-4ABF-9A05-52E5A143D2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4022214"/>
            <a:ext cx="12192000" cy="2835786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4331EE8-85A4-4588-8D9E-70E534D47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4022220"/>
            <a:ext cx="8153398" cy="2835780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9D6C862-61CC-4B46-8080-96583D653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4022219"/>
            <a:ext cx="12253472" cy="2835781"/>
          </a:xfrm>
          <a:prstGeom prst="rect">
            <a:avLst/>
          </a:prstGeom>
          <a:gradFill>
            <a:gsLst>
              <a:gs pos="3900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72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E219BA-F8F5-38CE-5F80-4D90AF381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3442" y="4626991"/>
            <a:ext cx="5920258" cy="1395022"/>
          </a:xfrm>
        </p:spPr>
        <p:txBody>
          <a:bodyPr anchor="t">
            <a:normAutofit/>
          </a:bodyPr>
          <a:lstStyle/>
          <a:p>
            <a:pPr algn="l"/>
            <a:r>
              <a:rPr lang="en-US" sz="2000" dirty="0">
                <a:solidFill>
                  <a:srgbClr val="FFFFFF"/>
                </a:solidFill>
              </a:rPr>
              <a:t>Rehab Ouf</a:t>
            </a:r>
          </a:p>
          <a:p>
            <a:pPr algn="l"/>
            <a:r>
              <a:rPr lang="en-US" sz="2000" dirty="0">
                <a:solidFill>
                  <a:srgbClr val="FFFFFF"/>
                </a:solidFill>
              </a:rPr>
              <a:t>IFLA webinar “From ISBD to ISBDM”, 26 January 2023</a:t>
            </a:r>
          </a:p>
        </p:txBody>
      </p:sp>
      <p:pic>
        <p:nvPicPr>
          <p:cNvPr id="20" name="Picture 4" descr="Chart, background pattern&#10;&#10;Description automatically generated">
            <a:extLst>
              <a:ext uri="{FF2B5EF4-FFF2-40B4-BE49-F238E27FC236}">
                <a16:creationId xmlns:a16="http://schemas.microsoft.com/office/drawing/2014/main" id="{7C32C989-B8C8-1EC7-423D-C01687E0E1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006" r="19627" b="-1"/>
          <a:stretch/>
        </p:blipFill>
        <p:spPr>
          <a:xfrm>
            <a:off x="8094458" y="1614488"/>
            <a:ext cx="2873223" cy="440210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0797"/>
            <a:ext cx="12191998" cy="457203"/>
          </a:xfrm>
          <a:prstGeom prst="rect">
            <a:avLst/>
          </a:prstGeom>
          <a:gradFill>
            <a:gsLst>
              <a:gs pos="0">
                <a:srgbClr val="000000">
                  <a:alpha val="43000"/>
                </a:srgbClr>
              </a:gs>
              <a:gs pos="79000">
                <a:schemeClr val="accent1">
                  <a:lumMod val="75000"/>
                  <a:alpha val="22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https://preview.3.basecamp.com/3833672/buckets/17482215/uploads/2946343625/versions/4561882408/representations/eyJfcmFpbHMiOnsibWVzc2FnZSI6IkJBaDdCem9RWVhWMGIxOXZjbWxsYm5SVU9ndHlaWE5wZW1WSklnOHlNREF3ZURFeU1EQStCam9HUlZRPSIsImV4cCI6bnVsbCwicHVyIjoidmFyaWF0aW9uIn19--65ebe393906e33e8b17492cd80dcd70f6fb376e6">
            <a:extLst>
              <a:ext uri="{FF2B5EF4-FFF2-40B4-BE49-F238E27FC236}">
                <a16:creationId xmlns:a16="http://schemas.microsoft.com/office/drawing/2014/main" id="{8AF01D9B-86B3-0FC0-7ED5-E80048ADA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493" y="210914"/>
            <a:ext cx="7214616" cy="126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129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ISBD: Where Do We Are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50682" y="4870824"/>
            <a:ext cx="10005951" cy="14582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653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A965AF-6F03-90DE-7256-430569A95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Arrangement of ISBD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CDFB09-1345-EAA6-CB78-9E45A5D358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Chapter	</a:t>
            </a:r>
          </a:p>
          <a:p>
            <a:pPr marL="457189" lvl="1" indent="0">
              <a:buNone/>
            </a:pPr>
            <a:r>
              <a:rPr lang="en-US" sz="1800" dirty="0"/>
              <a:t>(sources of info, language and script of the description, abbr., Capitalization,…)</a:t>
            </a:r>
          </a:p>
          <a:p>
            <a:r>
              <a:rPr lang="en-US" dirty="0"/>
              <a:t>Areas 0 (vocabularies)	</a:t>
            </a:r>
          </a:p>
          <a:p>
            <a:pPr marL="457189" lvl="1" indent="0">
              <a:buNone/>
            </a:pPr>
            <a:r>
              <a:rPr lang="en-US" sz="1800" dirty="0"/>
              <a:t>(Content Form |Content Qualifications |Media Type)</a:t>
            </a:r>
            <a:endParaRPr lang="en-US" sz="3200" dirty="0"/>
          </a:p>
          <a:p>
            <a:r>
              <a:rPr lang="en-US" dirty="0"/>
              <a:t>Areas 1 – 8 	</a:t>
            </a:r>
          </a:p>
          <a:p>
            <a:pPr marL="457189" lvl="1" indent="0">
              <a:buNone/>
            </a:pPr>
            <a:r>
              <a:rPr lang="en-US" sz="2000" dirty="0"/>
              <a:t>(Specification of Elements)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37" y="1695450"/>
            <a:ext cx="3722688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081" y="2438400"/>
            <a:ext cx="3911967" cy="37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77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/>
              <a:t>Closer 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en-US" sz="2200" dirty="0"/>
              <a:t>ISBD </a:t>
            </a:r>
            <a:r>
              <a:rPr lang="en-US" sz="2200" i="1" dirty="0"/>
              <a:t>Resource</a:t>
            </a:r>
            <a:r>
              <a:rPr lang="en-US" sz="2200" dirty="0"/>
              <a:t> maps to WEMI entities</a:t>
            </a:r>
          </a:p>
          <a:p>
            <a:r>
              <a:rPr lang="en-US" sz="2200" dirty="0"/>
              <a:t>Within </a:t>
            </a:r>
            <a:r>
              <a:rPr lang="en-US" sz="2200" b="1" dirty="0"/>
              <a:t>Areas</a:t>
            </a:r>
            <a:endParaRPr lang="en-US" sz="2200" dirty="0"/>
          </a:p>
          <a:p>
            <a:pPr lvl="1"/>
            <a:r>
              <a:rPr lang="en-US" sz="2200" dirty="0"/>
              <a:t>Prescribed punctuation</a:t>
            </a:r>
          </a:p>
          <a:p>
            <a:pPr lvl="1"/>
            <a:r>
              <a:rPr lang="en-US" sz="2200" b="1" dirty="0"/>
              <a:t>Elements</a:t>
            </a:r>
            <a:r>
              <a:rPr lang="en-US" sz="2200" dirty="0"/>
              <a:t> + </a:t>
            </a:r>
            <a:r>
              <a:rPr lang="en-US" sz="2200" b="1" dirty="0"/>
              <a:t>stipulations</a:t>
            </a:r>
            <a:r>
              <a:rPr lang="en-US" sz="2200" dirty="0"/>
              <a:t> in a print-based traditional bib standard layout</a:t>
            </a:r>
          </a:p>
          <a:p>
            <a:r>
              <a:rPr lang="en-US" sz="2200" b="1" dirty="0"/>
              <a:t>Stipulations</a:t>
            </a:r>
          </a:p>
          <a:p>
            <a:pPr lvl="1"/>
            <a:r>
              <a:rPr lang="en-US" sz="2200" dirty="0"/>
              <a:t>thorough &amp; prescriptive </a:t>
            </a:r>
          </a:p>
          <a:p>
            <a:pPr lvl="1"/>
            <a:r>
              <a:rPr lang="en-US" sz="2200" dirty="0"/>
              <a:t>but lacking categorization (scope, definition, conditional, data provenance, notes,…)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Document">
            <a:extLst>
              <a:ext uri="{FF2B5EF4-FFF2-40B4-BE49-F238E27FC236}">
                <a16:creationId xmlns:a16="http://schemas.microsoft.com/office/drawing/2014/main" id="{5EB5A962-7248-821E-E593-FFCB80851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3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Relationships &amp; Vocabularies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Relationships to LRM entities not explicit </a:t>
            </a:r>
          </a:p>
          <a:p>
            <a:r>
              <a:rPr lang="en-US" dirty="0"/>
              <a:t>Hidden vocabulary sets</a:t>
            </a:r>
          </a:p>
          <a:p>
            <a:pPr lvl="1"/>
            <a:r>
              <a:rPr lang="en-US" dirty="0"/>
              <a:t>carrier type attributes in glossary</a:t>
            </a:r>
          </a:p>
          <a:p>
            <a:r>
              <a:rPr lang="en-US" dirty="0"/>
              <a:t>Even more Hidden/Incomplete</a:t>
            </a:r>
          </a:p>
          <a:p>
            <a:pPr lvl="1"/>
            <a:r>
              <a:rPr lang="en-US" dirty="0"/>
              <a:t>other VESs in glossary/element set/examples/stipulations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75BC0C-7C4A-1226-8F3F-B07AF8C0C8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B2E965C3-1CDE-E8AD-9178-CFF3765E4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011" y="1825625"/>
            <a:ext cx="5290189" cy="4015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F68897-375B-AFA3-BAB0-D742EABB6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38" y="2274058"/>
            <a:ext cx="408622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75B80653-D42E-4A5F-34D1-4ADCCA2AC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38" y="1827539"/>
            <a:ext cx="4439635" cy="2445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1F39B4F6-A817-027E-BC25-F463B0DE8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470313"/>
            <a:ext cx="6032187" cy="191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08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ISBDM: What We Want to Achieve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50682" y="4870824"/>
            <a:ext cx="10005951" cy="14582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896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Modularity / More Clarity / More Usability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Entity-relationship model</a:t>
            </a:r>
          </a:p>
          <a:p>
            <a:pPr lvl="1"/>
            <a:r>
              <a:rPr lang="en-US" dirty="0"/>
              <a:t>make the elements of linked data and vocabularies obvious and at forefront</a:t>
            </a:r>
          </a:p>
          <a:p>
            <a:pPr lvl="1"/>
            <a:r>
              <a:rPr lang="en-US" dirty="0"/>
              <a:t>base the structure on this</a:t>
            </a:r>
          </a:p>
          <a:p>
            <a:r>
              <a:rPr lang="en-US" dirty="0"/>
              <a:t>Interoperability with counterparts</a:t>
            </a:r>
          </a:p>
          <a:p>
            <a:r>
              <a:rPr lang="en-US" dirty="0"/>
              <a:t>Metadata utility and data portability in systems</a:t>
            </a:r>
          </a:p>
          <a:p>
            <a:pPr lvl="1"/>
            <a:r>
              <a:rPr lang="en-US" dirty="0"/>
              <a:t>emphasis on entity-based cataloguing and its processing in online information systems</a:t>
            </a:r>
          </a:p>
          <a:p>
            <a:pPr lvl="1"/>
            <a:r>
              <a:rPr lang="en-US" dirty="0"/>
              <a:t>IFLA Namespaces | MARC formats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(UNIMARC, MARC 21,…)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95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5100" dirty="0">
                <a:solidFill>
                  <a:schemeClr val="bg1"/>
                </a:solidFill>
              </a:rPr>
              <a:t>ISBDM Components &amp; Arrangement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8D5F53E-A50D-D4B1-9E33-CBA1FF4831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6653105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6577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ISBDM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Transcription vs. Recording Elements</a:t>
            </a:r>
          </a:p>
          <a:p>
            <a:r>
              <a:rPr lang="en-US" dirty="0"/>
              <a:t>Manifestation statement elements for coarse granularity</a:t>
            </a:r>
          </a:p>
          <a:p>
            <a:pPr lvl="1"/>
            <a:r>
              <a:rPr lang="en-US" dirty="0"/>
              <a:t>How the Manifestation presents itself to the users</a:t>
            </a:r>
          </a:p>
          <a:p>
            <a:pPr lvl="1"/>
            <a:r>
              <a:rPr lang="en-US" dirty="0"/>
              <a:t>Sub-types map to ISBD Areas (title and responsibility, </a:t>
            </a:r>
            <a:r>
              <a:rPr lang="en-US" dirty="0" err="1"/>
              <a:t>ppmd</a:t>
            </a:r>
            <a:r>
              <a:rPr lang="en-US" dirty="0"/>
              <a:t>,…)</a:t>
            </a:r>
          </a:p>
          <a:p>
            <a:pPr lvl="1"/>
            <a:r>
              <a:rPr lang="en-US" dirty="0"/>
              <a:t>For display and keyword indexing</a:t>
            </a:r>
          </a:p>
          <a:p>
            <a:r>
              <a:rPr lang="en-US" dirty="0"/>
              <a:t>Recording elements for finer granularity </a:t>
            </a:r>
          </a:p>
          <a:p>
            <a:pPr lvl="1"/>
            <a:r>
              <a:rPr lang="en-US" dirty="0"/>
              <a:t>Attributes elements</a:t>
            </a:r>
          </a:p>
          <a:p>
            <a:pPr lvl="1"/>
            <a:r>
              <a:rPr lang="en-US" dirty="0"/>
              <a:t>Controlled vocabularies, Authority files and other sources</a:t>
            </a:r>
          </a:p>
          <a:p>
            <a:pPr lvl="1"/>
            <a:r>
              <a:rPr lang="en-US" dirty="0"/>
              <a:t>No prescription in ISBDM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28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200" dirty="0">
                <a:latin typeface="+mn-lt"/>
              </a:rPr>
              <a:t>Delivery of ISBDM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FACC9DE-4350-B402-32CC-D728F799F1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Readiness for Use and Transition</a:t>
            </a:r>
          </a:p>
        </p:txBody>
      </p:sp>
      <p:pic>
        <p:nvPicPr>
          <p:cNvPr id="3" name="Content Placeholder 2" descr="Hands repairing computer tech component">
            <a:extLst>
              <a:ext uri="{FF2B5EF4-FFF2-40B4-BE49-F238E27FC236}">
                <a16:creationId xmlns:a16="http://schemas.microsoft.com/office/drawing/2014/main" id="{45ACEA32-3372-C25E-6573-8197EABE7EF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757752"/>
            <a:ext cx="5183188" cy="3455458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6D134E-BB3D-7EA9-9EF6-2F64BCAE74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Components</a:t>
            </a:r>
          </a:p>
        </p:txBody>
      </p:sp>
      <p:graphicFrame>
        <p:nvGraphicFramePr>
          <p:cNvPr id="14" name="Content Placeholder 8">
            <a:extLst>
              <a:ext uri="{FF2B5EF4-FFF2-40B4-BE49-F238E27FC236}">
                <a16:creationId xmlns:a16="http://schemas.microsoft.com/office/drawing/2014/main" id="{1EF2C609-D80C-B49E-AECC-DEB47E1B91C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80845699"/>
              </p:ext>
            </p:extLst>
          </p:nvPr>
        </p:nvGraphicFramePr>
        <p:xfrm>
          <a:off x="839789" y="2643626"/>
          <a:ext cx="5157787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ontent Placeholder 11">
            <a:extLst>
              <a:ext uri="{FF2B5EF4-FFF2-40B4-BE49-F238E27FC236}">
                <a16:creationId xmlns:a16="http://schemas.microsoft.com/office/drawing/2014/main" id="{6BCBBD2E-A4FA-B33F-15A4-13ACD379D2D3}"/>
              </a:ext>
            </a:extLst>
          </p:cNvPr>
          <p:cNvSpPr txBox="1">
            <a:spLocks/>
          </p:cNvSpPr>
          <p:nvPr/>
        </p:nvSpPr>
        <p:spPr>
          <a:xfrm>
            <a:off x="6172201" y="2643626"/>
            <a:ext cx="5183188" cy="3684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/>
              <a:t>Standalone and self-contained</a:t>
            </a:r>
          </a:p>
          <a:p>
            <a:pPr lvl="1"/>
            <a:r>
              <a:rPr lang="en-US" sz="2000"/>
              <a:t>Longest lists of elements</a:t>
            </a:r>
          </a:p>
          <a:p>
            <a:pPr lvl="1"/>
            <a:r>
              <a:rPr lang="en-US" sz="2000"/>
              <a:t>Practical cataloguing level</a:t>
            </a:r>
          </a:p>
          <a:p>
            <a:pPr lvl="1"/>
            <a:r>
              <a:rPr lang="en-US" sz="2000"/>
              <a:t>Immediately applicable</a:t>
            </a:r>
          </a:p>
          <a:p>
            <a:r>
              <a:rPr lang="en-US" sz="2400" b="1"/>
              <a:t>Extensible to ISBD-LRM</a:t>
            </a:r>
          </a:p>
          <a:p>
            <a:pPr lvl="1"/>
            <a:r>
              <a:rPr lang="en-US" sz="2000"/>
              <a:t>Use of some Devices to manage the transition from Manifestation to full LRM implementation (shortcuts)</a:t>
            </a:r>
          </a:p>
          <a:p>
            <a:pPr lvl="2"/>
            <a:r>
              <a:rPr lang="en-US" sz="1600"/>
              <a:t>Category of Manifestation =&gt; Expression Content Type</a:t>
            </a:r>
          </a:p>
          <a:p>
            <a:pPr lvl="1">
              <a:buFont typeface="Calibri" panose="020F0502020204030204" pitchFamily="34" charset="0"/>
              <a:buChar char="꓾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420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2" grpId="0" build="p"/>
      <p:bldP spid="2" grpI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F3D6171-6B15-ECCA-7BCD-753FDF271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Achievements</a:t>
            </a:r>
          </a:p>
        </p:txBody>
      </p:sp>
      <p:graphicFrame>
        <p:nvGraphicFramePr>
          <p:cNvPr id="11" name="Content Placeholder 7">
            <a:extLst>
              <a:ext uri="{FF2B5EF4-FFF2-40B4-BE49-F238E27FC236}">
                <a16:creationId xmlns:a16="http://schemas.microsoft.com/office/drawing/2014/main" id="{ADFE8776-F622-6907-1872-01A724449C6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539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75C17DE-57C2-47F8-8DBA-54AD6DD708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741D264-26C7-4F56-A986-CF7B8C870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3E661BE-2486-402C-81DE-865A7E68AF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E549C16-463E-40D1-BA83-D6739312C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959B328-72CA-4125-AAE5-5D521ECAA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2E975CE-0105-4F7B-AB00-89FE9C52B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E8F29B3-EDFD-4578-9DE3-E85788949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719EB2-75C2-8DB2-7510-F38B296F9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Entity-Relationship Model Impact on ISBD Structure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36689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BB1045-B8AD-A784-105A-71669A8AE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EDE580-7C40-DDE6-79E7-CB3146EE9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0682" y="4870824"/>
            <a:ext cx="10005951" cy="14582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98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7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12489"/>
            <a:ext cx="2899189" cy="4363844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latin typeface="+mn-lt"/>
              </a:rPr>
              <a:t>LRM Vs. FRBR</a:t>
            </a:r>
            <a:br>
              <a:rPr lang="en-US" sz="4000">
                <a:solidFill>
                  <a:srgbClr val="FFFFFF"/>
                </a:solidFill>
                <a:latin typeface="+mn-lt"/>
              </a:rPr>
            </a:br>
            <a:br>
              <a:rPr lang="en-US" sz="4000">
                <a:solidFill>
                  <a:srgbClr val="FFFFFF"/>
                </a:solidFill>
                <a:latin typeface="+mn-lt"/>
              </a:rPr>
            </a:br>
            <a:r>
              <a:rPr lang="en-US" sz="3200" b="1">
                <a:solidFill>
                  <a:srgbClr val="FFFFFF"/>
                </a:solidFill>
                <a:latin typeface="+mn-lt"/>
              </a:rPr>
              <a:t>A New Paradigm</a:t>
            </a:r>
            <a:br>
              <a:rPr lang="en-US" sz="4000">
                <a:solidFill>
                  <a:srgbClr val="FFFFFF"/>
                </a:solidFill>
                <a:latin typeface="+mn-lt"/>
              </a:rPr>
            </a:br>
            <a:endParaRPr lang="en-US" sz="4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0856" y="1412490"/>
            <a:ext cx="3427283" cy="4363844"/>
          </a:xfrm>
        </p:spPr>
        <p:txBody>
          <a:bodyPr>
            <a:normAutofit/>
          </a:bodyPr>
          <a:lstStyle/>
          <a:p>
            <a:r>
              <a:rPr lang="en-US" sz="2000"/>
              <a:t>From Records to Data</a:t>
            </a:r>
          </a:p>
          <a:p>
            <a:r>
              <a:rPr lang="en-US" sz="2000"/>
              <a:t>Manifestation Statement</a:t>
            </a:r>
          </a:p>
          <a:p>
            <a:r>
              <a:rPr lang="en-US" sz="2000"/>
              <a:t>Representative Expression</a:t>
            </a:r>
          </a:p>
          <a:p>
            <a:r>
              <a:rPr lang="en-US" sz="2000"/>
              <a:t>Better understanding and modeling of aggregates</a:t>
            </a:r>
          </a:p>
          <a:p>
            <a:r>
              <a:rPr lang="en-US" sz="2000"/>
              <a:t>New entities (Nomen, Agent, Collective agent, Place, Time-span)</a:t>
            </a:r>
          </a:p>
          <a:p>
            <a:r>
              <a:rPr lang="en-US" sz="2000"/>
              <a:t>Attributes to relationships (more relational,  optimized to linked data environment)</a:t>
            </a:r>
            <a:endParaRPr lang="en-US" sz="2000" dirty="0"/>
          </a:p>
        </p:txBody>
      </p: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451604" y="1412490"/>
            <a:ext cx="3197701" cy="4363844"/>
          </a:xfrm>
        </p:spPr>
        <p:txBody>
          <a:bodyPr>
            <a:normAutofit/>
          </a:bodyPr>
          <a:lstStyle/>
          <a:p>
            <a:r>
              <a:rPr lang="en-US" sz="2000" dirty="0"/>
              <a:t>Cope with technological development (super class – subclass) – inheritance</a:t>
            </a:r>
          </a:p>
          <a:p>
            <a:r>
              <a:rPr lang="en-US" sz="2000" dirty="0"/>
              <a:t>Learns from experience and research and responds to user demands</a:t>
            </a:r>
          </a:p>
          <a:p>
            <a:r>
              <a:rPr lang="en-US" sz="2000" dirty="0"/>
              <a:t>More modular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358915FE-D602-A5A4-8FDC-8F0C8446B304}"/>
              </a:ext>
            </a:extLst>
          </p:cNvPr>
          <p:cNvSpPr txBox="1">
            <a:spLocks/>
          </p:cNvSpPr>
          <p:nvPr/>
        </p:nvSpPr>
        <p:spPr>
          <a:xfrm>
            <a:off x="8446836" y="1407722"/>
            <a:ext cx="3197701" cy="4363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Bibliographic Transition</a:t>
            </a:r>
          </a:p>
          <a:p>
            <a:r>
              <a:rPr lang="en-US" sz="2000"/>
              <a:t>3R Project (RDA Toolkit Restructure and Redesign Project) to align with LRM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0144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/>
      <p:bldP spid="6" grpId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4" y="3588086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9B4527-0468-7CB7-0F25-E7B2630A8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7"/>
            <a:ext cx="3201367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  <a:latin typeface="+mn-lt"/>
              </a:rPr>
              <a:t>Pre 2018 Aligning ISBD to LRM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A8600-9A8D-ADF6-8729-A6CAD0A8E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60" y="649482"/>
            <a:ext cx="6555347" cy="5546047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000" dirty="0">
                <a:latin typeface="Noto Sans" panose="020B0502040504020204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Started in the purpose of </a:t>
            </a:r>
            <a:r>
              <a:rPr lang="en-US" sz="2000" b="1" dirty="0">
                <a:latin typeface="Noto Sans" panose="020B0502040504020204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Alignment</a:t>
            </a:r>
            <a:r>
              <a:rPr lang="en-US" sz="2000" dirty="0">
                <a:latin typeface="Noto Sans" panose="020B0502040504020204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, ended to “ISBD to LRM </a:t>
            </a:r>
            <a:r>
              <a:rPr lang="en-US" sz="2000" b="1" dirty="0">
                <a:latin typeface="Noto Sans" panose="020B0502040504020204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Mapping</a:t>
            </a:r>
            <a:r>
              <a:rPr lang="en-US" sz="2000" dirty="0">
                <a:latin typeface="Noto Sans" panose="020B0502040504020204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” (2018)</a:t>
            </a:r>
          </a:p>
          <a:p>
            <a:pPr lvl="2"/>
            <a:r>
              <a:rPr lang="en-US" dirty="0">
                <a:effectLst/>
                <a:latin typeface="Noto Sans" panose="020B0502040504020204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“semantic mapping between the ISBD element set and the IFLA LRM elements, that could not be considered a formal alignment, or viewed as an alignment”</a:t>
            </a:r>
          </a:p>
          <a:p>
            <a:r>
              <a:rPr lang="en-US" sz="2000" dirty="0">
                <a:latin typeface="Noto Sans" panose="020B0502040504020204" pitchFamily="34" charset="0"/>
                <a:cs typeface="Segoe UI" panose="020B0502040204020203" pitchFamily="34" charset="0"/>
              </a:rPr>
              <a:t>Not everything could be mapped to </a:t>
            </a:r>
            <a:r>
              <a:rPr lang="en-US" sz="2000" b="1" dirty="0">
                <a:latin typeface="Noto Sans" panose="020B0502040504020204" pitchFamily="34" charset="0"/>
                <a:cs typeface="Segoe UI" panose="020B0502040204020203" pitchFamily="34" charset="0"/>
              </a:rPr>
              <a:t>LRM-Manifestation</a:t>
            </a:r>
          </a:p>
          <a:p>
            <a:r>
              <a:rPr lang="en-US" sz="2000" b="1" dirty="0">
                <a:latin typeface="Noto Sans" panose="020B0502040504020204" pitchFamily="34" charset="0"/>
                <a:cs typeface="Segoe UI" panose="020B0502040204020203" pitchFamily="34" charset="0"/>
              </a:rPr>
              <a:t>Relationships</a:t>
            </a:r>
            <a:r>
              <a:rPr lang="en-US" sz="2000" dirty="0">
                <a:latin typeface="Noto Sans" panose="020B0502040504020204" pitchFamily="34" charset="0"/>
                <a:cs typeface="Segoe UI" panose="020B0502040204020203" pitchFamily="34" charset="0"/>
              </a:rPr>
              <a:t> not mapped unless explicit (Manifestation to Manifestation)</a:t>
            </a:r>
          </a:p>
          <a:p>
            <a:r>
              <a:rPr lang="en-US" sz="2000" dirty="0">
                <a:latin typeface="Noto Sans" panose="020B0502040504020204" pitchFamily="34" charset="0"/>
                <a:cs typeface="Segoe UI" panose="020B0502040204020203" pitchFamily="34" charset="0"/>
              </a:rPr>
              <a:t>ISBD </a:t>
            </a:r>
            <a:r>
              <a:rPr lang="en-US" sz="2000" b="1" dirty="0">
                <a:latin typeface="Noto Sans" panose="020B0502040504020204" pitchFamily="34" charset="0"/>
                <a:cs typeface="Segoe UI" panose="020B0502040204020203" pitchFamily="34" charset="0"/>
              </a:rPr>
              <a:t>Resource</a:t>
            </a:r>
            <a:r>
              <a:rPr lang="en-US" sz="2000" dirty="0">
                <a:latin typeface="Noto Sans" panose="020B0502040504020204" pitchFamily="34" charset="0"/>
                <a:cs typeface="Segoe UI" panose="020B0502040204020203" pitchFamily="34" charset="0"/>
              </a:rPr>
              <a:t>: </a:t>
            </a:r>
            <a:r>
              <a:rPr lang="en-US" sz="2000" b="1" dirty="0">
                <a:latin typeface="Noto Sans" panose="020B0502040504020204" pitchFamily="34" charset="0"/>
                <a:cs typeface="Segoe UI" panose="020B0502040204020203" pitchFamily="34" charset="0"/>
              </a:rPr>
              <a:t>WEMI</a:t>
            </a:r>
            <a:endParaRPr lang="en-US" sz="2000" dirty="0">
              <a:latin typeface="Noto Sans" panose="020B0502040504020204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435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+mn-lt"/>
              </a:rPr>
              <a:t>New Paradigm - New/Explicit Components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B476D83-1610-07EA-DD18-A1361B2C5A8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Entities | Attributes |Relationships</a:t>
            </a:r>
          </a:p>
          <a:p>
            <a:r>
              <a:rPr lang="en-US" sz="2400" dirty="0"/>
              <a:t>Vocabulary Encoding Schemes</a:t>
            </a:r>
          </a:p>
          <a:p>
            <a:r>
              <a:rPr lang="en-US" sz="2400" dirty="0"/>
              <a:t>Manifestation Statements</a:t>
            </a:r>
          </a:p>
          <a:p>
            <a:r>
              <a:rPr lang="en-US" sz="2400" dirty="0"/>
              <a:t>Elements Types |Recording Methods</a:t>
            </a:r>
          </a:p>
          <a:p>
            <a:r>
              <a:rPr lang="en-US" sz="2400" dirty="0"/>
              <a:t>Actionable Links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3" name="Content Placeholder 12" descr="Hands repairing computer tech component">
            <a:extLst>
              <a:ext uri="{FF2B5EF4-FFF2-40B4-BE49-F238E27FC236}">
                <a16:creationId xmlns:a16="http://schemas.microsoft.com/office/drawing/2014/main" id="{441858AC-FB1E-F031-1537-10533E8666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74094"/>
            <a:ext cx="5181600" cy="3454400"/>
          </a:xfrm>
        </p:spPr>
      </p:pic>
    </p:spTree>
    <p:extLst>
      <p:ext uri="{BB962C8B-B14F-4D97-AF65-F5344CB8AC3E}">
        <p14:creationId xmlns:p14="http://schemas.microsoft.com/office/powerpoint/2010/main" val="2201161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7E94BF0-5ACE-3724-141C-D112B7B82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ISBD-LRM Aligning Revision (2019- )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E816D60-7782-4D3D-4482-EA579E353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22577"/>
            <a:ext cx="5181600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a typeface="Arial Unicode MS"/>
                <a:cs typeface="Arial Unicode MS"/>
              </a:rPr>
              <a:t>Complete an alignment of the ISBD to the </a:t>
            </a:r>
            <a:r>
              <a:rPr lang="en-GB" b="1" dirty="0">
                <a:solidFill>
                  <a:srgbClr val="000000"/>
                </a:solidFill>
                <a:ea typeface="Arial Unicode MS"/>
                <a:cs typeface="Arial Unicode MS"/>
              </a:rPr>
              <a:t>LRM</a:t>
            </a:r>
            <a:r>
              <a:rPr lang="en-GB" dirty="0">
                <a:solidFill>
                  <a:srgbClr val="000000"/>
                </a:solidFill>
                <a:ea typeface="Arial Unicode MS"/>
                <a:cs typeface="Arial Unicode MS"/>
              </a:rPr>
              <a:t> at the </a:t>
            </a:r>
            <a:r>
              <a:rPr lang="en-GB" b="1" dirty="0">
                <a:solidFill>
                  <a:srgbClr val="000000"/>
                </a:solidFill>
                <a:ea typeface="Arial Unicode MS"/>
                <a:cs typeface="Arial Unicode MS"/>
              </a:rPr>
              <a:t>Manifestation </a:t>
            </a:r>
            <a:r>
              <a:rPr lang="en-GB" dirty="0">
                <a:solidFill>
                  <a:srgbClr val="000000"/>
                </a:solidFill>
                <a:ea typeface="Arial Unicode MS"/>
                <a:cs typeface="Arial Unicode MS"/>
              </a:rPr>
              <a:t>entity</a:t>
            </a:r>
            <a:r>
              <a:rPr lang="en-GB" b="1" dirty="0">
                <a:solidFill>
                  <a:srgbClr val="000000"/>
                </a:solidFill>
                <a:ea typeface="Arial Unicode MS"/>
                <a:cs typeface="Arial Unicode MS"/>
              </a:rPr>
              <a:t> </a:t>
            </a:r>
            <a:r>
              <a:rPr lang="en-GB" dirty="0">
                <a:solidFill>
                  <a:srgbClr val="000000"/>
                </a:solidFill>
                <a:ea typeface="Arial Unicode MS"/>
                <a:cs typeface="Arial Unicode MS"/>
              </a:rPr>
              <a:t>level, working out an </a:t>
            </a:r>
            <a:r>
              <a:rPr lang="en-GB" b="1" dirty="0">
                <a:solidFill>
                  <a:srgbClr val="000000"/>
                </a:solidFill>
                <a:ea typeface="Arial Unicode MS"/>
                <a:cs typeface="Arial Unicode MS"/>
              </a:rPr>
              <a:t>element set </a:t>
            </a:r>
            <a:r>
              <a:rPr lang="en-GB" u="sng" dirty="0">
                <a:solidFill>
                  <a:srgbClr val="000000"/>
                </a:solidFill>
                <a:ea typeface="Arial Unicode MS"/>
                <a:cs typeface="Arial Unicode MS"/>
              </a:rPr>
              <a:t>for the alignment</a:t>
            </a:r>
            <a:r>
              <a:rPr lang="en-GB" dirty="0">
                <a:solidFill>
                  <a:srgbClr val="000000"/>
                </a:solidFill>
                <a:ea typeface="Arial Unicode MS"/>
                <a:cs typeface="Arial Unicode MS"/>
              </a:rPr>
              <a:t> &amp; </a:t>
            </a:r>
            <a:r>
              <a:rPr lang="en-GB" b="1" dirty="0">
                <a:solidFill>
                  <a:srgbClr val="000000"/>
                </a:solidFill>
                <a:ea typeface="Arial Unicode MS"/>
                <a:cs typeface="Arial Unicode MS"/>
              </a:rPr>
              <a:t>stipulations</a:t>
            </a:r>
          </a:p>
          <a:p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Provisions for transforming the ISBD for Manifestation into a </a:t>
            </a:r>
            <a:r>
              <a:rPr lang="en-GB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full Implementatio</a:t>
            </a: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n of LRM</a:t>
            </a:r>
            <a:endParaRPr lang="en-GB" dirty="0">
              <a:ea typeface="Arial Unicode MS"/>
              <a:cs typeface="Arial Unicode MS"/>
            </a:endParaRPr>
          </a:p>
          <a:p>
            <a:endParaRPr lang="en-US" dirty="0"/>
          </a:p>
        </p:txBody>
      </p:sp>
      <p:pic>
        <p:nvPicPr>
          <p:cNvPr id="3084" name="Picture 12" descr="Apa Itu Terms of Reference (TOR)? Inilah Pengertian, Fungsi, Format, dan  Tips Mudah Menyusunnya - KitaLulus">
            <a:extLst>
              <a:ext uri="{FF2B5EF4-FFF2-40B4-BE49-F238E27FC236}">
                <a16:creationId xmlns:a16="http://schemas.microsoft.com/office/drawing/2014/main" id="{6CC4D295-1175-1469-1052-29F875F22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765" y="1947924"/>
            <a:ext cx="4874469" cy="410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99420BC-A2AB-C379-75AB-4459B7FE29B2}"/>
              </a:ext>
            </a:extLst>
          </p:cNvPr>
          <p:cNvSpPr txBox="1">
            <a:spLocks/>
          </p:cNvSpPr>
          <p:nvPr/>
        </p:nvSpPr>
        <p:spPr>
          <a:xfrm>
            <a:off x="6257925" y="2019408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00"/>
                </a:solidFill>
                <a:ea typeface="Arial Unicode MS"/>
                <a:cs typeface="Arial Unicode MS"/>
              </a:rPr>
              <a:t>New structure for the ISBD</a:t>
            </a:r>
          </a:p>
          <a:p>
            <a:r>
              <a:rPr lang="en-GB" dirty="0">
                <a:ea typeface="Arial Unicode MS"/>
                <a:cs typeface="Arial Unicode MS"/>
              </a:rPr>
              <a:t>New publication form accommodating and optimizing the new structure</a:t>
            </a:r>
          </a:p>
        </p:txBody>
      </p:sp>
    </p:spTree>
    <p:extLst>
      <p:ext uri="{BB962C8B-B14F-4D97-AF65-F5344CB8AC3E}">
        <p14:creationId xmlns:p14="http://schemas.microsoft.com/office/powerpoint/2010/main" val="11212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60100" y="978102"/>
            <a:ext cx="10588434" cy="1062644"/>
          </a:xfrm>
        </p:spPr>
        <p:txBody>
          <a:bodyPr anchor="b">
            <a:normAutofit/>
          </a:bodyPr>
          <a:lstStyle/>
          <a:p>
            <a:r>
              <a:rPr lang="en-US">
                <a:latin typeface="+mn-lt"/>
              </a:rPr>
              <a:t>Why the Manifestation?</a:t>
            </a:r>
          </a:p>
        </p:txBody>
      </p:sp>
      <p:cxnSp>
        <p:nvCxnSpPr>
          <p:cNvPr id="31" name="Straight Connector 20">
            <a:extLst>
              <a:ext uri="{FF2B5EF4-FFF2-40B4-BE49-F238E27FC236}">
                <a16:creationId xmlns:a16="http://schemas.microsoft.com/office/drawing/2014/main" id="{39B7FDC9-F0CE-43A7-9F2A-83DD09DC3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624" y="2265037"/>
            <a:ext cx="10125012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12" descr="Checkmark">
            <a:extLst>
              <a:ext uri="{FF2B5EF4-FFF2-40B4-BE49-F238E27FC236}">
                <a16:creationId xmlns:a16="http://schemas.microsoft.com/office/drawing/2014/main" id="{76C488A3-387B-15D4-06EA-55C6604D14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3206" y="2811104"/>
            <a:ext cx="2928114" cy="2928114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B476D83-1610-07EA-DD18-A1361B2C5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5354" y="2682433"/>
            <a:ext cx="6282169" cy="3215749"/>
          </a:xfrm>
        </p:spPr>
        <p:txBody>
          <a:bodyPr>
            <a:normAutofit/>
          </a:bodyPr>
          <a:lstStyle/>
          <a:p>
            <a:r>
              <a:rPr lang="en-US" sz="2400"/>
              <a:t>Focus of the current ISBD</a:t>
            </a:r>
          </a:p>
          <a:p>
            <a:r>
              <a:rPr lang="en-US" sz="2400"/>
              <a:t>Longest list of elements</a:t>
            </a:r>
          </a:p>
          <a:p>
            <a:r>
              <a:rPr lang="en-US" sz="2400"/>
              <a:t>Practical cataloguing level</a:t>
            </a:r>
          </a:p>
          <a:p>
            <a:r>
              <a:rPr lang="en-US" sz="2400"/>
              <a:t>Applicable (works for a standalone solution until a full LRM implementation is developed) </a:t>
            </a:r>
          </a:p>
        </p:txBody>
      </p:sp>
    </p:spTree>
    <p:extLst>
      <p:ext uri="{BB962C8B-B14F-4D97-AF65-F5344CB8AC3E}">
        <p14:creationId xmlns:p14="http://schemas.microsoft.com/office/powerpoint/2010/main" val="3408321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2441FE6-9CF5-B8F2-E454-6EBA638EE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latin typeface="+mn-lt"/>
              </a:rPr>
              <a:t>ISBD to ISBDM: Baseline Decisions</a:t>
            </a:r>
            <a:endParaRPr lang="en-US" dirty="0">
              <a:latin typeface="+mn-lt"/>
            </a:endParaRPr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B8EDCDBE-E5AD-1D41-5B5C-2A1DFD5D219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447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26E68C6-8819-4857-BFC6-0F33597DF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021598B4-4BF9-4457-A39E-65EC03C10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8A03609-132B-4A6F-8AC8-45C6CDCB9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17506F3-A89B-4EAD-8BA5-F6B1170256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200" dirty="0">
                <a:latin typeface="+mn-lt"/>
              </a:rPr>
              <a:t>ISBDM (ISBD for Manifestation) Specs.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6D134E-BB3D-7EA9-9EF6-2F64BCAE74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Components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B476D83-1610-07EA-DD18-A1361B2C5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643626"/>
            <a:ext cx="5157787" cy="3684588"/>
          </a:xfrm>
        </p:spPr>
        <p:txBody>
          <a:bodyPr>
            <a:normAutofit/>
          </a:bodyPr>
          <a:lstStyle/>
          <a:p>
            <a:r>
              <a:rPr lang="en-US" sz="2400" dirty="0"/>
              <a:t>Entities | Attributes |Relationships</a:t>
            </a:r>
          </a:p>
          <a:p>
            <a:r>
              <a:rPr lang="en-US" sz="2400" dirty="0"/>
              <a:t>Vocabulary Encoding Schemes</a:t>
            </a:r>
          </a:p>
          <a:p>
            <a:r>
              <a:rPr lang="en-US" sz="2400" dirty="0"/>
              <a:t>Manifestation Statements</a:t>
            </a:r>
          </a:p>
          <a:p>
            <a:r>
              <a:rPr lang="en-US" sz="2400" dirty="0"/>
              <a:t>Elements Types |Recording Methods</a:t>
            </a:r>
          </a:p>
          <a:p>
            <a:r>
              <a:rPr lang="en-US" sz="2400" dirty="0"/>
              <a:t>Actionable Links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FACC9DE-4350-B402-32CC-D728F799F1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Baseline Decisions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D4F070D-2A0E-EC62-6FE7-C3FE61C871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643626"/>
            <a:ext cx="5183188" cy="3684588"/>
          </a:xfrm>
        </p:spPr>
        <p:txBody>
          <a:bodyPr>
            <a:normAutofit/>
          </a:bodyPr>
          <a:lstStyle/>
          <a:p>
            <a:r>
              <a:rPr lang="de-DE" dirty="0"/>
              <a:t>Develop the ISBD into a modular standard</a:t>
            </a:r>
          </a:p>
          <a:p>
            <a:r>
              <a:rPr lang="de-DE" dirty="0"/>
              <a:t>Structure shifting away from traditional bib standards</a:t>
            </a:r>
          </a:p>
          <a:p>
            <a:r>
              <a:rPr lang="de-DE" dirty="0"/>
              <a:t>Reconstruction of stipulations</a:t>
            </a:r>
          </a:p>
          <a:p>
            <a:r>
              <a:rPr lang="de-DE" dirty="0"/>
              <a:t>Data utility and usage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45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22331</TotalTime>
  <Words>778</Words>
  <Application>Microsoft Office PowerPoint</Application>
  <PresentationFormat>Widescreen</PresentationFormat>
  <Paragraphs>135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Noto Sans</vt:lpstr>
      <vt:lpstr>Office Theme</vt:lpstr>
      <vt:lpstr>Reshaping the ISBD</vt:lpstr>
      <vt:lpstr>Entity-Relationship Model Impact on ISBD Structure</vt:lpstr>
      <vt:lpstr>LRM Vs. FRBR  A New Paradigm </vt:lpstr>
      <vt:lpstr>Pre 2018 Aligning ISBD to LRM Outcomes</vt:lpstr>
      <vt:lpstr>New Paradigm - New/Explicit Components</vt:lpstr>
      <vt:lpstr>ISBD-LRM Aligning Revision (2019- )</vt:lpstr>
      <vt:lpstr>Why the Manifestation?</vt:lpstr>
      <vt:lpstr>ISBD to ISBDM: Baseline Decisions</vt:lpstr>
      <vt:lpstr>ISBDM (ISBD for Manifestation) Specs.</vt:lpstr>
      <vt:lpstr>ISBD: Where Do We Are</vt:lpstr>
      <vt:lpstr>Current Arrangement of ISBD</vt:lpstr>
      <vt:lpstr>Closer Look</vt:lpstr>
      <vt:lpstr>Relationships &amp; Vocabularies</vt:lpstr>
      <vt:lpstr>ISBDM: What We Want to Achieve</vt:lpstr>
      <vt:lpstr>Modularity / More Clarity / More Usability</vt:lpstr>
      <vt:lpstr>ISBDM Components &amp; Arrangement</vt:lpstr>
      <vt:lpstr>ISBDM Elements</vt:lpstr>
      <vt:lpstr>Delivery of ISBDM</vt:lpstr>
      <vt:lpstr>Achievements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Rehab Ouf</dc:creator>
  <cp:lastModifiedBy>Rehab Ouf</cp:lastModifiedBy>
  <cp:revision>114</cp:revision>
  <dcterms:created xsi:type="dcterms:W3CDTF">2021-07-26T14:43:54Z</dcterms:created>
  <dcterms:modified xsi:type="dcterms:W3CDTF">2023-02-09T13:46:43Z</dcterms:modified>
</cp:coreProperties>
</file>