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7" r:id="rId2"/>
    <p:sldId id="394" r:id="rId3"/>
    <p:sldId id="331" r:id="rId4"/>
    <p:sldId id="339" r:id="rId5"/>
    <p:sldId id="327" r:id="rId6"/>
    <p:sldId id="332" r:id="rId7"/>
    <p:sldId id="333" r:id="rId8"/>
    <p:sldId id="317" r:id="rId9"/>
    <p:sldId id="334" r:id="rId10"/>
    <p:sldId id="336" r:id="rId11"/>
    <p:sldId id="338" r:id="rId12"/>
    <p:sldId id="337" r:id="rId13"/>
    <p:sldId id="330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52" r:id="rId22"/>
    <p:sldId id="349" r:id="rId23"/>
    <p:sldId id="350" r:id="rId24"/>
    <p:sldId id="353" r:id="rId25"/>
    <p:sldId id="351" r:id="rId26"/>
    <p:sldId id="354" r:id="rId27"/>
    <p:sldId id="356" r:id="rId28"/>
    <p:sldId id="355" r:id="rId29"/>
    <p:sldId id="376" r:id="rId30"/>
    <p:sldId id="357" r:id="rId31"/>
    <p:sldId id="358" r:id="rId32"/>
    <p:sldId id="366" r:id="rId33"/>
    <p:sldId id="359" r:id="rId34"/>
    <p:sldId id="361" r:id="rId35"/>
    <p:sldId id="363" r:id="rId36"/>
    <p:sldId id="364" r:id="rId37"/>
    <p:sldId id="365" r:id="rId38"/>
    <p:sldId id="368" r:id="rId39"/>
    <p:sldId id="367" r:id="rId40"/>
    <p:sldId id="372" r:id="rId41"/>
    <p:sldId id="371" r:id="rId42"/>
    <p:sldId id="375" r:id="rId43"/>
    <p:sldId id="369" r:id="rId44"/>
    <p:sldId id="373" r:id="rId45"/>
    <p:sldId id="360" r:id="rId46"/>
    <p:sldId id="377" r:id="rId47"/>
    <p:sldId id="378" r:id="rId48"/>
    <p:sldId id="380" r:id="rId49"/>
    <p:sldId id="382" r:id="rId50"/>
    <p:sldId id="379" r:id="rId51"/>
    <p:sldId id="381" r:id="rId52"/>
    <p:sldId id="374" r:id="rId53"/>
    <p:sldId id="383" r:id="rId54"/>
    <p:sldId id="384" r:id="rId55"/>
    <p:sldId id="385" r:id="rId56"/>
    <p:sldId id="386" r:id="rId57"/>
    <p:sldId id="387" r:id="rId58"/>
    <p:sldId id="388" r:id="rId59"/>
    <p:sldId id="389" r:id="rId60"/>
    <p:sldId id="390" r:id="rId61"/>
    <p:sldId id="391" r:id="rId62"/>
    <p:sldId id="392" r:id="rId63"/>
    <p:sldId id="393" r:id="rId64"/>
    <p:sldId id="329" r:id="rId65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394779-2E33-4501-88C1-37380FE9D43C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E0330E-F759-4B2E-8AD1-75E131B2EBB7}">
      <dgm:prSet phldrT="[Text]"/>
      <dgm:spPr/>
      <dgm:t>
        <a:bodyPr/>
        <a:lstStyle/>
        <a:p>
          <a:r>
            <a:rPr lang="en-US" dirty="0"/>
            <a:t>Step 1</a:t>
          </a:r>
        </a:p>
        <a:p>
          <a:r>
            <a:rPr lang="en-US" dirty="0"/>
            <a:t>Identify and </a:t>
          </a:r>
          <a:r>
            <a:rPr lang="en-US" dirty="0" err="1"/>
            <a:t>analyse</a:t>
          </a:r>
          <a:r>
            <a:rPr lang="en-US" dirty="0"/>
            <a:t> the issue</a:t>
          </a:r>
        </a:p>
      </dgm:t>
    </dgm:pt>
    <dgm:pt modelId="{4C4B2BBA-50C9-4A81-ACBE-0E60AE5F41D6}" type="parTrans" cxnId="{50A49F5D-4F8D-485F-937E-0F2EB33FB676}">
      <dgm:prSet/>
      <dgm:spPr/>
      <dgm:t>
        <a:bodyPr/>
        <a:lstStyle/>
        <a:p>
          <a:endParaRPr lang="en-US"/>
        </a:p>
      </dgm:t>
    </dgm:pt>
    <dgm:pt modelId="{2B225069-04F2-4FDB-BBBB-4D5DC7842600}" type="sibTrans" cxnId="{50A49F5D-4F8D-485F-937E-0F2EB33FB676}">
      <dgm:prSet/>
      <dgm:spPr/>
      <dgm:t>
        <a:bodyPr/>
        <a:lstStyle/>
        <a:p>
          <a:endParaRPr lang="en-US"/>
        </a:p>
      </dgm:t>
    </dgm:pt>
    <dgm:pt modelId="{ACCB0474-C705-4AF1-B836-F6F666AB178A}">
      <dgm:prSet phldrT="[Text]"/>
      <dgm:spPr/>
      <dgm:t>
        <a:bodyPr/>
        <a:lstStyle/>
        <a:p>
          <a:r>
            <a:rPr lang="en-US" dirty="0"/>
            <a:t>Step 2</a:t>
          </a:r>
        </a:p>
        <a:p>
          <a:r>
            <a:rPr lang="en-US" dirty="0"/>
            <a:t>Set the goals and the objectives</a:t>
          </a:r>
        </a:p>
      </dgm:t>
    </dgm:pt>
    <dgm:pt modelId="{3EF5410D-81CA-4F65-8CE3-A1A87875F9CD}" type="parTrans" cxnId="{743416A0-6824-4B0A-B402-27F217E156BD}">
      <dgm:prSet/>
      <dgm:spPr/>
      <dgm:t>
        <a:bodyPr/>
        <a:lstStyle/>
        <a:p>
          <a:endParaRPr lang="en-US"/>
        </a:p>
      </dgm:t>
    </dgm:pt>
    <dgm:pt modelId="{BC131F33-6B8D-4987-ADD7-57AE743C10C9}" type="sibTrans" cxnId="{743416A0-6824-4B0A-B402-27F217E156BD}">
      <dgm:prSet/>
      <dgm:spPr/>
      <dgm:t>
        <a:bodyPr/>
        <a:lstStyle/>
        <a:p>
          <a:endParaRPr lang="en-US"/>
        </a:p>
      </dgm:t>
    </dgm:pt>
    <dgm:pt modelId="{690A8F40-5B3C-4C98-9EA3-3BDE7DE47605}">
      <dgm:prSet phldrT="[Text]"/>
      <dgm:spPr/>
      <dgm:t>
        <a:bodyPr/>
        <a:lstStyle/>
        <a:p>
          <a:r>
            <a:rPr lang="en-US" dirty="0"/>
            <a:t>Step 3 </a:t>
          </a:r>
        </a:p>
        <a:p>
          <a:r>
            <a:rPr lang="en-US" dirty="0"/>
            <a:t>Identify the decision makers</a:t>
          </a:r>
        </a:p>
      </dgm:t>
    </dgm:pt>
    <dgm:pt modelId="{A3E8AAD3-CFAE-4293-B9E8-B54CB30B4600}" type="parTrans" cxnId="{5D4F6B1A-31DA-476C-B702-D970228C0FD1}">
      <dgm:prSet/>
      <dgm:spPr/>
      <dgm:t>
        <a:bodyPr/>
        <a:lstStyle/>
        <a:p>
          <a:endParaRPr lang="en-US"/>
        </a:p>
      </dgm:t>
    </dgm:pt>
    <dgm:pt modelId="{EE1F9EAD-F6B7-49C7-919C-852AD0751558}" type="sibTrans" cxnId="{5D4F6B1A-31DA-476C-B702-D970228C0FD1}">
      <dgm:prSet/>
      <dgm:spPr/>
      <dgm:t>
        <a:bodyPr/>
        <a:lstStyle/>
        <a:p>
          <a:endParaRPr lang="en-US"/>
        </a:p>
      </dgm:t>
    </dgm:pt>
    <dgm:pt modelId="{6D2CA9EE-ED0E-4481-87E0-DBF3B565069A}">
      <dgm:prSet phldrT="[Text]"/>
      <dgm:spPr/>
      <dgm:t>
        <a:bodyPr/>
        <a:lstStyle/>
        <a:p>
          <a:r>
            <a:rPr lang="en-US" dirty="0"/>
            <a:t>Step 4</a:t>
          </a:r>
        </a:p>
        <a:p>
          <a:r>
            <a:rPr lang="en-US" dirty="0"/>
            <a:t>Define the message and  the ‘ask’</a:t>
          </a:r>
        </a:p>
      </dgm:t>
    </dgm:pt>
    <dgm:pt modelId="{D43FBD1B-A1CC-4F0A-BE00-A0C3FB4DFD1E}" type="parTrans" cxnId="{07778AEA-93EC-48C0-9C10-2FD3FB0BD6E6}">
      <dgm:prSet/>
      <dgm:spPr/>
      <dgm:t>
        <a:bodyPr/>
        <a:lstStyle/>
        <a:p>
          <a:endParaRPr lang="en-US"/>
        </a:p>
      </dgm:t>
    </dgm:pt>
    <dgm:pt modelId="{6AB917E1-745A-498C-845C-8D2288C47437}" type="sibTrans" cxnId="{07778AEA-93EC-48C0-9C10-2FD3FB0BD6E6}">
      <dgm:prSet/>
      <dgm:spPr/>
      <dgm:t>
        <a:bodyPr/>
        <a:lstStyle/>
        <a:p>
          <a:endParaRPr lang="en-US"/>
        </a:p>
      </dgm:t>
    </dgm:pt>
    <dgm:pt modelId="{9646F77D-C39F-4D03-B59C-DCA7E8D9F1B0}">
      <dgm:prSet phldrT="[Text]"/>
      <dgm:spPr/>
      <dgm:t>
        <a:bodyPr/>
        <a:lstStyle/>
        <a:p>
          <a:r>
            <a:rPr lang="en-US" dirty="0"/>
            <a:t>Step 5</a:t>
          </a:r>
        </a:p>
        <a:p>
          <a:r>
            <a:rPr lang="en-US" dirty="0"/>
            <a:t>Set your timeline</a:t>
          </a:r>
        </a:p>
      </dgm:t>
    </dgm:pt>
    <dgm:pt modelId="{FCB6590F-C925-4829-BE06-60D4FCABD73B}" type="parTrans" cxnId="{DE4BC656-987E-4171-AF28-362DCB2E51C7}">
      <dgm:prSet/>
      <dgm:spPr/>
      <dgm:t>
        <a:bodyPr/>
        <a:lstStyle/>
        <a:p>
          <a:endParaRPr lang="en-US"/>
        </a:p>
      </dgm:t>
    </dgm:pt>
    <dgm:pt modelId="{C88F06C9-6967-40EC-B1C1-C1E88E8461C1}" type="sibTrans" cxnId="{DE4BC656-987E-4171-AF28-362DCB2E51C7}">
      <dgm:prSet/>
      <dgm:spPr/>
      <dgm:t>
        <a:bodyPr/>
        <a:lstStyle/>
        <a:p>
          <a:endParaRPr lang="en-US"/>
        </a:p>
      </dgm:t>
    </dgm:pt>
    <dgm:pt modelId="{031B49C2-A169-464A-AC36-7F371DBE4D6F}">
      <dgm:prSet/>
      <dgm:spPr/>
      <dgm:t>
        <a:bodyPr/>
        <a:lstStyle/>
        <a:p>
          <a:r>
            <a:rPr lang="en-US" dirty="0"/>
            <a:t>Step 6 </a:t>
          </a:r>
        </a:p>
        <a:p>
          <a:r>
            <a:rPr lang="en-US" dirty="0"/>
            <a:t>Assess resources, choose tactics &amp; implement</a:t>
          </a:r>
        </a:p>
      </dgm:t>
    </dgm:pt>
    <dgm:pt modelId="{978231CF-8D43-42DC-AD4E-28DBDD105D6F}" type="parTrans" cxnId="{F7C6E984-7FFF-4EAA-8993-CB29303CC8D2}">
      <dgm:prSet/>
      <dgm:spPr/>
      <dgm:t>
        <a:bodyPr/>
        <a:lstStyle/>
        <a:p>
          <a:endParaRPr lang="en-US"/>
        </a:p>
      </dgm:t>
    </dgm:pt>
    <dgm:pt modelId="{D5237C69-46B6-4E10-A468-5124608D5C01}" type="sibTrans" cxnId="{F7C6E984-7FFF-4EAA-8993-CB29303CC8D2}">
      <dgm:prSet/>
      <dgm:spPr/>
      <dgm:t>
        <a:bodyPr/>
        <a:lstStyle/>
        <a:p>
          <a:endParaRPr lang="en-US"/>
        </a:p>
      </dgm:t>
    </dgm:pt>
    <dgm:pt modelId="{79C7F7ED-4E45-4F36-9B7A-09A1443B461F}">
      <dgm:prSet/>
      <dgm:spPr/>
      <dgm:t>
        <a:bodyPr/>
        <a:lstStyle/>
        <a:p>
          <a:r>
            <a:rPr lang="en-US" dirty="0"/>
            <a:t>Step 7  </a:t>
          </a:r>
        </a:p>
        <a:p>
          <a:r>
            <a:rPr lang="en-US" dirty="0"/>
            <a:t>Monitor, evaluate, and share</a:t>
          </a:r>
        </a:p>
      </dgm:t>
    </dgm:pt>
    <dgm:pt modelId="{37687392-0F76-44E6-8166-7ED5C1E1257D}" type="parTrans" cxnId="{2A31AB1E-88F6-438A-AA9B-2BA65F06EE2A}">
      <dgm:prSet/>
      <dgm:spPr/>
      <dgm:t>
        <a:bodyPr/>
        <a:lstStyle/>
        <a:p>
          <a:endParaRPr lang="en-US"/>
        </a:p>
      </dgm:t>
    </dgm:pt>
    <dgm:pt modelId="{C936A41E-0762-4904-8501-E0B441178B4C}" type="sibTrans" cxnId="{2A31AB1E-88F6-438A-AA9B-2BA65F06EE2A}">
      <dgm:prSet/>
      <dgm:spPr/>
      <dgm:t>
        <a:bodyPr/>
        <a:lstStyle/>
        <a:p>
          <a:endParaRPr lang="en-US"/>
        </a:p>
      </dgm:t>
    </dgm:pt>
    <dgm:pt modelId="{2A7CAC19-1130-4889-927E-D5624136C516}" type="pres">
      <dgm:prSet presAssocID="{22394779-2E33-4501-88C1-37380FE9D43C}" presName="cycle" presStyleCnt="0">
        <dgm:presLayoutVars>
          <dgm:dir/>
          <dgm:resizeHandles val="exact"/>
        </dgm:presLayoutVars>
      </dgm:prSet>
      <dgm:spPr/>
    </dgm:pt>
    <dgm:pt modelId="{5DEC991F-4F7D-4483-B9E1-AC4983EDB1DA}" type="pres">
      <dgm:prSet presAssocID="{4FE0330E-F759-4B2E-8AD1-75E131B2EBB7}" presName="node" presStyleLbl="node1" presStyleIdx="0" presStyleCnt="7">
        <dgm:presLayoutVars>
          <dgm:bulletEnabled val="1"/>
        </dgm:presLayoutVars>
      </dgm:prSet>
      <dgm:spPr/>
    </dgm:pt>
    <dgm:pt modelId="{6BA76FE7-943D-4C05-B548-D67D93CF8F59}" type="pres">
      <dgm:prSet presAssocID="{2B225069-04F2-4FDB-BBBB-4D5DC7842600}" presName="sibTrans" presStyleLbl="sibTrans2D1" presStyleIdx="0" presStyleCnt="7"/>
      <dgm:spPr/>
    </dgm:pt>
    <dgm:pt modelId="{EFE7817C-7CCD-4312-AE09-0C9B2ED88686}" type="pres">
      <dgm:prSet presAssocID="{2B225069-04F2-4FDB-BBBB-4D5DC7842600}" presName="connectorText" presStyleLbl="sibTrans2D1" presStyleIdx="0" presStyleCnt="7"/>
      <dgm:spPr/>
    </dgm:pt>
    <dgm:pt modelId="{841B222A-731C-447B-9231-9FEAF1D05F9F}" type="pres">
      <dgm:prSet presAssocID="{ACCB0474-C705-4AF1-B836-F6F666AB178A}" presName="node" presStyleLbl="node1" presStyleIdx="1" presStyleCnt="7">
        <dgm:presLayoutVars>
          <dgm:bulletEnabled val="1"/>
        </dgm:presLayoutVars>
      </dgm:prSet>
      <dgm:spPr/>
    </dgm:pt>
    <dgm:pt modelId="{9BF09074-E507-4558-881E-3427166628C3}" type="pres">
      <dgm:prSet presAssocID="{BC131F33-6B8D-4987-ADD7-57AE743C10C9}" presName="sibTrans" presStyleLbl="sibTrans2D1" presStyleIdx="1" presStyleCnt="7"/>
      <dgm:spPr/>
    </dgm:pt>
    <dgm:pt modelId="{7328FE09-915C-486E-B188-A0058C7E1899}" type="pres">
      <dgm:prSet presAssocID="{BC131F33-6B8D-4987-ADD7-57AE743C10C9}" presName="connectorText" presStyleLbl="sibTrans2D1" presStyleIdx="1" presStyleCnt="7"/>
      <dgm:spPr/>
    </dgm:pt>
    <dgm:pt modelId="{0B0562E8-0744-4C6E-ABA8-9BD25AB8A0AF}" type="pres">
      <dgm:prSet presAssocID="{690A8F40-5B3C-4C98-9EA3-3BDE7DE47605}" presName="node" presStyleLbl="node1" presStyleIdx="2" presStyleCnt="7">
        <dgm:presLayoutVars>
          <dgm:bulletEnabled val="1"/>
        </dgm:presLayoutVars>
      </dgm:prSet>
      <dgm:spPr/>
    </dgm:pt>
    <dgm:pt modelId="{53871E0C-1045-461E-882A-6A282D1EB5CE}" type="pres">
      <dgm:prSet presAssocID="{EE1F9EAD-F6B7-49C7-919C-852AD0751558}" presName="sibTrans" presStyleLbl="sibTrans2D1" presStyleIdx="2" presStyleCnt="7"/>
      <dgm:spPr/>
    </dgm:pt>
    <dgm:pt modelId="{39FF31D9-E02C-49FC-994A-30688A809DB9}" type="pres">
      <dgm:prSet presAssocID="{EE1F9EAD-F6B7-49C7-919C-852AD0751558}" presName="connectorText" presStyleLbl="sibTrans2D1" presStyleIdx="2" presStyleCnt="7"/>
      <dgm:spPr/>
    </dgm:pt>
    <dgm:pt modelId="{945A1B40-0EAA-4146-B00A-53BDDB561C58}" type="pres">
      <dgm:prSet presAssocID="{6D2CA9EE-ED0E-4481-87E0-DBF3B565069A}" presName="node" presStyleLbl="node1" presStyleIdx="3" presStyleCnt="7">
        <dgm:presLayoutVars>
          <dgm:bulletEnabled val="1"/>
        </dgm:presLayoutVars>
      </dgm:prSet>
      <dgm:spPr/>
    </dgm:pt>
    <dgm:pt modelId="{0C03E7E6-702C-4264-8863-63080A66D6D1}" type="pres">
      <dgm:prSet presAssocID="{6AB917E1-745A-498C-845C-8D2288C47437}" presName="sibTrans" presStyleLbl="sibTrans2D1" presStyleIdx="3" presStyleCnt="7"/>
      <dgm:spPr/>
    </dgm:pt>
    <dgm:pt modelId="{1AFEACCB-2310-41DF-B617-DE346BB94EDA}" type="pres">
      <dgm:prSet presAssocID="{6AB917E1-745A-498C-845C-8D2288C47437}" presName="connectorText" presStyleLbl="sibTrans2D1" presStyleIdx="3" presStyleCnt="7"/>
      <dgm:spPr/>
    </dgm:pt>
    <dgm:pt modelId="{786D5179-EE91-4424-876B-967F2666670C}" type="pres">
      <dgm:prSet presAssocID="{9646F77D-C39F-4D03-B59C-DCA7E8D9F1B0}" presName="node" presStyleLbl="node1" presStyleIdx="4" presStyleCnt="7">
        <dgm:presLayoutVars>
          <dgm:bulletEnabled val="1"/>
        </dgm:presLayoutVars>
      </dgm:prSet>
      <dgm:spPr/>
    </dgm:pt>
    <dgm:pt modelId="{CD120D90-27F1-4E20-AEAC-4DE27B77AA15}" type="pres">
      <dgm:prSet presAssocID="{C88F06C9-6967-40EC-B1C1-C1E88E8461C1}" presName="sibTrans" presStyleLbl="sibTrans2D1" presStyleIdx="4" presStyleCnt="7"/>
      <dgm:spPr/>
    </dgm:pt>
    <dgm:pt modelId="{B6F785D2-673E-4639-9E6C-77139BEB2B56}" type="pres">
      <dgm:prSet presAssocID="{C88F06C9-6967-40EC-B1C1-C1E88E8461C1}" presName="connectorText" presStyleLbl="sibTrans2D1" presStyleIdx="4" presStyleCnt="7"/>
      <dgm:spPr/>
    </dgm:pt>
    <dgm:pt modelId="{F5C5E38B-5958-4A9E-8225-09C92D85B09B}" type="pres">
      <dgm:prSet presAssocID="{031B49C2-A169-464A-AC36-7F371DBE4D6F}" presName="node" presStyleLbl="node1" presStyleIdx="5" presStyleCnt="7">
        <dgm:presLayoutVars>
          <dgm:bulletEnabled val="1"/>
        </dgm:presLayoutVars>
      </dgm:prSet>
      <dgm:spPr/>
    </dgm:pt>
    <dgm:pt modelId="{9E248DF4-36DA-42C2-BA95-12068B71872A}" type="pres">
      <dgm:prSet presAssocID="{D5237C69-46B6-4E10-A468-5124608D5C01}" presName="sibTrans" presStyleLbl="sibTrans2D1" presStyleIdx="5" presStyleCnt="7"/>
      <dgm:spPr/>
    </dgm:pt>
    <dgm:pt modelId="{C4AF40C7-77F3-4B21-BBBA-6AFE1EB9DF84}" type="pres">
      <dgm:prSet presAssocID="{D5237C69-46B6-4E10-A468-5124608D5C01}" presName="connectorText" presStyleLbl="sibTrans2D1" presStyleIdx="5" presStyleCnt="7"/>
      <dgm:spPr/>
    </dgm:pt>
    <dgm:pt modelId="{71CDBCC8-06D5-4FE9-A2CC-CD187748351C}" type="pres">
      <dgm:prSet presAssocID="{79C7F7ED-4E45-4F36-9B7A-09A1443B461F}" presName="node" presStyleLbl="node1" presStyleIdx="6" presStyleCnt="7">
        <dgm:presLayoutVars>
          <dgm:bulletEnabled val="1"/>
        </dgm:presLayoutVars>
      </dgm:prSet>
      <dgm:spPr/>
    </dgm:pt>
    <dgm:pt modelId="{D6EC50FF-BD56-4ABD-8A04-B3F0BBC3E9F2}" type="pres">
      <dgm:prSet presAssocID="{C936A41E-0762-4904-8501-E0B441178B4C}" presName="sibTrans" presStyleLbl="sibTrans2D1" presStyleIdx="6" presStyleCnt="7"/>
      <dgm:spPr/>
    </dgm:pt>
    <dgm:pt modelId="{3FA28445-35B7-489F-A4F2-28D436FB6557}" type="pres">
      <dgm:prSet presAssocID="{C936A41E-0762-4904-8501-E0B441178B4C}" presName="connectorText" presStyleLbl="sibTrans2D1" presStyleIdx="6" presStyleCnt="7"/>
      <dgm:spPr/>
    </dgm:pt>
  </dgm:ptLst>
  <dgm:cxnLst>
    <dgm:cxn modelId="{88ED7F2E-AF7C-4BBD-A480-9251CF7A2529}" type="presOf" srcId="{6AB917E1-745A-498C-845C-8D2288C47437}" destId="{0C03E7E6-702C-4264-8863-63080A66D6D1}" srcOrd="0" destOrd="0" presId="urn:microsoft.com/office/officeart/2005/8/layout/cycle2"/>
    <dgm:cxn modelId="{E8C50137-4CA0-4481-A8A1-1444DD65ED30}" type="presOf" srcId="{9646F77D-C39F-4D03-B59C-DCA7E8D9F1B0}" destId="{786D5179-EE91-4424-876B-967F2666670C}" srcOrd="0" destOrd="0" presId="urn:microsoft.com/office/officeart/2005/8/layout/cycle2"/>
    <dgm:cxn modelId="{DE4BC656-987E-4171-AF28-362DCB2E51C7}" srcId="{22394779-2E33-4501-88C1-37380FE9D43C}" destId="{9646F77D-C39F-4D03-B59C-DCA7E8D9F1B0}" srcOrd="4" destOrd="0" parTransId="{FCB6590F-C925-4829-BE06-60D4FCABD73B}" sibTransId="{C88F06C9-6967-40EC-B1C1-C1E88E8461C1}"/>
    <dgm:cxn modelId="{02AF84EF-B42C-4372-B949-C83CF5DC9F01}" type="presOf" srcId="{D5237C69-46B6-4E10-A468-5124608D5C01}" destId="{C4AF40C7-77F3-4B21-BBBA-6AFE1EB9DF84}" srcOrd="1" destOrd="0" presId="urn:microsoft.com/office/officeart/2005/8/layout/cycle2"/>
    <dgm:cxn modelId="{E07CDB7B-0266-4D26-8950-7E1778FD5D33}" type="presOf" srcId="{C88F06C9-6967-40EC-B1C1-C1E88E8461C1}" destId="{CD120D90-27F1-4E20-AEAC-4DE27B77AA15}" srcOrd="0" destOrd="0" presId="urn:microsoft.com/office/officeart/2005/8/layout/cycle2"/>
    <dgm:cxn modelId="{5AD3268D-509E-41E3-B15A-5231A75FBF6E}" type="presOf" srcId="{D5237C69-46B6-4E10-A468-5124608D5C01}" destId="{9E248DF4-36DA-42C2-BA95-12068B71872A}" srcOrd="0" destOrd="0" presId="urn:microsoft.com/office/officeart/2005/8/layout/cycle2"/>
    <dgm:cxn modelId="{DEFF33ED-A279-4101-BD62-5440576EE61E}" type="presOf" srcId="{2B225069-04F2-4FDB-BBBB-4D5DC7842600}" destId="{6BA76FE7-943D-4C05-B548-D67D93CF8F59}" srcOrd="0" destOrd="0" presId="urn:microsoft.com/office/officeart/2005/8/layout/cycle2"/>
    <dgm:cxn modelId="{B48551E3-1B6E-42D4-AFA6-DAAF173D37AE}" type="presOf" srcId="{22394779-2E33-4501-88C1-37380FE9D43C}" destId="{2A7CAC19-1130-4889-927E-D5624136C516}" srcOrd="0" destOrd="0" presId="urn:microsoft.com/office/officeart/2005/8/layout/cycle2"/>
    <dgm:cxn modelId="{E42A04DB-5E09-4DD1-B0D6-9A9FB13964C7}" type="presOf" srcId="{C88F06C9-6967-40EC-B1C1-C1E88E8461C1}" destId="{B6F785D2-673E-4639-9E6C-77139BEB2B56}" srcOrd="1" destOrd="0" presId="urn:microsoft.com/office/officeart/2005/8/layout/cycle2"/>
    <dgm:cxn modelId="{3EF8D003-0C37-4728-A9F9-CB0F5A39196E}" type="presOf" srcId="{BC131F33-6B8D-4987-ADD7-57AE743C10C9}" destId="{7328FE09-915C-486E-B188-A0058C7E1899}" srcOrd="1" destOrd="0" presId="urn:microsoft.com/office/officeart/2005/8/layout/cycle2"/>
    <dgm:cxn modelId="{743416A0-6824-4B0A-B402-27F217E156BD}" srcId="{22394779-2E33-4501-88C1-37380FE9D43C}" destId="{ACCB0474-C705-4AF1-B836-F6F666AB178A}" srcOrd="1" destOrd="0" parTransId="{3EF5410D-81CA-4F65-8CE3-A1A87875F9CD}" sibTransId="{BC131F33-6B8D-4987-ADD7-57AE743C10C9}"/>
    <dgm:cxn modelId="{1691B46E-CB0F-40C6-B53B-17FFE9A5F354}" type="presOf" srcId="{ACCB0474-C705-4AF1-B836-F6F666AB178A}" destId="{841B222A-731C-447B-9231-9FEAF1D05F9F}" srcOrd="0" destOrd="0" presId="urn:microsoft.com/office/officeart/2005/8/layout/cycle2"/>
    <dgm:cxn modelId="{B472B193-D707-42FD-8023-BC909BE73537}" type="presOf" srcId="{BC131F33-6B8D-4987-ADD7-57AE743C10C9}" destId="{9BF09074-E507-4558-881E-3427166628C3}" srcOrd="0" destOrd="0" presId="urn:microsoft.com/office/officeart/2005/8/layout/cycle2"/>
    <dgm:cxn modelId="{B028A472-CA35-41E8-BA9A-A09045C3DA88}" type="presOf" srcId="{C936A41E-0762-4904-8501-E0B441178B4C}" destId="{3FA28445-35B7-489F-A4F2-28D436FB6557}" srcOrd="1" destOrd="0" presId="urn:microsoft.com/office/officeart/2005/8/layout/cycle2"/>
    <dgm:cxn modelId="{5D4F6B1A-31DA-476C-B702-D970228C0FD1}" srcId="{22394779-2E33-4501-88C1-37380FE9D43C}" destId="{690A8F40-5B3C-4C98-9EA3-3BDE7DE47605}" srcOrd="2" destOrd="0" parTransId="{A3E8AAD3-CFAE-4293-B9E8-B54CB30B4600}" sibTransId="{EE1F9EAD-F6B7-49C7-919C-852AD0751558}"/>
    <dgm:cxn modelId="{5B76A541-E4E3-40A2-9195-82E865673662}" type="presOf" srcId="{031B49C2-A169-464A-AC36-7F371DBE4D6F}" destId="{F5C5E38B-5958-4A9E-8225-09C92D85B09B}" srcOrd="0" destOrd="0" presId="urn:microsoft.com/office/officeart/2005/8/layout/cycle2"/>
    <dgm:cxn modelId="{2E5FA2D5-55EA-43F2-829A-153BFB197E16}" type="presOf" srcId="{2B225069-04F2-4FDB-BBBB-4D5DC7842600}" destId="{EFE7817C-7CCD-4312-AE09-0C9B2ED88686}" srcOrd="1" destOrd="0" presId="urn:microsoft.com/office/officeart/2005/8/layout/cycle2"/>
    <dgm:cxn modelId="{BE2244CD-0934-4152-BD78-D2F061E0BB64}" type="presOf" srcId="{4FE0330E-F759-4B2E-8AD1-75E131B2EBB7}" destId="{5DEC991F-4F7D-4483-B9E1-AC4983EDB1DA}" srcOrd="0" destOrd="0" presId="urn:microsoft.com/office/officeart/2005/8/layout/cycle2"/>
    <dgm:cxn modelId="{50A49F5D-4F8D-485F-937E-0F2EB33FB676}" srcId="{22394779-2E33-4501-88C1-37380FE9D43C}" destId="{4FE0330E-F759-4B2E-8AD1-75E131B2EBB7}" srcOrd="0" destOrd="0" parTransId="{4C4B2BBA-50C9-4A81-ACBE-0E60AE5F41D6}" sibTransId="{2B225069-04F2-4FDB-BBBB-4D5DC7842600}"/>
    <dgm:cxn modelId="{5A513310-CDE2-4F89-9BFF-B0EA69D5E271}" type="presOf" srcId="{79C7F7ED-4E45-4F36-9B7A-09A1443B461F}" destId="{71CDBCC8-06D5-4FE9-A2CC-CD187748351C}" srcOrd="0" destOrd="0" presId="urn:microsoft.com/office/officeart/2005/8/layout/cycle2"/>
    <dgm:cxn modelId="{07778AEA-93EC-48C0-9C10-2FD3FB0BD6E6}" srcId="{22394779-2E33-4501-88C1-37380FE9D43C}" destId="{6D2CA9EE-ED0E-4481-87E0-DBF3B565069A}" srcOrd="3" destOrd="0" parTransId="{D43FBD1B-A1CC-4F0A-BE00-A0C3FB4DFD1E}" sibTransId="{6AB917E1-745A-498C-845C-8D2288C47437}"/>
    <dgm:cxn modelId="{F7C6E984-7FFF-4EAA-8993-CB29303CC8D2}" srcId="{22394779-2E33-4501-88C1-37380FE9D43C}" destId="{031B49C2-A169-464A-AC36-7F371DBE4D6F}" srcOrd="5" destOrd="0" parTransId="{978231CF-8D43-42DC-AD4E-28DBDD105D6F}" sibTransId="{D5237C69-46B6-4E10-A468-5124608D5C01}"/>
    <dgm:cxn modelId="{B03D8650-764A-48FB-9DE3-8A84BF766433}" type="presOf" srcId="{EE1F9EAD-F6B7-49C7-919C-852AD0751558}" destId="{53871E0C-1045-461E-882A-6A282D1EB5CE}" srcOrd="0" destOrd="0" presId="urn:microsoft.com/office/officeart/2005/8/layout/cycle2"/>
    <dgm:cxn modelId="{72B40027-E1BE-4F1A-95EA-97D69D439C9D}" type="presOf" srcId="{EE1F9EAD-F6B7-49C7-919C-852AD0751558}" destId="{39FF31D9-E02C-49FC-994A-30688A809DB9}" srcOrd="1" destOrd="0" presId="urn:microsoft.com/office/officeart/2005/8/layout/cycle2"/>
    <dgm:cxn modelId="{743FC8BF-0139-4B47-A7EB-A96AC5801F0A}" type="presOf" srcId="{690A8F40-5B3C-4C98-9EA3-3BDE7DE47605}" destId="{0B0562E8-0744-4C6E-ABA8-9BD25AB8A0AF}" srcOrd="0" destOrd="0" presId="urn:microsoft.com/office/officeart/2005/8/layout/cycle2"/>
    <dgm:cxn modelId="{0104954E-6E5D-4E11-8E5F-BC32761CAA28}" type="presOf" srcId="{6D2CA9EE-ED0E-4481-87E0-DBF3B565069A}" destId="{945A1B40-0EAA-4146-B00A-53BDDB561C58}" srcOrd="0" destOrd="0" presId="urn:microsoft.com/office/officeart/2005/8/layout/cycle2"/>
    <dgm:cxn modelId="{07B98453-1822-4EBD-B31C-AF72B18A375E}" type="presOf" srcId="{6AB917E1-745A-498C-845C-8D2288C47437}" destId="{1AFEACCB-2310-41DF-B617-DE346BB94EDA}" srcOrd="1" destOrd="0" presId="urn:microsoft.com/office/officeart/2005/8/layout/cycle2"/>
    <dgm:cxn modelId="{F86D9ADB-9E45-4B9C-BE4F-F85D6336C9BC}" type="presOf" srcId="{C936A41E-0762-4904-8501-E0B441178B4C}" destId="{D6EC50FF-BD56-4ABD-8A04-B3F0BBC3E9F2}" srcOrd="0" destOrd="0" presId="urn:microsoft.com/office/officeart/2005/8/layout/cycle2"/>
    <dgm:cxn modelId="{2A31AB1E-88F6-438A-AA9B-2BA65F06EE2A}" srcId="{22394779-2E33-4501-88C1-37380FE9D43C}" destId="{79C7F7ED-4E45-4F36-9B7A-09A1443B461F}" srcOrd="6" destOrd="0" parTransId="{37687392-0F76-44E6-8166-7ED5C1E1257D}" sibTransId="{C936A41E-0762-4904-8501-E0B441178B4C}"/>
    <dgm:cxn modelId="{75235CBD-FE54-4B0B-9046-F54026947A00}" type="presParOf" srcId="{2A7CAC19-1130-4889-927E-D5624136C516}" destId="{5DEC991F-4F7D-4483-B9E1-AC4983EDB1DA}" srcOrd="0" destOrd="0" presId="urn:microsoft.com/office/officeart/2005/8/layout/cycle2"/>
    <dgm:cxn modelId="{23C99521-62CD-47EE-8349-9F5D46D9A25B}" type="presParOf" srcId="{2A7CAC19-1130-4889-927E-D5624136C516}" destId="{6BA76FE7-943D-4C05-B548-D67D93CF8F59}" srcOrd="1" destOrd="0" presId="urn:microsoft.com/office/officeart/2005/8/layout/cycle2"/>
    <dgm:cxn modelId="{A8330E21-6C26-4033-A5C8-8A9D105F3737}" type="presParOf" srcId="{6BA76FE7-943D-4C05-B548-D67D93CF8F59}" destId="{EFE7817C-7CCD-4312-AE09-0C9B2ED88686}" srcOrd="0" destOrd="0" presId="urn:microsoft.com/office/officeart/2005/8/layout/cycle2"/>
    <dgm:cxn modelId="{59889AB9-1730-4B6C-8386-FE8C0246E9A5}" type="presParOf" srcId="{2A7CAC19-1130-4889-927E-D5624136C516}" destId="{841B222A-731C-447B-9231-9FEAF1D05F9F}" srcOrd="2" destOrd="0" presId="urn:microsoft.com/office/officeart/2005/8/layout/cycle2"/>
    <dgm:cxn modelId="{19F44FDB-9255-4EF1-8E22-84727A0D3ABB}" type="presParOf" srcId="{2A7CAC19-1130-4889-927E-D5624136C516}" destId="{9BF09074-E507-4558-881E-3427166628C3}" srcOrd="3" destOrd="0" presId="urn:microsoft.com/office/officeart/2005/8/layout/cycle2"/>
    <dgm:cxn modelId="{92DA6104-0E62-45F8-BB52-0363CDDFFA39}" type="presParOf" srcId="{9BF09074-E507-4558-881E-3427166628C3}" destId="{7328FE09-915C-486E-B188-A0058C7E1899}" srcOrd="0" destOrd="0" presId="urn:microsoft.com/office/officeart/2005/8/layout/cycle2"/>
    <dgm:cxn modelId="{C8471AC0-9713-4AE2-8D26-9F8659893E25}" type="presParOf" srcId="{2A7CAC19-1130-4889-927E-D5624136C516}" destId="{0B0562E8-0744-4C6E-ABA8-9BD25AB8A0AF}" srcOrd="4" destOrd="0" presId="urn:microsoft.com/office/officeart/2005/8/layout/cycle2"/>
    <dgm:cxn modelId="{48832A2A-320D-4C91-B433-CB0C4143E6B3}" type="presParOf" srcId="{2A7CAC19-1130-4889-927E-D5624136C516}" destId="{53871E0C-1045-461E-882A-6A282D1EB5CE}" srcOrd="5" destOrd="0" presId="urn:microsoft.com/office/officeart/2005/8/layout/cycle2"/>
    <dgm:cxn modelId="{EB830681-BA1D-4C86-A0E7-EE1EC1C2232D}" type="presParOf" srcId="{53871E0C-1045-461E-882A-6A282D1EB5CE}" destId="{39FF31D9-E02C-49FC-994A-30688A809DB9}" srcOrd="0" destOrd="0" presId="urn:microsoft.com/office/officeart/2005/8/layout/cycle2"/>
    <dgm:cxn modelId="{8F80C589-2A4F-452F-AAB4-2E608D5F78AA}" type="presParOf" srcId="{2A7CAC19-1130-4889-927E-D5624136C516}" destId="{945A1B40-0EAA-4146-B00A-53BDDB561C58}" srcOrd="6" destOrd="0" presId="urn:microsoft.com/office/officeart/2005/8/layout/cycle2"/>
    <dgm:cxn modelId="{21921CEE-B4A3-42C0-AE73-D69DF508B3A9}" type="presParOf" srcId="{2A7CAC19-1130-4889-927E-D5624136C516}" destId="{0C03E7E6-702C-4264-8863-63080A66D6D1}" srcOrd="7" destOrd="0" presId="urn:microsoft.com/office/officeart/2005/8/layout/cycle2"/>
    <dgm:cxn modelId="{B1CD9CEA-13EA-4264-ABEE-D255572120C4}" type="presParOf" srcId="{0C03E7E6-702C-4264-8863-63080A66D6D1}" destId="{1AFEACCB-2310-41DF-B617-DE346BB94EDA}" srcOrd="0" destOrd="0" presId="urn:microsoft.com/office/officeart/2005/8/layout/cycle2"/>
    <dgm:cxn modelId="{5E10EA04-C24F-4A70-99AB-9704C23C3E0F}" type="presParOf" srcId="{2A7CAC19-1130-4889-927E-D5624136C516}" destId="{786D5179-EE91-4424-876B-967F2666670C}" srcOrd="8" destOrd="0" presId="urn:microsoft.com/office/officeart/2005/8/layout/cycle2"/>
    <dgm:cxn modelId="{D50E6D06-17E2-4DF5-A1B0-D4890CFB7B9A}" type="presParOf" srcId="{2A7CAC19-1130-4889-927E-D5624136C516}" destId="{CD120D90-27F1-4E20-AEAC-4DE27B77AA15}" srcOrd="9" destOrd="0" presId="urn:microsoft.com/office/officeart/2005/8/layout/cycle2"/>
    <dgm:cxn modelId="{FF849CB0-CAF8-4FE3-99C5-849BEC7AA825}" type="presParOf" srcId="{CD120D90-27F1-4E20-AEAC-4DE27B77AA15}" destId="{B6F785D2-673E-4639-9E6C-77139BEB2B56}" srcOrd="0" destOrd="0" presId="urn:microsoft.com/office/officeart/2005/8/layout/cycle2"/>
    <dgm:cxn modelId="{E053CABA-B59D-491A-9A3B-4070F5B939E9}" type="presParOf" srcId="{2A7CAC19-1130-4889-927E-D5624136C516}" destId="{F5C5E38B-5958-4A9E-8225-09C92D85B09B}" srcOrd="10" destOrd="0" presId="urn:microsoft.com/office/officeart/2005/8/layout/cycle2"/>
    <dgm:cxn modelId="{AA28187A-DE1D-4F53-9C17-1BCEEB52EAD5}" type="presParOf" srcId="{2A7CAC19-1130-4889-927E-D5624136C516}" destId="{9E248DF4-36DA-42C2-BA95-12068B71872A}" srcOrd="11" destOrd="0" presId="urn:microsoft.com/office/officeart/2005/8/layout/cycle2"/>
    <dgm:cxn modelId="{67944D41-5D43-4BFB-91A1-1043CFC2E14E}" type="presParOf" srcId="{9E248DF4-36DA-42C2-BA95-12068B71872A}" destId="{C4AF40C7-77F3-4B21-BBBA-6AFE1EB9DF84}" srcOrd="0" destOrd="0" presId="urn:microsoft.com/office/officeart/2005/8/layout/cycle2"/>
    <dgm:cxn modelId="{2F76A1BB-17BA-420E-B4D5-0AAC5BC014A3}" type="presParOf" srcId="{2A7CAC19-1130-4889-927E-D5624136C516}" destId="{71CDBCC8-06D5-4FE9-A2CC-CD187748351C}" srcOrd="12" destOrd="0" presId="urn:microsoft.com/office/officeart/2005/8/layout/cycle2"/>
    <dgm:cxn modelId="{3009C8E4-9BE2-4DE1-88D2-9FB17AFF9EC9}" type="presParOf" srcId="{2A7CAC19-1130-4889-927E-D5624136C516}" destId="{D6EC50FF-BD56-4ABD-8A04-B3F0BBC3E9F2}" srcOrd="13" destOrd="0" presId="urn:microsoft.com/office/officeart/2005/8/layout/cycle2"/>
    <dgm:cxn modelId="{D19BBC75-20D8-4993-8902-C85911F03A0D}" type="presParOf" srcId="{D6EC50FF-BD56-4ABD-8A04-B3F0BBC3E9F2}" destId="{3FA28445-35B7-489F-A4F2-28D436FB655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394779-2E33-4501-88C1-37380FE9D43C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E0330E-F759-4B2E-8AD1-75E131B2EBB7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4C4B2BBA-50C9-4A81-ACBE-0E60AE5F41D6}" type="parTrans" cxnId="{50A49F5D-4F8D-485F-937E-0F2EB33FB676}">
      <dgm:prSet/>
      <dgm:spPr/>
      <dgm:t>
        <a:bodyPr/>
        <a:lstStyle/>
        <a:p>
          <a:endParaRPr lang="en-US"/>
        </a:p>
      </dgm:t>
    </dgm:pt>
    <dgm:pt modelId="{2B225069-04F2-4FDB-BBBB-4D5DC7842600}" type="sibTrans" cxnId="{50A49F5D-4F8D-485F-937E-0F2EB33FB676}">
      <dgm:prSet/>
      <dgm:spPr/>
      <dgm:t>
        <a:bodyPr/>
        <a:lstStyle/>
        <a:p>
          <a:endParaRPr lang="en-US"/>
        </a:p>
      </dgm:t>
    </dgm:pt>
    <dgm:pt modelId="{ACCB0474-C705-4AF1-B836-F6F666AB178A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3EF5410D-81CA-4F65-8CE3-A1A87875F9CD}" type="parTrans" cxnId="{743416A0-6824-4B0A-B402-27F217E156BD}">
      <dgm:prSet/>
      <dgm:spPr/>
      <dgm:t>
        <a:bodyPr/>
        <a:lstStyle/>
        <a:p>
          <a:endParaRPr lang="en-US"/>
        </a:p>
      </dgm:t>
    </dgm:pt>
    <dgm:pt modelId="{BC131F33-6B8D-4987-ADD7-57AE743C10C9}" type="sibTrans" cxnId="{743416A0-6824-4B0A-B402-27F217E156BD}">
      <dgm:prSet/>
      <dgm:spPr/>
      <dgm:t>
        <a:bodyPr/>
        <a:lstStyle/>
        <a:p>
          <a:endParaRPr lang="en-US"/>
        </a:p>
      </dgm:t>
    </dgm:pt>
    <dgm:pt modelId="{690A8F40-5B3C-4C98-9EA3-3BDE7DE47605}">
      <dgm:prSet phldrT="[Text]"/>
      <dgm:spPr/>
      <dgm:t>
        <a:bodyPr/>
        <a:lstStyle/>
        <a:p>
          <a:r>
            <a:rPr lang="en-US" dirty="0"/>
            <a:t>3 </a:t>
          </a:r>
        </a:p>
      </dgm:t>
    </dgm:pt>
    <dgm:pt modelId="{A3E8AAD3-CFAE-4293-B9E8-B54CB30B4600}" type="parTrans" cxnId="{5D4F6B1A-31DA-476C-B702-D970228C0FD1}">
      <dgm:prSet/>
      <dgm:spPr/>
      <dgm:t>
        <a:bodyPr/>
        <a:lstStyle/>
        <a:p>
          <a:endParaRPr lang="en-US"/>
        </a:p>
      </dgm:t>
    </dgm:pt>
    <dgm:pt modelId="{EE1F9EAD-F6B7-49C7-919C-852AD0751558}" type="sibTrans" cxnId="{5D4F6B1A-31DA-476C-B702-D970228C0FD1}">
      <dgm:prSet/>
      <dgm:spPr/>
      <dgm:t>
        <a:bodyPr/>
        <a:lstStyle/>
        <a:p>
          <a:endParaRPr lang="en-US"/>
        </a:p>
      </dgm:t>
    </dgm:pt>
    <dgm:pt modelId="{6D2CA9EE-ED0E-4481-87E0-DBF3B565069A}">
      <dgm:prSet phldrT="[Text]"/>
      <dgm:spPr/>
      <dgm:t>
        <a:bodyPr/>
        <a:lstStyle/>
        <a:p>
          <a:r>
            <a:rPr lang="en-US" dirty="0"/>
            <a:t>4</a:t>
          </a:r>
        </a:p>
      </dgm:t>
    </dgm:pt>
    <dgm:pt modelId="{D43FBD1B-A1CC-4F0A-BE00-A0C3FB4DFD1E}" type="parTrans" cxnId="{07778AEA-93EC-48C0-9C10-2FD3FB0BD6E6}">
      <dgm:prSet/>
      <dgm:spPr/>
      <dgm:t>
        <a:bodyPr/>
        <a:lstStyle/>
        <a:p>
          <a:endParaRPr lang="en-US"/>
        </a:p>
      </dgm:t>
    </dgm:pt>
    <dgm:pt modelId="{6AB917E1-745A-498C-845C-8D2288C47437}" type="sibTrans" cxnId="{07778AEA-93EC-48C0-9C10-2FD3FB0BD6E6}">
      <dgm:prSet/>
      <dgm:spPr/>
      <dgm:t>
        <a:bodyPr/>
        <a:lstStyle/>
        <a:p>
          <a:endParaRPr lang="en-US"/>
        </a:p>
      </dgm:t>
    </dgm:pt>
    <dgm:pt modelId="{9646F77D-C39F-4D03-B59C-DCA7E8D9F1B0}">
      <dgm:prSet phldrT="[Text]"/>
      <dgm:spPr/>
      <dgm:t>
        <a:bodyPr/>
        <a:lstStyle/>
        <a:p>
          <a:r>
            <a:rPr lang="en-US" dirty="0"/>
            <a:t>5</a:t>
          </a:r>
        </a:p>
      </dgm:t>
    </dgm:pt>
    <dgm:pt modelId="{FCB6590F-C925-4829-BE06-60D4FCABD73B}" type="parTrans" cxnId="{DE4BC656-987E-4171-AF28-362DCB2E51C7}">
      <dgm:prSet/>
      <dgm:spPr/>
      <dgm:t>
        <a:bodyPr/>
        <a:lstStyle/>
        <a:p>
          <a:endParaRPr lang="en-US"/>
        </a:p>
      </dgm:t>
    </dgm:pt>
    <dgm:pt modelId="{C88F06C9-6967-40EC-B1C1-C1E88E8461C1}" type="sibTrans" cxnId="{DE4BC656-987E-4171-AF28-362DCB2E51C7}">
      <dgm:prSet/>
      <dgm:spPr/>
      <dgm:t>
        <a:bodyPr/>
        <a:lstStyle/>
        <a:p>
          <a:endParaRPr lang="en-US"/>
        </a:p>
      </dgm:t>
    </dgm:pt>
    <dgm:pt modelId="{031B49C2-A169-464A-AC36-7F371DBE4D6F}">
      <dgm:prSet/>
      <dgm:spPr/>
      <dgm:t>
        <a:bodyPr/>
        <a:lstStyle/>
        <a:p>
          <a:r>
            <a:rPr lang="en-US" dirty="0"/>
            <a:t>6 </a:t>
          </a:r>
        </a:p>
      </dgm:t>
    </dgm:pt>
    <dgm:pt modelId="{978231CF-8D43-42DC-AD4E-28DBDD105D6F}" type="parTrans" cxnId="{F7C6E984-7FFF-4EAA-8993-CB29303CC8D2}">
      <dgm:prSet/>
      <dgm:spPr/>
      <dgm:t>
        <a:bodyPr/>
        <a:lstStyle/>
        <a:p>
          <a:endParaRPr lang="en-US"/>
        </a:p>
      </dgm:t>
    </dgm:pt>
    <dgm:pt modelId="{D5237C69-46B6-4E10-A468-5124608D5C01}" type="sibTrans" cxnId="{F7C6E984-7FFF-4EAA-8993-CB29303CC8D2}">
      <dgm:prSet/>
      <dgm:spPr/>
      <dgm:t>
        <a:bodyPr/>
        <a:lstStyle/>
        <a:p>
          <a:endParaRPr lang="en-US"/>
        </a:p>
      </dgm:t>
    </dgm:pt>
    <dgm:pt modelId="{79C7F7ED-4E45-4F36-9B7A-09A1443B461F}">
      <dgm:prSet/>
      <dgm:spPr/>
      <dgm:t>
        <a:bodyPr/>
        <a:lstStyle/>
        <a:p>
          <a:r>
            <a:rPr lang="en-US" dirty="0"/>
            <a:t>7  </a:t>
          </a:r>
        </a:p>
      </dgm:t>
    </dgm:pt>
    <dgm:pt modelId="{37687392-0F76-44E6-8166-7ED5C1E1257D}" type="parTrans" cxnId="{2A31AB1E-88F6-438A-AA9B-2BA65F06EE2A}">
      <dgm:prSet/>
      <dgm:spPr/>
      <dgm:t>
        <a:bodyPr/>
        <a:lstStyle/>
        <a:p>
          <a:endParaRPr lang="en-US"/>
        </a:p>
      </dgm:t>
    </dgm:pt>
    <dgm:pt modelId="{C936A41E-0762-4904-8501-E0B441178B4C}" type="sibTrans" cxnId="{2A31AB1E-88F6-438A-AA9B-2BA65F06EE2A}">
      <dgm:prSet/>
      <dgm:spPr/>
      <dgm:t>
        <a:bodyPr/>
        <a:lstStyle/>
        <a:p>
          <a:endParaRPr lang="en-US"/>
        </a:p>
      </dgm:t>
    </dgm:pt>
    <dgm:pt modelId="{2A7CAC19-1130-4889-927E-D5624136C516}" type="pres">
      <dgm:prSet presAssocID="{22394779-2E33-4501-88C1-37380FE9D43C}" presName="cycle" presStyleCnt="0">
        <dgm:presLayoutVars>
          <dgm:dir/>
          <dgm:resizeHandles val="exact"/>
        </dgm:presLayoutVars>
      </dgm:prSet>
      <dgm:spPr/>
    </dgm:pt>
    <dgm:pt modelId="{5DEC991F-4F7D-4483-B9E1-AC4983EDB1DA}" type="pres">
      <dgm:prSet presAssocID="{4FE0330E-F759-4B2E-8AD1-75E131B2EBB7}" presName="node" presStyleLbl="node1" presStyleIdx="0" presStyleCnt="7">
        <dgm:presLayoutVars>
          <dgm:bulletEnabled val="1"/>
        </dgm:presLayoutVars>
      </dgm:prSet>
      <dgm:spPr/>
    </dgm:pt>
    <dgm:pt modelId="{6BA76FE7-943D-4C05-B548-D67D93CF8F59}" type="pres">
      <dgm:prSet presAssocID="{2B225069-04F2-4FDB-BBBB-4D5DC7842600}" presName="sibTrans" presStyleLbl="sibTrans2D1" presStyleIdx="0" presStyleCnt="7"/>
      <dgm:spPr/>
    </dgm:pt>
    <dgm:pt modelId="{EFE7817C-7CCD-4312-AE09-0C9B2ED88686}" type="pres">
      <dgm:prSet presAssocID="{2B225069-04F2-4FDB-BBBB-4D5DC7842600}" presName="connectorText" presStyleLbl="sibTrans2D1" presStyleIdx="0" presStyleCnt="7"/>
      <dgm:spPr/>
    </dgm:pt>
    <dgm:pt modelId="{841B222A-731C-447B-9231-9FEAF1D05F9F}" type="pres">
      <dgm:prSet presAssocID="{ACCB0474-C705-4AF1-B836-F6F666AB178A}" presName="node" presStyleLbl="node1" presStyleIdx="1" presStyleCnt="7" custRadScaleRad="103608" custRadScaleInc="7122">
        <dgm:presLayoutVars>
          <dgm:bulletEnabled val="1"/>
        </dgm:presLayoutVars>
      </dgm:prSet>
      <dgm:spPr/>
    </dgm:pt>
    <dgm:pt modelId="{9BF09074-E507-4558-881E-3427166628C3}" type="pres">
      <dgm:prSet presAssocID="{BC131F33-6B8D-4987-ADD7-57AE743C10C9}" presName="sibTrans" presStyleLbl="sibTrans2D1" presStyleIdx="1" presStyleCnt="7"/>
      <dgm:spPr/>
    </dgm:pt>
    <dgm:pt modelId="{7328FE09-915C-486E-B188-A0058C7E1899}" type="pres">
      <dgm:prSet presAssocID="{BC131F33-6B8D-4987-ADD7-57AE743C10C9}" presName="connectorText" presStyleLbl="sibTrans2D1" presStyleIdx="1" presStyleCnt="7"/>
      <dgm:spPr/>
    </dgm:pt>
    <dgm:pt modelId="{0B0562E8-0744-4C6E-ABA8-9BD25AB8A0AF}" type="pres">
      <dgm:prSet presAssocID="{690A8F40-5B3C-4C98-9EA3-3BDE7DE47605}" presName="node" presStyleLbl="node1" presStyleIdx="2" presStyleCnt="7">
        <dgm:presLayoutVars>
          <dgm:bulletEnabled val="1"/>
        </dgm:presLayoutVars>
      </dgm:prSet>
      <dgm:spPr/>
    </dgm:pt>
    <dgm:pt modelId="{53871E0C-1045-461E-882A-6A282D1EB5CE}" type="pres">
      <dgm:prSet presAssocID="{EE1F9EAD-F6B7-49C7-919C-852AD0751558}" presName="sibTrans" presStyleLbl="sibTrans2D1" presStyleIdx="2" presStyleCnt="7"/>
      <dgm:spPr/>
    </dgm:pt>
    <dgm:pt modelId="{39FF31D9-E02C-49FC-994A-30688A809DB9}" type="pres">
      <dgm:prSet presAssocID="{EE1F9EAD-F6B7-49C7-919C-852AD0751558}" presName="connectorText" presStyleLbl="sibTrans2D1" presStyleIdx="2" presStyleCnt="7"/>
      <dgm:spPr/>
    </dgm:pt>
    <dgm:pt modelId="{945A1B40-0EAA-4146-B00A-53BDDB561C58}" type="pres">
      <dgm:prSet presAssocID="{6D2CA9EE-ED0E-4481-87E0-DBF3B565069A}" presName="node" presStyleLbl="node1" presStyleIdx="3" presStyleCnt="7">
        <dgm:presLayoutVars>
          <dgm:bulletEnabled val="1"/>
        </dgm:presLayoutVars>
      </dgm:prSet>
      <dgm:spPr/>
    </dgm:pt>
    <dgm:pt modelId="{0C03E7E6-702C-4264-8863-63080A66D6D1}" type="pres">
      <dgm:prSet presAssocID="{6AB917E1-745A-498C-845C-8D2288C47437}" presName="sibTrans" presStyleLbl="sibTrans2D1" presStyleIdx="3" presStyleCnt="7"/>
      <dgm:spPr/>
    </dgm:pt>
    <dgm:pt modelId="{1AFEACCB-2310-41DF-B617-DE346BB94EDA}" type="pres">
      <dgm:prSet presAssocID="{6AB917E1-745A-498C-845C-8D2288C47437}" presName="connectorText" presStyleLbl="sibTrans2D1" presStyleIdx="3" presStyleCnt="7"/>
      <dgm:spPr/>
    </dgm:pt>
    <dgm:pt modelId="{786D5179-EE91-4424-876B-967F2666670C}" type="pres">
      <dgm:prSet presAssocID="{9646F77D-C39F-4D03-B59C-DCA7E8D9F1B0}" presName="node" presStyleLbl="node1" presStyleIdx="4" presStyleCnt="7">
        <dgm:presLayoutVars>
          <dgm:bulletEnabled val="1"/>
        </dgm:presLayoutVars>
      </dgm:prSet>
      <dgm:spPr/>
    </dgm:pt>
    <dgm:pt modelId="{CD120D90-27F1-4E20-AEAC-4DE27B77AA15}" type="pres">
      <dgm:prSet presAssocID="{C88F06C9-6967-40EC-B1C1-C1E88E8461C1}" presName="sibTrans" presStyleLbl="sibTrans2D1" presStyleIdx="4" presStyleCnt="7"/>
      <dgm:spPr/>
    </dgm:pt>
    <dgm:pt modelId="{B6F785D2-673E-4639-9E6C-77139BEB2B56}" type="pres">
      <dgm:prSet presAssocID="{C88F06C9-6967-40EC-B1C1-C1E88E8461C1}" presName="connectorText" presStyleLbl="sibTrans2D1" presStyleIdx="4" presStyleCnt="7"/>
      <dgm:spPr/>
    </dgm:pt>
    <dgm:pt modelId="{F5C5E38B-5958-4A9E-8225-09C92D85B09B}" type="pres">
      <dgm:prSet presAssocID="{031B49C2-A169-464A-AC36-7F371DBE4D6F}" presName="node" presStyleLbl="node1" presStyleIdx="5" presStyleCnt="7">
        <dgm:presLayoutVars>
          <dgm:bulletEnabled val="1"/>
        </dgm:presLayoutVars>
      </dgm:prSet>
      <dgm:spPr/>
    </dgm:pt>
    <dgm:pt modelId="{9E248DF4-36DA-42C2-BA95-12068B71872A}" type="pres">
      <dgm:prSet presAssocID="{D5237C69-46B6-4E10-A468-5124608D5C01}" presName="sibTrans" presStyleLbl="sibTrans2D1" presStyleIdx="5" presStyleCnt="7"/>
      <dgm:spPr/>
    </dgm:pt>
    <dgm:pt modelId="{C4AF40C7-77F3-4B21-BBBA-6AFE1EB9DF84}" type="pres">
      <dgm:prSet presAssocID="{D5237C69-46B6-4E10-A468-5124608D5C01}" presName="connectorText" presStyleLbl="sibTrans2D1" presStyleIdx="5" presStyleCnt="7"/>
      <dgm:spPr/>
    </dgm:pt>
    <dgm:pt modelId="{71CDBCC8-06D5-4FE9-A2CC-CD187748351C}" type="pres">
      <dgm:prSet presAssocID="{79C7F7ED-4E45-4F36-9B7A-09A1443B461F}" presName="node" presStyleLbl="node1" presStyleIdx="6" presStyleCnt="7">
        <dgm:presLayoutVars>
          <dgm:bulletEnabled val="1"/>
        </dgm:presLayoutVars>
      </dgm:prSet>
      <dgm:spPr/>
    </dgm:pt>
    <dgm:pt modelId="{D6EC50FF-BD56-4ABD-8A04-B3F0BBC3E9F2}" type="pres">
      <dgm:prSet presAssocID="{C936A41E-0762-4904-8501-E0B441178B4C}" presName="sibTrans" presStyleLbl="sibTrans2D1" presStyleIdx="6" presStyleCnt="7"/>
      <dgm:spPr/>
    </dgm:pt>
    <dgm:pt modelId="{3FA28445-35B7-489F-A4F2-28D436FB6557}" type="pres">
      <dgm:prSet presAssocID="{C936A41E-0762-4904-8501-E0B441178B4C}" presName="connectorText" presStyleLbl="sibTrans2D1" presStyleIdx="6" presStyleCnt="7"/>
      <dgm:spPr/>
    </dgm:pt>
  </dgm:ptLst>
  <dgm:cxnLst>
    <dgm:cxn modelId="{5A513310-CDE2-4F89-9BFF-B0EA69D5E271}" type="presOf" srcId="{79C7F7ED-4E45-4F36-9B7A-09A1443B461F}" destId="{71CDBCC8-06D5-4FE9-A2CC-CD187748351C}" srcOrd="0" destOrd="0" presId="urn:microsoft.com/office/officeart/2005/8/layout/cycle2"/>
    <dgm:cxn modelId="{F7C6E984-7FFF-4EAA-8993-CB29303CC8D2}" srcId="{22394779-2E33-4501-88C1-37380FE9D43C}" destId="{031B49C2-A169-464A-AC36-7F371DBE4D6F}" srcOrd="5" destOrd="0" parTransId="{978231CF-8D43-42DC-AD4E-28DBDD105D6F}" sibTransId="{D5237C69-46B6-4E10-A468-5124608D5C01}"/>
    <dgm:cxn modelId="{B472B193-D707-42FD-8023-BC909BE73537}" type="presOf" srcId="{BC131F33-6B8D-4987-ADD7-57AE743C10C9}" destId="{9BF09074-E507-4558-881E-3427166628C3}" srcOrd="0" destOrd="0" presId="urn:microsoft.com/office/officeart/2005/8/layout/cycle2"/>
    <dgm:cxn modelId="{3EF8D003-0C37-4728-A9F9-CB0F5A39196E}" type="presOf" srcId="{BC131F33-6B8D-4987-ADD7-57AE743C10C9}" destId="{7328FE09-915C-486E-B188-A0058C7E1899}" srcOrd="1" destOrd="0" presId="urn:microsoft.com/office/officeart/2005/8/layout/cycle2"/>
    <dgm:cxn modelId="{5B76A541-E4E3-40A2-9195-82E865673662}" type="presOf" srcId="{031B49C2-A169-464A-AC36-7F371DBE4D6F}" destId="{F5C5E38B-5958-4A9E-8225-09C92D85B09B}" srcOrd="0" destOrd="0" presId="urn:microsoft.com/office/officeart/2005/8/layout/cycle2"/>
    <dgm:cxn modelId="{E8C50137-4CA0-4481-A8A1-1444DD65ED30}" type="presOf" srcId="{9646F77D-C39F-4D03-B59C-DCA7E8D9F1B0}" destId="{786D5179-EE91-4424-876B-967F2666670C}" srcOrd="0" destOrd="0" presId="urn:microsoft.com/office/officeart/2005/8/layout/cycle2"/>
    <dgm:cxn modelId="{743FC8BF-0139-4B47-A7EB-A96AC5801F0A}" type="presOf" srcId="{690A8F40-5B3C-4C98-9EA3-3BDE7DE47605}" destId="{0B0562E8-0744-4C6E-ABA8-9BD25AB8A0AF}" srcOrd="0" destOrd="0" presId="urn:microsoft.com/office/officeart/2005/8/layout/cycle2"/>
    <dgm:cxn modelId="{72B40027-E1BE-4F1A-95EA-97D69D439C9D}" type="presOf" srcId="{EE1F9EAD-F6B7-49C7-919C-852AD0751558}" destId="{39FF31D9-E02C-49FC-994A-30688A809DB9}" srcOrd="1" destOrd="0" presId="urn:microsoft.com/office/officeart/2005/8/layout/cycle2"/>
    <dgm:cxn modelId="{0104954E-6E5D-4E11-8E5F-BC32761CAA28}" type="presOf" srcId="{6D2CA9EE-ED0E-4481-87E0-DBF3B565069A}" destId="{945A1B40-0EAA-4146-B00A-53BDDB561C58}" srcOrd="0" destOrd="0" presId="urn:microsoft.com/office/officeart/2005/8/layout/cycle2"/>
    <dgm:cxn modelId="{02AF84EF-B42C-4372-B949-C83CF5DC9F01}" type="presOf" srcId="{D5237C69-46B6-4E10-A468-5124608D5C01}" destId="{C4AF40C7-77F3-4B21-BBBA-6AFE1EB9DF84}" srcOrd="1" destOrd="0" presId="urn:microsoft.com/office/officeart/2005/8/layout/cycle2"/>
    <dgm:cxn modelId="{DEFF33ED-A279-4101-BD62-5440576EE61E}" type="presOf" srcId="{2B225069-04F2-4FDB-BBBB-4D5DC7842600}" destId="{6BA76FE7-943D-4C05-B548-D67D93CF8F59}" srcOrd="0" destOrd="0" presId="urn:microsoft.com/office/officeart/2005/8/layout/cycle2"/>
    <dgm:cxn modelId="{2A31AB1E-88F6-438A-AA9B-2BA65F06EE2A}" srcId="{22394779-2E33-4501-88C1-37380FE9D43C}" destId="{79C7F7ED-4E45-4F36-9B7A-09A1443B461F}" srcOrd="6" destOrd="0" parTransId="{37687392-0F76-44E6-8166-7ED5C1E1257D}" sibTransId="{C936A41E-0762-4904-8501-E0B441178B4C}"/>
    <dgm:cxn modelId="{B028A472-CA35-41E8-BA9A-A09045C3DA88}" type="presOf" srcId="{C936A41E-0762-4904-8501-E0B441178B4C}" destId="{3FA28445-35B7-489F-A4F2-28D436FB6557}" srcOrd="1" destOrd="0" presId="urn:microsoft.com/office/officeart/2005/8/layout/cycle2"/>
    <dgm:cxn modelId="{5AD3268D-509E-41E3-B15A-5231A75FBF6E}" type="presOf" srcId="{D5237C69-46B6-4E10-A468-5124608D5C01}" destId="{9E248DF4-36DA-42C2-BA95-12068B71872A}" srcOrd="0" destOrd="0" presId="urn:microsoft.com/office/officeart/2005/8/layout/cycle2"/>
    <dgm:cxn modelId="{5D4F6B1A-31DA-476C-B702-D970228C0FD1}" srcId="{22394779-2E33-4501-88C1-37380FE9D43C}" destId="{690A8F40-5B3C-4C98-9EA3-3BDE7DE47605}" srcOrd="2" destOrd="0" parTransId="{A3E8AAD3-CFAE-4293-B9E8-B54CB30B4600}" sibTransId="{EE1F9EAD-F6B7-49C7-919C-852AD0751558}"/>
    <dgm:cxn modelId="{E42A04DB-5E09-4DD1-B0D6-9A9FB13964C7}" type="presOf" srcId="{C88F06C9-6967-40EC-B1C1-C1E88E8461C1}" destId="{B6F785D2-673E-4639-9E6C-77139BEB2B56}" srcOrd="1" destOrd="0" presId="urn:microsoft.com/office/officeart/2005/8/layout/cycle2"/>
    <dgm:cxn modelId="{743416A0-6824-4B0A-B402-27F217E156BD}" srcId="{22394779-2E33-4501-88C1-37380FE9D43C}" destId="{ACCB0474-C705-4AF1-B836-F6F666AB178A}" srcOrd="1" destOrd="0" parTransId="{3EF5410D-81CA-4F65-8CE3-A1A87875F9CD}" sibTransId="{BC131F33-6B8D-4987-ADD7-57AE743C10C9}"/>
    <dgm:cxn modelId="{F86D9ADB-9E45-4B9C-BE4F-F85D6336C9BC}" type="presOf" srcId="{C936A41E-0762-4904-8501-E0B441178B4C}" destId="{D6EC50FF-BD56-4ABD-8A04-B3F0BBC3E9F2}" srcOrd="0" destOrd="0" presId="urn:microsoft.com/office/officeart/2005/8/layout/cycle2"/>
    <dgm:cxn modelId="{E07CDB7B-0266-4D26-8950-7E1778FD5D33}" type="presOf" srcId="{C88F06C9-6967-40EC-B1C1-C1E88E8461C1}" destId="{CD120D90-27F1-4E20-AEAC-4DE27B77AA15}" srcOrd="0" destOrd="0" presId="urn:microsoft.com/office/officeart/2005/8/layout/cycle2"/>
    <dgm:cxn modelId="{07778AEA-93EC-48C0-9C10-2FD3FB0BD6E6}" srcId="{22394779-2E33-4501-88C1-37380FE9D43C}" destId="{6D2CA9EE-ED0E-4481-87E0-DBF3B565069A}" srcOrd="3" destOrd="0" parTransId="{D43FBD1B-A1CC-4F0A-BE00-A0C3FB4DFD1E}" sibTransId="{6AB917E1-745A-498C-845C-8D2288C47437}"/>
    <dgm:cxn modelId="{B03D8650-764A-48FB-9DE3-8A84BF766433}" type="presOf" srcId="{EE1F9EAD-F6B7-49C7-919C-852AD0751558}" destId="{53871E0C-1045-461E-882A-6A282D1EB5CE}" srcOrd="0" destOrd="0" presId="urn:microsoft.com/office/officeart/2005/8/layout/cycle2"/>
    <dgm:cxn modelId="{DE4BC656-987E-4171-AF28-362DCB2E51C7}" srcId="{22394779-2E33-4501-88C1-37380FE9D43C}" destId="{9646F77D-C39F-4D03-B59C-DCA7E8D9F1B0}" srcOrd="4" destOrd="0" parTransId="{FCB6590F-C925-4829-BE06-60D4FCABD73B}" sibTransId="{C88F06C9-6967-40EC-B1C1-C1E88E8461C1}"/>
    <dgm:cxn modelId="{07B98453-1822-4EBD-B31C-AF72B18A375E}" type="presOf" srcId="{6AB917E1-745A-498C-845C-8D2288C47437}" destId="{1AFEACCB-2310-41DF-B617-DE346BB94EDA}" srcOrd="1" destOrd="0" presId="urn:microsoft.com/office/officeart/2005/8/layout/cycle2"/>
    <dgm:cxn modelId="{1691B46E-CB0F-40C6-B53B-17FFE9A5F354}" type="presOf" srcId="{ACCB0474-C705-4AF1-B836-F6F666AB178A}" destId="{841B222A-731C-447B-9231-9FEAF1D05F9F}" srcOrd="0" destOrd="0" presId="urn:microsoft.com/office/officeart/2005/8/layout/cycle2"/>
    <dgm:cxn modelId="{88ED7F2E-AF7C-4BBD-A480-9251CF7A2529}" type="presOf" srcId="{6AB917E1-745A-498C-845C-8D2288C47437}" destId="{0C03E7E6-702C-4264-8863-63080A66D6D1}" srcOrd="0" destOrd="0" presId="urn:microsoft.com/office/officeart/2005/8/layout/cycle2"/>
    <dgm:cxn modelId="{2E5FA2D5-55EA-43F2-829A-153BFB197E16}" type="presOf" srcId="{2B225069-04F2-4FDB-BBBB-4D5DC7842600}" destId="{EFE7817C-7CCD-4312-AE09-0C9B2ED88686}" srcOrd="1" destOrd="0" presId="urn:microsoft.com/office/officeart/2005/8/layout/cycle2"/>
    <dgm:cxn modelId="{BE2244CD-0934-4152-BD78-D2F061E0BB64}" type="presOf" srcId="{4FE0330E-F759-4B2E-8AD1-75E131B2EBB7}" destId="{5DEC991F-4F7D-4483-B9E1-AC4983EDB1DA}" srcOrd="0" destOrd="0" presId="urn:microsoft.com/office/officeart/2005/8/layout/cycle2"/>
    <dgm:cxn modelId="{50A49F5D-4F8D-485F-937E-0F2EB33FB676}" srcId="{22394779-2E33-4501-88C1-37380FE9D43C}" destId="{4FE0330E-F759-4B2E-8AD1-75E131B2EBB7}" srcOrd="0" destOrd="0" parTransId="{4C4B2BBA-50C9-4A81-ACBE-0E60AE5F41D6}" sibTransId="{2B225069-04F2-4FDB-BBBB-4D5DC7842600}"/>
    <dgm:cxn modelId="{B48551E3-1B6E-42D4-AFA6-DAAF173D37AE}" type="presOf" srcId="{22394779-2E33-4501-88C1-37380FE9D43C}" destId="{2A7CAC19-1130-4889-927E-D5624136C516}" srcOrd="0" destOrd="0" presId="urn:microsoft.com/office/officeart/2005/8/layout/cycle2"/>
    <dgm:cxn modelId="{75235CBD-FE54-4B0B-9046-F54026947A00}" type="presParOf" srcId="{2A7CAC19-1130-4889-927E-D5624136C516}" destId="{5DEC991F-4F7D-4483-B9E1-AC4983EDB1DA}" srcOrd="0" destOrd="0" presId="urn:microsoft.com/office/officeart/2005/8/layout/cycle2"/>
    <dgm:cxn modelId="{23C99521-62CD-47EE-8349-9F5D46D9A25B}" type="presParOf" srcId="{2A7CAC19-1130-4889-927E-D5624136C516}" destId="{6BA76FE7-943D-4C05-B548-D67D93CF8F59}" srcOrd="1" destOrd="0" presId="urn:microsoft.com/office/officeart/2005/8/layout/cycle2"/>
    <dgm:cxn modelId="{A8330E21-6C26-4033-A5C8-8A9D105F3737}" type="presParOf" srcId="{6BA76FE7-943D-4C05-B548-D67D93CF8F59}" destId="{EFE7817C-7CCD-4312-AE09-0C9B2ED88686}" srcOrd="0" destOrd="0" presId="urn:microsoft.com/office/officeart/2005/8/layout/cycle2"/>
    <dgm:cxn modelId="{59889AB9-1730-4B6C-8386-FE8C0246E9A5}" type="presParOf" srcId="{2A7CAC19-1130-4889-927E-D5624136C516}" destId="{841B222A-731C-447B-9231-9FEAF1D05F9F}" srcOrd="2" destOrd="0" presId="urn:microsoft.com/office/officeart/2005/8/layout/cycle2"/>
    <dgm:cxn modelId="{19F44FDB-9255-4EF1-8E22-84727A0D3ABB}" type="presParOf" srcId="{2A7CAC19-1130-4889-927E-D5624136C516}" destId="{9BF09074-E507-4558-881E-3427166628C3}" srcOrd="3" destOrd="0" presId="urn:microsoft.com/office/officeart/2005/8/layout/cycle2"/>
    <dgm:cxn modelId="{92DA6104-0E62-45F8-BB52-0363CDDFFA39}" type="presParOf" srcId="{9BF09074-E507-4558-881E-3427166628C3}" destId="{7328FE09-915C-486E-B188-A0058C7E1899}" srcOrd="0" destOrd="0" presId="urn:microsoft.com/office/officeart/2005/8/layout/cycle2"/>
    <dgm:cxn modelId="{C8471AC0-9713-4AE2-8D26-9F8659893E25}" type="presParOf" srcId="{2A7CAC19-1130-4889-927E-D5624136C516}" destId="{0B0562E8-0744-4C6E-ABA8-9BD25AB8A0AF}" srcOrd="4" destOrd="0" presId="urn:microsoft.com/office/officeart/2005/8/layout/cycle2"/>
    <dgm:cxn modelId="{48832A2A-320D-4C91-B433-CB0C4143E6B3}" type="presParOf" srcId="{2A7CAC19-1130-4889-927E-D5624136C516}" destId="{53871E0C-1045-461E-882A-6A282D1EB5CE}" srcOrd="5" destOrd="0" presId="urn:microsoft.com/office/officeart/2005/8/layout/cycle2"/>
    <dgm:cxn modelId="{EB830681-BA1D-4C86-A0E7-EE1EC1C2232D}" type="presParOf" srcId="{53871E0C-1045-461E-882A-6A282D1EB5CE}" destId="{39FF31D9-E02C-49FC-994A-30688A809DB9}" srcOrd="0" destOrd="0" presId="urn:microsoft.com/office/officeart/2005/8/layout/cycle2"/>
    <dgm:cxn modelId="{8F80C589-2A4F-452F-AAB4-2E608D5F78AA}" type="presParOf" srcId="{2A7CAC19-1130-4889-927E-D5624136C516}" destId="{945A1B40-0EAA-4146-B00A-53BDDB561C58}" srcOrd="6" destOrd="0" presId="urn:microsoft.com/office/officeart/2005/8/layout/cycle2"/>
    <dgm:cxn modelId="{21921CEE-B4A3-42C0-AE73-D69DF508B3A9}" type="presParOf" srcId="{2A7CAC19-1130-4889-927E-D5624136C516}" destId="{0C03E7E6-702C-4264-8863-63080A66D6D1}" srcOrd="7" destOrd="0" presId="urn:microsoft.com/office/officeart/2005/8/layout/cycle2"/>
    <dgm:cxn modelId="{B1CD9CEA-13EA-4264-ABEE-D255572120C4}" type="presParOf" srcId="{0C03E7E6-702C-4264-8863-63080A66D6D1}" destId="{1AFEACCB-2310-41DF-B617-DE346BB94EDA}" srcOrd="0" destOrd="0" presId="urn:microsoft.com/office/officeart/2005/8/layout/cycle2"/>
    <dgm:cxn modelId="{5E10EA04-C24F-4A70-99AB-9704C23C3E0F}" type="presParOf" srcId="{2A7CAC19-1130-4889-927E-D5624136C516}" destId="{786D5179-EE91-4424-876B-967F2666670C}" srcOrd="8" destOrd="0" presId="urn:microsoft.com/office/officeart/2005/8/layout/cycle2"/>
    <dgm:cxn modelId="{D50E6D06-17E2-4DF5-A1B0-D4890CFB7B9A}" type="presParOf" srcId="{2A7CAC19-1130-4889-927E-D5624136C516}" destId="{CD120D90-27F1-4E20-AEAC-4DE27B77AA15}" srcOrd="9" destOrd="0" presId="urn:microsoft.com/office/officeart/2005/8/layout/cycle2"/>
    <dgm:cxn modelId="{FF849CB0-CAF8-4FE3-99C5-849BEC7AA825}" type="presParOf" srcId="{CD120D90-27F1-4E20-AEAC-4DE27B77AA15}" destId="{B6F785D2-673E-4639-9E6C-77139BEB2B56}" srcOrd="0" destOrd="0" presId="urn:microsoft.com/office/officeart/2005/8/layout/cycle2"/>
    <dgm:cxn modelId="{E053CABA-B59D-491A-9A3B-4070F5B939E9}" type="presParOf" srcId="{2A7CAC19-1130-4889-927E-D5624136C516}" destId="{F5C5E38B-5958-4A9E-8225-09C92D85B09B}" srcOrd="10" destOrd="0" presId="urn:microsoft.com/office/officeart/2005/8/layout/cycle2"/>
    <dgm:cxn modelId="{AA28187A-DE1D-4F53-9C17-1BCEEB52EAD5}" type="presParOf" srcId="{2A7CAC19-1130-4889-927E-D5624136C516}" destId="{9E248DF4-36DA-42C2-BA95-12068B71872A}" srcOrd="11" destOrd="0" presId="urn:microsoft.com/office/officeart/2005/8/layout/cycle2"/>
    <dgm:cxn modelId="{67944D41-5D43-4BFB-91A1-1043CFC2E14E}" type="presParOf" srcId="{9E248DF4-36DA-42C2-BA95-12068B71872A}" destId="{C4AF40C7-77F3-4B21-BBBA-6AFE1EB9DF84}" srcOrd="0" destOrd="0" presId="urn:microsoft.com/office/officeart/2005/8/layout/cycle2"/>
    <dgm:cxn modelId="{2F76A1BB-17BA-420E-B4D5-0AAC5BC014A3}" type="presParOf" srcId="{2A7CAC19-1130-4889-927E-D5624136C516}" destId="{71CDBCC8-06D5-4FE9-A2CC-CD187748351C}" srcOrd="12" destOrd="0" presId="urn:microsoft.com/office/officeart/2005/8/layout/cycle2"/>
    <dgm:cxn modelId="{3009C8E4-9BE2-4DE1-88D2-9FB17AFF9EC9}" type="presParOf" srcId="{2A7CAC19-1130-4889-927E-D5624136C516}" destId="{D6EC50FF-BD56-4ABD-8A04-B3F0BBC3E9F2}" srcOrd="13" destOrd="0" presId="urn:microsoft.com/office/officeart/2005/8/layout/cycle2"/>
    <dgm:cxn modelId="{D19BBC75-20D8-4993-8902-C85911F03A0D}" type="presParOf" srcId="{D6EC50FF-BD56-4ABD-8A04-B3F0BBC3E9F2}" destId="{3FA28445-35B7-489F-A4F2-28D436FB655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394779-2E33-4501-88C1-37380FE9D43C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E0330E-F759-4B2E-8AD1-75E131B2EBB7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4C4B2BBA-50C9-4A81-ACBE-0E60AE5F41D6}" type="parTrans" cxnId="{50A49F5D-4F8D-485F-937E-0F2EB33FB676}">
      <dgm:prSet/>
      <dgm:spPr/>
      <dgm:t>
        <a:bodyPr/>
        <a:lstStyle/>
        <a:p>
          <a:endParaRPr lang="en-US"/>
        </a:p>
      </dgm:t>
    </dgm:pt>
    <dgm:pt modelId="{2B225069-04F2-4FDB-BBBB-4D5DC7842600}" type="sibTrans" cxnId="{50A49F5D-4F8D-485F-937E-0F2EB33FB676}">
      <dgm:prSet/>
      <dgm:spPr/>
      <dgm:t>
        <a:bodyPr/>
        <a:lstStyle/>
        <a:p>
          <a:endParaRPr lang="en-US"/>
        </a:p>
      </dgm:t>
    </dgm:pt>
    <dgm:pt modelId="{ACCB0474-C705-4AF1-B836-F6F666AB178A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3EF5410D-81CA-4F65-8CE3-A1A87875F9CD}" type="parTrans" cxnId="{743416A0-6824-4B0A-B402-27F217E156BD}">
      <dgm:prSet/>
      <dgm:spPr/>
      <dgm:t>
        <a:bodyPr/>
        <a:lstStyle/>
        <a:p>
          <a:endParaRPr lang="en-US"/>
        </a:p>
      </dgm:t>
    </dgm:pt>
    <dgm:pt modelId="{BC131F33-6B8D-4987-ADD7-57AE743C10C9}" type="sibTrans" cxnId="{743416A0-6824-4B0A-B402-27F217E156BD}">
      <dgm:prSet/>
      <dgm:spPr/>
      <dgm:t>
        <a:bodyPr/>
        <a:lstStyle/>
        <a:p>
          <a:endParaRPr lang="en-US"/>
        </a:p>
      </dgm:t>
    </dgm:pt>
    <dgm:pt modelId="{690A8F40-5B3C-4C98-9EA3-3BDE7DE47605}">
      <dgm:prSet phldrT="[Text]"/>
      <dgm:spPr/>
      <dgm:t>
        <a:bodyPr/>
        <a:lstStyle/>
        <a:p>
          <a:r>
            <a:rPr lang="en-US" dirty="0"/>
            <a:t>3 </a:t>
          </a:r>
        </a:p>
      </dgm:t>
    </dgm:pt>
    <dgm:pt modelId="{A3E8AAD3-CFAE-4293-B9E8-B54CB30B4600}" type="parTrans" cxnId="{5D4F6B1A-31DA-476C-B702-D970228C0FD1}">
      <dgm:prSet/>
      <dgm:spPr/>
      <dgm:t>
        <a:bodyPr/>
        <a:lstStyle/>
        <a:p>
          <a:endParaRPr lang="en-US"/>
        </a:p>
      </dgm:t>
    </dgm:pt>
    <dgm:pt modelId="{EE1F9EAD-F6B7-49C7-919C-852AD0751558}" type="sibTrans" cxnId="{5D4F6B1A-31DA-476C-B702-D970228C0FD1}">
      <dgm:prSet/>
      <dgm:spPr/>
      <dgm:t>
        <a:bodyPr/>
        <a:lstStyle/>
        <a:p>
          <a:endParaRPr lang="en-US"/>
        </a:p>
      </dgm:t>
    </dgm:pt>
    <dgm:pt modelId="{6D2CA9EE-ED0E-4481-87E0-DBF3B565069A}">
      <dgm:prSet phldrT="[Text]"/>
      <dgm:spPr/>
      <dgm:t>
        <a:bodyPr/>
        <a:lstStyle/>
        <a:p>
          <a:r>
            <a:rPr lang="en-US" dirty="0"/>
            <a:t>4</a:t>
          </a:r>
        </a:p>
      </dgm:t>
    </dgm:pt>
    <dgm:pt modelId="{D43FBD1B-A1CC-4F0A-BE00-A0C3FB4DFD1E}" type="parTrans" cxnId="{07778AEA-93EC-48C0-9C10-2FD3FB0BD6E6}">
      <dgm:prSet/>
      <dgm:spPr/>
      <dgm:t>
        <a:bodyPr/>
        <a:lstStyle/>
        <a:p>
          <a:endParaRPr lang="en-US"/>
        </a:p>
      </dgm:t>
    </dgm:pt>
    <dgm:pt modelId="{6AB917E1-745A-498C-845C-8D2288C47437}" type="sibTrans" cxnId="{07778AEA-93EC-48C0-9C10-2FD3FB0BD6E6}">
      <dgm:prSet/>
      <dgm:spPr/>
      <dgm:t>
        <a:bodyPr/>
        <a:lstStyle/>
        <a:p>
          <a:endParaRPr lang="en-US"/>
        </a:p>
      </dgm:t>
    </dgm:pt>
    <dgm:pt modelId="{9646F77D-C39F-4D03-B59C-DCA7E8D9F1B0}">
      <dgm:prSet phldrT="[Text]"/>
      <dgm:spPr/>
      <dgm:t>
        <a:bodyPr/>
        <a:lstStyle/>
        <a:p>
          <a:r>
            <a:rPr lang="en-US" dirty="0"/>
            <a:t>5</a:t>
          </a:r>
        </a:p>
      </dgm:t>
    </dgm:pt>
    <dgm:pt modelId="{FCB6590F-C925-4829-BE06-60D4FCABD73B}" type="parTrans" cxnId="{DE4BC656-987E-4171-AF28-362DCB2E51C7}">
      <dgm:prSet/>
      <dgm:spPr/>
      <dgm:t>
        <a:bodyPr/>
        <a:lstStyle/>
        <a:p>
          <a:endParaRPr lang="en-US"/>
        </a:p>
      </dgm:t>
    </dgm:pt>
    <dgm:pt modelId="{C88F06C9-6967-40EC-B1C1-C1E88E8461C1}" type="sibTrans" cxnId="{DE4BC656-987E-4171-AF28-362DCB2E51C7}">
      <dgm:prSet/>
      <dgm:spPr/>
      <dgm:t>
        <a:bodyPr/>
        <a:lstStyle/>
        <a:p>
          <a:endParaRPr lang="en-US"/>
        </a:p>
      </dgm:t>
    </dgm:pt>
    <dgm:pt modelId="{031B49C2-A169-464A-AC36-7F371DBE4D6F}">
      <dgm:prSet/>
      <dgm:spPr/>
      <dgm:t>
        <a:bodyPr/>
        <a:lstStyle/>
        <a:p>
          <a:r>
            <a:rPr lang="en-US" dirty="0"/>
            <a:t>6 </a:t>
          </a:r>
        </a:p>
      </dgm:t>
    </dgm:pt>
    <dgm:pt modelId="{978231CF-8D43-42DC-AD4E-28DBDD105D6F}" type="parTrans" cxnId="{F7C6E984-7FFF-4EAA-8993-CB29303CC8D2}">
      <dgm:prSet/>
      <dgm:spPr/>
      <dgm:t>
        <a:bodyPr/>
        <a:lstStyle/>
        <a:p>
          <a:endParaRPr lang="en-US"/>
        </a:p>
      </dgm:t>
    </dgm:pt>
    <dgm:pt modelId="{D5237C69-46B6-4E10-A468-5124608D5C01}" type="sibTrans" cxnId="{F7C6E984-7FFF-4EAA-8993-CB29303CC8D2}">
      <dgm:prSet/>
      <dgm:spPr/>
      <dgm:t>
        <a:bodyPr/>
        <a:lstStyle/>
        <a:p>
          <a:endParaRPr lang="en-US"/>
        </a:p>
      </dgm:t>
    </dgm:pt>
    <dgm:pt modelId="{79C7F7ED-4E45-4F36-9B7A-09A1443B461F}">
      <dgm:prSet/>
      <dgm:spPr/>
      <dgm:t>
        <a:bodyPr/>
        <a:lstStyle/>
        <a:p>
          <a:r>
            <a:rPr lang="en-US" dirty="0"/>
            <a:t>7  </a:t>
          </a:r>
        </a:p>
      </dgm:t>
    </dgm:pt>
    <dgm:pt modelId="{37687392-0F76-44E6-8166-7ED5C1E1257D}" type="parTrans" cxnId="{2A31AB1E-88F6-438A-AA9B-2BA65F06EE2A}">
      <dgm:prSet/>
      <dgm:spPr/>
      <dgm:t>
        <a:bodyPr/>
        <a:lstStyle/>
        <a:p>
          <a:endParaRPr lang="en-US"/>
        </a:p>
      </dgm:t>
    </dgm:pt>
    <dgm:pt modelId="{C936A41E-0762-4904-8501-E0B441178B4C}" type="sibTrans" cxnId="{2A31AB1E-88F6-438A-AA9B-2BA65F06EE2A}">
      <dgm:prSet/>
      <dgm:spPr/>
      <dgm:t>
        <a:bodyPr/>
        <a:lstStyle/>
        <a:p>
          <a:endParaRPr lang="en-US"/>
        </a:p>
      </dgm:t>
    </dgm:pt>
    <dgm:pt modelId="{2A7CAC19-1130-4889-927E-D5624136C516}" type="pres">
      <dgm:prSet presAssocID="{22394779-2E33-4501-88C1-37380FE9D43C}" presName="cycle" presStyleCnt="0">
        <dgm:presLayoutVars>
          <dgm:dir/>
          <dgm:resizeHandles val="exact"/>
        </dgm:presLayoutVars>
      </dgm:prSet>
      <dgm:spPr/>
    </dgm:pt>
    <dgm:pt modelId="{5DEC991F-4F7D-4483-B9E1-AC4983EDB1DA}" type="pres">
      <dgm:prSet presAssocID="{4FE0330E-F759-4B2E-8AD1-75E131B2EBB7}" presName="node" presStyleLbl="node1" presStyleIdx="0" presStyleCnt="7">
        <dgm:presLayoutVars>
          <dgm:bulletEnabled val="1"/>
        </dgm:presLayoutVars>
      </dgm:prSet>
      <dgm:spPr/>
    </dgm:pt>
    <dgm:pt modelId="{6BA76FE7-943D-4C05-B548-D67D93CF8F59}" type="pres">
      <dgm:prSet presAssocID="{2B225069-04F2-4FDB-BBBB-4D5DC7842600}" presName="sibTrans" presStyleLbl="sibTrans2D1" presStyleIdx="0" presStyleCnt="7"/>
      <dgm:spPr/>
    </dgm:pt>
    <dgm:pt modelId="{EFE7817C-7CCD-4312-AE09-0C9B2ED88686}" type="pres">
      <dgm:prSet presAssocID="{2B225069-04F2-4FDB-BBBB-4D5DC7842600}" presName="connectorText" presStyleLbl="sibTrans2D1" presStyleIdx="0" presStyleCnt="7"/>
      <dgm:spPr/>
    </dgm:pt>
    <dgm:pt modelId="{841B222A-731C-447B-9231-9FEAF1D05F9F}" type="pres">
      <dgm:prSet presAssocID="{ACCB0474-C705-4AF1-B836-F6F666AB178A}" presName="node" presStyleLbl="node1" presStyleIdx="1" presStyleCnt="7" custRadScaleRad="103608" custRadScaleInc="7122">
        <dgm:presLayoutVars>
          <dgm:bulletEnabled val="1"/>
        </dgm:presLayoutVars>
      </dgm:prSet>
      <dgm:spPr/>
    </dgm:pt>
    <dgm:pt modelId="{9BF09074-E507-4558-881E-3427166628C3}" type="pres">
      <dgm:prSet presAssocID="{BC131F33-6B8D-4987-ADD7-57AE743C10C9}" presName="sibTrans" presStyleLbl="sibTrans2D1" presStyleIdx="1" presStyleCnt="7"/>
      <dgm:spPr/>
    </dgm:pt>
    <dgm:pt modelId="{7328FE09-915C-486E-B188-A0058C7E1899}" type="pres">
      <dgm:prSet presAssocID="{BC131F33-6B8D-4987-ADD7-57AE743C10C9}" presName="connectorText" presStyleLbl="sibTrans2D1" presStyleIdx="1" presStyleCnt="7"/>
      <dgm:spPr/>
    </dgm:pt>
    <dgm:pt modelId="{0B0562E8-0744-4C6E-ABA8-9BD25AB8A0AF}" type="pres">
      <dgm:prSet presAssocID="{690A8F40-5B3C-4C98-9EA3-3BDE7DE47605}" presName="node" presStyleLbl="node1" presStyleIdx="2" presStyleCnt="7">
        <dgm:presLayoutVars>
          <dgm:bulletEnabled val="1"/>
        </dgm:presLayoutVars>
      </dgm:prSet>
      <dgm:spPr/>
    </dgm:pt>
    <dgm:pt modelId="{53871E0C-1045-461E-882A-6A282D1EB5CE}" type="pres">
      <dgm:prSet presAssocID="{EE1F9EAD-F6B7-49C7-919C-852AD0751558}" presName="sibTrans" presStyleLbl="sibTrans2D1" presStyleIdx="2" presStyleCnt="7"/>
      <dgm:spPr/>
    </dgm:pt>
    <dgm:pt modelId="{39FF31D9-E02C-49FC-994A-30688A809DB9}" type="pres">
      <dgm:prSet presAssocID="{EE1F9EAD-F6B7-49C7-919C-852AD0751558}" presName="connectorText" presStyleLbl="sibTrans2D1" presStyleIdx="2" presStyleCnt="7"/>
      <dgm:spPr/>
    </dgm:pt>
    <dgm:pt modelId="{945A1B40-0EAA-4146-B00A-53BDDB561C58}" type="pres">
      <dgm:prSet presAssocID="{6D2CA9EE-ED0E-4481-87E0-DBF3B565069A}" presName="node" presStyleLbl="node1" presStyleIdx="3" presStyleCnt="7">
        <dgm:presLayoutVars>
          <dgm:bulletEnabled val="1"/>
        </dgm:presLayoutVars>
      </dgm:prSet>
      <dgm:spPr/>
    </dgm:pt>
    <dgm:pt modelId="{0C03E7E6-702C-4264-8863-63080A66D6D1}" type="pres">
      <dgm:prSet presAssocID="{6AB917E1-745A-498C-845C-8D2288C47437}" presName="sibTrans" presStyleLbl="sibTrans2D1" presStyleIdx="3" presStyleCnt="7"/>
      <dgm:spPr/>
    </dgm:pt>
    <dgm:pt modelId="{1AFEACCB-2310-41DF-B617-DE346BB94EDA}" type="pres">
      <dgm:prSet presAssocID="{6AB917E1-745A-498C-845C-8D2288C47437}" presName="connectorText" presStyleLbl="sibTrans2D1" presStyleIdx="3" presStyleCnt="7"/>
      <dgm:spPr/>
    </dgm:pt>
    <dgm:pt modelId="{786D5179-EE91-4424-876B-967F2666670C}" type="pres">
      <dgm:prSet presAssocID="{9646F77D-C39F-4D03-B59C-DCA7E8D9F1B0}" presName="node" presStyleLbl="node1" presStyleIdx="4" presStyleCnt="7">
        <dgm:presLayoutVars>
          <dgm:bulletEnabled val="1"/>
        </dgm:presLayoutVars>
      </dgm:prSet>
      <dgm:spPr/>
    </dgm:pt>
    <dgm:pt modelId="{CD120D90-27F1-4E20-AEAC-4DE27B77AA15}" type="pres">
      <dgm:prSet presAssocID="{C88F06C9-6967-40EC-B1C1-C1E88E8461C1}" presName="sibTrans" presStyleLbl="sibTrans2D1" presStyleIdx="4" presStyleCnt="7"/>
      <dgm:spPr/>
    </dgm:pt>
    <dgm:pt modelId="{B6F785D2-673E-4639-9E6C-77139BEB2B56}" type="pres">
      <dgm:prSet presAssocID="{C88F06C9-6967-40EC-B1C1-C1E88E8461C1}" presName="connectorText" presStyleLbl="sibTrans2D1" presStyleIdx="4" presStyleCnt="7"/>
      <dgm:spPr/>
    </dgm:pt>
    <dgm:pt modelId="{F5C5E38B-5958-4A9E-8225-09C92D85B09B}" type="pres">
      <dgm:prSet presAssocID="{031B49C2-A169-464A-AC36-7F371DBE4D6F}" presName="node" presStyleLbl="node1" presStyleIdx="5" presStyleCnt="7">
        <dgm:presLayoutVars>
          <dgm:bulletEnabled val="1"/>
        </dgm:presLayoutVars>
      </dgm:prSet>
      <dgm:spPr/>
    </dgm:pt>
    <dgm:pt modelId="{9E248DF4-36DA-42C2-BA95-12068B71872A}" type="pres">
      <dgm:prSet presAssocID="{D5237C69-46B6-4E10-A468-5124608D5C01}" presName="sibTrans" presStyleLbl="sibTrans2D1" presStyleIdx="5" presStyleCnt="7"/>
      <dgm:spPr/>
    </dgm:pt>
    <dgm:pt modelId="{C4AF40C7-77F3-4B21-BBBA-6AFE1EB9DF84}" type="pres">
      <dgm:prSet presAssocID="{D5237C69-46B6-4E10-A468-5124608D5C01}" presName="connectorText" presStyleLbl="sibTrans2D1" presStyleIdx="5" presStyleCnt="7"/>
      <dgm:spPr/>
    </dgm:pt>
    <dgm:pt modelId="{71CDBCC8-06D5-4FE9-A2CC-CD187748351C}" type="pres">
      <dgm:prSet presAssocID="{79C7F7ED-4E45-4F36-9B7A-09A1443B461F}" presName="node" presStyleLbl="node1" presStyleIdx="6" presStyleCnt="7">
        <dgm:presLayoutVars>
          <dgm:bulletEnabled val="1"/>
        </dgm:presLayoutVars>
      </dgm:prSet>
      <dgm:spPr/>
    </dgm:pt>
    <dgm:pt modelId="{D6EC50FF-BD56-4ABD-8A04-B3F0BBC3E9F2}" type="pres">
      <dgm:prSet presAssocID="{C936A41E-0762-4904-8501-E0B441178B4C}" presName="sibTrans" presStyleLbl="sibTrans2D1" presStyleIdx="6" presStyleCnt="7"/>
      <dgm:spPr/>
    </dgm:pt>
    <dgm:pt modelId="{3FA28445-35B7-489F-A4F2-28D436FB6557}" type="pres">
      <dgm:prSet presAssocID="{C936A41E-0762-4904-8501-E0B441178B4C}" presName="connectorText" presStyleLbl="sibTrans2D1" presStyleIdx="6" presStyleCnt="7"/>
      <dgm:spPr/>
    </dgm:pt>
  </dgm:ptLst>
  <dgm:cxnLst>
    <dgm:cxn modelId="{5A513310-CDE2-4F89-9BFF-B0EA69D5E271}" type="presOf" srcId="{79C7F7ED-4E45-4F36-9B7A-09A1443B461F}" destId="{71CDBCC8-06D5-4FE9-A2CC-CD187748351C}" srcOrd="0" destOrd="0" presId="urn:microsoft.com/office/officeart/2005/8/layout/cycle2"/>
    <dgm:cxn modelId="{F7C6E984-7FFF-4EAA-8993-CB29303CC8D2}" srcId="{22394779-2E33-4501-88C1-37380FE9D43C}" destId="{031B49C2-A169-464A-AC36-7F371DBE4D6F}" srcOrd="5" destOrd="0" parTransId="{978231CF-8D43-42DC-AD4E-28DBDD105D6F}" sibTransId="{D5237C69-46B6-4E10-A468-5124608D5C01}"/>
    <dgm:cxn modelId="{B472B193-D707-42FD-8023-BC909BE73537}" type="presOf" srcId="{BC131F33-6B8D-4987-ADD7-57AE743C10C9}" destId="{9BF09074-E507-4558-881E-3427166628C3}" srcOrd="0" destOrd="0" presId="urn:microsoft.com/office/officeart/2005/8/layout/cycle2"/>
    <dgm:cxn modelId="{3EF8D003-0C37-4728-A9F9-CB0F5A39196E}" type="presOf" srcId="{BC131F33-6B8D-4987-ADD7-57AE743C10C9}" destId="{7328FE09-915C-486E-B188-A0058C7E1899}" srcOrd="1" destOrd="0" presId="urn:microsoft.com/office/officeart/2005/8/layout/cycle2"/>
    <dgm:cxn modelId="{5B76A541-E4E3-40A2-9195-82E865673662}" type="presOf" srcId="{031B49C2-A169-464A-AC36-7F371DBE4D6F}" destId="{F5C5E38B-5958-4A9E-8225-09C92D85B09B}" srcOrd="0" destOrd="0" presId="urn:microsoft.com/office/officeart/2005/8/layout/cycle2"/>
    <dgm:cxn modelId="{E8C50137-4CA0-4481-A8A1-1444DD65ED30}" type="presOf" srcId="{9646F77D-C39F-4D03-B59C-DCA7E8D9F1B0}" destId="{786D5179-EE91-4424-876B-967F2666670C}" srcOrd="0" destOrd="0" presId="urn:microsoft.com/office/officeart/2005/8/layout/cycle2"/>
    <dgm:cxn modelId="{743FC8BF-0139-4B47-A7EB-A96AC5801F0A}" type="presOf" srcId="{690A8F40-5B3C-4C98-9EA3-3BDE7DE47605}" destId="{0B0562E8-0744-4C6E-ABA8-9BD25AB8A0AF}" srcOrd="0" destOrd="0" presId="urn:microsoft.com/office/officeart/2005/8/layout/cycle2"/>
    <dgm:cxn modelId="{72B40027-E1BE-4F1A-95EA-97D69D439C9D}" type="presOf" srcId="{EE1F9EAD-F6B7-49C7-919C-852AD0751558}" destId="{39FF31D9-E02C-49FC-994A-30688A809DB9}" srcOrd="1" destOrd="0" presId="urn:microsoft.com/office/officeart/2005/8/layout/cycle2"/>
    <dgm:cxn modelId="{0104954E-6E5D-4E11-8E5F-BC32761CAA28}" type="presOf" srcId="{6D2CA9EE-ED0E-4481-87E0-DBF3B565069A}" destId="{945A1B40-0EAA-4146-B00A-53BDDB561C58}" srcOrd="0" destOrd="0" presId="urn:microsoft.com/office/officeart/2005/8/layout/cycle2"/>
    <dgm:cxn modelId="{02AF84EF-B42C-4372-B949-C83CF5DC9F01}" type="presOf" srcId="{D5237C69-46B6-4E10-A468-5124608D5C01}" destId="{C4AF40C7-77F3-4B21-BBBA-6AFE1EB9DF84}" srcOrd="1" destOrd="0" presId="urn:microsoft.com/office/officeart/2005/8/layout/cycle2"/>
    <dgm:cxn modelId="{DEFF33ED-A279-4101-BD62-5440576EE61E}" type="presOf" srcId="{2B225069-04F2-4FDB-BBBB-4D5DC7842600}" destId="{6BA76FE7-943D-4C05-B548-D67D93CF8F59}" srcOrd="0" destOrd="0" presId="urn:microsoft.com/office/officeart/2005/8/layout/cycle2"/>
    <dgm:cxn modelId="{2A31AB1E-88F6-438A-AA9B-2BA65F06EE2A}" srcId="{22394779-2E33-4501-88C1-37380FE9D43C}" destId="{79C7F7ED-4E45-4F36-9B7A-09A1443B461F}" srcOrd="6" destOrd="0" parTransId="{37687392-0F76-44E6-8166-7ED5C1E1257D}" sibTransId="{C936A41E-0762-4904-8501-E0B441178B4C}"/>
    <dgm:cxn modelId="{B028A472-CA35-41E8-BA9A-A09045C3DA88}" type="presOf" srcId="{C936A41E-0762-4904-8501-E0B441178B4C}" destId="{3FA28445-35B7-489F-A4F2-28D436FB6557}" srcOrd="1" destOrd="0" presId="urn:microsoft.com/office/officeart/2005/8/layout/cycle2"/>
    <dgm:cxn modelId="{5AD3268D-509E-41E3-B15A-5231A75FBF6E}" type="presOf" srcId="{D5237C69-46B6-4E10-A468-5124608D5C01}" destId="{9E248DF4-36DA-42C2-BA95-12068B71872A}" srcOrd="0" destOrd="0" presId="urn:microsoft.com/office/officeart/2005/8/layout/cycle2"/>
    <dgm:cxn modelId="{5D4F6B1A-31DA-476C-B702-D970228C0FD1}" srcId="{22394779-2E33-4501-88C1-37380FE9D43C}" destId="{690A8F40-5B3C-4C98-9EA3-3BDE7DE47605}" srcOrd="2" destOrd="0" parTransId="{A3E8AAD3-CFAE-4293-B9E8-B54CB30B4600}" sibTransId="{EE1F9EAD-F6B7-49C7-919C-852AD0751558}"/>
    <dgm:cxn modelId="{E42A04DB-5E09-4DD1-B0D6-9A9FB13964C7}" type="presOf" srcId="{C88F06C9-6967-40EC-B1C1-C1E88E8461C1}" destId="{B6F785D2-673E-4639-9E6C-77139BEB2B56}" srcOrd="1" destOrd="0" presId="urn:microsoft.com/office/officeart/2005/8/layout/cycle2"/>
    <dgm:cxn modelId="{743416A0-6824-4B0A-B402-27F217E156BD}" srcId="{22394779-2E33-4501-88C1-37380FE9D43C}" destId="{ACCB0474-C705-4AF1-B836-F6F666AB178A}" srcOrd="1" destOrd="0" parTransId="{3EF5410D-81CA-4F65-8CE3-A1A87875F9CD}" sibTransId="{BC131F33-6B8D-4987-ADD7-57AE743C10C9}"/>
    <dgm:cxn modelId="{F86D9ADB-9E45-4B9C-BE4F-F85D6336C9BC}" type="presOf" srcId="{C936A41E-0762-4904-8501-E0B441178B4C}" destId="{D6EC50FF-BD56-4ABD-8A04-B3F0BBC3E9F2}" srcOrd="0" destOrd="0" presId="urn:microsoft.com/office/officeart/2005/8/layout/cycle2"/>
    <dgm:cxn modelId="{E07CDB7B-0266-4D26-8950-7E1778FD5D33}" type="presOf" srcId="{C88F06C9-6967-40EC-B1C1-C1E88E8461C1}" destId="{CD120D90-27F1-4E20-AEAC-4DE27B77AA15}" srcOrd="0" destOrd="0" presId="urn:microsoft.com/office/officeart/2005/8/layout/cycle2"/>
    <dgm:cxn modelId="{07778AEA-93EC-48C0-9C10-2FD3FB0BD6E6}" srcId="{22394779-2E33-4501-88C1-37380FE9D43C}" destId="{6D2CA9EE-ED0E-4481-87E0-DBF3B565069A}" srcOrd="3" destOrd="0" parTransId="{D43FBD1B-A1CC-4F0A-BE00-A0C3FB4DFD1E}" sibTransId="{6AB917E1-745A-498C-845C-8D2288C47437}"/>
    <dgm:cxn modelId="{B03D8650-764A-48FB-9DE3-8A84BF766433}" type="presOf" srcId="{EE1F9EAD-F6B7-49C7-919C-852AD0751558}" destId="{53871E0C-1045-461E-882A-6A282D1EB5CE}" srcOrd="0" destOrd="0" presId="urn:microsoft.com/office/officeart/2005/8/layout/cycle2"/>
    <dgm:cxn modelId="{DE4BC656-987E-4171-AF28-362DCB2E51C7}" srcId="{22394779-2E33-4501-88C1-37380FE9D43C}" destId="{9646F77D-C39F-4D03-B59C-DCA7E8D9F1B0}" srcOrd="4" destOrd="0" parTransId="{FCB6590F-C925-4829-BE06-60D4FCABD73B}" sibTransId="{C88F06C9-6967-40EC-B1C1-C1E88E8461C1}"/>
    <dgm:cxn modelId="{07B98453-1822-4EBD-B31C-AF72B18A375E}" type="presOf" srcId="{6AB917E1-745A-498C-845C-8D2288C47437}" destId="{1AFEACCB-2310-41DF-B617-DE346BB94EDA}" srcOrd="1" destOrd="0" presId="urn:microsoft.com/office/officeart/2005/8/layout/cycle2"/>
    <dgm:cxn modelId="{1691B46E-CB0F-40C6-B53B-17FFE9A5F354}" type="presOf" srcId="{ACCB0474-C705-4AF1-B836-F6F666AB178A}" destId="{841B222A-731C-447B-9231-9FEAF1D05F9F}" srcOrd="0" destOrd="0" presId="urn:microsoft.com/office/officeart/2005/8/layout/cycle2"/>
    <dgm:cxn modelId="{88ED7F2E-AF7C-4BBD-A480-9251CF7A2529}" type="presOf" srcId="{6AB917E1-745A-498C-845C-8D2288C47437}" destId="{0C03E7E6-702C-4264-8863-63080A66D6D1}" srcOrd="0" destOrd="0" presId="urn:microsoft.com/office/officeart/2005/8/layout/cycle2"/>
    <dgm:cxn modelId="{2E5FA2D5-55EA-43F2-829A-153BFB197E16}" type="presOf" srcId="{2B225069-04F2-4FDB-BBBB-4D5DC7842600}" destId="{EFE7817C-7CCD-4312-AE09-0C9B2ED88686}" srcOrd="1" destOrd="0" presId="urn:microsoft.com/office/officeart/2005/8/layout/cycle2"/>
    <dgm:cxn modelId="{BE2244CD-0934-4152-BD78-D2F061E0BB64}" type="presOf" srcId="{4FE0330E-F759-4B2E-8AD1-75E131B2EBB7}" destId="{5DEC991F-4F7D-4483-B9E1-AC4983EDB1DA}" srcOrd="0" destOrd="0" presId="urn:microsoft.com/office/officeart/2005/8/layout/cycle2"/>
    <dgm:cxn modelId="{50A49F5D-4F8D-485F-937E-0F2EB33FB676}" srcId="{22394779-2E33-4501-88C1-37380FE9D43C}" destId="{4FE0330E-F759-4B2E-8AD1-75E131B2EBB7}" srcOrd="0" destOrd="0" parTransId="{4C4B2BBA-50C9-4A81-ACBE-0E60AE5F41D6}" sibTransId="{2B225069-04F2-4FDB-BBBB-4D5DC7842600}"/>
    <dgm:cxn modelId="{B48551E3-1B6E-42D4-AFA6-DAAF173D37AE}" type="presOf" srcId="{22394779-2E33-4501-88C1-37380FE9D43C}" destId="{2A7CAC19-1130-4889-927E-D5624136C516}" srcOrd="0" destOrd="0" presId="urn:microsoft.com/office/officeart/2005/8/layout/cycle2"/>
    <dgm:cxn modelId="{75235CBD-FE54-4B0B-9046-F54026947A00}" type="presParOf" srcId="{2A7CAC19-1130-4889-927E-D5624136C516}" destId="{5DEC991F-4F7D-4483-B9E1-AC4983EDB1DA}" srcOrd="0" destOrd="0" presId="urn:microsoft.com/office/officeart/2005/8/layout/cycle2"/>
    <dgm:cxn modelId="{23C99521-62CD-47EE-8349-9F5D46D9A25B}" type="presParOf" srcId="{2A7CAC19-1130-4889-927E-D5624136C516}" destId="{6BA76FE7-943D-4C05-B548-D67D93CF8F59}" srcOrd="1" destOrd="0" presId="urn:microsoft.com/office/officeart/2005/8/layout/cycle2"/>
    <dgm:cxn modelId="{A8330E21-6C26-4033-A5C8-8A9D105F3737}" type="presParOf" srcId="{6BA76FE7-943D-4C05-B548-D67D93CF8F59}" destId="{EFE7817C-7CCD-4312-AE09-0C9B2ED88686}" srcOrd="0" destOrd="0" presId="urn:microsoft.com/office/officeart/2005/8/layout/cycle2"/>
    <dgm:cxn modelId="{59889AB9-1730-4B6C-8386-FE8C0246E9A5}" type="presParOf" srcId="{2A7CAC19-1130-4889-927E-D5624136C516}" destId="{841B222A-731C-447B-9231-9FEAF1D05F9F}" srcOrd="2" destOrd="0" presId="urn:microsoft.com/office/officeart/2005/8/layout/cycle2"/>
    <dgm:cxn modelId="{19F44FDB-9255-4EF1-8E22-84727A0D3ABB}" type="presParOf" srcId="{2A7CAC19-1130-4889-927E-D5624136C516}" destId="{9BF09074-E507-4558-881E-3427166628C3}" srcOrd="3" destOrd="0" presId="urn:microsoft.com/office/officeart/2005/8/layout/cycle2"/>
    <dgm:cxn modelId="{92DA6104-0E62-45F8-BB52-0363CDDFFA39}" type="presParOf" srcId="{9BF09074-E507-4558-881E-3427166628C3}" destId="{7328FE09-915C-486E-B188-A0058C7E1899}" srcOrd="0" destOrd="0" presId="urn:microsoft.com/office/officeart/2005/8/layout/cycle2"/>
    <dgm:cxn modelId="{C8471AC0-9713-4AE2-8D26-9F8659893E25}" type="presParOf" srcId="{2A7CAC19-1130-4889-927E-D5624136C516}" destId="{0B0562E8-0744-4C6E-ABA8-9BD25AB8A0AF}" srcOrd="4" destOrd="0" presId="urn:microsoft.com/office/officeart/2005/8/layout/cycle2"/>
    <dgm:cxn modelId="{48832A2A-320D-4C91-B433-CB0C4143E6B3}" type="presParOf" srcId="{2A7CAC19-1130-4889-927E-D5624136C516}" destId="{53871E0C-1045-461E-882A-6A282D1EB5CE}" srcOrd="5" destOrd="0" presId="urn:microsoft.com/office/officeart/2005/8/layout/cycle2"/>
    <dgm:cxn modelId="{EB830681-BA1D-4C86-A0E7-EE1EC1C2232D}" type="presParOf" srcId="{53871E0C-1045-461E-882A-6A282D1EB5CE}" destId="{39FF31D9-E02C-49FC-994A-30688A809DB9}" srcOrd="0" destOrd="0" presId="urn:microsoft.com/office/officeart/2005/8/layout/cycle2"/>
    <dgm:cxn modelId="{8F80C589-2A4F-452F-AAB4-2E608D5F78AA}" type="presParOf" srcId="{2A7CAC19-1130-4889-927E-D5624136C516}" destId="{945A1B40-0EAA-4146-B00A-53BDDB561C58}" srcOrd="6" destOrd="0" presId="urn:microsoft.com/office/officeart/2005/8/layout/cycle2"/>
    <dgm:cxn modelId="{21921CEE-B4A3-42C0-AE73-D69DF508B3A9}" type="presParOf" srcId="{2A7CAC19-1130-4889-927E-D5624136C516}" destId="{0C03E7E6-702C-4264-8863-63080A66D6D1}" srcOrd="7" destOrd="0" presId="urn:microsoft.com/office/officeart/2005/8/layout/cycle2"/>
    <dgm:cxn modelId="{B1CD9CEA-13EA-4264-ABEE-D255572120C4}" type="presParOf" srcId="{0C03E7E6-702C-4264-8863-63080A66D6D1}" destId="{1AFEACCB-2310-41DF-B617-DE346BB94EDA}" srcOrd="0" destOrd="0" presId="urn:microsoft.com/office/officeart/2005/8/layout/cycle2"/>
    <dgm:cxn modelId="{5E10EA04-C24F-4A70-99AB-9704C23C3E0F}" type="presParOf" srcId="{2A7CAC19-1130-4889-927E-D5624136C516}" destId="{786D5179-EE91-4424-876B-967F2666670C}" srcOrd="8" destOrd="0" presId="urn:microsoft.com/office/officeart/2005/8/layout/cycle2"/>
    <dgm:cxn modelId="{D50E6D06-17E2-4DF5-A1B0-D4890CFB7B9A}" type="presParOf" srcId="{2A7CAC19-1130-4889-927E-D5624136C516}" destId="{CD120D90-27F1-4E20-AEAC-4DE27B77AA15}" srcOrd="9" destOrd="0" presId="urn:microsoft.com/office/officeart/2005/8/layout/cycle2"/>
    <dgm:cxn modelId="{FF849CB0-CAF8-4FE3-99C5-849BEC7AA825}" type="presParOf" srcId="{CD120D90-27F1-4E20-AEAC-4DE27B77AA15}" destId="{B6F785D2-673E-4639-9E6C-77139BEB2B56}" srcOrd="0" destOrd="0" presId="urn:microsoft.com/office/officeart/2005/8/layout/cycle2"/>
    <dgm:cxn modelId="{E053CABA-B59D-491A-9A3B-4070F5B939E9}" type="presParOf" srcId="{2A7CAC19-1130-4889-927E-D5624136C516}" destId="{F5C5E38B-5958-4A9E-8225-09C92D85B09B}" srcOrd="10" destOrd="0" presId="urn:microsoft.com/office/officeart/2005/8/layout/cycle2"/>
    <dgm:cxn modelId="{AA28187A-DE1D-4F53-9C17-1BCEEB52EAD5}" type="presParOf" srcId="{2A7CAC19-1130-4889-927E-D5624136C516}" destId="{9E248DF4-36DA-42C2-BA95-12068B71872A}" srcOrd="11" destOrd="0" presId="urn:microsoft.com/office/officeart/2005/8/layout/cycle2"/>
    <dgm:cxn modelId="{67944D41-5D43-4BFB-91A1-1043CFC2E14E}" type="presParOf" srcId="{9E248DF4-36DA-42C2-BA95-12068B71872A}" destId="{C4AF40C7-77F3-4B21-BBBA-6AFE1EB9DF84}" srcOrd="0" destOrd="0" presId="urn:microsoft.com/office/officeart/2005/8/layout/cycle2"/>
    <dgm:cxn modelId="{2F76A1BB-17BA-420E-B4D5-0AAC5BC014A3}" type="presParOf" srcId="{2A7CAC19-1130-4889-927E-D5624136C516}" destId="{71CDBCC8-06D5-4FE9-A2CC-CD187748351C}" srcOrd="12" destOrd="0" presId="urn:microsoft.com/office/officeart/2005/8/layout/cycle2"/>
    <dgm:cxn modelId="{3009C8E4-9BE2-4DE1-88D2-9FB17AFF9EC9}" type="presParOf" srcId="{2A7CAC19-1130-4889-927E-D5624136C516}" destId="{D6EC50FF-BD56-4ABD-8A04-B3F0BBC3E9F2}" srcOrd="13" destOrd="0" presId="urn:microsoft.com/office/officeart/2005/8/layout/cycle2"/>
    <dgm:cxn modelId="{D19BBC75-20D8-4993-8902-C85911F03A0D}" type="presParOf" srcId="{D6EC50FF-BD56-4ABD-8A04-B3F0BBC3E9F2}" destId="{3FA28445-35B7-489F-A4F2-28D436FB655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C991F-4F7D-4483-B9E1-AC4983EDB1DA}">
      <dsp:nvSpPr>
        <dsp:cNvPr id="0" name=""/>
        <dsp:cNvSpPr/>
      </dsp:nvSpPr>
      <dsp:spPr>
        <a:xfrm>
          <a:off x="3509582" y="523"/>
          <a:ext cx="1387413" cy="138741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1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Identify and </a:t>
          </a:r>
          <a:r>
            <a:rPr lang="en-US" sz="1200" kern="1200" dirty="0" err="1"/>
            <a:t>analyse</a:t>
          </a:r>
          <a:r>
            <a:rPr lang="en-US" sz="1200" kern="1200" dirty="0"/>
            <a:t> the issue</a:t>
          </a:r>
        </a:p>
      </dsp:txBody>
      <dsp:txXfrm>
        <a:off x="3712764" y="203705"/>
        <a:ext cx="981049" cy="981049"/>
      </dsp:txXfrm>
    </dsp:sp>
    <dsp:sp modelId="{6BA76FE7-943D-4C05-B548-D67D93CF8F59}">
      <dsp:nvSpPr>
        <dsp:cNvPr id="0" name=""/>
        <dsp:cNvSpPr/>
      </dsp:nvSpPr>
      <dsp:spPr>
        <a:xfrm rot="1542857">
          <a:off x="4948397" y="908054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953895" y="977614"/>
        <a:ext cx="259097" cy="280952"/>
      </dsp:txXfrm>
    </dsp:sp>
    <dsp:sp modelId="{841B222A-731C-447B-9231-9FEAF1D05F9F}">
      <dsp:nvSpPr>
        <dsp:cNvPr id="0" name=""/>
        <dsp:cNvSpPr/>
      </dsp:nvSpPr>
      <dsp:spPr>
        <a:xfrm>
          <a:off x="5388814" y="905513"/>
          <a:ext cx="1387413" cy="1387413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2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Set the goals and the objectives</a:t>
          </a:r>
        </a:p>
      </dsp:txBody>
      <dsp:txXfrm>
        <a:off x="5591996" y="1108695"/>
        <a:ext cx="981049" cy="981049"/>
      </dsp:txXfrm>
    </dsp:sp>
    <dsp:sp modelId="{9BF09074-E507-4558-881E-3427166628C3}">
      <dsp:nvSpPr>
        <dsp:cNvPr id="0" name=""/>
        <dsp:cNvSpPr/>
      </dsp:nvSpPr>
      <dsp:spPr>
        <a:xfrm rot="4628571">
          <a:off x="6127186" y="2371628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6170352" y="2411149"/>
        <a:ext cx="259097" cy="280952"/>
      </dsp:txXfrm>
    </dsp:sp>
    <dsp:sp modelId="{0B0562E8-0744-4C6E-ABA8-9BD25AB8A0AF}">
      <dsp:nvSpPr>
        <dsp:cNvPr id="0" name=""/>
        <dsp:cNvSpPr/>
      </dsp:nvSpPr>
      <dsp:spPr>
        <a:xfrm>
          <a:off x="5852946" y="2939008"/>
          <a:ext cx="1387413" cy="1387413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3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Identify the decision makers</a:t>
          </a:r>
        </a:p>
      </dsp:txBody>
      <dsp:txXfrm>
        <a:off x="6056128" y="3142190"/>
        <a:ext cx="981049" cy="981049"/>
      </dsp:txXfrm>
    </dsp:sp>
    <dsp:sp modelId="{53871E0C-1045-461E-882A-6A282D1EB5CE}">
      <dsp:nvSpPr>
        <dsp:cNvPr id="0" name=""/>
        <dsp:cNvSpPr/>
      </dsp:nvSpPr>
      <dsp:spPr>
        <a:xfrm rot="7714286">
          <a:off x="5717880" y="4205767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808018" y="4256009"/>
        <a:ext cx="259097" cy="280952"/>
      </dsp:txXfrm>
    </dsp:sp>
    <dsp:sp modelId="{945A1B40-0EAA-4146-B00A-53BDDB561C58}">
      <dsp:nvSpPr>
        <dsp:cNvPr id="0" name=""/>
        <dsp:cNvSpPr/>
      </dsp:nvSpPr>
      <dsp:spPr>
        <a:xfrm>
          <a:off x="4552477" y="4569744"/>
          <a:ext cx="1387413" cy="1387413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4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Define the message and  the ‘ask’</a:t>
          </a:r>
        </a:p>
      </dsp:txBody>
      <dsp:txXfrm>
        <a:off x="4755659" y="4772926"/>
        <a:ext cx="981049" cy="981049"/>
      </dsp:txXfrm>
    </dsp:sp>
    <dsp:sp modelId="{0C03E7E6-702C-4264-8863-63080A66D6D1}">
      <dsp:nvSpPr>
        <dsp:cNvPr id="0" name=""/>
        <dsp:cNvSpPr/>
      </dsp:nvSpPr>
      <dsp:spPr>
        <a:xfrm rot="10800000">
          <a:off x="4028695" y="5029325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4139737" y="5122975"/>
        <a:ext cx="259097" cy="280952"/>
      </dsp:txXfrm>
    </dsp:sp>
    <dsp:sp modelId="{786D5179-EE91-4424-876B-967F2666670C}">
      <dsp:nvSpPr>
        <dsp:cNvPr id="0" name=""/>
        <dsp:cNvSpPr/>
      </dsp:nvSpPr>
      <dsp:spPr>
        <a:xfrm>
          <a:off x="2466687" y="4569744"/>
          <a:ext cx="1387413" cy="1387413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Set your timeline</a:t>
          </a:r>
        </a:p>
      </dsp:txBody>
      <dsp:txXfrm>
        <a:off x="2669869" y="4772926"/>
        <a:ext cx="981049" cy="981049"/>
      </dsp:txXfrm>
    </dsp:sp>
    <dsp:sp modelId="{CD120D90-27F1-4E20-AEAC-4DE27B77AA15}">
      <dsp:nvSpPr>
        <dsp:cNvPr id="0" name=""/>
        <dsp:cNvSpPr/>
      </dsp:nvSpPr>
      <dsp:spPr>
        <a:xfrm rot="13885714">
          <a:off x="2331622" y="4222147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421760" y="4359205"/>
        <a:ext cx="259097" cy="280952"/>
      </dsp:txXfrm>
    </dsp:sp>
    <dsp:sp modelId="{F5C5E38B-5958-4A9E-8225-09C92D85B09B}">
      <dsp:nvSpPr>
        <dsp:cNvPr id="0" name=""/>
        <dsp:cNvSpPr/>
      </dsp:nvSpPr>
      <dsp:spPr>
        <a:xfrm>
          <a:off x="1166219" y="2939008"/>
          <a:ext cx="1387413" cy="1387413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6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Assess resources, choose tactics &amp; implement</a:t>
          </a:r>
        </a:p>
      </dsp:txBody>
      <dsp:txXfrm>
        <a:off x="1369401" y="3142190"/>
        <a:ext cx="981049" cy="981049"/>
      </dsp:txXfrm>
    </dsp:sp>
    <dsp:sp modelId="{9E248DF4-36DA-42C2-BA95-12068B71872A}">
      <dsp:nvSpPr>
        <dsp:cNvPr id="0" name=""/>
        <dsp:cNvSpPr/>
      </dsp:nvSpPr>
      <dsp:spPr>
        <a:xfrm rot="16971429">
          <a:off x="1904591" y="2392054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947757" y="2539833"/>
        <a:ext cx="259097" cy="280952"/>
      </dsp:txXfrm>
    </dsp:sp>
    <dsp:sp modelId="{71CDBCC8-06D5-4FE9-A2CC-CD187748351C}">
      <dsp:nvSpPr>
        <dsp:cNvPr id="0" name=""/>
        <dsp:cNvSpPr/>
      </dsp:nvSpPr>
      <dsp:spPr>
        <a:xfrm>
          <a:off x="1630350" y="905513"/>
          <a:ext cx="1387413" cy="1387413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Step 7 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Monitor, evaluate, and share</a:t>
          </a:r>
        </a:p>
      </dsp:txBody>
      <dsp:txXfrm>
        <a:off x="1833532" y="1108695"/>
        <a:ext cx="981049" cy="981049"/>
      </dsp:txXfrm>
    </dsp:sp>
    <dsp:sp modelId="{D6EC50FF-BD56-4ABD-8A04-B3F0BBC3E9F2}">
      <dsp:nvSpPr>
        <dsp:cNvPr id="0" name=""/>
        <dsp:cNvSpPr/>
      </dsp:nvSpPr>
      <dsp:spPr>
        <a:xfrm rot="20057143">
          <a:off x="3069165" y="917144"/>
          <a:ext cx="370139" cy="468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074663" y="1034884"/>
        <a:ext cx="259097" cy="280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C991F-4F7D-4483-B9E1-AC4983EDB1DA}">
      <dsp:nvSpPr>
        <dsp:cNvPr id="0" name=""/>
        <dsp:cNvSpPr/>
      </dsp:nvSpPr>
      <dsp:spPr>
        <a:xfrm>
          <a:off x="680556" y="465"/>
          <a:ext cx="311087" cy="3110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1</a:t>
          </a:r>
        </a:p>
      </dsp:txBody>
      <dsp:txXfrm>
        <a:off x="726114" y="46023"/>
        <a:ext cx="219971" cy="219971"/>
      </dsp:txXfrm>
    </dsp:sp>
    <dsp:sp modelId="{6BA76FE7-943D-4C05-B548-D67D93CF8F59}">
      <dsp:nvSpPr>
        <dsp:cNvPr id="0" name=""/>
        <dsp:cNvSpPr/>
      </dsp:nvSpPr>
      <dsp:spPr>
        <a:xfrm rot="1476357">
          <a:off x="1009232" y="204673"/>
          <a:ext cx="95522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0533" y="219705"/>
        <a:ext cx="66865" cy="62996"/>
      </dsp:txXfrm>
    </dsp:sp>
    <dsp:sp modelId="{841B222A-731C-447B-9231-9FEAF1D05F9F}">
      <dsp:nvSpPr>
        <dsp:cNvPr id="0" name=""/>
        <dsp:cNvSpPr/>
      </dsp:nvSpPr>
      <dsp:spPr>
        <a:xfrm>
          <a:off x="1127259" y="205038"/>
          <a:ext cx="311087" cy="311087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</a:t>
          </a:r>
        </a:p>
      </dsp:txBody>
      <dsp:txXfrm>
        <a:off x="1172817" y="250596"/>
        <a:ext cx="219971" cy="219971"/>
      </dsp:txXfrm>
    </dsp:sp>
    <dsp:sp modelId="{9BF09074-E507-4558-881E-3427166628C3}">
      <dsp:nvSpPr>
        <dsp:cNvPr id="0" name=""/>
        <dsp:cNvSpPr/>
      </dsp:nvSpPr>
      <dsp:spPr>
        <a:xfrm rot="4815295">
          <a:off x="1281930" y="532472"/>
          <a:ext cx="78819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291752" y="541818"/>
        <a:ext cx="55173" cy="62996"/>
      </dsp:txXfrm>
    </dsp:sp>
    <dsp:sp modelId="{0B0562E8-0744-4C6E-ABA8-9BD25AB8A0AF}">
      <dsp:nvSpPr>
        <dsp:cNvPr id="0" name=""/>
        <dsp:cNvSpPr/>
      </dsp:nvSpPr>
      <dsp:spPr>
        <a:xfrm>
          <a:off x="1205087" y="658207"/>
          <a:ext cx="311087" cy="311087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3 </a:t>
          </a:r>
        </a:p>
      </dsp:txBody>
      <dsp:txXfrm>
        <a:off x="1250645" y="703765"/>
        <a:ext cx="219971" cy="219971"/>
      </dsp:txXfrm>
    </dsp:sp>
    <dsp:sp modelId="{53871E0C-1045-461E-882A-6A282D1EB5CE}">
      <dsp:nvSpPr>
        <dsp:cNvPr id="0" name=""/>
        <dsp:cNvSpPr/>
      </dsp:nvSpPr>
      <dsp:spPr>
        <a:xfrm rot="7714286">
          <a:off x="1175258" y="941937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195365" y="953252"/>
        <a:ext cx="57798" cy="62996"/>
      </dsp:txXfrm>
    </dsp:sp>
    <dsp:sp modelId="{945A1B40-0EAA-4146-B00A-53BDDB561C58}">
      <dsp:nvSpPr>
        <dsp:cNvPr id="0" name=""/>
        <dsp:cNvSpPr/>
      </dsp:nvSpPr>
      <dsp:spPr>
        <a:xfrm>
          <a:off x="913994" y="1023226"/>
          <a:ext cx="311087" cy="311087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4</a:t>
          </a:r>
        </a:p>
      </dsp:txBody>
      <dsp:txXfrm>
        <a:off x="959552" y="1068784"/>
        <a:ext cx="219971" cy="219971"/>
      </dsp:txXfrm>
    </dsp:sp>
    <dsp:sp modelId="{0C03E7E6-702C-4264-8863-63080A66D6D1}">
      <dsp:nvSpPr>
        <dsp:cNvPr id="0" name=""/>
        <dsp:cNvSpPr/>
      </dsp:nvSpPr>
      <dsp:spPr>
        <a:xfrm rot="10800000">
          <a:off x="797152" y="1126274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821922" y="1147272"/>
        <a:ext cx="57798" cy="62996"/>
      </dsp:txXfrm>
    </dsp:sp>
    <dsp:sp modelId="{786D5179-EE91-4424-876B-967F2666670C}">
      <dsp:nvSpPr>
        <dsp:cNvPr id="0" name=""/>
        <dsp:cNvSpPr/>
      </dsp:nvSpPr>
      <dsp:spPr>
        <a:xfrm>
          <a:off x="447117" y="1023226"/>
          <a:ext cx="311087" cy="311087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5</a:t>
          </a:r>
        </a:p>
      </dsp:txBody>
      <dsp:txXfrm>
        <a:off x="492675" y="1068784"/>
        <a:ext cx="219971" cy="219971"/>
      </dsp:txXfrm>
    </dsp:sp>
    <dsp:sp modelId="{CD120D90-27F1-4E20-AEAC-4DE27B77AA15}">
      <dsp:nvSpPr>
        <dsp:cNvPr id="0" name=""/>
        <dsp:cNvSpPr/>
      </dsp:nvSpPr>
      <dsp:spPr>
        <a:xfrm rot="13885714">
          <a:off x="417287" y="945592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437394" y="976273"/>
        <a:ext cx="57798" cy="62996"/>
      </dsp:txXfrm>
    </dsp:sp>
    <dsp:sp modelId="{F5C5E38B-5958-4A9E-8225-09C92D85B09B}">
      <dsp:nvSpPr>
        <dsp:cNvPr id="0" name=""/>
        <dsp:cNvSpPr/>
      </dsp:nvSpPr>
      <dsp:spPr>
        <a:xfrm>
          <a:off x="156024" y="658207"/>
          <a:ext cx="311087" cy="311087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6 </a:t>
          </a:r>
        </a:p>
      </dsp:txBody>
      <dsp:txXfrm>
        <a:off x="201582" y="703765"/>
        <a:ext cx="219971" cy="219971"/>
      </dsp:txXfrm>
    </dsp:sp>
    <dsp:sp modelId="{9E248DF4-36DA-42C2-BA95-12068B71872A}">
      <dsp:nvSpPr>
        <dsp:cNvPr id="0" name=""/>
        <dsp:cNvSpPr/>
      </dsp:nvSpPr>
      <dsp:spPr>
        <a:xfrm rot="16971429">
          <a:off x="321708" y="535947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1337" y="569019"/>
        <a:ext cx="57798" cy="62996"/>
      </dsp:txXfrm>
    </dsp:sp>
    <dsp:sp modelId="{71CDBCC8-06D5-4FE9-A2CC-CD187748351C}">
      <dsp:nvSpPr>
        <dsp:cNvPr id="0" name=""/>
        <dsp:cNvSpPr/>
      </dsp:nvSpPr>
      <dsp:spPr>
        <a:xfrm>
          <a:off x="259914" y="203035"/>
          <a:ext cx="311087" cy="311087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7  </a:t>
          </a:r>
        </a:p>
      </dsp:txBody>
      <dsp:txXfrm>
        <a:off x="305472" y="248593"/>
        <a:ext cx="219971" cy="219971"/>
      </dsp:txXfrm>
    </dsp:sp>
    <dsp:sp modelId="{D6EC50FF-BD56-4ABD-8A04-B3F0BBC3E9F2}">
      <dsp:nvSpPr>
        <dsp:cNvPr id="0" name=""/>
        <dsp:cNvSpPr/>
      </dsp:nvSpPr>
      <dsp:spPr>
        <a:xfrm rot="20057143">
          <a:off x="582389" y="205812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3616" y="232184"/>
        <a:ext cx="57798" cy="629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C991F-4F7D-4483-B9E1-AC4983EDB1DA}">
      <dsp:nvSpPr>
        <dsp:cNvPr id="0" name=""/>
        <dsp:cNvSpPr/>
      </dsp:nvSpPr>
      <dsp:spPr>
        <a:xfrm>
          <a:off x="680556" y="465"/>
          <a:ext cx="311087" cy="3110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1</a:t>
          </a:r>
        </a:p>
      </dsp:txBody>
      <dsp:txXfrm>
        <a:off x="726114" y="46023"/>
        <a:ext cx="219971" cy="219971"/>
      </dsp:txXfrm>
    </dsp:sp>
    <dsp:sp modelId="{6BA76FE7-943D-4C05-B548-D67D93CF8F59}">
      <dsp:nvSpPr>
        <dsp:cNvPr id="0" name=""/>
        <dsp:cNvSpPr/>
      </dsp:nvSpPr>
      <dsp:spPr>
        <a:xfrm rot="1476357">
          <a:off x="1009232" y="204673"/>
          <a:ext cx="95522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0533" y="219705"/>
        <a:ext cx="66865" cy="62996"/>
      </dsp:txXfrm>
    </dsp:sp>
    <dsp:sp modelId="{841B222A-731C-447B-9231-9FEAF1D05F9F}">
      <dsp:nvSpPr>
        <dsp:cNvPr id="0" name=""/>
        <dsp:cNvSpPr/>
      </dsp:nvSpPr>
      <dsp:spPr>
        <a:xfrm>
          <a:off x="1127259" y="205038"/>
          <a:ext cx="311087" cy="311087"/>
        </a:xfrm>
        <a:prstGeom prst="ellips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2</a:t>
          </a:r>
        </a:p>
      </dsp:txBody>
      <dsp:txXfrm>
        <a:off x="1172817" y="250596"/>
        <a:ext cx="219971" cy="219971"/>
      </dsp:txXfrm>
    </dsp:sp>
    <dsp:sp modelId="{9BF09074-E507-4558-881E-3427166628C3}">
      <dsp:nvSpPr>
        <dsp:cNvPr id="0" name=""/>
        <dsp:cNvSpPr/>
      </dsp:nvSpPr>
      <dsp:spPr>
        <a:xfrm rot="4815295">
          <a:off x="1281930" y="532472"/>
          <a:ext cx="78819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291752" y="541818"/>
        <a:ext cx="55173" cy="62996"/>
      </dsp:txXfrm>
    </dsp:sp>
    <dsp:sp modelId="{0B0562E8-0744-4C6E-ABA8-9BD25AB8A0AF}">
      <dsp:nvSpPr>
        <dsp:cNvPr id="0" name=""/>
        <dsp:cNvSpPr/>
      </dsp:nvSpPr>
      <dsp:spPr>
        <a:xfrm>
          <a:off x="1205087" y="658207"/>
          <a:ext cx="311087" cy="311087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3 </a:t>
          </a:r>
        </a:p>
      </dsp:txBody>
      <dsp:txXfrm>
        <a:off x="1250645" y="703765"/>
        <a:ext cx="219971" cy="219971"/>
      </dsp:txXfrm>
    </dsp:sp>
    <dsp:sp modelId="{53871E0C-1045-461E-882A-6A282D1EB5CE}">
      <dsp:nvSpPr>
        <dsp:cNvPr id="0" name=""/>
        <dsp:cNvSpPr/>
      </dsp:nvSpPr>
      <dsp:spPr>
        <a:xfrm rot="7714286">
          <a:off x="1175258" y="941937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195365" y="953252"/>
        <a:ext cx="57798" cy="62996"/>
      </dsp:txXfrm>
    </dsp:sp>
    <dsp:sp modelId="{945A1B40-0EAA-4146-B00A-53BDDB561C58}">
      <dsp:nvSpPr>
        <dsp:cNvPr id="0" name=""/>
        <dsp:cNvSpPr/>
      </dsp:nvSpPr>
      <dsp:spPr>
        <a:xfrm>
          <a:off x="913994" y="1023226"/>
          <a:ext cx="311087" cy="311087"/>
        </a:xfrm>
        <a:prstGeom prst="ellips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4</a:t>
          </a:r>
        </a:p>
      </dsp:txBody>
      <dsp:txXfrm>
        <a:off x="959552" y="1068784"/>
        <a:ext cx="219971" cy="219971"/>
      </dsp:txXfrm>
    </dsp:sp>
    <dsp:sp modelId="{0C03E7E6-702C-4264-8863-63080A66D6D1}">
      <dsp:nvSpPr>
        <dsp:cNvPr id="0" name=""/>
        <dsp:cNvSpPr/>
      </dsp:nvSpPr>
      <dsp:spPr>
        <a:xfrm rot="10800000">
          <a:off x="797152" y="1126274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821922" y="1147272"/>
        <a:ext cx="57798" cy="62996"/>
      </dsp:txXfrm>
    </dsp:sp>
    <dsp:sp modelId="{786D5179-EE91-4424-876B-967F2666670C}">
      <dsp:nvSpPr>
        <dsp:cNvPr id="0" name=""/>
        <dsp:cNvSpPr/>
      </dsp:nvSpPr>
      <dsp:spPr>
        <a:xfrm>
          <a:off x="447117" y="1023226"/>
          <a:ext cx="311087" cy="311087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5</a:t>
          </a:r>
        </a:p>
      </dsp:txBody>
      <dsp:txXfrm>
        <a:off x="492675" y="1068784"/>
        <a:ext cx="219971" cy="219971"/>
      </dsp:txXfrm>
    </dsp:sp>
    <dsp:sp modelId="{CD120D90-27F1-4E20-AEAC-4DE27B77AA15}">
      <dsp:nvSpPr>
        <dsp:cNvPr id="0" name=""/>
        <dsp:cNvSpPr/>
      </dsp:nvSpPr>
      <dsp:spPr>
        <a:xfrm rot="13885714">
          <a:off x="417287" y="945592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437394" y="976273"/>
        <a:ext cx="57798" cy="62996"/>
      </dsp:txXfrm>
    </dsp:sp>
    <dsp:sp modelId="{F5C5E38B-5958-4A9E-8225-09C92D85B09B}">
      <dsp:nvSpPr>
        <dsp:cNvPr id="0" name=""/>
        <dsp:cNvSpPr/>
      </dsp:nvSpPr>
      <dsp:spPr>
        <a:xfrm>
          <a:off x="156024" y="658207"/>
          <a:ext cx="311087" cy="311087"/>
        </a:xfrm>
        <a:prstGeom prst="ellips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6 </a:t>
          </a:r>
        </a:p>
      </dsp:txBody>
      <dsp:txXfrm>
        <a:off x="201582" y="703765"/>
        <a:ext cx="219971" cy="219971"/>
      </dsp:txXfrm>
    </dsp:sp>
    <dsp:sp modelId="{9E248DF4-36DA-42C2-BA95-12068B71872A}">
      <dsp:nvSpPr>
        <dsp:cNvPr id="0" name=""/>
        <dsp:cNvSpPr/>
      </dsp:nvSpPr>
      <dsp:spPr>
        <a:xfrm rot="16971429">
          <a:off x="321708" y="535947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1337" y="569019"/>
        <a:ext cx="57798" cy="62996"/>
      </dsp:txXfrm>
    </dsp:sp>
    <dsp:sp modelId="{71CDBCC8-06D5-4FE9-A2CC-CD187748351C}">
      <dsp:nvSpPr>
        <dsp:cNvPr id="0" name=""/>
        <dsp:cNvSpPr/>
      </dsp:nvSpPr>
      <dsp:spPr>
        <a:xfrm>
          <a:off x="259914" y="203035"/>
          <a:ext cx="311087" cy="311087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7  </a:t>
          </a:r>
        </a:p>
      </dsp:txBody>
      <dsp:txXfrm>
        <a:off x="305472" y="248593"/>
        <a:ext cx="219971" cy="219971"/>
      </dsp:txXfrm>
    </dsp:sp>
    <dsp:sp modelId="{D6EC50FF-BD56-4ABD-8A04-B3F0BBC3E9F2}">
      <dsp:nvSpPr>
        <dsp:cNvPr id="0" name=""/>
        <dsp:cNvSpPr/>
      </dsp:nvSpPr>
      <dsp:spPr>
        <a:xfrm rot="20057143">
          <a:off x="582389" y="205812"/>
          <a:ext cx="82568" cy="1049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3616" y="232184"/>
        <a:ext cx="57798" cy="6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44BB2-DFF4-4CEA-94B2-DD9327D57D0E}" type="datetimeFigureOut">
              <a:rPr lang="en-AU" smtClean="0"/>
              <a:t>22/10/2016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AEB5D-2614-46A2-B932-A47CA15055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479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1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8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6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" y="6415548"/>
            <a:ext cx="9143999" cy="44245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6" descr="https://www.one.org/wp-content/themes/one_2014/library/images/goal-icons/goals-wheel-soli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7" y="6469134"/>
            <a:ext cx="335280" cy="33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63193" y="6378656"/>
            <a:ext cx="6481828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105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 AND THE UN 2030 AGENDA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8091315" y="6491257"/>
            <a:ext cx="838060" cy="2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0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6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0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7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4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3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2F06-4F8E-49A7-8A63-A9456FB5695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DBD2C-4CF5-44ED-BF53-E9EED3245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0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thefluffy.me/wp-content/uploads/2014/10/put-yourself-in-their-shoes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kfeet.com/cdn/20150129/c_112_1422544729_l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www.opensocietyfoundations.org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letztalkbiz.ca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0" b="50645"/>
          <a:stretch/>
        </p:blipFill>
        <p:spPr>
          <a:xfrm>
            <a:off x="3664150" y="687104"/>
            <a:ext cx="1826476" cy="450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20983" y="1214336"/>
            <a:ext cx="39020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INTERNATIONAL ADVOCACY PROGRAMME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49712" y="2875509"/>
            <a:ext cx="648182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LIBRARIES, DEVELOPMENT, </a:t>
            </a:r>
            <a:b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AND THE UN 2030 AGENDA</a:t>
            </a:r>
          </a:p>
        </p:txBody>
      </p:sp>
      <p:pic>
        <p:nvPicPr>
          <p:cNvPr id="1028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59"/>
          <a:stretch/>
        </p:blipFill>
        <p:spPr bwMode="auto">
          <a:xfrm>
            <a:off x="1813662" y="3893223"/>
            <a:ext cx="5516669" cy="179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0.wp.com/www.un.org/sustainabledevelopment/wp-content/uploads/2015/12/english_SDG_17goals_poster_all_languages_with_UN_emblem_1.png?resize=728%2C45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0" b="52869"/>
          <a:stretch/>
        </p:blipFill>
        <p:spPr bwMode="auto">
          <a:xfrm>
            <a:off x="1813662" y="1639036"/>
            <a:ext cx="5516669" cy="95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one.org/wp-content/themes/one_2014/library/images/goal-icons/goals-wheel-soli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59" y="2862696"/>
            <a:ext cx="685818" cy="685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1061884" y="2713594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61884" y="3720868"/>
            <a:ext cx="7138219" cy="1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2567" y="5861229"/>
            <a:ext cx="89768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500" dirty="0">
                <a:solidFill>
                  <a:schemeClr val="bg1"/>
                </a:solidFill>
              </a:rPr>
              <a:t>TOPIC 4:  DEVELOPING AN ADVOCACY PLAN </a:t>
            </a:r>
            <a:br>
              <a:rPr lang="en-AU" sz="2500" dirty="0">
                <a:solidFill>
                  <a:schemeClr val="bg1"/>
                </a:solidFill>
              </a:rPr>
            </a:br>
            <a:r>
              <a:rPr lang="en-AU" sz="2500" dirty="0">
                <a:solidFill>
                  <a:schemeClr val="bg1"/>
                </a:solidFill>
              </a:rPr>
              <a:t>TO SUPPORT THE UN 2030 AGENDA</a:t>
            </a:r>
          </a:p>
        </p:txBody>
      </p:sp>
    </p:spTree>
    <p:extLst>
      <p:ext uri="{BB962C8B-B14F-4D97-AF65-F5344CB8AC3E}">
        <p14:creationId xmlns:p14="http://schemas.microsoft.com/office/powerpoint/2010/main" val="1176441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38369" cy="1325563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1: Identify and analyse the issue,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1b: How does this problem relate to: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The UN 2030 Agenda? 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The National Development Plan?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One of the Sustainable Development Goals?</a:t>
            </a:r>
          </a:p>
          <a:p>
            <a:pPr lvl="1"/>
            <a:endParaRPr lang="en-AU" dirty="0"/>
          </a:p>
          <a:p>
            <a:r>
              <a:rPr lang="en-AU" dirty="0"/>
              <a:t>What is the context for the problem or issue? </a:t>
            </a:r>
          </a:p>
          <a:p>
            <a:r>
              <a:rPr lang="en-AU" dirty="0"/>
              <a:t>At a high level, you may be seeking to ensure that libraries are visible in your country’s planning and reporting processes to the UN</a:t>
            </a:r>
          </a:p>
          <a:p>
            <a:r>
              <a:rPr lang="en-AU" dirty="0"/>
              <a:t>At a lower level, you may be seeking to ensure that libraries contribute to the progress made towards one specific SDG, </a:t>
            </a:r>
            <a:r>
              <a:rPr lang="en-AU" dirty="0" err="1"/>
              <a:t>eg</a:t>
            </a:r>
            <a:r>
              <a:rPr lang="en-AU" dirty="0"/>
              <a:t> Goal 4 Quality education</a:t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61708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38369" cy="1325563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1: Identify and analyse the issue,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612492"/>
            <a:ext cx="7886700" cy="4778476"/>
          </a:xfrm>
        </p:spPr>
        <p:txBody>
          <a:bodyPr>
            <a:normAutofit fontScale="92500" lnSpcReduction="1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1c:  How is this problem aligned with your association’s strategic priorities?</a:t>
            </a:r>
            <a:endParaRPr lang="en-AU" dirty="0"/>
          </a:p>
          <a:p>
            <a:r>
              <a:rPr lang="en-AU" dirty="0"/>
              <a:t>Does your association have:</a:t>
            </a:r>
          </a:p>
          <a:p>
            <a:pPr lvl="1"/>
            <a:r>
              <a:rPr lang="en-AU" dirty="0"/>
              <a:t>A vision and mission?</a:t>
            </a:r>
          </a:p>
          <a:p>
            <a:pPr lvl="1"/>
            <a:r>
              <a:rPr lang="en-AU" dirty="0"/>
              <a:t>A strategic plan?</a:t>
            </a:r>
          </a:p>
          <a:p>
            <a:pPr lvl="1"/>
            <a:r>
              <a:rPr lang="en-AU" dirty="0"/>
              <a:t>Specific goals or objectives?</a:t>
            </a:r>
          </a:p>
          <a:p>
            <a:pPr lvl="1"/>
            <a:r>
              <a:rPr lang="en-AU" dirty="0"/>
              <a:t>Particular values?</a:t>
            </a:r>
          </a:p>
          <a:p>
            <a:r>
              <a:rPr lang="en-AU" dirty="0"/>
              <a:t>Your advocacy plan will have much more merit in the eyes of all stakeholders – members and decision makers – if you can clearly demonstrate that:</a:t>
            </a:r>
          </a:p>
          <a:p>
            <a:pPr lvl="1"/>
            <a:r>
              <a:rPr lang="en-AU" dirty="0"/>
              <a:t>It is aligned with the ‘core business’ of the association </a:t>
            </a:r>
          </a:p>
          <a:p>
            <a:pPr lvl="1"/>
            <a:r>
              <a:rPr lang="en-AU" dirty="0"/>
              <a:t>That is it is really obvious that the association should be actively working in this space</a:t>
            </a:r>
            <a:br>
              <a:rPr lang="en-AU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0970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Take some time to shape your ideas and add them to the worksheet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7917" t="27054" r="17645" b="9884"/>
          <a:stretch/>
        </p:blipFill>
        <p:spPr bwMode="auto">
          <a:xfrm>
            <a:off x="628650" y="1825625"/>
            <a:ext cx="7651639" cy="42668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5587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06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2: Set the goals and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2a: What is your ultimate goal?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Here you need to be more specific: what can you imagine actually happening?</a:t>
            </a:r>
          </a:p>
          <a:p>
            <a:r>
              <a:rPr lang="en-AU" dirty="0"/>
              <a:t>Can you see yourselves sitting in regular meetings with the decision makers, discussing your country’s national development plan?</a:t>
            </a:r>
          </a:p>
          <a:p>
            <a:r>
              <a:rPr lang="en-AU" dirty="0"/>
              <a:t>Are you really hoping to see a significant increase early childhood literacy rates?</a:t>
            </a:r>
          </a:p>
        </p:txBody>
      </p:sp>
    </p:spTree>
    <p:extLst>
      <p:ext uri="{BB962C8B-B14F-4D97-AF65-F5344CB8AC3E}">
        <p14:creationId xmlns:p14="http://schemas.microsoft.com/office/powerpoint/2010/main" val="174702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2: Set the goals and objectives,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16181"/>
          </a:xfrm>
        </p:spPr>
        <p:txBody>
          <a:bodyPr>
            <a:normAutofit fontScale="85000" lnSpcReduction="2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2b: How does your actual goal contribute to the achievement of: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The National Development Plan?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The Sustainable Development Goals?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You began to think about this in Step 1… </a:t>
            </a:r>
          </a:p>
          <a:p>
            <a:r>
              <a:rPr lang="en-AU" dirty="0"/>
              <a:t>Now you can be a bit more specific about how the library association and the library sector might fit into the mix</a:t>
            </a:r>
          </a:p>
          <a:p>
            <a:r>
              <a:rPr lang="en-AU" dirty="0"/>
              <a:t>The association needs a seat at the table because of the work libraries do to ensure freedom of access to information</a:t>
            </a:r>
          </a:p>
          <a:p>
            <a:r>
              <a:rPr lang="en-AU" dirty="0"/>
              <a:t>The library sector is already a key player in early literacy development, through the resources and programs it provides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6258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2: Set the goals and objectives,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550321"/>
            <a:ext cx="8004073" cy="4516181"/>
          </a:xfrm>
        </p:spPr>
        <p:txBody>
          <a:bodyPr>
            <a:normAutofit fontScale="92500" lnSpcReduction="1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2c: What specific objectives do you hope to achieve?</a:t>
            </a:r>
          </a:p>
          <a:p>
            <a:r>
              <a:rPr lang="en-AU" dirty="0"/>
              <a:t> Can you break your main goal down into a few smaller objectives?</a:t>
            </a:r>
          </a:p>
          <a:p>
            <a:r>
              <a:rPr lang="en-AU" dirty="0"/>
              <a:t>“To achieve our goal, we need to…”</a:t>
            </a:r>
          </a:p>
          <a:p>
            <a:r>
              <a:rPr lang="en-AU" dirty="0"/>
              <a:t>You must make sure that these objectives contribute to your goal</a:t>
            </a:r>
          </a:p>
          <a:p>
            <a:r>
              <a:rPr lang="en-AU" dirty="0"/>
              <a:t>Look back at what we discussed when we looked at Step 2 in Topic 3</a:t>
            </a:r>
          </a:p>
          <a:p>
            <a:r>
              <a:rPr lang="en-AU" dirty="0"/>
              <a:t>Remember that your objectives must be SMART!</a:t>
            </a:r>
          </a:p>
          <a:p>
            <a:r>
              <a:rPr lang="en-AU" dirty="0"/>
              <a:t>Can you think about milestones that map your progress?</a:t>
            </a:r>
          </a:p>
        </p:txBody>
      </p:sp>
    </p:spTree>
    <p:extLst>
      <p:ext uri="{BB962C8B-B14F-4D97-AF65-F5344CB8AC3E}">
        <p14:creationId xmlns:p14="http://schemas.microsoft.com/office/powerpoint/2010/main" val="2932856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2: Set the goals and objectives,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550321"/>
            <a:ext cx="8004073" cy="4516181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2d: Who will have overarching responsibility for each objective?</a:t>
            </a:r>
            <a:endParaRPr lang="en-AU" dirty="0"/>
          </a:p>
          <a:p>
            <a:r>
              <a:rPr lang="en-AU" dirty="0"/>
              <a:t>Nothing will get done unless someone knows that it is their job to get it done!</a:t>
            </a:r>
          </a:p>
          <a:p>
            <a:r>
              <a:rPr lang="en-AU" dirty="0"/>
              <a:t>For each objective, please think about who might be the best person to coordinate the activities relating to the different objectives</a:t>
            </a:r>
          </a:p>
          <a:p>
            <a:r>
              <a:rPr lang="en-AU" dirty="0"/>
              <a:t>It may be an opportunity to ask some new people to get involved – they might be pleased to be asked!</a:t>
            </a:r>
          </a:p>
        </p:txBody>
      </p:sp>
    </p:spTree>
    <p:extLst>
      <p:ext uri="{BB962C8B-B14F-4D97-AF65-F5344CB8AC3E}">
        <p14:creationId xmlns:p14="http://schemas.microsoft.com/office/powerpoint/2010/main" val="2779731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Work together on Step 2…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3072" t="30763" r="20962" b="9233"/>
          <a:stretch/>
        </p:blipFill>
        <p:spPr bwMode="auto">
          <a:xfrm>
            <a:off x="628650" y="1578329"/>
            <a:ext cx="7886700" cy="45986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7324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34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highlight>
                  <a:srgbClr val="FFFF00"/>
                </a:highlight>
              </a:rPr>
              <a:t>For trainers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84" y="1825625"/>
            <a:ext cx="8996516" cy="4351338"/>
          </a:xfrm>
        </p:spPr>
        <p:txBody>
          <a:bodyPr/>
          <a:lstStyle/>
          <a:p>
            <a:r>
              <a:rPr lang="en-AU" dirty="0">
                <a:highlight>
                  <a:srgbClr val="FFFF00"/>
                </a:highlight>
              </a:rPr>
              <a:t>If you edit this file, please change the file name to show the region and the new date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Delete the word [Master] from the file name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Insert the region, </a:t>
            </a:r>
            <a:r>
              <a:rPr lang="en-AU" dirty="0" err="1">
                <a:highlight>
                  <a:srgbClr val="FFFF00"/>
                </a:highlight>
              </a:rPr>
              <a:t>eg</a:t>
            </a:r>
            <a:r>
              <a:rPr lang="en-AU" dirty="0">
                <a:highlight>
                  <a:srgbClr val="FFFF00"/>
                </a:highlight>
              </a:rPr>
              <a:t> Asia, Africa, Europe, LAC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Change the date, using format YYYYMMDD</a:t>
            </a:r>
          </a:p>
          <a:p>
            <a:pPr lvl="1"/>
            <a:r>
              <a:rPr lang="en-AU" dirty="0">
                <a:highlight>
                  <a:srgbClr val="FFFF00"/>
                </a:highlight>
              </a:rPr>
              <a:t>Use underscore [ _ ] to link the elements of the file name</a:t>
            </a:r>
          </a:p>
          <a:p>
            <a:endParaRPr lang="en-AU" dirty="0">
              <a:highlight>
                <a:srgbClr val="FFFF00"/>
              </a:highlight>
            </a:endParaRPr>
          </a:p>
          <a:p>
            <a:pPr marL="0" indent="0" algn="ctr">
              <a:buNone/>
            </a:pPr>
            <a:r>
              <a:rPr lang="en-AU" sz="2500" dirty="0">
                <a:highlight>
                  <a:srgbClr val="FFFF00"/>
                </a:highlight>
              </a:rPr>
              <a:t>IFLA_IAP_Topic4_DevelopingAnAdvocacyPlan_[Region]_YYYYMMDD</a:t>
            </a:r>
          </a:p>
        </p:txBody>
      </p:sp>
    </p:spTree>
    <p:extLst>
      <p:ext uri="{BB962C8B-B14F-4D97-AF65-F5344CB8AC3E}">
        <p14:creationId xmlns:p14="http://schemas.microsoft.com/office/powerpoint/2010/main" val="4135482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3: Identify the decision makers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749440"/>
          </a:xfrm>
        </p:spPr>
        <p:txBody>
          <a:bodyPr>
            <a:normAutofit fontScale="92500" lnSpcReduction="1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3a: Who are the key stakeholders you will need to influence in order to see the change you wish to see, </a:t>
            </a:r>
            <a:r>
              <a:rPr lang="en-AU" dirty="0" err="1">
                <a:solidFill>
                  <a:srgbClr val="FF0000"/>
                </a:solidFill>
              </a:rPr>
              <a:t>eg</a:t>
            </a:r>
            <a:r>
              <a:rPr lang="en-AU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In the national government?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In local government?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In NGOs?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In community organisations?</a:t>
            </a:r>
            <a:endParaRPr lang="en-AU" dirty="0"/>
          </a:p>
          <a:p>
            <a:r>
              <a:rPr lang="en-AU" dirty="0"/>
              <a:t>This will probably require some research: </a:t>
            </a:r>
          </a:p>
          <a:p>
            <a:pPr lvl="1"/>
            <a:r>
              <a:rPr lang="en-AU" dirty="0"/>
              <a:t>You need to think first of all about which organisations will be the most relevant one</a:t>
            </a:r>
          </a:p>
          <a:p>
            <a:pPr lvl="1"/>
            <a:r>
              <a:rPr lang="en-AU" dirty="0"/>
              <a:t>Then you have to work out how to find about the people who work there, and the roles they play (or the other way round – find out about the key positions in the organisation and who hold that position</a:t>
            </a:r>
          </a:p>
        </p:txBody>
      </p:sp>
    </p:spTree>
    <p:extLst>
      <p:ext uri="{BB962C8B-B14F-4D97-AF65-F5344CB8AC3E}">
        <p14:creationId xmlns:p14="http://schemas.microsoft.com/office/powerpoint/2010/main" val="4158061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An example from Australia</a:t>
            </a:r>
            <a:br>
              <a:rPr lang="en-AU" dirty="0"/>
            </a:br>
            <a:r>
              <a:rPr lang="en-AU" dirty="0"/>
              <a:t>[</a:t>
            </a:r>
            <a:r>
              <a:rPr lang="en-AU" dirty="0">
                <a:highlight>
                  <a:srgbClr val="FFFF00"/>
                </a:highlight>
              </a:rPr>
              <a:t>Trainers – can you introduce a local example?]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269544" cy="4351338"/>
          </a:xfrm>
        </p:spPr>
        <p:txBody>
          <a:bodyPr>
            <a:normAutofit fontScale="92500" lnSpcReduction="20000"/>
          </a:bodyPr>
          <a:lstStyle/>
          <a:p>
            <a:r>
              <a:rPr lang="en-AU" dirty="0"/>
              <a:t>In Australia, responsibility for the UN 2030 Agenda activities sits within the Department of Foreign Affairs and Trade (DFAT)</a:t>
            </a:r>
          </a:p>
          <a:p>
            <a:r>
              <a:rPr lang="en-AU" dirty="0"/>
              <a:t>The ministerial portfolios cover:</a:t>
            </a:r>
          </a:p>
          <a:p>
            <a:pPr lvl="1"/>
            <a:r>
              <a:rPr lang="en-AU" dirty="0"/>
              <a:t>Foreign affairs</a:t>
            </a:r>
          </a:p>
          <a:p>
            <a:pPr lvl="1"/>
            <a:r>
              <a:rPr lang="en-AU" dirty="0"/>
              <a:t>Trade</a:t>
            </a:r>
          </a:p>
          <a:p>
            <a:pPr lvl="1"/>
            <a:r>
              <a:rPr lang="en-AU" dirty="0"/>
              <a:t>Tourism</a:t>
            </a:r>
          </a:p>
          <a:p>
            <a:pPr lvl="1"/>
            <a:r>
              <a:rPr lang="en-AU" dirty="0"/>
              <a:t>International investment</a:t>
            </a:r>
          </a:p>
          <a:p>
            <a:pPr lvl="1"/>
            <a:r>
              <a:rPr lang="en-AU" dirty="0"/>
              <a:t>International development</a:t>
            </a:r>
          </a:p>
          <a:p>
            <a:pPr lvl="1"/>
            <a:r>
              <a:rPr lang="en-AU" dirty="0"/>
              <a:t>The Pacific region</a:t>
            </a:r>
          </a:p>
          <a:p>
            <a:r>
              <a:rPr lang="en-AU" dirty="0"/>
              <a:t>The following screen shots show the complexity of identifying the relevant decision makers</a:t>
            </a:r>
          </a:p>
          <a:p>
            <a:r>
              <a:rPr lang="en-AU" dirty="0"/>
              <a:t>And it will be different in every government!</a:t>
            </a:r>
          </a:p>
        </p:txBody>
      </p:sp>
    </p:spTree>
    <p:extLst>
      <p:ext uri="{BB962C8B-B14F-4D97-AF65-F5344CB8AC3E}">
        <p14:creationId xmlns:p14="http://schemas.microsoft.com/office/powerpoint/2010/main" val="30437713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365126"/>
            <a:ext cx="7886700" cy="1325563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279" t="14492" r="20001" b="13632"/>
          <a:stretch/>
        </p:blipFill>
        <p:spPr>
          <a:xfrm>
            <a:off x="579489" y="1286563"/>
            <a:ext cx="8288595" cy="542946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l="14292" t="25605" r="66984" b="66122"/>
          <a:stretch/>
        </p:blipFill>
        <p:spPr bwMode="auto">
          <a:xfrm>
            <a:off x="579489" y="373956"/>
            <a:ext cx="3890410" cy="8942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3493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710" t="12727" r="9962" b="12707"/>
          <a:stretch/>
        </p:blipFill>
        <p:spPr>
          <a:xfrm>
            <a:off x="176412" y="1425218"/>
            <a:ext cx="8791176" cy="459033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l="14292" t="25605" r="66984" b="66122"/>
          <a:stretch/>
        </p:blipFill>
        <p:spPr bwMode="auto">
          <a:xfrm>
            <a:off x="101488" y="365126"/>
            <a:ext cx="3890410" cy="8942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4128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710" t="12727" r="9962" b="12707"/>
          <a:stretch/>
        </p:blipFill>
        <p:spPr>
          <a:xfrm>
            <a:off x="176412" y="1425218"/>
            <a:ext cx="8791176" cy="459033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l="14292" t="25605" r="66984" b="66122"/>
          <a:stretch/>
        </p:blipFill>
        <p:spPr bwMode="auto">
          <a:xfrm>
            <a:off x="101488" y="365126"/>
            <a:ext cx="3890410" cy="8942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Oval 2"/>
          <p:cNvSpPr/>
          <p:nvPr/>
        </p:nvSpPr>
        <p:spPr>
          <a:xfrm>
            <a:off x="7030065" y="2104103"/>
            <a:ext cx="2113935" cy="4227871"/>
          </a:xfrm>
          <a:prstGeom prst="ellipse">
            <a:avLst/>
          </a:prstGeom>
          <a:noFill/>
          <a:ln w="381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6919142" y="1579995"/>
            <a:ext cx="208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>
                <a:solidFill>
                  <a:srgbClr val="FF0000"/>
                </a:solidFill>
              </a:rPr>
              <a:t>Development Policy</a:t>
            </a:r>
          </a:p>
        </p:txBody>
      </p:sp>
    </p:spTree>
    <p:extLst>
      <p:ext uri="{BB962C8B-B14F-4D97-AF65-F5344CB8AC3E}">
        <p14:creationId xmlns:p14="http://schemas.microsoft.com/office/powerpoint/2010/main" val="468730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Development</a:t>
            </a:r>
            <a:br>
              <a:rPr lang="en-AU" dirty="0"/>
            </a:br>
            <a:r>
              <a:rPr lang="en-AU" dirty="0"/>
              <a:t>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79216" t="13198" r="3078" b="35526"/>
          <a:stretch/>
        </p:blipFill>
        <p:spPr bwMode="auto">
          <a:xfrm>
            <a:off x="4160073" y="137652"/>
            <a:ext cx="3524865" cy="6567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54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3: Identify the decision makers,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3b: How will your program help these stakeholders achieve their own goals in the context to the NDP or one of the SDGs?</a:t>
            </a:r>
            <a:endParaRPr lang="en-AU" dirty="0"/>
          </a:p>
          <a:p>
            <a:endParaRPr lang="en-AU" dirty="0"/>
          </a:p>
          <a:p>
            <a:r>
              <a:rPr lang="en-AU" dirty="0"/>
              <a:t>One of your critical strategies will be that you want to make a proposal to the decision makers: how can you make life easier for them and help them achieve their own goals for their work relating to the UN 2030 Agenda?</a:t>
            </a:r>
          </a:p>
        </p:txBody>
      </p:sp>
    </p:spTree>
    <p:extLst>
      <p:ext uri="{BB962C8B-B14F-4D97-AF65-F5344CB8AC3E}">
        <p14:creationId xmlns:p14="http://schemas.microsoft.com/office/powerpoint/2010/main" val="14462878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80902"/>
          </a:xfrm>
        </p:spPr>
        <p:txBody>
          <a:bodyPr/>
          <a:lstStyle/>
          <a:p>
            <a:r>
              <a:rPr lang="en-AU" dirty="0"/>
              <a:t>Now – a bit of a change of pace</a:t>
            </a:r>
          </a:p>
        </p:txBody>
      </p:sp>
      <p:pic>
        <p:nvPicPr>
          <p:cNvPr id="1026" name="Picture 2" descr="http://blog.thefluffy.me/wp-content/uploads/2014/10/put-yourself-in-their-sho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35679"/>
            <a:ext cx="7886700" cy="373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22745" y="5961134"/>
            <a:ext cx="74746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500" dirty="0"/>
              <a:t>Image: </a:t>
            </a:r>
            <a:r>
              <a:rPr lang="en-AU" sz="1500" dirty="0">
                <a:hlinkClick r:id="rId3"/>
              </a:rPr>
              <a:t>http://blog.thefluffy.me/wp-content/uploads/2014/10/put-yourself-in-their-shoes.jpg</a:t>
            </a:r>
            <a:r>
              <a:rPr lang="en-AU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6271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Activity 4.2  Meeting with policy makers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is a role play activity</a:t>
            </a:r>
          </a:p>
          <a:p>
            <a:r>
              <a:rPr lang="en-AU" dirty="0"/>
              <a:t>Full details of the activity are presented in the handout for Activity 4.2</a:t>
            </a:r>
          </a:p>
          <a:p>
            <a:r>
              <a:rPr lang="en-AU" dirty="0"/>
              <a:t>The roleplay involves meetings with the Ministers:</a:t>
            </a:r>
          </a:p>
          <a:p>
            <a:pPr lvl="1"/>
            <a:r>
              <a:rPr lang="en-AU" dirty="0"/>
              <a:t>Minister for Culture</a:t>
            </a:r>
          </a:p>
          <a:p>
            <a:pPr lvl="1"/>
            <a:r>
              <a:rPr lang="en-AU" dirty="0"/>
              <a:t>Minister for Education</a:t>
            </a:r>
          </a:p>
          <a:p>
            <a:pPr lvl="1"/>
            <a:r>
              <a:rPr lang="en-AU" dirty="0"/>
              <a:t>Minister for National Development Planning </a:t>
            </a:r>
          </a:p>
          <a:p>
            <a:r>
              <a:rPr lang="en-AU" dirty="0"/>
              <a:t>Your advocacy topic will need to be aligned with the Minister’s portfolio</a:t>
            </a:r>
          </a:p>
        </p:txBody>
      </p:sp>
    </p:spTree>
    <p:extLst>
      <p:ext uri="{BB962C8B-B14F-4D97-AF65-F5344CB8AC3E}">
        <p14:creationId xmlns:p14="http://schemas.microsoft.com/office/powerpoint/2010/main" val="3561306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72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000" dirty="0"/>
              <a:t>Topic 4: Developing an advocacy plan to support the UN 2030 Agenda</a:t>
            </a:r>
            <a:br>
              <a:rPr lang="en-AU" sz="3000" dirty="0"/>
            </a:br>
            <a:r>
              <a:rPr lang="en-AU" sz="3000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36902"/>
            <a:ext cx="7886700" cy="4351338"/>
          </a:xfrm>
        </p:spPr>
        <p:txBody>
          <a:bodyPr/>
          <a:lstStyle/>
          <a:p>
            <a:r>
              <a:rPr lang="en-AU" dirty="0"/>
              <a:t>To help you work through the seven steps of the advocacy planning cycle discussed in Topic 3, to draft your own plan</a:t>
            </a:r>
          </a:p>
          <a:p>
            <a:r>
              <a:rPr lang="en-AU" dirty="0"/>
              <a:t>To enable you to shape your own ideas into a strong and cohesive document to guide your advocacy activities to take back to your association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3973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3: Identify the decision makers,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749440"/>
          </a:xfrm>
        </p:spPr>
        <p:txBody>
          <a:bodyPr>
            <a:normAutofit fontScale="925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3c: Who else can you reach out to, collaborate or partner with, in order to achieve your objectives, </a:t>
            </a:r>
            <a:r>
              <a:rPr lang="en-AU" dirty="0" err="1">
                <a:solidFill>
                  <a:srgbClr val="FF0000"/>
                </a:solidFill>
              </a:rPr>
              <a:t>eg</a:t>
            </a:r>
            <a:r>
              <a:rPr lang="en-AU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Board members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Other library associations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Consortia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The national library 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Libraries across the sector</a:t>
            </a:r>
            <a:endParaRPr lang="en-AU" dirty="0"/>
          </a:p>
          <a:p>
            <a:r>
              <a:rPr lang="en-AU" dirty="0"/>
              <a:t>Your work will be much stronger if you can collaborate with other organisations who share similar goals</a:t>
            </a:r>
          </a:p>
          <a:p>
            <a:r>
              <a:rPr lang="en-AU" dirty="0"/>
              <a:t>Think about potential partners, and where your interests overlap</a:t>
            </a:r>
          </a:p>
        </p:txBody>
      </p:sp>
    </p:spTree>
    <p:extLst>
      <p:ext uri="{BB962C8B-B14F-4D97-AF65-F5344CB8AC3E}">
        <p14:creationId xmlns:p14="http://schemas.microsoft.com/office/powerpoint/2010/main" val="20378791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3: Identify the decision makers,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58790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3d: How will you engage your local community and the public?</a:t>
            </a:r>
            <a:endParaRPr lang="en-AU" dirty="0"/>
          </a:p>
          <a:p>
            <a:r>
              <a:rPr lang="en-AU" dirty="0"/>
              <a:t>Your best allies may be close to home!</a:t>
            </a:r>
          </a:p>
          <a:p>
            <a:r>
              <a:rPr lang="en-AU" dirty="0"/>
              <a:t>In Topic 2 you were thinking about how to raise awareness about the UN 2030 Agenda and the SDGs</a:t>
            </a:r>
          </a:p>
          <a:p>
            <a:r>
              <a:rPr lang="en-AU" dirty="0"/>
              <a:t>Your advocacy plan will help you do this in a more focused way</a:t>
            </a:r>
          </a:p>
          <a:p>
            <a:r>
              <a:rPr lang="en-AU" dirty="0"/>
              <a:t>Consider ways you could encourage certain sections of the community to get involved</a:t>
            </a:r>
          </a:p>
        </p:txBody>
      </p:sp>
    </p:spTree>
    <p:extLst>
      <p:ext uri="{BB962C8B-B14F-4D97-AF65-F5344CB8AC3E}">
        <p14:creationId xmlns:p14="http://schemas.microsoft.com/office/powerpoint/2010/main" val="6113476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2475"/>
            <a:ext cx="7886700" cy="1325563"/>
          </a:xfrm>
        </p:spPr>
        <p:txBody>
          <a:bodyPr/>
          <a:lstStyle/>
          <a:p>
            <a:r>
              <a:rPr lang="en-AU" dirty="0"/>
              <a:t>Over to the worksheet….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3070" t="30826" r="20473" b="8580"/>
          <a:stretch/>
        </p:blipFill>
        <p:spPr bwMode="auto">
          <a:xfrm>
            <a:off x="831055" y="1382233"/>
            <a:ext cx="7481890" cy="4794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7718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25910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4: Define your message and the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749440"/>
          </a:xfrm>
        </p:spPr>
        <p:txBody>
          <a:bodyPr>
            <a:normAutofit fontScale="85000" lnSpcReduction="2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4a: What are the messages you will take to the stakeholders?  What will your proposal be?</a:t>
            </a:r>
            <a:endParaRPr lang="en-AU" dirty="0"/>
          </a:p>
          <a:p>
            <a:r>
              <a:rPr lang="en-AU" dirty="0"/>
              <a:t>You will need to craft your messages carefully</a:t>
            </a:r>
          </a:p>
          <a:p>
            <a:r>
              <a:rPr lang="en-AU" dirty="0">
                <a:sym typeface="Wingdings" panose="05000000000000000000" pitchFamily="2" charset="2"/>
              </a:rPr>
              <a:t>Your proposal needs to be convincing: to state clearly what needs to happen and the change you wish to see</a:t>
            </a:r>
          </a:p>
          <a:p>
            <a:r>
              <a:rPr lang="en-AU" dirty="0"/>
              <a:t>Is your message concise, and tailored to the specific decision maker and the target audience you want to reach?</a:t>
            </a:r>
          </a:p>
          <a:p>
            <a:r>
              <a:rPr lang="en-AU" dirty="0"/>
              <a:t>Think carefully about the language you use – translate your ideas into the idiom of your audience</a:t>
            </a:r>
          </a:p>
          <a:p>
            <a:pPr lvl="1"/>
            <a:r>
              <a:rPr lang="en-AU" dirty="0"/>
              <a:t>Government officials don’t use ‘library language’ </a:t>
            </a:r>
            <a:r>
              <a:rPr lang="en-AU" dirty="0">
                <a:sym typeface="Wingdings" panose="05000000000000000000" pitchFamily="2" charset="2"/>
              </a:rPr>
              <a:t></a:t>
            </a:r>
            <a:endParaRPr lang="en-AU" dirty="0"/>
          </a:p>
          <a:p>
            <a:r>
              <a:rPr lang="en-AU" dirty="0"/>
              <a:t>How will your message:</a:t>
            </a:r>
          </a:p>
          <a:p>
            <a:pPr lvl="1"/>
            <a:r>
              <a:rPr lang="en-AU" dirty="0"/>
              <a:t>Resonate with the decision maker’s own values?</a:t>
            </a:r>
          </a:p>
          <a:p>
            <a:pPr lvl="1"/>
            <a:r>
              <a:rPr lang="en-AU" dirty="0"/>
              <a:t>Help overcome obstacles to change?</a:t>
            </a:r>
          </a:p>
          <a:p>
            <a:pPr lvl="1"/>
            <a:r>
              <a:rPr lang="en-AU" dirty="0"/>
              <a:t>Motivate the decision maker into action?</a:t>
            </a:r>
          </a:p>
          <a:p>
            <a:endParaRPr lang="en-AU" dirty="0">
              <a:sym typeface="Wingdings" panose="05000000000000000000" pitchFamily="2" charset="2"/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98598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4: Define your message and the proposal,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81805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4b: What evidence do you have to support your proposal?</a:t>
            </a:r>
            <a:endParaRPr lang="en-AU" dirty="0"/>
          </a:p>
          <a:p>
            <a:r>
              <a:rPr lang="en-AU" dirty="0"/>
              <a:t>You don’t want to use motherhood statements – you need powerful evidence about the issue and how change is achievable</a:t>
            </a:r>
          </a:p>
        </p:txBody>
      </p:sp>
    </p:spTree>
    <p:extLst>
      <p:ext uri="{BB962C8B-B14F-4D97-AF65-F5344CB8AC3E}">
        <p14:creationId xmlns:p14="http://schemas.microsoft.com/office/powerpoint/2010/main" val="2818066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Drafting a letter to the decision maker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is important that you are able to write a letter which will be noticed by the decision maker – and most likely his or her staff who manage the correspondence received</a:t>
            </a:r>
          </a:p>
          <a:p>
            <a:r>
              <a:rPr lang="en-AU" dirty="0"/>
              <a:t>For guidance on writing letters to people of influence, please see:</a:t>
            </a:r>
          </a:p>
          <a:p>
            <a:pPr lvl="1"/>
            <a:r>
              <a:rPr lang="en-AU" dirty="0"/>
              <a:t>IFLA Toolkit: Libraries and implementation of the UN 2030 Agenda</a:t>
            </a:r>
          </a:p>
          <a:p>
            <a:pPr lvl="1"/>
            <a:r>
              <a:rPr lang="en-AU" dirty="0"/>
              <a:t>Programme Manual for </a:t>
            </a:r>
            <a:r>
              <a:rPr lang="en-AU"/>
              <a:t>the IAP workshop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671489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Preparing a brief for policy makers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Present evidence of the problem, preferably from a variety of credible sources</a:t>
            </a:r>
          </a:p>
          <a:p>
            <a:r>
              <a:rPr lang="en-AU" dirty="0"/>
              <a:t>Briefly summarise the existing situation or policy environment, and explain why it is insufficient or inadequate</a:t>
            </a:r>
          </a:p>
          <a:p>
            <a:r>
              <a:rPr lang="en-AU" dirty="0"/>
              <a:t>Provide a clear outline of your proposal to change policy and explain what it would achieve</a:t>
            </a:r>
          </a:p>
          <a:p>
            <a:r>
              <a:rPr lang="en-AU" dirty="0"/>
              <a:t>Focus on the social costs, as well as the monetary costs, of your proposal</a:t>
            </a:r>
          </a:p>
        </p:txBody>
      </p:sp>
    </p:spTree>
    <p:extLst>
      <p:ext uri="{BB962C8B-B14F-4D97-AF65-F5344CB8AC3E}">
        <p14:creationId xmlns:p14="http://schemas.microsoft.com/office/powerpoint/2010/main" val="3763062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Spend some time thinking about your messages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971" t="37278" r="21136" b="16603"/>
          <a:stretch/>
        </p:blipFill>
        <p:spPr>
          <a:xfrm>
            <a:off x="338645" y="1977656"/>
            <a:ext cx="8466710" cy="39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24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89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real importance of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030"/>
            <a:ext cx="7886700" cy="4572459"/>
          </a:xfrm>
        </p:spPr>
        <p:txBody>
          <a:bodyPr>
            <a:normAutofit lnSpcReduction="10000"/>
          </a:bodyPr>
          <a:lstStyle/>
          <a:p>
            <a:r>
              <a:rPr lang="en-AU" dirty="0"/>
              <a:t>“Effective planning is at the heart of successful advocacy” </a:t>
            </a:r>
          </a:p>
          <a:p>
            <a:pPr marL="0" indent="0" algn="r">
              <a:buNone/>
            </a:pPr>
            <a:r>
              <a:rPr lang="en-AU" sz="2000" dirty="0"/>
              <a:t>(Open Society Foundations)</a:t>
            </a:r>
          </a:p>
          <a:p>
            <a:pPr marL="0" indent="0">
              <a:buNone/>
            </a:pPr>
            <a:endParaRPr lang="en-AU" sz="2000" dirty="0"/>
          </a:p>
          <a:p>
            <a:r>
              <a:rPr lang="en-AU" dirty="0"/>
              <a:t>“Writing is an iterative process and planning is an essential part of the process…”</a:t>
            </a:r>
          </a:p>
          <a:p>
            <a:pPr lvl="1"/>
            <a:r>
              <a:rPr lang="en-AU" dirty="0"/>
              <a:t>Constructing a plan is a way to provide yourself with an outline or 'road map</a:t>
            </a:r>
            <a:r>
              <a:rPr lang="en-AU" b="1" dirty="0"/>
              <a:t>'</a:t>
            </a:r>
            <a:r>
              <a:rPr lang="en-AU" dirty="0"/>
              <a:t> to help work out which direction to take</a:t>
            </a:r>
          </a:p>
          <a:p>
            <a:pPr lvl="1"/>
            <a:r>
              <a:rPr lang="en-AU" dirty="0"/>
              <a:t>A plan can focus and define your ideas, provide a starting point and help break the task into manageable parts </a:t>
            </a:r>
          </a:p>
          <a:p>
            <a:pPr marL="457200" lvl="1" indent="0" algn="r">
              <a:buNone/>
            </a:pPr>
            <a:r>
              <a:rPr lang="en-AU" dirty="0"/>
              <a:t> </a:t>
            </a:r>
            <a:r>
              <a:rPr lang="en-AU" sz="2000" dirty="0"/>
              <a:t>(University of New South Wales)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55229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elevator pitch</a:t>
            </a:r>
          </a:p>
        </p:txBody>
      </p:sp>
      <p:pic>
        <p:nvPicPr>
          <p:cNvPr id="2050" name="Picture 2" descr="http://www.monkfeet.com/cdn/20150129/c_112_1422544729_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690689"/>
            <a:ext cx="8189716" cy="40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37683" y="5870301"/>
            <a:ext cx="7781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AU" dirty="0"/>
              <a:t>Image: </a:t>
            </a:r>
            <a:r>
              <a:rPr lang="en-AU" dirty="0">
                <a:hlinkClick r:id="rId3"/>
              </a:rPr>
              <a:t>http://www.monkfeet.com/cdn/20150129/c_112_1422544729_l.jpg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75189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Activity 4.3  Making an elevator pitch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48908"/>
            <a:ext cx="7886700" cy="4351338"/>
          </a:xfrm>
        </p:spPr>
        <p:txBody>
          <a:bodyPr/>
          <a:lstStyle/>
          <a:p>
            <a:r>
              <a:rPr lang="en-AU" dirty="0"/>
              <a:t>An elevator pitch is a short, snappy presentation to a person of influence, who may be in the lift with you or at a function you are attending</a:t>
            </a:r>
          </a:p>
          <a:p>
            <a:r>
              <a:rPr lang="en-AU" dirty="0"/>
              <a:t>You only have the small window of opportunity to have your message heard – so it must be quick and to the point</a:t>
            </a:r>
          </a:p>
          <a:p>
            <a:r>
              <a:rPr lang="en-AU" dirty="0"/>
              <a:t>The handout for Activity 4.3 provides all the details for this exercise</a:t>
            </a:r>
          </a:p>
        </p:txBody>
      </p:sp>
    </p:spTree>
    <p:extLst>
      <p:ext uri="{BB962C8B-B14F-4D97-AF65-F5344CB8AC3E}">
        <p14:creationId xmlns:p14="http://schemas.microsoft.com/office/powerpoint/2010/main" val="26872293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1465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5: Set your timelines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9937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5a: What do you have to consider in terms of the timelines for your advocacy activities?</a:t>
            </a:r>
            <a:endParaRPr lang="en-AU" dirty="0"/>
          </a:p>
          <a:p>
            <a:r>
              <a:rPr lang="en-AU" dirty="0">
                <a:sym typeface="Wingdings" panose="05000000000000000000" pitchFamily="2" charset="2"/>
              </a:rPr>
              <a:t>When will be the ‘right’ time? </a:t>
            </a:r>
          </a:p>
          <a:p>
            <a:r>
              <a:rPr lang="en-AU" dirty="0">
                <a:sym typeface="Wingdings" panose="05000000000000000000" pitchFamily="2" charset="2"/>
              </a:rPr>
              <a:t>What is the overall timeframe for your activities?</a:t>
            </a:r>
          </a:p>
          <a:p>
            <a:r>
              <a:rPr lang="en-AU" dirty="0">
                <a:sym typeface="Wingdings" panose="05000000000000000000" pitchFamily="2" charset="2"/>
              </a:rPr>
              <a:t>Can you identify different stages for your activities? </a:t>
            </a:r>
          </a:p>
          <a:p>
            <a:r>
              <a:rPr lang="en-AU" dirty="0">
                <a:sym typeface="Wingdings" panose="05000000000000000000" pitchFamily="2" charset="2"/>
              </a:rPr>
              <a:t>Are these directly aligned with the milestones towards the achievement of your objectives?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50127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5: Set your timelines,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29937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5b:  What challenges might you face when you are working with these timelines?</a:t>
            </a:r>
          </a:p>
          <a:p>
            <a:r>
              <a:rPr lang="en-AU" dirty="0"/>
              <a:t>Risk management is important!  Your suggested timelines may be overly ambitious – or there may be some stumbling blocks along the way</a:t>
            </a:r>
          </a:p>
          <a:p>
            <a:r>
              <a:rPr lang="en-AU" dirty="0"/>
              <a:t>It’s a good idea to think creatively about what could happen, and about some workarounds to get back on track</a:t>
            </a:r>
          </a:p>
        </p:txBody>
      </p:sp>
    </p:spTree>
    <p:extLst>
      <p:ext uri="{BB962C8B-B14F-4D97-AF65-F5344CB8AC3E}">
        <p14:creationId xmlns:p14="http://schemas.microsoft.com/office/powerpoint/2010/main" val="6968116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Add some of your ideas to the worksheet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3563" t="33163" r="21208" b="25161"/>
          <a:stretch/>
        </p:blipFill>
        <p:spPr bwMode="auto">
          <a:xfrm>
            <a:off x="628650" y="1690689"/>
            <a:ext cx="8207006" cy="44862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62662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6: Assess resources, choose tactics and implement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85388"/>
            <a:ext cx="7886700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6a: What resources will you need for your advocacy activities?</a:t>
            </a:r>
          </a:p>
          <a:p>
            <a:pPr lvl="1"/>
            <a:r>
              <a:rPr lang="en-AU" dirty="0">
                <a:solidFill>
                  <a:srgbClr val="FF0000"/>
                </a:solidFill>
                <a:sym typeface="Wingdings" panose="05000000000000000000" pitchFamily="2" charset="2"/>
              </a:rPr>
              <a:t>Human resources: who will be in your team?</a:t>
            </a:r>
          </a:p>
          <a:p>
            <a:pPr lvl="1"/>
            <a:r>
              <a:rPr lang="en-AU" dirty="0">
                <a:solidFill>
                  <a:srgbClr val="FF0000"/>
                </a:solidFill>
                <a:sym typeface="Wingdings" panose="05000000000000000000" pitchFamily="2" charset="2"/>
              </a:rPr>
              <a:t>Financial resources: what sort of funding will you need?</a:t>
            </a:r>
          </a:p>
          <a:p>
            <a:pPr lvl="1"/>
            <a:r>
              <a:rPr lang="en-AU" dirty="0">
                <a:solidFill>
                  <a:srgbClr val="FF0000"/>
                </a:solidFill>
                <a:sym typeface="Wingdings" panose="05000000000000000000" pitchFamily="2" charset="2"/>
              </a:rPr>
              <a:t>Material resources: What additional resources will you need? Is there any in-kind support you can draw on?</a:t>
            </a:r>
          </a:p>
          <a:p>
            <a:pPr lvl="1"/>
            <a:r>
              <a:rPr lang="en-AU" dirty="0">
                <a:solidFill>
                  <a:srgbClr val="FF0000"/>
                </a:solidFill>
                <a:sym typeface="Wingdings" panose="05000000000000000000" pitchFamily="2" charset="2"/>
              </a:rPr>
              <a:t>Information resources: What research will you need to undertake?</a:t>
            </a:r>
            <a:endParaRPr lang="en-AU" dirty="0">
              <a:sym typeface="Wingdings" panose="05000000000000000000" pitchFamily="2" charset="2"/>
            </a:endParaRPr>
          </a:p>
          <a:p>
            <a:r>
              <a:rPr lang="en-AU" dirty="0"/>
              <a:t>Careful planning at this point will really contribute to ensuring that your activities are realistic, meaningful and achievable</a:t>
            </a:r>
          </a:p>
        </p:txBody>
      </p:sp>
    </p:spTree>
    <p:extLst>
      <p:ext uri="{BB962C8B-B14F-4D97-AF65-F5344CB8AC3E}">
        <p14:creationId xmlns:p14="http://schemas.microsoft.com/office/powerpoint/2010/main" val="13415037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6: Assess resources, choose tactics and implement,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85388"/>
            <a:ext cx="7886700" cy="4749440"/>
          </a:xfrm>
        </p:spPr>
        <p:txBody>
          <a:bodyPr>
            <a:normAutofit lnSpcReduction="1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6b: What will be your strategies?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What tactics will you use to achieve your objectives?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Who will be responsible?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What are your timelines?</a:t>
            </a:r>
          </a:p>
          <a:p>
            <a:pPr lvl="1"/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This is the real action plan – you need to work out, for each of your objectives, what you are actually going to do</a:t>
            </a:r>
          </a:p>
          <a:p>
            <a:r>
              <a:rPr lang="en-AU" dirty="0"/>
              <a:t>This step goes hand in hand with Step 6a – what resources you need to accomplish the tasks, so you can work through Step 6a and Step 6b in tandem</a:t>
            </a:r>
          </a:p>
          <a:p>
            <a:pPr marL="0" indent="0">
              <a:buNone/>
            </a:pPr>
            <a:r>
              <a:rPr lang="en-AU" dirty="0">
                <a:solidFill>
                  <a:srgbClr val="FF0000"/>
                </a:solidFill>
              </a:rPr>
              <a:t>                 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61165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Begin to capture some of your ideas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23940" t="32662" r="20837" b="10103"/>
          <a:stretch/>
        </p:blipFill>
        <p:spPr bwMode="auto">
          <a:xfrm>
            <a:off x="628650" y="1514784"/>
            <a:ext cx="7937811" cy="46621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89085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51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453" y="158649"/>
            <a:ext cx="7118553" cy="903235"/>
          </a:xfrm>
        </p:spPr>
        <p:txBody>
          <a:bodyPr/>
          <a:lstStyle/>
          <a:p>
            <a:r>
              <a:rPr lang="en-AU" dirty="0"/>
              <a:t>The advocacy cycle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533833" y="610266"/>
          <a:ext cx="8406579" cy="5957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6813" y="5952395"/>
            <a:ext cx="40803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00" dirty="0"/>
              <a:t>Adapted from Open Society Foundations</a:t>
            </a:r>
            <a:br>
              <a:rPr lang="en-AU" sz="1700" dirty="0"/>
            </a:br>
            <a:r>
              <a:rPr lang="en-AU" sz="1700" dirty="0">
                <a:hlinkClick r:id="rId7"/>
              </a:rPr>
              <a:t>https://www.opensocietyfoundations.org</a:t>
            </a:r>
            <a:r>
              <a:rPr lang="en-AU" sz="1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96323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6: Assess resources, choose tactics and implement,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85388"/>
            <a:ext cx="7994355" cy="4749440"/>
          </a:xfrm>
        </p:spPr>
        <p:txBody>
          <a:bodyPr>
            <a:normAutofit fontScale="92500" lnSpcReduction="2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6c: What is your communications plan?</a:t>
            </a:r>
            <a:br>
              <a:rPr lang="en-AU" dirty="0">
                <a:solidFill>
                  <a:srgbClr val="FF0000"/>
                </a:solidFill>
              </a:rPr>
            </a:br>
            <a:r>
              <a:rPr lang="en-AU" dirty="0">
                <a:solidFill>
                  <a:srgbClr val="FF0000"/>
                </a:solidFill>
              </a:rPr>
              <a:t>How will you communicate your activities to the diverse stakeholders?</a:t>
            </a:r>
          </a:p>
          <a:p>
            <a:pPr lvl="1"/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People will want to know about what you are doing</a:t>
            </a:r>
          </a:p>
          <a:p>
            <a:pPr lvl="1"/>
            <a:r>
              <a:rPr lang="en-AU" dirty="0"/>
              <a:t>Your planning</a:t>
            </a:r>
          </a:p>
          <a:p>
            <a:pPr lvl="1"/>
            <a:r>
              <a:rPr lang="en-AU" dirty="0"/>
              <a:t>The actual activities and events</a:t>
            </a:r>
          </a:p>
          <a:p>
            <a:r>
              <a:rPr lang="en-AU" dirty="0"/>
              <a:t>Think about ways to communicate with your different audiences </a:t>
            </a:r>
          </a:p>
          <a:p>
            <a:pPr lvl="1"/>
            <a:r>
              <a:rPr lang="en-AU" dirty="0"/>
              <a:t>What are the expected – or their preferred – channels of communication?</a:t>
            </a:r>
          </a:p>
          <a:p>
            <a:pPr lvl="1"/>
            <a:r>
              <a:rPr lang="en-AU" dirty="0"/>
              <a:t>How often do you need to communicate with them?</a:t>
            </a:r>
          </a:p>
          <a:p>
            <a:pPr lvl="1"/>
            <a:r>
              <a:rPr lang="en-AU" dirty="0"/>
              <a:t>Who will be responsible for doing it all?</a:t>
            </a:r>
          </a:p>
          <a:p>
            <a:pPr lvl="1"/>
            <a:endParaRPr lang="en-AU" dirty="0"/>
          </a:p>
          <a:p>
            <a:pPr marL="0" indent="0">
              <a:buNone/>
            </a:pPr>
            <a:r>
              <a:rPr lang="en-AU" dirty="0">
                <a:solidFill>
                  <a:srgbClr val="FF0000"/>
                </a:solidFill>
              </a:rPr>
              <a:t>                   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221182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Back to the worksheet!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060" t="31106" r="22235" b="28332"/>
          <a:stretch/>
        </p:blipFill>
        <p:spPr>
          <a:xfrm>
            <a:off x="281267" y="1850065"/>
            <a:ext cx="8234083" cy="343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020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07112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7: Monitor, evaluate and share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85388"/>
            <a:ext cx="7994355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7a: How will you know whether you have been successful?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This closes the loop…</a:t>
            </a:r>
          </a:p>
          <a:p>
            <a:r>
              <a:rPr lang="en-AU" dirty="0"/>
              <a:t>What were your goals and objectives?  </a:t>
            </a:r>
          </a:p>
          <a:p>
            <a:r>
              <a:rPr lang="en-AU" dirty="0"/>
              <a:t>To what extent did you achieve them? </a:t>
            </a:r>
          </a:p>
          <a:p>
            <a:r>
              <a:rPr lang="en-AU" dirty="0"/>
              <a:t>Did you get part of the way there?</a:t>
            </a:r>
          </a:p>
        </p:txBody>
      </p:sp>
    </p:spTree>
    <p:extLst>
      <p:ext uri="{BB962C8B-B14F-4D97-AF65-F5344CB8AC3E}">
        <p14:creationId xmlns:p14="http://schemas.microsoft.com/office/powerpoint/2010/main" val="24488267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7: Monitor, evaluate and share,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7676"/>
            <a:ext cx="8323965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7b: What data will you collect about your advocacy activities?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Quantitative data: facts and figures</a:t>
            </a:r>
          </a:p>
          <a:p>
            <a:pPr lvl="1"/>
            <a:r>
              <a:rPr lang="en-AU" dirty="0">
                <a:solidFill>
                  <a:srgbClr val="FF0000"/>
                </a:solidFill>
              </a:rPr>
              <a:t>Qualitative data: the compelling stories</a:t>
            </a:r>
          </a:p>
          <a:p>
            <a:r>
              <a:rPr lang="en-AU" dirty="0"/>
              <a:t>You need to plan ahead about what sort of data you will need, and how you will collect this</a:t>
            </a:r>
          </a:p>
          <a:p>
            <a:r>
              <a:rPr lang="en-AU" dirty="0"/>
              <a:t>You need to know you are heading in the right direction and using your resources appropriately, or whether you need to adjust your strategies because the changing environment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14989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7: Monitor, evaluate and share,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59816"/>
            <a:ext cx="8323965" cy="474944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7c: How will you disseminate information about your achievements?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r>
              <a:rPr lang="en-AU" dirty="0"/>
              <a:t>This is linked back to your communications plan in Step 6c</a:t>
            </a:r>
          </a:p>
          <a:p>
            <a:r>
              <a:rPr lang="en-AU" dirty="0"/>
              <a:t>Will you need to draft a final report for your stakeholders?</a:t>
            </a:r>
          </a:p>
          <a:p>
            <a:r>
              <a:rPr lang="en-AU" dirty="0"/>
              <a:t>How will you work with the media?</a:t>
            </a:r>
          </a:p>
          <a:p>
            <a:pPr marL="0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357825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1843"/>
            <a:ext cx="7886700" cy="1325563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7: Monitor, evaluate and share,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140" y="1382233"/>
            <a:ext cx="8771860" cy="4954883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7d: How will you celebrate the successful outcomes?</a:t>
            </a:r>
          </a:p>
          <a:p>
            <a:endParaRPr lang="en-AU" dirty="0"/>
          </a:p>
          <a:p>
            <a:endParaRPr lang="en-AU" dirty="0"/>
          </a:p>
          <a:p>
            <a:r>
              <a:rPr lang="en-AU" dirty="0"/>
              <a:t>Can your successful outcomes</a:t>
            </a:r>
            <a:br>
              <a:rPr lang="en-AU" dirty="0"/>
            </a:br>
            <a:r>
              <a:rPr lang="en-AU" dirty="0"/>
              <a:t>be a spring board for further </a:t>
            </a:r>
            <a:br>
              <a:rPr lang="en-AU" dirty="0"/>
            </a:br>
            <a:r>
              <a:rPr lang="en-AU" dirty="0"/>
              <a:t>funding and support?</a:t>
            </a:r>
          </a:p>
          <a:p>
            <a:endParaRPr lang="en-AU" dirty="0">
              <a:solidFill>
                <a:srgbClr val="FF0000"/>
              </a:solidFill>
            </a:endParaRPr>
          </a:p>
          <a:p>
            <a:endParaRPr lang="en-AU" dirty="0"/>
          </a:p>
          <a:p>
            <a:endParaRPr lang="en-AU" dirty="0"/>
          </a:p>
        </p:txBody>
      </p:sp>
      <p:pic>
        <p:nvPicPr>
          <p:cNvPr id="4" name="Content Placeholder 6" descr="http://quotepixel.com/images/quotes/success/success-quotes_14291-2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1495" y="2707796"/>
            <a:ext cx="338137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53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Make a note of all your ideas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1722" t="24655" r="22312" b="18396"/>
          <a:stretch/>
        </p:blipFill>
        <p:spPr bwMode="auto">
          <a:xfrm>
            <a:off x="324340" y="1506648"/>
            <a:ext cx="8276070" cy="48303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52139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74565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037" y="365127"/>
            <a:ext cx="8111313" cy="1070384"/>
          </a:xfrm>
        </p:spPr>
        <p:txBody>
          <a:bodyPr>
            <a:normAutofit/>
          </a:bodyPr>
          <a:lstStyle/>
          <a:p>
            <a:r>
              <a:rPr lang="en-AU" dirty="0"/>
              <a:t>Well – what does your plan look like?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900" y="1625591"/>
            <a:ext cx="8642555" cy="4640826"/>
          </a:xfrm>
        </p:spPr>
        <p:txBody>
          <a:bodyPr>
            <a:normAutofit fontScale="77500" lnSpcReduction="20000"/>
          </a:bodyPr>
          <a:lstStyle/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1: Identify and </a:t>
            </a:r>
            <a:r>
              <a:rPr lang="en-US" altLang="en-US" sz="2900" dirty="0" err="1">
                <a:ea typeface="ＭＳ Ｐゴシック" panose="020B0600070205080204" pitchFamily="34" charset="-128"/>
              </a:rPr>
              <a:t>analyse</a:t>
            </a:r>
            <a:r>
              <a:rPr lang="en-US" altLang="en-US" sz="2900" dirty="0">
                <a:ea typeface="ＭＳ Ｐゴシック" panose="020B0600070205080204" pitchFamily="34" charset="-128"/>
              </a:rPr>
              <a:t> the issue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problem do you want to address?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2: Set the goal and the objectives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do you want to achieve?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3: Identify the decision makers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Who do you need to influence?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4: Define the message and your proposal</a:t>
            </a:r>
            <a:endParaRPr lang="en-US" altLang="en-US" sz="2900" dirty="0">
              <a:highlight>
                <a:srgbClr val="FFFF00"/>
              </a:highlight>
              <a:ea typeface="ＭＳ Ｐゴシック" panose="020B0600070205080204" pitchFamily="34" charset="-128"/>
            </a:endParaRP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is the focus of your campaign?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5: Set your timeline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When should you do it?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6: Assess resources, choose tactics &amp; implement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How will you do it?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7: Monitor, evaluate, and share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How will you measure success?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7197213" y="355909"/>
          <a:ext cx="1672200" cy="1334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8235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70384"/>
          </a:xfrm>
        </p:spPr>
        <p:txBody>
          <a:bodyPr>
            <a:normAutofit fontScale="90000"/>
          </a:bodyPr>
          <a:lstStyle/>
          <a:p>
            <a:r>
              <a:rPr lang="en-AU" dirty="0"/>
              <a:t>Overview: the overarching framework</a:t>
            </a:r>
            <a:br>
              <a:rPr lang="en-AU" dirty="0"/>
            </a:br>
            <a:r>
              <a:rPr lang="en-AU" dirty="0"/>
              <a:t>for your advocacy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123" y="1768735"/>
            <a:ext cx="8642555" cy="4640826"/>
          </a:xfrm>
        </p:spPr>
        <p:txBody>
          <a:bodyPr>
            <a:normAutofit fontScale="77500" lnSpcReduction="20000"/>
          </a:bodyPr>
          <a:lstStyle/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1: Identify and </a:t>
            </a:r>
            <a:r>
              <a:rPr lang="en-US" altLang="en-US" sz="2900" dirty="0" err="1">
                <a:ea typeface="ＭＳ Ｐゴシック" panose="020B0600070205080204" pitchFamily="34" charset="-128"/>
              </a:rPr>
              <a:t>analyse</a:t>
            </a:r>
            <a:r>
              <a:rPr lang="en-US" altLang="en-US" sz="2900" dirty="0">
                <a:ea typeface="ＭＳ Ｐゴシック" panose="020B0600070205080204" pitchFamily="34" charset="-128"/>
              </a:rPr>
              <a:t> the issue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problem do you want to address?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2: Set the goal and the objectives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do you want to achieve?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3: Identify the decision makers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Who do you need to influence?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4: Define the message and your proposal</a:t>
            </a:r>
            <a:endParaRPr lang="en-US" altLang="en-US" sz="2900" dirty="0">
              <a:highlight>
                <a:srgbClr val="FFFF00"/>
              </a:highlight>
              <a:ea typeface="ＭＳ Ｐゴシック" panose="020B0600070205080204" pitchFamily="34" charset="-128"/>
            </a:endParaRP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What is the focus of your campaign?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5: Set your timeline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When should you do it?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6: Assess resources, choose tactics &amp; implement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How will you do it?</a:t>
            </a:r>
          </a:p>
          <a:p>
            <a:pPr marL="427038" lvl="1" indent="-342900">
              <a:lnSpc>
                <a:spcPct val="100000"/>
              </a:lnSpc>
              <a:defRPr/>
            </a:pPr>
            <a:r>
              <a:rPr lang="en-US" altLang="en-US" sz="2900" dirty="0">
                <a:ea typeface="ＭＳ Ｐゴシック" panose="020B0600070205080204" pitchFamily="34" charset="-128"/>
              </a:rPr>
              <a:t>Step 7: Monitor, evaluate, and share</a:t>
            </a:r>
          </a:p>
          <a:p>
            <a:pPr marL="884238" lvl="2" indent="-342900">
              <a:lnSpc>
                <a:spcPct val="100000"/>
              </a:lnSpc>
              <a:defRPr/>
            </a:pPr>
            <a:r>
              <a:rPr lang="en-US" altLang="en-US" sz="2500" dirty="0">
                <a:ea typeface="ＭＳ Ｐゴシック" panose="020B0600070205080204" pitchFamily="34" charset="-128"/>
              </a:rPr>
              <a:t>How will you measure success?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7197213" y="355909"/>
          <a:ext cx="1672200" cy="1334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6519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Activity 4.4  The summary of your advocacy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You have all been working progressively through the seven steps of the advocacy planning cycle, discussing various aspects along the way.</a:t>
            </a:r>
          </a:p>
          <a:p>
            <a:r>
              <a:rPr lang="en-AU" dirty="0"/>
              <a:t>Now is the time to spend some time working with your partner to summarise what you have in your plan</a:t>
            </a:r>
          </a:p>
          <a:p>
            <a:pPr lvl="1"/>
            <a:r>
              <a:rPr lang="en-AU" dirty="0"/>
              <a:t>To tell the other participants what you want to see happen, and how you aim to achieve this goal</a:t>
            </a:r>
          </a:p>
          <a:p>
            <a:pPr lvl="1"/>
            <a:r>
              <a:rPr lang="en-AU" dirty="0"/>
              <a:t>To report back to your association and your professional colleagues when you return home</a:t>
            </a:r>
          </a:p>
          <a:p>
            <a:r>
              <a:rPr lang="en-AU" dirty="0">
                <a:solidFill>
                  <a:srgbClr val="FF0000"/>
                </a:solidFill>
              </a:rPr>
              <a:t>Spend a few minutes collating your information, to prepare and present a 5 minute summary</a:t>
            </a:r>
          </a:p>
        </p:txBody>
      </p:sp>
    </p:spTree>
    <p:extLst>
      <p:ext uri="{BB962C8B-B14F-4D97-AF65-F5344CB8AC3E}">
        <p14:creationId xmlns:p14="http://schemas.microsoft.com/office/powerpoint/2010/main" val="29694354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altLang="en-US">
              <a:ea typeface="ＭＳ Ｐゴシック" panose="020B0600070205080204" pitchFamily="34" charset="-128"/>
            </a:endParaRPr>
          </a:p>
        </p:txBody>
      </p:sp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53252" name="Picture 2" descr="http://www.progressfocusedapproach.com/wp-content/uploads/2013/09/disc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413" y="274638"/>
            <a:ext cx="5997575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74832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2046"/>
          </a:xfrm>
        </p:spPr>
        <p:txBody>
          <a:bodyPr/>
          <a:lstStyle/>
          <a:p>
            <a:r>
              <a:rPr lang="en-AU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63098"/>
            <a:ext cx="7886700" cy="4486274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Well done!  You have all worked so hard! </a:t>
            </a:r>
          </a:p>
          <a:p>
            <a:r>
              <a:rPr lang="en-AU" dirty="0"/>
              <a:t>You have progressively developed your draft advocacy plan which you can share with people when you get home</a:t>
            </a:r>
          </a:p>
          <a:p>
            <a:r>
              <a:rPr lang="en-AU" dirty="0"/>
              <a:t>Remember it is a draft… you should reflect on it, discuss it, and consider ways to improve it further</a:t>
            </a:r>
          </a:p>
          <a:p>
            <a:r>
              <a:rPr lang="en-AU" dirty="0"/>
              <a:t>You have thought analytically and creatively about the issues you would like to see addressed and the change you would like to see happen</a:t>
            </a:r>
          </a:p>
          <a:p>
            <a:r>
              <a:rPr lang="en-AU" dirty="0"/>
              <a:t>You can hopefully see a way forward to ensure that libraries are indeed contributing actively to the UN 2030 Agenda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38810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Topic 5: IFLA IAP funding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[</a:t>
            </a:r>
            <a:r>
              <a:rPr lang="en-AU" dirty="0">
                <a:highlight>
                  <a:srgbClr val="FFFF00"/>
                </a:highlight>
              </a:rPr>
              <a:t>Information to be added</a:t>
            </a:r>
            <a:r>
              <a:rPr lang="en-AU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7170939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Topic 6: Understanding </a:t>
            </a:r>
            <a:br>
              <a:rPr lang="en-AU" dirty="0"/>
            </a:br>
            <a:r>
              <a:rPr lang="en-AU" dirty="0"/>
              <a:t>the resources available to support advocacy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772" y="1888846"/>
            <a:ext cx="7886700" cy="4351338"/>
          </a:xfrm>
        </p:spPr>
        <p:txBody>
          <a:bodyPr/>
          <a:lstStyle/>
          <a:p>
            <a:r>
              <a:rPr lang="en-AU" dirty="0"/>
              <a:t>Resources to help you:</a:t>
            </a:r>
          </a:p>
          <a:p>
            <a:endParaRPr lang="en-AU" dirty="0"/>
          </a:p>
          <a:p>
            <a:r>
              <a:rPr lang="en-AU" dirty="0"/>
              <a:t>IFLA resources…</a:t>
            </a:r>
          </a:p>
          <a:p>
            <a:r>
              <a:rPr lang="en-AU" dirty="0"/>
              <a:t>UN resources…</a:t>
            </a:r>
          </a:p>
          <a:p>
            <a:r>
              <a:rPr lang="en-AU" dirty="0"/>
              <a:t>NGO resources…</a:t>
            </a:r>
          </a:p>
          <a:p>
            <a:r>
              <a:rPr lang="en-AU" dirty="0"/>
              <a:t>Corporate resources…</a:t>
            </a:r>
          </a:p>
        </p:txBody>
      </p:sp>
      <p:pic>
        <p:nvPicPr>
          <p:cNvPr id="1026" name="Picture 2" descr="https://staplesadvcan.files.wordpress.com/2015/04/post3rev.jpg?w=276&amp;h=1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638" y="2440293"/>
            <a:ext cx="4022897" cy="25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3548" y="6017342"/>
            <a:ext cx="316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Image: </a:t>
            </a:r>
            <a:r>
              <a:rPr lang="en-AU" dirty="0">
                <a:hlinkClick r:id="rId3"/>
              </a:rPr>
              <a:t>https://letztalkbiz.ca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9185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Activity 4.1 Developing an advocacy plan to support the UN 2030 Agenda: Worksheet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4848" t="30109" r="12982" b="10104"/>
          <a:stretch/>
        </p:blipFill>
        <p:spPr bwMode="auto">
          <a:xfrm>
            <a:off x="723678" y="1953215"/>
            <a:ext cx="7696643" cy="3682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763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>
          <a:xfrm>
            <a:off x="530326" y="1986116"/>
            <a:ext cx="8171221" cy="4788309"/>
          </a:xfrm>
        </p:spPr>
        <p:txBody>
          <a:bodyPr>
            <a:normAutofit/>
          </a:bodyPr>
          <a:lstStyle/>
          <a:p>
            <a:r>
              <a:rPr lang="en-AU" altLang="en-US" dirty="0">
                <a:ea typeface="ＭＳ Ｐゴシック" panose="020B0600070205080204" pitchFamily="34" charset="-128"/>
              </a:rPr>
              <a:t>In your country or regional groups, you can work on turning your ideas into reality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Please make sure you have:</a:t>
            </a:r>
          </a:p>
          <a:p>
            <a:pPr lvl="1"/>
            <a:r>
              <a:rPr lang="en-AU" altLang="en-US" dirty="0">
                <a:ea typeface="ＭＳ Ｐゴシック" panose="020B0600070205080204" pitchFamily="34" charset="-128"/>
              </a:rPr>
              <a:t>The slides from Topic 3: The advocacy planning cycle</a:t>
            </a:r>
            <a:br>
              <a:rPr lang="en-AU" altLang="en-US" dirty="0">
                <a:ea typeface="ＭＳ Ｐゴシック" panose="020B0600070205080204" pitchFamily="34" charset="-128"/>
              </a:rPr>
            </a:br>
            <a:r>
              <a:rPr lang="en-AU" altLang="en-US" dirty="0">
                <a:ea typeface="ＭＳ Ｐゴシック" panose="020B0600070205080204" pitchFamily="34" charset="-128"/>
              </a:rPr>
              <a:t>Please refer to the notes to each step in the planning cycle</a:t>
            </a:r>
          </a:p>
          <a:p>
            <a:pPr lvl="1"/>
            <a:r>
              <a:rPr lang="en-AU" altLang="en-US" dirty="0">
                <a:ea typeface="ＭＳ Ｐゴシック" panose="020B0600070205080204" pitchFamily="34" charset="-128"/>
              </a:rPr>
              <a:t>Your own notes</a:t>
            </a:r>
          </a:p>
          <a:p>
            <a:pPr lvl="1"/>
            <a:r>
              <a:rPr lang="en-AU" altLang="en-US" dirty="0">
                <a:ea typeface="ＭＳ Ｐゴシック" panose="020B0600070205080204" pitchFamily="34" charset="-128"/>
              </a:rPr>
              <a:t>The Activity 4.1 worksheet</a:t>
            </a:r>
          </a:p>
          <a:p>
            <a:r>
              <a:rPr lang="en-AU" altLang="en-US" dirty="0">
                <a:ea typeface="ＭＳ Ｐゴシック" panose="020B0600070205080204" pitchFamily="34" charset="-128"/>
              </a:rPr>
              <a:t>We will work progressively through the seven planning steps to enable to shape your ideas</a:t>
            </a:r>
          </a:p>
        </p:txBody>
      </p:sp>
      <p:sp>
        <p:nvSpPr>
          <p:cNvPr id="43011" name="Title 2"/>
          <p:cNvSpPr>
            <a:spLocks noGrp="1"/>
          </p:cNvSpPr>
          <p:nvPr>
            <p:ph type="title"/>
          </p:nvPr>
        </p:nvSpPr>
        <p:spPr>
          <a:xfrm>
            <a:off x="383458" y="365126"/>
            <a:ext cx="7827092" cy="1145867"/>
          </a:xfr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Activity 4.1 Developing an advocacy plan to support the UN 2030 Agenda</a:t>
            </a:r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6370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Step 1: Identify and analyse the 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>
                <a:solidFill>
                  <a:srgbClr val="FF0000"/>
                </a:solidFill>
              </a:rPr>
              <a:t>Step 1a: What problem do you want to address? </a:t>
            </a:r>
            <a:br>
              <a:rPr lang="en-AU" dirty="0">
                <a:solidFill>
                  <a:srgbClr val="FF0000"/>
                </a:solidFill>
              </a:rPr>
            </a:br>
            <a:r>
              <a:rPr lang="en-AU" dirty="0">
                <a:solidFill>
                  <a:srgbClr val="FF0000"/>
                </a:solidFill>
              </a:rPr>
              <a:t>	        What do you want to see changed?</a:t>
            </a:r>
          </a:p>
          <a:p>
            <a:r>
              <a:rPr lang="en-AU" dirty="0"/>
              <a:t>Some library associations may want to be directly included as a partner on the committee working on the national development plan</a:t>
            </a:r>
          </a:p>
          <a:p>
            <a:r>
              <a:rPr lang="en-AU" dirty="0"/>
              <a:t>Some library associations may need to take a different approach, and consider a problem relating to a specific issue, such as early childhood literacy</a:t>
            </a:r>
          </a:p>
          <a:p>
            <a:r>
              <a:rPr lang="en-AU" dirty="0"/>
              <a:t>The problem area is likely to be quite different in different countries across the world, but it is likely to be of a socio-political nature</a:t>
            </a:r>
          </a:p>
        </p:txBody>
      </p:sp>
    </p:spTree>
    <p:extLst>
      <p:ext uri="{BB962C8B-B14F-4D97-AF65-F5344CB8AC3E}">
        <p14:creationId xmlns:p14="http://schemas.microsoft.com/office/powerpoint/2010/main" val="1388164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P_Template" id="{19C3EDDF-65E2-4EB9-8731-BCAB101DCCDC}" vid="{F8E54871-5E8B-450E-9775-4F556650B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748</TotalTime>
  <Words>2831</Words>
  <Application>Microsoft Office PowerPoint</Application>
  <PresentationFormat>On-screen Show (4:3)</PresentationFormat>
  <Paragraphs>316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ＭＳ Ｐゴシック</vt:lpstr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  <vt:lpstr>For trainers </vt:lpstr>
      <vt:lpstr>Topic 4: Developing an advocacy plan to support the UN 2030 Agenda Learning objectives</vt:lpstr>
      <vt:lpstr>The real importance of planning</vt:lpstr>
      <vt:lpstr>The advocacy cycle</vt:lpstr>
      <vt:lpstr>Overview: the overarching framework for your advocacy plan</vt:lpstr>
      <vt:lpstr>Activity 4.1 Developing an advocacy plan to support the UN 2030 Agenda: Worksheet</vt:lpstr>
      <vt:lpstr>Activity 4.1 Developing an advocacy plan to support the UN 2030 Agenda</vt:lpstr>
      <vt:lpstr>Step 1: Identify and analyse the issue</vt:lpstr>
      <vt:lpstr>Step 1: Identify and analyse the issue, cont.</vt:lpstr>
      <vt:lpstr>Step 1: Identify and analyse the issue, cont.</vt:lpstr>
      <vt:lpstr>Take some time to shape your ideas and add them to the worksheet  </vt:lpstr>
      <vt:lpstr>PowerPoint Presentation</vt:lpstr>
      <vt:lpstr>Step 2: Set the goals and objectives</vt:lpstr>
      <vt:lpstr>Step 2: Set the goals and objectives, cont.</vt:lpstr>
      <vt:lpstr>Step 2: Set the goals and objectives, cont.</vt:lpstr>
      <vt:lpstr>Step 2: Set the goals and objectives, cont.</vt:lpstr>
      <vt:lpstr>Work together on Step 2…</vt:lpstr>
      <vt:lpstr>PowerPoint Presentation</vt:lpstr>
      <vt:lpstr>Step 3: Identify the decision makers</vt:lpstr>
      <vt:lpstr>An example from Australia [Trainers – can you introduce a local example?]</vt:lpstr>
      <vt:lpstr>PowerPoint Presentation</vt:lpstr>
      <vt:lpstr>PowerPoint Presentation</vt:lpstr>
      <vt:lpstr>PowerPoint Presentation</vt:lpstr>
      <vt:lpstr>Development Policy</vt:lpstr>
      <vt:lpstr>Step 3: Identify the decision makers, cont.</vt:lpstr>
      <vt:lpstr>Now – a bit of a change of pace</vt:lpstr>
      <vt:lpstr>Activity 4.2  Meeting with policy makers</vt:lpstr>
      <vt:lpstr>PowerPoint Presentation</vt:lpstr>
      <vt:lpstr>Step 3: Identify the decision makers, cont.</vt:lpstr>
      <vt:lpstr>Step 3: Identify the decision makers, cont.</vt:lpstr>
      <vt:lpstr>Over to the worksheet….</vt:lpstr>
      <vt:lpstr>PowerPoint Presentation</vt:lpstr>
      <vt:lpstr>Step 4: Define your message and the proposal</vt:lpstr>
      <vt:lpstr>Step 4: Define your message and the proposal, cont.</vt:lpstr>
      <vt:lpstr>Drafting a letter to the decision maker</vt:lpstr>
      <vt:lpstr>Preparing a brief for policy makers</vt:lpstr>
      <vt:lpstr>Spend some time thinking about your messages</vt:lpstr>
      <vt:lpstr>PowerPoint Presentation</vt:lpstr>
      <vt:lpstr>The elevator pitch</vt:lpstr>
      <vt:lpstr>Activity 4.3  Making an elevator pitch</vt:lpstr>
      <vt:lpstr>PowerPoint Presentation</vt:lpstr>
      <vt:lpstr>Step 5: Set your timelines</vt:lpstr>
      <vt:lpstr>Step 5: Set your timelines, cont.</vt:lpstr>
      <vt:lpstr>Add some of your ideas to the worksheet</vt:lpstr>
      <vt:lpstr>Step 6: Assess resources, choose tactics and implement</vt:lpstr>
      <vt:lpstr>Step 6: Assess resources, choose tactics and implement, cont.</vt:lpstr>
      <vt:lpstr>Begin to capture some of your ideas</vt:lpstr>
      <vt:lpstr>PowerPoint Presentation</vt:lpstr>
      <vt:lpstr>Step 6: Assess resources, choose tactics and implement, cont.</vt:lpstr>
      <vt:lpstr>Back to the worksheet!</vt:lpstr>
      <vt:lpstr>PowerPoint Presentation</vt:lpstr>
      <vt:lpstr>Step 7: Monitor, evaluate and share</vt:lpstr>
      <vt:lpstr>Step 7: Monitor, evaluate and share, cont.</vt:lpstr>
      <vt:lpstr>Step 7: Monitor, evaluate and share, cont.</vt:lpstr>
      <vt:lpstr>Step 7: Monitor, evaluate and share, cont.</vt:lpstr>
      <vt:lpstr>Make a note of all your ideas</vt:lpstr>
      <vt:lpstr>PowerPoint Presentation</vt:lpstr>
      <vt:lpstr>Well – what does your plan look like? </vt:lpstr>
      <vt:lpstr>Activity 4.4  The summary of your advocacy plan</vt:lpstr>
      <vt:lpstr>PowerPoint Presentation</vt:lpstr>
      <vt:lpstr>Summary</vt:lpstr>
      <vt:lpstr>Topic 5: IFLA IAP funding proposal</vt:lpstr>
      <vt:lpstr>Topic 6: Understanding  the resources available to support advocacy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Evgeni Hristov</dc:creator>
  <cp:lastModifiedBy>Gillian Hallam</cp:lastModifiedBy>
  <cp:revision>108</cp:revision>
  <cp:lastPrinted>2016-10-21T22:32:33Z</cp:lastPrinted>
  <dcterms:created xsi:type="dcterms:W3CDTF">2016-09-06T09:01:44Z</dcterms:created>
  <dcterms:modified xsi:type="dcterms:W3CDTF">2016-10-22T03:05:32Z</dcterms:modified>
</cp:coreProperties>
</file>