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6" r:id="rId10"/>
    <p:sldId id="265" r:id="rId11"/>
    <p:sldId id="266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4C1455-6BB1-9AE3-6CE2-7C1F6F4C47E7}" v="9" dt="2024-01-17T18:20:18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.fellipin.santos@usp.br" userId="S::urn:spo:guest#guilherme.fellipin.santos@usp.br::" providerId="AD" clId="Web-{C8038770-CFFF-E236-0753-1193F10B897C}"/>
    <pc:docChg chg="modSld">
      <pc:chgData name="guilherme.fellipin.santos@usp.br" userId="S::urn:spo:guest#guilherme.fellipin.santos@usp.br::" providerId="AD" clId="Web-{C8038770-CFFF-E236-0753-1193F10B897C}" dt="2024-01-05T21:20:55.084" v="0"/>
      <pc:docMkLst>
        <pc:docMk/>
      </pc:docMkLst>
      <pc:sldChg chg="modSp">
        <pc:chgData name="guilherme.fellipin.santos@usp.br" userId="S::urn:spo:guest#guilherme.fellipin.santos@usp.br::" providerId="AD" clId="Web-{C8038770-CFFF-E236-0753-1193F10B897C}" dt="2024-01-05T21:20:55.084" v="0"/>
        <pc:sldMkLst>
          <pc:docMk/>
          <pc:sldMk cId="1858660781" sldId="263"/>
        </pc:sldMkLst>
        <pc:spChg chg="mod">
          <ac:chgData name="guilherme.fellipin.santos@usp.br" userId="S::urn:spo:guest#guilherme.fellipin.santos@usp.br::" providerId="AD" clId="Web-{C8038770-CFFF-E236-0753-1193F10B897C}" dt="2024-01-05T21:20:55.084" v="0"/>
          <ac:spMkLst>
            <pc:docMk/>
            <pc:sldMk cId="1858660781" sldId="263"/>
            <ac:spMk id="3" creationId="{4EB2C7C8-CEA2-7040-BD72-70B9EC7AAD59}"/>
          </ac:spMkLst>
        </pc:spChg>
      </pc:sldChg>
    </pc:docChg>
  </pc:docChgLst>
  <pc:docChgLst>
    <pc:chgData name="guilherme.fellipin.santos@usp.br" userId="S::urn:spo:guest#guilherme.fellipin.santos@usp.br::" providerId="AD" clId="Web-{A84C1455-6BB1-9AE3-6CE2-7C1F6F4C47E7}"/>
    <pc:docChg chg="modSld">
      <pc:chgData name="guilherme.fellipin.santos@usp.br" userId="S::urn:spo:guest#guilherme.fellipin.santos@usp.br::" providerId="AD" clId="Web-{A84C1455-6BB1-9AE3-6CE2-7C1F6F4C47E7}" dt="2024-01-17T18:20:18.216" v="7" actId="20577"/>
      <pc:docMkLst>
        <pc:docMk/>
      </pc:docMkLst>
      <pc:sldChg chg="modSp">
        <pc:chgData name="guilherme.fellipin.santos@usp.br" userId="S::urn:spo:guest#guilherme.fellipin.santos@usp.br::" providerId="AD" clId="Web-{A84C1455-6BB1-9AE3-6CE2-7C1F6F4C47E7}" dt="2024-01-17T18:19:56.606" v="2" actId="20577"/>
        <pc:sldMkLst>
          <pc:docMk/>
          <pc:sldMk cId="2246224361" sldId="260"/>
        </pc:sldMkLst>
        <pc:spChg chg="mod">
          <ac:chgData name="guilherme.fellipin.santos@usp.br" userId="S::urn:spo:guest#guilherme.fellipin.santos@usp.br::" providerId="AD" clId="Web-{A84C1455-6BB1-9AE3-6CE2-7C1F6F4C47E7}" dt="2024-01-17T18:19:56.606" v="2" actId="20577"/>
          <ac:spMkLst>
            <pc:docMk/>
            <pc:sldMk cId="2246224361" sldId="260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A84C1455-6BB1-9AE3-6CE2-7C1F6F4C47E7}" dt="2024-01-17T18:20:18.216" v="7" actId="20577"/>
        <pc:sldMkLst>
          <pc:docMk/>
          <pc:sldMk cId="1858660781" sldId="263"/>
        </pc:sldMkLst>
        <pc:spChg chg="mod">
          <ac:chgData name="guilherme.fellipin.santos@usp.br" userId="S::urn:spo:guest#guilherme.fellipin.santos@usp.br::" providerId="AD" clId="Web-{A84C1455-6BB1-9AE3-6CE2-7C1F6F4C47E7}" dt="2024-01-17T18:20:18.216" v="7" actId="20577"/>
          <ac:spMkLst>
            <pc:docMk/>
            <pc:sldMk cId="1858660781" sldId="263"/>
            <ac:spMk id="3" creationId="{4EB2C7C8-CEA2-7040-BD72-70B9EC7AAD59}"/>
          </ac:spMkLst>
        </pc:spChg>
      </pc:sldChg>
    </pc:docChg>
  </pc:docChgLst>
  <pc:docChgLst>
    <pc:chgData name="guilherme.fellipin.santos@usp.br" userId="S::urn:spo:guest#guilherme.fellipin.santos@usp.br::" providerId="AD" clId="Web-{43BEBD1A-E7F7-BF88-4BD7-235968445ED1}"/>
    <pc:docChg chg="addSld modSld">
      <pc:chgData name="guilherme.fellipin.santos@usp.br" userId="S::urn:spo:guest#guilherme.fellipin.santos@usp.br::" providerId="AD" clId="Web-{43BEBD1A-E7F7-BF88-4BD7-235968445ED1}" dt="2024-01-05T21:06:04.421" v="226"/>
      <pc:docMkLst>
        <pc:docMk/>
      </pc:docMkLst>
      <pc:sldChg chg="modSp">
        <pc:chgData name="guilherme.fellipin.santos@usp.br" userId="S::urn:spo:guest#guilherme.fellipin.santos@usp.br::" providerId="AD" clId="Web-{43BEBD1A-E7F7-BF88-4BD7-235968445ED1}" dt="2024-01-05T20:50:56.007" v="19" actId="20577"/>
        <pc:sldMkLst>
          <pc:docMk/>
          <pc:sldMk cId="3845086883" sldId="256"/>
        </pc:sldMkLst>
        <pc:spChg chg="mod">
          <ac:chgData name="guilherme.fellipin.santos@usp.br" userId="S::urn:spo:guest#guilherme.fellipin.santos@usp.br::" providerId="AD" clId="Web-{43BEBD1A-E7F7-BF88-4BD7-235968445ED1}" dt="2024-01-05T20:50:56.007" v="19" actId="20577"/>
          <ac:spMkLst>
            <pc:docMk/>
            <pc:sldMk cId="3845086883" sldId="256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0:50:27.350" v="17" actId="20577"/>
        <pc:sldMkLst>
          <pc:docMk/>
          <pc:sldMk cId="3884202800" sldId="257"/>
        </pc:sldMkLst>
        <pc:spChg chg="mod">
          <ac:chgData name="guilherme.fellipin.santos@usp.br" userId="S::urn:spo:guest#guilherme.fellipin.santos@usp.br::" providerId="AD" clId="Web-{43BEBD1A-E7F7-BF88-4BD7-235968445ED1}" dt="2024-01-05T20:50:27.350" v="17" actId="20577"/>
          <ac:spMkLst>
            <pc:docMk/>
            <pc:sldMk cId="3884202800" sldId="257"/>
            <ac:spMk id="2" creationId="{95991EA7-3BFC-9FD9-F0A0-F2779517F213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0:53:50.011" v="26" actId="20577"/>
        <pc:sldMkLst>
          <pc:docMk/>
          <pc:sldMk cId="2258486614" sldId="258"/>
        </pc:sldMkLst>
        <pc:spChg chg="mod">
          <ac:chgData name="guilherme.fellipin.santos@usp.br" userId="S::urn:spo:guest#guilherme.fellipin.santos@usp.br::" providerId="AD" clId="Web-{43BEBD1A-E7F7-BF88-4BD7-235968445ED1}" dt="2024-01-05T20:53:50.011" v="26" actId="20577"/>
          <ac:spMkLst>
            <pc:docMk/>
            <pc:sldMk cId="2258486614" sldId="258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0:55:47.671" v="56" actId="20577"/>
        <pc:sldMkLst>
          <pc:docMk/>
          <pc:sldMk cId="2704261453" sldId="259"/>
        </pc:sldMkLst>
        <pc:spChg chg="mod">
          <ac:chgData name="guilherme.fellipin.santos@usp.br" userId="S::urn:spo:guest#guilherme.fellipin.santos@usp.br::" providerId="AD" clId="Web-{43BEBD1A-E7F7-BF88-4BD7-235968445ED1}" dt="2024-01-05T20:55:47.671" v="56" actId="20577"/>
          <ac:spMkLst>
            <pc:docMk/>
            <pc:sldMk cId="2704261453" sldId="259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0:57:37.564" v="69" actId="20577"/>
        <pc:sldMkLst>
          <pc:docMk/>
          <pc:sldMk cId="2246224361" sldId="260"/>
        </pc:sldMkLst>
        <pc:spChg chg="mod">
          <ac:chgData name="guilherme.fellipin.santos@usp.br" userId="S::urn:spo:guest#guilherme.fellipin.santos@usp.br::" providerId="AD" clId="Web-{43BEBD1A-E7F7-BF88-4BD7-235968445ED1}" dt="2024-01-05T20:57:37.564" v="69" actId="20577"/>
          <ac:spMkLst>
            <pc:docMk/>
            <pc:sldMk cId="2246224361" sldId="260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1:01:04.523" v="121" actId="20577"/>
        <pc:sldMkLst>
          <pc:docMk/>
          <pc:sldMk cId="993397451" sldId="261"/>
        </pc:sldMkLst>
        <pc:spChg chg="mod">
          <ac:chgData name="guilherme.fellipin.santos@usp.br" userId="S::urn:spo:guest#guilherme.fellipin.santos@usp.br::" providerId="AD" clId="Web-{43BEBD1A-E7F7-BF88-4BD7-235968445ED1}" dt="2024-01-05T21:01:04.523" v="121" actId="20577"/>
          <ac:spMkLst>
            <pc:docMk/>
            <pc:sldMk cId="993397451" sldId="261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0:59:35.974" v="104" actId="20577"/>
        <pc:sldMkLst>
          <pc:docMk/>
          <pc:sldMk cId="290532939" sldId="262"/>
        </pc:sldMkLst>
        <pc:spChg chg="mod">
          <ac:chgData name="guilherme.fellipin.santos@usp.br" userId="S::urn:spo:guest#guilherme.fellipin.santos@usp.br::" providerId="AD" clId="Web-{43BEBD1A-E7F7-BF88-4BD7-235968445ED1}" dt="2024-01-05T20:59:35.974" v="104" actId="20577"/>
          <ac:spMkLst>
            <pc:docMk/>
            <pc:sldMk cId="290532939" sldId="262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1:02:11.321" v="146" actId="20577"/>
        <pc:sldMkLst>
          <pc:docMk/>
          <pc:sldMk cId="1858660781" sldId="263"/>
        </pc:sldMkLst>
        <pc:spChg chg="mod">
          <ac:chgData name="guilherme.fellipin.santos@usp.br" userId="S::urn:spo:guest#guilherme.fellipin.santos@usp.br::" providerId="AD" clId="Web-{43BEBD1A-E7F7-BF88-4BD7-235968445ED1}" dt="2024-01-05T21:02:11.321" v="146" actId="20577"/>
          <ac:spMkLst>
            <pc:docMk/>
            <pc:sldMk cId="1858660781" sldId="263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1:03:19.698" v="180" actId="20577"/>
        <pc:sldMkLst>
          <pc:docMk/>
          <pc:sldMk cId="2455779301" sldId="264"/>
        </pc:sldMkLst>
        <pc:spChg chg="mod">
          <ac:chgData name="guilherme.fellipin.santos@usp.br" userId="S::urn:spo:guest#guilherme.fellipin.santos@usp.br::" providerId="AD" clId="Web-{43BEBD1A-E7F7-BF88-4BD7-235968445ED1}" dt="2024-01-05T21:02:23.744" v="151" actId="20577"/>
          <ac:spMkLst>
            <pc:docMk/>
            <pc:sldMk cId="2455779301" sldId="264"/>
            <ac:spMk id="2" creationId="{95991EA7-3BFC-9FD9-F0A0-F2779517F213}"/>
          </ac:spMkLst>
        </pc:spChg>
        <pc:spChg chg="mod">
          <ac:chgData name="guilherme.fellipin.santos@usp.br" userId="S::urn:spo:guest#guilherme.fellipin.santos@usp.br::" providerId="AD" clId="Web-{43BEBD1A-E7F7-BF88-4BD7-235968445ED1}" dt="2024-01-05T21:03:19.698" v="180" actId="20577"/>
          <ac:spMkLst>
            <pc:docMk/>
            <pc:sldMk cId="2455779301" sldId="264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1:04:45.716" v="202" actId="20577"/>
        <pc:sldMkLst>
          <pc:docMk/>
          <pc:sldMk cId="725959897" sldId="265"/>
        </pc:sldMkLst>
        <pc:spChg chg="mod">
          <ac:chgData name="guilherme.fellipin.santos@usp.br" userId="S::urn:spo:guest#guilherme.fellipin.santos@usp.br::" providerId="AD" clId="Web-{43BEBD1A-E7F7-BF88-4BD7-235968445ED1}" dt="2024-01-05T21:04:45.716" v="202" actId="20577"/>
          <ac:spMkLst>
            <pc:docMk/>
            <pc:sldMk cId="725959897" sldId="265"/>
            <ac:spMk id="3" creationId="{4EB2C7C8-CEA2-7040-BD72-70B9EC7AAD59}"/>
          </ac:spMkLst>
        </pc:spChg>
      </pc:sldChg>
      <pc:sldChg chg="modSp">
        <pc:chgData name="guilherme.fellipin.santos@usp.br" userId="S::urn:spo:guest#guilherme.fellipin.santos@usp.br::" providerId="AD" clId="Web-{43BEBD1A-E7F7-BF88-4BD7-235968445ED1}" dt="2024-01-05T21:05:34.139" v="219" actId="20577"/>
        <pc:sldMkLst>
          <pc:docMk/>
          <pc:sldMk cId="2180259826" sldId="266"/>
        </pc:sldMkLst>
        <pc:spChg chg="mod">
          <ac:chgData name="guilherme.fellipin.santos@usp.br" userId="S::urn:spo:guest#guilherme.fellipin.santos@usp.br::" providerId="AD" clId="Web-{43BEBD1A-E7F7-BF88-4BD7-235968445ED1}" dt="2024-01-05T21:05:34.139" v="219" actId="20577"/>
          <ac:spMkLst>
            <pc:docMk/>
            <pc:sldMk cId="2180259826" sldId="266"/>
            <ac:spMk id="3" creationId="{4EB2C7C8-CEA2-7040-BD72-70B9EC7AAD59}"/>
          </ac:spMkLst>
        </pc:spChg>
      </pc:sldChg>
      <pc:sldChg chg="delSp modSp new">
        <pc:chgData name="guilherme.fellipin.santos@usp.br" userId="S::urn:spo:guest#guilherme.fellipin.santos@usp.br::" providerId="AD" clId="Web-{43BEBD1A-E7F7-BF88-4BD7-235968445ED1}" dt="2024-01-05T21:06:04.421" v="226"/>
        <pc:sldMkLst>
          <pc:docMk/>
          <pc:sldMk cId="3782120642" sldId="267"/>
        </pc:sldMkLst>
        <pc:spChg chg="mod">
          <ac:chgData name="guilherme.fellipin.santos@usp.br" userId="S::urn:spo:guest#guilherme.fellipin.santos@usp.br::" providerId="AD" clId="Web-{43BEBD1A-E7F7-BF88-4BD7-235968445ED1}" dt="2024-01-05T21:06:00.859" v="225" actId="20577"/>
          <ac:spMkLst>
            <pc:docMk/>
            <pc:sldMk cId="3782120642" sldId="267"/>
            <ac:spMk id="2" creationId="{A31C19FC-3226-8EFE-5DFA-C574256E26A3}"/>
          </ac:spMkLst>
        </pc:spChg>
        <pc:spChg chg="del">
          <ac:chgData name="guilherme.fellipin.santos@usp.br" userId="S::urn:spo:guest#guilherme.fellipin.santos@usp.br::" providerId="AD" clId="Web-{43BEBD1A-E7F7-BF88-4BD7-235968445ED1}" dt="2024-01-05T21:06:04.421" v="226"/>
          <ac:spMkLst>
            <pc:docMk/>
            <pc:sldMk cId="3782120642" sldId="267"/>
            <ac:spMk id="3" creationId="{F05EEA38-884E-55D3-3F05-E235C213ABB3}"/>
          </ac:spMkLst>
        </pc:spChg>
      </pc:sldChg>
    </pc:docChg>
  </pc:docChgLst>
  <pc:docChgLst>
    <pc:chgData name="guilherme.fellipin.santos@usp.br" userId="S::urn:spo:guest#guilherme.fellipin.santos@usp.br::" providerId="AD" clId="Web-{ED9783DF-4DE3-675C-14CC-DDC384E4CCC4}"/>
    <pc:docChg chg="modSld">
      <pc:chgData name="guilherme.fellipin.santos@usp.br" userId="S::urn:spo:guest#guilherme.fellipin.santos@usp.br::" providerId="AD" clId="Web-{ED9783DF-4DE3-675C-14CC-DDC384E4CCC4}" dt="2024-01-05T21:26:49.721" v="0"/>
      <pc:docMkLst>
        <pc:docMk/>
      </pc:docMkLst>
      <pc:sldChg chg="modSp">
        <pc:chgData name="guilherme.fellipin.santos@usp.br" userId="S::urn:spo:guest#guilherme.fellipin.santos@usp.br::" providerId="AD" clId="Web-{ED9783DF-4DE3-675C-14CC-DDC384E4CCC4}" dt="2024-01-05T21:26:49.721" v="0"/>
        <pc:sldMkLst>
          <pc:docMk/>
          <pc:sldMk cId="1858660781" sldId="263"/>
        </pc:sldMkLst>
        <pc:spChg chg="mod">
          <ac:chgData name="guilherme.fellipin.santos@usp.br" userId="S::urn:spo:guest#guilherme.fellipin.santos@usp.br::" providerId="AD" clId="Web-{ED9783DF-4DE3-675C-14CC-DDC384E4CCC4}" dt="2024-01-05T21:26:49.721" v="0"/>
          <ac:spMkLst>
            <pc:docMk/>
            <pc:sldMk cId="1858660781" sldId="263"/>
            <ac:spMk id="3" creationId="{4EB2C7C8-CEA2-7040-BD72-70B9EC7AAD59}"/>
          </ac:spMkLst>
        </pc:spChg>
      </pc:sldChg>
    </pc:docChg>
  </pc:docChgLst>
  <pc:docChgLst>
    <pc:chgData clId="Web-{4B370B74-1198-C57B-6C43-C4C9387BA00E}"/>
    <pc:docChg chg="sldOrd">
      <pc:chgData name="" userId="" providerId="" clId="Web-{4B370B74-1198-C57B-6C43-C4C9387BA00E}" dt="2024-01-05T21:06:31.202" v="0"/>
      <pc:docMkLst>
        <pc:docMk/>
      </pc:docMkLst>
      <pc:sldChg chg="ord">
        <pc:chgData name="" userId="" providerId="" clId="Web-{4B370B74-1198-C57B-6C43-C4C9387BA00E}" dt="2024-01-05T21:06:31.202" v="0"/>
        <pc:sldMkLst>
          <pc:docMk/>
          <pc:sldMk cId="3845086883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870A89-BF63-AF5D-36D5-6D49FB46F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96752C-CDBA-92EB-908C-EB30B0FE2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C1F8F9-F324-80E2-3FCC-65D2CE70D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0B3189-2A5D-0CBD-5714-7515E079B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17FCAE-ED8A-0811-192F-55C59700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674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E3189-6969-3B4F-21F5-1D55C01F3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5B67E0E-DBD4-AFF1-AC71-A3C05C033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49D4A7-7CC6-488B-6677-7C9B7381F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1BFF71-C981-AB4E-5FC2-098BCCAA3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1D59C6-28E6-9778-6D75-5A89301F3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721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13DE3E4-B594-33CD-59E8-8E8EB93DA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3BEB68-FCB4-74D1-827A-437AE585A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103D95-0278-8E05-B103-3F5A7A7F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054A1C-147A-9D7D-ED7E-07A38D3CD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12775F-E645-A4EB-D150-3495852C7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967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7B2D8F-9716-C350-7508-141EF7402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DD131B-E167-ED62-81D5-272925945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E2EA41-EF90-E82D-9C45-00AEC17D3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2BBB54-506C-AAD4-EEEF-0A3A286E8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7A48C-4F86-06E0-D195-5DFCE72B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778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EB451-DEEC-51CB-46AC-50C81C759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7B8799-90B7-B577-B7C7-5BADAB21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77838B-C396-E9FD-7D4C-DACC97A9A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D2355C-40C6-18C9-6AD4-717EFA279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DBC5BB-0CE8-571A-63DD-D3A15196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629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D8951E-E2E4-45C6-8E8B-83D3B841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B341ED-423C-6A84-683F-AB4152710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D8EC20C-CBC4-BB8A-6133-556F73964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D6DD47A-8C14-CB32-4016-1C7E8A4BC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834B6F4-845E-1E9E-937E-8D61AA6B0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90F5D3-F005-38B2-4D3D-8F617F969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976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F3704B-D7A6-4D62-10A0-FB759E1E5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274C93-DAA8-F555-24AC-CE7896234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11B08F-B177-AFCB-3B74-68F507F37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28ABCAF-81E7-F521-23DB-7F59DE7E99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193CDE3-F2AE-3AB9-8358-92766D674B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A913D69-15A0-4050-CEEC-320ACD601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14E87AE-E7AA-3A4E-66FF-8BBC9F3A6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D1C97B3-049B-9BAC-C02E-DB0625DED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6849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A8BD38-817E-3372-75AF-7DE07178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A09A534-9FD6-4C88-57FA-BB601FE4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280188-0101-7EAA-1D2E-B24570C6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AE29A7C-86D4-0A9C-D134-BE7DDBC4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675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731A0F7-EBBC-D5D7-5EF6-308EDAB5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C2D87F-1D6B-1D2F-F6DC-04A75C9C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46DBB0-004B-8C0B-DF5D-7D8BABB96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704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07E495-6EE3-0F71-3728-7BAF5FC55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32A309-9A55-87A8-5BBB-E15A4F460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9E42011-27DB-F4AD-F0BF-DA915F5BC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B569109-9264-E5CF-DDD0-57ADD237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385B934-6601-3C7D-5101-3CD3720CA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E11FD13-34DA-6ADA-D2CF-018E2F3A4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077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6ABF4B-3AF1-4EFD-0C9F-2668F872F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CA6DBE2-08D1-BBDF-E598-076D20811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D4542D0-1B23-404E-EC39-7F7ECD19B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B9454B2-AF26-2C9D-6BF0-3DDBF0A57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E36E96-1BDC-0853-C58B-07628F14E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B78CE0-F872-564A-37EE-AB6824C15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443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2E86F37-B9A7-10BB-D286-7E011FB9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BA0B3E-5742-13F0-71C2-CA168E904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58E866-5277-4E35-8DDE-789EF714A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F037-3A29-4EE6-AFDA-571825558155}" type="datetimeFigureOut">
              <a:rPr lang="es-CO" smtClean="0"/>
              <a:t>12/02/2024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5F41A7-34B0-DACB-E23E-C902505CB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BAD70D-4C4C-E019-5A61-70896B481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6083C-0DCF-4A35-90DD-18833C460508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058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044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Manifesto da Biblioteca Multicultural da IFLA/UNESCO</a:t>
            </a:r>
            <a:br>
              <a:rPr lang="pt-BR" dirty="0"/>
            </a:br>
            <a:br>
              <a:rPr lang="pt-BR" dirty="0"/>
            </a:br>
            <a:r>
              <a:rPr lang="pt-BR" sz="4000" dirty="0"/>
              <a:t>Compreendendo o Manifesto: Uma Oficina</a:t>
            </a:r>
            <a:endParaRPr lang="es-CO" dirty="0">
              <a:cs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84202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Financiamento, Legislação e Redes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Os governos e outros órgãos de tomada de decisão são instados a </a:t>
            </a:r>
            <a:r>
              <a:rPr lang="pt-BR" sz="2000" b="1"/>
              <a:t>estabelecer e financiar bibliotecas </a:t>
            </a:r>
            <a:r>
              <a:rPr lang="pt-BR" sz="2000"/>
              <a:t>e sistemas de bibliotecas para oferecer bibliotecas e serviços de informação gratuitos a comunidades culturalmente diversas.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Todas as bibliotecas envolvidas em atividades neste campo devem </a:t>
            </a:r>
            <a:r>
              <a:rPr lang="pt-BR" sz="2000" b="1"/>
              <a:t>participar em redes locais, nacionais ou internacionais na formulação </a:t>
            </a:r>
            <a:r>
              <a:rPr lang="pt-BR" sz="2000"/>
              <a:t>de políticas.</a:t>
            </a:r>
            <a:endParaRPr lang="pt-BR" sz="200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Os resultados de pesquisas e as melhores práticas </a:t>
            </a:r>
            <a:r>
              <a:rPr lang="pt-BR" sz="2000"/>
              <a:t>devem ser amplamente divulgadas, a fim de orientar serviços bibliotecários multiculturais eficazes.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72595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Implementando o Manifesto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</a:t>
            </a:r>
            <a:r>
              <a:rPr lang="pt-BR" sz="2000" b="1"/>
              <a:t>comunidade internacional </a:t>
            </a:r>
            <a:r>
              <a:rPr lang="pt-BR" sz="2000"/>
              <a:t>deve reconhecer e apoiar as bibliotecas e os serviços de informação no seu papel de promoção e preservação da diversidade cultural e linguística.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Solicita-se aos </a:t>
            </a:r>
            <a:r>
              <a:rPr lang="pt-BR" sz="2000" b="1"/>
              <a:t>tomadores de decisão </a:t>
            </a:r>
            <a:r>
              <a:rPr lang="pt-BR" sz="2000"/>
              <a:t>em todos os níveis e à comunidade bibliotecária de todo o mundo que divulguem este Manifesto e executem os seus princípios e ações.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2180259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989" y="146648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4400" b="1"/>
              <a:t>O Preâmbulo do Manifesto</a:t>
            </a:r>
            <a:endParaRPr lang="es-CO" sz="44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28514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“Diversidade Cultural” ou “Multiculturalismo”</a:t>
            </a:r>
          </a:p>
          <a:p>
            <a:pPr algn="just"/>
            <a:r>
              <a:rPr lang="pt-BR" sz="2000"/>
              <a:t>– a coexistência e </a:t>
            </a:r>
            <a:r>
              <a:rPr lang="pt-BR" sz="2000" b="1"/>
              <a:t>interação harmoniosa de diferentes culturas</a:t>
            </a:r>
            <a:r>
              <a:rPr lang="pt-BR" sz="2000"/>
              <a:t>;</a:t>
            </a:r>
          </a:p>
          <a:p>
            <a:pPr algn="just"/>
            <a:r>
              <a:rPr lang="pt-BR" sz="2000"/>
              <a:t>– cultura é o conjunto de distintas </a:t>
            </a:r>
            <a:r>
              <a:rPr lang="pt-BR" sz="2000" b="1"/>
              <a:t>características</a:t>
            </a:r>
            <a:r>
              <a:rPr lang="pt-BR" sz="2000"/>
              <a:t> espirituais, materiais, intelectuais e emocionais </a:t>
            </a:r>
            <a:r>
              <a:rPr lang="pt-BR" sz="2000" b="1"/>
              <a:t>da sociedade ou de um grupo social</a:t>
            </a:r>
            <a:r>
              <a:rPr lang="pt-BR" sz="2000"/>
              <a:t>;</a:t>
            </a:r>
          </a:p>
          <a:p>
            <a:pPr algn="just"/>
            <a:r>
              <a:rPr lang="pt-BR" sz="2000"/>
              <a:t>– </a:t>
            </a:r>
            <a:r>
              <a:rPr lang="pt-BR" sz="2000" b="1"/>
              <a:t>abrange</a:t>
            </a:r>
            <a:r>
              <a:rPr lang="pt-BR" sz="2000"/>
              <a:t> literatura, estilos de vida, formas de viver juntos, sistemas de valores, tradições e crenças.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diversidade cultural ou multiculturalismo é a base da nossa força coletiva nas nossas comunidades locais e na nossa sociedade global.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definição baseia-se na Declaração Universal da UNESCO sobre a Diversidade Cultural (2001).</a:t>
            </a:r>
          </a:p>
          <a:p>
            <a:pPr algn="just"/>
            <a:endParaRPr lang="pt-BR" sz="2000"/>
          </a:p>
          <a:p>
            <a:pPr algn="just"/>
            <a:endParaRPr lang="es-CO" sz="2000"/>
          </a:p>
        </p:txBody>
      </p:sp>
    </p:spTree>
    <p:extLst>
      <p:ext uri="{BB962C8B-B14F-4D97-AF65-F5344CB8AC3E}">
        <p14:creationId xmlns:p14="http://schemas.microsoft.com/office/powerpoint/2010/main" val="2258486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4400" b="1"/>
              <a:t>Princípios</a:t>
            </a:r>
            <a:endParaRPr lang="es-CO" sz="44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pt-BR" sz="2000"/>
              <a:t>Cada indivíduo na nossa sociedade global tem direito a uma gama completa de serviços bibliotecários e informacionais. Ao abordar a diversidade cultural e linguística, as bibliotecas devem: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Servir a todos os membros da comunidade </a:t>
            </a:r>
            <a:r>
              <a:rPr lang="pt-BR" sz="2000"/>
              <a:t>sem discriminação baseada no patrimônio cultural e linguístico;</a:t>
            </a:r>
            <a:endParaRPr lang="pt-BR" sz="200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Fornecer informações em </a:t>
            </a:r>
            <a:r>
              <a:rPr lang="pt-BR" sz="2000" b="1"/>
              <a:t>idiomas e inscrições apropriados</a:t>
            </a:r>
            <a:r>
              <a:rPr lang="pt-BR" sz="2000"/>
              <a:t>;</a:t>
            </a:r>
            <a:endParaRPr lang="pt-BR" sz="200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Dar </a:t>
            </a:r>
            <a:r>
              <a:rPr lang="pt-BR" sz="2000" b="1"/>
              <a:t>acesso a uma ampla gama de materiais e serviços</a:t>
            </a:r>
            <a:r>
              <a:rPr lang="pt-BR" sz="2000"/>
              <a:t> que reflitam todas as comunidades e necessidades;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Empregar </a:t>
            </a:r>
            <a:r>
              <a:rPr lang="pt-BR" sz="2000" b="1"/>
              <a:t>pessoal que reflita a diversidade da comunidade</a:t>
            </a:r>
            <a:r>
              <a:rPr lang="pt-BR" sz="2000"/>
              <a:t>, que seja treinado para trabalhar e servir a diversas comunidades</a:t>
            </a:r>
            <a:r>
              <a:rPr lang="pt-BR" sz="2200"/>
              <a:t>.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2704261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Missões de Serviços de Biblioteca Multicultural (1)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/>
                <a:cs typeface="Calibri"/>
              </a:rPr>
              <a:t>Promover a conscientização d</a:t>
            </a:r>
            <a:r>
              <a:rPr lang="pt-BR" sz="2000" dirty="0">
                <a:latin typeface="Calibri"/>
                <a:cs typeface="Calibri"/>
              </a:rPr>
              <a:t>o valor positivo da diversidade cultural e fomentar o diálogo cultural;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/>
                <a:cs typeface="Calibri"/>
              </a:rPr>
              <a:t>Incentivar a diversidade linguística </a:t>
            </a:r>
            <a:r>
              <a:rPr lang="pt-BR" sz="2000" dirty="0">
                <a:latin typeface="Calibri"/>
                <a:cs typeface="Calibri"/>
              </a:rPr>
              <a:t>e o respeito pela língua materna;</a:t>
            </a:r>
            <a:endParaRPr lang="pt-BR" sz="2000" dirty="0">
              <a:latin typeface="Calibri"/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/>
                <a:cs typeface="Calibri"/>
              </a:rPr>
              <a:t>Facilitar a coexistência harmoniosa de várias línguas, </a:t>
            </a:r>
            <a:r>
              <a:rPr lang="pt-BR" sz="2000" dirty="0">
                <a:latin typeface="Calibri"/>
                <a:cs typeface="Calibri"/>
              </a:rPr>
              <a:t>incluindo a aprendizagem de várias línguas desde tenra idade;</a:t>
            </a:r>
            <a:endParaRPr lang="pt-BR" sz="2000" dirty="0">
              <a:latin typeface="Calibri"/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/>
                <a:cs typeface="Calibri"/>
              </a:rPr>
              <a:t>Salvaguardar o patrimônio linguístico e cultural </a:t>
            </a:r>
            <a:r>
              <a:rPr lang="pt-BR" sz="2000" dirty="0">
                <a:latin typeface="Calibri"/>
                <a:cs typeface="Calibri"/>
              </a:rPr>
              <a:t>e apoiar a expressão, criação e divulgação em todas as línguas relevantes;</a:t>
            </a:r>
            <a:endParaRPr lang="pt-BR" sz="2000" dirty="0">
              <a:latin typeface="Calibri"/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/>
                <a:cs typeface="Calibri"/>
              </a:rPr>
              <a:t>Apoiar a preservação da tradição oral </a:t>
            </a:r>
            <a:r>
              <a:rPr lang="pt-BR" sz="2000" dirty="0">
                <a:latin typeface="Calibri"/>
                <a:cs typeface="Calibri"/>
              </a:rPr>
              <a:t>e do patrimônio cultural imaterial</a:t>
            </a:r>
            <a:r>
              <a:rPr lang="pt-BR" sz="2000" dirty="0"/>
              <a:t>.</a:t>
            </a:r>
            <a:endParaRPr lang="es-CO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22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Missões de Serviços de Biblioteca Multicultural (2)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Apoiar a inclusão e a participação </a:t>
            </a:r>
            <a:r>
              <a:rPr lang="pt-BR" sz="2000"/>
              <a:t>de pessoas e grupos de todas as diversas origens culturais;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Incentivar a alfabetização informacional na era digital </a:t>
            </a:r>
            <a:r>
              <a:rPr lang="pt-BR" sz="2000"/>
              <a:t>e o domínio das tecnologias de informação e comunicação;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Promover a diversidade linguística </a:t>
            </a:r>
            <a:r>
              <a:rPr lang="pt-BR" sz="2000"/>
              <a:t>no ciberespaço;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Incentivar o acesso universal </a:t>
            </a:r>
            <a:r>
              <a:rPr lang="pt-BR" sz="2000"/>
              <a:t>ao ciberespaço;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/>
              <a:t>Apoiar o intercâmbio de conhecimentos </a:t>
            </a:r>
            <a:r>
              <a:rPr lang="pt-BR" sz="2000"/>
              <a:t>e melhores práticas no que diz respeito ao pluralismo cultural.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993397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Gestão e Operação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As atividades principais dos serviços bibliotecários e informacionais para comunidades cultural e linguisticamente diversas são </a:t>
            </a:r>
            <a:r>
              <a:rPr lang="pt-BR" sz="2000" b="1"/>
              <a:t>centrais, </a:t>
            </a:r>
            <a:r>
              <a:rPr lang="pt-BR" sz="2000"/>
              <a:t>não “separadas” ou “adicionais”, e devem ser sempre concebidas para atender a demandas locais ou específicas.</a:t>
            </a:r>
            <a:endParaRPr lang="pt-BR" sz="200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biblioteca deve ter uma </a:t>
            </a:r>
            <a:r>
              <a:rPr lang="pt-BR" sz="2000" b="1"/>
              <a:t>política e um plano estratégico, </a:t>
            </a:r>
            <a:r>
              <a:rPr lang="pt-BR" sz="2000"/>
              <a:t>definindo a sua missão, objetivos, prioridades e serviços relacionados com a diversidade cultural.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cooperação com </a:t>
            </a:r>
            <a:r>
              <a:rPr lang="pt-BR" sz="2000" b="1"/>
              <a:t>grupos de usuários e profissionais relevantes </a:t>
            </a:r>
            <a:r>
              <a:rPr lang="pt-BR" sz="2000"/>
              <a:t>a nível local, nacional ou internacional deve ser incentivada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290532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Ações principais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/>
              <a:t>Desenvolver </a:t>
            </a:r>
            <a:r>
              <a:rPr lang="pt-BR" sz="2000" b="1" dirty="0"/>
              <a:t>coleções e serviços culturalmente diversos e multilíngues</a:t>
            </a:r>
            <a:r>
              <a:rPr lang="pt-BR" sz="2000" dirty="0"/>
              <a:t>, incluindo recursos digitais e multimídia;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/>
              <a:t>Alocar recursos para a </a:t>
            </a:r>
            <a:r>
              <a:rPr lang="pt-BR" sz="2000" b="1" dirty="0"/>
              <a:t>preservação da expressão</a:t>
            </a:r>
            <a:r>
              <a:rPr lang="pt-BR" sz="2000" dirty="0"/>
              <a:t> e do patrimônio cultural, prestando especial atenção ao patrimônio cultural oral, indígena e imaterial;</a:t>
            </a:r>
            <a:endParaRPr lang="pt-BR" sz="2000" dirty="0"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/>
              <a:t>Incluir </a:t>
            </a:r>
            <a:r>
              <a:rPr lang="pt-BR" sz="2000" b="1" dirty="0"/>
              <a:t>programas de apoio à educação</a:t>
            </a:r>
            <a:r>
              <a:rPr lang="pt-BR" sz="2000" dirty="0"/>
              <a:t> dos usuários, competências de alfabetização informacional, recursos para recém-chegados, patrimônio cultural e diálogo intercultural como partes integrais dos serviços;</a:t>
            </a:r>
            <a:endParaRPr lang="pt-BR" sz="2000" dirty="0">
              <a:ea typeface="Calibri"/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/>
              <a:t>Fornecer </a:t>
            </a:r>
            <a:r>
              <a:rPr lang="pt-BR" sz="2000" b="1" dirty="0"/>
              <a:t>acesso aos recursos</a:t>
            </a:r>
            <a:r>
              <a:rPr lang="pt-BR" sz="2000" dirty="0"/>
              <a:t> da biblioteca em idiomas apropriados através de sistemas de organização e acesso da informação;</a:t>
            </a:r>
            <a:endParaRPr lang="pt-BR" sz="2000" dirty="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/>
              <a:t>Desenvolver materiais de </a:t>
            </a:r>
            <a:r>
              <a:rPr lang="pt-BR" sz="2000" b="1" dirty="0"/>
              <a:t>marketing e divulgação </a:t>
            </a:r>
            <a:r>
              <a:rPr lang="pt-BR" sz="2000" dirty="0"/>
              <a:t>em mídias e idiomas apropriados para atrair diferentes grupos para a biblioteca.</a:t>
            </a:r>
            <a:endParaRPr lang="es-CO" sz="2200" dirty="0"/>
          </a:p>
        </p:txBody>
      </p:sp>
    </p:spTree>
    <p:extLst>
      <p:ext uri="{BB962C8B-B14F-4D97-AF65-F5344CB8AC3E}">
        <p14:creationId xmlns:p14="http://schemas.microsoft.com/office/powerpoint/2010/main" val="1858660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769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3200" b="1"/>
              <a:t>Equipe</a:t>
            </a:r>
            <a:endParaRPr lang="es-CO" sz="32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3238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A equipe da biblioteca é o </a:t>
            </a:r>
            <a:r>
              <a:rPr lang="pt-BR" sz="2000" b="1"/>
              <a:t>intermediário ativo entre os usuários e os recursos.</a:t>
            </a:r>
            <a:endParaRPr lang="pt-BR" sz="2000" b="1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Devem ser proporcionadas </a:t>
            </a:r>
            <a:r>
              <a:rPr lang="pt-BR" sz="2000" b="1"/>
              <a:t>educação profissional e formação continuada </a:t>
            </a:r>
            <a:r>
              <a:rPr lang="pt-BR" sz="2000"/>
              <a:t>centradas em serviços a comunidades multiculturais, comunicação e sensibilidade intercultural, culturas, línguas e  antidiscriminação.</a:t>
            </a:r>
            <a:endParaRPr lang="pt-BR" sz="2000">
              <a:cs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/>
              <a:t>O pessoal de uma biblioteca multicultural deve </a:t>
            </a:r>
            <a:r>
              <a:rPr lang="pt-BR" sz="2000" b="1"/>
              <a:t>refletir as características culturais</a:t>
            </a:r>
            <a:r>
              <a:rPr lang="pt-BR" sz="2000"/>
              <a:t> </a:t>
            </a:r>
            <a:r>
              <a:rPr lang="pt-BR" sz="2000" b="1"/>
              <a:t>e linguísticas da comunidade</a:t>
            </a:r>
            <a:r>
              <a:rPr lang="pt-BR" sz="2000"/>
              <a:t> para garantir a consciência cultural, refletir a comunidade a qual a biblioteca serve e incentivar a comunicação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2455779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91EA7-3BFC-9FD9-F0A0-F2779517F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989" y="405441"/>
            <a:ext cx="9144000" cy="1525888"/>
          </a:xfrm>
        </p:spPr>
        <p:txBody>
          <a:bodyPr>
            <a:normAutofit/>
          </a:bodyPr>
          <a:lstStyle/>
          <a:p>
            <a:pPr algn="l"/>
            <a:r>
              <a:rPr lang="pt-BR" sz="4400" b="1"/>
              <a:t>Sobre a IFLA/UNESCO </a:t>
            </a:r>
            <a:br>
              <a:rPr lang="pt-BR" sz="4400" b="1"/>
            </a:br>
            <a:r>
              <a:rPr lang="pt-BR" sz="4400" b="1"/>
              <a:t>Manifesto da Biblioteca Multicultural</a:t>
            </a:r>
            <a:endParaRPr lang="es-CO" sz="4400" b="1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2C7C8-CEA2-7040-BD72-70B9EC7AAD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25329"/>
            <a:ext cx="9144000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200"/>
              <a:t>Escrito pela Seção de Serviços de Biblioteca para Populações Multiculturais da IFLA.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200"/>
              <a:t>A Seção reúne bibliotecas e instituições interessadas na desenvolvimento e disponibilidade de serviços bibliotecários projetados para atender às necessidades das minorias culturais e linguísticas.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200"/>
              <a:t>Aprovado pelo Conselho de Administração da IFLA em agosto de 2006 e adotado pelo UNESCO na sua 35ª Sessão em Outubro de 2009.</a:t>
            </a:r>
            <a:endParaRPr lang="es-CO" sz="2200"/>
          </a:p>
        </p:txBody>
      </p:sp>
    </p:spTree>
    <p:extLst>
      <p:ext uri="{BB962C8B-B14F-4D97-AF65-F5344CB8AC3E}">
        <p14:creationId xmlns:p14="http://schemas.microsoft.com/office/powerpoint/2010/main" val="3845086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Manifesto da Biblioteca Multicultural da IFLA/UNESCO  Compreendendo o Manifesto: Uma Oficina</vt:lpstr>
      <vt:lpstr>O Preâmbulo do Manifesto</vt:lpstr>
      <vt:lpstr>Princípios</vt:lpstr>
      <vt:lpstr>Missões de Serviços de Biblioteca Multicultural (1)</vt:lpstr>
      <vt:lpstr>Missões de Serviços de Biblioteca Multicultural (2)</vt:lpstr>
      <vt:lpstr>Gestão e Operação</vt:lpstr>
      <vt:lpstr>Ações principais</vt:lpstr>
      <vt:lpstr>Equipe</vt:lpstr>
      <vt:lpstr>Sobre a IFLA/UNESCO  Manifesto da Biblioteca Multicultural</vt:lpstr>
      <vt:lpstr>Financiamento, Legislação e Redes</vt:lpstr>
      <vt:lpstr>Implementando o Manifesto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Manifesto da Biblioteca Multicultural da IFLA/UNESCO  Compreendendo o Manifesto: Um Workshop</dc:title>
  <dc:creator>NATALIA DUQUE CARDONA</dc:creator>
  <cp:lastModifiedBy>Louis Takács</cp:lastModifiedBy>
  <cp:revision>8</cp:revision>
  <dcterms:created xsi:type="dcterms:W3CDTF">2024-01-05T17:08:18Z</dcterms:created>
  <dcterms:modified xsi:type="dcterms:W3CDTF">2024-02-12T14:18:57Z</dcterms:modified>
</cp:coreProperties>
</file>