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2"/>
  </p:notesMasterIdLst>
  <p:sldIdLst>
    <p:sldId id="256" r:id="rId5"/>
    <p:sldId id="319" r:id="rId6"/>
    <p:sldId id="311" r:id="rId7"/>
    <p:sldId id="258" r:id="rId8"/>
    <p:sldId id="259" r:id="rId9"/>
    <p:sldId id="260" r:id="rId10"/>
    <p:sldId id="310" r:id="rId11"/>
    <p:sldId id="269" r:id="rId12"/>
    <p:sldId id="257" r:id="rId13"/>
    <p:sldId id="370" r:id="rId14"/>
    <p:sldId id="317" r:id="rId15"/>
    <p:sldId id="318" r:id="rId16"/>
    <p:sldId id="270" r:id="rId17"/>
    <p:sldId id="273" r:id="rId18"/>
    <p:sldId id="308" r:id="rId19"/>
    <p:sldId id="262" r:id="rId20"/>
    <p:sldId id="261" r:id="rId21"/>
    <p:sldId id="275" r:id="rId22"/>
    <p:sldId id="276" r:id="rId23"/>
    <p:sldId id="277" r:id="rId24"/>
    <p:sldId id="278" r:id="rId25"/>
    <p:sldId id="280" r:id="rId26"/>
    <p:sldId id="265" r:id="rId27"/>
    <p:sldId id="285" r:id="rId28"/>
    <p:sldId id="320" r:id="rId29"/>
    <p:sldId id="321" r:id="rId30"/>
    <p:sldId id="322" r:id="rId31"/>
    <p:sldId id="323" r:id="rId32"/>
    <p:sldId id="324" r:id="rId33"/>
    <p:sldId id="286" r:id="rId34"/>
    <p:sldId id="325" r:id="rId35"/>
    <p:sldId id="326" r:id="rId36"/>
    <p:sldId id="327" r:id="rId37"/>
    <p:sldId id="328" r:id="rId38"/>
    <p:sldId id="329" r:id="rId39"/>
    <p:sldId id="330" r:id="rId40"/>
    <p:sldId id="287" r:id="rId41"/>
    <p:sldId id="331" r:id="rId42"/>
    <p:sldId id="332" r:id="rId43"/>
    <p:sldId id="333" r:id="rId44"/>
    <p:sldId id="288" r:id="rId45"/>
    <p:sldId id="334" r:id="rId46"/>
    <p:sldId id="335" r:id="rId47"/>
    <p:sldId id="336" r:id="rId48"/>
    <p:sldId id="337" r:id="rId49"/>
    <p:sldId id="338" r:id="rId50"/>
    <p:sldId id="289" r:id="rId51"/>
    <p:sldId id="339" r:id="rId52"/>
    <p:sldId id="340" r:id="rId53"/>
    <p:sldId id="341" r:id="rId54"/>
    <p:sldId id="342" r:id="rId55"/>
    <p:sldId id="343" r:id="rId56"/>
    <p:sldId id="281" r:id="rId57"/>
    <p:sldId id="371" r:id="rId58"/>
    <p:sldId id="372" r:id="rId59"/>
    <p:sldId id="266" r:id="rId60"/>
    <p:sldId id="290" r:id="rId61"/>
    <p:sldId id="292" r:id="rId62"/>
    <p:sldId id="309" r:id="rId63"/>
    <p:sldId id="267" r:id="rId64"/>
    <p:sldId id="293" r:id="rId65"/>
    <p:sldId id="344" r:id="rId66"/>
    <p:sldId id="345" r:id="rId67"/>
    <p:sldId id="346" r:id="rId68"/>
    <p:sldId id="347" r:id="rId69"/>
    <p:sldId id="348" r:id="rId70"/>
    <p:sldId id="349" r:id="rId71"/>
    <p:sldId id="350" r:id="rId72"/>
    <p:sldId id="351" r:id="rId73"/>
    <p:sldId id="294" r:id="rId74"/>
    <p:sldId id="360" r:id="rId75"/>
    <p:sldId id="361" r:id="rId76"/>
    <p:sldId id="362" r:id="rId77"/>
    <p:sldId id="363" r:id="rId78"/>
    <p:sldId id="364" r:id="rId79"/>
    <p:sldId id="295" r:id="rId80"/>
    <p:sldId id="296" r:id="rId81"/>
    <p:sldId id="297" r:id="rId82"/>
    <p:sldId id="298" r:id="rId83"/>
    <p:sldId id="352" r:id="rId84"/>
    <p:sldId id="353" r:id="rId85"/>
    <p:sldId id="354" r:id="rId86"/>
    <p:sldId id="355" r:id="rId87"/>
    <p:sldId id="356" r:id="rId88"/>
    <p:sldId id="357" r:id="rId89"/>
    <p:sldId id="358" r:id="rId90"/>
    <p:sldId id="359" r:id="rId91"/>
    <p:sldId id="299" r:id="rId92"/>
    <p:sldId id="365" r:id="rId93"/>
    <p:sldId id="366" r:id="rId94"/>
    <p:sldId id="367" r:id="rId95"/>
    <p:sldId id="368" r:id="rId96"/>
    <p:sldId id="369" r:id="rId97"/>
    <p:sldId id="300" r:id="rId98"/>
    <p:sldId id="301" r:id="rId99"/>
    <p:sldId id="312" r:id="rId100"/>
    <p:sldId id="302" r:id="rId101"/>
    <p:sldId id="313" r:id="rId102"/>
    <p:sldId id="303" r:id="rId103"/>
    <p:sldId id="314" r:id="rId104"/>
    <p:sldId id="268" r:id="rId105"/>
    <p:sldId id="304" r:id="rId106"/>
    <p:sldId id="305" r:id="rId107"/>
    <p:sldId id="306" r:id="rId108"/>
    <p:sldId id="283" r:id="rId109"/>
    <p:sldId id="284" r:id="rId110"/>
    <p:sldId id="307" r:id="rId111"/>
  </p:sldIdLst>
  <p:sldSz cx="12192000" cy="6858000"/>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5815477-6763-16F6-F114-CB6D70A7A2A3}" name="Alena Akimova" initials="AA" userId="S::alena.akimova@ifla.org::900d75cb-6a5c-4ba0-8363-fe0508496664" providerId="AD"/>
  <p188:author id="{3BA8F6C0-0512-BC2E-D449-D545951AD2A4}" name="Kristine Paberza" initials="KP" userId="S::Kristine.Paberza@ifla.org::dfc7b6b9-e39e-461a-94d7-a5f1ee717d04"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3C9673"/>
    <a:srgbClr val="0D674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0A6451-DCD5-4FBF-8249-71954263F53B}" v="231" dt="2025-08-13T07:54:07.466"/>
    <p1510:client id="{C4BAAD86-3661-47BB-8925-BCB7C31C1B3C}" v="4" dt="2025-08-13T08:16:35.2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939" autoAdjust="0"/>
  </p:normalViewPr>
  <p:slideViewPr>
    <p:cSldViewPr snapToGrid="0">
      <p:cViewPr varScale="1">
        <p:scale>
          <a:sx n="68" d="100"/>
          <a:sy n="68" d="100"/>
        </p:scale>
        <p:origin x="576"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microsoft.com/office/2016/11/relationships/changesInfo" Target="changesInfos/changesInfo1.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notesMaster" Target="notesMasters/notesMaster1.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presProps" Target="presProps.xml"/><Relationship Id="rId118" Type="http://schemas.microsoft.com/office/2015/10/relationships/revisionInfo" Target="revisionInfo.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viewProps" Target="viewProps.xml"/><Relationship Id="rId119" Type="http://schemas.microsoft.com/office/2018/10/relationships/authors" Target="author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theme" Target="theme/theme1.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e Paberza" userId="dfc7b6b9-e39e-461a-94d7-a5f1ee717d04" providerId="ADAL" clId="{270A6451-DCD5-4FBF-8249-71954263F53B}"/>
    <pc:docChg chg="undo custSel addSld delSld modSld sldOrd">
      <pc:chgData name="Kristine Paberza" userId="dfc7b6b9-e39e-461a-94d7-a5f1ee717d04" providerId="ADAL" clId="{270A6451-DCD5-4FBF-8249-71954263F53B}" dt="2025-08-12T15:55:28.718" v="7784" actId="962"/>
      <pc:docMkLst>
        <pc:docMk/>
      </pc:docMkLst>
      <pc:sldChg chg="modSp mod setBg">
        <pc:chgData name="Kristine Paberza" userId="dfc7b6b9-e39e-461a-94d7-a5f1ee717d04" providerId="ADAL" clId="{270A6451-DCD5-4FBF-8249-71954263F53B}" dt="2025-08-12T12:17:43.549" v="755" actId="113"/>
        <pc:sldMkLst>
          <pc:docMk/>
          <pc:sldMk cId="2128230084" sldId="256"/>
        </pc:sldMkLst>
        <pc:spChg chg="mod">
          <ac:chgData name="Kristine Paberza" userId="dfc7b6b9-e39e-461a-94d7-a5f1ee717d04" providerId="ADAL" clId="{270A6451-DCD5-4FBF-8249-71954263F53B}" dt="2025-08-11T17:01:36.956" v="711" actId="403"/>
          <ac:spMkLst>
            <pc:docMk/>
            <pc:sldMk cId="2128230084" sldId="256"/>
            <ac:spMk id="2" creationId="{2BFA361C-0779-159C-F6FC-419EADFD3F93}"/>
          </ac:spMkLst>
        </pc:spChg>
        <pc:spChg chg="mod">
          <ac:chgData name="Kristine Paberza" userId="dfc7b6b9-e39e-461a-94d7-a5f1ee717d04" providerId="ADAL" clId="{270A6451-DCD5-4FBF-8249-71954263F53B}" dt="2025-08-12T12:17:43.549" v="755" actId="113"/>
          <ac:spMkLst>
            <pc:docMk/>
            <pc:sldMk cId="2128230084" sldId="256"/>
            <ac:spMk id="3" creationId="{FD1739B9-CA7F-B1AB-4F71-AEA590F75962}"/>
          </ac:spMkLst>
        </pc:spChg>
      </pc:sldChg>
      <pc:sldChg chg="addSp delSp modSp del mod setBg chgLayout">
        <pc:chgData name="Kristine Paberza" userId="dfc7b6b9-e39e-461a-94d7-a5f1ee717d04" providerId="ADAL" clId="{270A6451-DCD5-4FBF-8249-71954263F53B}" dt="2025-08-06T15:12:25.682" v="107" actId="47"/>
        <pc:sldMkLst>
          <pc:docMk/>
          <pc:sldMk cId="3588180115" sldId="257"/>
        </pc:sldMkLst>
      </pc:sldChg>
      <pc:sldChg chg="addSp delSp modSp new mod modClrScheme chgLayout">
        <pc:chgData name="Kristine Paberza" userId="dfc7b6b9-e39e-461a-94d7-a5f1ee717d04" providerId="ADAL" clId="{270A6451-DCD5-4FBF-8249-71954263F53B}" dt="2025-08-06T15:12:48.800" v="110" actId="700"/>
        <pc:sldMkLst>
          <pc:docMk/>
          <pc:sldMk cId="1325481936" sldId="258"/>
        </pc:sldMkLst>
        <pc:spChg chg="add mod ord">
          <ac:chgData name="Kristine Paberza" userId="dfc7b6b9-e39e-461a-94d7-a5f1ee717d04" providerId="ADAL" clId="{270A6451-DCD5-4FBF-8249-71954263F53B}" dt="2025-08-06T15:12:48.800" v="110" actId="700"/>
          <ac:spMkLst>
            <pc:docMk/>
            <pc:sldMk cId="1325481936" sldId="258"/>
            <ac:spMk id="4" creationId="{A9DF4FA2-2534-C6AB-2C9E-6CEC4C6DF37A}"/>
          </ac:spMkLst>
        </pc:spChg>
      </pc:sldChg>
      <pc:sldChg chg="modSp new del mod">
        <pc:chgData name="Kristine Paberza" userId="dfc7b6b9-e39e-461a-94d7-a5f1ee717d04" providerId="ADAL" clId="{270A6451-DCD5-4FBF-8249-71954263F53B}" dt="2025-08-06T15:10:54.283" v="46" actId="47"/>
        <pc:sldMkLst>
          <pc:docMk/>
          <pc:sldMk cId="2346805762" sldId="258"/>
        </pc:sldMkLst>
      </pc:sldChg>
      <pc:sldChg chg="addSp delSp modSp new mod setBg modClrScheme chgLayout modNotesTx">
        <pc:chgData name="Kristine Paberza" userId="dfc7b6b9-e39e-461a-94d7-a5f1ee717d04" providerId="ADAL" clId="{270A6451-DCD5-4FBF-8249-71954263F53B}" dt="2025-08-06T15:21:21.294" v="180" actId="1076"/>
        <pc:sldMkLst>
          <pc:docMk/>
          <pc:sldMk cId="236013100" sldId="259"/>
        </pc:sldMkLst>
        <pc:picChg chg="add mod">
          <ac:chgData name="Kristine Paberza" userId="dfc7b6b9-e39e-461a-94d7-a5f1ee717d04" providerId="ADAL" clId="{270A6451-DCD5-4FBF-8249-71954263F53B}" dt="2025-08-06T15:21:21.294" v="180" actId="1076"/>
          <ac:picMkLst>
            <pc:docMk/>
            <pc:sldMk cId="236013100" sldId="259"/>
            <ac:picMk id="6" creationId="{5319C2C4-C8EB-707A-9E54-6305F129E80D}"/>
          </ac:picMkLst>
        </pc:picChg>
      </pc:sldChg>
      <pc:sldChg chg="addSp delSp modSp new mod modClrScheme chgLayout modNotesTx">
        <pc:chgData name="Kristine Paberza" userId="dfc7b6b9-e39e-461a-94d7-a5f1ee717d04" providerId="ADAL" clId="{270A6451-DCD5-4FBF-8249-71954263F53B}" dt="2025-08-12T09:54:30.800" v="746" actId="14100"/>
        <pc:sldMkLst>
          <pc:docMk/>
          <pc:sldMk cId="4226491854" sldId="260"/>
        </pc:sldMkLst>
        <pc:picChg chg="add mod">
          <ac:chgData name="Kristine Paberza" userId="dfc7b6b9-e39e-461a-94d7-a5f1ee717d04" providerId="ADAL" clId="{270A6451-DCD5-4FBF-8249-71954263F53B}" dt="2025-08-12T09:54:30.800" v="746" actId="14100"/>
          <ac:picMkLst>
            <pc:docMk/>
            <pc:sldMk cId="4226491854" sldId="260"/>
            <ac:picMk id="2" creationId="{168F5828-90A1-3864-A63B-69BFA492FDF4}"/>
          </ac:picMkLst>
        </pc:picChg>
        <pc:picChg chg="add del mod">
          <ac:chgData name="Kristine Paberza" userId="dfc7b6b9-e39e-461a-94d7-a5f1ee717d04" providerId="ADAL" clId="{270A6451-DCD5-4FBF-8249-71954263F53B}" dt="2025-08-12T09:54:17.677" v="743" actId="478"/>
          <ac:picMkLst>
            <pc:docMk/>
            <pc:sldMk cId="4226491854" sldId="260"/>
            <ac:picMk id="4" creationId="{6920857D-9376-06B7-E619-4F207F23BBA0}"/>
          </ac:picMkLst>
        </pc:picChg>
      </pc:sldChg>
      <pc:sldChg chg="addSp modSp new mod modNotesTx">
        <pc:chgData name="Kristine Paberza" userId="dfc7b6b9-e39e-461a-94d7-a5f1ee717d04" providerId="ADAL" clId="{270A6451-DCD5-4FBF-8249-71954263F53B}" dt="2025-08-06T17:58:58.541" v="500" actId="20577"/>
        <pc:sldMkLst>
          <pc:docMk/>
          <pc:sldMk cId="3366172540" sldId="261"/>
        </pc:sldMkLst>
      </pc:sldChg>
      <pc:sldChg chg="addSp modSp new mod ord modNotesTx">
        <pc:chgData name="Kristine Paberza" userId="dfc7b6b9-e39e-461a-94d7-a5f1ee717d04" providerId="ADAL" clId="{270A6451-DCD5-4FBF-8249-71954263F53B}" dt="2025-08-06T17:59:02.857" v="502"/>
        <pc:sldMkLst>
          <pc:docMk/>
          <pc:sldMk cId="2692704460" sldId="262"/>
        </pc:sldMkLst>
      </pc:sldChg>
      <pc:sldChg chg="addSp modSp new del mod modNotesTx">
        <pc:chgData name="Kristine Paberza" userId="dfc7b6b9-e39e-461a-94d7-a5f1ee717d04" providerId="ADAL" clId="{270A6451-DCD5-4FBF-8249-71954263F53B}" dt="2025-08-07T20:47:31.079" v="632" actId="47"/>
        <pc:sldMkLst>
          <pc:docMk/>
          <pc:sldMk cId="260491209" sldId="263"/>
        </pc:sldMkLst>
      </pc:sldChg>
      <pc:sldChg chg="addSp delSp modSp mod">
        <pc:chgData name="Kristine Paberza" userId="dfc7b6b9-e39e-461a-94d7-a5f1ee717d04" providerId="ADAL" clId="{270A6451-DCD5-4FBF-8249-71954263F53B}" dt="2025-08-07T20:44:47.027" v="620" actId="1076"/>
        <pc:sldMkLst>
          <pc:docMk/>
          <pc:sldMk cId="2529160329" sldId="270"/>
        </pc:sldMkLst>
        <pc:picChg chg="add mod">
          <ac:chgData name="Kristine Paberza" userId="dfc7b6b9-e39e-461a-94d7-a5f1ee717d04" providerId="ADAL" clId="{270A6451-DCD5-4FBF-8249-71954263F53B}" dt="2025-08-07T20:44:47.027" v="620" actId="1076"/>
          <ac:picMkLst>
            <pc:docMk/>
            <pc:sldMk cId="2529160329" sldId="270"/>
            <ac:picMk id="2" creationId="{A227DF3D-B9A0-7853-5AE5-35AAF779A6DF}"/>
          </ac:picMkLst>
        </pc:picChg>
      </pc:sldChg>
      <pc:sldChg chg="addSp delSp modSp mod">
        <pc:chgData name="Kristine Paberza" userId="dfc7b6b9-e39e-461a-94d7-a5f1ee717d04" providerId="ADAL" clId="{270A6451-DCD5-4FBF-8249-71954263F53B}" dt="2025-08-07T20:40:29.894" v="615" actId="1076"/>
        <pc:sldMkLst>
          <pc:docMk/>
          <pc:sldMk cId="542178925" sldId="290"/>
        </pc:sldMkLst>
        <pc:picChg chg="add mod">
          <ac:chgData name="Kristine Paberza" userId="dfc7b6b9-e39e-461a-94d7-a5f1ee717d04" providerId="ADAL" clId="{270A6451-DCD5-4FBF-8249-71954263F53B}" dt="2025-08-07T20:40:29.894" v="615" actId="1076"/>
          <ac:picMkLst>
            <pc:docMk/>
            <pc:sldMk cId="542178925" sldId="290"/>
            <ac:picMk id="2" creationId="{CB2356E4-D87B-A97E-04CA-8F1BE3949F30}"/>
          </ac:picMkLst>
        </pc:picChg>
      </pc:sldChg>
      <pc:sldChg chg="del">
        <pc:chgData name="Kristine Paberza" userId="dfc7b6b9-e39e-461a-94d7-a5f1ee717d04" providerId="ADAL" clId="{270A6451-DCD5-4FBF-8249-71954263F53B}" dt="2025-08-07T19:59:23.552" v="570" actId="47"/>
        <pc:sldMkLst>
          <pc:docMk/>
          <pc:sldMk cId="110446859" sldId="291"/>
        </pc:sldMkLst>
      </pc:sldChg>
      <pc:sldChg chg="addSp delSp modSp mod">
        <pc:chgData name="Kristine Paberza" userId="dfc7b6b9-e39e-461a-94d7-a5f1ee717d04" providerId="ADAL" clId="{270A6451-DCD5-4FBF-8249-71954263F53B}" dt="2025-08-08T09:30:08.390" v="637" actId="1076"/>
        <pc:sldMkLst>
          <pc:docMk/>
          <pc:sldMk cId="2065388347" sldId="295"/>
        </pc:sldMkLst>
        <pc:picChg chg="add mod">
          <ac:chgData name="Kristine Paberza" userId="dfc7b6b9-e39e-461a-94d7-a5f1ee717d04" providerId="ADAL" clId="{270A6451-DCD5-4FBF-8249-71954263F53B}" dt="2025-08-08T09:30:08.390" v="637" actId="1076"/>
          <ac:picMkLst>
            <pc:docMk/>
            <pc:sldMk cId="2065388347" sldId="295"/>
            <ac:picMk id="2" creationId="{E59B55E0-1174-8A67-7D46-B36A6D53645C}"/>
          </ac:picMkLst>
        </pc:picChg>
      </pc:sldChg>
      <pc:sldChg chg="addSp delSp modSp mod">
        <pc:chgData name="Kristine Paberza" userId="dfc7b6b9-e39e-461a-94d7-a5f1ee717d04" providerId="ADAL" clId="{270A6451-DCD5-4FBF-8249-71954263F53B}" dt="2025-08-08T09:36:25.893" v="644" actId="1076"/>
        <pc:sldMkLst>
          <pc:docMk/>
          <pc:sldMk cId="1402643812" sldId="296"/>
        </pc:sldMkLst>
        <pc:picChg chg="add mod">
          <ac:chgData name="Kristine Paberza" userId="dfc7b6b9-e39e-461a-94d7-a5f1ee717d04" providerId="ADAL" clId="{270A6451-DCD5-4FBF-8249-71954263F53B}" dt="2025-08-08T09:36:25.893" v="644" actId="1076"/>
          <ac:picMkLst>
            <pc:docMk/>
            <pc:sldMk cId="1402643812" sldId="296"/>
            <ac:picMk id="2" creationId="{B8281887-AAAD-913D-3648-7791F81EB1AD}"/>
          </ac:picMkLst>
        </pc:picChg>
      </pc:sldChg>
      <pc:sldChg chg="addSp delSp modSp mod">
        <pc:chgData name="Kristine Paberza" userId="dfc7b6b9-e39e-461a-94d7-a5f1ee717d04" providerId="ADAL" clId="{270A6451-DCD5-4FBF-8249-71954263F53B}" dt="2025-08-08T09:40:45.837" v="649" actId="1076"/>
        <pc:sldMkLst>
          <pc:docMk/>
          <pc:sldMk cId="324845148" sldId="297"/>
        </pc:sldMkLst>
        <pc:picChg chg="add mod">
          <ac:chgData name="Kristine Paberza" userId="dfc7b6b9-e39e-461a-94d7-a5f1ee717d04" providerId="ADAL" clId="{270A6451-DCD5-4FBF-8249-71954263F53B}" dt="2025-08-08T09:40:45.837" v="649" actId="1076"/>
          <ac:picMkLst>
            <pc:docMk/>
            <pc:sldMk cId="324845148" sldId="297"/>
            <ac:picMk id="2" creationId="{AA0DAD22-565E-4310-5C41-FAA8CAC383C7}"/>
          </ac:picMkLst>
        </pc:picChg>
      </pc:sldChg>
      <pc:sldChg chg="addSp delSp modSp mod modNotesTx">
        <pc:chgData name="Kristine Paberza" userId="dfc7b6b9-e39e-461a-94d7-a5f1ee717d04" providerId="ADAL" clId="{270A6451-DCD5-4FBF-8249-71954263F53B}" dt="2025-08-08T11:05:43.208" v="680" actId="113"/>
        <pc:sldMkLst>
          <pc:docMk/>
          <pc:sldMk cId="42788907" sldId="301"/>
        </pc:sldMkLst>
        <pc:picChg chg="add mod">
          <ac:chgData name="Kristine Paberza" userId="dfc7b6b9-e39e-461a-94d7-a5f1ee717d04" providerId="ADAL" clId="{270A6451-DCD5-4FBF-8249-71954263F53B}" dt="2025-08-07T20:25:07.812" v="589" actId="1076"/>
          <ac:picMkLst>
            <pc:docMk/>
            <pc:sldMk cId="42788907" sldId="301"/>
            <ac:picMk id="2" creationId="{DF72657E-D0CB-F9DA-37CE-96C201434F04}"/>
          </ac:picMkLst>
        </pc:picChg>
      </pc:sldChg>
      <pc:sldChg chg="addSp delSp modSp mod">
        <pc:chgData name="Kristine Paberza" userId="dfc7b6b9-e39e-461a-94d7-a5f1ee717d04" providerId="ADAL" clId="{270A6451-DCD5-4FBF-8249-71954263F53B}" dt="2025-08-07T20:27:30.688" v="595" actId="1076"/>
        <pc:sldMkLst>
          <pc:docMk/>
          <pc:sldMk cId="1868067558" sldId="302"/>
        </pc:sldMkLst>
        <pc:picChg chg="add mod">
          <ac:chgData name="Kristine Paberza" userId="dfc7b6b9-e39e-461a-94d7-a5f1ee717d04" providerId="ADAL" clId="{270A6451-DCD5-4FBF-8249-71954263F53B}" dt="2025-08-07T20:27:30.688" v="595" actId="1076"/>
          <ac:picMkLst>
            <pc:docMk/>
            <pc:sldMk cId="1868067558" sldId="302"/>
            <ac:picMk id="2" creationId="{9BE5A4DE-583E-8A77-A139-9EA1B3702E0F}"/>
          </ac:picMkLst>
        </pc:picChg>
      </pc:sldChg>
      <pc:sldChg chg="addSp delSp modSp mod">
        <pc:chgData name="Kristine Paberza" userId="dfc7b6b9-e39e-461a-94d7-a5f1ee717d04" providerId="ADAL" clId="{270A6451-DCD5-4FBF-8249-71954263F53B}" dt="2025-08-08T10:19:01.577" v="665" actId="962"/>
        <pc:sldMkLst>
          <pc:docMk/>
          <pc:sldMk cId="2562820103" sldId="303"/>
        </pc:sldMkLst>
        <pc:picChg chg="add mod">
          <ac:chgData name="Kristine Paberza" userId="dfc7b6b9-e39e-461a-94d7-a5f1ee717d04" providerId="ADAL" clId="{270A6451-DCD5-4FBF-8249-71954263F53B}" dt="2025-08-08T10:19:01.577" v="665" actId="962"/>
          <ac:picMkLst>
            <pc:docMk/>
            <pc:sldMk cId="2562820103" sldId="303"/>
            <ac:picMk id="2" creationId="{D2589651-F122-AA2B-41F3-83529CF92922}"/>
          </ac:picMkLst>
        </pc:picChg>
      </pc:sldChg>
      <pc:sldChg chg="addSp delSp modSp mod">
        <pc:chgData name="Kristine Paberza" userId="dfc7b6b9-e39e-461a-94d7-a5f1ee717d04" providerId="ADAL" clId="{270A6451-DCD5-4FBF-8249-71954263F53B}" dt="2025-08-07T20:31:00.623" v="605" actId="1076"/>
        <pc:sldMkLst>
          <pc:docMk/>
          <pc:sldMk cId="3209779093" sldId="304"/>
        </pc:sldMkLst>
        <pc:picChg chg="add mod">
          <ac:chgData name="Kristine Paberza" userId="dfc7b6b9-e39e-461a-94d7-a5f1ee717d04" providerId="ADAL" clId="{270A6451-DCD5-4FBF-8249-71954263F53B}" dt="2025-08-07T20:31:00.623" v="605" actId="1076"/>
          <ac:picMkLst>
            <pc:docMk/>
            <pc:sldMk cId="3209779093" sldId="304"/>
            <ac:picMk id="2" creationId="{C782753F-A237-0157-A9AE-82B51AA53F9E}"/>
          </ac:picMkLst>
        </pc:picChg>
      </pc:sldChg>
      <pc:sldChg chg="addSp delSp modSp mod">
        <pc:chgData name="Kristine Paberza" userId="dfc7b6b9-e39e-461a-94d7-a5f1ee717d04" providerId="ADAL" clId="{270A6451-DCD5-4FBF-8249-71954263F53B}" dt="2025-08-07T20:30:35.377" v="600" actId="1076"/>
        <pc:sldMkLst>
          <pc:docMk/>
          <pc:sldMk cId="4196427029" sldId="305"/>
        </pc:sldMkLst>
        <pc:picChg chg="add mod">
          <ac:chgData name="Kristine Paberza" userId="dfc7b6b9-e39e-461a-94d7-a5f1ee717d04" providerId="ADAL" clId="{270A6451-DCD5-4FBF-8249-71954263F53B}" dt="2025-08-07T20:30:35.377" v="600" actId="1076"/>
          <ac:picMkLst>
            <pc:docMk/>
            <pc:sldMk cId="4196427029" sldId="305"/>
            <ac:picMk id="2" creationId="{105E24BC-00F3-BD70-25C5-3BD4FA74434C}"/>
          </ac:picMkLst>
        </pc:picChg>
      </pc:sldChg>
      <pc:sldChg chg="addSp delSp modSp mod">
        <pc:chgData name="Kristine Paberza" userId="dfc7b6b9-e39e-461a-94d7-a5f1ee717d04" providerId="ADAL" clId="{270A6451-DCD5-4FBF-8249-71954263F53B}" dt="2025-08-07T20:14:55.708" v="582" actId="1076"/>
        <pc:sldMkLst>
          <pc:docMk/>
          <pc:sldMk cId="2986600392" sldId="306"/>
        </pc:sldMkLst>
        <pc:picChg chg="add mod">
          <ac:chgData name="Kristine Paberza" userId="dfc7b6b9-e39e-461a-94d7-a5f1ee717d04" providerId="ADAL" clId="{270A6451-DCD5-4FBF-8249-71954263F53B}" dt="2025-08-07T20:14:55.708" v="582" actId="1076"/>
          <ac:picMkLst>
            <pc:docMk/>
            <pc:sldMk cId="2986600392" sldId="306"/>
            <ac:picMk id="2" creationId="{41E2B03A-2A87-74C7-64D6-C65F1A5E0B8A}"/>
          </ac:picMkLst>
        </pc:picChg>
      </pc:sldChg>
      <pc:sldChg chg="addSp delSp modSp mod">
        <pc:chgData name="Kristine Paberza" userId="dfc7b6b9-e39e-461a-94d7-a5f1ee717d04" providerId="ADAL" clId="{270A6451-DCD5-4FBF-8249-71954263F53B}" dt="2025-08-07T20:03:19.315" v="575" actId="1076"/>
        <pc:sldMkLst>
          <pc:docMk/>
          <pc:sldMk cId="3503426626" sldId="307"/>
        </pc:sldMkLst>
        <pc:picChg chg="add mod">
          <ac:chgData name="Kristine Paberza" userId="dfc7b6b9-e39e-461a-94d7-a5f1ee717d04" providerId="ADAL" clId="{270A6451-DCD5-4FBF-8249-71954263F53B}" dt="2025-08-07T20:03:19.315" v="575" actId="1076"/>
          <ac:picMkLst>
            <pc:docMk/>
            <pc:sldMk cId="3503426626" sldId="307"/>
            <ac:picMk id="2" creationId="{7AFBAA56-551B-AC3E-521C-6C5FBD49FA2A}"/>
          </ac:picMkLst>
        </pc:picChg>
      </pc:sldChg>
      <pc:sldChg chg="addSp modSp new mod modNotesTx">
        <pc:chgData name="Kristine Paberza" userId="dfc7b6b9-e39e-461a-94d7-a5f1ee717d04" providerId="ADAL" clId="{270A6451-DCD5-4FBF-8249-71954263F53B}" dt="2025-08-07T20:47:25.721" v="631" actId="1076"/>
        <pc:sldMkLst>
          <pc:docMk/>
          <pc:sldMk cId="3179365899" sldId="310"/>
        </pc:sldMkLst>
        <pc:picChg chg="add mod">
          <ac:chgData name="Kristine Paberza" userId="dfc7b6b9-e39e-461a-94d7-a5f1ee717d04" providerId="ADAL" clId="{270A6451-DCD5-4FBF-8249-71954263F53B}" dt="2025-08-07T20:47:25.721" v="631" actId="1076"/>
          <ac:picMkLst>
            <pc:docMk/>
            <pc:sldMk cId="3179365899" sldId="310"/>
            <ac:picMk id="3" creationId="{CB118FE9-6395-9448-F062-D141333CB8B8}"/>
          </ac:picMkLst>
        </pc:picChg>
      </pc:sldChg>
      <pc:sldChg chg="del">
        <pc:chgData name="Kristine Paberza" userId="dfc7b6b9-e39e-461a-94d7-a5f1ee717d04" providerId="ADAL" clId="{270A6451-DCD5-4FBF-8249-71954263F53B}" dt="2025-08-12T14:34:00.542" v="3940" actId="47"/>
        <pc:sldMkLst>
          <pc:docMk/>
          <pc:sldMk cId="3364243524" sldId="316"/>
        </pc:sldMkLst>
      </pc:sldChg>
      <pc:sldChg chg="modSp add mod">
        <pc:chgData name="Kristine Paberza" userId="dfc7b6b9-e39e-461a-94d7-a5f1ee717d04" providerId="ADAL" clId="{270A6451-DCD5-4FBF-8249-71954263F53B}" dt="2025-08-12T09:47:31.937" v="742" actId="20577"/>
        <pc:sldMkLst>
          <pc:docMk/>
          <pc:sldMk cId="1749138600" sldId="319"/>
        </pc:sldMkLst>
        <pc:spChg chg="mod">
          <ac:chgData name="Kristine Paberza" userId="dfc7b6b9-e39e-461a-94d7-a5f1ee717d04" providerId="ADAL" clId="{270A6451-DCD5-4FBF-8249-71954263F53B}" dt="2025-08-12T09:47:31.937" v="742" actId="20577"/>
          <ac:spMkLst>
            <pc:docMk/>
            <pc:sldMk cId="1749138600" sldId="319"/>
            <ac:spMk id="4" creationId="{2D77F228-3031-2E46-B503-705E27DFFE23}"/>
          </ac:spMkLst>
        </pc:spChg>
      </pc:sldChg>
      <pc:sldChg chg="add del setBg">
        <pc:chgData name="Kristine Paberza" userId="dfc7b6b9-e39e-461a-94d7-a5f1ee717d04" providerId="ADAL" clId="{270A6451-DCD5-4FBF-8249-71954263F53B}" dt="2025-08-12T09:47:12.707" v="713"/>
        <pc:sldMkLst>
          <pc:docMk/>
          <pc:sldMk cId="3272641276" sldId="319"/>
        </pc:sldMkLst>
      </pc:sldChg>
      <pc:sldChg chg="addSp delSp modSp new mod modNotesTx">
        <pc:chgData name="Kristine Paberza" userId="dfc7b6b9-e39e-461a-94d7-a5f1ee717d04" providerId="ADAL" clId="{270A6451-DCD5-4FBF-8249-71954263F53B}" dt="2025-08-12T14:28:36.157" v="3070" actId="962"/>
        <pc:sldMkLst>
          <pc:docMk/>
          <pc:sldMk cId="3198027560" sldId="320"/>
        </pc:sldMkLst>
        <pc:picChg chg="add del mod">
          <ac:chgData name="Kristine Paberza" userId="dfc7b6b9-e39e-461a-94d7-a5f1ee717d04" providerId="ADAL" clId="{270A6451-DCD5-4FBF-8249-71954263F53B}" dt="2025-08-12T13:08:49.464" v="1978" actId="478"/>
          <ac:picMkLst>
            <pc:docMk/>
            <pc:sldMk cId="3198027560" sldId="320"/>
            <ac:picMk id="3" creationId="{478B7E9C-A9B5-5A4A-52AE-5512B886294E}"/>
          </ac:picMkLst>
        </pc:picChg>
        <pc:picChg chg="add del mod">
          <ac:chgData name="Kristine Paberza" userId="dfc7b6b9-e39e-461a-94d7-a5f1ee717d04" providerId="ADAL" clId="{270A6451-DCD5-4FBF-8249-71954263F53B}" dt="2025-08-12T12:32:11.191" v="766" actId="478"/>
          <ac:picMkLst>
            <pc:docMk/>
            <pc:sldMk cId="3198027560" sldId="320"/>
            <ac:picMk id="3" creationId="{DDC078C4-5455-D7DD-CB64-B7B7CBB34F25}"/>
          </ac:picMkLst>
        </pc:picChg>
        <pc:picChg chg="add mod">
          <ac:chgData name="Kristine Paberza" userId="dfc7b6b9-e39e-461a-94d7-a5f1ee717d04" providerId="ADAL" clId="{270A6451-DCD5-4FBF-8249-71954263F53B}" dt="2025-08-12T14:28:36.157" v="3070" actId="962"/>
          <ac:picMkLst>
            <pc:docMk/>
            <pc:sldMk cId="3198027560" sldId="320"/>
            <ac:picMk id="5" creationId="{A2C28777-A29A-1AE5-1FA4-28E524859880}"/>
          </ac:picMkLst>
        </pc:picChg>
      </pc:sldChg>
      <pc:sldChg chg="addSp modSp new del mod">
        <pc:chgData name="Kristine Paberza" userId="dfc7b6b9-e39e-461a-94d7-a5f1ee717d04" providerId="ADAL" clId="{270A6451-DCD5-4FBF-8249-71954263F53B}" dt="2025-08-12T13:09:34.044" v="1988" actId="47"/>
        <pc:sldMkLst>
          <pc:docMk/>
          <pc:sldMk cId="204680271" sldId="321"/>
        </pc:sldMkLst>
        <pc:picChg chg="add mod">
          <ac:chgData name="Kristine Paberza" userId="dfc7b6b9-e39e-461a-94d7-a5f1ee717d04" providerId="ADAL" clId="{270A6451-DCD5-4FBF-8249-71954263F53B}" dt="2025-08-12T13:07:47.107" v="1977" actId="962"/>
          <ac:picMkLst>
            <pc:docMk/>
            <pc:sldMk cId="204680271" sldId="321"/>
            <ac:picMk id="3" creationId="{CC5C66FD-B2E1-D919-92DC-2CEAA7CA7C91}"/>
          </ac:picMkLst>
        </pc:picChg>
      </pc:sldChg>
      <pc:sldChg chg="addSp modSp new mod modNotesTx">
        <pc:chgData name="Kristine Paberza" userId="dfc7b6b9-e39e-461a-94d7-a5f1ee717d04" providerId="ADAL" clId="{270A6451-DCD5-4FBF-8249-71954263F53B}" dt="2025-08-12T14:28:49.877" v="3106" actId="962"/>
        <pc:sldMkLst>
          <pc:docMk/>
          <pc:sldMk cId="1520508833" sldId="321"/>
        </pc:sldMkLst>
        <pc:picChg chg="add mod">
          <ac:chgData name="Kristine Paberza" userId="dfc7b6b9-e39e-461a-94d7-a5f1ee717d04" providerId="ADAL" clId="{270A6451-DCD5-4FBF-8249-71954263F53B}" dt="2025-08-12T14:28:49.877" v="3106" actId="962"/>
          <ac:picMkLst>
            <pc:docMk/>
            <pc:sldMk cId="1520508833" sldId="321"/>
            <ac:picMk id="3" creationId="{E814BE4F-A408-69A6-A411-57DB9AC1EF1E}"/>
          </ac:picMkLst>
        </pc:picChg>
      </pc:sldChg>
      <pc:sldChg chg="addSp modSp new mod modNotesTx">
        <pc:chgData name="Kristine Paberza" userId="dfc7b6b9-e39e-461a-94d7-a5f1ee717d04" providerId="ADAL" clId="{270A6451-DCD5-4FBF-8249-71954263F53B}" dt="2025-08-12T14:29:06.065" v="3142" actId="962"/>
        <pc:sldMkLst>
          <pc:docMk/>
          <pc:sldMk cId="3602180233" sldId="322"/>
        </pc:sldMkLst>
        <pc:picChg chg="add mod">
          <ac:chgData name="Kristine Paberza" userId="dfc7b6b9-e39e-461a-94d7-a5f1ee717d04" providerId="ADAL" clId="{270A6451-DCD5-4FBF-8249-71954263F53B}" dt="2025-08-12T14:29:06.065" v="3142" actId="962"/>
          <ac:picMkLst>
            <pc:docMk/>
            <pc:sldMk cId="3602180233" sldId="322"/>
            <ac:picMk id="3" creationId="{AA45E770-BF3C-6BA3-FADE-B270D55F8A15}"/>
          </ac:picMkLst>
        </pc:picChg>
      </pc:sldChg>
      <pc:sldChg chg="addSp modSp new mod">
        <pc:chgData name="Kristine Paberza" userId="dfc7b6b9-e39e-461a-94d7-a5f1ee717d04" providerId="ADAL" clId="{270A6451-DCD5-4FBF-8249-71954263F53B}" dt="2025-08-12T14:29:20.665" v="3178" actId="962"/>
        <pc:sldMkLst>
          <pc:docMk/>
          <pc:sldMk cId="1942745008" sldId="323"/>
        </pc:sldMkLst>
        <pc:picChg chg="add mod">
          <ac:chgData name="Kristine Paberza" userId="dfc7b6b9-e39e-461a-94d7-a5f1ee717d04" providerId="ADAL" clId="{270A6451-DCD5-4FBF-8249-71954263F53B}" dt="2025-08-12T14:29:20.665" v="3178" actId="962"/>
          <ac:picMkLst>
            <pc:docMk/>
            <pc:sldMk cId="1942745008" sldId="323"/>
            <ac:picMk id="3" creationId="{148952C2-6D9B-A743-B174-75DDD0D33B06}"/>
          </ac:picMkLst>
        </pc:picChg>
      </pc:sldChg>
      <pc:sldChg chg="addSp modSp new mod modNotesTx">
        <pc:chgData name="Kristine Paberza" userId="dfc7b6b9-e39e-461a-94d7-a5f1ee717d04" providerId="ADAL" clId="{270A6451-DCD5-4FBF-8249-71954263F53B}" dt="2025-08-12T14:29:32.953" v="3214" actId="962"/>
        <pc:sldMkLst>
          <pc:docMk/>
          <pc:sldMk cId="322299596" sldId="324"/>
        </pc:sldMkLst>
        <pc:picChg chg="add mod">
          <ac:chgData name="Kristine Paberza" userId="dfc7b6b9-e39e-461a-94d7-a5f1ee717d04" providerId="ADAL" clId="{270A6451-DCD5-4FBF-8249-71954263F53B}" dt="2025-08-12T14:29:32.953" v="3214" actId="962"/>
          <ac:picMkLst>
            <pc:docMk/>
            <pc:sldMk cId="322299596" sldId="324"/>
            <ac:picMk id="3" creationId="{707F36C8-B602-3164-5929-A14C5745A622}"/>
          </ac:picMkLst>
        </pc:picChg>
      </pc:sldChg>
      <pc:sldChg chg="addSp modSp new mod modNotesTx">
        <pc:chgData name="Kristine Paberza" userId="dfc7b6b9-e39e-461a-94d7-a5f1ee717d04" providerId="ADAL" clId="{270A6451-DCD5-4FBF-8249-71954263F53B}" dt="2025-08-12T14:29:45.453" v="3250" actId="962"/>
        <pc:sldMkLst>
          <pc:docMk/>
          <pc:sldMk cId="2419802498" sldId="325"/>
        </pc:sldMkLst>
        <pc:picChg chg="add mod">
          <ac:chgData name="Kristine Paberza" userId="dfc7b6b9-e39e-461a-94d7-a5f1ee717d04" providerId="ADAL" clId="{270A6451-DCD5-4FBF-8249-71954263F53B}" dt="2025-08-12T14:29:45.453" v="3250" actId="962"/>
          <ac:picMkLst>
            <pc:docMk/>
            <pc:sldMk cId="2419802498" sldId="325"/>
            <ac:picMk id="3" creationId="{6E6DB645-E19A-3DD6-0DD8-8B4C4344927E}"/>
          </ac:picMkLst>
        </pc:picChg>
      </pc:sldChg>
      <pc:sldChg chg="addSp modSp new mod modNotesTx">
        <pc:chgData name="Kristine Paberza" userId="dfc7b6b9-e39e-461a-94d7-a5f1ee717d04" providerId="ADAL" clId="{270A6451-DCD5-4FBF-8249-71954263F53B}" dt="2025-08-12T14:29:57.016" v="3286" actId="962"/>
        <pc:sldMkLst>
          <pc:docMk/>
          <pc:sldMk cId="1162860560" sldId="326"/>
        </pc:sldMkLst>
        <pc:picChg chg="add mod">
          <ac:chgData name="Kristine Paberza" userId="dfc7b6b9-e39e-461a-94d7-a5f1ee717d04" providerId="ADAL" clId="{270A6451-DCD5-4FBF-8249-71954263F53B}" dt="2025-08-12T14:29:57.016" v="3286" actId="962"/>
          <ac:picMkLst>
            <pc:docMk/>
            <pc:sldMk cId="1162860560" sldId="326"/>
            <ac:picMk id="3" creationId="{6CEC59ED-1C20-736F-9230-2F3AD6DF3637}"/>
          </ac:picMkLst>
        </pc:picChg>
      </pc:sldChg>
      <pc:sldChg chg="addSp modSp new mod modNotesTx">
        <pc:chgData name="Kristine Paberza" userId="dfc7b6b9-e39e-461a-94d7-a5f1ee717d04" providerId="ADAL" clId="{270A6451-DCD5-4FBF-8249-71954263F53B}" dt="2025-08-12T14:30:06.506" v="3320" actId="962"/>
        <pc:sldMkLst>
          <pc:docMk/>
          <pc:sldMk cId="1976380423" sldId="327"/>
        </pc:sldMkLst>
        <pc:picChg chg="add mod">
          <ac:chgData name="Kristine Paberza" userId="dfc7b6b9-e39e-461a-94d7-a5f1ee717d04" providerId="ADAL" clId="{270A6451-DCD5-4FBF-8249-71954263F53B}" dt="2025-08-12T14:30:06.506" v="3320" actId="962"/>
          <ac:picMkLst>
            <pc:docMk/>
            <pc:sldMk cId="1976380423" sldId="327"/>
            <ac:picMk id="3" creationId="{C04FC3E6-C93C-CD9F-A0EB-DD2A941DE295}"/>
          </ac:picMkLst>
        </pc:picChg>
      </pc:sldChg>
      <pc:sldChg chg="addSp modSp new mod modNotesTx">
        <pc:chgData name="Kristine Paberza" userId="dfc7b6b9-e39e-461a-94d7-a5f1ee717d04" providerId="ADAL" clId="{270A6451-DCD5-4FBF-8249-71954263F53B}" dt="2025-08-12T14:30:16.077" v="3360" actId="962"/>
        <pc:sldMkLst>
          <pc:docMk/>
          <pc:sldMk cId="928765623" sldId="328"/>
        </pc:sldMkLst>
        <pc:picChg chg="add mod">
          <ac:chgData name="Kristine Paberza" userId="dfc7b6b9-e39e-461a-94d7-a5f1ee717d04" providerId="ADAL" clId="{270A6451-DCD5-4FBF-8249-71954263F53B}" dt="2025-08-12T14:30:16.077" v="3360" actId="962"/>
          <ac:picMkLst>
            <pc:docMk/>
            <pc:sldMk cId="928765623" sldId="328"/>
            <ac:picMk id="3" creationId="{F4D1FB58-9F79-9940-3B8A-B287F93ACD5B}"/>
          </ac:picMkLst>
        </pc:picChg>
      </pc:sldChg>
      <pc:sldChg chg="addSp modSp new mod modNotesTx">
        <pc:chgData name="Kristine Paberza" userId="dfc7b6b9-e39e-461a-94d7-a5f1ee717d04" providerId="ADAL" clId="{270A6451-DCD5-4FBF-8249-71954263F53B}" dt="2025-08-12T14:30:27.259" v="3398" actId="962"/>
        <pc:sldMkLst>
          <pc:docMk/>
          <pc:sldMk cId="3549296948" sldId="329"/>
        </pc:sldMkLst>
        <pc:picChg chg="add mod">
          <ac:chgData name="Kristine Paberza" userId="dfc7b6b9-e39e-461a-94d7-a5f1ee717d04" providerId="ADAL" clId="{270A6451-DCD5-4FBF-8249-71954263F53B}" dt="2025-08-12T14:30:27.259" v="3398" actId="962"/>
          <ac:picMkLst>
            <pc:docMk/>
            <pc:sldMk cId="3549296948" sldId="329"/>
            <ac:picMk id="3" creationId="{2DD75965-A2EE-3A9B-48A4-9CE4F4B0FDBA}"/>
          </ac:picMkLst>
        </pc:picChg>
      </pc:sldChg>
      <pc:sldChg chg="addSp modSp new mod modNotesTx">
        <pc:chgData name="Kristine Paberza" userId="dfc7b6b9-e39e-461a-94d7-a5f1ee717d04" providerId="ADAL" clId="{270A6451-DCD5-4FBF-8249-71954263F53B}" dt="2025-08-12T14:30:37.601" v="3434" actId="962"/>
        <pc:sldMkLst>
          <pc:docMk/>
          <pc:sldMk cId="1929671983" sldId="330"/>
        </pc:sldMkLst>
        <pc:picChg chg="add mod">
          <ac:chgData name="Kristine Paberza" userId="dfc7b6b9-e39e-461a-94d7-a5f1ee717d04" providerId="ADAL" clId="{270A6451-DCD5-4FBF-8249-71954263F53B}" dt="2025-08-12T14:30:37.601" v="3434" actId="962"/>
          <ac:picMkLst>
            <pc:docMk/>
            <pc:sldMk cId="1929671983" sldId="330"/>
            <ac:picMk id="3" creationId="{E9C00B3D-7905-3633-0C36-A13D522558B4}"/>
          </ac:picMkLst>
        </pc:picChg>
      </pc:sldChg>
      <pc:sldChg chg="addSp modSp new mod modNotesTx">
        <pc:chgData name="Kristine Paberza" userId="dfc7b6b9-e39e-461a-94d7-a5f1ee717d04" providerId="ADAL" clId="{270A6451-DCD5-4FBF-8249-71954263F53B}" dt="2025-08-12T14:30:46.746" v="3470" actId="962"/>
        <pc:sldMkLst>
          <pc:docMk/>
          <pc:sldMk cId="2784687490" sldId="331"/>
        </pc:sldMkLst>
        <pc:picChg chg="add mod">
          <ac:chgData name="Kristine Paberza" userId="dfc7b6b9-e39e-461a-94d7-a5f1ee717d04" providerId="ADAL" clId="{270A6451-DCD5-4FBF-8249-71954263F53B}" dt="2025-08-12T14:30:46.746" v="3470" actId="962"/>
          <ac:picMkLst>
            <pc:docMk/>
            <pc:sldMk cId="2784687490" sldId="331"/>
            <ac:picMk id="3" creationId="{5D31F855-A714-4799-85B6-22CB864D7DB8}"/>
          </ac:picMkLst>
        </pc:picChg>
      </pc:sldChg>
      <pc:sldChg chg="addSp modSp new mod modNotesTx">
        <pc:chgData name="Kristine Paberza" userId="dfc7b6b9-e39e-461a-94d7-a5f1ee717d04" providerId="ADAL" clId="{270A6451-DCD5-4FBF-8249-71954263F53B}" dt="2025-08-12T14:30:55.326" v="3506" actId="962"/>
        <pc:sldMkLst>
          <pc:docMk/>
          <pc:sldMk cId="3483709024" sldId="332"/>
        </pc:sldMkLst>
        <pc:picChg chg="add mod">
          <ac:chgData name="Kristine Paberza" userId="dfc7b6b9-e39e-461a-94d7-a5f1ee717d04" providerId="ADAL" clId="{270A6451-DCD5-4FBF-8249-71954263F53B}" dt="2025-08-12T14:30:55.326" v="3506" actId="962"/>
          <ac:picMkLst>
            <pc:docMk/>
            <pc:sldMk cId="3483709024" sldId="332"/>
            <ac:picMk id="3" creationId="{3E6576BB-D6EE-D3F9-05A5-FC503FCE064E}"/>
          </ac:picMkLst>
        </pc:picChg>
      </pc:sldChg>
      <pc:sldChg chg="addSp modSp new mod modNotesTx">
        <pc:chgData name="Kristine Paberza" userId="dfc7b6b9-e39e-461a-94d7-a5f1ee717d04" providerId="ADAL" clId="{270A6451-DCD5-4FBF-8249-71954263F53B}" dt="2025-08-12T14:31:03.941" v="3542" actId="962"/>
        <pc:sldMkLst>
          <pc:docMk/>
          <pc:sldMk cId="3439855100" sldId="333"/>
        </pc:sldMkLst>
        <pc:picChg chg="add mod">
          <ac:chgData name="Kristine Paberza" userId="dfc7b6b9-e39e-461a-94d7-a5f1ee717d04" providerId="ADAL" clId="{270A6451-DCD5-4FBF-8249-71954263F53B}" dt="2025-08-12T14:31:03.941" v="3542" actId="962"/>
          <ac:picMkLst>
            <pc:docMk/>
            <pc:sldMk cId="3439855100" sldId="333"/>
            <ac:picMk id="3" creationId="{FB78364A-7E7D-4262-D765-84EB6E100F2A}"/>
          </ac:picMkLst>
        </pc:picChg>
      </pc:sldChg>
      <pc:sldChg chg="addSp modSp new mod modNotesTx">
        <pc:chgData name="Kristine Paberza" userId="dfc7b6b9-e39e-461a-94d7-a5f1ee717d04" providerId="ADAL" clId="{270A6451-DCD5-4FBF-8249-71954263F53B}" dt="2025-08-12T14:31:19.029" v="3578" actId="962"/>
        <pc:sldMkLst>
          <pc:docMk/>
          <pc:sldMk cId="2002121494" sldId="334"/>
        </pc:sldMkLst>
        <pc:picChg chg="add mod">
          <ac:chgData name="Kristine Paberza" userId="dfc7b6b9-e39e-461a-94d7-a5f1ee717d04" providerId="ADAL" clId="{270A6451-DCD5-4FBF-8249-71954263F53B}" dt="2025-08-12T14:31:19.029" v="3578" actId="962"/>
          <ac:picMkLst>
            <pc:docMk/>
            <pc:sldMk cId="2002121494" sldId="334"/>
            <ac:picMk id="3" creationId="{8CB8FBC3-0730-FA8E-CCE3-61F7A32E439E}"/>
          </ac:picMkLst>
        </pc:picChg>
      </pc:sldChg>
      <pc:sldChg chg="addSp modSp new mod modNotesTx">
        <pc:chgData name="Kristine Paberza" userId="dfc7b6b9-e39e-461a-94d7-a5f1ee717d04" providerId="ADAL" clId="{270A6451-DCD5-4FBF-8249-71954263F53B}" dt="2025-08-12T14:31:27.533" v="3614" actId="962"/>
        <pc:sldMkLst>
          <pc:docMk/>
          <pc:sldMk cId="2061103495" sldId="335"/>
        </pc:sldMkLst>
        <pc:picChg chg="add mod">
          <ac:chgData name="Kristine Paberza" userId="dfc7b6b9-e39e-461a-94d7-a5f1ee717d04" providerId="ADAL" clId="{270A6451-DCD5-4FBF-8249-71954263F53B}" dt="2025-08-12T14:31:27.533" v="3614" actId="962"/>
          <ac:picMkLst>
            <pc:docMk/>
            <pc:sldMk cId="2061103495" sldId="335"/>
            <ac:picMk id="3" creationId="{28A937A8-FD77-D859-3E24-C5F481822627}"/>
          </ac:picMkLst>
        </pc:picChg>
      </pc:sldChg>
      <pc:sldChg chg="addSp modSp new mod modNotesTx">
        <pc:chgData name="Kristine Paberza" userId="dfc7b6b9-e39e-461a-94d7-a5f1ee717d04" providerId="ADAL" clId="{270A6451-DCD5-4FBF-8249-71954263F53B}" dt="2025-08-12T14:31:36.936" v="3651" actId="962"/>
        <pc:sldMkLst>
          <pc:docMk/>
          <pc:sldMk cId="3197927979" sldId="336"/>
        </pc:sldMkLst>
        <pc:picChg chg="add mod">
          <ac:chgData name="Kristine Paberza" userId="dfc7b6b9-e39e-461a-94d7-a5f1ee717d04" providerId="ADAL" clId="{270A6451-DCD5-4FBF-8249-71954263F53B}" dt="2025-08-12T14:31:36.936" v="3651" actId="962"/>
          <ac:picMkLst>
            <pc:docMk/>
            <pc:sldMk cId="3197927979" sldId="336"/>
            <ac:picMk id="3" creationId="{4E25A6BF-8D99-8121-AA26-2140415A1C9F}"/>
          </ac:picMkLst>
        </pc:picChg>
      </pc:sldChg>
      <pc:sldChg chg="addSp modSp new mod modNotesTx">
        <pc:chgData name="Kristine Paberza" userId="dfc7b6b9-e39e-461a-94d7-a5f1ee717d04" providerId="ADAL" clId="{270A6451-DCD5-4FBF-8249-71954263F53B}" dt="2025-08-12T14:31:45.244" v="3687" actId="962"/>
        <pc:sldMkLst>
          <pc:docMk/>
          <pc:sldMk cId="30977867" sldId="337"/>
        </pc:sldMkLst>
        <pc:picChg chg="add mod">
          <ac:chgData name="Kristine Paberza" userId="dfc7b6b9-e39e-461a-94d7-a5f1ee717d04" providerId="ADAL" clId="{270A6451-DCD5-4FBF-8249-71954263F53B}" dt="2025-08-12T14:31:45.244" v="3687" actId="962"/>
          <ac:picMkLst>
            <pc:docMk/>
            <pc:sldMk cId="30977867" sldId="337"/>
            <ac:picMk id="3" creationId="{5E19A1FF-FB38-F7CC-8AFA-A43F9E38DCA5}"/>
          </ac:picMkLst>
        </pc:picChg>
      </pc:sldChg>
      <pc:sldChg chg="addSp modSp new mod modNotesTx">
        <pc:chgData name="Kristine Paberza" userId="dfc7b6b9-e39e-461a-94d7-a5f1ee717d04" providerId="ADAL" clId="{270A6451-DCD5-4FBF-8249-71954263F53B}" dt="2025-08-12T14:31:57.506" v="3735" actId="962"/>
        <pc:sldMkLst>
          <pc:docMk/>
          <pc:sldMk cId="2731547869" sldId="338"/>
        </pc:sldMkLst>
        <pc:picChg chg="add mod">
          <ac:chgData name="Kristine Paberza" userId="dfc7b6b9-e39e-461a-94d7-a5f1ee717d04" providerId="ADAL" clId="{270A6451-DCD5-4FBF-8249-71954263F53B}" dt="2025-08-12T14:31:57.506" v="3735" actId="962"/>
          <ac:picMkLst>
            <pc:docMk/>
            <pc:sldMk cId="2731547869" sldId="338"/>
            <ac:picMk id="3" creationId="{6BE89EBD-BF59-DC6E-9F2D-1E6378631AFA}"/>
          </ac:picMkLst>
        </pc:picChg>
      </pc:sldChg>
      <pc:sldChg chg="addSp modSp new mod modNotesTx">
        <pc:chgData name="Kristine Paberza" userId="dfc7b6b9-e39e-461a-94d7-a5f1ee717d04" providerId="ADAL" clId="{270A6451-DCD5-4FBF-8249-71954263F53B}" dt="2025-08-12T14:32:14.717" v="3791" actId="962"/>
        <pc:sldMkLst>
          <pc:docMk/>
          <pc:sldMk cId="3663763096" sldId="339"/>
        </pc:sldMkLst>
        <pc:picChg chg="add mod">
          <ac:chgData name="Kristine Paberza" userId="dfc7b6b9-e39e-461a-94d7-a5f1ee717d04" providerId="ADAL" clId="{270A6451-DCD5-4FBF-8249-71954263F53B}" dt="2025-08-12T14:32:14.717" v="3791" actId="962"/>
          <ac:picMkLst>
            <pc:docMk/>
            <pc:sldMk cId="3663763096" sldId="339"/>
            <ac:picMk id="3" creationId="{C13D9E97-3BD7-BDFB-AAC6-5F5AF3E46FB7}"/>
          </ac:picMkLst>
        </pc:picChg>
      </pc:sldChg>
      <pc:sldChg chg="addSp modSp new mod modNotesTx">
        <pc:chgData name="Kristine Paberza" userId="dfc7b6b9-e39e-461a-94d7-a5f1ee717d04" providerId="ADAL" clId="{270A6451-DCD5-4FBF-8249-71954263F53B}" dt="2025-08-12T14:32:31.774" v="3827" actId="962"/>
        <pc:sldMkLst>
          <pc:docMk/>
          <pc:sldMk cId="573682051" sldId="340"/>
        </pc:sldMkLst>
        <pc:picChg chg="add mod">
          <ac:chgData name="Kristine Paberza" userId="dfc7b6b9-e39e-461a-94d7-a5f1ee717d04" providerId="ADAL" clId="{270A6451-DCD5-4FBF-8249-71954263F53B}" dt="2025-08-12T14:32:31.774" v="3827" actId="962"/>
          <ac:picMkLst>
            <pc:docMk/>
            <pc:sldMk cId="573682051" sldId="340"/>
            <ac:picMk id="3" creationId="{EBDDA155-A2DB-23DD-6492-FF0766DE5209}"/>
          </ac:picMkLst>
        </pc:picChg>
      </pc:sldChg>
      <pc:sldChg chg="addSp modSp new mod modNotesTx">
        <pc:chgData name="Kristine Paberza" userId="dfc7b6b9-e39e-461a-94d7-a5f1ee717d04" providerId="ADAL" clId="{270A6451-DCD5-4FBF-8249-71954263F53B}" dt="2025-08-12T14:32:47.129" v="3863" actId="962"/>
        <pc:sldMkLst>
          <pc:docMk/>
          <pc:sldMk cId="719353998" sldId="341"/>
        </pc:sldMkLst>
        <pc:picChg chg="add mod">
          <ac:chgData name="Kristine Paberza" userId="dfc7b6b9-e39e-461a-94d7-a5f1ee717d04" providerId="ADAL" clId="{270A6451-DCD5-4FBF-8249-71954263F53B}" dt="2025-08-12T14:32:47.129" v="3863" actId="962"/>
          <ac:picMkLst>
            <pc:docMk/>
            <pc:sldMk cId="719353998" sldId="341"/>
            <ac:picMk id="3" creationId="{FBBFAC12-38CB-11CB-FF0A-61289C1A7089}"/>
          </ac:picMkLst>
        </pc:picChg>
      </pc:sldChg>
      <pc:sldChg chg="addSp modSp new mod modNotesTx">
        <pc:chgData name="Kristine Paberza" userId="dfc7b6b9-e39e-461a-94d7-a5f1ee717d04" providerId="ADAL" clId="{270A6451-DCD5-4FBF-8249-71954263F53B}" dt="2025-08-12T14:33:00.923" v="3899" actId="962"/>
        <pc:sldMkLst>
          <pc:docMk/>
          <pc:sldMk cId="1969952197" sldId="342"/>
        </pc:sldMkLst>
        <pc:picChg chg="add mod">
          <ac:chgData name="Kristine Paberza" userId="dfc7b6b9-e39e-461a-94d7-a5f1ee717d04" providerId="ADAL" clId="{270A6451-DCD5-4FBF-8249-71954263F53B}" dt="2025-08-12T14:33:00.923" v="3899" actId="962"/>
          <ac:picMkLst>
            <pc:docMk/>
            <pc:sldMk cId="1969952197" sldId="342"/>
            <ac:picMk id="3" creationId="{E032879E-A656-37C6-D81C-C65F6193D065}"/>
          </ac:picMkLst>
        </pc:picChg>
      </pc:sldChg>
      <pc:sldChg chg="addSp delSp modSp new mod modNotesTx">
        <pc:chgData name="Kristine Paberza" userId="dfc7b6b9-e39e-461a-94d7-a5f1ee717d04" providerId="ADAL" clId="{270A6451-DCD5-4FBF-8249-71954263F53B}" dt="2025-08-12T14:33:18.147" v="3939" actId="962"/>
        <pc:sldMkLst>
          <pc:docMk/>
          <pc:sldMk cId="787354781" sldId="343"/>
        </pc:sldMkLst>
        <pc:picChg chg="add del mod">
          <ac:chgData name="Kristine Paberza" userId="dfc7b6b9-e39e-461a-94d7-a5f1ee717d04" providerId="ADAL" clId="{270A6451-DCD5-4FBF-8249-71954263F53B}" dt="2025-08-12T14:26:26.792" v="3010" actId="478"/>
          <ac:picMkLst>
            <pc:docMk/>
            <pc:sldMk cId="787354781" sldId="343"/>
            <ac:picMk id="3" creationId="{8567307D-F7FC-7D94-0A02-FC466464CED1}"/>
          </ac:picMkLst>
        </pc:picChg>
        <pc:picChg chg="add mod">
          <ac:chgData name="Kristine Paberza" userId="dfc7b6b9-e39e-461a-94d7-a5f1ee717d04" providerId="ADAL" clId="{270A6451-DCD5-4FBF-8249-71954263F53B}" dt="2025-08-12T14:33:18.147" v="3939" actId="962"/>
          <ac:picMkLst>
            <pc:docMk/>
            <pc:sldMk cId="787354781" sldId="343"/>
            <ac:picMk id="5" creationId="{92A1344E-6D77-798C-A568-F31F51F65044}"/>
          </ac:picMkLst>
        </pc:picChg>
      </pc:sldChg>
      <pc:sldChg chg="addSp modSp new mod modNotesTx">
        <pc:chgData name="Kristine Paberza" userId="dfc7b6b9-e39e-461a-94d7-a5f1ee717d04" providerId="ADAL" clId="{270A6451-DCD5-4FBF-8249-71954263F53B}" dt="2025-08-12T15:17:04.417" v="5997" actId="962"/>
        <pc:sldMkLst>
          <pc:docMk/>
          <pc:sldMk cId="2373427825" sldId="344"/>
        </pc:sldMkLst>
        <pc:picChg chg="add mod">
          <ac:chgData name="Kristine Paberza" userId="dfc7b6b9-e39e-461a-94d7-a5f1ee717d04" providerId="ADAL" clId="{270A6451-DCD5-4FBF-8249-71954263F53B}" dt="2025-08-12T15:17:04.417" v="5997" actId="962"/>
          <ac:picMkLst>
            <pc:docMk/>
            <pc:sldMk cId="2373427825" sldId="344"/>
            <ac:picMk id="3" creationId="{0ABB008A-50A3-CC8A-4905-CFB03E560264}"/>
          </ac:picMkLst>
        </pc:picChg>
      </pc:sldChg>
      <pc:sldChg chg="addSp modSp new mod modNotesTx">
        <pc:chgData name="Kristine Paberza" userId="dfc7b6b9-e39e-461a-94d7-a5f1ee717d04" providerId="ADAL" clId="{270A6451-DCD5-4FBF-8249-71954263F53B}" dt="2025-08-12T15:17:10.080" v="6019" actId="962"/>
        <pc:sldMkLst>
          <pc:docMk/>
          <pc:sldMk cId="3621005565" sldId="345"/>
        </pc:sldMkLst>
        <pc:picChg chg="add mod">
          <ac:chgData name="Kristine Paberza" userId="dfc7b6b9-e39e-461a-94d7-a5f1ee717d04" providerId="ADAL" clId="{270A6451-DCD5-4FBF-8249-71954263F53B}" dt="2025-08-12T15:17:10.080" v="6019" actId="962"/>
          <ac:picMkLst>
            <pc:docMk/>
            <pc:sldMk cId="3621005565" sldId="345"/>
            <ac:picMk id="3" creationId="{39931709-4A15-48E3-B6D7-2251E2EA9685}"/>
          </ac:picMkLst>
        </pc:picChg>
      </pc:sldChg>
      <pc:sldChg chg="addSp modSp new mod modNotesTx">
        <pc:chgData name="Kristine Paberza" userId="dfc7b6b9-e39e-461a-94d7-a5f1ee717d04" providerId="ADAL" clId="{270A6451-DCD5-4FBF-8249-71954263F53B}" dt="2025-08-12T15:17:16.475" v="6061" actId="962"/>
        <pc:sldMkLst>
          <pc:docMk/>
          <pc:sldMk cId="4032530149" sldId="346"/>
        </pc:sldMkLst>
        <pc:picChg chg="add mod">
          <ac:chgData name="Kristine Paberza" userId="dfc7b6b9-e39e-461a-94d7-a5f1ee717d04" providerId="ADAL" clId="{270A6451-DCD5-4FBF-8249-71954263F53B}" dt="2025-08-12T15:17:16.475" v="6061" actId="962"/>
          <ac:picMkLst>
            <pc:docMk/>
            <pc:sldMk cId="4032530149" sldId="346"/>
            <ac:picMk id="3" creationId="{338F0686-CABD-D9A8-1404-C7025D3C9107}"/>
          </ac:picMkLst>
        </pc:picChg>
      </pc:sldChg>
      <pc:sldChg chg="addSp modSp new mod modNotesTx">
        <pc:chgData name="Kristine Paberza" userId="dfc7b6b9-e39e-461a-94d7-a5f1ee717d04" providerId="ADAL" clId="{270A6451-DCD5-4FBF-8249-71954263F53B}" dt="2025-08-12T15:17:21.507" v="6083" actId="962"/>
        <pc:sldMkLst>
          <pc:docMk/>
          <pc:sldMk cId="377695967" sldId="347"/>
        </pc:sldMkLst>
        <pc:picChg chg="add mod">
          <ac:chgData name="Kristine Paberza" userId="dfc7b6b9-e39e-461a-94d7-a5f1ee717d04" providerId="ADAL" clId="{270A6451-DCD5-4FBF-8249-71954263F53B}" dt="2025-08-12T15:17:21.507" v="6083" actId="962"/>
          <ac:picMkLst>
            <pc:docMk/>
            <pc:sldMk cId="377695967" sldId="347"/>
            <ac:picMk id="3" creationId="{6FED2888-40A1-E844-A68F-37028929121E}"/>
          </ac:picMkLst>
        </pc:picChg>
      </pc:sldChg>
      <pc:sldChg chg="addSp modSp new mod modNotesTx">
        <pc:chgData name="Kristine Paberza" userId="dfc7b6b9-e39e-461a-94d7-a5f1ee717d04" providerId="ADAL" clId="{270A6451-DCD5-4FBF-8249-71954263F53B}" dt="2025-08-12T15:17:28.166" v="6105" actId="962"/>
        <pc:sldMkLst>
          <pc:docMk/>
          <pc:sldMk cId="3182642661" sldId="348"/>
        </pc:sldMkLst>
        <pc:picChg chg="add mod">
          <ac:chgData name="Kristine Paberza" userId="dfc7b6b9-e39e-461a-94d7-a5f1ee717d04" providerId="ADAL" clId="{270A6451-DCD5-4FBF-8249-71954263F53B}" dt="2025-08-12T15:17:28.166" v="6105" actId="962"/>
          <ac:picMkLst>
            <pc:docMk/>
            <pc:sldMk cId="3182642661" sldId="348"/>
            <ac:picMk id="3" creationId="{86D205BD-9E01-08AF-E061-51AAA68FF8FC}"/>
          </ac:picMkLst>
        </pc:picChg>
      </pc:sldChg>
      <pc:sldChg chg="addSp modSp new mod modNotesTx">
        <pc:chgData name="Kristine Paberza" userId="dfc7b6b9-e39e-461a-94d7-a5f1ee717d04" providerId="ADAL" clId="{270A6451-DCD5-4FBF-8249-71954263F53B}" dt="2025-08-12T15:17:34.574" v="6127" actId="962"/>
        <pc:sldMkLst>
          <pc:docMk/>
          <pc:sldMk cId="4160567392" sldId="349"/>
        </pc:sldMkLst>
        <pc:picChg chg="add mod">
          <ac:chgData name="Kristine Paberza" userId="dfc7b6b9-e39e-461a-94d7-a5f1ee717d04" providerId="ADAL" clId="{270A6451-DCD5-4FBF-8249-71954263F53B}" dt="2025-08-12T15:17:34.574" v="6127" actId="962"/>
          <ac:picMkLst>
            <pc:docMk/>
            <pc:sldMk cId="4160567392" sldId="349"/>
            <ac:picMk id="3" creationId="{EE5EB683-E1C9-C7F8-456D-5091FC939CE4}"/>
          </ac:picMkLst>
        </pc:picChg>
      </pc:sldChg>
      <pc:sldChg chg="addSp modSp new mod modNotesTx">
        <pc:chgData name="Kristine Paberza" userId="dfc7b6b9-e39e-461a-94d7-a5f1ee717d04" providerId="ADAL" clId="{270A6451-DCD5-4FBF-8249-71954263F53B}" dt="2025-08-12T15:17:39.766" v="6149" actId="962"/>
        <pc:sldMkLst>
          <pc:docMk/>
          <pc:sldMk cId="1918360895" sldId="350"/>
        </pc:sldMkLst>
        <pc:picChg chg="add mod">
          <ac:chgData name="Kristine Paberza" userId="dfc7b6b9-e39e-461a-94d7-a5f1ee717d04" providerId="ADAL" clId="{270A6451-DCD5-4FBF-8249-71954263F53B}" dt="2025-08-12T15:17:39.766" v="6149" actId="962"/>
          <ac:picMkLst>
            <pc:docMk/>
            <pc:sldMk cId="1918360895" sldId="350"/>
            <ac:picMk id="3" creationId="{219D986B-7A2A-43A3-7ABD-343A91F69F42}"/>
          </ac:picMkLst>
        </pc:picChg>
      </pc:sldChg>
      <pc:sldChg chg="addSp modSp new mod modNotesTx">
        <pc:chgData name="Kristine Paberza" userId="dfc7b6b9-e39e-461a-94d7-a5f1ee717d04" providerId="ADAL" clId="{270A6451-DCD5-4FBF-8249-71954263F53B}" dt="2025-08-12T15:17:46.131" v="6171" actId="962"/>
        <pc:sldMkLst>
          <pc:docMk/>
          <pc:sldMk cId="612359046" sldId="351"/>
        </pc:sldMkLst>
        <pc:picChg chg="add mod">
          <ac:chgData name="Kristine Paberza" userId="dfc7b6b9-e39e-461a-94d7-a5f1ee717d04" providerId="ADAL" clId="{270A6451-DCD5-4FBF-8249-71954263F53B}" dt="2025-08-12T15:17:46.131" v="6171" actId="962"/>
          <ac:picMkLst>
            <pc:docMk/>
            <pc:sldMk cId="612359046" sldId="351"/>
            <ac:picMk id="3" creationId="{7934AE94-3D39-D1F5-B26A-B69789BDA413}"/>
          </ac:picMkLst>
        </pc:picChg>
      </pc:sldChg>
      <pc:sldChg chg="addSp modSp new mod modNotesTx">
        <pc:chgData name="Kristine Paberza" userId="dfc7b6b9-e39e-461a-94d7-a5f1ee717d04" providerId="ADAL" clId="{270A6451-DCD5-4FBF-8249-71954263F53B}" dt="2025-08-12T15:06:18.774" v="5602" actId="20577"/>
        <pc:sldMkLst>
          <pc:docMk/>
          <pc:sldMk cId="1660750141" sldId="352"/>
        </pc:sldMkLst>
        <pc:picChg chg="add mod">
          <ac:chgData name="Kristine Paberza" userId="dfc7b6b9-e39e-461a-94d7-a5f1ee717d04" providerId="ADAL" clId="{270A6451-DCD5-4FBF-8249-71954263F53B}" dt="2025-08-12T15:06:07.468" v="5601" actId="962"/>
          <ac:picMkLst>
            <pc:docMk/>
            <pc:sldMk cId="1660750141" sldId="352"/>
            <ac:picMk id="3" creationId="{0FAE86B7-735C-4392-D21C-AE2B403EB7F2}"/>
          </ac:picMkLst>
        </pc:picChg>
      </pc:sldChg>
      <pc:sldChg chg="addSp modSp new mod modNotesTx">
        <pc:chgData name="Kristine Paberza" userId="dfc7b6b9-e39e-461a-94d7-a5f1ee717d04" providerId="ADAL" clId="{270A6451-DCD5-4FBF-8249-71954263F53B}" dt="2025-08-12T15:07:47.928" v="5655" actId="20577"/>
        <pc:sldMkLst>
          <pc:docMk/>
          <pc:sldMk cId="1290983249" sldId="353"/>
        </pc:sldMkLst>
        <pc:picChg chg="add mod">
          <ac:chgData name="Kristine Paberza" userId="dfc7b6b9-e39e-461a-94d7-a5f1ee717d04" providerId="ADAL" clId="{270A6451-DCD5-4FBF-8249-71954263F53B}" dt="2025-08-12T15:07:41.933" v="5654" actId="962"/>
          <ac:picMkLst>
            <pc:docMk/>
            <pc:sldMk cId="1290983249" sldId="353"/>
            <ac:picMk id="3" creationId="{727B43E9-AF2A-D783-B30E-3AC8A143285E}"/>
          </ac:picMkLst>
        </pc:picChg>
      </pc:sldChg>
      <pc:sldChg chg="addSp modSp new mod modNotesTx">
        <pc:chgData name="Kristine Paberza" userId="dfc7b6b9-e39e-461a-94d7-a5f1ee717d04" providerId="ADAL" clId="{270A6451-DCD5-4FBF-8249-71954263F53B}" dt="2025-08-12T15:09:09.600" v="5708" actId="962"/>
        <pc:sldMkLst>
          <pc:docMk/>
          <pc:sldMk cId="1993753226" sldId="354"/>
        </pc:sldMkLst>
        <pc:picChg chg="add mod">
          <ac:chgData name="Kristine Paberza" userId="dfc7b6b9-e39e-461a-94d7-a5f1ee717d04" providerId="ADAL" clId="{270A6451-DCD5-4FBF-8249-71954263F53B}" dt="2025-08-12T15:09:09.600" v="5708" actId="962"/>
          <ac:picMkLst>
            <pc:docMk/>
            <pc:sldMk cId="1993753226" sldId="354"/>
            <ac:picMk id="3" creationId="{36188DCB-EA44-1D6B-D23B-8FD64DE8AD5B}"/>
          </ac:picMkLst>
        </pc:picChg>
      </pc:sldChg>
      <pc:sldChg chg="addSp modSp new mod modNotesTx">
        <pc:chgData name="Kristine Paberza" userId="dfc7b6b9-e39e-461a-94d7-a5f1ee717d04" providerId="ADAL" clId="{270A6451-DCD5-4FBF-8249-71954263F53B}" dt="2025-08-12T15:10:42.932" v="5759" actId="20577"/>
        <pc:sldMkLst>
          <pc:docMk/>
          <pc:sldMk cId="2334643333" sldId="355"/>
        </pc:sldMkLst>
        <pc:picChg chg="add mod">
          <ac:chgData name="Kristine Paberza" userId="dfc7b6b9-e39e-461a-94d7-a5f1ee717d04" providerId="ADAL" clId="{270A6451-DCD5-4FBF-8249-71954263F53B}" dt="2025-08-12T15:10:38.364" v="5758" actId="962"/>
          <ac:picMkLst>
            <pc:docMk/>
            <pc:sldMk cId="2334643333" sldId="355"/>
            <ac:picMk id="3" creationId="{44084D42-C572-36F8-A5A4-753CC5A7B9B8}"/>
          </ac:picMkLst>
        </pc:picChg>
      </pc:sldChg>
      <pc:sldChg chg="addSp modSp new mod modNotesTx">
        <pc:chgData name="Kristine Paberza" userId="dfc7b6b9-e39e-461a-94d7-a5f1ee717d04" providerId="ADAL" clId="{270A6451-DCD5-4FBF-8249-71954263F53B}" dt="2025-08-12T15:12:05.730" v="5820" actId="20577"/>
        <pc:sldMkLst>
          <pc:docMk/>
          <pc:sldMk cId="1027916866" sldId="356"/>
        </pc:sldMkLst>
        <pc:picChg chg="add mod">
          <ac:chgData name="Kristine Paberza" userId="dfc7b6b9-e39e-461a-94d7-a5f1ee717d04" providerId="ADAL" clId="{270A6451-DCD5-4FBF-8249-71954263F53B}" dt="2025-08-12T15:12:00.089" v="5819" actId="962"/>
          <ac:picMkLst>
            <pc:docMk/>
            <pc:sldMk cId="1027916866" sldId="356"/>
            <ac:picMk id="3" creationId="{B2469692-9AFE-3625-BEA7-02EFEF110BF1}"/>
          </ac:picMkLst>
        </pc:picChg>
      </pc:sldChg>
      <pc:sldChg chg="addSp modSp new mod modNotesTx">
        <pc:chgData name="Kristine Paberza" userId="dfc7b6b9-e39e-461a-94d7-a5f1ee717d04" providerId="ADAL" clId="{270A6451-DCD5-4FBF-8249-71954263F53B}" dt="2025-08-12T15:13:31.032" v="5867" actId="20577"/>
        <pc:sldMkLst>
          <pc:docMk/>
          <pc:sldMk cId="388616180" sldId="357"/>
        </pc:sldMkLst>
        <pc:picChg chg="add mod">
          <ac:chgData name="Kristine Paberza" userId="dfc7b6b9-e39e-461a-94d7-a5f1ee717d04" providerId="ADAL" clId="{270A6451-DCD5-4FBF-8249-71954263F53B}" dt="2025-08-12T15:13:28.829" v="5866" actId="962"/>
          <ac:picMkLst>
            <pc:docMk/>
            <pc:sldMk cId="388616180" sldId="357"/>
            <ac:picMk id="3" creationId="{D1910343-9FBA-39B9-C643-A7CB1CEE3AD2}"/>
          </ac:picMkLst>
        </pc:picChg>
      </pc:sldChg>
      <pc:sldChg chg="addSp modSp new mod modNotesTx">
        <pc:chgData name="Kristine Paberza" userId="dfc7b6b9-e39e-461a-94d7-a5f1ee717d04" providerId="ADAL" clId="{270A6451-DCD5-4FBF-8249-71954263F53B}" dt="2025-08-12T15:15:29.603" v="5920" actId="20577"/>
        <pc:sldMkLst>
          <pc:docMk/>
          <pc:sldMk cId="4271597936" sldId="358"/>
        </pc:sldMkLst>
        <pc:picChg chg="add mod">
          <ac:chgData name="Kristine Paberza" userId="dfc7b6b9-e39e-461a-94d7-a5f1ee717d04" providerId="ADAL" clId="{270A6451-DCD5-4FBF-8249-71954263F53B}" dt="2025-08-12T15:15:25.516" v="5919" actId="962"/>
          <ac:picMkLst>
            <pc:docMk/>
            <pc:sldMk cId="4271597936" sldId="358"/>
            <ac:picMk id="3" creationId="{7CAD4C17-942B-794E-14A2-1DA89F340C69}"/>
          </ac:picMkLst>
        </pc:picChg>
      </pc:sldChg>
      <pc:sldChg chg="addSp modSp new mod modNotesTx">
        <pc:chgData name="Kristine Paberza" userId="dfc7b6b9-e39e-461a-94d7-a5f1ee717d04" providerId="ADAL" clId="{270A6451-DCD5-4FBF-8249-71954263F53B}" dt="2025-08-12T15:16:54.352" v="5991" actId="20577"/>
        <pc:sldMkLst>
          <pc:docMk/>
          <pc:sldMk cId="1461908389" sldId="359"/>
        </pc:sldMkLst>
        <pc:picChg chg="add mod">
          <ac:chgData name="Kristine Paberza" userId="dfc7b6b9-e39e-461a-94d7-a5f1ee717d04" providerId="ADAL" clId="{270A6451-DCD5-4FBF-8249-71954263F53B}" dt="2025-08-12T15:16:48.620" v="5990" actId="962"/>
          <ac:picMkLst>
            <pc:docMk/>
            <pc:sldMk cId="1461908389" sldId="359"/>
            <ac:picMk id="3" creationId="{8FB38DD5-D405-26BC-66B2-D97DC0598FF8}"/>
          </ac:picMkLst>
        </pc:picChg>
      </pc:sldChg>
      <pc:sldChg chg="addSp modSp new mod modNotesTx">
        <pc:chgData name="Kristine Paberza" userId="dfc7b6b9-e39e-461a-94d7-a5f1ee717d04" providerId="ADAL" clId="{270A6451-DCD5-4FBF-8249-71954263F53B}" dt="2025-08-12T15:43:43.657" v="7293" actId="962"/>
        <pc:sldMkLst>
          <pc:docMk/>
          <pc:sldMk cId="1326717381" sldId="360"/>
        </pc:sldMkLst>
        <pc:picChg chg="add mod">
          <ac:chgData name="Kristine Paberza" userId="dfc7b6b9-e39e-461a-94d7-a5f1ee717d04" providerId="ADAL" clId="{270A6451-DCD5-4FBF-8249-71954263F53B}" dt="2025-08-12T15:43:43.657" v="7293" actId="962"/>
          <ac:picMkLst>
            <pc:docMk/>
            <pc:sldMk cId="1326717381" sldId="360"/>
            <ac:picMk id="3" creationId="{F5465C17-AEF7-C9D3-5E43-23C7ABA29581}"/>
          </ac:picMkLst>
        </pc:picChg>
      </pc:sldChg>
      <pc:sldChg chg="addSp modSp new mod modNotesTx">
        <pc:chgData name="Kristine Paberza" userId="dfc7b6b9-e39e-461a-94d7-a5f1ee717d04" providerId="ADAL" clId="{270A6451-DCD5-4FBF-8249-71954263F53B}" dt="2025-08-12T15:45:27.158" v="7364" actId="962"/>
        <pc:sldMkLst>
          <pc:docMk/>
          <pc:sldMk cId="1749134801" sldId="361"/>
        </pc:sldMkLst>
        <pc:picChg chg="add mod">
          <ac:chgData name="Kristine Paberza" userId="dfc7b6b9-e39e-461a-94d7-a5f1ee717d04" providerId="ADAL" clId="{270A6451-DCD5-4FBF-8249-71954263F53B}" dt="2025-08-12T15:45:27.158" v="7364" actId="962"/>
          <ac:picMkLst>
            <pc:docMk/>
            <pc:sldMk cId="1749134801" sldId="361"/>
            <ac:picMk id="3" creationId="{CD76A0C0-1FB9-B1D9-0CE4-081C1AF955DD}"/>
          </ac:picMkLst>
        </pc:picChg>
      </pc:sldChg>
      <pc:sldChg chg="addSp modSp new mod modNotesTx">
        <pc:chgData name="Kristine Paberza" userId="dfc7b6b9-e39e-461a-94d7-a5f1ee717d04" providerId="ADAL" clId="{270A6451-DCD5-4FBF-8249-71954263F53B}" dt="2025-08-12T15:45:13.769" v="7358" actId="962"/>
        <pc:sldMkLst>
          <pc:docMk/>
          <pc:sldMk cId="1424215414" sldId="362"/>
        </pc:sldMkLst>
        <pc:picChg chg="add mod">
          <ac:chgData name="Kristine Paberza" userId="dfc7b6b9-e39e-461a-94d7-a5f1ee717d04" providerId="ADAL" clId="{270A6451-DCD5-4FBF-8249-71954263F53B}" dt="2025-08-12T15:45:13.769" v="7358" actId="962"/>
          <ac:picMkLst>
            <pc:docMk/>
            <pc:sldMk cId="1424215414" sldId="362"/>
            <ac:picMk id="3" creationId="{7508C98A-D7EF-64C4-8C1F-71289669758F}"/>
          </ac:picMkLst>
        </pc:picChg>
      </pc:sldChg>
      <pc:sldChg chg="addSp modSp new mod modNotesTx">
        <pc:chgData name="Kristine Paberza" userId="dfc7b6b9-e39e-461a-94d7-a5f1ee717d04" providerId="ADAL" clId="{270A6451-DCD5-4FBF-8249-71954263F53B}" dt="2025-08-12T15:46:53.048" v="7407" actId="962"/>
        <pc:sldMkLst>
          <pc:docMk/>
          <pc:sldMk cId="1148953194" sldId="363"/>
        </pc:sldMkLst>
        <pc:picChg chg="add mod">
          <ac:chgData name="Kristine Paberza" userId="dfc7b6b9-e39e-461a-94d7-a5f1ee717d04" providerId="ADAL" clId="{270A6451-DCD5-4FBF-8249-71954263F53B}" dt="2025-08-12T15:46:53.048" v="7407" actId="962"/>
          <ac:picMkLst>
            <pc:docMk/>
            <pc:sldMk cId="1148953194" sldId="363"/>
            <ac:picMk id="3" creationId="{F2FE4854-7B38-5CAF-C447-D94DE12A0179}"/>
          </ac:picMkLst>
        </pc:picChg>
      </pc:sldChg>
      <pc:sldChg chg="addSp modSp new mod modNotesTx">
        <pc:chgData name="Kristine Paberza" userId="dfc7b6b9-e39e-461a-94d7-a5f1ee717d04" providerId="ADAL" clId="{270A6451-DCD5-4FBF-8249-71954263F53B}" dt="2025-08-12T15:48:12.536" v="7444" actId="962"/>
        <pc:sldMkLst>
          <pc:docMk/>
          <pc:sldMk cId="3928392276" sldId="364"/>
        </pc:sldMkLst>
        <pc:picChg chg="add mod">
          <ac:chgData name="Kristine Paberza" userId="dfc7b6b9-e39e-461a-94d7-a5f1ee717d04" providerId="ADAL" clId="{270A6451-DCD5-4FBF-8249-71954263F53B}" dt="2025-08-12T15:48:12.536" v="7444" actId="962"/>
          <ac:picMkLst>
            <pc:docMk/>
            <pc:sldMk cId="3928392276" sldId="364"/>
            <ac:picMk id="3" creationId="{C47AD25B-38D6-C349-0DF7-BF1F8F2352F7}"/>
          </ac:picMkLst>
        </pc:picChg>
      </pc:sldChg>
      <pc:sldChg chg="addSp modSp new mod modNotesTx">
        <pc:chgData name="Kristine Paberza" userId="dfc7b6b9-e39e-461a-94d7-a5f1ee717d04" providerId="ADAL" clId="{270A6451-DCD5-4FBF-8249-71954263F53B}" dt="2025-08-12T15:50:16.320" v="7524" actId="962"/>
        <pc:sldMkLst>
          <pc:docMk/>
          <pc:sldMk cId="373424484" sldId="365"/>
        </pc:sldMkLst>
        <pc:picChg chg="add mod">
          <ac:chgData name="Kristine Paberza" userId="dfc7b6b9-e39e-461a-94d7-a5f1ee717d04" providerId="ADAL" clId="{270A6451-DCD5-4FBF-8249-71954263F53B}" dt="2025-08-12T15:50:16.320" v="7524" actId="962"/>
          <ac:picMkLst>
            <pc:docMk/>
            <pc:sldMk cId="373424484" sldId="365"/>
            <ac:picMk id="3" creationId="{AF027761-672F-0AD1-BE2E-339C963C3DC4}"/>
          </ac:picMkLst>
        </pc:picChg>
      </pc:sldChg>
      <pc:sldChg chg="addSp modSp new mod modNotesTx">
        <pc:chgData name="Kristine Paberza" userId="dfc7b6b9-e39e-461a-94d7-a5f1ee717d04" providerId="ADAL" clId="{270A6451-DCD5-4FBF-8249-71954263F53B}" dt="2025-08-12T15:51:54.456" v="7557" actId="962"/>
        <pc:sldMkLst>
          <pc:docMk/>
          <pc:sldMk cId="1492687979" sldId="366"/>
        </pc:sldMkLst>
        <pc:picChg chg="add mod">
          <ac:chgData name="Kristine Paberza" userId="dfc7b6b9-e39e-461a-94d7-a5f1ee717d04" providerId="ADAL" clId="{270A6451-DCD5-4FBF-8249-71954263F53B}" dt="2025-08-12T15:51:54.456" v="7557" actId="962"/>
          <ac:picMkLst>
            <pc:docMk/>
            <pc:sldMk cId="1492687979" sldId="366"/>
            <ac:picMk id="3" creationId="{7B02CE09-5740-3515-1DB0-E336D26D6B07}"/>
          </ac:picMkLst>
        </pc:picChg>
      </pc:sldChg>
      <pc:sldChg chg="addSp modSp new mod modNotesTx">
        <pc:chgData name="Kristine Paberza" userId="dfc7b6b9-e39e-461a-94d7-a5f1ee717d04" providerId="ADAL" clId="{270A6451-DCD5-4FBF-8249-71954263F53B}" dt="2025-08-12T15:53:09.947" v="7590" actId="962"/>
        <pc:sldMkLst>
          <pc:docMk/>
          <pc:sldMk cId="4107227879" sldId="367"/>
        </pc:sldMkLst>
        <pc:picChg chg="add mod">
          <ac:chgData name="Kristine Paberza" userId="dfc7b6b9-e39e-461a-94d7-a5f1ee717d04" providerId="ADAL" clId="{270A6451-DCD5-4FBF-8249-71954263F53B}" dt="2025-08-12T15:53:09.947" v="7590" actId="962"/>
          <ac:picMkLst>
            <pc:docMk/>
            <pc:sldMk cId="4107227879" sldId="367"/>
            <ac:picMk id="3" creationId="{39E2AA89-FF28-4F8F-8050-976C19A9A8D2}"/>
          </ac:picMkLst>
        </pc:picChg>
      </pc:sldChg>
      <pc:sldChg chg="addSp modSp new mod modNotesTx">
        <pc:chgData name="Kristine Paberza" userId="dfc7b6b9-e39e-461a-94d7-a5f1ee717d04" providerId="ADAL" clId="{270A6451-DCD5-4FBF-8249-71954263F53B}" dt="2025-08-12T15:54:10.320" v="7693" actId="962"/>
        <pc:sldMkLst>
          <pc:docMk/>
          <pc:sldMk cId="1696557469" sldId="368"/>
        </pc:sldMkLst>
        <pc:picChg chg="add mod">
          <ac:chgData name="Kristine Paberza" userId="dfc7b6b9-e39e-461a-94d7-a5f1ee717d04" providerId="ADAL" clId="{270A6451-DCD5-4FBF-8249-71954263F53B}" dt="2025-08-12T15:54:10.320" v="7693" actId="962"/>
          <ac:picMkLst>
            <pc:docMk/>
            <pc:sldMk cId="1696557469" sldId="368"/>
            <ac:picMk id="3" creationId="{6B6CF52D-B2E8-FA24-98F5-06922AA4446B}"/>
          </ac:picMkLst>
        </pc:picChg>
      </pc:sldChg>
      <pc:sldChg chg="addSp modSp new mod modNotesTx">
        <pc:chgData name="Kristine Paberza" userId="dfc7b6b9-e39e-461a-94d7-a5f1ee717d04" providerId="ADAL" clId="{270A6451-DCD5-4FBF-8249-71954263F53B}" dt="2025-08-12T15:55:28.718" v="7784" actId="962"/>
        <pc:sldMkLst>
          <pc:docMk/>
          <pc:sldMk cId="1610244581" sldId="369"/>
        </pc:sldMkLst>
        <pc:picChg chg="add mod">
          <ac:chgData name="Kristine Paberza" userId="dfc7b6b9-e39e-461a-94d7-a5f1ee717d04" providerId="ADAL" clId="{270A6451-DCD5-4FBF-8249-71954263F53B}" dt="2025-08-12T15:55:28.718" v="7784" actId="962"/>
          <ac:picMkLst>
            <pc:docMk/>
            <pc:sldMk cId="1610244581" sldId="369"/>
            <ac:picMk id="3" creationId="{684F3908-F65F-4BD4-4762-575850558262}"/>
          </ac:picMkLst>
        </pc:picChg>
      </pc:sldChg>
    </pc:docChg>
  </pc:docChgLst>
  <pc:docChgLst>
    <pc:chgData name="Alena Akimova" userId="900d75cb-6a5c-4ba0-8363-fe0508496664" providerId="ADAL" clId="{C4BAAD86-3661-47BB-8925-BCB7C31C1B3C}"/>
    <pc:docChg chg="undo redo custSel addSld delSld modSld sldOrd">
      <pc:chgData name="Alena Akimova" userId="900d75cb-6a5c-4ba0-8363-fe0508496664" providerId="ADAL" clId="{C4BAAD86-3661-47BB-8925-BCB7C31C1B3C}" dt="2025-08-13T08:16:50.417" v="1849" actId="47"/>
      <pc:docMkLst>
        <pc:docMk/>
      </pc:docMkLst>
      <pc:sldChg chg="modSp add del mod modNotesTx">
        <pc:chgData name="Alena Akimova" userId="900d75cb-6a5c-4ba0-8363-fe0508496664" providerId="ADAL" clId="{C4BAAD86-3661-47BB-8925-BCB7C31C1B3C}" dt="2025-08-13T08:09:37.342" v="1830" actId="20577"/>
        <pc:sldMkLst>
          <pc:docMk/>
          <pc:sldMk cId="0" sldId="257"/>
        </pc:sldMkLst>
        <pc:picChg chg="mod">
          <ac:chgData name="Alena Akimova" userId="900d75cb-6a5c-4ba0-8363-fe0508496664" providerId="ADAL" clId="{C4BAAD86-3661-47BB-8925-BCB7C31C1B3C}" dt="2025-08-13T08:09:34.039" v="1828" actId="962"/>
          <ac:picMkLst>
            <pc:docMk/>
            <pc:sldMk cId="0" sldId="257"/>
            <ac:picMk id="3" creationId="{00000000-0000-0000-0000-000000000000}"/>
          </ac:picMkLst>
        </pc:picChg>
      </pc:sldChg>
      <pc:sldChg chg="modSp mod">
        <pc:chgData name="Alena Akimova" userId="900d75cb-6a5c-4ba0-8363-fe0508496664" providerId="ADAL" clId="{C4BAAD86-3661-47BB-8925-BCB7C31C1B3C}" dt="2025-08-07T07:40:44.111" v="81" actId="1076"/>
        <pc:sldMkLst>
          <pc:docMk/>
          <pc:sldMk cId="1325481936" sldId="258"/>
        </pc:sldMkLst>
        <pc:spChg chg="mod">
          <ac:chgData name="Alena Akimova" userId="900d75cb-6a5c-4ba0-8363-fe0508496664" providerId="ADAL" clId="{C4BAAD86-3661-47BB-8925-BCB7C31C1B3C}" dt="2025-08-07T07:40:44.111" v="81" actId="1076"/>
          <ac:spMkLst>
            <pc:docMk/>
            <pc:sldMk cId="1325481936" sldId="258"/>
            <ac:spMk id="4" creationId="{A9DF4FA2-2534-C6AB-2C9E-6CEC4C6DF37A}"/>
          </ac:spMkLst>
        </pc:spChg>
      </pc:sldChg>
      <pc:sldChg chg="modSp mod">
        <pc:chgData name="Alena Akimova" userId="900d75cb-6a5c-4ba0-8363-fe0508496664" providerId="ADAL" clId="{C4BAAD86-3661-47BB-8925-BCB7C31C1B3C}" dt="2025-08-07T19:02:10.097" v="1308" actId="962"/>
        <pc:sldMkLst>
          <pc:docMk/>
          <pc:sldMk cId="236013100" sldId="259"/>
        </pc:sldMkLst>
        <pc:picChg chg="mod">
          <ac:chgData name="Alena Akimova" userId="900d75cb-6a5c-4ba0-8363-fe0508496664" providerId="ADAL" clId="{C4BAAD86-3661-47BB-8925-BCB7C31C1B3C}" dt="2025-08-07T19:02:10.097" v="1308" actId="962"/>
          <ac:picMkLst>
            <pc:docMk/>
            <pc:sldMk cId="236013100" sldId="259"/>
            <ac:picMk id="6" creationId="{5319C2C4-C8EB-707A-9E54-6305F129E80D}"/>
          </ac:picMkLst>
        </pc:picChg>
      </pc:sldChg>
      <pc:sldChg chg="modSp mod">
        <pc:chgData name="Alena Akimova" userId="900d75cb-6a5c-4ba0-8363-fe0508496664" providerId="ADAL" clId="{C4BAAD86-3661-47BB-8925-BCB7C31C1B3C}" dt="2025-08-07T19:02:17.270" v="1312" actId="962"/>
        <pc:sldMkLst>
          <pc:docMk/>
          <pc:sldMk cId="4226491854" sldId="260"/>
        </pc:sldMkLst>
      </pc:sldChg>
      <pc:sldChg chg="addSp delSp modSp mod modNotesTx">
        <pc:chgData name="Alena Akimova" userId="900d75cb-6a5c-4ba0-8363-fe0508496664" providerId="ADAL" clId="{C4BAAD86-3661-47BB-8925-BCB7C31C1B3C}" dt="2025-08-08T13:40:52.049" v="1803" actId="20577"/>
        <pc:sldMkLst>
          <pc:docMk/>
          <pc:sldMk cId="3366172540" sldId="261"/>
        </pc:sldMkLst>
        <pc:picChg chg="add mod">
          <ac:chgData name="Alena Akimova" userId="900d75cb-6a5c-4ba0-8363-fe0508496664" providerId="ADAL" clId="{C4BAAD86-3661-47BB-8925-BCB7C31C1B3C}" dt="2025-08-07T19:37:15.651" v="1378" actId="962"/>
          <ac:picMkLst>
            <pc:docMk/>
            <pc:sldMk cId="3366172540" sldId="261"/>
            <ac:picMk id="6" creationId="{B42A415F-8A01-0AE8-E2FA-09D2C361BAF1}"/>
          </ac:picMkLst>
        </pc:picChg>
      </pc:sldChg>
      <pc:sldChg chg="addSp delSp modSp mod modNotesTx">
        <pc:chgData name="Alena Akimova" userId="900d75cb-6a5c-4ba0-8363-fe0508496664" providerId="ADAL" clId="{C4BAAD86-3661-47BB-8925-BCB7C31C1B3C}" dt="2025-08-08T13:40:51.730" v="1801" actId="20577"/>
        <pc:sldMkLst>
          <pc:docMk/>
          <pc:sldMk cId="2692704460" sldId="262"/>
        </pc:sldMkLst>
        <pc:picChg chg="add mod">
          <ac:chgData name="Alena Akimova" userId="900d75cb-6a5c-4ba0-8363-fe0508496664" providerId="ADAL" clId="{C4BAAD86-3661-47BB-8925-BCB7C31C1B3C}" dt="2025-08-07T19:37:05.445" v="1376" actId="962"/>
          <ac:picMkLst>
            <pc:docMk/>
            <pc:sldMk cId="2692704460" sldId="262"/>
            <ac:picMk id="3" creationId="{FB5417FA-A287-7B55-71BA-4AC138A8E28B}"/>
          </ac:picMkLst>
        </pc:picChg>
      </pc:sldChg>
      <pc:sldChg chg="modNotesTx">
        <pc:chgData name="Alena Akimova" userId="900d75cb-6a5c-4ba0-8363-fe0508496664" providerId="ADAL" clId="{C4BAAD86-3661-47BB-8925-BCB7C31C1B3C}" dt="2025-08-07T12:32:19.553" v="823" actId="20577"/>
        <pc:sldMkLst>
          <pc:docMk/>
          <pc:sldMk cId="260491209" sldId="263"/>
        </pc:sldMkLst>
      </pc:sldChg>
      <pc:sldChg chg="add del setBg">
        <pc:chgData name="Alena Akimova" userId="900d75cb-6a5c-4ba0-8363-fe0508496664" providerId="ADAL" clId="{C4BAAD86-3661-47BB-8925-BCB7C31C1B3C}" dt="2025-08-07T07:38:25.333" v="4" actId="47"/>
        <pc:sldMkLst>
          <pc:docMk/>
          <pc:sldMk cId="3467361828" sldId="264"/>
        </pc:sldMkLst>
      </pc:sldChg>
      <pc:sldChg chg="add del setBg">
        <pc:chgData name="Alena Akimova" userId="900d75cb-6a5c-4ba0-8363-fe0508496664" providerId="ADAL" clId="{C4BAAD86-3661-47BB-8925-BCB7C31C1B3C}" dt="2025-08-07T07:38:23.375" v="2"/>
        <pc:sldMkLst>
          <pc:docMk/>
          <pc:sldMk cId="1741485589" sldId="265"/>
        </pc:sldMkLst>
      </pc:sldChg>
      <pc:sldChg chg="modSp add mod">
        <pc:chgData name="Alena Akimova" userId="900d75cb-6a5c-4ba0-8363-fe0508496664" providerId="ADAL" clId="{C4BAAD86-3661-47BB-8925-BCB7C31C1B3C}" dt="2025-08-07T07:40:52.978" v="83" actId="1076"/>
        <pc:sldMkLst>
          <pc:docMk/>
          <pc:sldMk cId="4125462664" sldId="265"/>
        </pc:sldMkLst>
        <pc:spChg chg="mod">
          <ac:chgData name="Alena Akimova" userId="900d75cb-6a5c-4ba0-8363-fe0508496664" providerId="ADAL" clId="{C4BAAD86-3661-47BB-8925-BCB7C31C1B3C}" dt="2025-08-07T07:40:52.978" v="83" actId="1076"/>
          <ac:spMkLst>
            <pc:docMk/>
            <pc:sldMk cId="4125462664" sldId="265"/>
            <ac:spMk id="4" creationId="{40994891-EDA5-705C-1B35-1F39BC48ED69}"/>
          </ac:spMkLst>
        </pc:spChg>
      </pc:sldChg>
      <pc:sldChg chg="modSp add mod">
        <pc:chgData name="Alena Akimova" userId="900d75cb-6a5c-4ba0-8363-fe0508496664" providerId="ADAL" clId="{C4BAAD86-3661-47BB-8925-BCB7C31C1B3C}" dt="2025-08-07T07:41:05.094" v="88" actId="1076"/>
        <pc:sldMkLst>
          <pc:docMk/>
          <pc:sldMk cId="2778431786" sldId="266"/>
        </pc:sldMkLst>
        <pc:spChg chg="mod">
          <ac:chgData name="Alena Akimova" userId="900d75cb-6a5c-4ba0-8363-fe0508496664" providerId="ADAL" clId="{C4BAAD86-3661-47BB-8925-BCB7C31C1B3C}" dt="2025-08-07T07:41:05.094" v="88" actId="1076"/>
          <ac:spMkLst>
            <pc:docMk/>
            <pc:sldMk cId="2778431786" sldId="266"/>
            <ac:spMk id="4" creationId="{DE693EA1-179D-CB30-F54E-549C183CB375}"/>
          </ac:spMkLst>
        </pc:spChg>
      </pc:sldChg>
      <pc:sldChg chg="modSp add mod">
        <pc:chgData name="Alena Akimova" userId="900d75cb-6a5c-4ba0-8363-fe0508496664" providerId="ADAL" clId="{C4BAAD86-3661-47BB-8925-BCB7C31C1B3C}" dt="2025-08-07T07:41:06.400" v="89" actId="1076"/>
        <pc:sldMkLst>
          <pc:docMk/>
          <pc:sldMk cId="1514304950" sldId="267"/>
        </pc:sldMkLst>
        <pc:spChg chg="mod">
          <ac:chgData name="Alena Akimova" userId="900d75cb-6a5c-4ba0-8363-fe0508496664" providerId="ADAL" clId="{C4BAAD86-3661-47BB-8925-BCB7C31C1B3C}" dt="2025-08-07T07:41:06.400" v="89" actId="1076"/>
          <ac:spMkLst>
            <pc:docMk/>
            <pc:sldMk cId="1514304950" sldId="267"/>
            <ac:spMk id="4" creationId="{3FAE4EB7-838D-E3C0-FD02-72D87AA6D582}"/>
          </ac:spMkLst>
        </pc:spChg>
      </pc:sldChg>
      <pc:sldChg chg="modSp add mod">
        <pc:chgData name="Alena Akimova" userId="900d75cb-6a5c-4ba0-8363-fe0508496664" providerId="ADAL" clId="{C4BAAD86-3661-47BB-8925-BCB7C31C1B3C}" dt="2025-08-07T07:41:31.691" v="112"/>
        <pc:sldMkLst>
          <pc:docMk/>
          <pc:sldMk cId="3429232130" sldId="268"/>
        </pc:sldMkLst>
        <pc:spChg chg="mod">
          <ac:chgData name="Alena Akimova" userId="900d75cb-6a5c-4ba0-8363-fe0508496664" providerId="ADAL" clId="{C4BAAD86-3661-47BB-8925-BCB7C31C1B3C}" dt="2025-08-07T07:41:31.691" v="112"/>
          <ac:spMkLst>
            <pc:docMk/>
            <pc:sldMk cId="3429232130" sldId="268"/>
            <ac:spMk id="4" creationId="{AB9DD456-E2ED-C042-6E4C-F44561142786}"/>
          </ac:spMkLst>
        </pc:spChg>
      </pc:sldChg>
      <pc:sldChg chg="add modNotesTx">
        <pc:chgData name="Alena Akimova" userId="900d75cb-6a5c-4ba0-8363-fe0508496664" providerId="ADAL" clId="{C4BAAD86-3661-47BB-8925-BCB7C31C1B3C}" dt="2025-08-07T12:32:14.180" v="821" actId="20577"/>
        <pc:sldMkLst>
          <pc:docMk/>
          <pc:sldMk cId="0" sldId="269"/>
        </pc:sldMkLst>
      </pc:sldChg>
      <pc:sldChg chg="addSp delSp modSp new mod modNotesTx">
        <pc:chgData name="Alena Akimova" userId="900d75cb-6a5c-4ba0-8363-fe0508496664" providerId="ADAL" clId="{C4BAAD86-3661-47BB-8925-BCB7C31C1B3C}" dt="2025-08-07T19:35:07.928" v="1328" actId="962"/>
        <pc:sldMkLst>
          <pc:docMk/>
          <pc:sldMk cId="2529160329" sldId="270"/>
        </pc:sldMkLst>
      </pc:sldChg>
      <pc:sldChg chg="addSp delSp modSp add del mod modNotesTx">
        <pc:chgData name="Alena Akimova" userId="900d75cb-6a5c-4ba0-8363-fe0508496664" providerId="ADAL" clId="{C4BAAD86-3661-47BB-8925-BCB7C31C1B3C}" dt="2025-08-13T08:09:42.534" v="1831" actId="47"/>
        <pc:sldMkLst>
          <pc:docMk/>
          <pc:sldMk cId="0" sldId="271"/>
        </pc:sldMkLst>
        <pc:picChg chg="add del mod">
          <ac:chgData name="Alena Akimova" userId="900d75cb-6a5c-4ba0-8363-fe0508496664" providerId="ADAL" clId="{C4BAAD86-3661-47BB-8925-BCB7C31C1B3C}" dt="2025-08-13T08:09:17.962" v="1823" actId="478"/>
          <ac:picMkLst>
            <pc:docMk/>
            <pc:sldMk cId="0" sldId="271"/>
            <ac:picMk id="3" creationId="{00000000-0000-0000-0000-000000000000}"/>
          </ac:picMkLst>
        </pc:picChg>
      </pc:sldChg>
      <pc:sldChg chg="modSp add del mod modNotesTx">
        <pc:chgData name="Alena Akimova" userId="900d75cb-6a5c-4ba0-8363-fe0508496664" providerId="ADAL" clId="{C4BAAD86-3661-47BB-8925-BCB7C31C1B3C}" dt="2025-08-13T08:10:35.103" v="1837" actId="47"/>
        <pc:sldMkLst>
          <pc:docMk/>
          <pc:sldMk cId="0" sldId="272"/>
        </pc:sldMkLst>
      </pc:sldChg>
      <pc:sldChg chg="modSp add mod modNotesTx">
        <pc:chgData name="Alena Akimova" userId="900d75cb-6a5c-4ba0-8363-fe0508496664" providerId="ADAL" clId="{C4BAAD86-3661-47BB-8925-BCB7C31C1B3C}" dt="2025-08-07T19:36:19.422" v="1350" actId="962"/>
        <pc:sldMkLst>
          <pc:docMk/>
          <pc:sldMk cId="0" sldId="273"/>
        </pc:sldMkLst>
        <pc:picChg chg="mod">
          <ac:chgData name="Alena Akimova" userId="900d75cb-6a5c-4ba0-8363-fe0508496664" providerId="ADAL" clId="{C4BAAD86-3661-47BB-8925-BCB7C31C1B3C}" dt="2025-08-07T19:36:19.422" v="1350" actId="962"/>
          <ac:picMkLst>
            <pc:docMk/>
            <pc:sldMk cId="0" sldId="273"/>
            <ac:picMk id="3" creationId="{00000000-0000-0000-0000-000000000000}"/>
          </ac:picMkLst>
        </pc:picChg>
      </pc:sldChg>
      <pc:sldChg chg="addSp delSp add del mod modNotesTx">
        <pc:chgData name="Alena Akimova" userId="900d75cb-6a5c-4ba0-8363-fe0508496664" providerId="ADAL" clId="{C4BAAD86-3661-47BB-8925-BCB7C31C1B3C}" dt="2025-08-07T13:16:11.571" v="875" actId="47"/>
        <pc:sldMkLst>
          <pc:docMk/>
          <pc:sldMk cId="0" sldId="274"/>
        </pc:sldMkLst>
      </pc:sldChg>
      <pc:sldChg chg="addSp modSp new mod modNotesTx">
        <pc:chgData name="Alena Akimova" userId="900d75cb-6a5c-4ba0-8363-fe0508496664" providerId="ADAL" clId="{C4BAAD86-3661-47BB-8925-BCB7C31C1B3C}" dt="2025-08-07T15:20:13.174" v="1057" actId="962"/>
        <pc:sldMkLst>
          <pc:docMk/>
          <pc:sldMk cId="3241353081" sldId="275"/>
        </pc:sldMkLst>
        <pc:picChg chg="add mod">
          <ac:chgData name="Alena Akimova" userId="900d75cb-6a5c-4ba0-8363-fe0508496664" providerId="ADAL" clId="{C4BAAD86-3661-47BB-8925-BCB7C31C1B3C}" dt="2025-08-07T15:20:13.174" v="1057" actId="962"/>
          <ac:picMkLst>
            <pc:docMk/>
            <pc:sldMk cId="3241353081" sldId="275"/>
            <ac:picMk id="3" creationId="{D146EA20-8D8D-13F8-0B5E-55F367CD0312}"/>
          </ac:picMkLst>
        </pc:picChg>
      </pc:sldChg>
      <pc:sldChg chg="addSp modSp new mod modNotesTx">
        <pc:chgData name="Alena Akimova" userId="900d75cb-6a5c-4ba0-8363-fe0508496664" providerId="ADAL" clId="{C4BAAD86-3661-47BB-8925-BCB7C31C1B3C}" dt="2025-08-07T19:38:47.232" v="1382" actId="962"/>
        <pc:sldMkLst>
          <pc:docMk/>
          <pc:sldMk cId="1974036044" sldId="276"/>
        </pc:sldMkLst>
        <pc:picChg chg="add mod">
          <ac:chgData name="Alena Akimova" userId="900d75cb-6a5c-4ba0-8363-fe0508496664" providerId="ADAL" clId="{C4BAAD86-3661-47BB-8925-BCB7C31C1B3C}" dt="2025-08-07T19:38:47.232" v="1382" actId="962"/>
          <ac:picMkLst>
            <pc:docMk/>
            <pc:sldMk cId="1974036044" sldId="276"/>
            <ac:picMk id="3" creationId="{DBF87793-73AF-E64C-4E88-12F55A762300}"/>
          </ac:picMkLst>
        </pc:picChg>
      </pc:sldChg>
      <pc:sldChg chg="addSp modSp new mod">
        <pc:chgData name="Alena Akimova" userId="900d75cb-6a5c-4ba0-8363-fe0508496664" providerId="ADAL" clId="{C4BAAD86-3661-47BB-8925-BCB7C31C1B3C}" dt="2025-08-07T15:19:54.850" v="1047" actId="962"/>
        <pc:sldMkLst>
          <pc:docMk/>
          <pc:sldMk cId="1171422467" sldId="277"/>
        </pc:sldMkLst>
        <pc:picChg chg="add mod">
          <ac:chgData name="Alena Akimova" userId="900d75cb-6a5c-4ba0-8363-fe0508496664" providerId="ADAL" clId="{C4BAAD86-3661-47BB-8925-BCB7C31C1B3C}" dt="2025-08-07T15:19:54.850" v="1047" actId="962"/>
          <ac:picMkLst>
            <pc:docMk/>
            <pc:sldMk cId="1171422467" sldId="277"/>
            <ac:picMk id="3" creationId="{3D3A4996-09FF-32CD-3EEF-E98EE608D7D3}"/>
          </ac:picMkLst>
        </pc:picChg>
      </pc:sldChg>
      <pc:sldChg chg="addSp modSp new mod modNotesTx">
        <pc:chgData name="Alena Akimova" userId="900d75cb-6a5c-4ba0-8363-fe0508496664" providerId="ADAL" clId="{C4BAAD86-3661-47BB-8925-BCB7C31C1B3C}" dt="2025-08-07T19:39:07.670" v="1384" actId="962"/>
        <pc:sldMkLst>
          <pc:docMk/>
          <pc:sldMk cId="2690935699" sldId="278"/>
        </pc:sldMkLst>
        <pc:picChg chg="add mod">
          <ac:chgData name="Alena Akimova" userId="900d75cb-6a5c-4ba0-8363-fe0508496664" providerId="ADAL" clId="{C4BAAD86-3661-47BB-8925-BCB7C31C1B3C}" dt="2025-08-07T19:39:07.670" v="1384" actId="962"/>
          <ac:picMkLst>
            <pc:docMk/>
            <pc:sldMk cId="2690935699" sldId="278"/>
            <ac:picMk id="3" creationId="{9850613F-8747-8E55-704C-78D0FDA3F352}"/>
          </ac:picMkLst>
        </pc:picChg>
      </pc:sldChg>
      <pc:sldChg chg="modSp add del mod ord modNotesTx">
        <pc:chgData name="Alena Akimova" userId="900d75cb-6a5c-4ba0-8363-fe0508496664" providerId="ADAL" clId="{C4BAAD86-3661-47BB-8925-BCB7C31C1B3C}" dt="2025-08-13T08:16:50.417" v="1849" actId="47"/>
        <pc:sldMkLst>
          <pc:docMk/>
          <pc:sldMk cId="0" sldId="279"/>
        </pc:sldMkLst>
        <pc:picChg chg="mod">
          <ac:chgData name="Alena Akimova" userId="900d75cb-6a5c-4ba0-8363-fe0508496664" providerId="ADAL" clId="{C4BAAD86-3661-47BB-8925-BCB7C31C1B3C}" dt="2025-08-07T17:02:08.908" v="1085" actId="962"/>
          <ac:picMkLst>
            <pc:docMk/>
            <pc:sldMk cId="0" sldId="279"/>
            <ac:picMk id="3" creationId="{00000000-0000-0000-0000-000000000000}"/>
          </ac:picMkLst>
        </pc:picChg>
      </pc:sldChg>
      <pc:sldChg chg="new del">
        <pc:chgData name="Alena Akimova" userId="900d75cb-6a5c-4ba0-8363-fe0508496664" providerId="ADAL" clId="{C4BAAD86-3661-47BB-8925-BCB7C31C1B3C}" dt="2025-08-07T09:01:18.930" v="523" actId="47"/>
        <pc:sldMkLst>
          <pc:docMk/>
          <pc:sldMk cId="4102995802" sldId="279"/>
        </pc:sldMkLst>
      </pc:sldChg>
      <pc:sldChg chg="modSp add mod modNotesTx">
        <pc:chgData name="Alena Akimova" userId="900d75cb-6a5c-4ba0-8363-fe0508496664" providerId="ADAL" clId="{C4BAAD86-3661-47BB-8925-BCB7C31C1B3C}" dt="2025-08-07T15:18:42.492" v="1043" actId="962"/>
        <pc:sldMkLst>
          <pc:docMk/>
          <pc:sldMk cId="0" sldId="280"/>
        </pc:sldMkLst>
        <pc:picChg chg="mod">
          <ac:chgData name="Alena Akimova" userId="900d75cb-6a5c-4ba0-8363-fe0508496664" providerId="ADAL" clId="{C4BAAD86-3661-47BB-8925-BCB7C31C1B3C}" dt="2025-08-07T15:18:42.492" v="1043" actId="962"/>
          <ac:picMkLst>
            <pc:docMk/>
            <pc:sldMk cId="0" sldId="280"/>
            <ac:picMk id="3" creationId="{00000000-0000-0000-0000-000000000000}"/>
          </ac:picMkLst>
        </pc:picChg>
      </pc:sldChg>
      <pc:sldChg chg="modSp add mod ord modNotesTx">
        <pc:chgData name="Alena Akimova" userId="900d75cb-6a5c-4ba0-8363-fe0508496664" providerId="ADAL" clId="{C4BAAD86-3661-47BB-8925-BCB7C31C1B3C}" dt="2025-08-07T19:41:52.404" v="1398" actId="962"/>
        <pc:sldMkLst>
          <pc:docMk/>
          <pc:sldMk cId="0" sldId="281"/>
        </pc:sldMkLst>
        <pc:picChg chg="mod">
          <ac:chgData name="Alena Akimova" userId="900d75cb-6a5c-4ba0-8363-fe0508496664" providerId="ADAL" clId="{C4BAAD86-3661-47BB-8925-BCB7C31C1B3C}" dt="2025-08-07T19:41:52.404" v="1398" actId="962"/>
          <ac:picMkLst>
            <pc:docMk/>
            <pc:sldMk cId="0" sldId="281"/>
            <ac:picMk id="3" creationId="{00000000-0000-0000-0000-000000000000}"/>
          </ac:picMkLst>
        </pc:picChg>
      </pc:sldChg>
      <pc:sldChg chg="modSp add del mod ord modNotesTx">
        <pc:chgData name="Alena Akimova" userId="900d75cb-6a5c-4ba0-8363-fe0508496664" providerId="ADAL" clId="{C4BAAD86-3661-47BB-8925-BCB7C31C1B3C}" dt="2025-08-13T08:14:04.728" v="1843" actId="47"/>
        <pc:sldMkLst>
          <pc:docMk/>
          <pc:sldMk cId="0" sldId="282"/>
        </pc:sldMkLst>
      </pc:sldChg>
      <pc:sldChg chg="modSp add del mod modNotesTx">
        <pc:chgData name="Alena Akimova" userId="900d75cb-6a5c-4ba0-8363-fe0508496664" providerId="ADAL" clId="{C4BAAD86-3661-47BB-8925-BCB7C31C1B3C}" dt="2025-08-07T18:47:12.707" v="1298" actId="962"/>
        <pc:sldMkLst>
          <pc:docMk/>
          <pc:sldMk cId="0" sldId="283"/>
        </pc:sldMkLst>
        <pc:picChg chg="mod">
          <ac:chgData name="Alena Akimova" userId="900d75cb-6a5c-4ba0-8363-fe0508496664" providerId="ADAL" clId="{C4BAAD86-3661-47BB-8925-BCB7C31C1B3C}" dt="2025-08-07T18:47:12.707" v="1298" actId="962"/>
          <ac:picMkLst>
            <pc:docMk/>
            <pc:sldMk cId="0" sldId="283"/>
            <ac:picMk id="3" creationId="{00000000-0000-0000-0000-000000000000}"/>
          </ac:picMkLst>
        </pc:picChg>
      </pc:sldChg>
      <pc:sldChg chg="modSp add mod modNotesTx">
        <pc:chgData name="Alena Akimova" userId="900d75cb-6a5c-4ba0-8363-fe0508496664" providerId="ADAL" clId="{C4BAAD86-3661-47BB-8925-BCB7C31C1B3C}" dt="2025-08-08T12:11:13.697" v="1543" actId="20577"/>
        <pc:sldMkLst>
          <pc:docMk/>
          <pc:sldMk cId="0" sldId="284"/>
        </pc:sldMkLst>
        <pc:picChg chg="mod">
          <ac:chgData name="Alena Akimova" userId="900d75cb-6a5c-4ba0-8363-fe0508496664" providerId="ADAL" clId="{C4BAAD86-3661-47BB-8925-BCB7C31C1B3C}" dt="2025-08-07T18:43:48.365" v="1290" actId="962"/>
          <ac:picMkLst>
            <pc:docMk/>
            <pc:sldMk cId="0" sldId="284"/>
            <ac:picMk id="3" creationId="{00000000-0000-0000-0000-000000000000}"/>
          </ac:picMkLst>
        </pc:picChg>
      </pc:sldChg>
      <pc:sldChg chg="addSp modSp new mod modNotesTx">
        <pc:chgData name="Alena Akimova" userId="900d75cb-6a5c-4ba0-8363-fe0508496664" providerId="ADAL" clId="{C4BAAD86-3661-47BB-8925-BCB7C31C1B3C}" dt="2025-08-07T19:40:33.403" v="1386" actId="962"/>
        <pc:sldMkLst>
          <pc:docMk/>
          <pc:sldMk cId="3449597407" sldId="285"/>
        </pc:sldMkLst>
        <pc:picChg chg="add mod">
          <ac:chgData name="Alena Akimova" userId="900d75cb-6a5c-4ba0-8363-fe0508496664" providerId="ADAL" clId="{C4BAAD86-3661-47BB-8925-BCB7C31C1B3C}" dt="2025-08-07T19:40:33.403" v="1386" actId="962"/>
          <ac:picMkLst>
            <pc:docMk/>
            <pc:sldMk cId="3449597407" sldId="285"/>
            <ac:picMk id="3" creationId="{FA99045F-68B6-E5DA-8F1C-EF5F9B5FD225}"/>
          </ac:picMkLst>
        </pc:picChg>
      </pc:sldChg>
      <pc:sldChg chg="addSp modSp new mod modNotesTx">
        <pc:chgData name="Alena Akimova" userId="900d75cb-6a5c-4ba0-8363-fe0508496664" providerId="ADAL" clId="{C4BAAD86-3661-47BB-8925-BCB7C31C1B3C}" dt="2025-08-07T19:40:49.977" v="1394" actId="962"/>
        <pc:sldMkLst>
          <pc:docMk/>
          <pc:sldMk cId="926280511" sldId="286"/>
        </pc:sldMkLst>
        <pc:picChg chg="add mod">
          <ac:chgData name="Alena Akimova" userId="900d75cb-6a5c-4ba0-8363-fe0508496664" providerId="ADAL" clId="{C4BAAD86-3661-47BB-8925-BCB7C31C1B3C}" dt="2025-08-07T19:40:49.977" v="1394" actId="962"/>
          <ac:picMkLst>
            <pc:docMk/>
            <pc:sldMk cId="926280511" sldId="286"/>
            <ac:picMk id="3" creationId="{8D60E8C6-AC37-D022-F910-A701C3C1F767}"/>
          </ac:picMkLst>
        </pc:picChg>
      </pc:sldChg>
      <pc:sldChg chg="addSp modSp new mod modNotesTx">
        <pc:chgData name="Alena Akimova" userId="900d75cb-6a5c-4ba0-8363-fe0508496664" providerId="ADAL" clId="{C4BAAD86-3661-47BB-8925-BCB7C31C1B3C}" dt="2025-08-07T15:25:08.045" v="1063" actId="962"/>
        <pc:sldMkLst>
          <pc:docMk/>
          <pc:sldMk cId="2264684657" sldId="287"/>
        </pc:sldMkLst>
        <pc:picChg chg="add mod">
          <ac:chgData name="Alena Akimova" userId="900d75cb-6a5c-4ba0-8363-fe0508496664" providerId="ADAL" clId="{C4BAAD86-3661-47BB-8925-BCB7C31C1B3C}" dt="2025-08-07T15:25:08.045" v="1063" actId="962"/>
          <ac:picMkLst>
            <pc:docMk/>
            <pc:sldMk cId="2264684657" sldId="287"/>
            <ac:picMk id="3" creationId="{92E23034-3E6B-9A7A-F60E-50685D22E033}"/>
          </ac:picMkLst>
        </pc:picChg>
      </pc:sldChg>
      <pc:sldChg chg="addSp modSp new mod modNotesTx">
        <pc:chgData name="Alena Akimova" userId="900d75cb-6a5c-4ba0-8363-fe0508496664" providerId="ADAL" clId="{C4BAAD86-3661-47BB-8925-BCB7C31C1B3C}" dt="2025-08-07T15:25:25.802" v="1065" actId="962"/>
        <pc:sldMkLst>
          <pc:docMk/>
          <pc:sldMk cId="1202078192" sldId="288"/>
        </pc:sldMkLst>
        <pc:picChg chg="add mod">
          <ac:chgData name="Alena Akimova" userId="900d75cb-6a5c-4ba0-8363-fe0508496664" providerId="ADAL" clId="{C4BAAD86-3661-47BB-8925-BCB7C31C1B3C}" dt="2025-08-07T15:25:25.802" v="1065" actId="962"/>
          <ac:picMkLst>
            <pc:docMk/>
            <pc:sldMk cId="1202078192" sldId="288"/>
            <ac:picMk id="3" creationId="{35728F5D-7C23-13EF-0945-FDBA2B0CDCD2}"/>
          </ac:picMkLst>
        </pc:picChg>
      </pc:sldChg>
      <pc:sldChg chg="new del">
        <pc:chgData name="Alena Akimova" userId="900d75cb-6a5c-4ba0-8363-fe0508496664" providerId="ADAL" clId="{C4BAAD86-3661-47BB-8925-BCB7C31C1B3C}" dt="2025-08-07T09:11:46.878" v="586" actId="47"/>
        <pc:sldMkLst>
          <pc:docMk/>
          <pc:sldMk cId="1292022889" sldId="289"/>
        </pc:sldMkLst>
      </pc:sldChg>
      <pc:sldChg chg="addSp modSp new mod modNotesTx">
        <pc:chgData name="Alena Akimova" userId="900d75cb-6a5c-4ba0-8363-fe0508496664" providerId="ADAL" clId="{C4BAAD86-3661-47BB-8925-BCB7C31C1B3C}" dt="2025-08-07T15:25:48.317" v="1067" actId="962"/>
        <pc:sldMkLst>
          <pc:docMk/>
          <pc:sldMk cId="1899414732" sldId="289"/>
        </pc:sldMkLst>
        <pc:picChg chg="add mod">
          <ac:chgData name="Alena Akimova" userId="900d75cb-6a5c-4ba0-8363-fe0508496664" providerId="ADAL" clId="{C4BAAD86-3661-47BB-8925-BCB7C31C1B3C}" dt="2025-08-07T15:25:48.317" v="1067" actId="962"/>
          <ac:picMkLst>
            <pc:docMk/>
            <pc:sldMk cId="1899414732" sldId="289"/>
            <ac:picMk id="3" creationId="{62E3210D-EFDC-0026-A2DA-01B616D3C1C4}"/>
          </ac:picMkLst>
        </pc:picChg>
      </pc:sldChg>
      <pc:sldChg chg="addSp modSp new mod modNotesTx">
        <pc:chgData name="Alena Akimova" userId="900d75cb-6a5c-4ba0-8363-fe0508496664" providerId="ADAL" clId="{C4BAAD86-3661-47BB-8925-BCB7C31C1B3C}" dt="2025-08-07T19:43:16.426" v="1502" actId="962"/>
        <pc:sldMkLst>
          <pc:docMk/>
          <pc:sldMk cId="542178925" sldId="290"/>
        </pc:sldMkLst>
      </pc:sldChg>
      <pc:sldChg chg="addSp modSp new mod">
        <pc:chgData name="Alena Akimova" userId="900d75cb-6a5c-4ba0-8363-fe0508496664" providerId="ADAL" clId="{C4BAAD86-3661-47BB-8925-BCB7C31C1B3C}" dt="2025-08-07T09:23:41.922" v="602" actId="27614"/>
        <pc:sldMkLst>
          <pc:docMk/>
          <pc:sldMk cId="110446859" sldId="291"/>
        </pc:sldMkLst>
      </pc:sldChg>
      <pc:sldChg chg="addSp modSp new mod modNotesTx">
        <pc:chgData name="Alena Akimova" userId="900d75cb-6a5c-4ba0-8363-fe0508496664" providerId="ADAL" clId="{C4BAAD86-3661-47BB-8925-BCB7C31C1B3C}" dt="2025-08-08T13:41:14.204" v="1818" actId="113"/>
        <pc:sldMkLst>
          <pc:docMk/>
          <pc:sldMk cId="2573030965" sldId="292"/>
        </pc:sldMkLst>
        <pc:picChg chg="add mod">
          <ac:chgData name="Alena Akimova" userId="900d75cb-6a5c-4ba0-8363-fe0508496664" providerId="ADAL" clId="{C4BAAD86-3661-47BB-8925-BCB7C31C1B3C}" dt="2025-08-07T17:57:47.036" v="1116" actId="962"/>
          <ac:picMkLst>
            <pc:docMk/>
            <pc:sldMk cId="2573030965" sldId="292"/>
            <ac:picMk id="3" creationId="{057C5998-208C-ADEE-9CCF-1587F4C65315}"/>
          </ac:picMkLst>
        </pc:picChg>
      </pc:sldChg>
      <pc:sldChg chg="addSp modSp new mod modNotesTx">
        <pc:chgData name="Alena Akimova" userId="900d75cb-6a5c-4ba0-8363-fe0508496664" providerId="ADAL" clId="{C4BAAD86-3661-47BB-8925-BCB7C31C1B3C}" dt="2025-08-07T18:02:02.641" v="1130" actId="962"/>
        <pc:sldMkLst>
          <pc:docMk/>
          <pc:sldMk cId="2313404266" sldId="293"/>
        </pc:sldMkLst>
        <pc:picChg chg="add mod">
          <ac:chgData name="Alena Akimova" userId="900d75cb-6a5c-4ba0-8363-fe0508496664" providerId="ADAL" clId="{C4BAAD86-3661-47BB-8925-BCB7C31C1B3C}" dt="2025-08-07T18:02:02.641" v="1130" actId="962"/>
          <ac:picMkLst>
            <pc:docMk/>
            <pc:sldMk cId="2313404266" sldId="293"/>
            <ac:picMk id="3" creationId="{4071F9BD-F66D-71F8-E998-C0A58CC7BA5A}"/>
          </ac:picMkLst>
        </pc:picChg>
      </pc:sldChg>
      <pc:sldChg chg="addSp delSp modSp new mod modNotesTx">
        <pc:chgData name="Alena Akimova" userId="900d75cb-6a5c-4ba0-8363-fe0508496664" providerId="ADAL" clId="{C4BAAD86-3661-47BB-8925-BCB7C31C1B3C}" dt="2025-08-08T12:10:34.231" v="1540" actId="113"/>
        <pc:sldMkLst>
          <pc:docMk/>
          <pc:sldMk cId="1325046149" sldId="294"/>
        </pc:sldMkLst>
        <pc:picChg chg="add mod">
          <ac:chgData name="Alena Akimova" userId="900d75cb-6a5c-4ba0-8363-fe0508496664" providerId="ADAL" clId="{C4BAAD86-3661-47BB-8925-BCB7C31C1B3C}" dt="2025-08-08T12:02:28.353" v="1527" actId="962"/>
          <ac:picMkLst>
            <pc:docMk/>
            <pc:sldMk cId="1325046149" sldId="294"/>
            <ac:picMk id="3" creationId="{EEE28E39-9CF9-634E-0278-18130DC056DB}"/>
          </ac:picMkLst>
        </pc:picChg>
      </pc:sldChg>
      <pc:sldChg chg="addSp modSp new mod modNotesTx">
        <pc:chgData name="Alena Akimova" userId="900d75cb-6a5c-4ba0-8363-fe0508496664" providerId="ADAL" clId="{C4BAAD86-3661-47BB-8925-BCB7C31C1B3C}" dt="2025-08-07T18:12:16.608" v="1244" actId="962"/>
        <pc:sldMkLst>
          <pc:docMk/>
          <pc:sldMk cId="2065388347" sldId="295"/>
        </pc:sldMkLst>
      </pc:sldChg>
      <pc:sldChg chg="addSp modSp new mod modNotesTx">
        <pc:chgData name="Alena Akimova" userId="900d75cb-6a5c-4ba0-8363-fe0508496664" providerId="ADAL" clId="{C4BAAD86-3661-47BB-8925-BCB7C31C1B3C}" dt="2025-08-07T18:11:59.997" v="1192" actId="962"/>
        <pc:sldMkLst>
          <pc:docMk/>
          <pc:sldMk cId="1402643812" sldId="296"/>
        </pc:sldMkLst>
      </pc:sldChg>
      <pc:sldChg chg="addSp modSp new mod modNotesTx">
        <pc:chgData name="Alena Akimova" userId="900d75cb-6a5c-4ba0-8363-fe0508496664" providerId="ADAL" clId="{C4BAAD86-3661-47BB-8925-BCB7C31C1B3C}" dt="2025-08-07T18:11:49.015" v="1146" actId="962"/>
        <pc:sldMkLst>
          <pc:docMk/>
          <pc:sldMk cId="324845148" sldId="297"/>
        </pc:sldMkLst>
      </pc:sldChg>
      <pc:sldChg chg="addSp modSp new mod modNotesTx">
        <pc:chgData name="Alena Akimova" userId="900d75cb-6a5c-4ba0-8363-fe0508496664" providerId="ADAL" clId="{C4BAAD86-3661-47BB-8925-BCB7C31C1B3C}" dt="2025-08-07T18:19:25.218" v="1246" actId="962"/>
        <pc:sldMkLst>
          <pc:docMk/>
          <pc:sldMk cId="1363012797" sldId="298"/>
        </pc:sldMkLst>
        <pc:picChg chg="add mod">
          <ac:chgData name="Alena Akimova" userId="900d75cb-6a5c-4ba0-8363-fe0508496664" providerId="ADAL" clId="{C4BAAD86-3661-47BB-8925-BCB7C31C1B3C}" dt="2025-08-07T18:19:25.218" v="1246" actId="962"/>
          <ac:picMkLst>
            <pc:docMk/>
            <pc:sldMk cId="1363012797" sldId="298"/>
            <ac:picMk id="3" creationId="{376858C0-CC5C-08A8-8580-B3D7A08EE0E6}"/>
          </ac:picMkLst>
        </pc:picChg>
      </pc:sldChg>
      <pc:sldChg chg="addSp delSp modSp new mod modNotesTx">
        <pc:chgData name="Alena Akimova" userId="900d75cb-6a5c-4ba0-8363-fe0508496664" providerId="ADAL" clId="{C4BAAD86-3661-47BB-8925-BCB7C31C1B3C}" dt="2025-08-08T12:10:42.228" v="1541" actId="20577"/>
        <pc:sldMkLst>
          <pc:docMk/>
          <pc:sldMk cId="2073480877" sldId="299"/>
        </pc:sldMkLst>
        <pc:picChg chg="add mod">
          <ac:chgData name="Alena Akimova" userId="900d75cb-6a5c-4ba0-8363-fe0508496664" providerId="ADAL" clId="{C4BAAD86-3661-47BB-8925-BCB7C31C1B3C}" dt="2025-08-08T12:08:19.738" v="1535" actId="962"/>
          <ac:picMkLst>
            <pc:docMk/>
            <pc:sldMk cId="2073480877" sldId="299"/>
            <ac:picMk id="3" creationId="{C66116DD-371E-547F-190A-D3C4D11C029D}"/>
          </ac:picMkLst>
        </pc:picChg>
      </pc:sldChg>
      <pc:sldChg chg="addSp modSp new mod modNotesTx">
        <pc:chgData name="Alena Akimova" userId="900d75cb-6a5c-4ba0-8363-fe0508496664" providerId="ADAL" clId="{C4BAAD86-3661-47BB-8925-BCB7C31C1B3C}" dt="2025-08-07T18:21:43.415" v="1249" actId="962"/>
        <pc:sldMkLst>
          <pc:docMk/>
          <pc:sldMk cId="551288836" sldId="300"/>
        </pc:sldMkLst>
        <pc:picChg chg="add mod">
          <ac:chgData name="Alena Akimova" userId="900d75cb-6a5c-4ba0-8363-fe0508496664" providerId="ADAL" clId="{C4BAAD86-3661-47BB-8925-BCB7C31C1B3C}" dt="2025-08-07T18:21:43.415" v="1249" actId="962"/>
          <ac:picMkLst>
            <pc:docMk/>
            <pc:sldMk cId="551288836" sldId="300"/>
            <ac:picMk id="3" creationId="{6568D214-D944-BC21-968E-F7D4B85A1731}"/>
          </ac:picMkLst>
        </pc:picChg>
      </pc:sldChg>
      <pc:sldChg chg="addSp delSp modSp new mod modNotesTx">
        <pc:chgData name="Alena Akimova" userId="900d75cb-6a5c-4ba0-8363-fe0508496664" providerId="ADAL" clId="{C4BAAD86-3661-47BB-8925-BCB7C31C1B3C}" dt="2025-08-07T18:25:47.082" v="1256" actId="962"/>
        <pc:sldMkLst>
          <pc:docMk/>
          <pc:sldMk cId="42788907" sldId="301"/>
        </pc:sldMkLst>
      </pc:sldChg>
      <pc:sldChg chg="addSp modSp new mod modNotesTx">
        <pc:chgData name="Alena Akimova" userId="900d75cb-6a5c-4ba0-8363-fe0508496664" providerId="ADAL" clId="{C4BAAD86-3661-47BB-8925-BCB7C31C1B3C}" dt="2025-08-07T18:30:50.896" v="1260" actId="962"/>
        <pc:sldMkLst>
          <pc:docMk/>
          <pc:sldMk cId="1868067558" sldId="302"/>
        </pc:sldMkLst>
      </pc:sldChg>
      <pc:sldChg chg="addSp modSp new mod modNotesTx">
        <pc:chgData name="Alena Akimova" userId="900d75cb-6a5c-4ba0-8363-fe0508496664" providerId="ADAL" clId="{C4BAAD86-3661-47BB-8925-BCB7C31C1B3C}" dt="2025-08-08T12:19:40.733" v="1584" actId="20577"/>
        <pc:sldMkLst>
          <pc:docMk/>
          <pc:sldMk cId="2562820103" sldId="303"/>
        </pc:sldMkLst>
      </pc:sldChg>
      <pc:sldChg chg="addSp modSp new mod modNotesTx">
        <pc:chgData name="Alena Akimova" userId="900d75cb-6a5c-4ba0-8363-fe0508496664" providerId="ADAL" clId="{C4BAAD86-3661-47BB-8925-BCB7C31C1B3C}" dt="2025-08-07T18:36:50.634" v="1268" actId="962"/>
        <pc:sldMkLst>
          <pc:docMk/>
          <pc:sldMk cId="3209779093" sldId="304"/>
        </pc:sldMkLst>
      </pc:sldChg>
      <pc:sldChg chg="addSp modSp new mod modNotesTx">
        <pc:chgData name="Alena Akimova" userId="900d75cb-6a5c-4ba0-8363-fe0508496664" providerId="ADAL" clId="{C4BAAD86-3661-47BB-8925-BCB7C31C1B3C}" dt="2025-08-07T18:38:11.234" v="1274" actId="962"/>
        <pc:sldMkLst>
          <pc:docMk/>
          <pc:sldMk cId="4196427029" sldId="305"/>
        </pc:sldMkLst>
      </pc:sldChg>
      <pc:sldChg chg="addSp modSp new mod modNotesTx">
        <pc:chgData name="Alena Akimova" userId="900d75cb-6a5c-4ba0-8363-fe0508496664" providerId="ADAL" clId="{C4BAAD86-3661-47BB-8925-BCB7C31C1B3C}" dt="2025-08-07T18:40:29.219" v="1278" actId="962"/>
        <pc:sldMkLst>
          <pc:docMk/>
          <pc:sldMk cId="2986600392" sldId="306"/>
        </pc:sldMkLst>
      </pc:sldChg>
      <pc:sldChg chg="addSp modSp new mod modNotesTx">
        <pc:chgData name="Alena Akimova" userId="900d75cb-6a5c-4ba0-8363-fe0508496664" providerId="ADAL" clId="{C4BAAD86-3661-47BB-8925-BCB7C31C1B3C}" dt="2025-08-07T18:50:25.547" v="1302" actId="962"/>
        <pc:sldMkLst>
          <pc:docMk/>
          <pc:sldMk cId="3503426626" sldId="307"/>
        </pc:sldMkLst>
      </pc:sldChg>
      <pc:sldChg chg="modSp add mod modNotesTx">
        <pc:chgData name="Alena Akimova" userId="900d75cb-6a5c-4ba0-8363-fe0508496664" providerId="ADAL" clId="{C4BAAD86-3661-47BB-8925-BCB7C31C1B3C}" dt="2025-08-07T19:36:48.158" v="1374" actId="962"/>
        <pc:sldMkLst>
          <pc:docMk/>
          <pc:sldMk cId="0" sldId="308"/>
        </pc:sldMkLst>
        <pc:picChg chg="mod">
          <ac:chgData name="Alena Akimova" userId="900d75cb-6a5c-4ba0-8363-fe0508496664" providerId="ADAL" clId="{C4BAAD86-3661-47BB-8925-BCB7C31C1B3C}" dt="2025-08-07T19:36:48.158" v="1374" actId="962"/>
          <ac:picMkLst>
            <pc:docMk/>
            <pc:sldMk cId="0" sldId="308"/>
            <ac:picMk id="3" creationId="{00000000-0000-0000-0000-000000000000}"/>
          </ac:picMkLst>
        </pc:picChg>
      </pc:sldChg>
      <pc:sldChg chg="addSp modSp new mod modNotesTx">
        <pc:chgData name="Alena Akimova" userId="900d75cb-6a5c-4ba0-8363-fe0508496664" providerId="ADAL" clId="{C4BAAD86-3661-47BB-8925-BCB7C31C1B3C}" dt="2025-08-08T13:41:18.732" v="1820" actId="113"/>
        <pc:sldMkLst>
          <pc:docMk/>
          <pc:sldMk cId="2617039972" sldId="309"/>
        </pc:sldMkLst>
        <pc:picChg chg="add mod">
          <ac:chgData name="Alena Akimova" userId="900d75cb-6a5c-4ba0-8363-fe0508496664" providerId="ADAL" clId="{C4BAAD86-3661-47BB-8925-BCB7C31C1B3C}" dt="2025-08-07T17:59:58.910" v="1128" actId="962"/>
          <ac:picMkLst>
            <pc:docMk/>
            <pc:sldMk cId="2617039972" sldId="309"/>
            <ac:picMk id="3" creationId="{D486FAF7-2591-37F1-75E4-9BBD43F0375E}"/>
          </ac:picMkLst>
        </pc:picChg>
      </pc:sldChg>
      <pc:sldChg chg="modSp add mod">
        <pc:chgData name="Alena Akimova" userId="900d75cb-6a5c-4ba0-8363-fe0508496664" providerId="ADAL" clId="{C4BAAD86-3661-47BB-8925-BCB7C31C1B3C}" dt="2025-08-08T07:47:27.437" v="1513" actId="962"/>
        <pc:sldMkLst>
          <pc:docMk/>
          <pc:sldMk cId="0" sldId="311"/>
        </pc:sldMkLst>
        <pc:picChg chg="mod">
          <ac:chgData name="Alena Akimova" userId="900d75cb-6a5c-4ba0-8363-fe0508496664" providerId="ADAL" clId="{C4BAAD86-3661-47BB-8925-BCB7C31C1B3C}" dt="2025-08-08T07:47:27.437" v="1513" actId="962"/>
          <ac:picMkLst>
            <pc:docMk/>
            <pc:sldMk cId="0" sldId="311"/>
            <ac:picMk id="3" creationId="{00000000-0000-0000-0000-000000000000}"/>
          </ac:picMkLst>
        </pc:picChg>
      </pc:sldChg>
      <pc:sldChg chg="addSp modSp new mod modNotesTx">
        <pc:chgData name="Alena Akimova" userId="900d75cb-6a5c-4ba0-8363-fe0508496664" providerId="ADAL" clId="{C4BAAD86-3661-47BB-8925-BCB7C31C1B3C}" dt="2025-08-08T12:19:20.796" v="1582" actId="20577"/>
        <pc:sldMkLst>
          <pc:docMk/>
          <pc:sldMk cId="3035314452" sldId="312"/>
        </pc:sldMkLst>
        <pc:picChg chg="add mod">
          <ac:chgData name="Alena Akimova" userId="900d75cb-6a5c-4ba0-8363-fe0508496664" providerId="ADAL" clId="{C4BAAD86-3661-47BB-8925-BCB7C31C1B3C}" dt="2025-08-08T12:17:40.066" v="1555" actId="962"/>
          <ac:picMkLst>
            <pc:docMk/>
            <pc:sldMk cId="3035314452" sldId="312"/>
            <ac:picMk id="3" creationId="{F747A73D-14DE-D0AF-BC8F-5497A63C6746}"/>
          </ac:picMkLst>
        </pc:picChg>
      </pc:sldChg>
      <pc:sldChg chg="addSp delSp modSp new mod modNotesTx">
        <pc:chgData name="Alena Akimova" userId="900d75cb-6a5c-4ba0-8363-fe0508496664" providerId="ADAL" clId="{C4BAAD86-3661-47BB-8925-BCB7C31C1B3C}" dt="2025-08-08T12:35:38.394" v="1616" actId="20577"/>
        <pc:sldMkLst>
          <pc:docMk/>
          <pc:sldMk cId="1197552058" sldId="313"/>
        </pc:sldMkLst>
        <pc:picChg chg="add mod">
          <ac:chgData name="Alena Akimova" userId="900d75cb-6a5c-4ba0-8363-fe0508496664" providerId="ADAL" clId="{C4BAAD86-3661-47BB-8925-BCB7C31C1B3C}" dt="2025-08-08T12:35:27.411" v="1615" actId="962"/>
          <ac:picMkLst>
            <pc:docMk/>
            <pc:sldMk cId="1197552058" sldId="313"/>
            <ac:picMk id="6" creationId="{D7F3E506-0AD2-2932-6BBC-4A5F4E164E22}"/>
          </ac:picMkLst>
        </pc:picChg>
      </pc:sldChg>
      <pc:sldChg chg="addSp modSp new mod modNotesTx">
        <pc:chgData name="Alena Akimova" userId="900d75cb-6a5c-4ba0-8363-fe0508496664" providerId="ADAL" clId="{C4BAAD86-3661-47BB-8925-BCB7C31C1B3C}" dt="2025-08-08T12:38:06.665" v="1621" actId="962"/>
        <pc:sldMkLst>
          <pc:docMk/>
          <pc:sldMk cId="30552394" sldId="314"/>
        </pc:sldMkLst>
        <pc:picChg chg="add mod">
          <ac:chgData name="Alena Akimova" userId="900d75cb-6a5c-4ba0-8363-fe0508496664" providerId="ADAL" clId="{C4BAAD86-3661-47BB-8925-BCB7C31C1B3C}" dt="2025-08-08T12:38:06.665" v="1621" actId="962"/>
          <ac:picMkLst>
            <pc:docMk/>
            <pc:sldMk cId="30552394" sldId="314"/>
            <ac:picMk id="3" creationId="{C32EE380-C534-06B9-5403-7DE85DD51211}"/>
          </ac:picMkLst>
        </pc:picChg>
      </pc:sldChg>
      <pc:sldChg chg="addSp delSp modSp new add del mod">
        <pc:chgData name="Alena Akimova" userId="900d75cb-6a5c-4ba0-8363-fe0508496664" providerId="ADAL" clId="{C4BAAD86-3661-47BB-8925-BCB7C31C1B3C}" dt="2025-08-08T13:41:20.497" v="1821" actId="47"/>
        <pc:sldMkLst>
          <pc:docMk/>
          <pc:sldMk cId="329961071" sldId="315"/>
        </pc:sldMkLst>
      </pc:sldChg>
      <pc:sldChg chg="addSp modSp new mod modNotesTx">
        <pc:chgData name="Alena Akimova" userId="900d75cb-6a5c-4ba0-8363-fe0508496664" providerId="ADAL" clId="{C4BAAD86-3661-47BB-8925-BCB7C31C1B3C}" dt="2025-08-08T12:32:20.283" v="1607" actId="962"/>
        <pc:sldMkLst>
          <pc:docMk/>
          <pc:sldMk cId="3364243524" sldId="316"/>
        </pc:sldMkLst>
      </pc:sldChg>
      <pc:sldChg chg="addSp modSp new mod">
        <pc:chgData name="Alena Akimova" userId="900d75cb-6a5c-4ba0-8363-fe0508496664" providerId="ADAL" clId="{C4BAAD86-3661-47BB-8925-BCB7C31C1B3C}" dt="2025-08-08T13:37:16.157" v="1642" actId="962"/>
        <pc:sldMkLst>
          <pc:docMk/>
          <pc:sldMk cId="4269992530" sldId="317"/>
        </pc:sldMkLst>
        <pc:picChg chg="add mod">
          <ac:chgData name="Alena Akimova" userId="900d75cb-6a5c-4ba0-8363-fe0508496664" providerId="ADAL" clId="{C4BAAD86-3661-47BB-8925-BCB7C31C1B3C}" dt="2025-08-08T13:37:16.157" v="1642" actId="962"/>
          <ac:picMkLst>
            <pc:docMk/>
            <pc:sldMk cId="4269992530" sldId="317"/>
            <ac:picMk id="3" creationId="{9EE31D34-6C6B-C142-3C1E-69B78C3BCF21}"/>
          </ac:picMkLst>
        </pc:picChg>
      </pc:sldChg>
      <pc:sldChg chg="addSp modSp new mod">
        <pc:chgData name="Alena Akimova" userId="900d75cb-6a5c-4ba0-8363-fe0508496664" providerId="ADAL" clId="{C4BAAD86-3661-47BB-8925-BCB7C31C1B3C}" dt="2025-08-08T13:38:04.746" v="1645" actId="962"/>
        <pc:sldMkLst>
          <pc:docMk/>
          <pc:sldMk cId="2425764521" sldId="318"/>
        </pc:sldMkLst>
        <pc:picChg chg="add mod">
          <ac:chgData name="Alena Akimova" userId="900d75cb-6a5c-4ba0-8363-fe0508496664" providerId="ADAL" clId="{C4BAAD86-3661-47BB-8925-BCB7C31C1B3C}" dt="2025-08-08T13:38:04.746" v="1645" actId="962"/>
          <ac:picMkLst>
            <pc:docMk/>
            <pc:sldMk cId="2425764521" sldId="318"/>
            <ac:picMk id="3" creationId="{029B0A67-B522-D1FA-7DEC-1B03607CC0BD}"/>
          </ac:picMkLst>
        </pc:picChg>
      </pc:sldChg>
      <pc:sldChg chg="modSp add mod">
        <pc:chgData name="Alena Akimova" userId="900d75cb-6a5c-4ba0-8363-fe0508496664" providerId="ADAL" clId="{C4BAAD86-3661-47BB-8925-BCB7C31C1B3C}" dt="2025-08-13T08:10:29" v="1836" actId="962"/>
        <pc:sldMkLst>
          <pc:docMk/>
          <pc:sldMk cId="0" sldId="370"/>
        </pc:sldMkLst>
        <pc:picChg chg="mod">
          <ac:chgData name="Alena Akimova" userId="900d75cb-6a5c-4ba0-8363-fe0508496664" providerId="ADAL" clId="{C4BAAD86-3661-47BB-8925-BCB7C31C1B3C}" dt="2025-08-13T08:10:29" v="1836" actId="962"/>
          <ac:picMkLst>
            <pc:docMk/>
            <pc:sldMk cId="0" sldId="370"/>
            <ac:picMk id="3" creationId="{00000000-0000-0000-0000-000000000000}"/>
          </ac:picMkLst>
        </pc:picChg>
      </pc:sldChg>
      <pc:sldChg chg="modSp add mod">
        <pc:chgData name="Alena Akimova" userId="900d75cb-6a5c-4ba0-8363-fe0508496664" providerId="ADAL" clId="{C4BAAD86-3661-47BB-8925-BCB7C31C1B3C}" dt="2025-08-13T08:14:00.836" v="1842" actId="962"/>
        <pc:sldMkLst>
          <pc:docMk/>
          <pc:sldMk cId="0" sldId="371"/>
        </pc:sldMkLst>
        <pc:picChg chg="mod">
          <ac:chgData name="Alena Akimova" userId="900d75cb-6a5c-4ba0-8363-fe0508496664" providerId="ADAL" clId="{C4BAAD86-3661-47BB-8925-BCB7C31C1B3C}" dt="2025-08-13T08:14:00.836" v="1842" actId="962"/>
          <ac:picMkLst>
            <pc:docMk/>
            <pc:sldMk cId="0" sldId="371"/>
            <ac:picMk id="3" creationId="{00000000-0000-0000-0000-000000000000}"/>
          </ac:picMkLst>
        </pc:picChg>
      </pc:sldChg>
      <pc:sldChg chg="modSp add mod">
        <pc:chgData name="Alena Akimova" userId="900d75cb-6a5c-4ba0-8363-fe0508496664" providerId="ADAL" clId="{C4BAAD86-3661-47BB-8925-BCB7C31C1B3C}" dt="2025-08-13T08:16:43.871" v="1848" actId="962"/>
        <pc:sldMkLst>
          <pc:docMk/>
          <pc:sldMk cId="0" sldId="372"/>
        </pc:sldMkLst>
        <pc:picChg chg="mod">
          <ac:chgData name="Alena Akimova" userId="900d75cb-6a5c-4ba0-8363-fe0508496664" providerId="ADAL" clId="{C4BAAD86-3661-47BB-8925-BCB7C31C1B3C}" dt="2025-08-13T08:16:43.871" v="1848" actId="962"/>
          <ac:picMkLst>
            <pc:docMk/>
            <pc:sldMk cId="0" sldId="372"/>
            <ac:picMk id="3"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79ECB9-9254-44FB-B0C3-46DB6010D8EC}" type="datetimeFigureOut">
              <a:rPr lang="en-NL" smtClean="0"/>
              <a:t>13/08/2025</a:t>
            </a:fld>
            <a:endParaRPr lang="en-N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10E04C-7192-49FD-AD64-EE0660DC7DA7}" type="slidenum">
              <a:rPr lang="en-NL" smtClean="0"/>
              <a:t>‹#›</a:t>
            </a:fld>
            <a:endParaRPr lang="en-NL"/>
          </a:p>
        </p:txBody>
      </p:sp>
    </p:spTree>
    <p:extLst>
      <p:ext uri="{BB962C8B-B14F-4D97-AF65-F5344CB8AC3E}">
        <p14:creationId xmlns:p14="http://schemas.microsoft.com/office/powerpoint/2010/main" val="4172812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ifla.org/g/standards/current-ifla-standards/"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ifla.org/g/standards/current-ifla-standards/"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www.ifla.org/g/standards/current-ifla-standards/"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ifla.org/g/standards/current-ifla-standards/"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ifla.org/g/standards/current-ifla-standards/"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www.ifla.org/g/standards/current-ifla-standards/"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www.ifla.org/g/standards/current-ifla-standards/"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www.ifla.org/g/standards/current-ifla-standards/"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ifla.org/g/standards/current-ifla-standards/"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ifla.org/g/standards/current-ifla-standards/"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www.ifla.org/g/standards/current-ifla-standards/"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ifla.org/g/standards/current-ifla-standards/"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www.ifla.org/g/standards/current-ifla-standards/"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www.ifla.org/ifla-professional-reports/"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www.ifla.org/ifla-professional-reports/"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www.ifla.org/ifla-professional-reports/"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www.ifla.org/ifla-professional-reports/"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www.ifla.org/ifla-publications-series/"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s://www.ifla.org/ifla-publications-series/"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s://www.ifla.org/ifla-publications-series/" TargetMode="External"/><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s://www.ifla.org/ifla-publications-series/"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s://www.ifla.org/ifla-publications-series/"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s://www.ifla.org/ifla-publications-series/"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1</a:t>
            </a:fld>
            <a:endParaRPr lang="en-NL"/>
          </a:p>
        </p:txBody>
      </p:sp>
    </p:spTree>
    <p:extLst>
      <p:ext uri="{BB962C8B-B14F-4D97-AF65-F5344CB8AC3E}">
        <p14:creationId xmlns:p14="http://schemas.microsoft.com/office/powerpoint/2010/main" val="20924913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a:solidFill>
                  <a:schemeClr val="tx1"/>
                </a:solidFill>
                <a:effectLst/>
                <a:latin typeface="+mn-lt"/>
                <a:ea typeface="+mn-ea"/>
                <a:cs typeface="+mn-cs"/>
              </a:rPr>
              <a:t>To what extent do you agree with these statements?</a:t>
            </a:r>
            <a:r>
              <a:rPr lang="en-GB" sz="1200" b="1" kern="1200">
                <a:solidFill>
                  <a:schemeClr val="tx1"/>
                </a:solidFill>
                <a:effectLst/>
                <a:latin typeface="+mn-lt"/>
                <a:ea typeface="+mn-ea"/>
                <a:cs typeface="+mn-cs"/>
              </a:rPr>
              <a:t> I feel a strong sense of belonging to IFLA</a:t>
            </a:r>
          </a:p>
          <a:p>
            <a:endParaRPr lang="en-GB"/>
          </a:p>
        </p:txBody>
      </p:sp>
      <p:sp>
        <p:nvSpPr>
          <p:cNvPr id="4" name="Slide Number Placeholder 3"/>
          <p:cNvSpPr>
            <a:spLocks noGrp="1"/>
          </p:cNvSpPr>
          <p:nvPr>
            <p:ph type="sldNum" sz="quarter" idx="5"/>
          </p:nvPr>
        </p:nvSpPr>
        <p:spPr/>
        <p:txBody>
          <a:bodyPr/>
          <a:lstStyle/>
          <a:p>
            <a:fld id="{ED10E04C-7192-49FD-AD64-EE0660DC7DA7}" type="slidenum">
              <a:rPr lang="en-NL" smtClean="0"/>
              <a:t>12</a:t>
            </a:fld>
            <a:endParaRPr lang="en-NL"/>
          </a:p>
        </p:txBody>
      </p:sp>
    </p:spTree>
    <p:extLst>
      <p:ext uri="{BB962C8B-B14F-4D97-AF65-F5344CB8AC3E}">
        <p14:creationId xmlns:p14="http://schemas.microsoft.com/office/powerpoint/2010/main" val="3369022868"/>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a:t>What do you think IFLA should focus on to strengthen its long-term sustainability?</a:t>
            </a:r>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a:solidFill>
                  <a:schemeClr val="tx1"/>
                </a:solidFill>
                <a:effectLst/>
                <a:latin typeface="+mn-lt"/>
                <a:ea typeface="+mn-ea"/>
                <a:cs typeface="+mn-cs"/>
              </a:rPr>
              <a:t>How effective do you think </a:t>
            </a:r>
            <a:r>
              <a:rPr lang="en-NL" sz="1200" b="1" kern="1200" err="1">
                <a:solidFill>
                  <a:schemeClr val="tx1"/>
                </a:solidFill>
                <a:effectLst/>
                <a:latin typeface="+mn-lt"/>
                <a:ea typeface="+mn-ea"/>
                <a:cs typeface="+mn-cs"/>
              </a:rPr>
              <a:t>IFLA's</a:t>
            </a:r>
            <a:r>
              <a:rPr lang="en-NL" sz="1200" b="1" kern="1200">
                <a:solidFill>
                  <a:schemeClr val="tx1"/>
                </a:solidFill>
                <a:effectLst/>
                <a:latin typeface="+mn-lt"/>
                <a:ea typeface="+mn-ea"/>
                <a:cs typeface="+mn-cs"/>
              </a:rPr>
              <a:t> leadership is in ensuring the long-term success and sustainability of the organisation?</a:t>
            </a:r>
            <a:endParaRPr lang="en-GB" sz="1200" b="1"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D10E04C-7192-49FD-AD64-EE0660DC7DA7}" type="slidenum">
              <a:rPr lang="en-NL" smtClean="0"/>
              <a:t>107</a:t>
            </a:fld>
            <a:endParaRPr lang="en-NL"/>
          </a:p>
        </p:txBody>
      </p:sp>
    </p:spTree>
    <p:extLst>
      <p:ext uri="{BB962C8B-B14F-4D97-AF65-F5344CB8AC3E}">
        <p14:creationId xmlns:p14="http://schemas.microsoft.com/office/powerpoint/2010/main" val="4044487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a:solidFill>
                  <a:schemeClr val="tx1"/>
                </a:solidFill>
                <a:effectLst/>
                <a:latin typeface="+mn-lt"/>
                <a:ea typeface="+mn-ea"/>
                <a:cs typeface="+mn-cs"/>
              </a:rPr>
              <a:t>To what extent do you agree with these statements?</a:t>
            </a:r>
            <a:r>
              <a:rPr lang="en-GB" sz="1200" b="1" kern="1200">
                <a:solidFill>
                  <a:schemeClr val="tx1"/>
                </a:solidFill>
                <a:effectLst/>
                <a:latin typeface="+mn-lt"/>
                <a:ea typeface="+mn-ea"/>
                <a:cs typeface="+mn-cs"/>
              </a:rPr>
              <a:t> I feel a strong sense of belonging to IFLA</a:t>
            </a:r>
          </a:p>
          <a:p>
            <a:endParaRPr lang="en-GB"/>
          </a:p>
        </p:txBody>
      </p:sp>
      <p:sp>
        <p:nvSpPr>
          <p:cNvPr id="4" name="Slide Number Placeholder 3"/>
          <p:cNvSpPr>
            <a:spLocks noGrp="1"/>
          </p:cNvSpPr>
          <p:nvPr>
            <p:ph type="sldNum" sz="quarter" idx="5"/>
          </p:nvPr>
        </p:nvSpPr>
        <p:spPr/>
        <p:txBody>
          <a:bodyPr/>
          <a:lstStyle/>
          <a:p>
            <a:fld id="{ED10E04C-7192-49FD-AD64-EE0660DC7DA7}" type="slidenum">
              <a:rPr lang="en-NL" smtClean="0"/>
              <a:t>13</a:t>
            </a:fld>
            <a:endParaRPr lang="en-NL"/>
          </a:p>
        </p:txBody>
      </p:sp>
    </p:spTree>
    <p:extLst>
      <p:ext uri="{BB962C8B-B14F-4D97-AF65-F5344CB8AC3E}">
        <p14:creationId xmlns:p14="http://schemas.microsoft.com/office/powerpoint/2010/main" val="39524598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a:t>Can you describe a time when you felt a strong sense of belonging to IFLA?</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a:t>Can you describe a time when you felt a strong sense of belonging to IFLA?</a:t>
            </a:r>
            <a:endParaRPr/>
          </a:p>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Overall, I am satisfied with my membership experience.</a:t>
            </a:r>
          </a:p>
          <a:p>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The membership satisfaction index is calculated as a weighted average based on Likert-scale values, where responses are assigned scores from 5 (Strongly Agree) to 1 (Strongly Disagree). Responses marked as 'I don’t know/Prefer not to answer' are excluded from the calculation.</a:t>
            </a:r>
            <a:endParaRPr lang="en-NL" sz="1200" kern="1200">
              <a:solidFill>
                <a:schemeClr val="tx1"/>
              </a:solidFill>
              <a:effectLst/>
              <a:latin typeface="+mn-lt"/>
              <a:ea typeface="+mn-ea"/>
              <a:cs typeface="+mn-cs"/>
            </a:endParaRPr>
          </a:p>
          <a:p>
            <a:endParaRPr lang="en-US" b="0"/>
          </a:p>
        </p:txBody>
      </p:sp>
      <p:sp>
        <p:nvSpPr>
          <p:cNvPr id="4" name="Slide Number Placeholder 3"/>
          <p:cNvSpPr>
            <a:spLocks noGrp="1"/>
          </p:cNvSpPr>
          <p:nvPr>
            <p:ph type="sldNum" sz="quarter" idx="5"/>
          </p:nvPr>
        </p:nvSpPr>
        <p:spPr/>
        <p:txBody>
          <a:bodyPr/>
          <a:lstStyle/>
          <a:p>
            <a:fld id="{ED10E04C-7192-49FD-AD64-EE0660DC7DA7}" type="slidenum">
              <a:rPr lang="en-NL" smtClean="0"/>
              <a:t>16</a:t>
            </a:fld>
            <a:endParaRPr lang="en-NL"/>
          </a:p>
        </p:txBody>
      </p:sp>
    </p:spTree>
    <p:extLst>
      <p:ext uri="{BB962C8B-B14F-4D97-AF65-F5344CB8AC3E}">
        <p14:creationId xmlns:p14="http://schemas.microsoft.com/office/powerpoint/2010/main" val="6399220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Overall, I am satisfied with my membership experience.</a:t>
            </a:r>
          </a:p>
          <a:p>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The membership satisfaction rate is calculated as a weighted average based on Likert-scale values, where responses are assigned scores from 5 (Strongly Agree) to 1 (Strongly Disagree). Responses marked as 'I don’t know/Prefer not to answer' are excluded from the calculation.</a:t>
            </a:r>
            <a:endParaRPr lang="en-NL" sz="1200" kern="1200">
              <a:solidFill>
                <a:schemeClr val="tx1"/>
              </a:solidFill>
              <a:effectLst/>
              <a:latin typeface="+mn-lt"/>
              <a:ea typeface="+mn-ea"/>
              <a:cs typeface="+mn-cs"/>
            </a:endParaRPr>
          </a:p>
          <a:p>
            <a:endParaRPr lang="en-US" b="0"/>
          </a:p>
          <a:p>
            <a:endParaRPr lang="en-NL"/>
          </a:p>
        </p:txBody>
      </p:sp>
      <p:sp>
        <p:nvSpPr>
          <p:cNvPr id="4" name="Slide Number Placeholder 3"/>
          <p:cNvSpPr>
            <a:spLocks noGrp="1"/>
          </p:cNvSpPr>
          <p:nvPr>
            <p:ph type="sldNum" sz="quarter" idx="5"/>
          </p:nvPr>
        </p:nvSpPr>
        <p:spPr/>
        <p:txBody>
          <a:bodyPr/>
          <a:lstStyle/>
          <a:p>
            <a:fld id="{ED10E04C-7192-49FD-AD64-EE0660DC7DA7}" type="slidenum">
              <a:rPr lang="en-NL" smtClean="0"/>
              <a:t>17</a:t>
            </a:fld>
            <a:endParaRPr lang="en-NL"/>
          </a:p>
        </p:txBody>
      </p:sp>
    </p:spTree>
    <p:extLst>
      <p:ext uri="{BB962C8B-B14F-4D97-AF65-F5344CB8AC3E}">
        <p14:creationId xmlns:p14="http://schemas.microsoft.com/office/powerpoint/2010/main" val="30467203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a:solidFill>
                  <a:schemeClr val="tx1"/>
                </a:solidFill>
                <a:effectLst/>
                <a:latin typeface="+mn-lt"/>
                <a:ea typeface="+mn-ea"/>
                <a:cs typeface="+mn-cs"/>
              </a:rPr>
              <a:t>On a scale of 0 to 10, how likely are you to recommend IFLA membership to a friend or colleague? NPS distribution (Promoters, Passives, Detractors) among member types</a:t>
            </a:r>
            <a:endParaRPr lang="en-GB"/>
          </a:p>
        </p:txBody>
      </p:sp>
      <p:sp>
        <p:nvSpPr>
          <p:cNvPr id="4" name="Slide Number Placeholder 3"/>
          <p:cNvSpPr>
            <a:spLocks noGrp="1"/>
          </p:cNvSpPr>
          <p:nvPr>
            <p:ph type="sldNum" sz="quarter" idx="5"/>
          </p:nvPr>
        </p:nvSpPr>
        <p:spPr/>
        <p:txBody>
          <a:bodyPr/>
          <a:lstStyle/>
          <a:p>
            <a:fld id="{ED10E04C-7192-49FD-AD64-EE0660DC7DA7}" type="slidenum">
              <a:rPr lang="en-NL" smtClean="0"/>
              <a:t>18</a:t>
            </a:fld>
            <a:endParaRPr lang="en-NL"/>
          </a:p>
        </p:txBody>
      </p:sp>
    </p:spTree>
    <p:extLst>
      <p:ext uri="{BB962C8B-B14F-4D97-AF65-F5344CB8AC3E}">
        <p14:creationId xmlns:p14="http://schemas.microsoft.com/office/powerpoint/2010/main" val="9869948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On a scale of 0 to 10, how likely are you to recommend IFLA membership to a friend or colleague? NPS distribution (Promoters, Passives, Detractors) among regions</a:t>
            </a:r>
            <a:endParaRPr lang="en-GB"/>
          </a:p>
        </p:txBody>
      </p:sp>
      <p:sp>
        <p:nvSpPr>
          <p:cNvPr id="4" name="Slide Number Placeholder 3"/>
          <p:cNvSpPr>
            <a:spLocks noGrp="1"/>
          </p:cNvSpPr>
          <p:nvPr>
            <p:ph type="sldNum" sz="quarter" idx="5"/>
          </p:nvPr>
        </p:nvSpPr>
        <p:spPr/>
        <p:txBody>
          <a:bodyPr/>
          <a:lstStyle/>
          <a:p>
            <a:fld id="{ED10E04C-7192-49FD-AD64-EE0660DC7DA7}" type="slidenum">
              <a:rPr lang="en-NL" smtClean="0"/>
              <a:t>19</a:t>
            </a:fld>
            <a:endParaRPr lang="en-NL"/>
          </a:p>
        </p:txBody>
      </p:sp>
    </p:spTree>
    <p:extLst>
      <p:ext uri="{BB962C8B-B14F-4D97-AF65-F5344CB8AC3E}">
        <p14:creationId xmlns:p14="http://schemas.microsoft.com/office/powerpoint/2010/main" val="862250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a:solidFill>
                  <a:schemeClr val="tx1"/>
                </a:solidFill>
                <a:effectLst/>
                <a:latin typeface="+mn-lt"/>
                <a:ea typeface="+mn-ea"/>
                <a:cs typeface="+mn-cs"/>
              </a:rPr>
              <a:t>On a scale of 0 to 10, how likely are you to recommend IFLA membership to a friend or colleague? NPS distribution (Promoters, Passives, Detractors) in total</a:t>
            </a:r>
            <a:endParaRPr lang="en-GB"/>
          </a:p>
        </p:txBody>
      </p:sp>
      <p:sp>
        <p:nvSpPr>
          <p:cNvPr id="4" name="Slide Number Placeholder 3"/>
          <p:cNvSpPr>
            <a:spLocks noGrp="1"/>
          </p:cNvSpPr>
          <p:nvPr>
            <p:ph type="sldNum" sz="quarter" idx="5"/>
          </p:nvPr>
        </p:nvSpPr>
        <p:spPr/>
        <p:txBody>
          <a:bodyPr/>
          <a:lstStyle/>
          <a:p>
            <a:fld id="{ED10E04C-7192-49FD-AD64-EE0660DC7DA7}" type="slidenum">
              <a:rPr lang="en-NL" smtClean="0"/>
              <a:t>20</a:t>
            </a:fld>
            <a:endParaRPr lang="en-NL"/>
          </a:p>
        </p:txBody>
      </p:sp>
    </p:spTree>
    <p:extLst>
      <p:ext uri="{BB962C8B-B14F-4D97-AF65-F5344CB8AC3E}">
        <p14:creationId xmlns:p14="http://schemas.microsoft.com/office/powerpoint/2010/main" val="30250217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a:t>What is the main reason for your (NPS) score?</a:t>
            </a:r>
          </a:p>
        </p:txBody>
      </p:sp>
      <p:sp>
        <p:nvSpPr>
          <p:cNvPr id="4" name="Slide Number Placeholder 3"/>
          <p:cNvSpPr>
            <a:spLocks noGrp="1"/>
          </p:cNvSpPr>
          <p:nvPr>
            <p:ph type="sldNum" sz="quarter" idx="5"/>
          </p:nvPr>
        </p:nvSpPr>
        <p:spPr/>
        <p:txBody>
          <a:bodyPr/>
          <a:lstStyle/>
          <a:p>
            <a:fld id="{ED10E04C-7192-49FD-AD64-EE0660DC7DA7}" type="slidenum">
              <a:rPr lang="en-NL" smtClean="0"/>
              <a:t>21</a:t>
            </a:fld>
            <a:endParaRPr lang="en-NL"/>
          </a:p>
        </p:txBody>
      </p:sp>
    </p:spTree>
    <p:extLst>
      <p:ext uri="{BB962C8B-B14F-4D97-AF65-F5344CB8AC3E}">
        <p14:creationId xmlns:p14="http://schemas.microsoft.com/office/powerpoint/2010/main" val="15361469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a:t>Responses to open-ended questions by region</a:t>
            </a:r>
            <a:endParaRPr/>
          </a:p>
          <a:p>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a:t>What is the main reason for your (NPS) score?</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a:t>
            </a:r>
            <a:r>
              <a:rPr lang="en-NL" sz="1200" b="1" u="sng" kern="1200" dirty="0">
                <a:solidFill>
                  <a:schemeClr val="tx1"/>
                </a:solidFill>
                <a:effectLst/>
                <a:latin typeface="+mn-lt"/>
                <a:ea typeface="+mn-ea"/>
                <a:cs typeface="+mn-cs"/>
                <a:hlinkClick r:id="rId3"/>
              </a:rPr>
              <a:t>IFLA technical/metadata standards</a:t>
            </a:r>
            <a:r>
              <a:rPr lang="en-NL" sz="1200" b="0" kern="1200" dirty="0">
                <a:solidFill>
                  <a:schemeClr val="tx1"/>
                </a:solidFill>
                <a:effectLst/>
                <a:latin typeface="+mn-lt"/>
                <a:ea typeface="+mn-ea"/>
                <a:cs typeface="+mn-cs"/>
              </a:rPr>
              <a:t>?</a:t>
            </a:r>
            <a:endParaRPr lang="en-GB" sz="1200" b="1"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D10E04C-7192-49FD-AD64-EE0660DC7DA7}" type="slidenum">
              <a:rPr lang="en-NL" smtClean="0"/>
              <a:t>24</a:t>
            </a:fld>
            <a:endParaRPr lang="en-NL"/>
          </a:p>
        </p:txBody>
      </p:sp>
    </p:spTree>
    <p:extLst>
      <p:ext uri="{BB962C8B-B14F-4D97-AF65-F5344CB8AC3E}">
        <p14:creationId xmlns:p14="http://schemas.microsoft.com/office/powerpoint/2010/main" val="6140219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a:t>
            </a:r>
            <a:r>
              <a:rPr lang="en-NL" sz="1200" b="1" u="sng" kern="1200" dirty="0">
                <a:solidFill>
                  <a:schemeClr val="tx1"/>
                </a:solidFill>
                <a:effectLst/>
                <a:latin typeface="+mn-lt"/>
                <a:ea typeface="+mn-ea"/>
                <a:cs typeface="+mn-cs"/>
                <a:hlinkClick r:id="rId3"/>
              </a:rPr>
              <a:t>IFLA technical/metadata standards</a:t>
            </a:r>
            <a:r>
              <a:rPr lang="en-NL" sz="1200" b="1" kern="1200" dirty="0">
                <a:solidFill>
                  <a:schemeClr val="tx1"/>
                </a:solidFill>
                <a:effectLst/>
                <a:latin typeface="+mn-lt"/>
                <a:ea typeface="+mn-ea"/>
                <a:cs typeface="+mn-cs"/>
              </a:rPr>
              <a:t>?</a:t>
            </a: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LRM</a:t>
            </a:r>
            <a:endParaRPr lang="en-GB"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D10E04C-7192-49FD-AD64-EE0660DC7DA7}" type="slidenum">
              <a:rPr lang="en-NL" smtClean="0"/>
              <a:t>25</a:t>
            </a:fld>
            <a:endParaRPr lang="en-NL"/>
          </a:p>
        </p:txBody>
      </p:sp>
    </p:spTree>
    <p:extLst>
      <p:ext uri="{BB962C8B-B14F-4D97-AF65-F5344CB8AC3E}">
        <p14:creationId xmlns:p14="http://schemas.microsoft.com/office/powerpoint/2010/main" val="22605339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a:t>
            </a:r>
            <a:r>
              <a:rPr lang="en-NL" sz="1200" b="1" u="sng" kern="1200" dirty="0">
                <a:solidFill>
                  <a:schemeClr val="tx1"/>
                </a:solidFill>
                <a:effectLst/>
                <a:latin typeface="+mn-lt"/>
                <a:ea typeface="+mn-ea"/>
                <a:cs typeface="+mn-cs"/>
                <a:hlinkClick r:id="rId3"/>
              </a:rPr>
              <a:t>IFLA technical/metadata standards</a:t>
            </a:r>
            <a:r>
              <a:rPr lang="en-NL" sz="1200" b="1" kern="1200" dirty="0">
                <a:solidFill>
                  <a:schemeClr val="tx1"/>
                </a:solidFill>
                <a:effectLst/>
                <a:latin typeface="+mn-lt"/>
                <a:ea typeface="+mn-ea"/>
                <a:cs typeface="+mn-cs"/>
              </a:rPr>
              <a:t>?</a:t>
            </a: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err="1">
                <a:solidFill>
                  <a:schemeClr val="tx1"/>
                </a:solidFill>
                <a:effectLst/>
                <a:latin typeface="+mn-lt"/>
                <a:ea typeface="+mn-ea"/>
                <a:cs typeface="+mn-cs"/>
              </a:rPr>
              <a:t>LRMoo</a:t>
            </a:r>
            <a:endParaRPr lang="en-GB" sz="1200" b="0" kern="1200" dirty="0">
              <a:solidFill>
                <a:schemeClr val="tx1"/>
              </a:solidFill>
              <a:effectLst/>
              <a:latin typeface="+mn-lt"/>
              <a:ea typeface="+mn-ea"/>
              <a:cs typeface="+mn-cs"/>
            </a:endParaRPr>
          </a:p>
          <a:p>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26</a:t>
            </a:fld>
            <a:endParaRPr lang="en-NL"/>
          </a:p>
        </p:txBody>
      </p:sp>
    </p:spTree>
    <p:extLst>
      <p:ext uri="{BB962C8B-B14F-4D97-AF65-F5344CB8AC3E}">
        <p14:creationId xmlns:p14="http://schemas.microsoft.com/office/powerpoint/2010/main" val="9012485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a:t>
            </a:r>
            <a:r>
              <a:rPr lang="en-NL" sz="1200" b="1" u="sng" kern="1200" dirty="0">
                <a:solidFill>
                  <a:schemeClr val="tx1"/>
                </a:solidFill>
                <a:effectLst/>
                <a:latin typeface="+mn-lt"/>
                <a:ea typeface="+mn-ea"/>
                <a:cs typeface="+mn-cs"/>
                <a:hlinkClick r:id="rId3"/>
              </a:rPr>
              <a:t>IFLA technical/metadata standards</a:t>
            </a:r>
            <a:r>
              <a:rPr lang="en-NL" sz="1200" b="1" kern="1200" dirty="0">
                <a:solidFill>
                  <a:schemeClr val="tx1"/>
                </a:solidFill>
                <a:effectLst/>
                <a:latin typeface="+mn-lt"/>
                <a:ea typeface="+mn-ea"/>
                <a:cs typeface="+mn-cs"/>
              </a:rPr>
              <a:t>?</a:t>
            </a: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ISBD</a:t>
            </a:r>
            <a:endParaRPr lang="en-GB"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D10E04C-7192-49FD-AD64-EE0660DC7DA7}" type="slidenum">
              <a:rPr lang="en-NL" smtClean="0"/>
              <a:t>27</a:t>
            </a:fld>
            <a:endParaRPr lang="en-NL"/>
          </a:p>
        </p:txBody>
      </p:sp>
    </p:spTree>
    <p:extLst>
      <p:ext uri="{BB962C8B-B14F-4D97-AF65-F5344CB8AC3E}">
        <p14:creationId xmlns:p14="http://schemas.microsoft.com/office/powerpoint/2010/main" val="21463627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a:t>
            </a:r>
            <a:r>
              <a:rPr lang="en-NL" sz="1200" b="1" u="sng" kern="1200" dirty="0">
                <a:solidFill>
                  <a:schemeClr val="tx1"/>
                </a:solidFill>
                <a:effectLst/>
                <a:latin typeface="+mn-lt"/>
                <a:ea typeface="+mn-ea"/>
                <a:cs typeface="+mn-cs"/>
                <a:hlinkClick r:id="rId3"/>
              </a:rPr>
              <a:t>IFLA technical/metadata standards</a:t>
            </a:r>
            <a:r>
              <a:rPr lang="en-NL" sz="1200" b="1" kern="1200" dirty="0">
                <a:solidFill>
                  <a:schemeClr val="tx1"/>
                </a:solidFill>
                <a:effectLst/>
                <a:latin typeface="+mn-lt"/>
                <a:ea typeface="+mn-ea"/>
                <a:cs typeface="+mn-cs"/>
              </a:rPr>
              <a:t>?</a:t>
            </a: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NL" sz="1200" kern="1200" dirty="0">
                <a:solidFill>
                  <a:schemeClr val="tx1"/>
                </a:solidFill>
                <a:effectLst/>
                <a:latin typeface="+mn-lt"/>
                <a:ea typeface="+mn-ea"/>
                <a:cs typeface="+mn-cs"/>
              </a:rPr>
              <a:t>UNIMARC Guidelines and Format documentation</a:t>
            </a:r>
            <a:endParaRPr lang="en-GB" sz="1200" b="1" kern="1200" dirty="0">
              <a:solidFill>
                <a:schemeClr val="tx1"/>
              </a:solidFill>
              <a:effectLst/>
              <a:latin typeface="+mn-lt"/>
              <a:ea typeface="+mn-ea"/>
              <a:cs typeface="+mn-cs"/>
            </a:endParaRPr>
          </a:p>
          <a:p>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28</a:t>
            </a:fld>
            <a:endParaRPr lang="en-NL"/>
          </a:p>
        </p:txBody>
      </p:sp>
    </p:spTree>
    <p:extLst>
      <p:ext uri="{BB962C8B-B14F-4D97-AF65-F5344CB8AC3E}">
        <p14:creationId xmlns:p14="http://schemas.microsoft.com/office/powerpoint/2010/main" val="34083082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a:t>
            </a:r>
            <a:r>
              <a:rPr lang="en-NL" sz="1200" b="1" u="sng" kern="1200" dirty="0">
                <a:solidFill>
                  <a:schemeClr val="tx1"/>
                </a:solidFill>
                <a:effectLst/>
                <a:latin typeface="+mn-lt"/>
                <a:ea typeface="+mn-ea"/>
                <a:cs typeface="+mn-cs"/>
                <a:hlinkClick r:id="rId3"/>
              </a:rPr>
              <a:t>IFLA technical/metadata standards</a:t>
            </a:r>
            <a:r>
              <a:rPr lang="en-NL" sz="1200" b="1" kern="1200" dirty="0">
                <a:solidFill>
                  <a:schemeClr val="tx1"/>
                </a:solidFill>
                <a:effectLst/>
                <a:latin typeface="+mn-lt"/>
                <a:ea typeface="+mn-ea"/>
                <a:cs typeface="+mn-cs"/>
              </a:rPr>
              <a:t>?</a:t>
            </a: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NL" sz="1200" kern="1200" dirty="0" err="1">
                <a:solidFill>
                  <a:schemeClr val="tx1"/>
                </a:solidFill>
                <a:effectLst/>
                <a:latin typeface="+mn-lt"/>
                <a:ea typeface="+mn-ea"/>
                <a:cs typeface="+mn-cs"/>
              </a:rPr>
              <a:t>MulDiCat</a:t>
            </a:r>
            <a:r>
              <a:rPr lang="en-NL" sz="1200" kern="1200" dirty="0">
                <a:solidFill>
                  <a:schemeClr val="tx1"/>
                </a:solidFill>
                <a:effectLst/>
                <a:latin typeface="+mn-lt"/>
                <a:ea typeface="+mn-ea"/>
                <a:cs typeface="+mn-cs"/>
              </a:rPr>
              <a:t> - Multilingual dictionary of cataloguing terms and concepts</a:t>
            </a:r>
            <a:endParaRPr lang="en-GB" sz="1200" b="1"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D10E04C-7192-49FD-AD64-EE0660DC7DA7}" type="slidenum">
              <a:rPr lang="en-NL" smtClean="0"/>
              <a:t>29</a:t>
            </a:fld>
            <a:endParaRPr lang="en-NL"/>
          </a:p>
        </p:txBody>
      </p:sp>
    </p:spTree>
    <p:extLst>
      <p:ext uri="{BB962C8B-B14F-4D97-AF65-F5344CB8AC3E}">
        <p14:creationId xmlns:p14="http://schemas.microsoft.com/office/powerpoint/2010/main" val="40964725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recently published </a:t>
            </a:r>
            <a:r>
              <a:rPr lang="en-NL" sz="1200" b="1" u="sng" kern="1200" dirty="0">
                <a:solidFill>
                  <a:schemeClr val="tx1"/>
                </a:solidFill>
                <a:effectLst/>
                <a:latin typeface="+mn-lt"/>
                <a:ea typeface="+mn-ea"/>
                <a:cs typeface="+mn-cs"/>
                <a:hlinkClick r:id="rId3"/>
              </a:rPr>
              <a:t>IFLA guidelines</a:t>
            </a:r>
            <a:r>
              <a:rPr lang="en-NL" sz="1200" b="0" kern="1200" dirty="0">
                <a:solidFill>
                  <a:schemeClr val="tx1"/>
                </a:solidFill>
                <a:effectLst/>
                <a:latin typeface="+mn-lt"/>
                <a:ea typeface="+mn-ea"/>
                <a:cs typeface="+mn-cs"/>
              </a:rPr>
              <a:t>?</a:t>
            </a:r>
            <a:endParaRPr lang="en-GB" sz="1200" b="1"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D10E04C-7192-49FD-AD64-EE0660DC7DA7}" type="slidenum">
              <a:rPr lang="en-NL" smtClean="0"/>
              <a:t>30</a:t>
            </a:fld>
            <a:endParaRPr lang="en-NL"/>
          </a:p>
        </p:txBody>
      </p:sp>
    </p:spTree>
    <p:extLst>
      <p:ext uri="{BB962C8B-B14F-4D97-AF65-F5344CB8AC3E}">
        <p14:creationId xmlns:p14="http://schemas.microsoft.com/office/powerpoint/2010/main" val="21066090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recently published </a:t>
            </a:r>
            <a:r>
              <a:rPr lang="en-NL" sz="1200" b="1" u="sng" kern="1200" dirty="0">
                <a:solidFill>
                  <a:schemeClr val="tx1"/>
                </a:solidFill>
                <a:effectLst/>
                <a:latin typeface="+mn-lt"/>
                <a:ea typeface="+mn-ea"/>
                <a:cs typeface="+mn-cs"/>
                <a:hlinkClick r:id="rId3"/>
              </a:rPr>
              <a:t>IFLA guidelines</a:t>
            </a:r>
            <a:r>
              <a:rPr lang="en-NL" sz="1200" b="0" kern="1200" dirty="0">
                <a:solidFill>
                  <a:schemeClr val="tx1"/>
                </a:solidFill>
                <a:effectLst/>
                <a:latin typeface="+mn-lt"/>
                <a:ea typeface="+mn-ea"/>
                <a:cs typeface="+mn-cs"/>
              </a:rPr>
              <a:t>?</a:t>
            </a:r>
            <a:endParaRPr lang="en-GB"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NL" sz="1200" kern="1200" dirty="0">
                <a:solidFill>
                  <a:schemeClr val="tx1"/>
                </a:solidFill>
                <a:effectLst/>
                <a:latin typeface="+mn-lt"/>
                <a:ea typeface="+mn-ea"/>
                <a:cs typeface="+mn-cs"/>
              </a:rPr>
              <a:t>Guidelines for Libraries Supporting Displaced Persons: Refugees, Migrants, Immigrants and Asylum seekers (2024)</a:t>
            </a:r>
            <a:endParaRPr lang="en-US" sz="1200" b="0" kern="1200" dirty="0">
              <a:solidFill>
                <a:schemeClr val="tx1"/>
              </a:solidFill>
              <a:effectLst/>
              <a:latin typeface="+mn-lt"/>
              <a:ea typeface="+mn-ea"/>
              <a:cs typeface="+mn-cs"/>
            </a:endParaRPr>
          </a:p>
          <a:p>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31</a:t>
            </a:fld>
            <a:endParaRPr lang="en-NL"/>
          </a:p>
        </p:txBody>
      </p:sp>
    </p:spTree>
    <p:extLst>
      <p:ext uri="{BB962C8B-B14F-4D97-AF65-F5344CB8AC3E}">
        <p14:creationId xmlns:p14="http://schemas.microsoft.com/office/powerpoint/2010/main" val="2831654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recently published </a:t>
            </a:r>
            <a:r>
              <a:rPr lang="en-NL" sz="1200" b="1" u="sng" kern="1200" dirty="0">
                <a:solidFill>
                  <a:schemeClr val="tx1"/>
                </a:solidFill>
                <a:effectLst/>
                <a:latin typeface="+mn-lt"/>
                <a:ea typeface="+mn-ea"/>
                <a:cs typeface="+mn-cs"/>
                <a:hlinkClick r:id="rId3"/>
              </a:rPr>
              <a:t>IFLA guidelines</a:t>
            </a:r>
            <a:r>
              <a:rPr lang="en-NL" sz="1200" b="0" kern="1200" dirty="0">
                <a:solidFill>
                  <a:schemeClr val="tx1"/>
                </a:solidFill>
                <a:effectLst/>
                <a:latin typeface="+mn-lt"/>
                <a:ea typeface="+mn-ea"/>
                <a:cs typeface="+mn-cs"/>
              </a:rPr>
              <a:t>?</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Guidelines for making libraries accessible for people with disabilities (2024)</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32</a:t>
            </a:fld>
            <a:endParaRPr lang="en-NL"/>
          </a:p>
        </p:txBody>
      </p:sp>
    </p:spTree>
    <p:extLst>
      <p:ext uri="{BB962C8B-B14F-4D97-AF65-F5344CB8AC3E}">
        <p14:creationId xmlns:p14="http://schemas.microsoft.com/office/powerpoint/2010/main" val="615028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How valuable do you find your IFLA membership?</a:t>
            </a:r>
            <a:endParaRPr lang="en-NL" b="1"/>
          </a:p>
        </p:txBody>
      </p:sp>
      <p:sp>
        <p:nvSpPr>
          <p:cNvPr id="4" name="Slide Number Placeholder 3"/>
          <p:cNvSpPr>
            <a:spLocks noGrp="1"/>
          </p:cNvSpPr>
          <p:nvPr>
            <p:ph type="sldNum" sz="quarter" idx="5"/>
          </p:nvPr>
        </p:nvSpPr>
        <p:spPr/>
        <p:txBody>
          <a:bodyPr/>
          <a:lstStyle/>
          <a:p>
            <a:fld id="{ED10E04C-7192-49FD-AD64-EE0660DC7DA7}" type="slidenum">
              <a:rPr lang="en-NL" smtClean="0"/>
              <a:t>5</a:t>
            </a:fld>
            <a:endParaRPr lang="en-NL"/>
          </a:p>
        </p:txBody>
      </p:sp>
    </p:spTree>
    <p:extLst>
      <p:ext uri="{BB962C8B-B14F-4D97-AF65-F5344CB8AC3E}">
        <p14:creationId xmlns:p14="http://schemas.microsoft.com/office/powerpoint/2010/main" val="15091462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recently published </a:t>
            </a:r>
            <a:r>
              <a:rPr lang="en-NL" sz="1200" b="1" u="sng" kern="1200" dirty="0">
                <a:solidFill>
                  <a:schemeClr val="tx1"/>
                </a:solidFill>
                <a:effectLst/>
                <a:latin typeface="+mn-lt"/>
                <a:ea typeface="+mn-ea"/>
                <a:cs typeface="+mn-cs"/>
                <a:hlinkClick r:id="rId3"/>
              </a:rPr>
              <a:t>IFLA guidelines</a:t>
            </a:r>
            <a:r>
              <a:rPr lang="en-NL" sz="1200" b="0" kern="1200" dirty="0">
                <a:solidFill>
                  <a:schemeClr val="tx1"/>
                </a:solidFill>
                <a:effectLst/>
                <a:latin typeface="+mn-lt"/>
                <a:ea typeface="+mn-ea"/>
                <a:cs typeface="+mn-cs"/>
              </a:rPr>
              <a:t>?</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Guidelines for Library Services to Prisoners (2023)</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33</a:t>
            </a:fld>
            <a:endParaRPr lang="en-NL"/>
          </a:p>
        </p:txBody>
      </p:sp>
    </p:spTree>
    <p:extLst>
      <p:ext uri="{BB962C8B-B14F-4D97-AF65-F5344CB8AC3E}">
        <p14:creationId xmlns:p14="http://schemas.microsoft.com/office/powerpoint/2010/main" val="20996711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recently published </a:t>
            </a:r>
            <a:r>
              <a:rPr lang="en-NL" sz="1200" b="1" u="sng" kern="1200" dirty="0">
                <a:solidFill>
                  <a:schemeClr val="tx1"/>
                </a:solidFill>
                <a:effectLst/>
                <a:latin typeface="+mn-lt"/>
                <a:ea typeface="+mn-ea"/>
                <a:cs typeface="+mn-cs"/>
                <a:hlinkClick r:id="rId3"/>
              </a:rPr>
              <a:t>IFLA guidelines</a:t>
            </a:r>
            <a:r>
              <a:rPr lang="en-NL" sz="1200" b="0" kern="1200" dirty="0">
                <a:solidFill>
                  <a:schemeClr val="tx1"/>
                </a:solidFill>
                <a:effectLst/>
                <a:latin typeface="+mn-lt"/>
                <a:ea typeface="+mn-ea"/>
                <a:cs typeface="+mn-cs"/>
              </a:rPr>
              <a:t>?</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National Bibliographies Common Practices (2022)</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34</a:t>
            </a:fld>
            <a:endParaRPr lang="en-NL"/>
          </a:p>
        </p:txBody>
      </p:sp>
    </p:spTree>
    <p:extLst>
      <p:ext uri="{BB962C8B-B14F-4D97-AF65-F5344CB8AC3E}">
        <p14:creationId xmlns:p14="http://schemas.microsoft.com/office/powerpoint/2010/main" val="36804397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recently published </a:t>
            </a:r>
            <a:r>
              <a:rPr lang="en-NL" sz="1200" b="1" u="sng" kern="1200" dirty="0">
                <a:solidFill>
                  <a:schemeClr val="tx1"/>
                </a:solidFill>
                <a:effectLst/>
                <a:latin typeface="+mn-lt"/>
                <a:ea typeface="+mn-ea"/>
                <a:cs typeface="+mn-cs"/>
                <a:hlinkClick r:id="rId3"/>
              </a:rPr>
              <a:t>IFLA guidelines</a:t>
            </a:r>
            <a:r>
              <a:rPr lang="en-NL" sz="1200" b="0" kern="1200" dirty="0">
                <a:solidFill>
                  <a:schemeClr val="tx1"/>
                </a:solidFill>
                <a:effectLst/>
                <a:latin typeface="+mn-lt"/>
                <a:ea typeface="+mn-ea"/>
                <a:cs typeface="+mn-cs"/>
              </a:rPr>
              <a:t>?</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Guidelines for Parliamentary Libraries (2022)</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35</a:t>
            </a:fld>
            <a:endParaRPr lang="en-NL"/>
          </a:p>
        </p:txBody>
      </p:sp>
    </p:spTree>
    <p:extLst>
      <p:ext uri="{BB962C8B-B14F-4D97-AF65-F5344CB8AC3E}">
        <p14:creationId xmlns:p14="http://schemas.microsoft.com/office/powerpoint/2010/main" val="33977073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recently published </a:t>
            </a:r>
            <a:r>
              <a:rPr lang="en-NL" sz="1200" b="1" u="sng" kern="1200" dirty="0">
                <a:solidFill>
                  <a:schemeClr val="tx1"/>
                </a:solidFill>
                <a:effectLst/>
                <a:latin typeface="+mn-lt"/>
                <a:ea typeface="+mn-ea"/>
                <a:cs typeface="+mn-cs"/>
                <a:hlinkClick r:id="rId3"/>
              </a:rPr>
              <a:t>IFLA guidelines</a:t>
            </a:r>
            <a:r>
              <a:rPr lang="en-NL" sz="1200" b="0" kern="1200" dirty="0">
                <a:solidFill>
                  <a:schemeClr val="tx1"/>
                </a:solidFill>
                <a:effectLst/>
                <a:latin typeface="+mn-lt"/>
                <a:ea typeface="+mn-ea"/>
                <a:cs typeface="+mn-cs"/>
              </a:rPr>
              <a:t>?</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Guidelines for Professional Library and Information Science (LIS) Education Programmes (2022)</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36</a:t>
            </a:fld>
            <a:endParaRPr lang="en-NL"/>
          </a:p>
        </p:txBody>
      </p:sp>
    </p:spTree>
    <p:extLst>
      <p:ext uri="{BB962C8B-B14F-4D97-AF65-F5344CB8AC3E}">
        <p14:creationId xmlns:p14="http://schemas.microsoft.com/office/powerpoint/2010/main" val="161760664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recently published </a:t>
            </a:r>
            <a:r>
              <a:rPr lang="en-NL" sz="1200" b="1" u="sng" kern="1200" dirty="0">
                <a:solidFill>
                  <a:schemeClr val="tx1"/>
                </a:solidFill>
                <a:effectLst/>
                <a:latin typeface="+mn-lt"/>
                <a:ea typeface="+mn-ea"/>
                <a:cs typeface="+mn-cs"/>
                <a:hlinkClick r:id="rId3"/>
              </a:rPr>
              <a:t>IFLA Professional Reports</a:t>
            </a:r>
            <a:r>
              <a:rPr lang="en-NL" sz="1200" b="0" kern="1200" dirty="0">
                <a:solidFill>
                  <a:schemeClr val="tx1"/>
                </a:solidFill>
                <a:effectLst/>
                <a:latin typeface="+mn-lt"/>
                <a:ea typeface="+mn-ea"/>
                <a:cs typeface="+mn-cs"/>
              </a:rPr>
              <a:t>?</a:t>
            </a:r>
            <a:endParaRPr lang="en-GB" sz="1200" b="1"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D10E04C-7192-49FD-AD64-EE0660DC7DA7}" type="slidenum">
              <a:rPr lang="en-NL" smtClean="0"/>
              <a:t>37</a:t>
            </a:fld>
            <a:endParaRPr lang="en-NL"/>
          </a:p>
        </p:txBody>
      </p:sp>
    </p:spTree>
    <p:extLst>
      <p:ext uri="{BB962C8B-B14F-4D97-AF65-F5344CB8AC3E}">
        <p14:creationId xmlns:p14="http://schemas.microsoft.com/office/powerpoint/2010/main" val="6300417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recently published </a:t>
            </a:r>
            <a:r>
              <a:rPr lang="en-NL" sz="1200" b="1" u="sng" kern="1200" dirty="0">
                <a:solidFill>
                  <a:schemeClr val="tx1"/>
                </a:solidFill>
                <a:effectLst/>
                <a:latin typeface="+mn-lt"/>
                <a:ea typeface="+mn-ea"/>
                <a:cs typeface="+mn-cs"/>
                <a:hlinkClick r:id="rId3"/>
              </a:rPr>
              <a:t>IFLA Professional Reports</a:t>
            </a:r>
            <a:r>
              <a:rPr lang="en-NL" sz="1200" b="0" kern="1200" dirty="0">
                <a:solidFill>
                  <a:schemeClr val="tx1"/>
                </a:solidFill>
                <a:effectLst/>
                <a:latin typeface="+mn-lt"/>
                <a:ea typeface="+mn-ea"/>
                <a:cs typeface="+mn-cs"/>
              </a:rPr>
              <a:t>?</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Document Delivery and Resource Sharing: Global Perspectives (2023)</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38</a:t>
            </a:fld>
            <a:endParaRPr lang="en-NL"/>
          </a:p>
        </p:txBody>
      </p:sp>
    </p:spTree>
    <p:extLst>
      <p:ext uri="{BB962C8B-B14F-4D97-AF65-F5344CB8AC3E}">
        <p14:creationId xmlns:p14="http://schemas.microsoft.com/office/powerpoint/2010/main" val="32694533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recently published </a:t>
            </a:r>
            <a:r>
              <a:rPr lang="en-NL" sz="1200" b="1" u="sng" kern="1200" dirty="0">
                <a:solidFill>
                  <a:schemeClr val="tx1"/>
                </a:solidFill>
                <a:effectLst/>
                <a:latin typeface="+mn-lt"/>
                <a:ea typeface="+mn-ea"/>
                <a:cs typeface="+mn-cs"/>
                <a:hlinkClick r:id="rId3"/>
              </a:rPr>
              <a:t>IFLA Professional Reports</a:t>
            </a:r>
            <a:r>
              <a:rPr lang="en-NL" sz="1200" b="0" kern="1200" dirty="0">
                <a:solidFill>
                  <a:schemeClr val="tx1"/>
                </a:solidFill>
                <a:effectLst/>
                <a:latin typeface="+mn-lt"/>
                <a:ea typeface="+mn-ea"/>
                <a:cs typeface="+mn-cs"/>
              </a:rPr>
              <a:t>?</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The World Through Picture Books, 3rd edition (2023)</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39</a:t>
            </a:fld>
            <a:endParaRPr lang="en-NL"/>
          </a:p>
        </p:txBody>
      </p:sp>
    </p:spTree>
    <p:extLst>
      <p:ext uri="{BB962C8B-B14F-4D97-AF65-F5344CB8AC3E}">
        <p14:creationId xmlns:p14="http://schemas.microsoft.com/office/powerpoint/2010/main" val="10643730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recently published </a:t>
            </a:r>
            <a:r>
              <a:rPr lang="en-NL" sz="1200" b="1" u="sng" kern="1200" dirty="0">
                <a:solidFill>
                  <a:schemeClr val="tx1"/>
                </a:solidFill>
                <a:effectLst/>
                <a:latin typeface="+mn-lt"/>
                <a:ea typeface="+mn-ea"/>
                <a:cs typeface="+mn-cs"/>
                <a:hlinkClick r:id="rId3"/>
              </a:rPr>
              <a:t>IFLA Professional Reports</a:t>
            </a:r>
            <a:r>
              <a:rPr lang="en-NL" sz="1200" b="0" kern="1200" dirty="0">
                <a:solidFill>
                  <a:schemeClr val="tx1"/>
                </a:solidFill>
                <a:effectLst/>
                <a:latin typeface="+mn-lt"/>
                <a:ea typeface="+mn-ea"/>
                <a:cs typeface="+mn-cs"/>
              </a:rPr>
              <a:t>?</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Creating and Maintaining a Safer Online World for Children and Young Adults in Libraries: A Report on the 2021 Safer Internet Day Baseline Survey for the International Federation of Library Associations and Institutions (IFLA) (2023)</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40</a:t>
            </a:fld>
            <a:endParaRPr lang="en-NL"/>
          </a:p>
        </p:txBody>
      </p:sp>
    </p:spTree>
    <p:extLst>
      <p:ext uri="{BB962C8B-B14F-4D97-AF65-F5344CB8AC3E}">
        <p14:creationId xmlns:p14="http://schemas.microsoft.com/office/powerpoint/2010/main" val="82129844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sz="1200" b="1" kern="1200" dirty="0">
                <a:solidFill>
                  <a:schemeClr val="tx1"/>
                </a:solidFill>
                <a:effectLst/>
                <a:latin typeface="+mn-lt"/>
                <a:ea typeface="+mn-ea"/>
                <a:cs typeface="+mn-cs"/>
              </a:rPr>
              <a:t>How familiar are you with these recently published resources in the </a:t>
            </a:r>
            <a:r>
              <a:rPr lang="en-NL" sz="1200" b="1" u="sng" kern="1200" dirty="0">
                <a:solidFill>
                  <a:schemeClr val="tx1"/>
                </a:solidFill>
                <a:effectLst/>
                <a:latin typeface="+mn-lt"/>
                <a:ea typeface="+mn-ea"/>
                <a:cs typeface="+mn-cs"/>
                <a:hlinkClick r:id="rId3"/>
              </a:rPr>
              <a:t>IFLA/De Gruyter Publications Series</a:t>
            </a:r>
            <a:r>
              <a:rPr lang="en-NL" sz="1200" b="0" kern="1200" dirty="0">
                <a:solidFill>
                  <a:schemeClr val="tx1"/>
                </a:solidFill>
                <a:effectLst/>
                <a:latin typeface="+mn-lt"/>
                <a:ea typeface="+mn-ea"/>
                <a:cs typeface="+mn-cs"/>
              </a:rPr>
              <a:t>?</a:t>
            </a:r>
            <a:endParaRPr lang="en-GB" sz="1200" b="1"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D10E04C-7192-49FD-AD64-EE0660DC7DA7}" type="slidenum">
              <a:rPr lang="en-NL" smtClean="0"/>
              <a:t>41</a:t>
            </a:fld>
            <a:endParaRPr lang="en-NL"/>
          </a:p>
        </p:txBody>
      </p:sp>
    </p:spTree>
    <p:extLst>
      <p:ext uri="{BB962C8B-B14F-4D97-AF65-F5344CB8AC3E}">
        <p14:creationId xmlns:p14="http://schemas.microsoft.com/office/powerpoint/2010/main" val="121067801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recently published resources in the </a:t>
            </a:r>
            <a:r>
              <a:rPr lang="en-NL" sz="1200" b="1" u="sng" kern="1200" dirty="0">
                <a:solidFill>
                  <a:schemeClr val="tx1"/>
                </a:solidFill>
                <a:effectLst/>
                <a:latin typeface="+mn-lt"/>
                <a:ea typeface="+mn-ea"/>
                <a:cs typeface="+mn-cs"/>
                <a:hlinkClick r:id="rId3"/>
              </a:rPr>
              <a:t>IFLA/De Gruyter Publications Series</a:t>
            </a:r>
            <a:r>
              <a:rPr lang="en-NL" sz="1200" b="0" kern="1200" dirty="0">
                <a:solidFill>
                  <a:schemeClr val="tx1"/>
                </a:solidFill>
                <a:effectLst/>
                <a:latin typeface="+mn-lt"/>
                <a:ea typeface="+mn-ea"/>
                <a:cs typeface="+mn-cs"/>
              </a:rPr>
              <a:t>?</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New Horizons in Artificial Intelligence in Libraries (2024, Open Access)</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42</a:t>
            </a:fld>
            <a:endParaRPr lang="en-NL"/>
          </a:p>
        </p:txBody>
      </p:sp>
    </p:spTree>
    <p:extLst>
      <p:ext uri="{BB962C8B-B14F-4D97-AF65-F5344CB8AC3E}">
        <p14:creationId xmlns:p14="http://schemas.microsoft.com/office/powerpoint/2010/main" val="4154625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Which of the following benefits have you found most valuable as a member?</a:t>
            </a:r>
            <a:endParaRPr lang="en-NL" b="1"/>
          </a:p>
        </p:txBody>
      </p:sp>
      <p:sp>
        <p:nvSpPr>
          <p:cNvPr id="4" name="Slide Number Placeholder 3"/>
          <p:cNvSpPr>
            <a:spLocks noGrp="1"/>
          </p:cNvSpPr>
          <p:nvPr>
            <p:ph type="sldNum" sz="quarter" idx="5"/>
          </p:nvPr>
        </p:nvSpPr>
        <p:spPr/>
        <p:txBody>
          <a:bodyPr/>
          <a:lstStyle/>
          <a:p>
            <a:fld id="{ED10E04C-7192-49FD-AD64-EE0660DC7DA7}" type="slidenum">
              <a:rPr lang="en-NL" smtClean="0"/>
              <a:t>6</a:t>
            </a:fld>
            <a:endParaRPr lang="en-NL"/>
          </a:p>
        </p:txBody>
      </p:sp>
    </p:spTree>
    <p:extLst>
      <p:ext uri="{BB962C8B-B14F-4D97-AF65-F5344CB8AC3E}">
        <p14:creationId xmlns:p14="http://schemas.microsoft.com/office/powerpoint/2010/main" val="208328004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recently published resources in the </a:t>
            </a:r>
            <a:r>
              <a:rPr lang="en-NL" sz="1200" b="1" u="sng" kern="1200" dirty="0">
                <a:solidFill>
                  <a:schemeClr val="tx1"/>
                </a:solidFill>
                <a:effectLst/>
                <a:latin typeface="+mn-lt"/>
                <a:ea typeface="+mn-ea"/>
                <a:cs typeface="+mn-cs"/>
                <a:hlinkClick r:id="rId3"/>
              </a:rPr>
              <a:t>IFLA/De Gruyter Publications Series</a:t>
            </a:r>
            <a:r>
              <a:rPr lang="en-NL" sz="1200" b="0" kern="1200" dirty="0">
                <a:solidFill>
                  <a:schemeClr val="tx1"/>
                </a:solidFill>
                <a:effectLst/>
                <a:latin typeface="+mn-lt"/>
                <a:ea typeface="+mn-ea"/>
                <a:cs typeface="+mn-cs"/>
              </a:rPr>
              <a:t>?</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Bridging Research and Library Practice – Global Perspectives on Education and Training (2023)</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43</a:t>
            </a:fld>
            <a:endParaRPr lang="en-NL"/>
          </a:p>
        </p:txBody>
      </p:sp>
    </p:spTree>
    <p:extLst>
      <p:ext uri="{BB962C8B-B14F-4D97-AF65-F5344CB8AC3E}">
        <p14:creationId xmlns:p14="http://schemas.microsoft.com/office/powerpoint/2010/main" val="354479705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recently published resources in the </a:t>
            </a:r>
            <a:r>
              <a:rPr lang="en-NL" sz="1200" b="1" u="sng" kern="1200" dirty="0">
                <a:solidFill>
                  <a:schemeClr val="tx1"/>
                </a:solidFill>
                <a:effectLst/>
                <a:latin typeface="+mn-lt"/>
                <a:ea typeface="+mn-ea"/>
                <a:cs typeface="+mn-cs"/>
                <a:hlinkClick r:id="rId3"/>
              </a:rPr>
              <a:t>IFLA/De Gruyter Publications Series</a:t>
            </a:r>
            <a:r>
              <a:rPr lang="en-NL" sz="1200" b="0" kern="1200" dirty="0">
                <a:solidFill>
                  <a:schemeClr val="tx1"/>
                </a:solidFill>
                <a:effectLst/>
                <a:latin typeface="+mn-lt"/>
                <a:ea typeface="+mn-ea"/>
                <a:cs typeface="+mn-cs"/>
              </a:rPr>
              <a:t>?</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Information Services for a Sustainable Society – Current Developments in an Era of Information Disorder (2023)</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44</a:t>
            </a:fld>
            <a:endParaRPr lang="en-NL"/>
          </a:p>
        </p:txBody>
      </p:sp>
    </p:spTree>
    <p:extLst>
      <p:ext uri="{BB962C8B-B14F-4D97-AF65-F5344CB8AC3E}">
        <p14:creationId xmlns:p14="http://schemas.microsoft.com/office/powerpoint/2010/main" val="186714220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recently published resources in the </a:t>
            </a:r>
            <a:r>
              <a:rPr lang="en-NL" sz="1200" b="1" u="sng" kern="1200" dirty="0">
                <a:solidFill>
                  <a:schemeClr val="tx1"/>
                </a:solidFill>
                <a:effectLst/>
                <a:latin typeface="+mn-lt"/>
                <a:ea typeface="+mn-ea"/>
                <a:cs typeface="+mn-cs"/>
                <a:hlinkClick r:id="rId3"/>
              </a:rPr>
              <a:t>IFLA/De Gruyter Publications Series</a:t>
            </a:r>
            <a:r>
              <a:rPr lang="en-NL" sz="1200" b="0" kern="1200" dirty="0">
                <a:solidFill>
                  <a:schemeClr val="tx1"/>
                </a:solidFill>
                <a:effectLst/>
                <a:latin typeface="+mn-lt"/>
                <a:ea typeface="+mn-ea"/>
                <a:cs typeface="+mn-cs"/>
              </a:rPr>
              <a:t>?</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Global Action for School Libraries: Models of Inquiry (2022)</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45</a:t>
            </a:fld>
            <a:endParaRPr lang="en-NL"/>
          </a:p>
        </p:txBody>
      </p:sp>
    </p:spTree>
    <p:extLst>
      <p:ext uri="{BB962C8B-B14F-4D97-AF65-F5344CB8AC3E}">
        <p14:creationId xmlns:p14="http://schemas.microsoft.com/office/powerpoint/2010/main" val="22397144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recently published resources in the </a:t>
            </a:r>
            <a:r>
              <a:rPr lang="en-NL" sz="1200" b="1" u="sng" kern="1200" dirty="0">
                <a:solidFill>
                  <a:schemeClr val="tx1"/>
                </a:solidFill>
                <a:effectLst/>
                <a:latin typeface="+mn-lt"/>
                <a:ea typeface="+mn-ea"/>
                <a:cs typeface="+mn-cs"/>
                <a:hlinkClick r:id="rId3"/>
              </a:rPr>
              <a:t>IFLA/De Gruyter Publications Series</a:t>
            </a:r>
            <a:r>
              <a:rPr lang="en-NL" sz="1200" b="0" kern="1200" dirty="0">
                <a:solidFill>
                  <a:schemeClr val="tx1"/>
                </a:solidFill>
                <a:effectLst/>
                <a:latin typeface="+mn-lt"/>
                <a:ea typeface="+mn-ea"/>
                <a:cs typeface="+mn-cs"/>
              </a:rPr>
              <a:t>?</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Navigating Copyright for Libraries: Purpose and Scope (2022, Open Access)</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46</a:t>
            </a:fld>
            <a:endParaRPr lang="en-NL"/>
          </a:p>
        </p:txBody>
      </p:sp>
    </p:spTree>
    <p:extLst>
      <p:ext uri="{BB962C8B-B14F-4D97-AF65-F5344CB8AC3E}">
        <p14:creationId xmlns:p14="http://schemas.microsoft.com/office/powerpoint/2010/main" val="278569749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IFLA resources?</a:t>
            </a:r>
            <a:endParaRPr lang="en-GB" sz="1200" b="1"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D10E04C-7192-49FD-AD64-EE0660DC7DA7}" type="slidenum">
              <a:rPr lang="en-NL" smtClean="0"/>
              <a:t>47</a:t>
            </a:fld>
            <a:endParaRPr lang="en-NL"/>
          </a:p>
        </p:txBody>
      </p:sp>
    </p:spTree>
    <p:extLst>
      <p:ext uri="{BB962C8B-B14F-4D97-AF65-F5344CB8AC3E}">
        <p14:creationId xmlns:p14="http://schemas.microsoft.com/office/powerpoint/2010/main" val="54722504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IFLA resources?</a:t>
            </a: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NL" sz="1200" kern="1200" dirty="0">
                <a:solidFill>
                  <a:schemeClr val="tx1"/>
                </a:solidFill>
                <a:effectLst/>
                <a:latin typeface="+mn-lt"/>
                <a:ea typeface="+mn-ea"/>
                <a:cs typeface="+mn-cs"/>
              </a:rPr>
              <a:t>IFLA Strategy 2024-2029</a:t>
            </a:r>
            <a:endParaRPr lang="en-GB" sz="1200" b="1" kern="1200" dirty="0">
              <a:solidFill>
                <a:schemeClr val="tx1"/>
              </a:solidFill>
              <a:effectLst/>
              <a:latin typeface="+mn-lt"/>
              <a:ea typeface="+mn-ea"/>
              <a:cs typeface="+mn-cs"/>
            </a:endParaRPr>
          </a:p>
          <a:p>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48</a:t>
            </a:fld>
            <a:endParaRPr lang="en-NL"/>
          </a:p>
        </p:txBody>
      </p:sp>
    </p:spTree>
    <p:extLst>
      <p:ext uri="{BB962C8B-B14F-4D97-AF65-F5344CB8AC3E}">
        <p14:creationId xmlns:p14="http://schemas.microsoft.com/office/powerpoint/2010/main" val="410590000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IFLA resources?</a:t>
            </a:r>
            <a:endParaRPr lang="en-US"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IFLA Trend Report 2024: Facing the future of information with confidence</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49</a:t>
            </a:fld>
            <a:endParaRPr lang="en-NL"/>
          </a:p>
        </p:txBody>
      </p:sp>
    </p:spTree>
    <p:extLst>
      <p:ext uri="{BB962C8B-B14F-4D97-AF65-F5344CB8AC3E}">
        <p14:creationId xmlns:p14="http://schemas.microsoft.com/office/powerpoint/2010/main" val="182857046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IFLA resources?</a:t>
            </a:r>
            <a:endParaRPr lang="en-US"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Development and Access to Information 2024 Report</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50</a:t>
            </a:fld>
            <a:endParaRPr lang="en-NL"/>
          </a:p>
        </p:txBody>
      </p:sp>
    </p:spTree>
    <p:extLst>
      <p:ext uri="{BB962C8B-B14F-4D97-AF65-F5344CB8AC3E}">
        <p14:creationId xmlns:p14="http://schemas.microsoft.com/office/powerpoint/2010/main" val="314166654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IFLA resources?</a:t>
            </a:r>
            <a:endParaRPr lang="en-US"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IFLA Repository (repository.ifla.org)</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51</a:t>
            </a:fld>
            <a:endParaRPr lang="en-NL"/>
          </a:p>
        </p:txBody>
      </p:sp>
    </p:spTree>
    <p:extLst>
      <p:ext uri="{BB962C8B-B14F-4D97-AF65-F5344CB8AC3E}">
        <p14:creationId xmlns:p14="http://schemas.microsoft.com/office/powerpoint/2010/main" val="296098931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How familiar are you with these IFLA resources?</a:t>
            </a:r>
            <a:endParaRPr lang="en-US"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IFLA Library Map of the World (librarymap.ifla.org)</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52</a:t>
            </a:fld>
            <a:endParaRPr lang="en-NL"/>
          </a:p>
        </p:txBody>
      </p:sp>
    </p:spTree>
    <p:extLst>
      <p:ext uri="{BB962C8B-B14F-4D97-AF65-F5344CB8AC3E}">
        <p14:creationId xmlns:p14="http://schemas.microsoft.com/office/powerpoint/2010/main" val="8692600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a:solidFill>
                  <a:schemeClr val="tx1"/>
                </a:solidFill>
                <a:effectLst/>
                <a:latin typeface="+mn-lt"/>
                <a:ea typeface="+mn-ea"/>
                <a:cs typeface="+mn-cs"/>
              </a:rPr>
              <a:t>To what extent do you agree with these statements?</a:t>
            </a:r>
            <a:r>
              <a:rPr lang="en-GB" sz="1200" b="1" kern="1200">
                <a:solidFill>
                  <a:schemeClr val="tx1"/>
                </a:solidFill>
                <a:effectLst/>
                <a:latin typeface="+mn-lt"/>
                <a:ea typeface="+mn-ea"/>
                <a:cs typeface="+mn-cs"/>
              </a:rPr>
              <a:t> </a:t>
            </a:r>
            <a:r>
              <a:rPr lang="en-US" b="1"/>
              <a:t>Overall, I am satisfied with my membership experience.</a:t>
            </a:r>
            <a:endParaRPr lang="en-US" b="0"/>
          </a:p>
        </p:txBody>
      </p:sp>
      <p:sp>
        <p:nvSpPr>
          <p:cNvPr id="4" name="Slide Number Placeholder 3"/>
          <p:cNvSpPr>
            <a:spLocks noGrp="1"/>
          </p:cNvSpPr>
          <p:nvPr>
            <p:ph type="sldNum" sz="quarter" idx="5"/>
          </p:nvPr>
        </p:nvSpPr>
        <p:spPr/>
        <p:txBody>
          <a:bodyPr/>
          <a:lstStyle/>
          <a:p>
            <a:fld id="{ED10E04C-7192-49FD-AD64-EE0660DC7DA7}" type="slidenum">
              <a:rPr lang="en-NL" smtClean="0"/>
              <a:t>7</a:t>
            </a:fld>
            <a:endParaRPr lang="en-NL"/>
          </a:p>
        </p:txBody>
      </p:sp>
    </p:spTree>
    <p:extLst>
      <p:ext uri="{BB962C8B-B14F-4D97-AF65-F5344CB8AC3E}">
        <p14:creationId xmlns:p14="http://schemas.microsoft.com/office/powerpoint/2010/main" val="222717840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a:t>How have you used and benefited from IFLA guidelines, standards and/or other professional resources in your work to drive services and deliver change for communities you serve?</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How have you used and benefited from IFLA guidelines, standards and/or other professional resources in your work to drive services and deliver change for communities you serve?</a:t>
            </a:r>
            <a:endParaRPr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How have you used and benefited from IFLA guidelines, standards and/or other professional resources in your work to drive services and deliver change for communities you serve?</a:t>
            </a:r>
            <a:endParaRPr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a:solidFill>
                  <a:schemeClr val="tx1"/>
                </a:solidFill>
                <a:effectLst/>
                <a:latin typeface="+mn-lt"/>
                <a:ea typeface="+mn-ea"/>
                <a:cs typeface="+mn-cs"/>
              </a:rPr>
              <a:t>How relevant do you find the training and professional development opportunities offered by IFLA to your work and career growth?</a:t>
            </a:r>
            <a:endParaRPr lang="en-GB" sz="1200" b="1"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D10E04C-7192-49FD-AD64-EE0660DC7DA7}" type="slidenum">
              <a:rPr lang="en-NL" smtClean="0"/>
              <a:t>57</a:t>
            </a:fld>
            <a:endParaRPr lang="en-NL"/>
          </a:p>
        </p:txBody>
      </p:sp>
    </p:spTree>
    <p:extLst>
      <p:ext uri="{BB962C8B-B14F-4D97-AF65-F5344CB8AC3E}">
        <p14:creationId xmlns:p14="http://schemas.microsoft.com/office/powerpoint/2010/main" val="63567131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a:t>Overall, how would you rate this event?</a:t>
            </a:r>
          </a:p>
        </p:txBody>
      </p:sp>
      <p:sp>
        <p:nvSpPr>
          <p:cNvPr id="4" name="Slide Number Placeholder 3"/>
          <p:cNvSpPr>
            <a:spLocks noGrp="1"/>
          </p:cNvSpPr>
          <p:nvPr>
            <p:ph type="sldNum" sz="quarter" idx="5"/>
          </p:nvPr>
        </p:nvSpPr>
        <p:spPr/>
        <p:txBody>
          <a:bodyPr/>
          <a:lstStyle/>
          <a:p>
            <a:fld id="{ED10E04C-7192-49FD-AD64-EE0660DC7DA7}" type="slidenum">
              <a:rPr lang="en-NL" smtClean="0"/>
              <a:t>58</a:t>
            </a:fld>
            <a:endParaRPr lang="en-NL"/>
          </a:p>
        </p:txBody>
      </p:sp>
    </p:spTree>
    <p:extLst>
      <p:ext uri="{BB962C8B-B14F-4D97-AF65-F5344CB8AC3E}">
        <p14:creationId xmlns:p14="http://schemas.microsoft.com/office/powerpoint/2010/main" val="228550920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a:t>To what extent did you learn something at this event that could help you in your work?</a:t>
            </a:r>
          </a:p>
        </p:txBody>
      </p:sp>
      <p:sp>
        <p:nvSpPr>
          <p:cNvPr id="4" name="Slide Number Placeholder 3"/>
          <p:cNvSpPr>
            <a:spLocks noGrp="1"/>
          </p:cNvSpPr>
          <p:nvPr>
            <p:ph type="sldNum" sz="quarter" idx="5"/>
          </p:nvPr>
        </p:nvSpPr>
        <p:spPr/>
        <p:txBody>
          <a:bodyPr/>
          <a:lstStyle/>
          <a:p>
            <a:fld id="{ED10E04C-7192-49FD-AD64-EE0660DC7DA7}" type="slidenum">
              <a:rPr lang="en-NL" smtClean="0"/>
              <a:t>59</a:t>
            </a:fld>
            <a:endParaRPr lang="en-NL"/>
          </a:p>
        </p:txBody>
      </p:sp>
    </p:spTree>
    <p:extLst>
      <p:ext uri="{BB962C8B-B14F-4D97-AF65-F5344CB8AC3E}">
        <p14:creationId xmlns:p14="http://schemas.microsoft.com/office/powerpoint/2010/main" val="86069169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In the past year, in what ways did you engage with your registered Professional Section(-s)?</a:t>
            </a:r>
            <a:endParaRPr lang="en-GB" sz="1200" b="1"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D10E04C-7192-49FD-AD64-EE0660DC7DA7}" type="slidenum">
              <a:rPr lang="en-NL" smtClean="0"/>
              <a:t>61</a:t>
            </a:fld>
            <a:endParaRPr lang="en-NL"/>
          </a:p>
        </p:txBody>
      </p:sp>
    </p:spTree>
    <p:extLst>
      <p:ext uri="{BB962C8B-B14F-4D97-AF65-F5344CB8AC3E}">
        <p14:creationId xmlns:p14="http://schemas.microsoft.com/office/powerpoint/2010/main" val="210902166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In the past year, in what ways did you engage with your registered Professional Section(-s)?</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Participated in Section professional development and/or other events</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62</a:t>
            </a:fld>
            <a:endParaRPr lang="en-NL"/>
          </a:p>
        </p:txBody>
      </p:sp>
    </p:spTree>
    <p:extLst>
      <p:ext uri="{BB962C8B-B14F-4D97-AF65-F5344CB8AC3E}">
        <p14:creationId xmlns:p14="http://schemas.microsoft.com/office/powerpoint/2010/main" val="247288141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In the past year, in what ways did you engage with your registered Professional Section(-s)?</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Attended Section Standing Committee's meeting as an observer</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63</a:t>
            </a:fld>
            <a:endParaRPr lang="en-NL"/>
          </a:p>
        </p:txBody>
      </p:sp>
    </p:spTree>
    <p:extLst>
      <p:ext uri="{BB962C8B-B14F-4D97-AF65-F5344CB8AC3E}">
        <p14:creationId xmlns:p14="http://schemas.microsoft.com/office/powerpoint/2010/main" val="43215354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In the past year, in what ways did you engage with your registered Professional Section(-s)?</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Provided feedback or suggestions</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64</a:t>
            </a:fld>
            <a:endParaRPr lang="en-NL"/>
          </a:p>
        </p:txBody>
      </p:sp>
    </p:spTree>
    <p:extLst>
      <p:ext uri="{BB962C8B-B14F-4D97-AF65-F5344CB8AC3E}">
        <p14:creationId xmlns:p14="http://schemas.microsoft.com/office/powerpoint/2010/main" val="32358390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a:t>Can you provide specific examples of how have you benefited, personally and/or professionally, from your IFLA membership? If not, what improvements would you suggest enhancing the value of your membership?</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In the past year, in what ways did you engage with your registered Professional Section(-s)?</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Engaged in Section projects or initiatives</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65</a:t>
            </a:fld>
            <a:endParaRPr lang="en-NL"/>
          </a:p>
        </p:txBody>
      </p:sp>
    </p:spTree>
    <p:extLst>
      <p:ext uri="{BB962C8B-B14F-4D97-AF65-F5344CB8AC3E}">
        <p14:creationId xmlns:p14="http://schemas.microsoft.com/office/powerpoint/2010/main" val="414911865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In the past year, in what ways did you engage with your registered Professional Section(-s)?</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Explored Section Action Plan and/or brought forward ideas for their Action Plan</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66</a:t>
            </a:fld>
            <a:endParaRPr lang="en-NL"/>
          </a:p>
        </p:txBody>
      </p:sp>
    </p:spTree>
    <p:extLst>
      <p:ext uri="{BB962C8B-B14F-4D97-AF65-F5344CB8AC3E}">
        <p14:creationId xmlns:p14="http://schemas.microsoft.com/office/powerpoint/2010/main" val="296713162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In the past year, in what ways did you engage with your registered Professional Section(-s)?</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Contacted Section Chair, Secretary or Information Coordinator</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67</a:t>
            </a:fld>
            <a:endParaRPr lang="en-NL"/>
          </a:p>
        </p:txBody>
      </p:sp>
    </p:spTree>
    <p:extLst>
      <p:ext uri="{BB962C8B-B14F-4D97-AF65-F5344CB8AC3E}">
        <p14:creationId xmlns:p14="http://schemas.microsoft.com/office/powerpoint/2010/main" val="411469776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In the past year, in what ways did you engage with your registered Professional Section(-s)?</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Received direct communication including news and updates from Section Standing Committee</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68</a:t>
            </a:fld>
            <a:endParaRPr lang="en-NL"/>
          </a:p>
        </p:txBody>
      </p:sp>
    </p:spTree>
    <p:extLst>
      <p:ext uri="{BB962C8B-B14F-4D97-AF65-F5344CB8AC3E}">
        <p14:creationId xmlns:p14="http://schemas.microsoft.com/office/powerpoint/2010/main" val="244787190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In the past year, in what ways did you engage with your registered Professional Section(-s)?</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Followed and participated in discussions through the Section mailing list</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69</a:t>
            </a:fld>
            <a:endParaRPr lang="en-NL"/>
          </a:p>
        </p:txBody>
      </p:sp>
    </p:spTree>
    <p:extLst>
      <p:ext uri="{BB962C8B-B14F-4D97-AF65-F5344CB8AC3E}">
        <p14:creationId xmlns:p14="http://schemas.microsoft.com/office/powerpoint/2010/main" val="48363505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To what extent do you agree with</a:t>
            </a:r>
            <a:r>
              <a:rPr lang="en-GB" sz="1200" b="1" kern="1200" dirty="0">
                <a:solidFill>
                  <a:schemeClr val="tx1"/>
                </a:solidFill>
                <a:effectLst/>
                <a:latin typeface="+mn-lt"/>
                <a:ea typeface="+mn-ea"/>
                <a:cs typeface="+mn-cs"/>
              </a:rPr>
              <a:t> </a:t>
            </a:r>
            <a:r>
              <a:rPr lang="en-NL" sz="1200" b="1" kern="1200" dirty="0">
                <a:solidFill>
                  <a:schemeClr val="tx1"/>
                </a:solidFill>
                <a:effectLst/>
                <a:latin typeface="+mn-lt"/>
                <a:ea typeface="+mn-ea"/>
                <a:cs typeface="+mn-cs"/>
              </a:rPr>
              <a:t>these statements?</a:t>
            </a:r>
            <a:r>
              <a:rPr lang="en-GB" sz="1200" b="1" kern="1200" dirty="0">
                <a:solidFill>
                  <a:schemeClr val="tx1"/>
                </a:solidFill>
                <a:effectLst/>
                <a:latin typeface="+mn-lt"/>
                <a:ea typeface="+mn-ea"/>
                <a:cs typeface="+mn-cs"/>
              </a:rPr>
              <a:t> </a:t>
            </a:r>
            <a:r>
              <a:rPr lang="en-NL" sz="1200" b="1" kern="1200" dirty="0">
                <a:solidFill>
                  <a:schemeClr val="tx1"/>
                </a:solidFill>
                <a:effectLst/>
                <a:latin typeface="+mn-lt"/>
                <a:ea typeface="+mn-ea"/>
                <a:cs typeface="+mn-cs"/>
              </a:rPr>
              <a:t>Engagement with my registered Professional Section(-s) helped me and/or my organisation</a:t>
            </a:r>
            <a:endParaRPr lang="en-GB"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Extent of agreement is calculated as a weighted average based on Likert-scale values, where responses are assigned scores from 5 (Strongly Agree) to 1 (Strongly Disagree). Responses marked as 'I don’t know/Prefer not to answer' are excluded from the calculation.</a:t>
            </a:r>
            <a:endParaRPr lang="en-GB"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D10E04C-7192-49FD-AD64-EE0660DC7DA7}" type="slidenum">
              <a:rPr lang="en-NL" smtClean="0"/>
              <a:t>70</a:t>
            </a:fld>
            <a:endParaRPr lang="en-NL"/>
          </a:p>
        </p:txBody>
      </p:sp>
    </p:spTree>
    <p:extLst>
      <p:ext uri="{BB962C8B-B14F-4D97-AF65-F5344CB8AC3E}">
        <p14:creationId xmlns:p14="http://schemas.microsoft.com/office/powerpoint/2010/main" val="246614429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To what extent do you agree with</a:t>
            </a:r>
            <a:r>
              <a:rPr lang="en-GB" sz="1200" b="1" kern="1200" dirty="0">
                <a:solidFill>
                  <a:schemeClr val="tx1"/>
                </a:solidFill>
                <a:effectLst/>
                <a:latin typeface="+mn-lt"/>
                <a:ea typeface="+mn-ea"/>
                <a:cs typeface="+mn-cs"/>
              </a:rPr>
              <a:t> </a:t>
            </a:r>
            <a:r>
              <a:rPr lang="en-NL" sz="1200" b="1" kern="1200" dirty="0">
                <a:solidFill>
                  <a:schemeClr val="tx1"/>
                </a:solidFill>
                <a:effectLst/>
                <a:latin typeface="+mn-lt"/>
                <a:ea typeface="+mn-ea"/>
                <a:cs typeface="+mn-cs"/>
              </a:rPr>
              <a:t>these statements?</a:t>
            </a:r>
            <a:r>
              <a:rPr lang="en-GB" sz="1200" b="1" kern="1200" dirty="0">
                <a:solidFill>
                  <a:schemeClr val="tx1"/>
                </a:solidFill>
                <a:effectLst/>
                <a:latin typeface="+mn-lt"/>
                <a:ea typeface="+mn-ea"/>
                <a:cs typeface="+mn-cs"/>
              </a:rPr>
              <a:t> </a:t>
            </a:r>
            <a:r>
              <a:rPr lang="en-NL" sz="1200" b="1" kern="1200" dirty="0">
                <a:solidFill>
                  <a:schemeClr val="tx1"/>
                </a:solidFill>
                <a:effectLst/>
                <a:latin typeface="+mn-lt"/>
                <a:ea typeface="+mn-ea"/>
                <a:cs typeface="+mn-cs"/>
              </a:rPr>
              <a:t>Engagement with my registered Professional Section(-s) helped me and/or my organisation</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Make connections and expand professional networks</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71</a:t>
            </a:fld>
            <a:endParaRPr lang="en-NL"/>
          </a:p>
        </p:txBody>
      </p:sp>
    </p:spTree>
    <p:extLst>
      <p:ext uri="{BB962C8B-B14F-4D97-AF65-F5344CB8AC3E}">
        <p14:creationId xmlns:p14="http://schemas.microsoft.com/office/powerpoint/2010/main" val="30269195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To what extent do you agree with</a:t>
            </a:r>
            <a:r>
              <a:rPr lang="en-GB" sz="1200" b="1" kern="1200" dirty="0">
                <a:solidFill>
                  <a:schemeClr val="tx1"/>
                </a:solidFill>
                <a:effectLst/>
                <a:latin typeface="+mn-lt"/>
                <a:ea typeface="+mn-ea"/>
                <a:cs typeface="+mn-cs"/>
              </a:rPr>
              <a:t> </a:t>
            </a:r>
            <a:r>
              <a:rPr lang="en-NL" sz="1200" b="1" kern="1200" dirty="0">
                <a:solidFill>
                  <a:schemeClr val="tx1"/>
                </a:solidFill>
                <a:effectLst/>
                <a:latin typeface="+mn-lt"/>
                <a:ea typeface="+mn-ea"/>
                <a:cs typeface="+mn-cs"/>
              </a:rPr>
              <a:t>these statements?</a:t>
            </a:r>
            <a:r>
              <a:rPr lang="en-GB" sz="1200" b="1" kern="1200" dirty="0">
                <a:solidFill>
                  <a:schemeClr val="tx1"/>
                </a:solidFill>
                <a:effectLst/>
                <a:latin typeface="+mn-lt"/>
                <a:ea typeface="+mn-ea"/>
                <a:cs typeface="+mn-cs"/>
              </a:rPr>
              <a:t> </a:t>
            </a:r>
            <a:r>
              <a:rPr lang="en-NL" sz="1200" b="1" kern="1200" dirty="0">
                <a:solidFill>
                  <a:schemeClr val="tx1"/>
                </a:solidFill>
                <a:effectLst/>
                <a:latin typeface="+mn-lt"/>
                <a:ea typeface="+mn-ea"/>
                <a:cs typeface="+mn-cs"/>
              </a:rPr>
              <a:t>Engagement with my registered Professional Section(-s) helped me and/or my organisation</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Update professional practice</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72</a:t>
            </a:fld>
            <a:endParaRPr lang="en-NL"/>
          </a:p>
        </p:txBody>
      </p:sp>
    </p:spTree>
    <p:extLst>
      <p:ext uri="{BB962C8B-B14F-4D97-AF65-F5344CB8AC3E}">
        <p14:creationId xmlns:p14="http://schemas.microsoft.com/office/powerpoint/2010/main" val="9915495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To what extent do you agree with</a:t>
            </a:r>
            <a:r>
              <a:rPr lang="en-GB" sz="1200" b="1" kern="1200" dirty="0">
                <a:solidFill>
                  <a:schemeClr val="tx1"/>
                </a:solidFill>
                <a:effectLst/>
                <a:latin typeface="+mn-lt"/>
                <a:ea typeface="+mn-ea"/>
                <a:cs typeface="+mn-cs"/>
              </a:rPr>
              <a:t> </a:t>
            </a:r>
            <a:r>
              <a:rPr lang="en-NL" sz="1200" b="1" kern="1200" dirty="0">
                <a:solidFill>
                  <a:schemeClr val="tx1"/>
                </a:solidFill>
                <a:effectLst/>
                <a:latin typeface="+mn-lt"/>
                <a:ea typeface="+mn-ea"/>
                <a:cs typeface="+mn-cs"/>
              </a:rPr>
              <a:t>these statements?</a:t>
            </a:r>
            <a:r>
              <a:rPr lang="en-GB" sz="1200" b="1" kern="1200" dirty="0">
                <a:solidFill>
                  <a:schemeClr val="tx1"/>
                </a:solidFill>
                <a:effectLst/>
                <a:latin typeface="+mn-lt"/>
                <a:ea typeface="+mn-ea"/>
                <a:cs typeface="+mn-cs"/>
              </a:rPr>
              <a:t> </a:t>
            </a:r>
            <a:r>
              <a:rPr lang="en-NL" sz="1200" b="1" kern="1200" dirty="0">
                <a:solidFill>
                  <a:schemeClr val="tx1"/>
                </a:solidFill>
                <a:effectLst/>
                <a:latin typeface="+mn-lt"/>
                <a:ea typeface="+mn-ea"/>
                <a:cs typeface="+mn-cs"/>
              </a:rPr>
              <a:t>Engagement with my registered Professional Section(-s) helped me and/or my organisation</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Develop professional knowledge and skills</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73</a:t>
            </a:fld>
            <a:endParaRPr lang="en-NL"/>
          </a:p>
        </p:txBody>
      </p:sp>
    </p:spTree>
    <p:extLst>
      <p:ext uri="{BB962C8B-B14F-4D97-AF65-F5344CB8AC3E}">
        <p14:creationId xmlns:p14="http://schemas.microsoft.com/office/powerpoint/2010/main" val="418487355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To what extent do you agree with</a:t>
            </a:r>
            <a:r>
              <a:rPr lang="en-GB" sz="1200" b="1" kern="1200" dirty="0">
                <a:solidFill>
                  <a:schemeClr val="tx1"/>
                </a:solidFill>
                <a:effectLst/>
                <a:latin typeface="+mn-lt"/>
                <a:ea typeface="+mn-ea"/>
                <a:cs typeface="+mn-cs"/>
              </a:rPr>
              <a:t> </a:t>
            </a:r>
            <a:r>
              <a:rPr lang="en-NL" sz="1200" b="1" kern="1200" dirty="0">
                <a:solidFill>
                  <a:schemeClr val="tx1"/>
                </a:solidFill>
                <a:effectLst/>
                <a:latin typeface="+mn-lt"/>
                <a:ea typeface="+mn-ea"/>
                <a:cs typeface="+mn-cs"/>
              </a:rPr>
              <a:t>these statements?</a:t>
            </a:r>
            <a:r>
              <a:rPr lang="en-GB" sz="1200" b="1" kern="1200" dirty="0">
                <a:solidFill>
                  <a:schemeClr val="tx1"/>
                </a:solidFill>
                <a:effectLst/>
                <a:latin typeface="+mn-lt"/>
                <a:ea typeface="+mn-ea"/>
                <a:cs typeface="+mn-cs"/>
              </a:rPr>
              <a:t> </a:t>
            </a:r>
            <a:r>
              <a:rPr lang="en-NL" sz="1200" b="1" kern="1200" dirty="0">
                <a:solidFill>
                  <a:schemeClr val="tx1"/>
                </a:solidFill>
                <a:effectLst/>
                <a:latin typeface="+mn-lt"/>
                <a:ea typeface="+mn-ea"/>
                <a:cs typeface="+mn-cs"/>
              </a:rPr>
              <a:t>Engagement with my registered Professional Section(-s) helped me and/or my organisation</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Share my/our own experience more broadly</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74</a:t>
            </a:fld>
            <a:endParaRPr lang="en-NL"/>
          </a:p>
        </p:txBody>
      </p:sp>
    </p:spTree>
    <p:extLst>
      <p:ext uri="{BB962C8B-B14F-4D97-AF65-F5344CB8AC3E}">
        <p14:creationId xmlns:p14="http://schemas.microsoft.com/office/powerpoint/2010/main" val="17360207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Can you provide specific examples of how have you benefited, personally and/or professionally, from your IFLA membership? If not, what improvements would you suggest enhancing the value of your membership?</a:t>
            </a:r>
            <a:endParaRPr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To what extent do you agree with</a:t>
            </a:r>
            <a:r>
              <a:rPr lang="en-GB" sz="1200" b="1" kern="1200" dirty="0">
                <a:solidFill>
                  <a:schemeClr val="tx1"/>
                </a:solidFill>
                <a:effectLst/>
                <a:latin typeface="+mn-lt"/>
                <a:ea typeface="+mn-ea"/>
                <a:cs typeface="+mn-cs"/>
              </a:rPr>
              <a:t> </a:t>
            </a:r>
            <a:r>
              <a:rPr lang="en-NL" sz="1200" b="1" kern="1200" dirty="0">
                <a:solidFill>
                  <a:schemeClr val="tx1"/>
                </a:solidFill>
                <a:effectLst/>
                <a:latin typeface="+mn-lt"/>
                <a:ea typeface="+mn-ea"/>
                <a:cs typeface="+mn-cs"/>
              </a:rPr>
              <a:t>these statements?</a:t>
            </a:r>
            <a:r>
              <a:rPr lang="en-GB" sz="1200" b="1" kern="1200" dirty="0">
                <a:solidFill>
                  <a:schemeClr val="tx1"/>
                </a:solidFill>
                <a:effectLst/>
                <a:latin typeface="+mn-lt"/>
                <a:ea typeface="+mn-ea"/>
                <a:cs typeface="+mn-cs"/>
              </a:rPr>
              <a:t> </a:t>
            </a:r>
            <a:r>
              <a:rPr lang="en-NL" sz="1200" b="1" kern="1200" dirty="0">
                <a:solidFill>
                  <a:schemeClr val="tx1"/>
                </a:solidFill>
                <a:effectLst/>
                <a:latin typeface="+mn-lt"/>
                <a:ea typeface="+mn-ea"/>
                <a:cs typeface="+mn-cs"/>
              </a:rPr>
              <a:t>Engagement with my registered Professional Section(-s) helped me and/or my organisation</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Develop close links with experts in my field of interest</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75</a:t>
            </a:fld>
            <a:endParaRPr lang="en-NL"/>
          </a:p>
        </p:txBody>
      </p:sp>
    </p:spTree>
    <p:extLst>
      <p:ext uri="{BB962C8B-B14F-4D97-AF65-F5344CB8AC3E}">
        <p14:creationId xmlns:p14="http://schemas.microsoft.com/office/powerpoint/2010/main" val="272062681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a:solidFill>
                  <a:schemeClr val="tx1"/>
                </a:solidFill>
                <a:effectLst/>
                <a:latin typeface="+mn-lt"/>
                <a:ea typeface="+mn-ea"/>
                <a:cs typeface="+mn-cs"/>
              </a:rPr>
              <a:t>How would you rate your understanding of the role of </a:t>
            </a:r>
            <a:r>
              <a:rPr lang="en-NL" sz="1200" b="1" kern="1200" err="1">
                <a:solidFill>
                  <a:schemeClr val="tx1"/>
                </a:solidFill>
                <a:effectLst/>
                <a:latin typeface="+mn-lt"/>
                <a:ea typeface="+mn-ea"/>
                <a:cs typeface="+mn-cs"/>
              </a:rPr>
              <a:t>IFLA's</a:t>
            </a:r>
            <a:r>
              <a:rPr lang="en-NL" sz="1200" b="1" kern="1200">
                <a:solidFill>
                  <a:schemeClr val="tx1"/>
                </a:solidFill>
                <a:effectLst/>
                <a:latin typeface="+mn-lt"/>
                <a:ea typeface="+mn-ea"/>
                <a:cs typeface="+mn-cs"/>
              </a:rPr>
              <a:t> Regional Divisions in supporting the library field across regions?</a:t>
            </a:r>
            <a:endParaRPr lang="en-GB" sz="1200" b="1"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D10E04C-7192-49FD-AD64-EE0660DC7DA7}" type="slidenum">
              <a:rPr lang="en-NL" smtClean="0"/>
              <a:t>76</a:t>
            </a:fld>
            <a:endParaRPr lang="en-NL"/>
          </a:p>
        </p:txBody>
      </p:sp>
    </p:spTree>
    <p:extLst>
      <p:ext uri="{BB962C8B-B14F-4D97-AF65-F5344CB8AC3E}">
        <p14:creationId xmlns:p14="http://schemas.microsoft.com/office/powerpoint/2010/main" val="30887546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a:solidFill>
                  <a:schemeClr val="tx1"/>
                </a:solidFill>
                <a:effectLst/>
                <a:latin typeface="+mn-lt"/>
                <a:ea typeface="+mn-ea"/>
                <a:cs typeface="+mn-cs"/>
              </a:rPr>
              <a:t>How would you rate your understanding of the role of </a:t>
            </a:r>
            <a:r>
              <a:rPr lang="en-NL" sz="1200" b="1" kern="1200" err="1">
                <a:solidFill>
                  <a:schemeClr val="tx1"/>
                </a:solidFill>
                <a:effectLst/>
                <a:latin typeface="+mn-lt"/>
                <a:ea typeface="+mn-ea"/>
                <a:cs typeface="+mn-cs"/>
              </a:rPr>
              <a:t>IFLA's</a:t>
            </a:r>
            <a:r>
              <a:rPr lang="en-NL" sz="1200" b="1" kern="1200">
                <a:solidFill>
                  <a:schemeClr val="tx1"/>
                </a:solidFill>
                <a:effectLst/>
                <a:latin typeface="+mn-lt"/>
                <a:ea typeface="+mn-ea"/>
                <a:cs typeface="+mn-cs"/>
              </a:rPr>
              <a:t> Regional Offices?</a:t>
            </a:r>
            <a:endParaRPr lang="en-GB" sz="1200" b="1"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D10E04C-7192-49FD-AD64-EE0660DC7DA7}" type="slidenum">
              <a:rPr lang="en-NL" smtClean="0"/>
              <a:t>77</a:t>
            </a:fld>
            <a:endParaRPr lang="en-NL"/>
          </a:p>
        </p:txBody>
      </p:sp>
    </p:spTree>
    <p:extLst>
      <p:ext uri="{BB962C8B-B14F-4D97-AF65-F5344CB8AC3E}">
        <p14:creationId xmlns:p14="http://schemas.microsoft.com/office/powerpoint/2010/main" val="35525927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a:solidFill>
                  <a:schemeClr val="tx1"/>
                </a:solidFill>
                <a:effectLst/>
                <a:latin typeface="+mn-lt"/>
                <a:ea typeface="+mn-ea"/>
                <a:cs typeface="+mn-cs"/>
              </a:rPr>
              <a:t>How valuable do you think the work of </a:t>
            </a:r>
            <a:r>
              <a:rPr lang="en-NL" sz="1200" b="1" kern="1200" err="1">
                <a:solidFill>
                  <a:schemeClr val="tx1"/>
                </a:solidFill>
                <a:effectLst/>
                <a:latin typeface="+mn-lt"/>
                <a:ea typeface="+mn-ea"/>
                <a:cs typeface="+mn-cs"/>
              </a:rPr>
              <a:t>IFLA’s</a:t>
            </a:r>
            <a:r>
              <a:rPr lang="en-NL" sz="1200" b="1" kern="1200">
                <a:solidFill>
                  <a:schemeClr val="tx1"/>
                </a:solidFill>
                <a:effectLst/>
                <a:latin typeface="+mn-lt"/>
                <a:ea typeface="+mn-ea"/>
                <a:cs typeface="+mn-cs"/>
              </a:rPr>
              <a:t> regional structures (e.g., Regional Divisions, Regional Offices) is in driving positive change at the national and regional levels?</a:t>
            </a:r>
            <a:endParaRPr lang="en-GB" sz="1200" b="1"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D10E04C-7192-49FD-AD64-EE0660DC7DA7}" type="slidenum">
              <a:rPr lang="en-NL" smtClean="0"/>
              <a:t>78</a:t>
            </a:fld>
            <a:endParaRPr lang="en-NL"/>
          </a:p>
        </p:txBody>
      </p:sp>
    </p:spTree>
    <p:extLst>
      <p:ext uri="{BB962C8B-B14F-4D97-AF65-F5344CB8AC3E}">
        <p14:creationId xmlns:p14="http://schemas.microsoft.com/office/powerpoint/2010/main" val="336809681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In the past year, in what ways did you engage with your Regional Division?</a:t>
            </a:r>
            <a:endParaRPr lang="en-GB" sz="1200" b="1"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D10E04C-7192-49FD-AD64-EE0660DC7DA7}" type="slidenum">
              <a:rPr lang="en-NL" smtClean="0"/>
              <a:t>79</a:t>
            </a:fld>
            <a:endParaRPr lang="en-NL"/>
          </a:p>
        </p:txBody>
      </p:sp>
    </p:spTree>
    <p:extLst>
      <p:ext uri="{BB962C8B-B14F-4D97-AF65-F5344CB8AC3E}">
        <p14:creationId xmlns:p14="http://schemas.microsoft.com/office/powerpoint/2010/main" val="277152666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In the past year, in what ways did you engage with your Regional Division?</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Participated in Regional Division professional development and/or other events</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80</a:t>
            </a:fld>
            <a:endParaRPr lang="en-NL"/>
          </a:p>
        </p:txBody>
      </p:sp>
    </p:spTree>
    <p:extLst>
      <p:ext uri="{BB962C8B-B14F-4D97-AF65-F5344CB8AC3E}">
        <p14:creationId xmlns:p14="http://schemas.microsoft.com/office/powerpoint/2010/main" val="236216694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In the past year, in what ways did you engage with your Regional Division?</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Attended Regional Division Committee's meeting as an observer</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81</a:t>
            </a:fld>
            <a:endParaRPr lang="en-NL"/>
          </a:p>
        </p:txBody>
      </p:sp>
    </p:spTree>
    <p:extLst>
      <p:ext uri="{BB962C8B-B14F-4D97-AF65-F5344CB8AC3E}">
        <p14:creationId xmlns:p14="http://schemas.microsoft.com/office/powerpoint/2010/main" val="374780162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In the past year, in what ways did you engage with your Regional Division?</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Provided feedback or suggestions</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82</a:t>
            </a:fld>
            <a:endParaRPr lang="en-NL"/>
          </a:p>
        </p:txBody>
      </p:sp>
    </p:spTree>
    <p:extLst>
      <p:ext uri="{BB962C8B-B14F-4D97-AF65-F5344CB8AC3E}">
        <p14:creationId xmlns:p14="http://schemas.microsoft.com/office/powerpoint/2010/main" val="1445965212"/>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In the past year, in what ways did you engage with your Regional Division?</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Engaged in Regional Division projects or initiatives</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83</a:t>
            </a:fld>
            <a:endParaRPr lang="en-NL"/>
          </a:p>
        </p:txBody>
      </p:sp>
    </p:spTree>
    <p:extLst>
      <p:ext uri="{BB962C8B-B14F-4D97-AF65-F5344CB8AC3E}">
        <p14:creationId xmlns:p14="http://schemas.microsoft.com/office/powerpoint/2010/main" val="309948058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In the past year, in what ways did you engage with your Regional Division?</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Explored Regional Division Action Plan and/or brought forward ideas for their Action Plan</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84</a:t>
            </a:fld>
            <a:endParaRPr lang="en-NL"/>
          </a:p>
        </p:txBody>
      </p:sp>
    </p:spTree>
    <p:extLst>
      <p:ext uri="{BB962C8B-B14F-4D97-AF65-F5344CB8AC3E}">
        <p14:creationId xmlns:p14="http://schemas.microsoft.com/office/powerpoint/2010/main" val="2348190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Can you provide specific examples of how have you benefited, personally and/or professionally, from your IFLA membership? If not, what improvements would you suggest enhancing the value of your membership?</a:t>
            </a:r>
            <a:endParaRPr dirty="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In the past year, in what ways did you engage with your Regional Division?</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Contacted Regional Division Chair, Secretary or Information Coordinator</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85</a:t>
            </a:fld>
            <a:endParaRPr lang="en-NL"/>
          </a:p>
        </p:txBody>
      </p:sp>
    </p:spTree>
    <p:extLst>
      <p:ext uri="{BB962C8B-B14F-4D97-AF65-F5344CB8AC3E}">
        <p14:creationId xmlns:p14="http://schemas.microsoft.com/office/powerpoint/2010/main" val="338354854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In the past year, in what ways did you engage with your Regional Division?</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Received direct communication including news and updates from Regional Division Committee</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86</a:t>
            </a:fld>
            <a:endParaRPr lang="en-NL"/>
          </a:p>
        </p:txBody>
      </p:sp>
    </p:spTree>
    <p:extLst>
      <p:ext uri="{BB962C8B-B14F-4D97-AF65-F5344CB8AC3E}">
        <p14:creationId xmlns:p14="http://schemas.microsoft.com/office/powerpoint/2010/main" val="171033983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In the past year, in what ways did you engage with your Regional Division?</a:t>
            </a:r>
            <a:endParaRPr lang="en-GB" sz="1200" b="1"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Followed and participated in discussions through the Regional Division mailing list</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87</a:t>
            </a:fld>
            <a:endParaRPr lang="en-NL"/>
          </a:p>
        </p:txBody>
      </p:sp>
    </p:spTree>
    <p:extLst>
      <p:ext uri="{BB962C8B-B14F-4D97-AF65-F5344CB8AC3E}">
        <p14:creationId xmlns:p14="http://schemas.microsoft.com/office/powerpoint/2010/main" val="387773392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To what extent do you agree with these statements?</a:t>
            </a:r>
            <a:r>
              <a:rPr lang="en-GB" sz="1200" b="1" kern="1200" dirty="0">
                <a:solidFill>
                  <a:schemeClr val="tx1"/>
                </a:solidFill>
                <a:effectLst/>
                <a:latin typeface="+mn-lt"/>
                <a:ea typeface="+mn-ea"/>
                <a:cs typeface="+mn-cs"/>
              </a:rPr>
              <a:t> </a:t>
            </a:r>
            <a:r>
              <a:rPr lang="en-NL" sz="1200" b="1" kern="1200" dirty="0">
                <a:solidFill>
                  <a:schemeClr val="tx1"/>
                </a:solidFill>
                <a:effectLst/>
                <a:latin typeface="+mn-lt"/>
                <a:ea typeface="+mn-ea"/>
                <a:cs typeface="+mn-cs"/>
              </a:rPr>
              <a:t>Engagement with my Regional Division helped me and/or my organisation:</a:t>
            </a:r>
            <a:endParaRPr lang="en-GB" sz="1200" kern="1200" dirty="0">
              <a:solidFill>
                <a:schemeClr val="tx1"/>
              </a:solidFill>
              <a:effectLst/>
              <a:latin typeface="+mn-lt"/>
              <a:ea typeface="+mn-ea"/>
              <a:cs typeface="+mn-cs"/>
            </a:endParaRPr>
          </a:p>
          <a:p>
            <a:endParaRPr lang="en-GB" dirty="0"/>
          </a:p>
          <a:p>
            <a:r>
              <a:rPr lang="en-US" dirty="0"/>
              <a:t>Extent of agreement is calculated as a weighted average based on Likert-scale values, where responses are assigned scores from 5 (Strongly Agree) to 1 (Strongly Disagree). Responses marked as 'I don’t know/Prefer not to answer' are excluded from the calculation.</a:t>
            </a:r>
            <a:endParaRPr lang="en-GB" dirty="0"/>
          </a:p>
        </p:txBody>
      </p:sp>
      <p:sp>
        <p:nvSpPr>
          <p:cNvPr id="4" name="Slide Number Placeholder 3"/>
          <p:cNvSpPr>
            <a:spLocks noGrp="1"/>
          </p:cNvSpPr>
          <p:nvPr>
            <p:ph type="sldNum" sz="quarter" idx="5"/>
          </p:nvPr>
        </p:nvSpPr>
        <p:spPr/>
        <p:txBody>
          <a:bodyPr/>
          <a:lstStyle/>
          <a:p>
            <a:fld id="{ED10E04C-7192-49FD-AD64-EE0660DC7DA7}" type="slidenum">
              <a:rPr lang="en-NL" smtClean="0"/>
              <a:t>88</a:t>
            </a:fld>
            <a:endParaRPr lang="en-NL"/>
          </a:p>
        </p:txBody>
      </p:sp>
    </p:spTree>
    <p:extLst>
      <p:ext uri="{BB962C8B-B14F-4D97-AF65-F5344CB8AC3E}">
        <p14:creationId xmlns:p14="http://schemas.microsoft.com/office/powerpoint/2010/main" val="365501794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To what extent do you agree with these statements?</a:t>
            </a:r>
            <a:r>
              <a:rPr lang="en-GB" sz="1200" b="1" kern="1200" dirty="0">
                <a:solidFill>
                  <a:schemeClr val="tx1"/>
                </a:solidFill>
                <a:effectLst/>
                <a:latin typeface="+mn-lt"/>
                <a:ea typeface="+mn-ea"/>
                <a:cs typeface="+mn-cs"/>
              </a:rPr>
              <a:t> </a:t>
            </a:r>
            <a:r>
              <a:rPr lang="en-NL" sz="1200" b="1" kern="1200" dirty="0">
                <a:solidFill>
                  <a:schemeClr val="tx1"/>
                </a:solidFill>
                <a:effectLst/>
                <a:latin typeface="+mn-lt"/>
                <a:ea typeface="+mn-ea"/>
                <a:cs typeface="+mn-cs"/>
              </a:rPr>
              <a:t>Engagement with my Regional Division helped me and/or my organisation:</a:t>
            </a:r>
            <a:endParaRPr lang="en-GB" sz="1200"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Make connections and expand professional networks in my region</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89</a:t>
            </a:fld>
            <a:endParaRPr lang="en-NL"/>
          </a:p>
        </p:txBody>
      </p:sp>
    </p:spTree>
    <p:extLst>
      <p:ext uri="{BB962C8B-B14F-4D97-AF65-F5344CB8AC3E}">
        <p14:creationId xmlns:p14="http://schemas.microsoft.com/office/powerpoint/2010/main" val="78374478"/>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To what extent do you agree with these statements?</a:t>
            </a:r>
            <a:r>
              <a:rPr lang="en-GB" sz="1200" b="1" kern="1200" dirty="0">
                <a:solidFill>
                  <a:schemeClr val="tx1"/>
                </a:solidFill>
                <a:effectLst/>
                <a:latin typeface="+mn-lt"/>
                <a:ea typeface="+mn-ea"/>
                <a:cs typeface="+mn-cs"/>
              </a:rPr>
              <a:t> </a:t>
            </a:r>
            <a:r>
              <a:rPr lang="en-NL" sz="1200" b="1" kern="1200" dirty="0">
                <a:solidFill>
                  <a:schemeClr val="tx1"/>
                </a:solidFill>
                <a:effectLst/>
                <a:latin typeface="+mn-lt"/>
                <a:ea typeface="+mn-ea"/>
                <a:cs typeface="+mn-cs"/>
              </a:rPr>
              <a:t>Engagement with my Regional Division helped me and/or my organisation:</a:t>
            </a:r>
            <a:endParaRPr lang="en-GB" sz="1200"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Expand my international professional network, through taking part in cross-regional collaborations of my Regional Division</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90</a:t>
            </a:fld>
            <a:endParaRPr lang="en-NL"/>
          </a:p>
        </p:txBody>
      </p:sp>
    </p:spTree>
    <p:extLst>
      <p:ext uri="{BB962C8B-B14F-4D97-AF65-F5344CB8AC3E}">
        <p14:creationId xmlns:p14="http://schemas.microsoft.com/office/powerpoint/2010/main" val="3708665805"/>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To what extent do you agree with these statements?</a:t>
            </a:r>
            <a:r>
              <a:rPr lang="en-GB" sz="1200" b="1" kern="1200" dirty="0">
                <a:solidFill>
                  <a:schemeClr val="tx1"/>
                </a:solidFill>
                <a:effectLst/>
                <a:latin typeface="+mn-lt"/>
                <a:ea typeface="+mn-ea"/>
                <a:cs typeface="+mn-cs"/>
              </a:rPr>
              <a:t> </a:t>
            </a:r>
            <a:r>
              <a:rPr lang="en-NL" sz="1200" b="1" kern="1200" dirty="0">
                <a:solidFill>
                  <a:schemeClr val="tx1"/>
                </a:solidFill>
                <a:effectLst/>
                <a:latin typeface="+mn-lt"/>
                <a:ea typeface="+mn-ea"/>
                <a:cs typeface="+mn-cs"/>
              </a:rPr>
              <a:t>Engagement with my Regional Division helped me and/or my organisation:</a:t>
            </a:r>
            <a:endParaRPr lang="en-GB" sz="1200"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Develop professional knowledge and skills</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91</a:t>
            </a:fld>
            <a:endParaRPr lang="en-NL"/>
          </a:p>
        </p:txBody>
      </p:sp>
    </p:spTree>
    <p:extLst>
      <p:ext uri="{BB962C8B-B14F-4D97-AF65-F5344CB8AC3E}">
        <p14:creationId xmlns:p14="http://schemas.microsoft.com/office/powerpoint/2010/main" val="4075397576"/>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To what extent do you agree with these statements?</a:t>
            </a:r>
            <a:r>
              <a:rPr lang="en-GB" sz="1200" b="1" kern="1200" dirty="0">
                <a:solidFill>
                  <a:schemeClr val="tx1"/>
                </a:solidFill>
                <a:effectLst/>
                <a:latin typeface="+mn-lt"/>
                <a:ea typeface="+mn-ea"/>
                <a:cs typeface="+mn-cs"/>
              </a:rPr>
              <a:t> </a:t>
            </a:r>
            <a:r>
              <a:rPr lang="en-NL" sz="1200" b="1" kern="1200" dirty="0">
                <a:solidFill>
                  <a:schemeClr val="tx1"/>
                </a:solidFill>
                <a:effectLst/>
                <a:latin typeface="+mn-lt"/>
                <a:ea typeface="+mn-ea"/>
                <a:cs typeface="+mn-cs"/>
              </a:rPr>
              <a:t>Engagement with my Regional Division helped me and/or my organisation:</a:t>
            </a:r>
            <a:endParaRPr lang="en-GB" sz="1200"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Update professional practice</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92</a:t>
            </a:fld>
            <a:endParaRPr lang="en-NL"/>
          </a:p>
        </p:txBody>
      </p:sp>
    </p:spTree>
    <p:extLst>
      <p:ext uri="{BB962C8B-B14F-4D97-AF65-F5344CB8AC3E}">
        <p14:creationId xmlns:p14="http://schemas.microsoft.com/office/powerpoint/2010/main" val="3649174680"/>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dirty="0">
                <a:solidFill>
                  <a:schemeClr val="tx1"/>
                </a:solidFill>
                <a:effectLst/>
                <a:latin typeface="+mn-lt"/>
                <a:ea typeface="+mn-ea"/>
                <a:cs typeface="+mn-cs"/>
              </a:rPr>
              <a:t>To what extent do you agree with these statements?</a:t>
            </a:r>
            <a:r>
              <a:rPr lang="en-GB" sz="1200" b="1" kern="1200" dirty="0">
                <a:solidFill>
                  <a:schemeClr val="tx1"/>
                </a:solidFill>
                <a:effectLst/>
                <a:latin typeface="+mn-lt"/>
                <a:ea typeface="+mn-ea"/>
                <a:cs typeface="+mn-cs"/>
              </a:rPr>
              <a:t> </a:t>
            </a:r>
            <a:r>
              <a:rPr lang="en-NL" sz="1200" b="1" kern="1200" dirty="0">
                <a:solidFill>
                  <a:schemeClr val="tx1"/>
                </a:solidFill>
                <a:effectLst/>
                <a:latin typeface="+mn-lt"/>
                <a:ea typeface="+mn-ea"/>
                <a:cs typeface="+mn-cs"/>
              </a:rPr>
              <a:t>Engagement with my Regional Division helped me and/or my organisation:</a:t>
            </a:r>
            <a:endParaRPr lang="en-GB" sz="1200" kern="1200" dirty="0">
              <a:solidFill>
                <a:schemeClr val="tx1"/>
              </a:solidFill>
              <a:effectLst/>
              <a:latin typeface="+mn-lt"/>
              <a:ea typeface="+mn-ea"/>
              <a:cs typeface="+mn-cs"/>
            </a:endParaRPr>
          </a:p>
          <a:p>
            <a:endParaRPr lang="en-US" dirty="0"/>
          </a:p>
          <a:p>
            <a:r>
              <a:rPr lang="en-NL" sz="1200" kern="1200" dirty="0">
                <a:solidFill>
                  <a:schemeClr val="tx1"/>
                </a:solidFill>
                <a:effectLst/>
                <a:latin typeface="+mn-lt"/>
                <a:ea typeface="+mn-ea"/>
                <a:cs typeface="+mn-cs"/>
              </a:rPr>
              <a:t>Share my/our own experience more broadly</a:t>
            </a:r>
            <a:endParaRPr lang="en-NL" dirty="0"/>
          </a:p>
        </p:txBody>
      </p:sp>
      <p:sp>
        <p:nvSpPr>
          <p:cNvPr id="4" name="Slide Number Placeholder 3"/>
          <p:cNvSpPr>
            <a:spLocks noGrp="1"/>
          </p:cNvSpPr>
          <p:nvPr>
            <p:ph type="sldNum" sz="quarter" idx="5"/>
          </p:nvPr>
        </p:nvSpPr>
        <p:spPr/>
        <p:txBody>
          <a:bodyPr/>
          <a:lstStyle/>
          <a:p>
            <a:fld id="{ED10E04C-7192-49FD-AD64-EE0660DC7DA7}" type="slidenum">
              <a:rPr lang="en-NL" smtClean="0"/>
              <a:t>93</a:t>
            </a:fld>
            <a:endParaRPr lang="en-NL"/>
          </a:p>
        </p:txBody>
      </p:sp>
    </p:spTree>
    <p:extLst>
      <p:ext uri="{BB962C8B-B14F-4D97-AF65-F5344CB8AC3E}">
        <p14:creationId xmlns:p14="http://schemas.microsoft.com/office/powerpoint/2010/main" val="25220596"/>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a:solidFill>
                  <a:schemeClr val="tx1"/>
                </a:solidFill>
                <a:effectLst/>
                <a:latin typeface="+mn-lt"/>
                <a:ea typeface="+mn-ea"/>
                <a:cs typeface="+mn-cs"/>
              </a:rPr>
              <a:t>What was the main reason for your contact with HQ team?</a:t>
            </a:r>
            <a:endParaRPr lang="en-GB" sz="1200" b="1"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D10E04C-7192-49FD-AD64-EE0660DC7DA7}" type="slidenum">
              <a:rPr lang="en-NL" smtClean="0"/>
              <a:t>94</a:t>
            </a:fld>
            <a:endParaRPr lang="en-NL"/>
          </a:p>
        </p:txBody>
      </p:sp>
    </p:spTree>
    <p:extLst>
      <p:ext uri="{BB962C8B-B14F-4D97-AF65-F5344CB8AC3E}">
        <p14:creationId xmlns:p14="http://schemas.microsoft.com/office/powerpoint/2010/main" val="40582817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a:solidFill>
                  <a:schemeClr val="tx1"/>
                </a:solidFill>
                <a:effectLst/>
                <a:latin typeface="+mn-lt"/>
                <a:ea typeface="+mn-ea"/>
                <a:cs typeface="+mn-cs"/>
              </a:rPr>
              <a:t>To what extent do you agree with these statements?</a:t>
            </a:r>
            <a:r>
              <a:rPr lang="en-GB" sz="1200" b="1" kern="1200">
                <a:solidFill>
                  <a:schemeClr val="tx1"/>
                </a:solidFill>
                <a:effectLst/>
                <a:latin typeface="+mn-lt"/>
                <a:ea typeface="+mn-ea"/>
                <a:cs typeface="+mn-cs"/>
              </a:rPr>
              <a:t> I feel a strong sense of belonging to IFLA</a:t>
            </a:r>
          </a:p>
          <a:p>
            <a:endParaRPr lang="en-GB"/>
          </a:p>
        </p:txBody>
      </p:sp>
      <p:sp>
        <p:nvSpPr>
          <p:cNvPr id="4" name="Slide Number Placeholder 3"/>
          <p:cNvSpPr>
            <a:spLocks noGrp="1"/>
          </p:cNvSpPr>
          <p:nvPr>
            <p:ph type="sldNum" sz="quarter" idx="5"/>
          </p:nvPr>
        </p:nvSpPr>
        <p:spPr/>
        <p:txBody>
          <a:bodyPr/>
          <a:lstStyle/>
          <a:p>
            <a:fld id="{ED10E04C-7192-49FD-AD64-EE0660DC7DA7}" type="slidenum">
              <a:rPr lang="en-NL" smtClean="0"/>
              <a:t>11</a:t>
            </a:fld>
            <a:endParaRPr lang="en-NL"/>
          </a:p>
        </p:txBody>
      </p:sp>
    </p:spTree>
    <p:extLst>
      <p:ext uri="{BB962C8B-B14F-4D97-AF65-F5344CB8AC3E}">
        <p14:creationId xmlns:p14="http://schemas.microsoft.com/office/powerpoint/2010/main" val="1521410664"/>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sz="1200" b="1" kern="1200">
                <a:solidFill>
                  <a:schemeClr val="tx1"/>
                </a:solidFill>
                <a:effectLst/>
                <a:latin typeface="+mn-lt"/>
                <a:ea typeface="+mn-ea"/>
                <a:cs typeface="+mn-cs"/>
              </a:rPr>
              <a:t>To what extent do you agree with these statements about IFLA Headquarters team?</a:t>
            </a:r>
            <a:r>
              <a:rPr lang="en-GB" sz="1200" b="1" kern="1200">
                <a:solidFill>
                  <a:schemeClr val="tx1"/>
                </a:solidFill>
                <a:effectLst/>
                <a:latin typeface="+mn-lt"/>
                <a:ea typeface="+mn-ea"/>
                <a:cs typeface="+mn-cs"/>
              </a:rPr>
              <a:t> </a:t>
            </a:r>
            <a:r>
              <a:rPr lang="en-NL" sz="1200" b="1" kern="1200">
                <a:solidFill>
                  <a:schemeClr val="tx1"/>
                </a:solidFill>
                <a:effectLst/>
                <a:latin typeface="+mn-lt"/>
                <a:ea typeface="+mn-ea"/>
                <a:cs typeface="+mn-cs"/>
              </a:rPr>
              <a:t>HQ team is highly responsive in addressing my concerns and needs as an IFLA member.</a:t>
            </a:r>
            <a:endParaRPr lang="en-US" sz="1200" b="1" kern="1200">
              <a:solidFill>
                <a:schemeClr val="tx1"/>
              </a:solidFill>
              <a:effectLst/>
              <a:latin typeface="+mn-lt"/>
              <a:ea typeface="+mn-ea"/>
              <a:cs typeface="+mn-cs"/>
            </a:endParaRPr>
          </a:p>
          <a:p>
            <a:endParaRPr lang="en-US" sz="1200" b="1" kern="1200">
              <a:solidFill>
                <a:schemeClr val="tx1"/>
              </a:solidFill>
              <a:effectLst/>
              <a:latin typeface="+mn-lt"/>
              <a:ea typeface="+mn-ea"/>
              <a:cs typeface="+mn-cs"/>
            </a:endParaRPr>
          </a:p>
          <a:p>
            <a:r>
              <a:rPr lang="en-US" sz="1200" b="0" kern="1200">
                <a:solidFill>
                  <a:schemeClr val="tx1"/>
                </a:solidFill>
                <a:effectLst/>
                <a:latin typeface="+mn-lt"/>
                <a:ea typeface="+mn-ea"/>
                <a:cs typeface="+mn-cs"/>
              </a:rPr>
              <a:t>Matrix: Perceptions about responsiveness of HQ team among members by region </a:t>
            </a:r>
            <a:endParaRPr lang="en-GB" sz="1200" b="0"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D10E04C-7192-49FD-AD64-EE0660DC7DA7}" type="slidenum">
              <a:rPr lang="en-NL" smtClean="0"/>
              <a:t>95</a:t>
            </a:fld>
            <a:endParaRPr lang="en-NL"/>
          </a:p>
        </p:txBody>
      </p:sp>
    </p:spTree>
    <p:extLst>
      <p:ext uri="{BB962C8B-B14F-4D97-AF65-F5344CB8AC3E}">
        <p14:creationId xmlns:p14="http://schemas.microsoft.com/office/powerpoint/2010/main" val="2900533497"/>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sz="1200" b="1" kern="1200">
                <a:solidFill>
                  <a:schemeClr val="tx1"/>
                </a:solidFill>
                <a:effectLst/>
                <a:latin typeface="+mn-lt"/>
                <a:ea typeface="+mn-ea"/>
                <a:cs typeface="+mn-cs"/>
              </a:rPr>
              <a:t>To what extent do you agree with these statements about IFLA Headquarters team?</a:t>
            </a:r>
            <a:r>
              <a:rPr lang="en-GB" sz="1200" b="1" kern="1200">
                <a:solidFill>
                  <a:schemeClr val="tx1"/>
                </a:solidFill>
                <a:effectLst/>
                <a:latin typeface="+mn-lt"/>
                <a:ea typeface="+mn-ea"/>
                <a:cs typeface="+mn-cs"/>
              </a:rPr>
              <a:t> </a:t>
            </a:r>
            <a:r>
              <a:rPr lang="en-NL" sz="1200" b="1" kern="1200">
                <a:solidFill>
                  <a:schemeClr val="tx1"/>
                </a:solidFill>
                <a:effectLst/>
                <a:latin typeface="+mn-lt"/>
                <a:ea typeface="+mn-ea"/>
                <a:cs typeface="+mn-cs"/>
              </a:rPr>
              <a:t>HQ team is highly responsive in addressing my concerns and needs as an IFLA member.</a:t>
            </a:r>
            <a:endParaRPr lang="en-US" sz="1200" b="1" kern="1200">
              <a:solidFill>
                <a:schemeClr val="tx1"/>
              </a:solidFill>
              <a:effectLst/>
              <a:latin typeface="+mn-lt"/>
              <a:ea typeface="+mn-ea"/>
              <a:cs typeface="+mn-cs"/>
            </a:endParaRPr>
          </a:p>
          <a:p>
            <a:endParaRPr lang="en-US" sz="1200" b="1" kern="1200">
              <a:solidFill>
                <a:schemeClr val="tx1"/>
              </a:solidFill>
              <a:effectLst/>
              <a:latin typeface="+mn-lt"/>
              <a:ea typeface="+mn-ea"/>
              <a:cs typeface="+mn-cs"/>
            </a:endParaRPr>
          </a:p>
          <a:p>
            <a:r>
              <a:rPr lang="en-US" sz="1200" b="0" kern="1200">
                <a:solidFill>
                  <a:schemeClr val="tx1"/>
                </a:solidFill>
                <a:effectLst/>
                <a:latin typeface="+mn-lt"/>
                <a:ea typeface="+mn-ea"/>
                <a:cs typeface="+mn-cs"/>
              </a:rPr>
              <a:t>Bar chart: Perceptions about responsiveness of HQ team among members by region </a:t>
            </a:r>
            <a:endParaRPr lang="en-GB" sz="1200" b="0" kern="1200">
              <a:solidFill>
                <a:schemeClr val="tx1"/>
              </a:solidFill>
              <a:effectLst/>
              <a:latin typeface="+mn-lt"/>
              <a:ea typeface="+mn-ea"/>
              <a:cs typeface="+mn-cs"/>
            </a:endParaRPr>
          </a:p>
          <a:p>
            <a:endParaRPr lang="en-GB"/>
          </a:p>
        </p:txBody>
      </p:sp>
      <p:sp>
        <p:nvSpPr>
          <p:cNvPr id="4" name="Slide Number Placeholder 3"/>
          <p:cNvSpPr>
            <a:spLocks noGrp="1"/>
          </p:cNvSpPr>
          <p:nvPr>
            <p:ph type="sldNum" sz="quarter" idx="5"/>
          </p:nvPr>
        </p:nvSpPr>
        <p:spPr/>
        <p:txBody>
          <a:bodyPr/>
          <a:lstStyle/>
          <a:p>
            <a:fld id="{ED10E04C-7192-49FD-AD64-EE0660DC7DA7}" type="slidenum">
              <a:rPr lang="en-NL" smtClean="0"/>
              <a:t>96</a:t>
            </a:fld>
            <a:endParaRPr lang="en-NL"/>
          </a:p>
        </p:txBody>
      </p:sp>
    </p:spTree>
    <p:extLst>
      <p:ext uri="{BB962C8B-B14F-4D97-AF65-F5344CB8AC3E}">
        <p14:creationId xmlns:p14="http://schemas.microsoft.com/office/powerpoint/2010/main" val="2111498126"/>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sz="1200" b="1" kern="1200">
                <a:solidFill>
                  <a:schemeClr val="tx1"/>
                </a:solidFill>
                <a:effectLst/>
                <a:latin typeface="+mn-lt"/>
                <a:ea typeface="+mn-ea"/>
                <a:cs typeface="+mn-cs"/>
              </a:rPr>
              <a:t> To what extent do you agree with these statements about IFLA Headquarters team?</a:t>
            </a:r>
            <a:r>
              <a:rPr lang="en-GB" sz="1200" b="1" kern="1200">
                <a:solidFill>
                  <a:schemeClr val="tx1"/>
                </a:solidFill>
                <a:effectLst/>
                <a:latin typeface="+mn-lt"/>
                <a:ea typeface="+mn-ea"/>
                <a:cs typeface="+mn-cs"/>
              </a:rPr>
              <a:t> </a:t>
            </a:r>
            <a:r>
              <a:rPr lang="en-NL" sz="1200" b="1" kern="1200">
                <a:solidFill>
                  <a:schemeClr val="tx1"/>
                </a:solidFill>
                <a:effectLst/>
                <a:latin typeface="+mn-lt"/>
                <a:ea typeface="+mn-ea"/>
                <a:cs typeface="+mn-cs"/>
              </a:rPr>
              <a:t>HQ team actively seek out creative and innovative solutions to challenges faced by members and communities we serve.</a:t>
            </a:r>
            <a:endParaRPr lang="en-GB" b="1"/>
          </a:p>
        </p:txBody>
      </p:sp>
      <p:sp>
        <p:nvSpPr>
          <p:cNvPr id="4" name="Slide Number Placeholder 3"/>
          <p:cNvSpPr>
            <a:spLocks noGrp="1"/>
          </p:cNvSpPr>
          <p:nvPr>
            <p:ph type="sldNum" sz="quarter" idx="5"/>
          </p:nvPr>
        </p:nvSpPr>
        <p:spPr/>
        <p:txBody>
          <a:bodyPr/>
          <a:lstStyle/>
          <a:p>
            <a:fld id="{ED10E04C-7192-49FD-AD64-EE0660DC7DA7}" type="slidenum">
              <a:rPr lang="en-NL" smtClean="0"/>
              <a:t>97</a:t>
            </a:fld>
            <a:endParaRPr lang="en-NL"/>
          </a:p>
        </p:txBody>
      </p:sp>
    </p:spTree>
    <p:extLst>
      <p:ext uri="{BB962C8B-B14F-4D97-AF65-F5344CB8AC3E}">
        <p14:creationId xmlns:p14="http://schemas.microsoft.com/office/powerpoint/2010/main" val="3674512317"/>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a:solidFill>
                  <a:schemeClr val="tx1"/>
                </a:solidFill>
                <a:effectLst/>
                <a:latin typeface="+mn-lt"/>
                <a:ea typeface="+mn-ea"/>
                <a:cs typeface="+mn-cs"/>
              </a:rPr>
              <a:t>To what extent do you agree with these statements about IFLA Headquarters team?</a:t>
            </a:r>
            <a:r>
              <a:rPr lang="en-GB" sz="1200" b="1" kern="1200">
                <a:solidFill>
                  <a:schemeClr val="tx1"/>
                </a:solidFill>
                <a:effectLst/>
                <a:latin typeface="+mn-lt"/>
                <a:ea typeface="+mn-ea"/>
                <a:cs typeface="+mn-cs"/>
              </a:rPr>
              <a:t> </a:t>
            </a:r>
            <a:r>
              <a:rPr lang="en-NL" sz="1200" b="1" kern="1200">
                <a:solidFill>
                  <a:schemeClr val="tx1"/>
                </a:solidFill>
                <a:effectLst/>
                <a:latin typeface="+mn-lt"/>
                <a:ea typeface="+mn-ea"/>
                <a:cs typeface="+mn-cs"/>
              </a:rPr>
              <a:t>HQ team actively seek out creative and innovative solutions to challenges faced by members and communities we serve.</a:t>
            </a:r>
            <a:endParaRPr lang="en-GB" b="1"/>
          </a:p>
          <a:p>
            <a:endParaRPr lang="en-GB"/>
          </a:p>
          <a:p>
            <a:r>
              <a:rPr lang="en-US"/>
              <a:t>Extent of agreement is calculated as a weighted average based on Likert-scale values, where responses are assigned scores from 5 (Strongly Agree) to 1 (Strongly Disagree). Responses marked as 'I don’t know/Prefer not to answer' are excluded from the calculation.</a:t>
            </a:r>
            <a:endParaRPr lang="en-GB"/>
          </a:p>
        </p:txBody>
      </p:sp>
      <p:sp>
        <p:nvSpPr>
          <p:cNvPr id="4" name="Slide Number Placeholder 3"/>
          <p:cNvSpPr>
            <a:spLocks noGrp="1"/>
          </p:cNvSpPr>
          <p:nvPr>
            <p:ph type="sldNum" sz="quarter" idx="5"/>
          </p:nvPr>
        </p:nvSpPr>
        <p:spPr/>
        <p:txBody>
          <a:bodyPr/>
          <a:lstStyle/>
          <a:p>
            <a:fld id="{ED10E04C-7192-49FD-AD64-EE0660DC7DA7}" type="slidenum">
              <a:rPr lang="en-NL" smtClean="0"/>
              <a:t>98</a:t>
            </a:fld>
            <a:endParaRPr lang="en-NL"/>
          </a:p>
        </p:txBody>
      </p:sp>
    </p:spTree>
    <p:extLst>
      <p:ext uri="{BB962C8B-B14F-4D97-AF65-F5344CB8AC3E}">
        <p14:creationId xmlns:p14="http://schemas.microsoft.com/office/powerpoint/2010/main" val="2642837515"/>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sz="1200" b="1" kern="1200">
                <a:solidFill>
                  <a:schemeClr val="tx1"/>
                </a:solidFill>
                <a:effectLst/>
                <a:latin typeface="+mn-lt"/>
                <a:ea typeface="+mn-ea"/>
                <a:cs typeface="+mn-cs"/>
              </a:rPr>
              <a:t>To what extent do you agree with these statements about IFLA Headquarters team?</a:t>
            </a:r>
            <a:r>
              <a:rPr lang="en-GB" sz="1200" b="1" kern="1200">
                <a:solidFill>
                  <a:schemeClr val="tx1"/>
                </a:solidFill>
                <a:effectLst/>
                <a:latin typeface="+mn-lt"/>
                <a:ea typeface="+mn-ea"/>
                <a:cs typeface="+mn-cs"/>
              </a:rPr>
              <a:t> </a:t>
            </a:r>
            <a:r>
              <a:rPr lang="en-NL" sz="1200" b="1" kern="1200">
                <a:solidFill>
                  <a:schemeClr val="tx1"/>
                </a:solidFill>
                <a:effectLst/>
                <a:latin typeface="+mn-lt"/>
                <a:ea typeface="+mn-ea"/>
                <a:cs typeface="+mn-cs"/>
              </a:rPr>
              <a:t>Interaction with HQ team has helped me accomplish my own and/or my organisation's goals.</a:t>
            </a:r>
            <a:endParaRPr lang="en-GB" b="1"/>
          </a:p>
        </p:txBody>
      </p:sp>
      <p:sp>
        <p:nvSpPr>
          <p:cNvPr id="4" name="Slide Number Placeholder 3"/>
          <p:cNvSpPr>
            <a:spLocks noGrp="1"/>
          </p:cNvSpPr>
          <p:nvPr>
            <p:ph type="sldNum" sz="quarter" idx="5"/>
          </p:nvPr>
        </p:nvSpPr>
        <p:spPr/>
        <p:txBody>
          <a:bodyPr/>
          <a:lstStyle/>
          <a:p>
            <a:fld id="{ED10E04C-7192-49FD-AD64-EE0660DC7DA7}" type="slidenum">
              <a:rPr lang="en-NL" smtClean="0"/>
              <a:t>99</a:t>
            </a:fld>
            <a:endParaRPr lang="en-NL"/>
          </a:p>
        </p:txBody>
      </p:sp>
    </p:spTree>
    <p:extLst>
      <p:ext uri="{BB962C8B-B14F-4D97-AF65-F5344CB8AC3E}">
        <p14:creationId xmlns:p14="http://schemas.microsoft.com/office/powerpoint/2010/main" val="338517917"/>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a:solidFill>
                  <a:schemeClr val="tx1"/>
                </a:solidFill>
                <a:effectLst/>
                <a:latin typeface="+mn-lt"/>
                <a:ea typeface="+mn-ea"/>
                <a:cs typeface="+mn-cs"/>
              </a:rPr>
              <a:t>To what extent do you agree with these statements about IFLA Headquarters team?</a:t>
            </a:r>
            <a:r>
              <a:rPr lang="en-GB" sz="1200" b="1" kern="1200">
                <a:solidFill>
                  <a:schemeClr val="tx1"/>
                </a:solidFill>
                <a:effectLst/>
                <a:latin typeface="+mn-lt"/>
                <a:ea typeface="+mn-ea"/>
                <a:cs typeface="+mn-cs"/>
              </a:rPr>
              <a:t> </a:t>
            </a:r>
            <a:r>
              <a:rPr lang="en-NL" sz="1200" b="1" kern="1200">
                <a:solidFill>
                  <a:schemeClr val="tx1"/>
                </a:solidFill>
                <a:effectLst/>
                <a:latin typeface="+mn-lt"/>
                <a:ea typeface="+mn-ea"/>
                <a:cs typeface="+mn-cs"/>
              </a:rPr>
              <a:t>Interaction with HQ team has helped me accomplish my own and/or my organisation's goals.</a:t>
            </a:r>
            <a:endParaRPr lang="en-GB" b="1"/>
          </a:p>
          <a:p>
            <a:endParaRPr lang="en-GB"/>
          </a:p>
          <a:p>
            <a:r>
              <a:rPr lang="en-US"/>
              <a:t>Extent of agreement is calculated as a weighted average based on Likert-scale values, where responses are assigned scores from 5 (Strongly Agree) to 1 (Strongly Disagree). Responses marked as 'I don’t know/Prefer not to answer' are excluded from the calculation.</a:t>
            </a:r>
            <a:endParaRPr lang="en-GB"/>
          </a:p>
        </p:txBody>
      </p:sp>
      <p:sp>
        <p:nvSpPr>
          <p:cNvPr id="4" name="Slide Number Placeholder 3"/>
          <p:cNvSpPr>
            <a:spLocks noGrp="1"/>
          </p:cNvSpPr>
          <p:nvPr>
            <p:ph type="sldNum" sz="quarter" idx="5"/>
          </p:nvPr>
        </p:nvSpPr>
        <p:spPr/>
        <p:txBody>
          <a:bodyPr/>
          <a:lstStyle/>
          <a:p>
            <a:fld id="{ED10E04C-7192-49FD-AD64-EE0660DC7DA7}" type="slidenum">
              <a:rPr lang="en-NL" smtClean="0"/>
              <a:t>100</a:t>
            </a:fld>
            <a:endParaRPr lang="en-NL"/>
          </a:p>
        </p:txBody>
      </p:sp>
    </p:spTree>
    <p:extLst>
      <p:ext uri="{BB962C8B-B14F-4D97-AF65-F5344CB8AC3E}">
        <p14:creationId xmlns:p14="http://schemas.microsoft.com/office/powerpoint/2010/main" val="2408924283"/>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a:solidFill>
                  <a:schemeClr val="tx1"/>
                </a:solidFill>
                <a:effectLst/>
                <a:latin typeface="+mn-lt"/>
                <a:ea typeface="+mn-ea"/>
                <a:cs typeface="+mn-cs"/>
              </a:rPr>
              <a:t>How well do you understand what IFLA is and what it offers to its members and the library field?</a:t>
            </a:r>
            <a:endParaRPr lang="en-GB" sz="1200" b="1"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D10E04C-7192-49FD-AD64-EE0660DC7DA7}" type="slidenum">
              <a:rPr lang="en-NL" smtClean="0"/>
              <a:t>102</a:t>
            </a:fld>
            <a:endParaRPr lang="en-NL"/>
          </a:p>
        </p:txBody>
      </p:sp>
    </p:spTree>
    <p:extLst>
      <p:ext uri="{BB962C8B-B14F-4D97-AF65-F5344CB8AC3E}">
        <p14:creationId xmlns:p14="http://schemas.microsoft.com/office/powerpoint/2010/main" val="2205051903"/>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a:solidFill>
                  <a:schemeClr val="tx1"/>
                </a:solidFill>
                <a:effectLst/>
                <a:latin typeface="+mn-lt"/>
                <a:ea typeface="+mn-ea"/>
                <a:cs typeface="+mn-cs"/>
              </a:rPr>
              <a:t>How confident are you in </a:t>
            </a:r>
            <a:r>
              <a:rPr lang="en-NL" sz="1200" b="1" kern="1200" err="1">
                <a:solidFill>
                  <a:schemeClr val="tx1"/>
                </a:solidFill>
                <a:effectLst/>
                <a:latin typeface="+mn-lt"/>
                <a:ea typeface="+mn-ea"/>
                <a:cs typeface="+mn-cs"/>
              </a:rPr>
              <a:t>IFLA's</a:t>
            </a:r>
            <a:r>
              <a:rPr lang="en-NL" sz="1200" b="1" kern="1200">
                <a:solidFill>
                  <a:schemeClr val="tx1"/>
                </a:solidFill>
                <a:effectLst/>
                <a:latin typeface="+mn-lt"/>
                <a:ea typeface="+mn-ea"/>
                <a:cs typeface="+mn-cs"/>
              </a:rPr>
              <a:t> vision and its ability to adapt to the evolving needs of the library field?</a:t>
            </a:r>
            <a:endParaRPr lang="en-GB" sz="1200" b="1"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D10E04C-7192-49FD-AD64-EE0660DC7DA7}" type="slidenum">
              <a:rPr lang="en-NL" smtClean="0"/>
              <a:t>103</a:t>
            </a:fld>
            <a:endParaRPr lang="en-NL"/>
          </a:p>
        </p:txBody>
      </p:sp>
    </p:spTree>
    <p:extLst>
      <p:ext uri="{BB962C8B-B14F-4D97-AF65-F5344CB8AC3E}">
        <p14:creationId xmlns:p14="http://schemas.microsoft.com/office/powerpoint/2010/main" val="3848789272"/>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200" b="1" kern="1200">
                <a:solidFill>
                  <a:schemeClr val="tx1"/>
                </a:solidFill>
                <a:effectLst/>
                <a:latin typeface="+mn-lt"/>
                <a:ea typeface="+mn-ea"/>
                <a:cs typeface="+mn-cs"/>
              </a:rPr>
              <a:t>How do you perceive </a:t>
            </a:r>
            <a:r>
              <a:rPr lang="en-NL" sz="1200" b="1" kern="1200" err="1">
                <a:solidFill>
                  <a:schemeClr val="tx1"/>
                </a:solidFill>
                <a:effectLst/>
                <a:latin typeface="+mn-lt"/>
                <a:ea typeface="+mn-ea"/>
                <a:cs typeface="+mn-cs"/>
              </a:rPr>
              <a:t>IFLA’s</a:t>
            </a:r>
            <a:r>
              <a:rPr lang="en-NL" sz="1200" b="1" kern="1200">
                <a:solidFill>
                  <a:schemeClr val="tx1"/>
                </a:solidFill>
                <a:effectLst/>
                <a:latin typeface="+mn-lt"/>
                <a:ea typeface="+mn-ea"/>
                <a:cs typeface="+mn-cs"/>
              </a:rPr>
              <a:t> sustainability?</a:t>
            </a:r>
            <a:endParaRPr lang="en-GB" sz="1200" b="1"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D10E04C-7192-49FD-AD64-EE0660DC7DA7}" type="slidenum">
              <a:rPr lang="en-NL" smtClean="0"/>
              <a:t>104</a:t>
            </a:fld>
            <a:endParaRPr lang="en-NL"/>
          </a:p>
        </p:txBody>
      </p:sp>
    </p:spTree>
    <p:extLst>
      <p:ext uri="{BB962C8B-B14F-4D97-AF65-F5344CB8AC3E}">
        <p14:creationId xmlns:p14="http://schemas.microsoft.com/office/powerpoint/2010/main" val="1065555565"/>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a:t>What do you think IFLA should focus on to strengthen its long-term sustainability?</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0A6FC-85B0-273A-C1B9-0010EE34265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L"/>
          </a:p>
        </p:txBody>
      </p:sp>
      <p:sp>
        <p:nvSpPr>
          <p:cNvPr id="3" name="Subtitle 2">
            <a:extLst>
              <a:ext uri="{FF2B5EF4-FFF2-40B4-BE49-F238E27FC236}">
                <a16:creationId xmlns:a16="http://schemas.microsoft.com/office/drawing/2014/main" id="{8DC7AEF5-0A60-D6F9-8CA1-83473E92DD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L"/>
          </a:p>
        </p:txBody>
      </p:sp>
      <p:sp>
        <p:nvSpPr>
          <p:cNvPr id="4" name="Date Placeholder 3">
            <a:extLst>
              <a:ext uri="{FF2B5EF4-FFF2-40B4-BE49-F238E27FC236}">
                <a16:creationId xmlns:a16="http://schemas.microsoft.com/office/drawing/2014/main" id="{236958CC-363E-B8C1-508E-9A05B1018582}"/>
              </a:ext>
            </a:extLst>
          </p:cNvPr>
          <p:cNvSpPr>
            <a:spLocks noGrp="1"/>
          </p:cNvSpPr>
          <p:nvPr>
            <p:ph type="dt" sz="half" idx="10"/>
          </p:nvPr>
        </p:nvSpPr>
        <p:spPr/>
        <p:txBody>
          <a:bodyPr/>
          <a:lstStyle/>
          <a:p>
            <a:fld id="{C3A6D91E-9ADA-47E7-86CC-E5EFC0FD6BC4}" type="datetimeFigureOut">
              <a:rPr lang="en-NL" smtClean="0"/>
              <a:t>13/08/2025</a:t>
            </a:fld>
            <a:endParaRPr lang="en-NL"/>
          </a:p>
        </p:txBody>
      </p:sp>
      <p:sp>
        <p:nvSpPr>
          <p:cNvPr id="5" name="Footer Placeholder 4">
            <a:extLst>
              <a:ext uri="{FF2B5EF4-FFF2-40B4-BE49-F238E27FC236}">
                <a16:creationId xmlns:a16="http://schemas.microsoft.com/office/drawing/2014/main" id="{C19F6E7F-EE1E-5F2E-A5B0-0C0C3F05BAE9}"/>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DBB92DF0-97D2-B0A1-9153-8E541D24EBE5}"/>
              </a:ext>
            </a:extLst>
          </p:cNvPr>
          <p:cNvSpPr>
            <a:spLocks noGrp="1"/>
          </p:cNvSpPr>
          <p:nvPr>
            <p:ph type="sldNum" sz="quarter" idx="12"/>
          </p:nvPr>
        </p:nvSpPr>
        <p:spPr/>
        <p:txBody>
          <a:bodyPr/>
          <a:lstStyle/>
          <a:p>
            <a:fld id="{8B1EB5FA-9F76-44FD-BAD8-6019AA0073F4}" type="slidenum">
              <a:rPr lang="en-NL" smtClean="0"/>
              <a:t>‹#›</a:t>
            </a:fld>
            <a:endParaRPr lang="en-NL"/>
          </a:p>
        </p:txBody>
      </p:sp>
    </p:spTree>
    <p:extLst>
      <p:ext uri="{BB962C8B-B14F-4D97-AF65-F5344CB8AC3E}">
        <p14:creationId xmlns:p14="http://schemas.microsoft.com/office/powerpoint/2010/main" val="2542117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E59B6-536A-8F3F-CEB4-26AF687D4CA5}"/>
              </a:ext>
            </a:extLst>
          </p:cNvPr>
          <p:cNvSpPr>
            <a:spLocks noGrp="1"/>
          </p:cNvSpPr>
          <p:nvPr>
            <p:ph type="title"/>
          </p:nvPr>
        </p:nvSpPr>
        <p:spPr/>
        <p:txBody>
          <a:bodyPr/>
          <a:lstStyle/>
          <a:p>
            <a:r>
              <a:rPr lang="en-US"/>
              <a:t>Click to edit Master title style</a:t>
            </a:r>
            <a:endParaRPr lang="en-NL"/>
          </a:p>
        </p:txBody>
      </p:sp>
      <p:sp>
        <p:nvSpPr>
          <p:cNvPr id="3" name="Vertical Text Placeholder 2">
            <a:extLst>
              <a:ext uri="{FF2B5EF4-FFF2-40B4-BE49-F238E27FC236}">
                <a16:creationId xmlns:a16="http://schemas.microsoft.com/office/drawing/2014/main" id="{2F6220EF-24A2-0AFA-0DF5-395680E426B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81A80F4C-2571-D065-6BCB-DE92B0C32291}"/>
              </a:ext>
            </a:extLst>
          </p:cNvPr>
          <p:cNvSpPr>
            <a:spLocks noGrp="1"/>
          </p:cNvSpPr>
          <p:nvPr>
            <p:ph type="dt" sz="half" idx="10"/>
          </p:nvPr>
        </p:nvSpPr>
        <p:spPr/>
        <p:txBody>
          <a:bodyPr/>
          <a:lstStyle/>
          <a:p>
            <a:fld id="{C3A6D91E-9ADA-47E7-86CC-E5EFC0FD6BC4}" type="datetimeFigureOut">
              <a:rPr lang="en-NL" smtClean="0"/>
              <a:t>13/08/2025</a:t>
            </a:fld>
            <a:endParaRPr lang="en-NL"/>
          </a:p>
        </p:txBody>
      </p:sp>
      <p:sp>
        <p:nvSpPr>
          <p:cNvPr id="5" name="Footer Placeholder 4">
            <a:extLst>
              <a:ext uri="{FF2B5EF4-FFF2-40B4-BE49-F238E27FC236}">
                <a16:creationId xmlns:a16="http://schemas.microsoft.com/office/drawing/2014/main" id="{1491048D-31CD-FB43-E7E7-441D8A49D37A}"/>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12E9ACEF-AFE0-7017-5902-B68E18C9002A}"/>
              </a:ext>
            </a:extLst>
          </p:cNvPr>
          <p:cNvSpPr>
            <a:spLocks noGrp="1"/>
          </p:cNvSpPr>
          <p:nvPr>
            <p:ph type="sldNum" sz="quarter" idx="12"/>
          </p:nvPr>
        </p:nvSpPr>
        <p:spPr/>
        <p:txBody>
          <a:bodyPr/>
          <a:lstStyle/>
          <a:p>
            <a:fld id="{8B1EB5FA-9F76-44FD-BAD8-6019AA0073F4}" type="slidenum">
              <a:rPr lang="en-NL" smtClean="0"/>
              <a:t>‹#›</a:t>
            </a:fld>
            <a:endParaRPr lang="en-NL"/>
          </a:p>
        </p:txBody>
      </p:sp>
    </p:spTree>
    <p:extLst>
      <p:ext uri="{BB962C8B-B14F-4D97-AF65-F5344CB8AC3E}">
        <p14:creationId xmlns:p14="http://schemas.microsoft.com/office/powerpoint/2010/main" val="12731057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E4BB222-D8CD-BA34-32C8-B8544E85EE0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L"/>
          </a:p>
        </p:txBody>
      </p:sp>
      <p:sp>
        <p:nvSpPr>
          <p:cNvPr id="3" name="Vertical Text Placeholder 2">
            <a:extLst>
              <a:ext uri="{FF2B5EF4-FFF2-40B4-BE49-F238E27FC236}">
                <a16:creationId xmlns:a16="http://schemas.microsoft.com/office/drawing/2014/main" id="{90F04D48-EA25-F079-DE1A-0A339DA73CA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CEC280F9-3644-5C3D-6DB2-BB54C7EEEF28}"/>
              </a:ext>
            </a:extLst>
          </p:cNvPr>
          <p:cNvSpPr>
            <a:spLocks noGrp="1"/>
          </p:cNvSpPr>
          <p:nvPr>
            <p:ph type="dt" sz="half" idx="10"/>
          </p:nvPr>
        </p:nvSpPr>
        <p:spPr/>
        <p:txBody>
          <a:bodyPr/>
          <a:lstStyle/>
          <a:p>
            <a:fld id="{C3A6D91E-9ADA-47E7-86CC-E5EFC0FD6BC4}" type="datetimeFigureOut">
              <a:rPr lang="en-NL" smtClean="0"/>
              <a:t>13/08/2025</a:t>
            </a:fld>
            <a:endParaRPr lang="en-NL"/>
          </a:p>
        </p:txBody>
      </p:sp>
      <p:sp>
        <p:nvSpPr>
          <p:cNvPr id="5" name="Footer Placeholder 4">
            <a:extLst>
              <a:ext uri="{FF2B5EF4-FFF2-40B4-BE49-F238E27FC236}">
                <a16:creationId xmlns:a16="http://schemas.microsoft.com/office/drawing/2014/main" id="{4E41601F-A6EE-B667-AA57-EC38C9832E25}"/>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94B6985F-4308-1ABE-9B3D-98934DDA99E6}"/>
              </a:ext>
            </a:extLst>
          </p:cNvPr>
          <p:cNvSpPr>
            <a:spLocks noGrp="1"/>
          </p:cNvSpPr>
          <p:nvPr>
            <p:ph type="sldNum" sz="quarter" idx="12"/>
          </p:nvPr>
        </p:nvSpPr>
        <p:spPr/>
        <p:txBody>
          <a:bodyPr/>
          <a:lstStyle/>
          <a:p>
            <a:fld id="{8B1EB5FA-9F76-44FD-BAD8-6019AA0073F4}" type="slidenum">
              <a:rPr lang="en-NL" smtClean="0"/>
              <a:t>‹#›</a:t>
            </a:fld>
            <a:endParaRPr lang="en-NL"/>
          </a:p>
        </p:txBody>
      </p:sp>
    </p:spTree>
    <p:extLst>
      <p:ext uri="{BB962C8B-B14F-4D97-AF65-F5344CB8AC3E}">
        <p14:creationId xmlns:p14="http://schemas.microsoft.com/office/powerpoint/2010/main" val="2303748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52A6E-2EBC-D563-10F3-530AA000DCD2}"/>
              </a:ext>
            </a:extLst>
          </p:cNvPr>
          <p:cNvSpPr>
            <a:spLocks noGrp="1"/>
          </p:cNvSpPr>
          <p:nvPr>
            <p:ph type="title"/>
          </p:nvPr>
        </p:nvSpPr>
        <p:spPr/>
        <p:txBody>
          <a:bodyPr/>
          <a:lstStyle/>
          <a:p>
            <a:r>
              <a:rPr lang="en-US"/>
              <a:t>Click to edit Master title style</a:t>
            </a:r>
            <a:endParaRPr lang="en-NL"/>
          </a:p>
        </p:txBody>
      </p:sp>
      <p:sp>
        <p:nvSpPr>
          <p:cNvPr id="3" name="Content Placeholder 2">
            <a:extLst>
              <a:ext uri="{FF2B5EF4-FFF2-40B4-BE49-F238E27FC236}">
                <a16:creationId xmlns:a16="http://schemas.microsoft.com/office/drawing/2014/main" id="{DCD7992F-1D88-F5C2-6B32-FFC55F81235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73B89DE9-F8C4-9745-6B39-3A1A2E4C985B}"/>
              </a:ext>
            </a:extLst>
          </p:cNvPr>
          <p:cNvSpPr>
            <a:spLocks noGrp="1"/>
          </p:cNvSpPr>
          <p:nvPr>
            <p:ph type="dt" sz="half" idx="10"/>
          </p:nvPr>
        </p:nvSpPr>
        <p:spPr/>
        <p:txBody>
          <a:bodyPr/>
          <a:lstStyle/>
          <a:p>
            <a:fld id="{C3A6D91E-9ADA-47E7-86CC-E5EFC0FD6BC4}" type="datetimeFigureOut">
              <a:rPr lang="en-NL" smtClean="0"/>
              <a:t>13/08/2025</a:t>
            </a:fld>
            <a:endParaRPr lang="en-NL"/>
          </a:p>
        </p:txBody>
      </p:sp>
      <p:sp>
        <p:nvSpPr>
          <p:cNvPr id="5" name="Footer Placeholder 4">
            <a:extLst>
              <a:ext uri="{FF2B5EF4-FFF2-40B4-BE49-F238E27FC236}">
                <a16:creationId xmlns:a16="http://schemas.microsoft.com/office/drawing/2014/main" id="{DF6A76A9-D671-E019-C5BF-F2C9EE204622}"/>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CF3761ED-6687-29C1-B3FF-DA5EBCDB4D69}"/>
              </a:ext>
            </a:extLst>
          </p:cNvPr>
          <p:cNvSpPr>
            <a:spLocks noGrp="1"/>
          </p:cNvSpPr>
          <p:nvPr>
            <p:ph type="sldNum" sz="quarter" idx="12"/>
          </p:nvPr>
        </p:nvSpPr>
        <p:spPr/>
        <p:txBody>
          <a:bodyPr/>
          <a:lstStyle/>
          <a:p>
            <a:fld id="{8B1EB5FA-9F76-44FD-BAD8-6019AA0073F4}" type="slidenum">
              <a:rPr lang="en-NL" smtClean="0"/>
              <a:t>‹#›</a:t>
            </a:fld>
            <a:endParaRPr lang="en-NL"/>
          </a:p>
        </p:txBody>
      </p:sp>
    </p:spTree>
    <p:extLst>
      <p:ext uri="{BB962C8B-B14F-4D97-AF65-F5344CB8AC3E}">
        <p14:creationId xmlns:p14="http://schemas.microsoft.com/office/powerpoint/2010/main" val="3353678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4A4BA-FAA4-4CEC-1310-EED33E353B2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L"/>
          </a:p>
        </p:txBody>
      </p:sp>
      <p:sp>
        <p:nvSpPr>
          <p:cNvPr id="3" name="Text Placeholder 2">
            <a:extLst>
              <a:ext uri="{FF2B5EF4-FFF2-40B4-BE49-F238E27FC236}">
                <a16:creationId xmlns:a16="http://schemas.microsoft.com/office/drawing/2014/main" id="{6D2E311E-0E1C-502A-EDA5-265A9A66052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81121D4-9B24-882D-DF59-6379B5721DBD}"/>
              </a:ext>
            </a:extLst>
          </p:cNvPr>
          <p:cNvSpPr>
            <a:spLocks noGrp="1"/>
          </p:cNvSpPr>
          <p:nvPr>
            <p:ph type="dt" sz="half" idx="10"/>
          </p:nvPr>
        </p:nvSpPr>
        <p:spPr/>
        <p:txBody>
          <a:bodyPr/>
          <a:lstStyle/>
          <a:p>
            <a:fld id="{C3A6D91E-9ADA-47E7-86CC-E5EFC0FD6BC4}" type="datetimeFigureOut">
              <a:rPr lang="en-NL" smtClean="0"/>
              <a:t>13/08/2025</a:t>
            </a:fld>
            <a:endParaRPr lang="en-NL"/>
          </a:p>
        </p:txBody>
      </p:sp>
      <p:sp>
        <p:nvSpPr>
          <p:cNvPr id="5" name="Footer Placeholder 4">
            <a:extLst>
              <a:ext uri="{FF2B5EF4-FFF2-40B4-BE49-F238E27FC236}">
                <a16:creationId xmlns:a16="http://schemas.microsoft.com/office/drawing/2014/main" id="{F39A7103-303D-CD9B-B4D1-DF6DE6FCD630}"/>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9A4F411D-04D2-F2F9-BBAA-3BCDC966D87A}"/>
              </a:ext>
            </a:extLst>
          </p:cNvPr>
          <p:cNvSpPr>
            <a:spLocks noGrp="1"/>
          </p:cNvSpPr>
          <p:nvPr>
            <p:ph type="sldNum" sz="quarter" idx="12"/>
          </p:nvPr>
        </p:nvSpPr>
        <p:spPr/>
        <p:txBody>
          <a:bodyPr/>
          <a:lstStyle/>
          <a:p>
            <a:fld id="{8B1EB5FA-9F76-44FD-BAD8-6019AA0073F4}" type="slidenum">
              <a:rPr lang="en-NL" smtClean="0"/>
              <a:t>‹#›</a:t>
            </a:fld>
            <a:endParaRPr lang="en-NL"/>
          </a:p>
        </p:txBody>
      </p:sp>
    </p:spTree>
    <p:extLst>
      <p:ext uri="{BB962C8B-B14F-4D97-AF65-F5344CB8AC3E}">
        <p14:creationId xmlns:p14="http://schemas.microsoft.com/office/powerpoint/2010/main" val="2493161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CDCED-9B87-83CB-5B2F-46E3BF251B94}"/>
              </a:ext>
            </a:extLst>
          </p:cNvPr>
          <p:cNvSpPr>
            <a:spLocks noGrp="1"/>
          </p:cNvSpPr>
          <p:nvPr>
            <p:ph type="title"/>
          </p:nvPr>
        </p:nvSpPr>
        <p:spPr/>
        <p:txBody>
          <a:bodyPr/>
          <a:lstStyle/>
          <a:p>
            <a:r>
              <a:rPr lang="en-US"/>
              <a:t>Click to edit Master title style</a:t>
            </a:r>
            <a:endParaRPr lang="en-NL"/>
          </a:p>
        </p:txBody>
      </p:sp>
      <p:sp>
        <p:nvSpPr>
          <p:cNvPr id="3" name="Content Placeholder 2">
            <a:extLst>
              <a:ext uri="{FF2B5EF4-FFF2-40B4-BE49-F238E27FC236}">
                <a16:creationId xmlns:a16="http://schemas.microsoft.com/office/drawing/2014/main" id="{743BC339-A9C1-DFDB-AEC2-963111BBD4D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Content Placeholder 3">
            <a:extLst>
              <a:ext uri="{FF2B5EF4-FFF2-40B4-BE49-F238E27FC236}">
                <a16:creationId xmlns:a16="http://schemas.microsoft.com/office/drawing/2014/main" id="{FFA98CC0-9CC1-19D2-8A4A-123689BCE1B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5" name="Date Placeholder 4">
            <a:extLst>
              <a:ext uri="{FF2B5EF4-FFF2-40B4-BE49-F238E27FC236}">
                <a16:creationId xmlns:a16="http://schemas.microsoft.com/office/drawing/2014/main" id="{AFF0FCE0-B7CB-A9CD-7DCB-A37D780C1DBC}"/>
              </a:ext>
            </a:extLst>
          </p:cNvPr>
          <p:cNvSpPr>
            <a:spLocks noGrp="1"/>
          </p:cNvSpPr>
          <p:nvPr>
            <p:ph type="dt" sz="half" idx="10"/>
          </p:nvPr>
        </p:nvSpPr>
        <p:spPr/>
        <p:txBody>
          <a:bodyPr/>
          <a:lstStyle/>
          <a:p>
            <a:fld id="{C3A6D91E-9ADA-47E7-86CC-E5EFC0FD6BC4}" type="datetimeFigureOut">
              <a:rPr lang="en-NL" smtClean="0"/>
              <a:t>13/08/2025</a:t>
            </a:fld>
            <a:endParaRPr lang="en-NL"/>
          </a:p>
        </p:txBody>
      </p:sp>
      <p:sp>
        <p:nvSpPr>
          <p:cNvPr id="6" name="Footer Placeholder 5">
            <a:extLst>
              <a:ext uri="{FF2B5EF4-FFF2-40B4-BE49-F238E27FC236}">
                <a16:creationId xmlns:a16="http://schemas.microsoft.com/office/drawing/2014/main" id="{2896720F-DCA6-4B22-6D1E-59BE5D5E2B54}"/>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9BDE2D43-FF51-EC5B-8217-5D738A82ADC4}"/>
              </a:ext>
            </a:extLst>
          </p:cNvPr>
          <p:cNvSpPr>
            <a:spLocks noGrp="1"/>
          </p:cNvSpPr>
          <p:nvPr>
            <p:ph type="sldNum" sz="quarter" idx="12"/>
          </p:nvPr>
        </p:nvSpPr>
        <p:spPr/>
        <p:txBody>
          <a:bodyPr/>
          <a:lstStyle/>
          <a:p>
            <a:fld id="{8B1EB5FA-9F76-44FD-BAD8-6019AA0073F4}" type="slidenum">
              <a:rPr lang="en-NL" smtClean="0"/>
              <a:t>‹#›</a:t>
            </a:fld>
            <a:endParaRPr lang="en-NL"/>
          </a:p>
        </p:txBody>
      </p:sp>
    </p:spTree>
    <p:extLst>
      <p:ext uri="{BB962C8B-B14F-4D97-AF65-F5344CB8AC3E}">
        <p14:creationId xmlns:p14="http://schemas.microsoft.com/office/powerpoint/2010/main" val="3897000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F335F-E553-1160-A04D-FAACAE24839E}"/>
              </a:ext>
            </a:extLst>
          </p:cNvPr>
          <p:cNvSpPr>
            <a:spLocks noGrp="1"/>
          </p:cNvSpPr>
          <p:nvPr>
            <p:ph type="title"/>
          </p:nvPr>
        </p:nvSpPr>
        <p:spPr>
          <a:xfrm>
            <a:off x="839788" y="365125"/>
            <a:ext cx="10515600" cy="1325563"/>
          </a:xfrm>
        </p:spPr>
        <p:txBody>
          <a:bodyPr/>
          <a:lstStyle/>
          <a:p>
            <a:r>
              <a:rPr lang="en-US"/>
              <a:t>Click to edit Master title style</a:t>
            </a:r>
            <a:endParaRPr lang="en-NL"/>
          </a:p>
        </p:txBody>
      </p:sp>
      <p:sp>
        <p:nvSpPr>
          <p:cNvPr id="3" name="Text Placeholder 2">
            <a:extLst>
              <a:ext uri="{FF2B5EF4-FFF2-40B4-BE49-F238E27FC236}">
                <a16:creationId xmlns:a16="http://schemas.microsoft.com/office/drawing/2014/main" id="{004A9214-E4B0-74E0-B4D8-F199799412A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63E7826-8006-CA36-A1DD-18365294A03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5" name="Text Placeholder 4">
            <a:extLst>
              <a:ext uri="{FF2B5EF4-FFF2-40B4-BE49-F238E27FC236}">
                <a16:creationId xmlns:a16="http://schemas.microsoft.com/office/drawing/2014/main" id="{CB530F88-6455-DA96-B87F-96DA7F536D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B98F416-5BFB-B249-7D42-DB17722845C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7" name="Date Placeholder 6">
            <a:extLst>
              <a:ext uri="{FF2B5EF4-FFF2-40B4-BE49-F238E27FC236}">
                <a16:creationId xmlns:a16="http://schemas.microsoft.com/office/drawing/2014/main" id="{F44639F2-A058-9C4F-05AB-47E281045C44}"/>
              </a:ext>
            </a:extLst>
          </p:cNvPr>
          <p:cNvSpPr>
            <a:spLocks noGrp="1"/>
          </p:cNvSpPr>
          <p:nvPr>
            <p:ph type="dt" sz="half" idx="10"/>
          </p:nvPr>
        </p:nvSpPr>
        <p:spPr/>
        <p:txBody>
          <a:bodyPr/>
          <a:lstStyle/>
          <a:p>
            <a:fld id="{C3A6D91E-9ADA-47E7-86CC-E5EFC0FD6BC4}" type="datetimeFigureOut">
              <a:rPr lang="en-NL" smtClean="0"/>
              <a:t>13/08/2025</a:t>
            </a:fld>
            <a:endParaRPr lang="en-NL"/>
          </a:p>
        </p:txBody>
      </p:sp>
      <p:sp>
        <p:nvSpPr>
          <p:cNvPr id="8" name="Footer Placeholder 7">
            <a:extLst>
              <a:ext uri="{FF2B5EF4-FFF2-40B4-BE49-F238E27FC236}">
                <a16:creationId xmlns:a16="http://schemas.microsoft.com/office/drawing/2014/main" id="{8B2C165D-AAF3-4D82-C443-856A83BF9F96}"/>
              </a:ext>
            </a:extLst>
          </p:cNvPr>
          <p:cNvSpPr>
            <a:spLocks noGrp="1"/>
          </p:cNvSpPr>
          <p:nvPr>
            <p:ph type="ftr" sz="quarter" idx="11"/>
          </p:nvPr>
        </p:nvSpPr>
        <p:spPr/>
        <p:txBody>
          <a:bodyPr/>
          <a:lstStyle/>
          <a:p>
            <a:endParaRPr lang="en-NL"/>
          </a:p>
        </p:txBody>
      </p:sp>
      <p:sp>
        <p:nvSpPr>
          <p:cNvPr id="9" name="Slide Number Placeholder 8">
            <a:extLst>
              <a:ext uri="{FF2B5EF4-FFF2-40B4-BE49-F238E27FC236}">
                <a16:creationId xmlns:a16="http://schemas.microsoft.com/office/drawing/2014/main" id="{BEB719D1-6478-4583-5332-6D562779EA89}"/>
              </a:ext>
            </a:extLst>
          </p:cNvPr>
          <p:cNvSpPr>
            <a:spLocks noGrp="1"/>
          </p:cNvSpPr>
          <p:nvPr>
            <p:ph type="sldNum" sz="quarter" idx="12"/>
          </p:nvPr>
        </p:nvSpPr>
        <p:spPr/>
        <p:txBody>
          <a:bodyPr/>
          <a:lstStyle/>
          <a:p>
            <a:fld id="{8B1EB5FA-9F76-44FD-BAD8-6019AA0073F4}" type="slidenum">
              <a:rPr lang="en-NL" smtClean="0"/>
              <a:t>‹#›</a:t>
            </a:fld>
            <a:endParaRPr lang="en-NL"/>
          </a:p>
        </p:txBody>
      </p:sp>
    </p:spTree>
    <p:extLst>
      <p:ext uri="{BB962C8B-B14F-4D97-AF65-F5344CB8AC3E}">
        <p14:creationId xmlns:p14="http://schemas.microsoft.com/office/powerpoint/2010/main" val="2091022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1BA50E-8DDD-E2CD-B8E2-BC2FD63A5057}"/>
              </a:ext>
            </a:extLst>
          </p:cNvPr>
          <p:cNvSpPr>
            <a:spLocks noGrp="1"/>
          </p:cNvSpPr>
          <p:nvPr>
            <p:ph type="title"/>
          </p:nvPr>
        </p:nvSpPr>
        <p:spPr/>
        <p:txBody>
          <a:bodyPr/>
          <a:lstStyle/>
          <a:p>
            <a:r>
              <a:rPr lang="en-US"/>
              <a:t>Click to edit Master title style</a:t>
            </a:r>
            <a:endParaRPr lang="en-NL"/>
          </a:p>
        </p:txBody>
      </p:sp>
      <p:sp>
        <p:nvSpPr>
          <p:cNvPr id="3" name="Date Placeholder 2">
            <a:extLst>
              <a:ext uri="{FF2B5EF4-FFF2-40B4-BE49-F238E27FC236}">
                <a16:creationId xmlns:a16="http://schemas.microsoft.com/office/drawing/2014/main" id="{5C310102-20AC-8EA9-6339-6A2D9A70D33A}"/>
              </a:ext>
            </a:extLst>
          </p:cNvPr>
          <p:cNvSpPr>
            <a:spLocks noGrp="1"/>
          </p:cNvSpPr>
          <p:nvPr>
            <p:ph type="dt" sz="half" idx="10"/>
          </p:nvPr>
        </p:nvSpPr>
        <p:spPr/>
        <p:txBody>
          <a:bodyPr/>
          <a:lstStyle/>
          <a:p>
            <a:fld id="{C3A6D91E-9ADA-47E7-86CC-E5EFC0FD6BC4}" type="datetimeFigureOut">
              <a:rPr lang="en-NL" smtClean="0"/>
              <a:t>13/08/2025</a:t>
            </a:fld>
            <a:endParaRPr lang="en-NL"/>
          </a:p>
        </p:txBody>
      </p:sp>
      <p:sp>
        <p:nvSpPr>
          <p:cNvPr id="4" name="Footer Placeholder 3">
            <a:extLst>
              <a:ext uri="{FF2B5EF4-FFF2-40B4-BE49-F238E27FC236}">
                <a16:creationId xmlns:a16="http://schemas.microsoft.com/office/drawing/2014/main" id="{8EEAD110-A843-DCCA-D71F-1C8B388CF4F2}"/>
              </a:ext>
            </a:extLst>
          </p:cNvPr>
          <p:cNvSpPr>
            <a:spLocks noGrp="1"/>
          </p:cNvSpPr>
          <p:nvPr>
            <p:ph type="ftr" sz="quarter" idx="11"/>
          </p:nvPr>
        </p:nvSpPr>
        <p:spPr/>
        <p:txBody>
          <a:bodyPr/>
          <a:lstStyle/>
          <a:p>
            <a:endParaRPr lang="en-NL"/>
          </a:p>
        </p:txBody>
      </p:sp>
      <p:sp>
        <p:nvSpPr>
          <p:cNvPr id="5" name="Slide Number Placeholder 4">
            <a:extLst>
              <a:ext uri="{FF2B5EF4-FFF2-40B4-BE49-F238E27FC236}">
                <a16:creationId xmlns:a16="http://schemas.microsoft.com/office/drawing/2014/main" id="{64D57FF9-F12E-2D06-9DA3-B0CB2A377103}"/>
              </a:ext>
            </a:extLst>
          </p:cNvPr>
          <p:cNvSpPr>
            <a:spLocks noGrp="1"/>
          </p:cNvSpPr>
          <p:nvPr>
            <p:ph type="sldNum" sz="quarter" idx="12"/>
          </p:nvPr>
        </p:nvSpPr>
        <p:spPr/>
        <p:txBody>
          <a:bodyPr/>
          <a:lstStyle/>
          <a:p>
            <a:fld id="{8B1EB5FA-9F76-44FD-BAD8-6019AA0073F4}" type="slidenum">
              <a:rPr lang="en-NL" smtClean="0"/>
              <a:t>‹#›</a:t>
            </a:fld>
            <a:endParaRPr lang="en-NL"/>
          </a:p>
        </p:txBody>
      </p:sp>
    </p:spTree>
    <p:extLst>
      <p:ext uri="{BB962C8B-B14F-4D97-AF65-F5344CB8AC3E}">
        <p14:creationId xmlns:p14="http://schemas.microsoft.com/office/powerpoint/2010/main" val="4274235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9E41C60-42A9-7ECB-4EBD-ACBAEE4C021F}"/>
              </a:ext>
            </a:extLst>
          </p:cNvPr>
          <p:cNvSpPr>
            <a:spLocks noGrp="1"/>
          </p:cNvSpPr>
          <p:nvPr>
            <p:ph type="dt" sz="half" idx="10"/>
          </p:nvPr>
        </p:nvSpPr>
        <p:spPr/>
        <p:txBody>
          <a:bodyPr/>
          <a:lstStyle/>
          <a:p>
            <a:fld id="{C3A6D91E-9ADA-47E7-86CC-E5EFC0FD6BC4}" type="datetimeFigureOut">
              <a:rPr lang="en-NL" smtClean="0"/>
              <a:t>13/08/2025</a:t>
            </a:fld>
            <a:endParaRPr lang="en-NL"/>
          </a:p>
        </p:txBody>
      </p:sp>
      <p:sp>
        <p:nvSpPr>
          <p:cNvPr id="3" name="Footer Placeholder 2">
            <a:extLst>
              <a:ext uri="{FF2B5EF4-FFF2-40B4-BE49-F238E27FC236}">
                <a16:creationId xmlns:a16="http://schemas.microsoft.com/office/drawing/2014/main" id="{5B48D2A5-8BF1-1565-FE4F-68C4A25C9D5A}"/>
              </a:ext>
            </a:extLst>
          </p:cNvPr>
          <p:cNvSpPr>
            <a:spLocks noGrp="1"/>
          </p:cNvSpPr>
          <p:nvPr>
            <p:ph type="ftr" sz="quarter" idx="11"/>
          </p:nvPr>
        </p:nvSpPr>
        <p:spPr/>
        <p:txBody>
          <a:bodyPr/>
          <a:lstStyle/>
          <a:p>
            <a:endParaRPr lang="en-NL"/>
          </a:p>
        </p:txBody>
      </p:sp>
      <p:sp>
        <p:nvSpPr>
          <p:cNvPr id="4" name="Slide Number Placeholder 3">
            <a:extLst>
              <a:ext uri="{FF2B5EF4-FFF2-40B4-BE49-F238E27FC236}">
                <a16:creationId xmlns:a16="http://schemas.microsoft.com/office/drawing/2014/main" id="{C83C187B-E3C9-2682-BAD7-62D1B6C2EE5C}"/>
              </a:ext>
            </a:extLst>
          </p:cNvPr>
          <p:cNvSpPr>
            <a:spLocks noGrp="1"/>
          </p:cNvSpPr>
          <p:nvPr>
            <p:ph type="sldNum" sz="quarter" idx="12"/>
          </p:nvPr>
        </p:nvSpPr>
        <p:spPr/>
        <p:txBody>
          <a:bodyPr/>
          <a:lstStyle/>
          <a:p>
            <a:fld id="{8B1EB5FA-9F76-44FD-BAD8-6019AA0073F4}" type="slidenum">
              <a:rPr lang="en-NL" smtClean="0"/>
              <a:t>‹#›</a:t>
            </a:fld>
            <a:endParaRPr lang="en-NL"/>
          </a:p>
        </p:txBody>
      </p:sp>
    </p:spTree>
    <p:extLst>
      <p:ext uri="{BB962C8B-B14F-4D97-AF65-F5344CB8AC3E}">
        <p14:creationId xmlns:p14="http://schemas.microsoft.com/office/powerpoint/2010/main" val="1933687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A7919-F477-5A54-258C-B5C7C135CD1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L"/>
          </a:p>
        </p:txBody>
      </p:sp>
      <p:sp>
        <p:nvSpPr>
          <p:cNvPr id="3" name="Content Placeholder 2">
            <a:extLst>
              <a:ext uri="{FF2B5EF4-FFF2-40B4-BE49-F238E27FC236}">
                <a16:creationId xmlns:a16="http://schemas.microsoft.com/office/drawing/2014/main" id="{E36E3CED-2249-3BDE-F3B7-25BE292CE40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Text Placeholder 3">
            <a:extLst>
              <a:ext uri="{FF2B5EF4-FFF2-40B4-BE49-F238E27FC236}">
                <a16:creationId xmlns:a16="http://schemas.microsoft.com/office/drawing/2014/main" id="{43DBF721-1702-9FBA-FFD4-C725471288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67CCF4C-2A13-B004-6F1F-E7DDE5E7048A}"/>
              </a:ext>
            </a:extLst>
          </p:cNvPr>
          <p:cNvSpPr>
            <a:spLocks noGrp="1"/>
          </p:cNvSpPr>
          <p:nvPr>
            <p:ph type="dt" sz="half" idx="10"/>
          </p:nvPr>
        </p:nvSpPr>
        <p:spPr/>
        <p:txBody>
          <a:bodyPr/>
          <a:lstStyle/>
          <a:p>
            <a:fld id="{C3A6D91E-9ADA-47E7-86CC-E5EFC0FD6BC4}" type="datetimeFigureOut">
              <a:rPr lang="en-NL" smtClean="0"/>
              <a:t>13/08/2025</a:t>
            </a:fld>
            <a:endParaRPr lang="en-NL"/>
          </a:p>
        </p:txBody>
      </p:sp>
      <p:sp>
        <p:nvSpPr>
          <p:cNvPr id="6" name="Footer Placeholder 5">
            <a:extLst>
              <a:ext uri="{FF2B5EF4-FFF2-40B4-BE49-F238E27FC236}">
                <a16:creationId xmlns:a16="http://schemas.microsoft.com/office/drawing/2014/main" id="{39C50273-6D61-6BEB-395D-4EFC0265D63E}"/>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AFA4D6B9-DCD8-D81E-AF49-3E8DC3529710}"/>
              </a:ext>
            </a:extLst>
          </p:cNvPr>
          <p:cNvSpPr>
            <a:spLocks noGrp="1"/>
          </p:cNvSpPr>
          <p:nvPr>
            <p:ph type="sldNum" sz="quarter" idx="12"/>
          </p:nvPr>
        </p:nvSpPr>
        <p:spPr/>
        <p:txBody>
          <a:bodyPr/>
          <a:lstStyle/>
          <a:p>
            <a:fld id="{8B1EB5FA-9F76-44FD-BAD8-6019AA0073F4}" type="slidenum">
              <a:rPr lang="en-NL" smtClean="0"/>
              <a:t>‹#›</a:t>
            </a:fld>
            <a:endParaRPr lang="en-NL"/>
          </a:p>
        </p:txBody>
      </p:sp>
    </p:spTree>
    <p:extLst>
      <p:ext uri="{BB962C8B-B14F-4D97-AF65-F5344CB8AC3E}">
        <p14:creationId xmlns:p14="http://schemas.microsoft.com/office/powerpoint/2010/main" val="313868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8BC6C-17D3-21C5-3DF4-15FABCC6CD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L"/>
          </a:p>
        </p:txBody>
      </p:sp>
      <p:sp>
        <p:nvSpPr>
          <p:cNvPr id="3" name="Picture Placeholder 2">
            <a:extLst>
              <a:ext uri="{FF2B5EF4-FFF2-40B4-BE49-F238E27FC236}">
                <a16:creationId xmlns:a16="http://schemas.microsoft.com/office/drawing/2014/main" id="{7D8F4ED8-9BA9-AF0E-C8B6-41B14952EE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L"/>
          </a:p>
        </p:txBody>
      </p:sp>
      <p:sp>
        <p:nvSpPr>
          <p:cNvPr id="4" name="Text Placeholder 3">
            <a:extLst>
              <a:ext uri="{FF2B5EF4-FFF2-40B4-BE49-F238E27FC236}">
                <a16:creationId xmlns:a16="http://schemas.microsoft.com/office/drawing/2014/main" id="{FED717A2-B6BF-774E-A8A6-04E5417682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4AADEE2-D224-0EF0-C12C-04F383C53E15}"/>
              </a:ext>
            </a:extLst>
          </p:cNvPr>
          <p:cNvSpPr>
            <a:spLocks noGrp="1"/>
          </p:cNvSpPr>
          <p:nvPr>
            <p:ph type="dt" sz="half" idx="10"/>
          </p:nvPr>
        </p:nvSpPr>
        <p:spPr/>
        <p:txBody>
          <a:bodyPr/>
          <a:lstStyle/>
          <a:p>
            <a:fld id="{C3A6D91E-9ADA-47E7-86CC-E5EFC0FD6BC4}" type="datetimeFigureOut">
              <a:rPr lang="en-NL" smtClean="0"/>
              <a:t>13/08/2025</a:t>
            </a:fld>
            <a:endParaRPr lang="en-NL"/>
          </a:p>
        </p:txBody>
      </p:sp>
      <p:sp>
        <p:nvSpPr>
          <p:cNvPr id="6" name="Footer Placeholder 5">
            <a:extLst>
              <a:ext uri="{FF2B5EF4-FFF2-40B4-BE49-F238E27FC236}">
                <a16:creationId xmlns:a16="http://schemas.microsoft.com/office/drawing/2014/main" id="{28659733-48D9-B12B-4968-40AF806679C6}"/>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F80B1EE1-00FC-A012-EC04-4CC701631441}"/>
              </a:ext>
            </a:extLst>
          </p:cNvPr>
          <p:cNvSpPr>
            <a:spLocks noGrp="1"/>
          </p:cNvSpPr>
          <p:nvPr>
            <p:ph type="sldNum" sz="quarter" idx="12"/>
          </p:nvPr>
        </p:nvSpPr>
        <p:spPr/>
        <p:txBody>
          <a:bodyPr/>
          <a:lstStyle/>
          <a:p>
            <a:fld id="{8B1EB5FA-9F76-44FD-BAD8-6019AA0073F4}" type="slidenum">
              <a:rPr lang="en-NL" smtClean="0"/>
              <a:t>‹#›</a:t>
            </a:fld>
            <a:endParaRPr lang="en-NL"/>
          </a:p>
        </p:txBody>
      </p:sp>
    </p:spTree>
    <p:extLst>
      <p:ext uri="{BB962C8B-B14F-4D97-AF65-F5344CB8AC3E}">
        <p14:creationId xmlns:p14="http://schemas.microsoft.com/office/powerpoint/2010/main" val="5785313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CFF28D0-751F-D108-B41F-805AD0E7FE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L"/>
          </a:p>
        </p:txBody>
      </p:sp>
      <p:sp>
        <p:nvSpPr>
          <p:cNvPr id="3" name="Text Placeholder 2">
            <a:extLst>
              <a:ext uri="{FF2B5EF4-FFF2-40B4-BE49-F238E27FC236}">
                <a16:creationId xmlns:a16="http://schemas.microsoft.com/office/drawing/2014/main" id="{564F7F0A-A3C1-0F26-A62F-647A71CA42A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97DFEDC0-BBEF-AABA-CEC5-6F8F7A0E5B6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3A6D91E-9ADA-47E7-86CC-E5EFC0FD6BC4}" type="datetimeFigureOut">
              <a:rPr lang="en-NL" smtClean="0"/>
              <a:t>13/08/2025</a:t>
            </a:fld>
            <a:endParaRPr lang="en-NL"/>
          </a:p>
        </p:txBody>
      </p:sp>
      <p:sp>
        <p:nvSpPr>
          <p:cNvPr id="5" name="Footer Placeholder 4">
            <a:extLst>
              <a:ext uri="{FF2B5EF4-FFF2-40B4-BE49-F238E27FC236}">
                <a16:creationId xmlns:a16="http://schemas.microsoft.com/office/drawing/2014/main" id="{47918AB0-9A42-1970-E49B-A7F9D39CE2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NL"/>
          </a:p>
        </p:txBody>
      </p:sp>
      <p:sp>
        <p:nvSpPr>
          <p:cNvPr id="6" name="Slide Number Placeholder 5">
            <a:extLst>
              <a:ext uri="{FF2B5EF4-FFF2-40B4-BE49-F238E27FC236}">
                <a16:creationId xmlns:a16="http://schemas.microsoft.com/office/drawing/2014/main" id="{0AE607A7-79FA-9B61-8B94-A5CAA4F578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1EB5FA-9F76-44FD-BAD8-6019AA0073F4}" type="slidenum">
              <a:rPr lang="en-NL" smtClean="0"/>
              <a:t>‹#›</a:t>
            </a:fld>
            <a:endParaRPr lang="en-NL"/>
          </a:p>
        </p:txBody>
      </p:sp>
    </p:spTree>
    <p:extLst>
      <p:ext uri="{BB962C8B-B14F-4D97-AF65-F5344CB8AC3E}">
        <p14:creationId xmlns:p14="http://schemas.microsoft.com/office/powerpoint/2010/main" val="10038709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00.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95.xml"/><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96.xml"/><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97.xml"/><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98.xml"/><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99.xml"/><Relationship Id="rId1" Type="http://schemas.openxmlformats.org/officeDocument/2006/relationships/slideLayout" Target="../slideLayouts/slideLayout8.xml"/></Relationships>
</file>

<file path=ppt/slides/_rels/slide106.xml.rels><?xml version="1.0" encoding="UTF-8" standalone="yes"?>
<Relationships xmlns="http://schemas.openxmlformats.org/package/2006/relationships"><Relationship Id="rId3" Type="http://schemas.openxmlformats.org/officeDocument/2006/relationships/hyperlink" Target="https://app.powerbi.com/groups/me/reports/816f1d63-1f9e-4450-ae9e-a13f4640dced/?pbi_source=PowerPoint" TargetMode="External"/><Relationship Id="rId2" Type="http://schemas.openxmlformats.org/officeDocument/2006/relationships/notesSlide" Target="../notesSlides/notesSlide100.xml"/><Relationship Id="rId1" Type="http://schemas.openxmlformats.org/officeDocument/2006/relationships/slideLayout" Target="../slideLayouts/slideLayout8.xml"/><Relationship Id="rId4" Type="http://schemas.openxmlformats.org/officeDocument/2006/relationships/image" Target="../media/image99.png"/></Relationships>
</file>

<file path=ppt/slides/_rels/slide10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10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80.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81.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82.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83.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8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85.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86.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87.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90.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91.xml"/><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92.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93.xml"/><Relationship Id="rId1" Type="http://schemas.openxmlformats.org/officeDocument/2006/relationships/slideLayout" Target="../slideLayouts/slideLayout4.xml"/></Relationships>
</file>

<file path=ppt/slides/_rels/slide9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9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C967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A361C-0779-159C-F6FC-419EADFD3F93}"/>
              </a:ext>
            </a:extLst>
          </p:cNvPr>
          <p:cNvSpPr>
            <a:spLocks noGrp="1"/>
          </p:cNvSpPr>
          <p:nvPr>
            <p:ph type="ctrTitle"/>
          </p:nvPr>
        </p:nvSpPr>
        <p:spPr/>
        <p:txBody>
          <a:bodyPr>
            <a:normAutofit/>
          </a:bodyPr>
          <a:lstStyle/>
          <a:p>
            <a:r>
              <a:rPr lang="en-US" sz="6600" dirty="0">
                <a:solidFill>
                  <a:schemeClr val="bg1"/>
                </a:solidFill>
              </a:rPr>
              <a:t>Starting Point</a:t>
            </a:r>
            <a:endParaRPr lang="en-NL" sz="6600" dirty="0">
              <a:solidFill>
                <a:schemeClr val="bg1"/>
              </a:solidFill>
            </a:endParaRPr>
          </a:p>
        </p:txBody>
      </p:sp>
      <p:sp>
        <p:nvSpPr>
          <p:cNvPr id="3" name="Subtitle 2">
            <a:extLst>
              <a:ext uri="{FF2B5EF4-FFF2-40B4-BE49-F238E27FC236}">
                <a16:creationId xmlns:a16="http://schemas.microsoft.com/office/drawing/2014/main" id="{FD1739B9-CA7F-B1AB-4F71-AEA590F75962}"/>
              </a:ext>
            </a:extLst>
          </p:cNvPr>
          <p:cNvSpPr>
            <a:spLocks noGrp="1"/>
          </p:cNvSpPr>
          <p:nvPr>
            <p:ph type="subTitle" idx="1"/>
          </p:nvPr>
        </p:nvSpPr>
        <p:spPr/>
        <p:txBody>
          <a:bodyPr>
            <a:normAutofit/>
          </a:bodyPr>
          <a:lstStyle/>
          <a:p>
            <a:r>
              <a:rPr lang="en-GB" sz="2800" b="1" dirty="0">
                <a:solidFill>
                  <a:schemeClr val="bg1"/>
                </a:solidFill>
              </a:rPr>
              <a:t>Report on baseline data from membership survey for evaluating success of IFLA’s 2024-2029 Strategy</a:t>
            </a:r>
            <a:endParaRPr lang="en-NL" sz="2800" b="1" dirty="0">
              <a:solidFill>
                <a:schemeClr val="bg1"/>
              </a:solidFill>
            </a:endParaRPr>
          </a:p>
        </p:txBody>
      </p:sp>
    </p:spTree>
    <p:extLst>
      <p:ext uri="{BB962C8B-B14F-4D97-AF65-F5344CB8AC3E}">
        <p14:creationId xmlns:p14="http://schemas.microsoft.com/office/powerpoint/2010/main" val="21282300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descr="Bar chart (Can you provide specific examples of how have you benefited, personally and/or professionally, from your IFLA membership? If not, what improvements would you suggest enhancing the value of your membership?): A bar chart showing the main topics discussed in responses about benefits and improvements of IFLA membership, by member type, in % of total responses that focus on the same topic. The highlights include: respondents from associations stand out in mentioning policy &amp; advocacy (38%), events and webinars (32%). Respondents from institutions stand out in mentioning regional and local focus (55%), learning and development (49%) and community and networking (47%). Respondents from individuals stand out in the topics of elections (100%) and membership engagement (80%). "/>
          <p:cNvPicPr>
            <a:picLocks noChangeAspect="1"/>
          </p:cNvPicPr>
          <p:nvPr/>
        </p:nvPicPr>
        <p:blipFill>
          <a:blip r:embed="rId3"/>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Page 9</a:t>
            </a: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olumn chart (Extent of agreement on benefits from interaction with HQ team): A column chart illustrating how respondents agree with the statement that &quot;Interaction with HQ team has helped me accomplish my own and/or my organisation's goals,&quot; by region. The average extent of agreement is 3.7. . The extent of agreement on the benefits is slightly higher in Asia-Oceania (3.8), Europe (3.8), and North America (3.9). The lowest extent of agreement was observed in Latin America and the Caribbean (3.4).">
            <a:extLst>
              <a:ext uri="{FF2B5EF4-FFF2-40B4-BE49-F238E27FC236}">
                <a16:creationId xmlns:a16="http://schemas.microsoft.com/office/drawing/2014/main" id="{C32EE380-C534-06B9-5403-7DE85DD512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228" y="1040662"/>
            <a:ext cx="9269543" cy="4776675"/>
          </a:xfrm>
          <a:prstGeom prst="rect">
            <a:avLst/>
          </a:prstGeom>
        </p:spPr>
      </p:pic>
    </p:spTree>
    <p:extLst>
      <p:ext uri="{BB962C8B-B14F-4D97-AF65-F5344CB8AC3E}">
        <p14:creationId xmlns:p14="http://schemas.microsoft.com/office/powerpoint/2010/main" val="3055239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bg>
      <p:bgPr>
        <a:solidFill>
          <a:srgbClr val="3C9673"/>
        </a:solidFill>
        <a:effectLst/>
      </p:bgPr>
    </p:bg>
    <p:spTree>
      <p:nvGrpSpPr>
        <p:cNvPr id="1" name="">
          <a:extLst>
            <a:ext uri="{FF2B5EF4-FFF2-40B4-BE49-F238E27FC236}">
              <a16:creationId xmlns:a16="http://schemas.microsoft.com/office/drawing/2014/main" id="{49E4E370-AED6-A59E-C62E-BE4AFFD04A1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B9DD456-E2ED-C042-6E4C-F44561142786}"/>
              </a:ext>
            </a:extLst>
          </p:cNvPr>
          <p:cNvSpPr>
            <a:spLocks noGrp="1"/>
          </p:cNvSpPr>
          <p:nvPr>
            <p:ph type="title"/>
          </p:nvPr>
        </p:nvSpPr>
        <p:spPr>
          <a:xfrm>
            <a:off x="778687" y="2002631"/>
            <a:ext cx="9460466" cy="2852737"/>
          </a:xfrm>
        </p:spPr>
        <p:txBody>
          <a:bodyPr anchor="ctr"/>
          <a:lstStyle/>
          <a:p>
            <a:r>
              <a:rPr lang="en-US">
                <a:solidFill>
                  <a:schemeClr val="bg1"/>
                </a:solidFill>
              </a:rPr>
              <a:t>Perceptions of IFLA: awareness, confidence and sustainability</a:t>
            </a:r>
            <a:endParaRPr lang="en-NL">
              <a:solidFill>
                <a:schemeClr val="bg1"/>
              </a:solidFill>
            </a:endParaRPr>
          </a:p>
        </p:txBody>
      </p:sp>
    </p:spTree>
    <p:extLst>
      <p:ext uri="{BB962C8B-B14F-4D97-AF65-F5344CB8AC3E}">
        <p14:creationId xmlns:p14="http://schemas.microsoft.com/office/powerpoint/2010/main" val="3429232130"/>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trix (Understanding of IFLA and its offerings by region and member type):  A matrix showing respondents’ understanding of IFLA’s offerings by region and member type.  Categories include &quot;Very well,&quot; &quot;Well,&quot; &quot;Neutral,&quot; &quot;Poorly,&quot; and &quot;Not at all.&quot; Overall, among respondents from all regions, the most popular answer is &quot;Well&quot; - 46% of respondents, followed by &quot;Very well&quot; (24%), &quot;Neutral&quot; (22%), then &quot;Poorly&quot; (5%) and &quot;Not at all&quot; (3%). ">
            <a:extLst>
              <a:ext uri="{FF2B5EF4-FFF2-40B4-BE49-F238E27FC236}">
                <a16:creationId xmlns:a16="http://schemas.microsoft.com/office/drawing/2014/main" id="{C782753F-A237-0157-A9AE-82B51AA53F9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67068" y="311075"/>
            <a:ext cx="8657863" cy="6235849"/>
          </a:xfrm>
          <a:prstGeom prst="rect">
            <a:avLst/>
          </a:prstGeom>
          <a:noFill/>
          <a:ln>
            <a:noFill/>
          </a:ln>
        </p:spPr>
      </p:pic>
    </p:spTree>
    <p:extLst>
      <p:ext uri="{BB962C8B-B14F-4D97-AF65-F5344CB8AC3E}">
        <p14:creationId xmlns:p14="http://schemas.microsoft.com/office/powerpoint/2010/main" val="320977909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trix (Confidence in IFLA's vision by region and member type): A matrix showing the percentage of people rating their confidence in response to the question &quot;How confident are you in IFLA's vision and its ability to adapt to the evolving needs of the library field?&quot;, by region and member type. Categories include &quot;Very confident&quot;, &quot;Confident&quot;, &quot;Neutral&quot;, &quot;Not very confident&quot;, &quot;Not confident at all&quot;. Overall across all regions, the majority (51%) of respondents is confident. Other responses rank in the following order: 22% are very confident, 19% are neutral, 6% are not very confident and 2% are not confident at all.">
            <a:extLst>
              <a:ext uri="{FF2B5EF4-FFF2-40B4-BE49-F238E27FC236}">
                <a16:creationId xmlns:a16="http://schemas.microsoft.com/office/drawing/2014/main" id="{105E24BC-00F3-BD70-25C5-3BD4FA74434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90720" y="248775"/>
            <a:ext cx="9210560" cy="6360450"/>
          </a:xfrm>
          <a:prstGeom prst="rect">
            <a:avLst/>
          </a:prstGeom>
          <a:noFill/>
          <a:ln>
            <a:noFill/>
          </a:ln>
        </p:spPr>
      </p:pic>
    </p:spTree>
    <p:extLst>
      <p:ext uri="{BB962C8B-B14F-4D97-AF65-F5344CB8AC3E}">
        <p14:creationId xmlns:p14="http://schemas.microsoft.com/office/powerpoint/2010/main" val="419642702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trix (Perceptions of IFLA’s sustainability by region and member type): A matrix showing perceptions of IFLA’s sustainability by region and member type.  Categories include &quot;Highly sustainable outlook,&quot; &quot;Somewhat sustainable outlook,&quot; &quot;Neutral/uncertain outlook,&quot; &quot;Somewhat unsustainable outlook,&quot; &quot;Very unsustainable outlook,&quot; and &quot;I don’t know.&quot; Overall across all regions, the majority of respondents indicate &quot;Somewhat sustainable outlook&quot;(50%), followed by &quot;Highly sustainable outlook&quot;(23%), &quot;Neutral/uncertain outlook&quot;(15%). &quot;Somewhat unsustainable outlook&quot; and &quot;Very unsustainable outlook&quot; are by 1% each. &quot;I don't know&quot; is by 10% of respondents.">
            <a:extLst>
              <a:ext uri="{FF2B5EF4-FFF2-40B4-BE49-F238E27FC236}">
                <a16:creationId xmlns:a16="http://schemas.microsoft.com/office/drawing/2014/main" id="{41E2B03A-2A87-74C7-64D6-C65F1A5E0B8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69587" y="286473"/>
            <a:ext cx="10252826" cy="6285053"/>
          </a:xfrm>
          <a:prstGeom prst="rect">
            <a:avLst/>
          </a:prstGeom>
          <a:noFill/>
          <a:ln>
            <a:noFill/>
          </a:ln>
        </p:spPr>
      </p:pic>
    </p:spTree>
    <p:extLst>
      <p:ext uri="{BB962C8B-B14F-4D97-AF65-F5344CB8AC3E}">
        <p14:creationId xmlns:p14="http://schemas.microsoft.com/office/powerpoint/2010/main" val="2986600392"/>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descr="Bar chart (Topics discussed in open-ended responses to the question ‘What do you think IFLA should focus on to strengthen its long-term sustainability?’): A bar chart showing main topics discussed in suggestions for how IFLA can strengthen its long-term sustainability. Most topics discussed by respondents form Asia-Oceania are around advocacy &amp; partnerships, community and membership. Among respondents from Sub-Saharan Africa - advocacy &amp; partnership, North America - organisational hygiene, Lartin America and the Caribbean - advocacy &amp; partnership and organisational hygiene. For respondents form Middle East and North Africa - advocacy and partnerships, and for respondents from Europe - other. "/>
          <p:cNvPicPr>
            <a:picLocks noChangeAspect="1"/>
          </p:cNvPicPr>
          <p:nvPr/>
        </p:nvPicPr>
        <p:blipFill>
          <a:blip r:embed="rId3"/>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Q15 (2)</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descr="Bar chart (Topics discussed in open-ended responses to the question ‘What do you think IFLA should focus on to strengthen its long-term sustainability?’): A bar chart showing main topics discussed in suggestions for how IFLA can strengthen its long-term sustainability. Topics include, in the order of the number of times mentioned, advocacy &amp; partnership, membership, organisational hygiene, community, other, events &amp; service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Duplicate of Duplicate of Q15 (2)</a:t>
            </a: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trix (Perceptions about effectiveness of IFLA’s leadership in ensuring the organisation’s long-term success and sustainability): A matrix showing the percentage of respondents rating their confidence in response to the question &quot;How effective do you think IFLA's leadership is in ensuring the long-term success and sustainability of the organisation?&quot;, by region and member type. Categories include &quot;Very effective&quot;, &quot;Effective&quot;, &quot;Neutral&quot;, &quot;Ineffective&quot;, &quot;Very ineffective&quot;, &quot;I don't know&quot;. Overall across all regions, the respondents evaluate mostly as &quot;Effective&quot;  (44%). Other responses rank in the following order: &quot;Very effective&quot;(22%), &quot;Neutral&quot;(21%), &quot;I don't know&quot; (8%), &quot;Ineffective&quot;, &quot;Very ineffective (1%).  &quot;Very effective&quot; is ranked especially high by respondents from individuals in Europe (45%), respondents from institutions in Latin America and the Caribbean (40%), and institutions in Asia-Oceania (37%). As &quot;Effective&quot; the leadership is evaluated most by respondents from associations (100%) and individuals (80%) in Middle East and North Africa. It is followed by respondents institutions (71%) and associations in North America (57%). The largest share of respondents from associations who indicate &quot;Ineffective&quot; is from Latin America and the Caribbean (17%) and Sub-Saharan Africa (14%). The largest share of associations that indicate &quot;Very ineffective&quot; is among respondents from associations in North America - 14%, followed by respondents from institutions in Latin America and the Caribbean (10%). ">
            <a:extLst>
              <a:ext uri="{FF2B5EF4-FFF2-40B4-BE49-F238E27FC236}">
                <a16:creationId xmlns:a16="http://schemas.microsoft.com/office/drawing/2014/main" id="{7AFBAA56-551B-AC3E-521C-6C5FBD49FA2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60716" y="402220"/>
            <a:ext cx="10270568" cy="6053559"/>
          </a:xfrm>
          <a:prstGeom prst="rect">
            <a:avLst/>
          </a:prstGeom>
          <a:noFill/>
          <a:ln>
            <a:noFill/>
          </a:ln>
        </p:spPr>
      </p:pic>
    </p:spTree>
    <p:extLst>
      <p:ext uri="{BB962C8B-B14F-4D97-AF65-F5344CB8AC3E}">
        <p14:creationId xmlns:p14="http://schemas.microsoft.com/office/powerpoint/2010/main" val="3503426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olumn chart (Membership belonging index by member type): A column chart illustrating how respondent agree with the statement &quot;I feel a strong sense of belonging to IFLA&quot;. The average is 3.7. Respondents from institutional members and individual members report a slightly higher sense of belonging (3.8 for both) compared to association members, whose index stands at 3.6.">
            <a:extLst>
              <a:ext uri="{FF2B5EF4-FFF2-40B4-BE49-F238E27FC236}">
                <a16:creationId xmlns:a16="http://schemas.microsoft.com/office/drawing/2014/main" id="{9EE31D34-6C6B-C142-3C1E-69B78C3BCF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15426" y="1360286"/>
            <a:ext cx="7761148" cy="4137428"/>
          </a:xfrm>
          <a:prstGeom prst="rect">
            <a:avLst/>
          </a:prstGeom>
        </p:spPr>
      </p:pic>
    </p:spTree>
    <p:extLst>
      <p:ext uri="{BB962C8B-B14F-4D97-AF65-F5344CB8AC3E}">
        <p14:creationId xmlns:p14="http://schemas.microsoft.com/office/powerpoint/2010/main" val="42699925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olumn chart (Membership belonging index by region): A column chart illustrating how respondent agree with the statement &quot;I feel a strong sense of belonging to IFLA&quot;. The average is 3.7. The highest membership belonging index was observed in Sub-Saharan Africa (4.4) and Middle East and North Africa (4.1), while the lowest was reported from North America (3.4), with other regions clustering around the overall average of 3.7.">
            <a:extLst>
              <a:ext uri="{FF2B5EF4-FFF2-40B4-BE49-F238E27FC236}">
                <a16:creationId xmlns:a16="http://schemas.microsoft.com/office/drawing/2014/main" id="{029B0A67-B522-D1FA-7DEC-1B03607CC0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1138" y="1162078"/>
            <a:ext cx="7384010" cy="4399364"/>
          </a:xfrm>
          <a:prstGeom prst="rect">
            <a:avLst/>
          </a:prstGeom>
        </p:spPr>
      </p:pic>
    </p:spTree>
    <p:extLst>
      <p:ext uri="{BB962C8B-B14F-4D97-AF65-F5344CB8AC3E}">
        <p14:creationId xmlns:p14="http://schemas.microsoft.com/office/powerpoint/2010/main" val="24257645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trix (Perceived feeling of belonging to IFLA by region and member type). A matrix summarising reactions to the statement 'I feel a strong sense of belonging to IFLA'. The responses are &quot;Strongly Agree,&quot; &quot;Agree,&quot; &quot;Neutral,&quot; &quot;Disagree,&quot; &quot;Strongly Disagree,&quot; &quot;I don't know/Prefer not to answer.&quot; In total among all respondents, the responses are the following: 39% agree, 24% strongly agree, 23% are neutral, 8% disagree, 3% strongly disagree, 2% don't know or prefer not to answer. The highlights include: 100% of respondents from associations from Middle East and North Africa agree. 71% of respondents from associations and 75% of respondents individuals from Sub-Saharan Africa strongly agree. Among those who disagree, the highest share is 33% of respondents from associations from Latin America and the Caribbean, 21% of respondents from institutions from North America. Among those who strongly disagree - 14% of respondents from associations from North America and 14% of respondents from institutions from Sub-Saharan Africa. ">
            <a:extLst>
              <a:ext uri="{FF2B5EF4-FFF2-40B4-BE49-F238E27FC236}">
                <a16:creationId xmlns:a16="http://schemas.microsoft.com/office/drawing/2014/main" id="{A227DF3D-B9A0-7853-5AE5-35AAF779A6D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69625" y="355934"/>
            <a:ext cx="8252750" cy="6146132"/>
          </a:xfrm>
          <a:prstGeom prst="rect">
            <a:avLst/>
          </a:prstGeom>
          <a:noFill/>
          <a:ln>
            <a:noFill/>
          </a:ln>
        </p:spPr>
      </p:pic>
    </p:spTree>
    <p:extLst>
      <p:ext uri="{BB962C8B-B14F-4D97-AF65-F5344CB8AC3E}">
        <p14:creationId xmlns:p14="http://schemas.microsoft.com/office/powerpoint/2010/main" val="2529160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descr="Matrix (Responses to the question about feeling of belonging to IFLA): A matrix showing responses to the question “Can you describe a time when you felt a strong sense of belonging to IFLA?”, by region. ​Topics include events/webinars, community &amp; networking, vision &amp; mission, elections, and strategic input &amp; feedback. ​In total across all regions, the most discussed topics are events and webinars (51%) and committee/section/unit involvement (14%). "/>
          <p:cNvPicPr>
            <a:picLocks noChangeAspect="1"/>
          </p:cNvPicPr>
          <p:nvPr/>
        </p:nvPicPr>
        <p:blipFill>
          <a:blip r:embed="rId3"/>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Page 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descr="Matrix (Responses to the question about feeling of belonging to IFLA): A matrix showing responses to the question “Can you describe a time when you felt a strong sense of belonging to IFLA?”, by region and member type. ​Topics include events/webinars, community &amp; networking, vision &amp; mission, elections, and strategic input &amp; feedback. ​In total across all regions, the most discussed topics are events and webinars (51%) and committee/section/unit involvement (14%). The highlights include: for Latin America and the Caribbean, the responses also emphasize the opportunities to provide strategic input and feedback (17%), highlighted by respondents from associations and individuals, for Sub-Saharan Africa - community &amp; networking, elections, information access and vision &amp; mission (13% each). Among these, respondents from associations focus on community &amp; networking (20%), respondents from institutions - on elections and information access (25%), respondents from individuals - on vision &amp; mission (50%). The share of those who could not describe any moment is highest in Asia-Oceania (7%), followed by Sub-Saharan Africa (6%) and Europe (2%).  "/>
          <p:cNvPicPr>
            <a:picLocks noChangeAspect="1"/>
          </p:cNvPicPr>
          <p:nvPr/>
        </p:nvPicPr>
        <p:blipFill>
          <a:blip r:embed="rId3"/>
          <a:stretch>
            <a:fillRect/>
          </a:stretch>
        </p:blipFill>
        <p:spPr>
          <a:xfrm>
            <a:off x="85725" y="0"/>
            <a:ext cx="12020550" cy="6858000"/>
          </a:xfrm>
          <a:prstGeom prst="rect">
            <a:avLst/>
          </a:prstGeom>
          <a:noFill/>
        </p:spPr>
      </p:pic>
      <p:sp>
        <p:nvSpPr>
          <p:cNvPr id="4" name="Title" hidden="1"/>
          <p:cNvSpPr>
            <a:spLocks noGrp="1"/>
          </p:cNvSpPr>
          <p:nvPr>
            <p:ph type="title"/>
          </p:nvPr>
        </p:nvSpPr>
        <p:spPr/>
        <p:txBody>
          <a:bodyPr/>
          <a:lstStyle/>
          <a:p>
            <a:r>
              <a:t>Q6 extended for export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olumn chart (Membership satisfaction index by member type): A column chart illustrating responses to the statement &quot;Overall, I am satisfied with my membership experience,&quot; by member type. The membership satisfaction index is calculated as a weighted average based on Likert-scale values, where responses are assigned scores from 5 (Strongly Agree) to 1 (Strongly Disagree). Responses marked as &quot;I don’t know/Prefer not to answer&quot; are excluded from the calculation. Respondents from associations and individuals score 4, institutions - 4.1. ">
            <a:extLst>
              <a:ext uri="{FF2B5EF4-FFF2-40B4-BE49-F238E27FC236}">
                <a16:creationId xmlns:a16="http://schemas.microsoft.com/office/drawing/2014/main" id="{FB5417FA-A287-7B55-71BA-4AC138A8E2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9682" y="2108169"/>
            <a:ext cx="9072635" cy="2641661"/>
          </a:xfrm>
          <a:prstGeom prst="rect">
            <a:avLst/>
          </a:prstGeom>
        </p:spPr>
      </p:pic>
    </p:spTree>
    <p:extLst>
      <p:ext uri="{BB962C8B-B14F-4D97-AF65-F5344CB8AC3E}">
        <p14:creationId xmlns:p14="http://schemas.microsoft.com/office/powerpoint/2010/main" val="26927044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olumn chart (Membership satisfaction index by region): A column chart illustrating responses to the statement &quot;Overall, I am satisfied with my membership experience,&quot; by region. The membership satisfaction index is calculated as a weighted average based on Likert-scale values, where responses are assigned scores from 5 (Strongly Agree) to 1 (Strongly Disagree). Responses marked as &quot;I don’t know/Prefer not to answer&quot; are excluded from the calculation. Respondents from Asia-Oceania and Europe score 4, Latin America and the Caribbean - 3.8, Middle East and North Africa and North America - 4.1, Sub-Saharan Africa - 4.3.">
            <a:extLst>
              <a:ext uri="{FF2B5EF4-FFF2-40B4-BE49-F238E27FC236}">
                <a16:creationId xmlns:a16="http://schemas.microsoft.com/office/drawing/2014/main" id="{B42A415F-8A01-0AE8-E2FA-09D2C361BA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0256" y="799163"/>
            <a:ext cx="8991487" cy="5259674"/>
          </a:xfrm>
          <a:prstGeom prst="rect">
            <a:avLst/>
          </a:prstGeom>
        </p:spPr>
      </p:pic>
    </p:spTree>
    <p:extLst>
      <p:ext uri="{BB962C8B-B14F-4D97-AF65-F5344CB8AC3E}">
        <p14:creationId xmlns:p14="http://schemas.microsoft.com/office/powerpoint/2010/main" val="33661725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ar chart (NPS distribution (Promoters, Passives, Detractors) among member types): A bar chart summarising the responses to the question &quot;On a scale of 0 to 10, how likely are you to recommend IFLA membership to a friend or colleague?&quot;. For respondents from associations, the distribution is: 39% Promoters, 38% Passives and 23% Detractors. For institutions, 42% Promoters, 33% Passives and 25% Detractors. For individuals, 35% Promoters, 34% Passives and 31% Detractors. ">
            <a:extLst>
              <a:ext uri="{FF2B5EF4-FFF2-40B4-BE49-F238E27FC236}">
                <a16:creationId xmlns:a16="http://schemas.microsoft.com/office/drawing/2014/main" id="{D146EA20-8D8D-13F8-0B5E-55F367CD03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53" y="1884084"/>
            <a:ext cx="12085693" cy="3089832"/>
          </a:xfrm>
          <a:prstGeom prst="rect">
            <a:avLst/>
          </a:prstGeom>
        </p:spPr>
      </p:pic>
    </p:spTree>
    <p:extLst>
      <p:ext uri="{BB962C8B-B14F-4D97-AF65-F5344CB8AC3E}">
        <p14:creationId xmlns:p14="http://schemas.microsoft.com/office/powerpoint/2010/main" val="32413530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ar chart (NPS distribution (Promoters, Passives, Detractors) among regions): A bar chart summarising the responses to the question &quot;On a scale of 0 to 10, how likely are you to recommend IFLA membership to a friend or colleague?&quot;. The highest share of Promoters respond in the regions of Asia Oceania (44%), Latin America and the Caribbean (55%), Middle East and North Africa (47%) and Sub-Saharan Africa (50%). The largest share of Passives is identified among respondents from Europe (41%) and North America (35%). Detractors do not score as the largest share in any of the regions.">
            <a:extLst>
              <a:ext uri="{FF2B5EF4-FFF2-40B4-BE49-F238E27FC236}">
                <a16:creationId xmlns:a16="http://schemas.microsoft.com/office/drawing/2014/main" id="{DBF87793-73AF-E64C-4E88-12F55A7623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208" y="907743"/>
            <a:ext cx="11851584" cy="5042513"/>
          </a:xfrm>
          <a:prstGeom prst="rect">
            <a:avLst/>
          </a:prstGeom>
        </p:spPr>
      </p:pic>
    </p:spTree>
    <p:extLst>
      <p:ext uri="{BB962C8B-B14F-4D97-AF65-F5344CB8AC3E}">
        <p14:creationId xmlns:p14="http://schemas.microsoft.com/office/powerpoint/2010/main" val="1974036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3C9673"/>
        </a:solidFill>
        <a:effectLst/>
      </p:bgPr>
    </p:bg>
    <p:spTree>
      <p:nvGrpSpPr>
        <p:cNvPr id="1" name="">
          <a:extLst>
            <a:ext uri="{FF2B5EF4-FFF2-40B4-BE49-F238E27FC236}">
              <a16:creationId xmlns:a16="http://schemas.microsoft.com/office/drawing/2014/main" id="{5C13A551-6C33-0FC3-7E45-5CEA33D0E73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D77F228-3031-2E46-B503-705E27DFFE23}"/>
              </a:ext>
            </a:extLst>
          </p:cNvPr>
          <p:cNvSpPr>
            <a:spLocks noGrp="1"/>
          </p:cNvSpPr>
          <p:nvPr>
            <p:ph type="title"/>
          </p:nvPr>
        </p:nvSpPr>
        <p:spPr>
          <a:xfrm>
            <a:off x="838200" y="2002631"/>
            <a:ext cx="10515600" cy="2852737"/>
          </a:xfrm>
        </p:spPr>
        <p:txBody>
          <a:bodyPr anchor="ctr"/>
          <a:lstStyle/>
          <a:p>
            <a:r>
              <a:rPr lang="en-US" dirty="0">
                <a:solidFill>
                  <a:schemeClr val="bg1"/>
                </a:solidFill>
              </a:rPr>
              <a:t>Introduction</a:t>
            </a:r>
            <a:endParaRPr lang="en-NL" dirty="0">
              <a:solidFill>
                <a:schemeClr val="bg1"/>
              </a:solidFill>
            </a:endParaRPr>
          </a:p>
        </p:txBody>
      </p:sp>
    </p:spTree>
    <p:extLst>
      <p:ext uri="{BB962C8B-B14F-4D97-AF65-F5344CB8AC3E}">
        <p14:creationId xmlns:p14="http://schemas.microsoft.com/office/powerpoint/2010/main" val="17491386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ar chart (NPS distribution (Promoters, Passives, Detractors) in total): A bar chart illustrating the share of NPS categories in total: 39% Promoters, 34% Passives and 27% Detractors. ">
            <a:extLst>
              <a:ext uri="{FF2B5EF4-FFF2-40B4-BE49-F238E27FC236}">
                <a16:creationId xmlns:a16="http://schemas.microsoft.com/office/drawing/2014/main" id="{3D3A4996-09FF-32CD-3EEF-E98EE608D7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655" y="2278017"/>
            <a:ext cx="11296689" cy="2301966"/>
          </a:xfrm>
          <a:prstGeom prst="rect">
            <a:avLst/>
          </a:prstGeom>
        </p:spPr>
      </p:pic>
    </p:spTree>
    <p:extLst>
      <p:ext uri="{BB962C8B-B14F-4D97-AF65-F5344CB8AC3E}">
        <p14:creationId xmlns:p14="http://schemas.microsoft.com/office/powerpoint/2010/main" val="11714224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ree map chart (main topics discussed in answers to the question ‘What is the main reason for your (NPS) score?’, by NPS category). A chart showing how the reasons for likelihood to recommend IFLA membership varies across various NPS categories. Passives prioritise vision &amp; mission, community &amp; networking, professional development &amp; learning. Promoters prioritise community &amp; networking, vision &amp; mission and professional development &amp; learning. Detractors prioritise vision &amp; mission, membership fee and membership engagement when deciding whether to recommend membership.">
            <a:extLst>
              <a:ext uri="{FF2B5EF4-FFF2-40B4-BE49-F238E27FC236}">
                <a16:creationId xmlns:a16="http://schemas.microsoft.com/office/drawing/2014/main" id="{9850613F-8747-8E55-704C-78D0FDA3F3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724" y="0"/>
            <a:ext cx="12020551" cy="6858000"/>
          </a:xfrm>
          <a:prstGeom prst="rect">
            <a:avLst/>
          </a:prstGeom>
        </p:spPr>
      </p:pic>
    </p:spTree>
    <p:extLst>
      <p:ext uri="{BB962C8B-B14F-4D97-AF65-F5344CB8AC3E}">
        <p14:creationId xmlns:p14="http://schemas.microsoft.com/office/powerpoint/2010/main" val="26909356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descr="A bar chart (main topics discussed in answers to the question ‘What is the main reason for your (NPS) score?’, by NPS category, in # of times the topic is mentioned). The top topics are vision &amp; mission, community &amp; networking, professional development &amp; learning, all of which are especially highlighted by Promoters and Passives. Detractors highlight membership fee and membership engagement.  "/>
          <p:cNvPicPr>
            <a:picLocks noChangeAspect="1"/>
          </p:cNvPicPr>
          <p:nvPr/>
        </p:nvPicPr>
        <p:blipFill>
          <a:blip r:embed="rId3"/>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Duplicate of Q7 (3)</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3C9673"/>
        </a:solidFill>
        <a:effectLst/>
      </p:bgPr>
    </p:bg>
    <p:spTree>
      <p:nvGrpSpPr>
        <p:cNvPr id="1" name="">
          <a:extLst>
            <a:ext uri="{FF2B5EF4-FFF2-40B4-BE49-F238E27FC236}">
              <a16:creationId xmlns:a16="http://schemas.microsoft.com/office/drawing/2014/main" id="{924ABFF2-20B0-042D-179B-B0004250DF7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0994891-EDA5-705C-1B35-1F39BC48ED69}"/>
              </a:ext>
            </a:extLst>
          </p:cNvPr>
          <p:cNvSpPr>
            <a:spLocks noGrp="1"/>
          </p:cNvSpPr>
          <p:nvPr>
            <p:ph type="title"/>
          </p:nvPr>
        </p:nvSpPr>
        <p:spPr>
          <a:xfrm>
            <a:off x="853114" y="2002631"/>
            <a:ext cx="10736373" cy="2852737"/>
          </a:xfrm>
        </p:spPr>
        <p:txBody>
          <a:bodyPr anchor="ctr"/>
          <a:lstStyle/>
          <a:p>
            <a:r>
              <a:rPr lang="en-US">
                <a:solidFill>
                  <a:schemeClr val="bg1"/>
                </a:solidFill>
              </a:rPr>
              <a:t>Awareness and use of resources</a:t>
            </a:r>
            <a:endParaRPr lang="en-NL">
              <a:solidFill>
                <a:schemeClr val="bg1"/>
              </a:solidFill>
            </a:endParaRPr>
          </a:p>
        </p:txBody>
      </p:sp>
    </p:spTree>
    <p:extLst>
      <p:ext uri="{BB962C8B-B14F-4D97-AF65-F5344CB8AC3E}">
        <p14:creationId xmlns:p14="http://schemas.microsoft.com/office/powerpoint/2010/main" val="41254626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ar Chart (Awareness and use of IFLA technical/metadata standards): A bar chart showing awareness and use of IFLA technical/metadata standards like LRM, ISBD, PRESSoo, and UNIMARC. ​Categories include &quot;Never heard of it,&quot; &quot;Aware but not relevant,&quot; &quot;Aware but not used yet,&quot; &quot;Aware and have used it,&quot; and &quot;Aware and have shared or recommended it to others.&quot; The highlights are: the most popular ones are UNIMARC Guidelines and Format documentation (80% aware, 34% of them have used them) and ISBD (77% aware, 40% of them have used them). ISBD is the mostly shared and recommended one (13%). The least popular is PRESSoo (56% never heard of it) and LRMoo (54% never heard of it).">
            <a:extLst>
              <a:ext uri="{FF2B5EF4-FFF2-40B4-BE49-F238E27FC236}">
                <a16:creationId xmlns:a16="http://schemas.microsoft.com/office/drawing/2014/main" id="{FA99045F-68B6-E5DA-8F1C-EF5F9B5FD2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22" y="79744"/>
            <a:ext cx="12064156" cy="6698512"/>
          </a:xfrm>
          <a:prstGeom prst="rect">
            <a:avLst/>
          </a:prstGeom>
        </p:spPr>
      </p:pic>
    </p:spTree>
    <p:extLst>
      <p:ext uri="{BB962C8B-B14F-4D97-AF65-F5344CB8AC3E}">
        <p14:creationId xmlns:p14="http://schemas.microsoft.com/office/powerpoint/2010/main" val="34495974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trix (Awareness and use of LRM): A matrix showing awareness and use of IFLA technical/metadata standard &quot;LRM&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55% are aware of it, 13% have used it, 45% never heard of it.">
            <a:extLst>
              <a:ext uri="{FF2B5EF4-FFF2-40B4-BE49-F238E27FC236}">
                <a16:creationId xmlns:a16="http://schemas.microsoft.com/office/drawing/2014/main" id="{A2C28777-A29A-1AE5-1FA4-28E5248598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369000"/>
            <a:ext cx="9609568" cy="6120000"/>
          </a:xfrm>
          <a:prstGeom prst="rect">
            <a:avLst/>
          </a:prstGeom>
        </p:spPr>
      </p:pic>
    </p:spTree>
    <p:extLst>
      <p:ext uri="{BB962C8B-B14F-4D97-AF65-F5344CB8AC3E}">
        <p14:creationId xmlns:p14="http://schemas.microsoft.com/office/powerpoint/2010/main" val="31980275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Awareness and use of LRMoo): A matrix showing awareness and use of IFLA technical/metadata standard &quot;LRMoo&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46% are aware of it, 10% have used it, 54% never heard of it.">
            <a:extLst>
              <a:ext uri="{FF2B5EF4-FFF2-40B4-BE49-F238E27FC236}">
                <a16:creationId xmlns:a16="http://schemas.microsoft.com/office/drawing/2014/main" id="{E814BE4F-A408-69A6-A411-57DB9AC1EF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369000"/>
            <a:ext cx="9609568" cy="6120000"/>
          </a:xfrm>
          <a:prstGeom prst="rect">
            <a:avLst/>
          </a:prstGeom>
        </p:spPr>
      </p:pic>
    </p:spTree>
    <p:extLst>
      <p:ext uri="{BB962C8B-B14F-4D97-AF65-F5344CB8AC3E}">
        <p14:creationId xmlns:p14="http://schemas.microsoft.com/office/powerpoint/2010/main" val="15205088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Awareness and use of ISBD): A matrix showing awareness and use of IFLA technical/metadata standard &quot;ISBD&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77% are aware of it, 40% have used it, 23% never heard of it.">
            <a:extLst>
              <a:ext uri="{FF2B5EF4-FFF2-40B4-BE49-F238E27FC236}">
                <a16:creationId xmlns:a16="http://schemas.microsoft.com/office/drawing/2014/main" id="{AA45E770-BF3C-6BA3-FADE-B270D55F8A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369000"/>
            <a:ext cx="9609568" cy="6120000"/>
          </a:xfrm>
          <a:prstGeom prst="rect">
            <a:avLst/>
          </a:prstGeom>
        </p:spPr>
      </p:pic>
    </p:spTree>
    <p:extLst>
      <p:ext uri="{BB962C8B-B14F-4D97-AF65-F5344CB8AC3E}">
        <p14:creationId xmlns:p14="http://schemas.microsoft.com/office/powerpoint/2010/main" val="36021802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Awareness and use of UNIMARC Guidelines and Format documentation): A matrix showing awareness and use of IFLA technical/metadata standard &quot;UNIMARC Guidelines and Format documentation&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80% are aware of it, 34% have used it, 20% never heard of it.">
            <a:extLst>
              <a:ext uri="{FF2B5EF4-FFF2-40B4-BE49-F238E27FC236}">
                <a16:creationId xmlns:a16="http://schemas.microsoft.com/office/drawing/2014/main" id="{148952C2-6D9B-A743-B174-75DDD0D33B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369000"/>
            <a:ext cx="9609568" cy="6120000"/>
          </a:xfrm>
          <a:prstGeom prst="rect">
            <a:avLst/>
          </a:prstGeom>
        </p:spPr>
      </p:pic>
    </p:spTree>
    <p:extLst>
      <p:ext uri="{BB962C8B-B14F-4D97-AF65-F5344CB8AC3E}">
        <p14:creationId xmlns:p14="http://schemas.microsoft.com/office/powerpoint/2010/main" val="19427450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Awareness and use of MulDiCat - Multilingual dictionary of cataloguing terms and concepts): A matrix showing awareness and use of IFLA technical/metadata standard &quot;MulDiCat - Multilingual dictionary of cataloguing terms and concepts&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56% are aware of it, 17% have used it, 44% never heard of it.">
            <a:extLst>
              <a:ext uri="{FF2B5EF4-FFF2-40B4-BE49-F238E27FC236}">
                <a16:creationId xmlns:a16="http://schemas.microsoft.com/office/drawing/2014/main" id="{707F36C8-B602-3164-5929-A14C5745A6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369000"/>
            <a:ext cx="9609568" cy="6120000"/>
          </a:xfrm>
          <a:prstGeom prst="rect">
            <a:avLst/>
          </a:prstGeom>
        </p:spPr>
      </p:pic>
    </p:spTree>
    <p:extLst>
      <p:ext uri="{BB962C8B-B14F-4D97-AF65-F5344CB8AC3E}">
        <p14:creationId xmlns:p14="http://schemas.microsoft.com/office/powerpoint/2010/main" val="3222995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descr="A pie chart illustrating the shares of responses to open-ended questions by region: 29% Europe, 22% North America, 22% Asia-Oceania, 10% Sub-Saharan Africa, 9% Latin America and the Caribbean, 6% Middle East and North Africa. &#10;"/>
          <p:cNvPicPr>
            <a:picLocks noChangeAspect="1"/>
          </p:cNvPicPr>
          <p:nvPr/>
        </p:nvPicPr>
        <p:blipFill>
          <a:blip r:embed="rId3"/>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Totals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ar Chart (Awareness and use of IFLA guidelines): A bar chart showing awareness and use of IFLA guidelines published in the past three years. ​ Categories include &quot;Never heard of it,&quot; &quot;Aware but not relevant,&quot; &quot;Aware but not used yet,&quot; &quot;Aware and have used it,&quot; and &quot;Aware and have shared or recommended it.&quot; The most popular is Guidelines for making libraries accessible for people with disabilities (2024): 83% are aware or aware and used/shared/recommended it. The least popular is Guidelines for Parliamentary Libraries (2022): 63% are aware or aware and used/shared/recommended it. ">
            <a:extLst>
              <a:ext uri="{FF2B5EF4-FFF2-40B4-BE49-F238E27FC236}">
                <a16:creationId xmlns:a16="http://schemas.microsoft.com/office/drawing/2014/main" id="{8D60E8C6-AC37-D022-F910-A701C3C1F7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9428" y="98401"/>
            <a:ext cx="10233144" cy="6661197"/>
          </a:xfrm>
          <a:prstGeom prst="rect">
            <a:avLst/>
          </a:prstGeom>
        </p:spPr>
      </p:pic>
    </p:spTree>
    <p:extLst>
      <p:ext uri="{BB962C8B-B14F-4D97-AF65-F5344CB8AC3E}">
        <p14:creationId xmlns:p14="http://schemas.microsoft.com/office/powerpoint/2010/main" val="9262805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Awareness and use of Guidelines for Libraries Supporting Displaced Persons: Refugees, Migrants, Immigrants and Asylum seekers (2024)): A matrix showing awareness and use of IFLA &quot;Guidelines for Libraries Supporting Displaced Persons: Refugees, Migrants, Immigrants and Asylum seekers (2024)&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71% are aware of it, 11% have used it, 29% never heard of it.">
            <a:extLst>
              <a:ext uri="{FF2B5EF4-FFF2-40B4-BE49-F238E27FC236}">
                <a16:creationId xmlns:a16="http://schemas.microsoft.com/office/drawing/2014/main" id="{6E6DB645-E19A-3DD6-0DD8-8B4C434492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369000"/>
            <a:ext cx="9609568" cy="6120000"/>
          </a:xfrm>
          <a:prstGeom prst="rect">
            <a:avLst/>
          </a:prstGeom>
        </p:spPr>
      </p:pic>
    </p:spTree>
    <p:extLst>
      <p:ext uri="{BB962C8B-B14F-4D97-AF65-F5344CB8AC3E}">
        <p14:creationId xmlns:p14="http://schemas.microsoft.com/office/powerpoint/2010/main" val="24198024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Awareness and use of Guidelines for making libraries accessible for people with disabilities (2024)): A matrix showing awareness and use of IFLA &quot;Guidelines for making libraries accessible for people with disabilities (2024)&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83% are aware of it, 31% have used it, 17% never heard of it.">
            <a:extLst>
              <a:ext uri="{FF2B5EF4-FFF2-40B4-BE49-F238E27FC236}">
                <a16:creationId xmlns:a16="http://schemas.microsoft.com/office/drawing/2014/main" id="{6CEC59ED-1C20-736F-9230-2F3AD6DF36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369000"/>
            <a:ext cx="9609568" cy="6120000"/>
          </a:xfrm>
          <a:prstGeom prst="rect">
            <a:avLst/>
          </a:prstGeom>
        </p:spPr>
      </p:pic>
    </p:spTree>
    <p:extLst>
      <p:ext uri="{BB962C8B-B14F-4D97-AF65-F5344CB8AC3E}">
        <p14:creationId xmlns:p14="http://schemas.microsoft.com/office/powerpoint/2010/main" val="11628605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Awareness and use of Guidelines for Library Services to Prisoners (2023)): A matrix showing awareness and use of IFLA Guidelines for Library Services to Prisoners (2023)&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68% are aware of it, 9% have used it, 32% never heard of it.">
            <a:extLst>
              <a:ext uri="{FF2B5EF4-FFF2-40B4-BE49-F238E27FC236}">
                <a16:creationId xmlns:a16="http://schemas.microsoft.com/office/drawing/2014/main" id="{C04FC3E6-C93C-CD9F-A0EB-DD2A941DE2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369000"/>
            <a:ext cx="9609568" cy="6120000"/>
          </a:xfrm>
          <a:prstGeom prst="rect">
            <a:avLst/>
          </a:prstGeom>
        </p:spPr>
      </p:pic>
    </p:spTree>
    <p:extLst>
      <p:ext uri="{BB962C8B-B14F-4D97-AF65-F5344CB8AC3E}">
        <p14:creationId xmlns:p14="http://schemas.microsoft.com/office/powerpoint/2010/main" val="19763804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Awareness and use of National Bibliographies Common Practices (2022)): A matrix showing awareness and use of IFLA guidelines &quot;National Bibliographies Common Practices (2022)&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69% are aware of it, 15% have used it, 31% never heard of it.">
            <a:extLst>
              <a:ext uri="{FF2B5EF4-FFF2-40B4-BE49-F238E27FC236}">
                <a16:creationId xmlns:a16="http://schemas.microsoft.com/office/drawing/2014/main" id="{F4D1FB58-9F79-9940-3B8A-B287F93ACD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369000"/>
            <a:ext cx="9609568" cy="6120000"/>
          </a:xfrm>
          <a:prstGeom prst="rect">
            <a:avLst/>
          </a:prstGeom>
        </p:spPr>
      </p:pic>
    </p:spTree>
    <p:extLst>
      <p:ext uri="{BB962C8B-B14F-4D97-AF65-F5344CB8AC3E}">
        <p14:creationId xmlns:p14="http://schemas.microsoft.com/office/powerpoint/2010/main" val="9287656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Awareness and use of Guidelines for Parliamentary Libraries (2022)): A matrix showing awareness and use of IFLA &quot;Guidelines for Parliamentary Libraries (2022)&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63% are aware of it, 9% have used it, 37% never heard of it.">
            <a:extLst>
              <a:ext uri="{FF2B5EF4-FFF2-40B4-BE49-F238E27FC236}">
                <a16:creationId xmlns:a16="http://schemas.microsoft.com/office/drawing/2014/main" id="{2DD75965-A2EE-3A9B-48A4-9CE4F4B0FD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0502" y="369000"/>
            <a:ext cx="9609568" cy="6120000"/>
          </a:xfrm>
          <a:prstGeom prst="rect">
            <a:avLst/>
          </a:prstGeom>
        </p:spPr>
      </p:pic>
    </p:spTree>
    <p:extLst>
      <p:ext uri="{BB962C8B-B14F-4D97-AF65-F5344CB8AC3E}">
        <p14:creationId xmlns:p14="http://schemas.microsoft.com/office/powerpoint/2010/main" val="35492969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Awareness and use of Guidelines for Professional Library and Information Science (LIS) Education Programmes (2022)): A matrix showing awareness and use of IFLA &quot;Guidelines for Professional Library and Information Science (LIS) Education Programmes (2022)&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75% are aware of it, 20% have used it, 25% never heard of it.">
            <a:extLst>
              <a:ext uri="{FF2B5EF4-FFF2-40B4-BE49-F238E27FC236}">
                <a16:creationId xmlns:a16="http://schemas.microsoft.com/office/drawing/2014/main" id="{E9C00B3D-7905-3633-0C36-A13D522558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369000"/>
            <a:ext cx="9609568" cy="6120000"/>
          </a:xfrm>
          <a:prstGeom prst="rect">
            <a:avLst/>
          </a:prstGeom>
        </p:spPr>
      </p:pic>
    </p:spTree>
    <p:extLst>
      <p:ext uri="{BB962C8B-B14F-4D97-AF65-F5344CB8AC3E}">
        <p14:creationId xmlns:p14="http://schemas.microsoft.com/office/powerpoint/2010/main" val="19296719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ar Chart (Awareness and use of IFLA Professional Reports): A bar chart showing awareness and use of IFLA Professional Reports published in the past three years. ​ Categories include &quot;Never heard of it,&quot; &quot;Aware but not relevant,&quot; &quot;Aware but not used yet,&quot; &quot;Aware and have used it,&quot; and &quot;Aware and have shared or recommended it.&quot; The ranking in the order of popularity (percentage of those who aware and used/shared/recommended): Document Delivery and Resource Sharing: Global Perspectives (2023), Creating and maintaining a Safer Online World for Children and Young Adults in Libraries: A Report on the 2021 Safer Internet Day Baseline Survey for the International Federation of Library Associations and Institutions (IFLA), and The World Through Picture Books, 3rd edition (2023).">
            <a:extLst>
              <a:ext uri="{FF2B5EF4-FFF2-40B4-BE49-F238E27FC236}">
                <a16:creationId xmlns:a16="http://schemas.microsoft.com/office/drawing/2014/main" id="{92E23034-3E6B-9A7A-F60E-50685D22E0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9891" y="1467293"/>
            <a:ext cx="10592218" cy="3923413"/>
          </a:xfrm>
          <a:prstGeom prst="rect">
            <a:avLst/>
          </a:prstGeom>
        </p:spPr>
      </p:pic>
    </p:spTree>
    <p:extLst>
      <p:ext uri="{BB962C8B-B14F-4D97-AF65-F5344CB8AC3E}">
        <p14:creationId xmlns:p14="http://schemas.microsoft.com/office/powerpoint/2010/main" val="22646846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Awareness and use of Document Delivery and Resource Sharing: Global Perspectives (2023)): A matrix showing awareness and use of IFLA Professional Report &quot;Document Delivery and Resource Sharing: Global Perspectives (2023)&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62% are aware of it, 17% have used it, 38% never heard of it.">
            <a:extLst>
              <a:ext uri="{FF2B5EF4-FFF2-40B4-BE49-F238E27FC236}">
                <a16:creationId xmlns:a16="http://schemas.microsoft.com/office/drawing/2014/main" id="{5D31F855-A714-4799-85B6-22CB864D7D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369000"/>
            <a:ext cx="9609568" cy="6120000"/>
          </a:xfrm>
          <a:prstGeom prst="rect">
            <a:avLst/>
          </a:prstGeom>
        </p:spPr>
      </p:pic>
    </p:spTree>
    <p:extLst>
      <p:ext uri="{BB962C8B-B14F-4D97-AF65-F5344CB8AC3E}">
        <p14:creationId xmlns:p14="http://schemas.microsoft.com/office/powerpoint/2010/main" val="27846874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Awareness and use of The World Through Picture Books, 3rd edition (2023)): A matrix showing awareness and use of IFLA Professional Report &quot;The World Through Picture Books, 3rd edition (2023)&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44% are aware of it, 10% have used it, 56% never heard of it.">
            <a:extLst>
              <a:ext uri="{FF2B5EF4-FFF2-40B4-BE49-F238E27FC236}">
                <a16:creationId xmlns:a16="http://schemas.microsoft.com/office/drawing/2014/main" id="{3E6576BB-D6EE-D3F9-05A5-FC503FCE06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369000"/>
            <a:ext cx="9609568" cy="6120000"/>
          </a:xfrm>
          <a:prstGeom prst="rect">
            <a:avLst/>
          </a:prstGeom>
        </p:spPr>
      </p:pic>
    </p:spTree>
    <p:extLst>
      <p:ext uri="{BB962C8B-B14F-4D97-AF65-F5344CB8AC3E}">
        <p14:creationId xmlns:p14="http://schemas.microsoft.com/office/powerpoint/2010/main" val="34837090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3C9673"/>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9DF4FA2-2534-C6AB-2C9E-6CEC4C6DF37A}"/>
              </a:ext>
            </a:extLst>
          </p:cNvPr>
          <p:cNvSpPr>
            <a:spLocks noGrp="1"/>
          </p:cNvSpPr>
          <p:nvPr>
            <p:ph type="title"/>
          </p:nvPr>
        </p:nvSpPr>
        <p:spPr>
          <a:xfrm>
            <a:off x="838200" y="2002631"/>
            <a:ext cx="10515600" cy="2852737"/>
          </a:xfrm>
        </p:spPr>
        <p:txBody>
          <a:bodyPr anchor="ctr"/>
          <a:lstStyle/>
          <a:p>
            <a:r>
              <a:rPr lang="en-US">
                <a:solidFill>
                  <a:schemeClr val="bg1"/>
                </a:solidFill>
              </a:rPr>
              <a:t>Membership value, benefits, satisfaction and loyalty</a:t>
            </a:r>
            <a:endParaRPr lang="en-NL">
              <a:solidFill>
                <a:schemeClr val="bg1"/>
              </a:solidFill>
            </a:endParaRPr>
          </a:p>
        </p:txBody>
      </p:sp>
    </p:spTree>
    <p:extLst>
      <p:ext uri="{BB962C8B-B14F-4D97-AF65-F5344CB8AC3E}">
        <p14:creationId xmlns:p14="http://schemas.microsoft.com/office/powerpoint/2010/main" val="13254819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Awareness and use of Creating and Maintaining a Safer Online World for Children and Young Adults in Libraries: A Report on the 2021 Safer Internet Day Baseline Survey for the International Federation of Library Associations and Institutions (IFLA) (2023)): A matrix showing awareness and use of IFLA Professional Report &quot;Creating and Maintaining a Safer Online World for Children and Young Adults in Libraries: A Report on the 2021 Safer Internet Day Baseline Survey for the International Federation of Library Associations and Institutions (IFLA) (2023)&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48% are aware of it, 10% have used it, 52% never heard of it.">
            <a:extLst>
              <a:ext uri="{FF2B5EF4-FFF2-40B4-BE49-F238E27FC236}">
                <a16:creationId xmlns:a16="http://schemas.microsoft.com/office/drawing/2014/main" id="{FB78364A-7E7D-4262-D765-84EB6E100F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369000"/>
            <a:ext cx="9609568" cy="6120000"/>
          </a:xfrm>
          <a:prstGeom prst="rect">
            <a:avLst/>
          </a:prstGeom>
        </p:spPr>
      </p:pic>
    </p:spTree>
    <p:extLst>
      <p:ext uri="{BB962C8B-B14F-4D97-AF65-F5344CB8AC3E}">
        <p14:creationId xmlns:p14="http://schemas.microsoft.com/office/powerpoint/2010/main" val="34398551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ar Chart (Awareness and use of IFLA/De Gruyter Publications Series): A bar chart showing awareness and use of IFLA/De Gruyter Publications Series published in the past three years. ​ Categories include &quot;Never heard of it,&quot; &quot;Aware but not relevant,&quot; &quot;Aware but not used yet,&quot; &quot;Aware and have used it,&quot; and &quot;Aware and have shared or recommended it.&quot; The most popular is New Horizons in Artificial Intelligence in Libraries (2024, Open Access): 68% aware or aware and have used it or aware, have used it and shared it. The least popular is Global Action for School Libraires (2022): 47% never heard of it. ">
            <a:extLst>
              <a:ext uri="{FF2B5EF4-FFF2-40B4-BE49-F238E27FC236}">
                <a16:creationId xmlns:a16="http://schemas.microsoft.com/office/drawing/2014/main" id="{35728F5D-7C23-13EF-0945-FDBA2B0CDC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0184" y="514994"/>
            <a:ext cx="10271631" cy="5828012"/>
          </a:xfrm>
          <a:prstGeom prst="rect">
            <a:avLst/>
          </a:prstGeom>
        </p:spPr>
      </p:pic>
    </p:spTree>
    <p:extLst>
      <p:ext uri="{BB962C8B-B14F-4D97-AF65-F5344CB8AC3E}">
        <p14:creationId xmlns:p14="http://schemas.microsoft.com/office/powerpoint/2010/main" val="12020781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Awareness and use of New Horizons in Artificial Intelligence in Libraries (2024, Open Access)): A matrix showing awareness and use of IFLA/De Gruyter publication &quot;New Horizons in Artificial Intelligence in Libraries (2024, Open Access)&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69% are aware of it, 20% have used it, 31% never heard of it.">
            <a:extLst>
              <a:ext uri="{FF2B5EF4-FFF2-40B4-BE49-F238E27FC236}">
                <a16:creationId xmlns:a16="http://schemas.microsoft.com/office/drawing/2014/main" id="{8CB8FBC3-0730-FA8E-CCE3-61F7A32E43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369000"/>
            <a:ext cx="9609568" cy="6120000"/>
          </a:xfrm>
          <a:prstGeom prst="rect">
            <a:avLst/>
          </a:prstGeom>
        </p:spPr>
      </p:pic>
    </p:spTree>
    <p:extLst>
      <p:ext uri="{BB962C8B-B14F-4D97-AF65-F5344CB8AC3E}">
        <p14:creationId xmlns:p14="http://schemas.microsoft.com/office/powerpoint/2010/main" val="20021214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Awareness and use of Bridging Research and Library Practice – Global Perspectives on Education and Training (2023): A matrix showing awareness and use of IFLA/De Gruyter publication &quot;Bridging Research and Library Practice – Global Perspectives on Education and Training (2023)&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61% are aware of it, 14% have used it, 39% never heard of it.">
            <a:extLst>
              <a:ext uri="{FF2B5EF4-FFF2-40B4-BE49-F238E27FC236}">
                <a16:creationId xmlns:a16="http://schemas.microsoft.com/office/drawing/2014/main" id="{28A937A8-FD77-D859-3E24-C5F4818226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369000"/>
            <a:ext cx="9609568" cy="6120000"/>
          </a:xfrm>
          <a:prstGeom prst="rect">
            <a:avLst/>
          </a:prstGeom>
        </p:spPr>
      </p:pic>
    </p:spTree>
    <p:extLst>
      <p:ext uri="{BB962C8B-B14F-4D97-AF65-F5344CB8AC3E}">
        <p14:creationId xmlns:p14="http://schemas.microsoft.com/office/powerpoint/2010/main" val="20611034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Awareness and use of Information Services for a Sustainable Society – Current Developments in an Era of Information Disorder (2023): A matrix showing awareness and use of IFLA/De Gruyter publication Information Services for a Sustainable Society – Current Developments in an Era of Information Disorder (2023)&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57% are aware of it, 14% have used it, 43% never heard of it.">
            <a:extLst>
              <a:ext uri="{FF2B5EF4-FFF2-40B4-BE49-F238E27FC236}">
                <a16:creationId xmlns:a16="http://schemas.microsoft.com/office/drawing/2014/main" id="{4E25A6BF-8D99-8121-AA26-2140415A1C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257789"/>
            <a:ext cx="9609568" cy="6120000"/>
          </a:xfrm>
          <a:prstGeom prst="rect">
            <a:avLst/>
          </a:prstGeom>
        </p:spPr>
      </p:pic>
    </p:spTree>
    <p:extLst>
      <p:ext uri="{BB962C8B-B14F-4D97-AF65-F5344CB8AC3E}">
        <p14:creationId xmlns:p14="http://schemas.microsoft.com/office/powerpoint/2010/main" val="31979279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Awareness and use of Global Action for School Libraries: Models of Inquiry (2022): A matrix showing awareness and use of IFLA/De Gruyter publication &quot;Global Action for School Libraries: Models of Inquiry (2022)&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53% are aware of it, 10% have used it, 47% never heard of it.">
            <a:extLst>
              <a:ext uri="{FF2B5EF4-FFF2-40B4-BE49-F238E27FC236}">
                <a16:creationId xmlns:a16="http://schemas.microsoft.com/office/drawing/2014/main" id="{5E19A1FF-FB38-F7CC-8AFA-A43F9E38DC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369000"/>
            <a:ext cx="9609568" cy="6120000"/>
          </a:xfrm>
          <a:prstGeom prst="rect">
            <a:avLst/>
          </a:prstGeom>
        </p:spPr>
      </p:pic>
    </p:spTree>
    <p:extLst>
      <p:ext uri="{BB962C8B-B14F-4D97-AF65-F5344CB8AC3E}">
        <p14:creationId xmlns:p14="http://schemas.microsoft.com/office/powerpoint/2010/main" val="309778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Awareness and use of Navigating Copyright for Libraries: Purpose and Scope (2022, Open Access): A matrix showing awareness and use of IFLA/De Gruyter publication &quot;Navigating Copyright for Libraries: Purpose and Scope (2022, Open Access)&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65% are aware of it, 22% have used it, 35% never heard of it.">
            <a:extLst>
              <a:ext uri="{FF2B5EF4-FFF2-40B4-BE49-F238E27FC236}">
                <a16:creationId xmlns:a16="http://schemas.microsoft.com/office/drawing/2014/main" id="{6BE89EBD-BF59-DC6E-9F2D-1E6378631A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369000"/>
            <a:ext cx="9609568" cy="6120000"/>
          </a:xfrm>
          <a:prstGeom prst="rect">
            <a:avLst/>
          </a:prstGeom>
        </p:spPr>
      </p:pic>
    </p:spTree>
    <p:extLst>
      <p:ext uri="{BB962C8B-B14F-4D97-AF65-F5344CB8AC3E}">
        <p14:creationId xmlns:p14="http://schemas.microsoft.com/office/powerpoint/2010/main" val="273154786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ar Chart (Awareness and use of IFLA signature resources): A bar chart showing awareness and use of IFLA signature resources like the IFLA Strategy 2024-2029 and IFLA Trend Report 2024. ​ Categories include &quot;Never heard of it,&quot; &quot;Aware but not relevant,&quot; &quot;Aware but not used yet,&quot; &quot;Aware and have used it,&quot; and &quot;Aware and have shared or recommended it.&quot; The popularity in terms of awareness and usage ranks the document in the following order: IFLA Strategy 2024-2029 (94%), IFLA Trend Report 2024: Facing the future of information with confidence (86%), IFLA Library Map of the World (82%), IFLA Repository (81%), Development and Access to Information 2024 Report (71%).">
            <a:extLst>
              <a:ext uri="{FF2B5EF4-FFF2-40B4-BE49-F238E27FC236}">
                <a16:creationId xmlns:a16="http://schemas.microsoft.com/office/drawing/2014/main" id="{62E3210D-EFDC-0026-A2DA-01B616D3C1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823" y="646537"/>
            <a:ext cx="10696353" cy="5564926"/>
          </a:xfrm>
          <a:prstGeom prst="rect">
            <a:avLst/>
          </a:prstGeom>
        </p:spPr>
      </p:pic>
    </p:spTree>
    <p:extLst>
      <p:ext uri="{BB962C8B-B14F-4D97-AF65-F5344CB8AC3E}">
        <p14:creationId xmlns:p14="http://schemas.microsoft.com/office/powerpoint/2010/main" val="189941473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Awareness and use of IFLA Strategy 2024-2029): A matrix showing awareness and use of &quot;IFLA Strategy 2024-2029&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94% are aware of it, 49% have used it, 6% never heard of it.">
            <a:extLst>
              <a:ext uri="{FF2B5EF4-FFF2-40B4-BE49-F238E27FC236}">
                <a16:creationId xmlns:a16="http://schemas.microsoft.com/office/drawing/2014/main" id="{C13D9E97-3BD7-BDFB-AAC6-5F5AF3E46F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369000"/>
            <a:ext cx="9609568" cy="6120000"/>
          </a:xfrm>
          <a:prstGeom prst="rect">
            <a:avLst/>
          </a:prstGeom>
        </p:spPr>
      </p:pic>
    </p:spTree>
    <p:extLst>
      <p:ext uri="{BB962C8B-B14F-4D97-AF65-F5344CB8AC3E}">
        <p14:creationId xmlns:p14="http://schemas.microsoft.com/office/powerpoint/2010/main" val="36637630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Awareness and use of IFLA Trend Report 2024: Facing the future of information with confidence): A matrix showing awareness and use of &quot;IFLA Trend Report 2024: Facing the future of information with confidence&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86% are aware of it, 47% have used it, 14% never heard of it.">
            <a:extLst>
              <a:ext uri="{FF2B5EF4-FFF2-40B4-BE49-F238E27FC236}">
                <a16:creationId xmlns:a16="http://schemas.microsoft.com/office/drawing/2014/main" id="{EBDDA155-A2DB-23DD-6492-FF0766DE52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369000"/>
            <a:ext cx="9609568" cy="6120000"/>
          </a:xfrm>
          <a:prstGeom prst="rect">
            <a:avLst/>
          </a:prstGeom>
        </p:spPr>
      </p:pic>
    </p:spTree>
    <p:extLst>
      <p:ext uri="{BB962C8B-B14F-4D97-AF65-F5344CB8AC3E}">
        <p14:creationId xmlns:p14="http://schemas.microsoft.com/office/powerpoint/2010/main" val="5736820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Matrix (Perceived value of IFLA membership by region and member type): A matrix showing the perceived value of IFLA membership across regions and member types.  Categories include &quot;Extremely valuable,&quot; &quot;Very valuable,&quot; &quot;Somewhat valuable,&quot; &quot;Not very valuable,&quot; and &quot;Not valuable at all.&quot; Highlights include: 100% of respondents from association members in Middle East and North Africa; 85.71% of respondents from association members in Sub-Saharan Africa and 75% of respondents from individuals in Latin America and the Caribbean rate IFLA membership as extremely valuable. ">
            <a:extLst>
              <a:ext uri="{FF2B5EF4-FFF2-40B4-BE49-F238E27FC236}">
                <a16:creationId xmlns:a16="http://schemas.microsoft.com/office/drawing/2014/main" id="{5319C2C4-C8EB-707A-9E54-6305F129E8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2464" y="231257"/>
            <a:ext cx="9027072" cy="6395486"/>
          </a:xfrm>
          <a:prstGeom prst="rect">
            <a:avLst/>
          </a:prstGeom>
        </p:spPr>
      </p:pic>
    </p:spTree>
    <p:extLst>
      <p:ext uri="{BB962C8B-B14F-4D97-AF65-F5344CB8AC3E}">
        <p14:creationId xmlns:p14="http://schemas.microsoft.com/office/powerpoint/2010/main" val="2360131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Awareness and use of Development and Access to Information 2024 Report): A matrix showing awareness and use of &quot;Development and Access to Information 2024 Report&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71% are aware of it, 23% have used it, 29% never heard of it.">
            <a:extLst>
              <a:ext uri="{FF2B5EF4-FFF2-40B4-BE49-F238E27FC236}">
                <a16:creationId xmlns:a16="http://schemas.microsoft.com/office/drawing/2014/main" id="{FBBFAC12-38CB-11CB-FF0A-61289C1A70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369000"/>
            <a:ext cx="9609568" cy="6120000"/>
          </a:xfrm>
          <a:prstGeom prst="rect">
            <a:avLst/>
          </a:prstGeom>
        </p:spPr>
      </p:pic>
    </p:spTree>
    <p:extLst>
      <p:ext uri="{BB962C8B-B14F-4D97-AF65-F5344CB8AC3E}">
        <p14:creationId xmlns:p14="http://schemas.microsoft.com/office/powerpoint/2010/main" val="7193539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Awareness and use of IFLA Repository (repository.ifla.org)): A matrix showing awareness and use of &quot;IFLA Repository (repository.ifla.org)&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81% are aware of it, 52% have used it, 19% never heard of it.">
            <a:extLst>
              <a:ext uri="{FF2B5EF4-FFF2-40B4-BE49-F238E27FC236}">
                <a16:creationId xmlns:a16="http://schemas.microsoft.com/office/drawing/2014/main" id="{E032879E-A656-37C6-D81C-C65F6193D0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369000"/>
            <a:ext cx="9609568" cy="6120000"/>
          </a:xfrm>
          <a:prstGeom prst="rect">
            <a:avLst/>
          </a:prstGeom>
        </p:spPr>
      </p:pic>
    </p:spTree>
    <p:extLst>
      <p:ext uri="{BB962C8B-B14F-4D97-AF65-F5344CB8AC3E}">
        <p14:creationId xmlns:p14="http://schemas.microsoft.com/office/powerpoint/2010/main" val="196995219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trix (Awareness and use of IFLA Library Map of the World (librarymap.ifla.org)): A matrix showing awareness and use of &quot;IFLA Library Map of the World (librarymap.ifla.org)&quot; by region. Regions are: Asia-Oceania, Europe, Latin America and the Caribbean, Middle East and North Africa, Sub-Saharan Africa. Categories include: &quot;Aware, have used it, and have shared or recommended it to others&quot;, &quot;Aware and have used it&quot;, &quot;Aware but have not used it yet&quot;, &quot;Aware but it is not relevant&quot;, &quot;Never heard of it&quot;. Across all regions: 82% are aware of it, 53% have used it, 18% never heard of it.">
            <a:extLst>
              <a:ext uri="{FF2B5EF4-FFF2-40B4-BE49-F238E27FC236}">
                <a16:creationId xmlns:a16="http://schemas.microsoft.com/office/drawing/2014/main" id="{92A1344E-6D77-798C-A568-F31F51F650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1216" y="369000"/>
            <a:ext cx="9609568" cy="6120000"/>
          </a:xfrm>
          <a:prstGeom prst="rect">
            <a:avLst/>
          </a:prstGeom>
        </p:spPr>
      </p:pic>
    </p:spTree>
    <p:extLst>
      <p:ext uri="{BB962C8B-B14F-4D97-AF65-F5344CB8AC3E}">
        <p14:creationId xmlns:p14="http://schemas.microsoft.com/office/powerpoint/2010/main" val="78735478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descr="Bar chart (Topics in responses to the question ‘How have you used and benefited from IFLA guidelines, standards and/or other professional resources in your work to drive services and deliver change for communities you serve?’, by region): A bar chart showing how IFLA resources are used to drive services and deliver change for communities, by region, by the number of times the topic is mentioned. The regional highlights include: respondents from Europe, North America, Latin America and the Caribbean, and Middle East and North Africa, indicate the internal usage is the primary application. Respondents from Asia-Oceania prioritise external promotions, and from Sub-Saharan Africa - research &amp; education. "/>
          <p:cNvPicPr>
            <a:picLocks noChangeAspect="1"/>
          </p:cNvPicPr>
          <p:nvPr/>
        </p:nvPicPr>
        <p:blipFill rotWithShape="1">
          <a:blip r:embed="rId3"/>
          <a:srcRect l="7211" t="5000" r="7211" b="5000"/>
          <a:stretch>
            <a:fillRect/>
          </a:stretch>
        </p:blipFill>
        <p:spPr>
          <a:xfrm>
            <a:off x="942975" y="342900"/>
            <a:ext cx="10287000" cy="6172200"/>
          </a:xfrm>
          <a:prstGeom prst="rect">
            <a:avLst/>
          </a:prstGeom>
          <a:noFill/>
        </p:spPr>
      </p:pic>
      <p:sp>
        <p:nvSpPr>
          <p:cNvPr id="4" name="Title" hidden="1"/>
          <p:cNvSpPr>
            <a:spLocks noGrp="1"/>
          </p:cNvSpPr>
          <p:nvPr>
            <p:ph type="title"/>
          </p:nvPr>
        </p:nvSpPr>
        <p:spPr/>
        <p:txBody>
          <a:bodyPr/>
          <a:lstStyle/>
          <a:p>
            <a:r>
              <a:t>Q8 (3)</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descr="Bar chart (Topics in responses to the question ‘How have you used and benefited from IFLA guidelines, standards and/or other professional resources in your work to drive services and deliver change for communities you serve?’, by member type):  A bar chart showing how IFLA resources are used to drive services and deliver change for communities, categorized by member type, by the percentage of responses in one topic. The chart includes four usage categories: using internally, research &amp; education, promoting externally, and other. Highlights include: respondents from association and institutional members most frequently report internal usage, while respondents from individual affiliates show a more balanced distribution across internal use, external promotion, and research &amp; education."/>
          <p:cNvPicPr>
            <a:picLocks noChangeAspect="1"/>
          </p:cNvPicPr>
          <p:nvPr/>
        </p:nvPicPr>
        <p:blipFill>
          <a:blip r:embed="rId3"/>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Duplicate of Q8 (3)</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descr="Bar chart (Topics in responses to the question ‘How have you used and benefited from IFLA guidelines, standards and/or other professional resources in your work to drive services and deliver change for communities you serve?’, by region):  A bar chart showing how IFLA resources are used to drive services and deliver change for communities, categorized by region, by the percentage of responses in one region. The chart includes four usage categories: using internally, research &amp; education, promoting externally, and other. Highlights include: internal usage is most frequently reported by respondents from Europe and North America, while external promotion - by respondents from Asia-Oceania and Europe. Research &amp; education is highlighted by respondent from Europe and Sub-Saharan Africa."/>
          <p:cNvPicPr>
            <a:picLocks noChangeAspect="1"/>
          </p:cNvPicPr>
          <p:nvPr/>
        </p:nvPicPr>
        <p:blipFill>
          <a:blip r:embed="rId3"/>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Duplicate of Duplicate of Q8 (3)</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3C9673"/>
        </a:solidFill>
        <a:effectLst/>
      </p:bgPr>
    </p:bg>
    <p:spTree>
      <p:nvGrpSpPr>
        <p:cNvPr id="1" name="">
          <a:extLst>
            <a:ext uri="{FF2B5EF4-FFF2-40B4-BE49-F238E27FC236}">
              <a16:creationId xmlns:a16="http://schemas.microsoft.com/office/drawing/2014/main" id="{86ABE339-0412-14FD-65A6-B70B4CBE947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E693EA1-179D-CB30-F54E-549C183CB375}"/>
              </a:ext>
            </a:extLst>
          </p:cNvPr>
          <p:cNvSpPr>
            <a:spLocks noGrp="1"/>
          </p:cNvSpPr>
          <p:nvPr>
            <p:ph type="title"/>
          </p:nvPr>
        </p:nvSpPr>
        <p:spPr>
          <a:xfrm>
            <a:off x="799953" y="2002631"/>
            <a:ext cx="9460466" cy="2852737"/>
          </a:xfrm>
        </p:spPr>
        <p:txBody>
          <a:bodyPr anchor="ctr"/>
          <a:lstStyle/>
          <a:p>
            <a:r>
              <a:rPr lang="en-US">
                <a:solidFill>
                  <a:schemeClr val="bg1"/>
                </a:solidFill>
              </a:rPr>
              <a:t>Professional development</a:t>
            </a:r>
            <a:endParaRPr lang="en-NL">
              <a:solidFill>
                <a:schemeClr val="bg1"/>
              </a:solidFill>
            </a:endParaRPr>
          </a:p>
        </p:txBody>
      </p:sp>
    </p:spTree>
    <p:extLst>
      <p:ext uri="{BB962C8B-B14F-4D97-AF65-F5344CB8AC3E}">
        <p14:creationId xmlns:p14="http://schemas.microsoft.com/office/powerpoint/2010/main" val="277843178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trix (Relevance of available training and professional development offer): A matrix showing the relevance of IFLA’s training and professional development opportunities by region and member type.  Categories include &quot;Highly relevant,&quot; &quot;Moderately relevant,&quot; &quot;Slightly relevant,&quot; &quot;Not relevant,&quot; and &quot;Not aware.&quot; Overall across all regions, 35% of respondents indicate that training and professional development offer are moderately relevant, 33% - highly relevant, 19% - slightly relevant, 4 % - not relevant and 10% are not aware of the offer. The regional highlights include: the highest indicator is among respondents from Middle East and North Africa, 100% of respondents from associations indicate that the offer is highly relevant. This is followed by Latin America, where 84% of respondents from associations indicate 'highly relevant'. In Asia-Oceania, training are relevant for respondents from institutions most (47% highly relevant, 32% moderately relevant), while in Europe - for individuals (30% highly relevant, 35% moderately relevant). In North America, the highest share of the respondents indicating 'highly relevant' is among respondents from institutions (36%), while in Sub-Saharan Africa - from associations (57%).">
            <a:extLst>
              <a:ext uri="{FF2B5EF4-FFF2-40B4-BE49-F238E27FC236}">
                <a16:creationId xmlns:a16="http://schemas.microsoft.com/office/drawing/2014/main" id="{CB2356E4-D87B-A97E-04CA-8F1BE3949F3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76086" y="302217"/>
            <a:ext cx="9039827" cy="6253565"/>
          </a:xfrm>
          <a:prstGeom prst="rect">
            <a:avLst/>
          </a:prstGeom>
          <a:noFill/>
          <a:ln>
            <a:noFill/>
          </a:ln>
        </p:spPr>
      </p:pic>
    </p:spTree>
    <p:extLst>
      <p:ext uri="{BB962C8B-B14F-4D97-AF65-F5344CB8AC3E}">
        <p14:creationId xmlns:p14="http://schemas.microsoft.com/office/powerpoint/2010/main" val="54217892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ie chart (“Overall, how would you rate this event”): A pie chart with segments for events ratings ranging from excellent (48%) to poor (2%).">
            <a:extLst>
              <a:ext uri="{FF2B5EF4-FFF2-40B4-BE49-F238E27FC236}">
                <a16:creationId xmlns:a16="http://schemas.microsoft.com/office/drawing/2014/main" id="{057C5998-208C-ADEE-9CCF-1587F4C653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87125" y="620125"/>
            <a:ext cx="5617749" cy="5617749"/>
          </a:xfrm>
          <a:prstGeom prst="rect">
            <a:avLst/>
          </a:prstGeom>
        </p:spPr>
      </p:pic>
    </p:spTree>
    <p:extLst>
      <p:ext uri="{BB962C8B-B14F-4D97-AF65-F5344CB8AC3E}">
        <p14:creationId xmlns:p14="http://schemas.microsoft.com/office/powerpoint/2010/main" val="257303096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ie chart (To what extend did you learn something at this event that could help you in your work?): A pie chart showing how much participants felt they learned at an event, with most responses indicating learning met (36%) or exceeded (32%)and greatly exceeded (26%) expectations. ">
            <a:extLst>
              <a:ext uri="{FF2B5EF4-FFF2-40B4-BE49-F238E27FC236}">
                <a16:creationId xmlns:a16="http://schemas.microsoft.com/office/drawing/2014/main" id="{D486FAF7-2591-37F1-75E4-9BBD43F037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5367" y="755467"/>
            <a:ext cx="6681266" cy="5347065"/>
          </a:xfrm>
          <a:prstGeom prst="rect">
            <a:avLst/>
          </a:prstGeom>
        </p:spPr>
      </p:pic>
    </p:spTree>
    <p:extLst>
      <p:ext uri="{BB962C8B-B14F-4D97-AF65-F5344CB8AC3E}">
        <p14:creationId xmlns:p14="http://schemas.microsoft.com/office/powerpoint/2010/main" val="26170399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ree map chart (Experienced value of membership benefits): A tree map chart highlighting the main categories indicated by respondents. The three most important ones are access to professional resources, e.g. IFLA Journal, IFLA Repository; Networking opportunities and Professional development, e.g. training, workshops, webinars. The least important are Discount on the ILL, Engagement with Advisory Committees, Support from HQ team and experts, Other benefits.">
            <a:extLst>
              <a:ext uri="{FF2B5EF4-FFF2-40B4-BE49-F238E27FC236}">
                <a16:creationId xmlns:a16="http://schemas.microsoft.com/office/drawing/2014/main" id="{168F5828-90A1-3864-A63B-69BFA492FDF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0592" y="315310"/>
            <a:ext cx="10116362" cy="6243145"/>
          </a:xfrm>
          <a:prstGeom prst="rect">
            <a:avLst/>
          </a:prstGeom>
          <a:noFill/>
          <a:ln>
            <a:noFill/>
          </a:ln>
        </p:spPr>
      </p:pic>
    </p:spTree>
    <p:extLst>
      <p:ext uri="{BB962C8B-B14F-4D97-AF65-F5344CB8AC3E}">
        <p14:creationId xmlns:p14="http://schemas.microsoft.com/office/powerpoint/2010/main" val="422649185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rgbClr val="3C9673"/>
        </a:solidFill>
        <a:effectLst/>
      </p:bgPr>
    </p:bg>
    <p:spTree>
      <p:nvGrpSpPr>
        <p:cNvPr id="1" name="">
          <a:extLst>
            <a:ext uri="{FF2B5EF4-FFF2-40B4-BE49-F238E27FC236}">
              <a16:creationId xmlns:a16="http://schemas.microsoft.com/office/drawing/2014/main" id="{90D03216-81AE-E07E-C42C-823C1C0669E7}"/>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FAE4EB7-838D-E3C0-FD02-72D87AA6D582}"/>
              </a:ext>
            </a:extLst>
          </p:cNvPr>
          <p:cNvSpPr>
            <a:spLocks noGrp="1"/>
          </p:cNvSpPr>
          <p:nvPr>
            <p:ph type="title"/>
          </p:nvPr>
        </p:nvSpPr>
        <p:spPr>
          <a:xfrm>
            <a:off x="778687" y="2002631"/>
            <a:ext cx="9460466" cy="2852737"/>
          </a:xfrm>
        </p:spPr>
        <p:txBody>
          <a:bodyPr anchor="ctr"/>
          <a:lstStyle/>
          <a:p>
            <a:r>
              <a:rPr lang="en-US">
                <a:solidFill>
                  <a:schemeClr val="bg1"/>
                </a:solidFill>
              </a:rPr>
              <a:t>Engagement with IFLA’s volunteer units and Headquarters</a:t>
            </a:r>
            <a:endParaRPr lang="en-NL">
              <a:solidFill>
                <a:schemeClr val="bg1"/>
              </a:solidFill>
            </a:endParaRPr>
          </a:p>
        </p:txBody>
      </p:sp>
    </p:spTree>
    <p:extLst>
      <p:ext uri="{BB962C8B-B14F-4D97-AF65-F5344CB8AC3E}">
        <p14:creationId xmlns:p14="http://schemas.microsoft.com/office/powerpoint/2010/main" val="151430495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ar chart (Engagement with registered Professional Sections): A horizontal bar chart showing levels of engagement in various section activities in %. The categories include: &quot;Not applicable,&quot; &quot;I was not aware this was an option,&quot; &quot;No, I have not engaged,&quot; &quot;Yes, I have engaged somewhat,&quot; and &quot;Yes, I have actively engaged&quot;. The top answer that received positive answers &quot;Yes, I have actively engaged&quot; and &quot;Yes, I have engaged somewhat&quot; is &quot;Received direct communication including news and udpates from Section Standing Committee&quot;, responded by 60%. Other responses ranked in the following order: &quot;Provided feedback or suggestions&quot; and &quot;Participated in Section professional development and/or other events&quot; (53% each), &quot;Followed and participated in discussions through the Section mailing list,&quot; &quot;Engaged in Section projects or initiatives,&quot; &quot;Contacted Section Chair, Secretary or Information Coordinator,&quot; &quot;Explored Section Action Plan and/or brought forward ideas for their Action Plan,&quot; and &quot;Attended Section Standing Committee's meeting as an observer.&quot;">
            <a:extLst>
              <a:ext uri="{FF2B5EF4-FFF2-40B4-BE49-F238E27FC236}">
                <a16:creationId xmlns:a16="http://schemas.microsoft.com/office/drawing/2014/main" id="{4071F9BD-F66D-71F8-E998-C0A58CC7BA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152" y="101902"/>
            <a:ext cx="9805696" cy="6654196"/>
          </a:xfrm>
          <a:prstGeom prst="rect">
            <a:avLst/>
          </a:prstGeom>
        </p:spPr>
      </p:pic>
    </p:spTree>
    <p:extLst>
      <p:ext uri="{BB962C8B-B14F-4D97-AF65-F5344CB8AC3E}">
        <p14:creationId xmlns:p14="http://schemas.microsoft.com/office/powerpoint/2010/main" val="231340426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Engagement with registered Professional Sections by participating in Section professional development and/or other events, by region). Regions are Asia-Oceania, Europe, Latin America and the Caribbean, Middle East and North Africa, North America, Sub-Saharan Africa. Categories include: &quot;Yes, I actively engaged&quot;, &quot;Yes, I have engaged somewhat&quot;, &quot;No, I have not engaged&quot;, &quot;I was not aware this was an option&quot;, &quot;Not applicable&quot;. Across all regions: 53% engaged, 29% not engaged, 11% were not aware this was an option. ">
            <a:extLst>
              <a:ext uri="{FF2B5EF4-FFF2-40B4-BE49-F238E27FC236}">
                <a16:creationId xmlns:a16="http://schemas.microsoft.com/office/drawing/2014/main" id="{0ABB008A-50A3-CC8A-4905-CFB03E5602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610" y="549000"/>
            <a:ext cx="10634779" cy="5760000"/>
          </a:xfrm>
          <a:prstGeom prst="rect">
            <a:avLst/>
          </a:prstGeom>
        </p:spPr>
      </p:pic>
    </p:spTree>
    <p:extLst>
      <p:ext uri="{BB962C8B-B14F-4D97-AF65-F5344CB8AC3E}">
        <p14:creationId xmlns:p14="http://schemas.microsoft.com/office/powerpoint/2010/main" val="237342782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Engagement with registered Professional Sections by attending Section Standing Committee's meeting as an observer, by region). Regions are Asia-Oceania, Europe, Latin America and the Caribbean, Middle East and North Africa, North America, Sub-Saharan Africa. Categories include: &quot;Yes, I actively engaged&quot;, &quot;Yes, I have engaged somewhat&quot;, &quot;No, I have not engaged&quot;, &quot;I was not aware this was an option&quot;, &quot;Not applicable&quot;. Across all regions: 33% engaged, 38% not engaged, 13% were not aware this was an option. ">
            <a:extLst>
              <a:ext uri="{FF2B5EF4-FFF2-40B4-BE49-F238E27FC236}">
                <a16:creationId xmlns:a16="http://schemas.microsoft.com/office/drawing/2014/main" id="{39931709-4A15-48E3-B6D7-2251E2EA96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610" y="549000"/>
            <a:ext cx="10634779" cy="5760000"/>
          </a:xfrm>
          <a:prstGeom prst="rect">
            <a:avLst/>
          </a:prstGeom>
        </p:spPr>
      </p:pic>
    </p:spTree>
    <p:extLst>
      <p:ext uri="{BB962C8B-B14F-4D97-AF65-F5344CB8AC3E}">
        <p14:creationId xmlns:p14="http://schemas.microsoft.com/office/powerpoint/2010/main" val="362100556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Engagement with registered Professional Sections by providing feedback or suggestions, by region). Regions are Asia-Oceania, Europe, Latin America and the Caribbean, Middle East and North Africa, North America, Sub-Saharan Africa. Categories include: &quot;Yes, I actively engaged&quot;, &quot;Yes, I have engaged somewhat&quot;, &quot;No, I have not engaged&quot;, &quot;I was not aware this was an option&quot;, &quot;Not applicable&quot;. Across all regions: 53% engaged, 28% not engaged, 12% were not aware this was an option. ">
            <a:extLst>
              <a:ext uri="{FF2B5EF4-FFF2-40B4-BE49-F238E27FC236}">
                <a16:creationId xmlns:a16="http://schemas.microsoft.com/office/drawing/2014/main" id="{338F0686-CABD-D9A8-1404-C7025D3C91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610" y="549000"/>
            <a:ext cx="10634779" cy="5760000"/>
          </a:xfrm>
          <a:prstGeom prst="rect">
            <a:avLst/>
          </a:prstGeom>
        </p:spPr>
      </p:pic>
    </p:spTree>
    <p:extLst>
      <p:ext uri="{BB962C8B-B14F-4D97-AF65-F5344CB8AC3E}">
        <p14:creationId xmlns:p14="http://schemas.microsoft.com/office/powerpoint/2010/main" val="403253014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Engagement with registered Professional Sections by engaging in Section projects or initiatives, by region). Regions are Asia-Oceania, Europe, Latin America and the Caribbean, Middle East and North Africa, North America, Sub-Saharan Africa. Categories include: &quot;Yes, I actively engaged&quot;, &quot;Yes, I have engaged somewhat&quot;, &quot;No, I have not engaged&quot;, &quot;I was not aware this was an option&quot;, &quot;Not applicable&quot;. Across all regions: 44% engaged, 36% not engaged, 12% were not aware this was an option. ">
            <a:extLst>
              <a:ext uri="{FF2B5EF4-FFF2-40B4-BE49-F238E27FC236}">
                <a16:creationId xmlns:a16="http://schemas.microsoft.com/office/drawing/2014/main" id="{6FED2888-40A1-E844-A68F-3702892912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610" y="549000"/>
            <a:ext cx="10634779" cy="5760000"/>
          </a:xfrm>
          <a:prstGeom prst="rect">
            <a:avLst/>
          </a:prstGeom>
        </p:spPr>
      </p:pic>
    </p:spTree>
    <p:extLst>
      <p:ext uri="{BB962C8B-B14F-4D97-AF65-F5344CB8AC3E}">
        <p14:creationId xmlns:p14="http://schemas.microsoft.com/office/powerpoint/2010/main" val="37769596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Engagement with registered Professional Sections by exploring Section Action Plan and/or bringing forward ideas for their Action Plan, by region). Regions are Asia-Oceania, Europe, Latin America and the Caribbean, Middle East and North Africa, North America, Sub-Saharan Africa. Categories include: &quot;Yes, I actively engaged&quot;, &quot;Yes, I have engaged somewhat&quot;, &quot;No, I have not engaged&quot;, &quot;I was not aware this was an option&quot;, &quot;Not applicable&quot;. Across all regions: 40% engaged, 38% not engaged, 13% were not aware this was an option. ">
            <a:extLst>
              <a:ext uri="{FF2B5EF4-FFF2-40B4-BE49-F238E27FC236}">
                <a16:creationId xmlns:a16="http://schemas.microsoft.com/office/drawing/2014/main" id="{86D205BD-9E01-08AF-E061-51AAA68FF8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610" y="549000"/>
            <a:ext cx="10634779" cy="5760000"/>
          </a:xfrm>
          <a:prstGeom prst="rect">
            <a:avLst/>
          </a:prstGeom>
        </p:spPr>
      </p:pic>
    </p:spTree>
    <p:extLst>
      <p:ext uri="{BB962C8B-B14F-4D97-AF65-F5344CB8AC3E}">
        <p14:creationId xmlns:p14="http://schemas.microsoft.com/office/powerpoint/2010/main" val="318264266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Engagement with registered Professional Sections by contacting Section Chair, Secretary or Information Coordinator, by region). Regions are Asia-Oceania, Europe, Latin America and the Caribbean, Middle East and North Africa, North America, Sub-Saharan Africa. Categories include: &quot;Yes, I actively engaged&quot;, &quot;Yes, I have engaged somewhat&quot;, &quot;No, I have not engaged&quot;, &quot;I was not aware this was an option&quot;, &quot;Not applicable&quot;. Across all regions: 43% engaged, 36% not engaged, 11% were not aware this was an option. ">
            <a:extLst>
              <a:ext uri="{FF2B5EF4-FFF2-40B4-BE49-F238E27FC236}">
                <a16:creationId xmlns:a16="http://schemas.microsoft.com/office/drawing/2014/main" id="{EE5EB683-E1C9-C7F8-456D-5091FC939C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610" y="549000"/>
            <a:ext cx="10634779" cy="5760000"/>
          </a:xfrm>
          <a:prstGeom prst="rect">
            <a:avLst/>
          </a:prstGeom>
        </p:spPr>
      </p:pic>
    </p:spTree>
    <p:extLst>
      <p:ext uri="{BB962C8B-B14F-4D97-AF65-F5344CB8AC3E}">
        <p14:creationId xmlns:p14="http://schemas.microsoft.com/office/powerpoint/2010/main" val="416056739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Engagement with registered Professional Sections by receiving direct communication including news and updates from Section Standing Committee, by region). Regions are Asia-Oceania, Europe, Latin America and the Caribbean, Middle East and North Africa, North America, Sub-Saharan Africa. Categories include: &quot;Yes, I actively engaged&quot;, &quot;Yes, I have engaged somewhat&quot;, &quot;No, I have not engaged&quot;, &quot;I was not aware this was an option&quot;, &quot;Not applicable&quot;. Across all regions: 60% engaged, 23% not engaged, 9% were not aware this was an option. ">
            <a:extLst>
              <a:ext uri="{FF2B5EF4-FFF2-40B4-BE49-F238E27FC236}">
                <a16:creationId xmlns:a16="http://schemas.microsoft.com/office/drawing/2014/main" id="{219D986B-7A2A-43A3-7ABD-343A91F69F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610" y="549000"/>
            <a:ext cx="10634779" cy="5760000"/>
          </a:xfrm>
          <a:prstGeom prst="rect">
            <a:avLst/>
          </a:prstGeom>
        </p:spPr>
      </p:pic>
    </p:spTree>
    <p:extLst>
      <p:ext uri="{BB962C8B-B14F-4D97-AF65-F5344CB8AC3E}">
        <p14:creationId xmlns:p14="http://schemas.microsoft.com/office/powerpoint/2010/main" val="191836089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Engagement with registered Professional Sections by following and participating in discussions through the Section mailing list, by region). Regions are Asia-Oceania, Europe, Latin America and the Caribbean, Middle East and North Africa, North America, Sub-Saharan Africa. Categories include: &quot;Yes, I actively engaged&quot;, &quot;Yes, I have engaged somewhat&quot;, &quot;No, I have not engaged&quot;, &quot;I was not aware this was an option&quot;, &quot;Not applicable&quot;. Across all regions: 49% engaged, 31% not engaged, 11% were not aware this was an option. ">
            <a:extLst>
              <a:ext uri="{FF2B5EF4-FFF2-40B4-BE49-F238E27FC236}">
                <a16:creationId xmlns:a16="http://schemas.microsoft.com/office/drawing/2014/main" id="{7934AE94-3D39-D1F5-B26A-B69789BDA4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610" y="549000"/>
            <a:ext cx="10634779" cy="5760000"/>
          </a:xfrm>
          <a:prstGeom prst="rect">
            <a:avLst/>
          </a:prstGeom>
        </p:spPr>
      </p:pic>
    </p:spTree>
    <p:extLst>
      <p:ext uri="{BB962C8B-B14F-4D97-AF65-F5344CB8AC3E}">
        <p14:creationId xmlns:p14="http://schemas.microsoft.com/office/powerpoint/2010/main" val="6123590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member satisfaction by region and member type): A matrix showing how respondents agreed with the statement  'Overall, I am satisfied with my membership experience'. The responses are strongly agree, agree, neutral, disagree, strongly disagree, I don't know/Prefer not to answer. Overall across all regions, the answers are distributed in the following way: 50% agree, 29% strongly agree, 13% are neutral, 3% disagree, 2% strongly disagree and 3% don't know/prefer not to answer. The regional highlights include: 100% of associations and individuals from Middle East and North Africa agree. No members from this region answered 'disagree or strongly disagree'. In Europe, the majority of members are also positive (associations: 23% strongly agree, 54% agree, institutions: 29% strongly agree, 50% agree and individuals: 20% strongly agree and 65% agree). In Latin America, the biggest group of those who strongly agree is associations (50%). At the same time, 10% of institutions strongly disagreed. In North America, the biggest share of those who strongly agree are institutions (36%) and those who agree are individuals (68%). The biggest share of those who disagree is associations (14%). In Sub-Saharan Africa, the biggest share of those who strongly agree are individuals (75%), those who agree - associations (71%). From this region, only 14% of associations strongly disagreed with the statement. No other member type from this region mentioned disagreement.">
            <a:extLst>
              <a:ext uri="{FF2B5EF4-FFF2-40B4-BE49-F238E27FC236}">
                <a16:creationId xmlns:a16="http://schemas.microsoft.com/office/drawing/2014/main" id="{CB118FE9-6395-9448-F062-D141333CB8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1712" y="321407"/>
            <a:ext cx="8148576" cy="6215186"/>
          </a:xfrm>
          <a:prstGeom prst="rect">
            <a:avLst/>
          </a:prstGeom>
        </p:spPr>
      </p:pic>
    </p:spTree>
    <p:extLst>
      <p:ext uri="{BB962C8B-B14F-4D97-AF65-F5344CB8AC3E}">
        <p14:creationId xmlns:p14="http://schemas.microsoft.com/office/powerpoint/2010/main" val="317936589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ar chart (Extent of agreement on benefits from engagement with registered Professional Sections): A bar chart illustrating to which extent respondents agree with each statement. The leading category is the opportunity to make connections and expand professional networks (extent of agreement  is 4.0). This is followed by benefits such as updating professional practice (3.9) and developing professional knowledge and skills (3.9).">
            <a:extLst>
              <a:ext uri="{FF2B5EF4-FFF2-40B4-BE49-F238E27FC236}">
                <a16:creationId xmlns:a16="http://schemas.microsoft.com/office/drawing/2014/main" id="{EEE28E39-9CF9-634E-0278-18130DC056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9877" y="535830"/>
            <a:ext cx="9632245" cy="5786339"/>
          </a:xfrm>
          <a:prstGeom prst="rect">
            <a:avLst/>
          </a:prstGeom>
        </p:spPr>
      </p:pic>
    </p:spTree>
    <p:extLst>
      <p:ext uri="{BB962C8B-B14F-4D97-AF65-F5344CB8AC3E}">
        <p14:creationId xmlns:p14="http://schemas.microsoft.com/office/powerpoint/2010/main" val="132504614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Level of agreement to the statement that engagement with registered Professional Section(-s) helped to make connections and expand professional networks, by region). Categories include: &quot;Strongly Agree&quot;, &quot;Agree&quot;, &quot;Neutral&quot;, &quot;Disagree&quot;, &quot;Strongly Disagree&quot;, &quot;I don't know/Prefer not to answer&quot;. Across all regions: 62agree, 17% neutral, 8% disagree, 13% indicated &quot;I don't know&quot;. response.">
            <a:extLst>
              <a:ext uri="{FF2B5EF4-FFF2-40B4-BE49-F238E27FC236}">
                <a16:creationId xmlns:a16="http://schemas.microsoft.com/office/drawing/2014/main" id="{F5465C17-AEF7-C9D3-5E43-23C7ABA295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5350" y="549000"/>
            <a:ext cx="10121299" cy="5760000"/>
          </a:xfrm>
          <a:prstGeom prst="rect">
            <a:avLst/>
          </a:prstGeom>
        </p:spPr>
      </p:pic>
    </p:spTree>
    <p:extLst>
      <p:ext uri="{BB962C8B-B14F-4D97-AF65-F5344CB8AC3E}">
        <p14:creationId xmlns:p14="http://schemas.microsoft.com/office/powerpoint/2010/main" val="132671738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Level of agreement to the statement that engagement with registered Professional Section(-s) helped to Update professional practice, by region). Categories include: &quot;Strongly Agree&quot;, &quot;Agree&quot;, &quot;Neutral&quot;, &quot;Disagree&quot;, &quot;Strongly Disagree&quot;, &quot;I don't know/Prefer not to answer&quot;. Across all regions: 59agree, 21% neutral, 6% disagree, 13% indicated &quot;I don't know&quot;. response.">
            <a:extLst>
              <a:ext uri="{FF2B5EF4-FFF2-40B4-BE49-F238E27FC236}">
                <a16:creationId xmlns:a16="http://schemas.microsoft.com/office/drawing/2014/main" id="{CD76A0C0-1FB9-B1D9-0CE4-081C1AF955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5350" y="549000"/>
            <a:ext cx="10121299" cy="5760000"/>
          </a:xfrm>
          <a:prstGeom prst="rect">
            <a:avLst/>
          </a:prstGeom>
        </p:spPr>
      </p:pic>
    </p:spTree>
    <p:extLst>
      <p:ext uri="{BB962C8B-B14F-4D97-AF65-F5344CB8AC3E}">
        <p14:creationId xmlns:p14="http://schemas.microsoft.com/office/powerpoint/2010/main" val="174913480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Level of agreement to the statement that engagement with registered Professional Section(-s) helped to develop professional knowledge and skills&#10;, by region). Categories include: &quot;Strongly Agree&quot;, &quot;Agree&quot;, &quot;Neutral&quot;, &quot;Disagree&quot;, &quot;Strongly Disagree&quot;, &quot;I don't know/Prefer not to answer&quot;. Across all regions: 61% agree, 19% neutral, 6% disagree, 13% indicated &quot;I don't know&quot;. response.">
            <a:extLst>
              <a:ext uri="{FF2B5EF4-FFF2-40B4-BE49-F238E27FC236}">
                <a16:creationId xmlns:a16="http://schemas.microsoft.com/office/drawing/2014/main" id="{7508C98A-D7EF-64C4-8C1F-7128966975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5350" y="549000"/>
            <a:ext cx="10121299" cy="5760000"/>
          </a:xfrm>
          <a:prstGeom prst="rect">
            <a:avLst/>
          </a:prstGeom>
        </p:spPr>
      </p:pic>
    </p:spTree>
    <p:extLst>
      <p:ext uri="{BB962C8B-B14F-4D97-AF65-F5344CB8AC3E}">
        <p14:creationId xmlns:p14="http://schemas.microsoft.com/office/powerpoint/2010/main" val="142421541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Level of agreement to the statement that engagement with registered Professional Section(-s) helped to share own experience more broadly, by region). Categories include: &quot;Strongly Agree&quot;, &quot;Agree&quot;, &quot;Neutral&quot;, &quot;Disagree&quot;, &quot;Strongly Disagree&quot;, &quot;I don't know/Prefer not to answer&quot;. Across all regions: 57% agree, 22% neutral, 7% disagree, 13% indicated &quot;I don't know&quot;. response.">
            <a:extLst>
              <a:ext uri="{FF2B5EF4-FFF2-40B4-BE49-F238E27FC236}">
                <a16:creationId xmlns:a16="http://schemas.microsoft.com/office/drawing/2014/main" id="{F2FE4854-7B38-5CAF-C447-D94DE12A01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5350" y="549000"/>
            <a:ext cx="10121299" cy="5760000"/>
          </a:xfrm>
          <a:prstGeom prst="rect">
            <a:avLst/>
          </a:prstGeom>
        </p:spPr>
      </p:pic>
    </p:spTree>
    <p:extLst>
      <p:ext uri="{BB962C8B-B14F-4D97-AF65-F5344CB8AC3E}">
        <p14:creationId xmlns:p14="http://schemas.microsoft.com/office/powerpoint/2010/main" val="114895319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Level of agreement to the statement that engagement with registered Professional Section(-s) helped to develop close links with experts in the field of interest, by region). Categories include: &quot;Strongly Agree&quot;, &quot;Agree&quot;, &quot;Neutral&quot;, &quot;Disagree&quot;, &quot;Strongly Disagree&quot;, &quot;I don't know/Prefer not to answer&quot;. Across all regions: 56% agree, 21% neutral, 9% disagree, 13% indicated &quot;I don't know&quot;. response.">
            <a:extLst>
              <a:ext uri="{FF2B5EF4-FFF2-40B4-BE49-F238E27FC236}">
                <a16:creationId xmlns:a16="http://schemas.microsoft.com/office/drawing/2014/main" id="{C47AD25B-38D6-C349-0DF7-BF1F8F2352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5350" y="549000"/>
            <a:ext cx="10121299" cy="5760000"/>
          </a:xfrm>
          <a:prstGeom prst="rect">
            <a:avLst/>
          </a:prstGeom>
        </p:spPr>
      </p:pic>
    </p:spTree>
    <p:extLst>
      <p:ext uri="{BB962C8B-B14F-4D97-AF65-F5344CB8AC3E}">
        <p14:creationId xmlns:p14="http://schemas.microsoft.com/office/powerpoint/2010/main" val="392839227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trix (Understanding of the role of IFLA's Regional Divisions): A matrix illustrating how well the respondents understand IFLA's Regional Divisions, by region and member type. The responses include &quot;Excellent,&quot; &quot;Good,&quot; &quot;Fair,&quot; &quot;Poor,&quot; and &quot;Not at all.&quot; Overall across all regions, the distribution is the following: 31% &quot;Good,&quot; 30% &quot;Fair,&quot; 18% &quot;Excellent,&quot; 14% &quot;Poor,&quot; 7% &quot;Not at all.&quot; ">
            <a:extLst>
              <a:ext uri="{FF2B5EF4-FFF2-40B4-BE49-F238E27FC236}">
                <a16:creationId xmlns:a16="http://schemas.microsoft.com/office/drawing/2014/main" id="{E59B55E0-1174-8A67-7D46-B36A6D53645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94249" y="395587"/>
            <a:ext cx="10003502" cy="6066826"/>
          </a:xfrm>
          <a:prstGeom prst="rect">
            <a:avLst/>
          </a:prstGeom>
          <a:noFill/>
          <a:ln>
            <a:noFill/>
          </a:ln>
        </p:spPr>
      </p:pic>
    </p:spTree>
    <p:extLst>
      <p:ext uri="{BB962C8B-B14F-4D97-AF65-F5344CB8AC3E}">
        <p14:creationId xmlns:p14="http://schemas.microsoft.com/office/powerpoint/2010/main" val="206538834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trix (Understanding of the role of IFLA's Regional Offices): A matrix showing a percentage of respondents rating their understanding of IFLA's Regional Offices by region and member type. The responses include &quot;Excellent,&quot; &quot;Good,&quot; &quot;Fair,&quot; &quot;Poor,&quot; and &quot;Not at all.&quot; Overall across all regions, the distribution is the following: 28% &quot;Good,&quot; 27% &quot;Fair,&quot; 26% &quot;Excellent,&quot; 13% &quot;Poor,&quot; 6% &quot;Not at all.&quot; ">
            <a:extLst>
              <a:ext uri="{FF2B5EF4-FFF2-40B4-BE49-F238E27FC236}">
                <a16:creationId xmlns:a16="http://schemas.microsoft.com/office/drawing/2014/main" id="{B8281887-AAAD-913D-3648-7791F81EB1A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8692" y="1092819"/>
            <a:ext cx="10714616" cy="4672361"/>
          </a:xfrm>
          <a:prstGeom prst="rect">
            <a:avLst/>
          </a:prstGeom>
          <a:noFill/>
          <a:ln>
            <a:noFill/>
          </a:ln>
        </p:spPr>
      </p:pic>
    </p:spTree>
    <p:extLst>
      <p:ext uri="{BB962C8B-B14F-4D97-AF65-F5344CB8AC3E}">
        <p14:creationId xmlns:p14="http://schemas.microsoft.com/office/powerpoint/2010/main" val="140264381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trix (Perceptions of value of IFLA's regional structures): A matrix showing a percentage of respondents rating value of IFLA's regional structures by region and member type. The responses include &quot;Extremely valuable,&quot; &quot;Very valuable,&quot; &quot;Somewhat valuable,&quot; &quot;Not very valuable,&quot; and &quot;Not valuable at all.&quot; Overall among respondents from all regions, the distribution is the following: 40% &quot;Somewhat valuable,&quot; 25% &quot;Very valuable,&quot; 17% &quot;Extremely valuable,&quot; 12% &quot;Not very valuable,&quot; 7% &quot;Not valuable at all.&quot;">
            <a:extLst>
              <a:ext uri="{FF2B5EF4-FFF2-40B4-BE49-F238E27FC236}">
                <a16:creationId xmlns:a16="http://schemas.microsoft.com/office/drawing/2014/main" id="{AA0DAD22-565E-4310-5C41-FAA8CAC383C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51075" y="366166"/>
            <a:ext cx="9689849" cy="6125668"/>
          </a:xfrm>
          <a:prstGeom prst="rect">
            <a:avLst/>
          </a:prstGeom>
          <a:noFill/>
          <a:ln>
            <a:noFill/>
          </a:ln>
        </p:spPr>
      </p:pic>
    </p:spTree>
    <p:extLst>
      <p:ext uri="{BB962C8B-B14F-4D97-AF65-F5344CB8AC3E}">
        <p14:creationId xmlns:p14="http://schemas.microsoft.com/office/powerpoint/2010/main" val="32484514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ar chart (Engagement with Regional Division Committees): A bar chart summarising replies to the question about ways of engaging with Regional Division Committees. The response options include: &quot;Not applicable,&quot; &quot;I was not aware this was an option,&quot; &quot;No, I have not engaged,&quot; &quot;Yes, I have engaged somewhat,&quot; and &quot;Yes, I have actively engaged&quot;. The categories that rank highest are &quot;Participated in Regional Division professional development and/or other events&quot; and &quot;Received direct communication including news and updates from Regional Division Committee.&quot;">
            <a:extLst>
              <a:ext uri="{FF2B5EF4-FFF2-40B4-BE49-F238E27FC236}">
                <a16:creationId xmlns:a16="http://schemas.microsoft.com/office/drawing/2014/main" id="{376858C0-CC5C-08A8-8580-B3D7A08EE0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7399" y="294794"/>
            <a:ext cx="9237201" cy="6268412"/>
          </a:xfrm>
          <a:prstGeom prst="rect">
            <a:avLst/>
          </a:prstGeom>
        </p:spPr>
      </p:pic>
    </p:spTree>
    <p:extLst>
      <p:ext uri="{BB962C8B-B14F-4D97-AF65-F5344CB8AC3E}">
        <p14:creationId xmlns:p14="http://schemas.microsoft.com/office/powerpoint/2010/main" val="13630127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Can you provide specific examples of how have you benefited, personally and/or professionally, from your IFLA membership? If not, what improvements would you suggest enhancing the value of your membership?. Please refer to the notes on this slide for details"/>
          <p:cNvPicPr>
            <a:picLocks noChangeAspect="1"/>
          </p:cNvPicPr>
          <p:nvPr/>
        </p:nvPicPr>
        <p:blipFill>
          <a:blip r:embed="rId3"/>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Page 4</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Engagement with Regional Divisions by participating in Regional Division professional development and/or other events, by region). Regions are Asia-Oceania, Europe, Latin America and the Caribbean, Middle East and North Africa, North America, Sub-Saharan Africa. Categories include: &quot;Yes, I actively engaged&quot;, &quot;Yes, I have engaged somewhat&quot;, &quot;No, I have not engaged&quot;, &quot;I was not aware this was an option&quot;, &quot;Not applicable&quot;. Across all regions: 39% engaged, 35% not engaged, 17% were not aware this was an option. ">
            <a:extLst>
              <a:ext uri="{FF2B5EF4-FFF2-40B4-BE49-F238E27FC236}">
                <a16:creationId xmlns:a16="http://schemas.microsoft.com/office/drawing/2014/main" id="{0FAE86B7-735C-4392-D21C-AE2B403EB7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610" y="549000"/>
            <a:ext cx="10634779" cy="5760000"/>
          </a:xfrm>
          <a:prstGeom prst="rect">
            <a:avLst/>
          </a:prstGeom>
        </p:spPr>
      </p:pic>
    </p:spTree>
    <p:extLst>
      <p:ext uri="{BB962C8B-B14F-4D97-AF65-F5344CB8AC3E}">
        <p14:creationId xmlns:p14="http://schemas.microsoft.com/office/powerpoint/2010/main" val="166075014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Engagement with Regional Divisions by attending Regional Division Committee's meeting as an observers, by region). Regions are Asia-Oceania, Europe, Latin America and the Caribbean, Middle East and North Africa, North America, Sub-Saharan Africa. Categories include: &quot;Yes, I actively engaged&quot;, &quot;Yes, I have engaged somewhat&quot;, &quot;No, I have not engaged&quot;, &quot;I was not aware this was an option&quot;, &quot;Not applicable&quot;. Across all regions: 20% engaged, 44% not engaged, 23% were not aware this was an option. ">
            <a:extLst>
              <a:ext uri="{FF2B5EF4-FFF2-40B4-BE49-F238E27FC236}">
                <a16:creationId xmlns:a16="http://schemas.microsoft.com/office/drawing/2014/main" id="{727B43E9-AF2A-D783-B30E-3AC8A14328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610" y="549000"/>
            <a:ext cx="10634779" cy="5760000"/>
          </a:xfrm>
          <a:prstGeom prst="rect">
            <a:avLst/>
          </a:prstGeom>
        </p:spPr>
      </p:pic>
    </p:spTree>
    <p:extLst>
      <p:ext uri="{BB962C8B-B14F-4D97-AF65-F5344CB8AC3E}">
        <p14:creationId xmlns:p14="http://schemas.microsoft.com/office/powerpoint/2010/main" val="129098324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Engagement with Regional Divisions by providing feedback or suggestions, by region). Regions are Asia-Oceania, Europe, Latin America and the Caribbean, Middle East and North Africa, North America, Sub-Saharan Africa. Categories include: &quot;Yes, I actively engaged&quot;, &quot;Yes, I have engaged somewhat&quot;, &quot;No, I have not engaged&quot;, &quot;I was not aware this was an option&quot;, &quot;Not applicable&quot;. Across all regions: 28% engaged, 45% not engaged, 17% were not aware this was an option. ">
            <a:extLst>
              <a:ext uri="{FF2B5EF4-FFF2-40B4-BE49-F238E27FC236}">
                <a16:creationId xmlns:a16="http://schemas.microsoft.com/office/drawing/2014/main" id="{36188DCB-EA44-1D6B-D23B-8FD64DE8AD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610" y="549000"/>
            <a:ext cx="10634779" cy="5760000"/>
          </a:xfrm>
          <a:prstGeom prst="rect">
            <a:avLst/>
          </a:prstGeom>
        </p:spPr>
      </p:pic>
    </p:spTree>
    <p:extLst>
      <p:ext uri="{BB962C8B-B14F-4D97-AF65-F5344CB8AC3E}">
        <p14:creationId xmlns:p14="http://schemas.microsoft.com/office/powerpoint/2010/main" val="199375322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Engagement with Regional Divisions by engaging in Regional Division projects or initiatives, by region). Regions are Asia-Oceania, Europe, Latin America and the Caribbean, Middle East and North Africa, North America, Sub-Saharan Africa. Categories include: &quot;Yes, I actively engaged&quot;, &quot;Yes, I have engaged somewhat&quot;, &quot;No, I have not engaged&quot;, &quot;I was not aware this was an option&quot;, &quot;Not applicable&quot;. Across all regions: 23% engaged, 48% not engaged, 19% were not aware this was an option. ">
            <a:extLst>
              <a:ext uri="{FF2B5EF4-FFF2-40B4-BE49-F238E27FC236}">
                <a16:creationId xmlns:a16="http://schemas.microsoft.com/office/drawing/2014/main" id="{44084D42-C572-36F8-A5A4-753CC5A7B9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610" y="549000"/>
            <a:ext cx="10634779" cy="5760000"/>
          </a:xfrm>
          <a:prstGeom prst="rect">
            <a:avLst/>
          </a:prstGeom>
        </p:spPr>
      </p:pic>
    </p:spTree>
    <p:extLst>
      <p:ext uri="{BB962C8B-B14F-4D97-AF65-F5344CB8AC3E}">
        <p14:creationId xmlns:p14="http://schemas.microsoft.com/office/powerpoint/2010/main" val="233464333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Engagement with Regional Divisions by exploring Regional Division Action Plan and/or bringing forward ideas for their Action Plan, by region). Regions are Asia-Oceania, Europe, Latin America and the Caribbean, Middle East and North Africa, North America, Sub-Saharan Africa. Categories include: &quot;Yes, I actively engaged&quot;, &quot;Yes, I have engaged somewhat&quot;, &quot;No, I have not engaged&quot;, &quot;I was not aware this was an option&quot;, &quot;Not applicable&quot;. Across all regions: 24% engaged, 48% not engaged, 19% were not aware this was an option. ">
            <a:extLst>
              <a:ext uri="{FF2B5EF4-FFF2-40B4-BE49-F238E27FC236}">
                <a16:creationId xmlns:a16="http://schemas.microsoft.com/office/drawing/2014/main" id="{B2469692-9AFE-3625-BEA7-02EFEF110B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610" y="549000"/>
            <a:ext cx="10634779" cy="5760000"/>
          </a:xfrm>
          <a:prstGeom prst="rect">
            <a:avLst/>
          </a:prstGeom>
        </p:spPr>
      </p:pic>
    </p:spTree>
    <p:extLst>
      <p:ext uri="{BB962C8B-B14F-4D97-AF65-F5344CB8AC3E}">
        <p14:creationId xmlns:p14="http://schemas.microsoft.com/office/powerpoint/2010/main" val="102791686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Engagement with Regional Divisions by contacting Regional Division Chair, Secretary or Information Coordinator, by region). Regions are Asia-Oceania, Europe, Latin America and the Caribbean, Middle East and North Africa, North America, Sub-Saharan Africa. Categories include: &quot;Yes, I actively engaged&quot;, &quot;Yes, I have engaged somewhat&quot;, &quot;No, I have not engaged&quot;, &quot;I was not aware this was an option&quot;, &quot;Not applicable&quot;. Across all regions: 26% engaged, 47% not engaged, 18% were not aware this was an option. ">
            <a:extLst>
              <a:ext uri="{FF2B5EF4-FFF2-40B4-BE49-F238E27FC236}">
                <a16:creationId xmlns:a16="http://schemas.microsoft.com/office/drawing/2014/main" id="{D1910343-9FBA-39B9-C643-A7CB1CEE3A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610" y="549000"/>
            <a:ext cx="10634779" cy="5760000"/>
          </a:xfrm>
          <a:prstGeom prst="rect">
            <a:avLst/>
          </a:prstGeom>
        </p:spPr>
      </p:pic>
    </p:spTree>
    <p:extLst>
      <p:ext uri="{BB962C8B-B14F-4D97-AF65-F5344CB8AC3E}">
        <p14:creationId xmlns:p14="http://schemas.microsoft.com/office/powerpoint/2010/main" val="38861618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Engagement with Regional Divisions by receiving direct communication including news and updates from Regional Division Committee, by region). Regions are Asia-Oceania, Europe, Latin America and the Caribbean, Middle East and North Africa, North America, Sub-Saharan Africa. Categories include: &quot;Yes, I actively engaged&quot;, &quot;Yes, I have engaged somewhat&quot;, &quot;No, I have not engaged&quot;, &quot;I was not aware this was an option&quot;, &quot;Not applicable&quot;. Across all regions: 39% engaged, 35% not engaged, 19% were not aware this was an option. ">
            <a:extLst>
              <a:ext uri="{FF2B5EF4-FFF2-40B4-BE49-F238E27FC236}">
                <a16:creationId xmlns:a16="http://schemas.microsoft.com/office/drawing/2014/main" id="{7CAD4C17-942B-794E-14A2-1DA89F340C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610" y="549000"/>
            <a:ext cx="10634779" cy="5760000"/>
          </a:xfrm>
          <a:prstGeom prst="rect">
            <a:avLst/>
          </a:prstGeom>
        </p:spPr>
      </p:pic>
    </p:spTree>
    <p:extLst>
      <p:ext uri="{BB962C8B-B14F-4D97-AF65-F5344CB8AC3E}">
        <p14:creationId xmlns:p14="http://schemas.microsoft.com/office/powerpoint/2010/main" val="427159793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Engagement with Regional Divisions by following and participating in discussions through the Regional Division mailing list, by region). Regions are Asia-Oceania, Europe, Latin America and the Caribbean, Middle East and North Africa, North America, Sub-Saharan Africa. Categories include: &quot;Yes, I actively engaged&quot;, &quot;Yes, I have engaged somewhat&quot;, &quot;No, I have not engaged&quot;, &quot;I was not aware this was an option&quot;, &quot;Not applicable&quot;. Across all regions: 27% engaged, 46% not engaged, 19% were not aware this was an option. ">
            <a:extLst>
              <a:ext uri="{FF2B5EF4-FFF2-40B4-BE49-F238E27FC236}">
                <a16:creationId xmlns:a16="http://schemas.microsoft.com/office/drawing/2014/main" id="{8FB38DD5-D405-26BC-66B2-D97DC0598F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610" y="549000"/>
            <a:ext cx="10634779" cy="5760000"/>
          </a:xfrm>
          <a:prstGeom prst="rect">
            <a:avLst/>
          </a:prstGeom>
        </p:spPr>
      </p:pic>
    </p:spTree>
    <p:extLst>
      <p:ext uri="{BB962C8B-B14F-4D97-AF65-F5344CB8AC3E}">
        <p14:creationId xmlns:p14="http://schemas.microsoft.com/office/powerpoint/2010/main" val="146190838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ar chart (Extent of agreement on benefits from engagement with Regional Division Committees): A bar chart illustrating to which extent respondents agree with each statement. All the benefits are ranked as 3.4: , such as making connections and expanding professional networks—including internationally—developing professional knowledge and skills, updating professional practice, and sharing one’s own experience more broadly. ">
            <a:extLst>
              <a:ext uri="{FF2B5EF4-FFF2-40B4-BE49-F238E27FC236}">
                <a16:creationId xmlns:a16="http://schemas.microsoft.com/office/drawing/2014/main" id="{C66116DD-371E-547F-190A-D3C4D11C02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7960" y="760420"/>
            <a:ext cx="9576079" cy="5337160"/>
          </a:xfrm>
          <a:prstGeom prst="rect">
            <a:avLst/>
          </a:prstGeom>
        </p:spPr>
      </p:pic>
    </p:spTree>
    <p:extLst>
      <p:ext uri="{BB962C8B-B14F-4D97-AF65-F5344CB8AC3E}">
        <p14:creationId xmlns:p14="http://schemas.microsoft.com/office/powerpoint/2010/main" val="207348087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Level of agreement to the statement that engagement with Regional Division helped to make connections and expand professional networks in the region, by region). Categories include: &quot;Strongly Agree&quot;, &quot;Agree&quot;, &quot;Neutral&quot;, &quot;Disagree&quot;, &quot;Strongly Disagree&quot;, &quot;I don't know/Prefer not to answer&quot;. Across all regions: 35% agree, 27% neutral, 14% disagree, 24% indicated &quot;I don't know&quot;. response.">
            <a:extLst>
              <a:ext uri="{FF2B5EF4-FFF2-40B4-BE49-F238E27FC236}">
                <a16:creationId xmlns:a16="http://schemas.microsoft.com/office/drawing/2014/main" id="{AF027761-672F-0AD1-BE2E-339C963C3D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5350" y="549000"/>
            <a:ext cx="10121299" cy="5760000"/>
          </a:xfrm>
          <a:prstGeom prst="rect">
            <a:avLst/>
          </a:prstGeom>
        </p:spPr>
      </p:pic>
    </p:spTree>
    <p:extLst>
      <p:ext uri="{BB962C8B-B14F-4D97-AF65-F5344CB8AC3E}">
        <p14:creationId xmlns:p14="http://schemas.microsoft.com/office/powerpoint/2010/main" val="3734244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descr="Bar chart (Can you provide specific examples of how have you benefited, personally and/or professionally, from your IFLA membership? If not, what improvements would you suggest enhancing the value of your membership?): A bar chart showing the main topics discussed in responses about benefits and improvements of IFLA membership, by region. The regional highlights include the following: community &amp; networking is most important for respondents from Europe (31% of respondents to the question, here and below), learning &amp; development - to Asia-Oceania (24%). Committee/section/unit involvement is most important for North America (32%). Respondents from Middle East and North Africa (13%) and Sub-Saharan Africa (19%) rank policy &amp; advocacy as important topics in IFLA benefits."/>
          <p:cNvPicPr>
            <a:picLocks noChangeAspect="1"/>
          </p:cNvPicPr>
          <p:nvPr/>
        </p:nvPicPr>
        <p:blipFill>
          <a:blip r:embed="rId3"/>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Page 8</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Level of agreement to the statement that engagement with Regional Division helped to Expand international professional network, through taking part in cross-regional collaborations of Regional Division, by region). Categories include: &quot;Strongly Agree&quot;, &quot;Agree&quot;, &quot;Neutral&quot;, &quot;Disagree&quot;, &quot;Strongly Disagree&quot;, &quot;I don't know/Prefer not to answer&quot;. Across all regions: 36% agree, 27% neutral, 12% disagree, 25% indicated &quot;I don't know&quot;. response.">
            <a:extLst>
              <a:ext uri="{FF2B5EF4-FFF2-40B4-BE49-F238E27FC236}">
                <a16:creationId xmlns:a16="http://schemas.microsoft.com/office/drawing/2014/main" id="{7B02CE09-5740-3515-1DB0-E336D26D6B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5350" y="549000"/>
            <a:ext cx="10121299" cy="5760000"/>
          </a:xfrm>
          <a:prstGeom prst="rect">
            <a:avLst/>
          </a:prstGeom>
        </p:spPr>
      </p:pic>
    </p:spTree>
    <p:extLst>
      <p:ext uri="{BB962C8B-B14F-4D97-AF65-F5344CB8AC3E}">
        <p14:creationId xmlns:p14="http://schemas.microsoft.com/office/powerpoint/2010/main" val="149268797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Level of agreement to the statement that engagement with Regional Division helped to develop professional knowledge and skills, by region). Categories include: &quot;Strongly Agree&quot;, &quot;Agree&quot;, &quot;Neutral&quot;, &quot;Disagree&quot;, &quot;Strongly Disagree&quot;, &quot;I don't know/Prefer not to answer&quot;. Across all regions: 37% agree, 27% neutral, 13% disagree, 23% indicated &quot;I don't know&quot;. response.">
            <a:extLst>
              <a:ext uri="{FF2B5EF4-FFF2-40B4-BE49-F238E27FC236}">
                <a16:creationId xmlns:a16="http://schemas.microsoft.com/office/drawing/2014/main" id="{39E2AA89-FF28-4F8F-8050-976C19A9A8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5350" y="549000"/>
            <a:ext cx="10121299" cy="5760000"/>
          </a:xfrm>
          <a:prstGeom prst="rect">
            <a:avLst/>
          </a:prstGeom>
        </p:spPr>
      </p:pic>
    </p:spTree>
    <p:extLst>
      <p:ext uri="{BB962C8B-B14F-4D97-AF65-F5344CB8AC3E}">
        <p14:creationId xmlns:p14="http://schemas.microsoft.com/office/powerpoint/2010/main" val="410722787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Level of agreement to the statement that engagement with Regional Division helped to update professional practice, by region). Categories include: &quot;Strongly Agree&quot;, &quot;Agree&quot;, &quot;Neutral&quot;, &quot;Disagree&quot;, &quot;Strongly Disagree&quot;, &quot;I don't know/Prefer not to answer&quot;. Across all regions: 35% agree, 29% neutral, 13% disagree, 23% indicated &quot;I don't know&quot;. response.">
            <a:extLst>
              <a:ext uri="{FF2B5EF4-FFF2-40B4-BE49-F238E27FC236}">
                <a16:creationId xmlns:a16="http://schemas.microsoft.com/office/drawing/2014/main" id="{6B6CF52D-B2E8-FA24-98F5-06922AA444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5350" y="549000"/>
            <a:ext cx="10121299" cy="5760000"/>
          </a:xfrm>
          <a:prstGeom prst="rect">
            <a:avLst/>
          </a:prstGeom>
        </p:spPr>
      </p:pic>
    </p:spTree>
    <p:extLst>
      <p:ext uri="{BB962C8B-B14F-4D97-AF65-F5344CB8AC3E}">
        <p14:creationId xmlns:p14="http://schemas.microsoft.com/office/powerpoint/2010/main" val="169655746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trix (Level of agreement to the statement that engagement with Regional Division helped to share own experience more broadly, by region). Categories include: &quot;Strongly Agree&quot;, &quot;Agree&quot;, &quot;Neutral&quot;, &quot;Disagree&quot;, &quot;Strongly Disagree&quot;, &quot;I don't know/Prefer not to answer&quot;. Across all regions: 34% agree, 29% neutral, 14% disagree, 23% indicated &quot;I don't know&quot;. response.">
            <a:extLst>
              <a:ext uri="{FF2B5EF4-FFF2-40B4-BE49-F238E27FC236}">
                <a16:creationId xmlns:a16="http://schemas.microsoft.com/office/drawing/2014/main" id="{684F3908-F65F-4BD4-4762-5758505582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5350" y="549000"/>
            <a:ext cx="10121299" cy="5760000"/>
          </a:xfrm>
          <a:prstGeom prst="rect">
            <a:avLst/>
          </a:prstGeom>
        </p:spPr>
      </p:pic>
    </p:spTree>
    <p:extLst>
      <p:ext uri="{BB962C8B-B14F-4D97-AF65-F5344CB8AC3E}">
        <p14:creationId xmlns:p14="http://schemas.microsoft.com/office/powerpoint/2010/main" val="161024458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ree map (Reasons for contacting IFLA Headquarters team): A tree map illustrating the top reasons for respondents to contact IFLA HQ, the top responses ranked in the following order: Membership – inquiries about joining, renewing or membership benefits; Events and conferences – questions about IFLA IIFS or WLIC, regional meetings, webinars, or other events; Governance and leadership – inquiries about IFLA’s structures, nominations and elections, or decision-making processes; Volunteering and engagement – questions about volunteering, professional or regional committees, or professional engagement opportunities.">
            <a:extLst>
              <a:ext uri="{FF2B5EF4-FFF2-40B4-BE49-F238E27FC236}">
                <a16:creationId xmlns:a16="http://schemas.microsoft.com/office/drawing/2014/main" id="{6568D214-D944-BC21-968E-F7D4B85A17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9375" y="342176"/>
            <a:ext cx="9993249" cy="6173648"/>
          </a:xfrm>
          <a:prstGeom prst="rect">
            <a:avLst/>
          </a:prstGeom>
        </p:spPr>
      </p:pic>
    </p:spTree>
    <p:extLst>
      <p:ext uri="{BB962C8B-B14F-4D97-AF65-F5344CB8AC3E}">
        <p14:creationId xmlns:p14="http://schemas.microsoft.com/office/powerpoint/2010/main" val="55128883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trix (Perceptions about responsiveness of HQ team among members by region): A matrix summarising the responses to the statement &quot;HQ team is highly responsive in addressing my concerns and needs as an IFLA member,&quot; by region. The responses vary from &quot;Strongly Agree&quot; to &quot;Strongly Disagree&quot;, including the options &quot;Neutral&quot; and &quot;I don't know/Prefer not to answer.&quot; The regions with the largest share of the respondents who indicate &quot;Strongly Agree&quot; are North America (38%), Europe (31%) and Latin America and the Caribbean (30%). The regions with the largest share of the respondents who indicate &quot;Strongly disagree&quot; are Middle East and North Africa (6%) and Sub-Saharan Africa (6%).">
            <a:extLst>
              <a:ext uri="{FF2B5EF4-FFF2-40B4-BE49-F238E27FC236}">
                <a16:creationId xmlns:a16="http://schemas.microsoft.com/office/drawing/2014/main" id="{DF72657E-D0CB-F9DA-37CE-96C201434F0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61695" y="1993132"/>
            <a:ext cx="10468610" cy="2871735"/>
          </a:xfrm>
          <a:prstGeom prst="rect">
            <a:avLst/>
          </a:prstGeom>
          <a:noFill/>
          <a:ln>
            <a:noFill/>
          </a:ln>
        </p:spPr>
      </p:pic>
    </p:spTree>
    <p:extLst>
      <p:ext uri="{BB962C8B-B14F-4D97-AF65-F5344CB8AC3E}">
        <p14:creationId xmlns:p14="http://schemas.microsoft.com/office/powerpoint/2010/main" val="4278890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olumn chart (Extent of agreement on responsiveness of HQ team by region): A column chart illustrating how respondents agree with the statement that &quot;HQ team is highly responsive in addressing my concerns and needs as an IFLA member,&quot; by region. The average is 3.7. The extent of agreement on the benefits is slightly higher in Asia-Oceania (3.8), Europe (3.8), and North America (3.9). The lowest extent of agreement was observed in Latin America and the Caribbean (3.4).">
            <a:extLst>
              <a:ext uri="{FF2B5EF4-FFF2-40B4-BE49-F238E27FC236}">
                <a16:creationId xmlns:a16="http://schemas.microsoft.com/office/drawing/2014/main" id="{F747A73D-14DE-D0AF-BC8F-5497A63C67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3546" y="731223"/>
            <a:ext cx="9064908" cy="5395554"/>
          </a:xfrm>
          <a:prstGeom prst="rect">
            <a:avLst/>
          </a:prstGeom>
        </p:spPr>
      </p:pic>
    </p:spTree>
    <p:extLst>
      <p:ext uri="{BB962C8B-B14F-4D97-AF65-F5344CB8AC3E}">
        <p14:creationId xmlns:p14="http://schemas.microsoft.com/office/powerpoint/2010/main" val="3035314452"/>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trix (Perceptions about HQ team being creative and innovative among members by region): A matrix summarising the responses to the statement &quot;HQ team actively seek out creative and innovative solutions to challenges faced by members and communities we serve&quot; by region. The responses vary from &quot;Strongly Agree&quot; to &quot;Strongly Disagree&quot;, including the options &quot;Neutral&quot; and &quot;I don't know/Prefer not to answer.&quot; The regions with the largest share of the respondents who indicate &quot;Strongly Agree&quot; are Sub-Saharan Africa (33%) and Latin America and the Caribbean (25%). The regions with the largest share of the respondents who indicate &quot;Strongly disagree&quot; are Middle East and North Africa (6%) and Sub-Saharan Africa (6%).">
            <a:extLst>
              <a:ext uri="{FF2B5EF4-FFF2-40B4-BE49-F238E27FC236}">
                <a16:creationId xmlns:a16="http://schemas.microsoft.com/office/drawing/2014/main" id="{9BE5A4DE-583E-8A77-A139-9EA1B3702E0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81546" y="1947441"/>
            <a:ext cx="11028908" cy="2963118"/>
          </a:xfrm>
          <a:prstGeom prst="rect">
            <a:avLst/>
          </a:prstGeom>
          <a:noFill/>
          <a:ln>
            <a:noFill/>
          </a:ln>
        </p:spPr>
      </p:pic>
    </p:spTree>
    <p:extLst>
      <p:ext uri="{BB962C8B-B14F-4D97-AF65-F5344CB8AC3E}">
        <p14:creationId xmlns:p14="http://schemas.microsoft.com/office/powerpoint/2010/main" val="186806755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olumn chart (Extent of agreement on HQ team being creative and innovative): A column chart illustrating how respondents agree with the statement that &quot;HQ team actively seeks out create and innovative solutions to challenges faced by members and communities we serve,&quot; by region. The average extent of agreement is 3.8. Europe and North America show higher extent of agreement (3.9 and 4.0, respectively), while the lowest level of agreement was observed in the Latin America and the Caribbean region (3.5).">
            <a:extLst>
              <a:ext uri="{FF2B5EF4-FFF2-40B4-BE49-F238E27FC236}">
                <a16:creationId xmlns:a16="http://schemas.microsoft.com/office/drawing/2014/main" id="{D7F3E506-0AD2-2932-6BBC-4A5F4E164E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2479" y="1051613"/>
            <a:ext cx="9227041" cy="4754774"/>
          </a:xfrm>
          <a:prstGeom prst="rect">
            <a:avLst/>
          </a:prstGeom>
        </p:spPr>
      </p:pic>
    </p:spTree>
    <p:extLst>
      <p:ext uri="{BB962C8B-B14F-4D97-AF65-F5344CB8AC3E}">
        <p14:creationId xmlns:p14="http://schemas.microsoft.com/office/powerpoint/2010/main" val="119755205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trix (Benefits from engaging with IFLA Headquarters team):  A matrix summarising the responses to the statement &quot;Interaction with HQ team has helped me accomplish my own and/or my organisation's goals.&quot; by region. The responses vary from &quot;Strongly Agree&quot; to &quot;Strongly Disagree&quot;, including the options &quot;Neutral&quot; and &quot;I don't know/Prefer not to answer.&quot; The regions with the largest share of the respondents who indicate &quot;Strongly Agree&quot; are North America (24%), Europe (22%) and Sub-Saharan Africa (22%). The region with the largest share of the respondents who indicate &quot;Strongly disagree&quot; is Sub-Saharan Africa (6%).">
            <a:extLst>
              <a:ext uri="{FF2B5EF4-FFF2-40B4-BE49-F238E27FC236}">
                <a16:creationId xmlns:a16="http://schemas.microsoft.com/office/drawing/2014/main" id="{D2589651-F122-AA2B-41F3-83529CF9292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6103" y="2005314"/>
            <a:ext cx="10379794" cy="2847371"/>
          </a:xfrm>
          <a:prstGeom prst="rect">
            <a:avLst/>
          </a:prstGeom>
          <a:noFill/>
          <a:ln>
            <a:noFill/>
          </a:ln>
        </p:spPr>
      </p:pic>
    </p:spTree>
    <p:extLst>
      <p:ext uri="{BB962C8B-B14F-4D97-AF65-F5344CB8AC3E}">
        <p14:creationId xmlns:p14="http://schemas.microsoft.com/office/powerpoint/2010/main" val="25628201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aed86671-ceca-4ccc-a07c-33fb66ba0904" xsi:nil="true"/>
    <lcf76f155ced4ddcb4097134ff3c332f xmlns="749f6082-1a60-4361-b735-54f0380d385a">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8EDEC9E842C324C90A851AB44863371" ma:contentTypeVersion="15" ma:contentTypeDescription="Create a new document." ma:contentTypeScope="" ma:versionID="e1268bb0007dbb5c5d3c37d563e14056">
  <xsd:schema xmlns:xsd="http://www.w3.org/2001/XMLSchema" xmlns:xs="http://www.w3.org/2001/XMLSchema" xmlns:p="http://schemas.microsoft.com/office/2006/metadata/properties" xmlns:ns2="749f6082-1a60-4361-b735-54f0380d385a" xmlns:ns3="aed86671-ceca-4ccc-a07c-33fb66ba0904" targetNamespace="http://schemas.microsoft.com/office/2006/metadata/properties" ma:root="true" ma:fieldsID="714de1d40415af95c3aeb8c41a47c7c0" ns2:_="" ns3:_="">
    <xsd:import namespace="749f6082-1a60-4361-b735-54f0380d385a"/>
    <xsd:import namespace="aed86671-ceca-4ccc-a07c-33fb66ba090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2:MediaServiceDateTaken" minOccurs="0"/>
                <xsd:element ref="ns2:MediaServiceLocation" minOccurs="0"/>
                <xsd:element ref="ns2:lcf76f155ced4ddcb4097134ff3c332f" minOccurs="0"/>
                <xsd:element ref="ns3:TaxCatchAll"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9f6082-1a60-4361-b735-54f0380d38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Location" ma:index="16" nillable="true" ma:displayName="Location" ma:indexed="true" ma:internalName="MediaServiceLocation"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d4bb0e2b-093c-4708-a422-dc4a76361416"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ed86671-ceca-4ccc-a07c-33fb66ba0904"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6e2e0ddf-6cdb-49fd-b89e-9054bdcf8ae9}" ma:internalName="TaxCatchAll" ma:showField="CatchAllData" ma:web="aed86671-ceca-4ccc-a07c-33fb66ba0904">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8301C41-328C-46F6-B33F-19156E52110D}">
  <ds:schemaRefs>
    <ds:schemaRef ds:uri="749f6082-1a60-4361-b735-54f0380d385a"/>
    <ds:schemaRef ds:uri="aed86671-ceca-4ccc-a07c-33fb66ba0904"/>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9A249245-7891-45D4-8CDB-CCC4C48F4E46}">
  <ds:schemaRefs>
    <ds:schemaRef ds:uri="749f6082-1a60-4361-b735-54f0380d385a"/>
    <ds:schemaRef ds:uri="aed86671-ceca-4ccc-a07c-33fb66ba090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803A9CD-B268-489F-B07C-E2D81F9A9E5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2857</Words>
  <Application>Microsoft Office PowerPoint</Application>
  <PresentationFormat>Widescreen</PresentationFormat>
  <Paragraphs>325</Paragraphs>
  <Slides>107</Slides>
  <Notes>101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107</vt:i4>
      </vt:variant>
    </vt:vector>
  </HeadingPairs>
  <TitlesOfParts>
    <vt:vector size="111" baseType="lpstr">
      <vt:lpstr>Aptos</vt:lpstr>
      <vt:lpstr>Aptos Display</vt:lpstr>
      <vt:lpstr>Arial</vt:lpstr>
      <vt:lpstr>Office Theme</vt:lpstr>
      <vt:lpstr>Starting Point</vt:lpstr>
      <vt:lpstr>Introduction</vt:lpstr>
      <vt:lpstr>Totals</vt:lpstr>
      <vt:lpstr>Membership value, benefits, satisfaction and loyalty</vt:lpstr>
      <vt:lpstr>PowerPoint Presentation</vt:lpstr>
      <vt:lpstr>PowerPoint Presentation</vt:lpstr>
      <vt:lpstr>PowerPoint Presentation</vt:lpstr>
      <vt:lpstr>Page 4</vt:lpstr>
      <vt:lpstr>Page 8</vt:lpstr>
      <vt:lpstr>Page 9</vt:lpstr>
      <vt:lpstr>PowerPoint Presentation</vt:lpstr>
      <vt:lpstr>PowerPoint Presentation</vt:lpstr>
      <vt:lpstr>PowerPoint Presentation</vt:lpstr>
      <vt:lpstr>Page 5</vt:lpstr>
      <vt:lpstr>Q6 extended for export</vt:lpstr>
      <vt:lpstr>PowerPoint Presentation</vt:lpstr>
      <vt:lpstr>PowerPoint Presentation</vt:lpstr>
      <vt:lpstr>PowerPoint Presentation</vt:lpstr>
      <vt:lpstr>PowerPoint Presentation</vt:lpstr>
      <vt:lpstr>PowerPoint Presentation</vt:lpstr>
      <vt:lpstr>PowerPoint Presentation</vt:lpstr>
      <vt:lpstr>Duplicate of Q7 (3)</vt:lpstr>
      <vt:lpstr>Awareness and use of resources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Q8 (3)</vt:lpstr>
      <vt:lpstr>Duplicate of Q8 (3)</vt:lpstr>
      <vt:lpstr>Duplicate of Duplicate of Q8 (3)</vt:lpstr>
      <vt:lpstr>Professional development</vt:lpstr>
      <vt:lpstr>PowerPoint Presentation</vt:lpstr>
      <vt:lpstr>PowerPoint Presentation</vt:lpstr>
      <vt:lpstr>PowerPoint Presentation</vt:lpstr>
      <vt:lpstr>Engagement with IFLA’s volunteer units and Headquarters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Perceptions of IFLA: awareness, confidence and sustainability</vt:lpstr>
      <vt:lpstr>PowerPoint Presentation</vt:lpstr>
      <vt:lpstr>PowerPoint Presentation</vt:lpstr>
      <vt:lpstr>PowerPoint Presentation</vt:lpstr>
      <vt:lpstr>Q15 (2)</vt:lpstr>
      <vt:lpstr>Duplicate of Duplicate of Q15 (2)</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Kristine Paberza</dc:creator>
  <cp:lastModifiedBy>Alena Akimova</cp:lastModifiedBy>
  <cp:revision>1</cp:revision>
  <dcterms:created xsi:type="dcterms:W3CDTF">2025-07-23T18:26:54Z</dcterms:created>
  <dcterms:modified xsi:type="dcterms:W3CDTF">2025-08-13T08:16:55Z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0x01010048EDEC9E842C324C90A851AB44863371</vt:lpwstr>
  </property>
  <property fmtid="{D5CDD505-2E9C-101B-9397-08002B2CF9AE}" pid="3" name="MediaServiceImageTags">
    <vt:lpwstr/>
  </property>
</Properties>
</file>