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0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3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24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27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28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29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5" r:id="rId5"/>
  </p:sldMasterIdLst>
  <p:notesMasterIdLst>
    <p:notesMasterId r:id="rId44"/>
  </p:notesMasterIdLst>
  <p:sldIdLst>
    <p:sldId id="1329" r:id="rId6"/>
    <p:sldId id="1332" r:id="rId7"/>
    <p:sldId id="1335" r:id="rId8"/>
    <p:sldId id="1333" r:id="rId9"/>
    <p:sldId id="259" r:id="rId10"/>
    <p:sldId id="1324" r:id="rId11"/>
    <p:sldId id="1323" r:id="rId12"/>
    <p:sldId id="1328" r:id="rId13"/>
    <p:sldId id="1206" r:id="rId14"/>
    <p:sldId id="1322" r:id="rId15"/>
    <p:sldId id="1330" r:id="rId16"/>
    <p:sldId id="1209" r:id="rId17"/>
    <p:sldId id="1212" r:id="rId18"/>
    <p:sldId id="1213" r:id="rId19"/>
    <p:sldId id="1210" r:id="rId20"/>
    <p:sldId id="1192" r:id="rId21"/>
    <p:sldId id="1315" r:id="rId22"/>
    <p:sldId id="1310" r:id="rId23"/>
    <p:sldId id="1241" r:id="rId24"/>
    <p:sldId id="1277" r:id="rId25"/>
    <p:sldId id="1290" r:id="rId26"/>
    <p:sldId id="1184" r:id="rId27"/>
    <p:sldId id="1307" r:id="rId28"/>
    <p:sldId id="1311" r:id="rId29"/>
    <p:sldId id="1279" r:id="rId30"/>
    <p:sldId id="1282" r:id="rId31"/>
    <p:sldId id="1293" r:id="rId32"/>
    <p:sldId id="1296" r:id="rId33"/>
    <p:sldId id="1185" r:id="rId34"/>
    <p:sldId id="1308" r:id="rId35"/>
    <p:sldId id="1312" r:id="rId36"/>
    <p:sldId id="1267" r:id="rId37"/>
    <p:sldId id="1249" r:id="rId38"/>
    <p:sldId id="1325" r:id="rId39"/>
    <p:sldId id="1326" r:id="rId40"/>
    <p:sldId id="1331" r:id="rId41"/>
    <p:sldId id="1309" r:id="rId42"/>
    <p:sldId id="133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0030"/>
    <a:srgbClr val="4EB3D3"/>
    <a:srgbClr val="008080"/>
    <a:srgbClr val="D9B400"/>
    <a:srgbClr val="CC3333"/>
    <a:srgbClr val="8C510A"/>
    <a:srgbClr val="0F855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B30283-3D38-1B49-1F00-36E3023F9343}" v="245" dt="2021-12-07T20:59:05.839"/>
    <p1510:client id="{76B297B3-A1C9-058C-F522-AA59BD4761D3}" v="3" dt="2021-12-08T08:45:35.611"/>
    <p1510:client id="{E79EE1BE-A789-456C-8D40-B50608F96FC3}" v="268" dt="2021-12-08T11:41:45.066"/>
    <p1510:client id="{EF287077-3E7D-4FE6-AAA4-77534E0D6329}" v="9" dt="2021-12-08T12:16:22.6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85" autoAdjust="0"/>
    <p:restoredTop sz="91633" autoAdjust="0"/>
  </p:normalViewPr>
  <p:slideViewPr>
    <p:cSldViewPr snapToGrid="0">
      <p:cViewPr varScale="1">
        <p:scale>
          <a:sx n="58" d="100"/>
          <a:sy n="58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Wyber" userId="S::stephen.wyber@ifla.org::f7b0ca2d-46f5-49e3-adbe-824019e7517d" providerId="AD" clId="Web-{35B30283-3D38-1B49-1F00-36E3023F9343}"/>
    <pc:docChg chg="addSld modSld sldOrd">
      <pc:chgData name="Stephen Wyber" userId="S::stephen.wyber@ifla.org::f7b0ca2d-46f5-49e3-adbe-824019e7517d" providerId="AD" clId="Web-{35B30283-3D38-1B49-1F00-36E3023F9343}" dt="2021-12-07T20:59:05.839" v="240" actId="1076"/>
      <pc:docMkLst>
        <pc:docMk/>
      </pc:docMkLst>
      <pc:sldChg chg="ord">
        <pc:chgData name="Stephen Wyber" userId="S::stephen.wyber@ifla.org::f7b0ca2d-46f5-49e3-adbe-824019e7517d" providerId="AD" clId="Web-{35B30283-3D38-1B49-1F00-36E3023F9343}" dt="2021-12-07T20:52:32.047" v="3"/>
        <pc:sldMkLst>
          <pc:docMk/>
          <pc:sldMk cId="3565582901" sldId="1325"/>
        </pc:sldMkLst>
      </pc:sldChg>
      <pc:sldChg chg="ord">
        <pc:chgData name="Stephen Wyber" userId="S::stephen.wyber@ifla.org::f7b0ca2d-46f5-49e3-adbe-824019e7517d" providerId="AD" clId="Web-{35B30283-3D38-1B49-1F00-36E3023F9343}" dt="2021-12-07T20:52:32.047" v="2"/>
        <pc:sldMkLst>
          <pc:docMk/>
          <pc:sldMk cId="2665174051" sldId="1326"/>
        </pc:sldMkLst>
      </pc:sldChg>
      <pc:sldChg chg="modSp new ord">
        <pc:chgData name="Stephen Wyber" userId="S::stephen.wyber@ifla.org::f7b0ca2d-46f5-49e3-adbe-824019e7517d" providerId="AD" clId="Web-{35B30283-3D38-1B49-1F00-36E3023F9343}" dt="2021-12-07T20:59:05.839" v="240" actId="1076"/>
        <pc:sldMkLst>
          <pc:docMk/>
          <pc:sldMk cId="2495825447" sldId="1331"/>
        </pc:sldMkLst>
        <pc:spChg chg="mod">
          <ac:chgData name="Stephen Wyber" userId="S::stephen.wyber@ifla.org::f7b0ca2d-46f5-49e3-adbe-824019e7517d" providerId="AD" clId="Web-{35B30283-3D38-1B49-1F00-36E3023F9343}" dt="2021-12-07T20:54:07.909" v="17" actId="1076"/>
          <ac:spMkLst>
            <pc:docMk/>
            <pc:sldMk cId="2495825447" sldId="1331"/>
            <ac:spMk id="2" creationId="{2D07093E-A0A4-42D8-AB26-3CE19AAABE59}"/>
          </ac:spMkLst>
        </pc:spChg>
        <pc:spChg chg="mod">
          <ac:chgData name="Stephen Wyber" userId="S::stephen.wyber@ifla.org::f7b0ca2d-46f5-49e3-adbe-824019e7517d" providerId="AD" clId="Web-{35B30283-3D38-1B49-1F00-36E3023F9343}" dt="2021-12-07T20:59:05.839" v="240" actId="1076"/>
          <ac:spMkLst>
            <pc:docMk/>
            <pc:sldMk cId="2495825447" sldId="1331"/>
            <ac:spMk id="3" creationId="{2D16E495-A868-4F22-84CD-D58B4202BA40}"/>
          </ac:spMkLst>
        </pc:spChg>
      </pc:sldChg>
    </pc:docChg>
  </pc:docChgLst>
  <pc:docChgLst>
    <pc:chgData name="Despina Gerasimidou" userId="1e4e5938-f73e-42d3-a61b-def9922739a5" providerId="ADAL" clId="{EF287077-3E7D-4FE6-AAA4-77534E0D6329}"/>
    <pc:docChg chg="undo custSel addSld delSld modSld">
      <pc:chgData name="Despina Gerasimidou" userId="1e4e5938-f73e-42d3-a61b-def9922739a5" providerId="ADAL" clId="{EF287077-3E7D-4FE6-AAA4-77534E0D6329}" dt="2021-12-08T12:16:22.636" v="25"/>
      <pc:docMkLst>
        <pc:docMk/>
      </pc:docMkLst>
      <pc:sldChg chg="del">
        <pc:chgData name="Despina Gerasimidou" userId="1e4e5938-f73e-42d3-a61b-def9922739a5" providerId="ADAL" clId="{EF287077-3E7D-4FE6-AAA4-77534E0D6329}" dt="2021-12-08T11:49:57.511" v="0" actId="47"/>
        <pc:sldMkLst>
          <pc:docMk/>
          <pc:sldMk cId="999116139" sldId="1237"/>
        </pc:sldMkLst>
      </pc:sldChg>
      <pc:sldChg chg="del">
        <pc:chgData name="Despina Gerasimidou" userId="1e4e5938-f73e-42d3-a61b-def9922739a5" providerId="ADAL" clId="{EF287077-3E7D-4FE6-AAA4-77534E0D6329}" dt="2021-12-08T11:49:59.567" v="1" actId="47"/>
        <pc:sldMkLst>
          <pc:docMk/>
          <pc:sldMk cId="1457087553" sldId="1239"/>
        </pc:sldMkLst>
      </pc:sldChg>
      <pc:sldChg chg="del">
        <pc:chgData name="Despina Gerasimidou" userId="1e4e5938-f73e-42d3-a61b-def9922739a5" providerId="ADAL" clId="{EF287077-3E7D-4FE6-AAA4-77534E0D6329}" dt="2021-12-08T12:14:39.948" v="24" actId="47"/>
        <pc:sldMkLst>
          <pc:docMk/>
          <pc:sldMk cId="214448321" sldId="1247"/>
        </pc:sldMkLst>
      </pc:sldChg>
      <pc:sldChg chg="modSp add mod">
        <pc:chgData name="Despina Gerasimidou" userId="1e4e5938-f73e-42d3-a61b-def9922739a5" providerId="ADAL" clId="{EF287077-3E7D-4FE6-AAA4-77534E0D6329}" dt="2021-12-08T12:14:37.729" v="23"/>
        <pc:sldMkLst>
          <pc:docMk/>
          <pc:sldMk cId="1877345369" sldId="1249"/>
        </pc:sldMkLst>
        <pc:spChg chg="mod">
          <ac:chgData name="Despina Gerasimidou" userId="1e4e5938-f73e-42d3-a61b-def9922739a5" providerId="ADAL" clId="{EF287077-3E7D-4FE6-AAA4-77534E0D6329}" dt="2021-12-08T12:14:37.729" v="23"/>
          <ac:spMkLst>
            <pc:docMk/>
            <pc:sldMk cId="1877345369" sldId="1249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F287077-3E7D-4FE6-AAA4-77534E0D6329}" dt="2021-12-08T11:54:47.369" v="5"/>
        <pc:sldMkLst>
          <pc:docMk/>
          <pc:sldMk cId="1618093373" sldId="1277"/>
        </pc:sldMkLst>
        <pc:spChg chg="mod">
          <ac:chgData name="Despina Gerasimidou" userId="1e4e5938-f73e-42d3-a61b-def9922739a5" providerId="ADAL" clId="{EF287077-3E7D-4FE6-AAA4-77534E0D6329}" dt="2021-12-08T11:54:47.369" v="5"/>
          <ac:spMkLst>
            <pc:docMk/>
            <pc:sldMk cId="1618093373" sldId="1277"/>
            <ac:spMk id="3" creationId="{6D352D56-2257-4C4D-AA2F-BB0B0380920C}"/>
          </ac:spMkLst>
        </pc:spChg>
      </pc:sldChg>
      <pc:sldChg chg="del">
        <pc:chgData name="Despina Gerasimidou" userId="1e4e5938-f73e-42d3-a61b-def9922739a5" providerId="ADAL" clId="{EF287077-3E7D-4FE6-AAA4-77534E0D6329}" dt="2021-12-08T12:05:45.305" v="10" actId="47"/>
        <pc:sldMkLst>
          <pc:docMk/>
          <pc:sldMk cId="2423888821" sldId="1281"/>
        </pc:sldMkLst>
      </pc:sldChg>
      <pc:sldChg chg="modSp add mod">
        <pc:chgData name="Despina Gerasimidou" userId="1e4e5938-f73e-42d3-a61b-def9922739a5" providerId="ADAL" clId="{EF287077-3E7D-4FE6-AAA4-77534E0D6329}" dt="2021-12-08T12:05:57.638" v="15" actId="1076"/>
        <pc:sldMkLst>
          <pc:docMk/>
          <pc:sldMk cId="462256398" sldId="1282"/>
        </pc:sldMkLst>
        <pc:spChg chg="mod">
          <ac:chgData name="Despina Gerasimidou" userId="1e4e5938-f73e-42d3-a61b-def9922739a5" providerId="ADAL" clId="{EF287077-3E7D-4FE6-AAA4-77534E0D6329}" dt="2021-12-08T12:05:57.638" v="15" actId="1076"/>
          <ac:spMkLst>
            <pc:docMk/>
            <pc:sldMk cId="462256398" sldId="1282"/>
            <ac:spMk id="3" creationId="{6D352D56-2257-4C4D-AA2F-BB0B0380920C}"/>
          </ac:spMkLst>
        </pc:spChg>
      </pc:sldChg>
      <pc:sldChg chg="del">
        <pc:chgData name="Despina Gerasimidou" userId="1e4e5938-f73e-42d3-a61b-def9922739a5" providerId="ADAL" clId="{EF287077-3E7D-4FE6-AAA4-77534E0D6329}" dt="2021-12-08T12:14:14.946" v="21" actId="47"/>
        <pc:sldMkLst>
          <pc:docMk/>
          <pc:sldMk cId="1440765496" sldId="1285"/>
        </pc:sldMkLst>
      </pc:sldChg>
      <pc:sldChg chg="modSp add mod">
        <pc:chgData name="Despina Gerasimidou" userId="1e4e5938-f73e-42d3-a61b-def9922739a5" providerId="ADAL" clId="{EF287077-3E7D-4FE6-AAA4-77534E0D6329}" dt="2021-12-08T11:59:38.883" v="7"/>
        <pc:sldMkLst>
          <pc:docMk/>
          <pc:sldMk cId="2069264637" sldId="1290"/>
        </pc:sldMkLst>
        <pc:spChg chg="mod">
          <ac:chgData name="Despina Gerasimidou" userId="1e4e5938-f73e-42d3-a61b-def9922739a5" providerId="ADAL" clId="{EF287077-3E7D-4FE6-AAA4-77534E0D6329}" dt="2021-12-08T11:59:38.883" v="7"/>
          <ac:spMkLst>
            <pc:docMk/>
            <pc:sldMk cId="2069264637" sldId="1290"/>
            <ac:spMk id="3" creationId="{6D352D56-2257-4C4D-AA2F-BB0B0380920C}"/>
          </ac:spMkLst>
        </pc:spChg>
      </pc:sldChg>
      <pc:sldChg chg="del">
        <pc:chgData name="Despina Gerasimidou" userId="1e4e5938-f73e-42d3-a61b-def9922739a5" providerId="ADAL" clId="{EF287077-3E7D-4FE6-AAA4-77534E0D6329}" dt="2021-12-08T12:06:01.550" v="16" actId="47"/>
        <pc:sldMkLst>
          <pc:docMk/>
          <pc:sldMk cId="1966069662" sldId="1295"/>
        </pc:sldMkLst>
      </pc:sldChg>
      <pc:sldChg chg="modSp add mod">
        <pc:chgData name="Despina Gerasimidou" userId="1e4e5938-f73e-42d3-a61b-def9922739a5" providerId="ADAL" clId="{EF287077-3E7D-4FE6-AAA4-77534E0D6329}" dt="2021-12-08T12:07:09.210" v="18"/>
        <pc:sldMkLst>
          <pc:docMk/>
          <pc:sldMk cId="2298017856" sldId="1296"/>
        </pc:sldMkLst>
        <pc:spChg chg="mod">
          <ac:chgData name="Despina Gerasimidou" userId="1e4e5938-f73e-42d3-a61b-def9922739a5" providerId="ADAL" clId="{EF287077-3E7D-4FE6-AAA4-77534E0D6329}" dt="2021-12-08T12:07:09.210" v="18"/>
          <ac:spMkLst>
            <pc:docMk/>
            <pc:sldMk cId="2298017856" sldId="1296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F287077-3E7D-4FE6-AAA4-77534E0D6329}" dt="2021-12-08T11:50:48.024" v="3"/>
        <pc:sldMkLst>
          <pc:docMk/>
          <pc:sldMk cId="3367217619" sldId="1310"/>
        </pc:sldMkLst>
        <pc:spChg chg="mod">
          <ac:chgData name="Despina Gerasimidou" userId="1e4e5938-f73e-42d3-a61b-def9922739a5" providerId="ADAL" clId="{EF287077-3E7D-4FE6-AAA4-77534E0D6329}" dt="2021-12-08T11:50:48.024" v="3"/>
          <ac:spMkLst>
            <pc:docMk/>
            <pc:sldMk cId="3367217619" sldId="1310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F287077-3E7D-4FE6-AAA4-77534E0D6329}" dt="2021-12-08T12:00:47.001" v="9"/>
        <pc:sldMkLst>
          <pc:docMk/>
          <pc:sldMk cId="3967892041" sldId="1311"/>
        </pc:sldMkLst>
        <pc:spChg chg="mod">
          <ac:chgData name="Despina Gerasimidou" userId="1e4e5938-f73e-42d3-a61b-def9922739a5" providerId="ADAL" clId="{EF287077-3E7D-4FE6-AAA4-77534E0D6329}" dt="2021-12-08T12:00:47.001" v="9"/>
          <ac:spMkLst>
            <pc:docMk/>
            <pc:sldMk cId="3967892041" sldId="1311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F287077-3E7D-4FE6-AAA4-77534E0D6329}" dt="2021-12-08T12:08:04.610" v="20"/>
        <pc:sldMkLst>
          <pc:docMk/>
          <pc:sldMk cId="3151291111" sldId="1312"/>
        </pc:sldMkLst>
        <pc:spChg chg="mod">
          <ac:chgData name="Despina Gerasimidou" userId="1e4e5938-f73e-42d3-a61b-def9922739a5" providerId="ADAL" clId="{EF287077-3E7D-4FE6-AAA4-77534E0D6329}" dt="2021-12-08T12:08:04.610" v="20"/>
          <ac:spMkLst>
            <pc:docMk/>
            <pc:sldMk cId="3151291111" sldId="1312"/>
            <ac:spMk id="3" creationId="{6D352D56-2257-4C4D-AA2F-BB0B0380920C}"/>
          </ac:spMkLst>
        </pc:spChg>
      </pc:sldChg>
      <pc:sldChg chg="add">
        <pc:chgData name="Despina Gerasimidou" userId="1e4e5938-f73e-42d3-a61b-def9922739a5" providerId="ADAL" clId="{EF287077-3E7D-4FE6-AAA4-77534E0D6329}" dt="2021-12-08T12:16:22.636" v="25"/>
        <pc:sldMkLst>
          <pc:docMk/>
          <pc:sldMk cId="1006202422" sldId="1336"/>
        </pc:sldMkLst>
      </pc:sldChg>
    </pc:docChg>
  </pc:docChgLst>
  <pc:docChgLst>
    <pc:chgData name="Despina Gerasimidou" userId="1e4e5938-f73e-42d3-a61b-def9922739a5" providerId="ADAL" clId="{E79EE1BE-A789-456C-8D40-B50608F96FC3}"/>
    <pc:docChg chg="undo redo custSel addSld delSld modSld sldOrd">
      <pc:chgData name="Despina Gerasimidou" userId="1e4e5938-f73e-42d3-a61b-def9922739a5" providerId="ADAL" clId="{E79EE1BE-A789-456C-8D40-B50608F96FC3}" dt="2021-12-08T11:41:57.036" v="718" actId="1035"/>
      <pc:docMkLst>
        <pc:docMk/>
      </pc:docMkLst>
      <pc:sldChg chg="add del">
        <pc:chgData name="Despina Gerasimidou" userId="1e4e5938-f73e-42d3-a61b-def9922739a5" providerId="ADAL" clId="{E79EE1BE-A789-456C-8D40-B50608F96FC3}" dt="2021-12-07T21:58:13.155" v="3" actId="47"/>
        <pc:sldMkLst>
          <pc:docMk/>
          <pc:sldMk cId="0" sldId="258"/>
        </pc:sldMkLst>
      </pc:sldChg>
      <pc:sldChg chg="addSp delSp modSp add mod">
        <pc:chgData name="Despina Gerasimidou" userId="1e4e5938-f73e-42d3-a61b-def9922739a5" providerId="ADAL" clId="{E79EE1BE-A789-456C-8D40-B50608F96FC3}" dt="2021-12-07T22:15:36.158" v="468" actId="6549"/>
        <pc:sldMkLst>
          <pc:docMk/>
          <pc:sldMk cId="0" sldId="259"/>
        </pc:sldMkLst>
        <pc:spChg chg="mod">
          <ac:chgData name="Despina Gerasimidou" userId="1e4e5938-f73e-42d3-a61b-def9922739a5" providerId="ADAL" clId="{E79EE1BE-A789-456C-8D40-B50608F96FC3}" dt="2021-12-07T22:15:36.158" v="468" actId="6549"/>
          <ac:spMkLst>
            <pc:docMk/>
            <pc:sldMk cId="0" sldId="259"/>
            <ac:spMk id="90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7T22:01:10.226" v="261" actId="20577"/>
          <ac:spMkLst>
            <pc:docMk/>
            <pc:sldMk cId="0" sldId="259"/>
            <ac:spMk id="92" creationId="{00000000-0000-0000-0000-000000000000}"/>
          </ac:spMkLst>
        </pc:spChg>
        <pc:graphicFrameChg chg="add del mod">
          <ac:chgData name="Despina Gerasimidou" userId="1e4e5938-f73e-42d3-a61b-def9922739a5" providerId="ADAL" clId="{E79EE1BE-A789-456C-8D40-B50608F96FC3}" dt="2021-12-07T22:10:32.190" v="387" actId="12084"/>
          <ac:graphicFrameMkLst>
            <pc:docMk/>
            <pc:sldMk cId="0" sldId="259"/>
            <ac:graphicFrameMk id="2" creationId="{89F1C59D-0D79-4304-A6B4-0FCD6A6DD5A5}"/>
          </ac:graphicFrameMkLst>
        </pc:graphicFrameChg>
        <pc:picChg chg="del">
          <ac:chgData name="Despina Gerasimidou" userId="1e4e5938-f73e-42d3-a61b-def9922739a5" providerId="ADAL" clId="{E79EE1BE-A789-456C-8D40-B50608F96FC3}" dt="2021-12-07T22:09:37.056" v="381" actId="478"/>
          <ac:picMkLst>
            <pc:docMk/>
            <pc:sldMk cId="0" sldId="259"/>
            <ac:picMk id="89" creationId="{00000000-0000-0000-0000-000000000000}"/>
          </ac:picMkLst>
        </pc:picChg>
        <pc:picChg chg="add del mod">
          <ac:chgData name="Despina Gerasimidou" userId="1e4e5938-f73e-42d3-a61b-def9922739a5" providerId="ADAL" clId="{E79EE1BE-A789-456C-8D40-B50608F96FC3}" dt="2021-12-07T22:14:32.894" v="448" actId="1076"/>
          <ac:picMkLst>
            <pc:docMk/>
            <pc:sldMk cId="0" sldId="259"/>
            <ac:picMk id="1026" creationId="{B483F6E7-36D1-4B13-B709-9D8BF35AF883}"/>
          </ac:picMkLst>
        </pc:picChg>
      </pc:sldChg>
      <pc:sldChg chg="add del setBg">
        <pc:chgData name="Despina Gerasimidou" userId="1e4e5938-f73e-42d3-a61b-def9922739a5" providerId="ADAL" clId="{E79EE1BE-A789-456C-8D40-B50608F96FC3}" dt="2021-12-07T22:06:09.657" v="341" actId="47"/>
        <pc:sldMkLst>
          <pc:docMk/>
          <pc:sldMk cId="64747729" sldId="264"/>
        </pc:sldMkLst>
      </pc:sldChg>
      <pc:sldChg chg="del">
        <pc:chgData name="Despina Gerasimidou" userId="1e4e5938-f73e-42d3-a61b-def9922739a5" providerId="ADAL" clId="{E79EE1BE-A789-456C-8D40-B50608F96FC3}" dt="2021-12-08T07:57:31.196" v="631" actId="47"/>
        <pc:sldMkLst>
          <pc:docMk/>
          <pc:sldMk cId="0" sldId="1193"/>
        </pc:sldMkLst>
      </pc:sldChg>
      <pc:sldChg chg="addSp modSp add del mod">
        <pc:chgData name="Despina Gerasimidou" userId="1e4e5938-f73e-42d3-a61b-def9922739a5" providerId="ADAL" clId="{E79EE1BE-A789-456C-8D40-B50608F96FC3}" dt="2021-12-08T11:41:57.036" v="718" actId="1035"/>
        <pc:sldMkLst>
          <pc:docMk/>
          <pc:sldMk cId="2955389207" sldId="1212"/>
        </pc:sldMkLst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2" creationId="{50E5B44C-3D57-4765-8136-D68FBEE2D758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6" creationId="{DE8EDB51-70EC-4B5D-8C0F-E7979D466B69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9" creationId="{C4AE1403-9E83-423D-900F-8CC7D6442F46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10" creationId="{DFE02C91-AB1B-46F5-965B-FC339FC9437B}"/>
          </ac:spMkLst>
        </pc:spChg>
        <pc:spChg chg="add mod">
          <ac:chgData name="Despina Gerasimidou" userId="1e4e5938-f73e-42d3-a61b-def9922739a5" providerId="ADAL" clId="{E79EE1BE-A789-456C-8D40-B50608F96FC3}" dt="2021-12-08T11:41:45.066" v="704" actId="164"/>
          <ac:spMkLst>
            <pc:docMk/>
            <pc:sldMk cId="2955389207" sldId="1212"/>
            <ac:spMk id="11" creationId="{52827C47-ADF9-4541-A3D9-ED98534F0749}"/>
          </ac:spMkLst>
        </pc:spChg>
        <pc:grpChg chg="add mod ord">
          <ac:chgData name="Despina Gerasimidou" userId="1e4e5938-f73e-42d3-a61b-def9922739a5" providerId="ADAL" clId="{E79EE1BE-A789-456C-8D40-B50608F96FC3}" dt="2021-12-08T11:41:57.036" v="718" actId="1035"/>
          <ac:grpSpMkLst>
            <pc:docMk/>
            <pc:sldMk cId="2955389207" sldId="1212"/>
            <ac:grpSpMk id="3" creationId="{BB893C40-51F6-4D8D-8E1D-BD24954D75EC}"/>
          </ac:grpSpMkLst>
        </pc:grpChg>
        <pc:picChg chg="mod">
          <ac:chgData name="Despina Gerasimidou" userId="1e4e5938-f73e-42d3-a61b-def9922739a5" providerId="ADAL" clId="{E79EE1BE-A789-456C-8D40-B50608F96FC3}" dt="2021-12-08T11:41:01.809" v="703" actId="1038"/>
          <ac:picMkLst>
            <pc:docMk/>
            <pc:sldMk cId="2955389207" sldId="1212"/>
            <ac:picMk id="4" creationId="{5D89873F-5BD8-410C-95BC-50B42AA9A211}"/>
          </ac:picMkLst>
        </pc:picChg>
        <pc:picChg chg="mod">
          <ac:chgData name="Despina Gerasimidou" userId="1e4e5938-f73e-42d3-a61b-def9922739a5" providerId="ADAL" clId="{E79EE1BE-A789-456C-8D40-B50608F96FC3}" dt="2021-12-08T11:41:45.066" v="704" actId="164"/>
          <ac:picMkLst>
            <pc:docMk/>
            <pc:sldMk cId="2955389207" sldId="1212"/>
            <ac:picMk id="8" creationId="{2313E957-F541-49B5-8C5D-82E5A0D067CA}"/>
          </ac:picMkLst>
        </pc:picChg>
      </pc:sldChg>
      <pc:sldChg chg="addSp delSp modSp add mod">
        <pc:chgData name="Despina Gerasimidou" userId="1e4e5938-f73e-42d3-a61b-def9922739a5" providerId="ADAL" clId="{E79EE1BE-A789-456C-8D40-B50608F96FC3}" dt="2021-12-07T22:27:13.213" v="615"/>
        <pc:sldMkLst>
          <pc:docMk/>
          <pc:sldMk cId="999116139" sldId="1237"/>
        </pc:sldMkLst>
        <pc:spChg chg="add del mod">
          <ac:chgData name="Despina Gerasimidou" userId="1e4e5938-f73e-42d3-a61b-def9922739a5" providerId="ADAL" clId="{E79EE1BE-A789-456C-8D40-B50608F96FC3}" dt="2021-12-07T22:27:13.213" v="615"/>
          <ac:spMkLst>
            <pc:docMk/>
            <pc:sldMk cId="999116139" sldId="1237"/>
            <ac:spMk id="3" creationId="{6D352D56-2257-4C4D-AA2F-BB0B0380920C}"/>
          </ac:spMkLst>
        </pc:spChg>
        <pc:spChg chg="add del mod">
          <ac:chgData name="Despina Gerasimidou" userId="1e4e5938-f73e-42d3-a61b-def9922739a5" providerId="ADAL" clId="{E79EE1BE-A789-456C-8D40-B50608F96FC3}" dt="2021-12-07T22:27:06.405" v="613"/>
          <ac:spMkLst>
            <pc:docMk/>
            <pc:sldMk cId="999116139" sldId="1237"/>
            <ac:spMk id="7" creationId="{56E434E2-8CEB-4AEE-85E2-FC148A842AED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27:16.692" v="616"/>
        <pc:sldMkLst>
          <pc:docMk/>
          <pc:sldMk cId="1457087553" sldId="1239"/>
        </pc:sldMkLst>
        <pc:spChg chg="mod">
          <ac:chgData name="Despina Gerasimidou" userId="1e4e5938-f73e-42d3-a61b-def9922739a5" providerId="ADAL" clId="{E79EE1BE-A789-456C-8D40-B50608F96FC3}" dt="2021-12-07T22:27:16.692" v="616"/>
          <ac:spMkLst>
            <pc:docMk/>
            <pc:sldMk cId="1457087553" sldId="1239"/>
            <ac:spMk id="3" creationId="{6D352D56-2257-4C4D-AA2F-BB0B0380920C}"/>
          </ac:spMkLst>
        </pc:spChg>
      </pc:sldChg>
      <pc:sldChg chg="modSp add del mod">
        <pc:chgData name="Despina Gerasimidou" userId="1e4e5938-f73e-42d3-a61b-def9922739a5" providerId="ADAL" clId="{E79EE1BE-A789-456C-8D40-B50608F96FC3}" dt="2021-12-07T22:45:13.756" v="628" actId="47"/>
        <pc:sldMkLst>
          <pc:docMk/>
          <pc:sldMk cId="2156127336" sldId="1242"/>
        </pc:sldMkLst>
        <pc:spChg chg="mod">
          <ac:chgData name="Despina Gerasimidou" userId="1e4e5938-f73e-42d3-a61b-def9922739a5" providerId="ADAL" clId="{E79EE1BE-A789-456C-8D40-B50608F96FC3}" dt="2021-12-07T22:35:11.967" v="618"/>
          <ac:spMkLst>
            <pc:docMk/>
            <pc:sldMk cId="2156127336" sldId="1242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40:05.921" v="626"/>
        <pc:sldMkLst>
          <pc:docMk/>
          <pc:sldMk cId="214448321" sldId="1247"/>
        </pc:sldMkLst>
        <pc:spChg chg="mod">
          <ac:chgData name="Despina Gerasimidou" userId="1e4e5938-f73e-42d3-a61b-def9922739a5" providerId="ADAL" clId="{E79EE1BE-A789-456C-8D40-B50608F96FC3}" dt="2021-12-07T22:40:05.921" v="626"/>
          <ac:spMkLst>
            <pc:docMk/>
            <pc:sldMk cId="214448321" sldId="1247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35:22.031" v="622" actId="1036"/>
        <pc:sldMkLst>
          <pc:docMk/>
          <pc:sldMk cId="2423888821" sldId="1281"/>
        </pc:sldMkLst>
        <pc:spChg chg="mod">
          <ac:chgData name="Despina Gerasimidou" userId="1e4e5938-f73e-42d3-a61b-def9922739a5" providerId="ADAL" clId="{E79EE1BE-A789-456C-8D40-B50608F96FC3}" dt="2021-12-07T22:35:22.031" v="622" actId="1036"/>
          <ac:spMkLst>
            <pc:docMk/>
            <pc:sldMk cId="2423888821" sldId="1281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40:08.918" v="627"/>
        <pc:sldMkLst>
          <pc:docMk/>
          <pc:sldMk cId="1440765496" sldId="1285"/>
        </pc:sldMkLst>
        <pc:spChg chg="mod">
          <ac:chgData name="Despina Gerasimidou" userId="1e4e5938-f73e-42d3-a61b-def9922739a5" providerId="ADAL" clId="{E79EE1BE-A789-456C-8D40-B50608F96FC3}" dt="2021-12-07T22:40:08.918" v="627"/>
          <ac:spMkLst>
            <pc:docMk/>
            <pc:sldMk cId="1440765496" sldId="1285"/>
            <ac:spMk id="3" creationId="{6D352D56-2257-4C4D-AA2F-BB0B0380920C}"/>
          </ac:spMkLst>
        </pc:spChg>
      </pc:sldChg>
      <pc:sldChg chg="modSp add mod">
        <pc:chgData name="Despina Gerasimidou" userId="1e4e5938-f73e-42d3-a61b-def9922739a5" providerId="ADAL" clId="{E79EE1BE-A789-456C-8D40-B50608F96FC3}" dt="2021-12-07T22:36:10.398" v="624"/>
        <pc:sldMkLst>
          <pc:docMk/>
          <pc:sldMk cId="1966069662" sldId="1295"/>
        </pc:sldMkLst>
        <pc:spChg chg="mod">
          <ac:chgData name="Despina Gerasimidou" userId="1e4e5938-f73e-42d3-a61b-def9922739a5" providerId="ADAL" clId="{E79EE1BE-A789-456C-8D40-B50608F96FC3}" dt="2021-12-07T22:36:10.398" v="624"/>
          <ac:spMkLst>
            <pc:docMk/>
            <pc:sldMk cId="1966069662" sldId="1295"/>
            <ac:spMk id="3" creationId="{6D352D56-2257-4C4D-AA2F-BB0B0380920C}"/>
          </ac:spMkLst>
        </pc:spChg>
      </pc:sldChg>
      <pc:sldChg chg="ord">
        <pc:chgData name="Despina Gerasimidou" userId="1e4e5938-f73e-42d3-a61b-def9922739a5" providerId="ADAL" clId="{E79EE1BE-A789-456C-8D40-B50608F96FC3}" dt="2021-12-07T21:54:14.368" v="1"/>
        <pc:sldMkLst>
          <pc:docMk/>
          <pc:sldMk cId="103189901" sldId="1323"/>
        </pc:sldMkLst>
      </pc:sldChg>
      <pc:sldChg chg="ord">
        <pc:chgData name="Despina Gerasimidou" userId="1e4e5938-f73e-42d3-a61b-def9922739a5" providerId="ADAL" clId="{E79EE1BE-A789-456C-8D40-B50608F96FC3}" dt="2021-12-08T07:57:13.390" v="630"/>
        <pc:sldMkLst>
          <pc:docMk/>
          <pc:sldMk cId="1768195480" sldId="1329"/>
        </pc:sldMkLst>
      </pc:sldChg>
      <pc:sldChg chg="addSp delSp modSp mod">
        <pc:chgData name="Despina Gerasimidou" userId="1e4e5938-f73e-42d3-a61b-def9922739a5" providerId="ADAL" clId="{E79EE1BE-A789-456C-8D40-B50608F96FC3}" dt="2021-12-07T22:18:21.081" v="608" actId="27636"/>
        <pc:sldMkLst>
          <pc:docMk/>
          <pc:sldMk cId="2495825447" sldId="1331"/>
        </pc:sldMkLst>
        <pc:spChg chg="del">
          <ac:chgData name="Despina Gerasimidou" userId="1e4e5938-f73e-42d3-a61b-def9922739a5" providerId="ADAL" clId="{E79EE1BE-A789-456C-8D40-B50608F96FC3}" dt="2021-12-07T22:16:25.162" v="524" actId="478"/>
          <ac:spMkLst>
            <pc:docMk/>
            <pc:sldMk cId="2495825447" sldId="1331"/>
            <ac:spMk id="2" creationId="{2D07093E-A0A4-42D8-AB26-3CE19AAABE59}"/>
          </ac:spMkLst>
        </pc:spChg>
        <pc:spChg chg="mod">
          <ac:chgData name="Despina Gerasimidou" userId="1e4e5938-f73e-42d3-a61b-def9922739a5" providerId="ADAL" clId="{E79EE1BE-A789-456C-8D40-B50608F96FC3}" dt="2021-12-07T22:18:21.081" v="608" actId="27636"/>
          <ac:spMkLst>
            <pc:docMk/>
            <pc:sldMk cId="2495825447" sldId="1331"/>
            <ac:spMk id="3" creationId="{2D16E495-A868-4F22-84CD-D58B4202BA40}"/>
          </ac:spMkLst>
        </pc:spChg>
        <pc:spChg chg="add del mod">
          <ac:chgData name="Despina Gerasimidou" userId="1e4e5938-f73e-42d3-a61b-def9922739a5" providerId="ADAL" clId="{E79EE1BE-A789-456C-8D40-B50608F96FC3}" dt="2021-12-07T22:16:22.978" v="523" actId="21"/>
          <ac:spMkLst>
            <pc:docMk/>
            <pc:sldMk cId="2495825447" sldId="1331"/>
            <ac:spMk id="4" creationId="{E991B01C-3721-4CD6-AE47-46C88D42449F}"/>
          </ac:spMkLst>
        </pc:spChg>
        <pc:spChg chg="add del mod">
          <ac:chgData name="Despina Gerasimidou" userId="1e4e5938-f73e-42d3-a61b-def9922739a5" providerId="ADAL" clId="{E79EE1BE-A789-456C-8D40-B50608F96FC3}" dt="2021-12-07T22:16:27.128" v="525" actId="478"/>
          <ac:spMkLst>
            <pc:docMk/>
            <pc:sldMk cId="2495825447" sldId="1331"/>
            <ac:spMk id="6" creationId="{62551784-C4E1-46BD-A77B-79ED98CBBF5C}"/>
          </ac:spMkLst>
        </pc:spChg>
        <pc:spChg chg="add mod">
          <ac:chgData name="Despina Gerasimidou" userId="1e4e5938-f73e-42d3-a61b-def9922739a5" providerId="ADAL" clId="{E79EE1BE-A789-456C-8D40-B50608F96FC3}" dt="2021-12-07T22:16:28.096" v="526"/>
          <ac:spMkLst>
            <pc:docMk/>
            <pc:sldMk cId="2495825447" sldId="1331"/>
            <ac:spMk id="7" creationId="{1157ED25-342C-4238-9C7B-7516A060BA46}"/>
          </ac:spMkLst>
        </pc:spChg>
      </pc:sldChg>
      <pc:sldChg chg="addSp delSp modSp mod">
        <pc:chgData name="Despina Gerasimidou" userId="1e4e5938-f73e-42d3-a61b-def9922739a5" providerId="ADAL" clId="{E79EE1BE-A789-456C-8D40-B50608F96FC3}" dt="2021-12-08T11:39:19.030" v="671" actId="1036"/>
        <pc:sldMkLst>
          <pc:docMk/>
          <pc:sldMk cId="0" sldId="1332"/>
        </pc:sldMkLst>
        <pc:spChg chg="add del mod">
          <ac:chgData name="Despina Gerasimidou" userId="1e4e5938-f73e-42d3-a61b-def9922739a5" providerId="ADAL" clId="{E79EE1BE-A789-456C-8D40-B50608F96FC3}" dt="2021-12-07T22:05:09.668" v="320" actId="14100"/>
          <ac:spMkLst>
            <pc:docMk/>
            <pc:sldMk cId="0" sldId="1332"/>
            <ac:spMk id="74" creationId="{00000000-0000-0000-0000-000000000000}"/>
          </ac:spMkLst>
        </pc:spChg>
        <pc:spChg chg="add del mod">
          <ac:chgData name="Despina Gerasimidou" userId="1e4e5938-f73e-42d3-a61b-def9922739a5" providerId="ADAL" clId="{E79EE1BE-A789-456C-8D40-B50608F96FC3}" dt="2021-12-07T22:05:06.461" v="318" actId="1036"/>
          <ac:spMkLst>
            <pc:docMk/>
            <pc:sldMk cId="0" sldId="1332"/>
            <ac:spMk id="75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8T11:37:26.666" v="656" actId="6549"/>
          <ac:spMkLst>
            <pc:docMk/>
            <pc:sldMk cId="0" sldId="1332"/>
            <ac:spMk id="77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8T11:39:19.030" v="671" actId="1036"/>
          <ac:spMkLst>
            <pc:docMk/>
            <pc:sldMk cId="0" sldId="1332"/>
            <ac:spMk id="78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8T11:39:19.030" v="671" actId="1036"/>
          <ac:spMkLst>
            <pc:docMk/>
            <pc:sldMk cId="0" sldId="1332"/>
            <ac:spMk id="79" creationId="{00000000-0000-0000-0000-000000000000}"/>
          </ac:spMkLst>
        </pc:spChg>
        <pc:spChg chg="del mod">
          <ac:chgData name="Despina Gerasimidou" userId="1e4e5938-f73e-42d3-a61b-def9922739a5" providerId="ADAL" clId="{E79EE1BE-A789-456C-8D40-B50608F96FC3}" dt="2021-12-07T22:04:29.573" v="294" actId="478"/>
          <ac:spMkLst>
            <pc:docMk/>
            <pc:sldMk cId="0" sldId="1332"/>
            <ac:spMk id="80" creationId="{00000000-0000-0000-0000-000000000000}"/>
          </ac:spMkLst>
        </pc:spChg>
        <pc:picChg chg="mod">
          <ac:chgData name="Despina Gerasimidou" userId="1e4e5938-f73e-42d3-a61b-def9922739a5" providerId="ADAL" clId="{E79EE1BE-A789-456C-8D40-B50608F96FC3}" dt="2021-12-07T22:07:13.045" v="360" actId="1076"/>
          <ac:picMkLst>
            <pc:docMk/>
            <pc:sldMk cId="0" sldId="1332"/>
            <ac:picMk id="76" creationId="{00000000-0000-0000-0000-000000000000}"/>
          </ac:picMkLst>
        </pc:picChg>
      </pc:sldChg>
      <pc:sldChg chg="addSp delSp modSp add mod">
        <pc:chgData name="Despina Gerasimidou" userId="1e4e5938-f73e-42d3-a61b-def9922739a5" providerId="ADAL" clId="{E79EE1BE-A789-456C-8D40-B50608F96FC3}" dt="2021-12-07T22:15:43.561" v="494" actId="6549"/>
        <pc:sldMkLst>
          <pc:docMk/>
          <pc:sldMk cId="1047840411" sldId="1333"/>
        </pc:sldMkLst>
        <pc:spChg chg="mod">
          <ac:chgData name="Despina Gerasimidou" userId="1e4e5938-f73e-42d3-a61b-def9922739a5" providerId="ADAL" clId="{E79EE1BE-A789-456C-8D40-B50608F96FC3}" dt="2021-12-07T22:15:43.561" v="494" actId="6549"/>
          <ac:spMkLst>
            <pc:docMk/>
            <pc:sldMk cId="1047840411" sldId="1333"/>
            <ac:spMk id="90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7T22:13:53.579" v="441"/>
          <ac:spMkLst>
            <pc:docMk/>
            <pc:sldMk cId="1047840411" sldId="1333"/>
            <ac:spMk id="92" creationId="{00000000-0000-0000-0000-000000000000}"/>
          </ac:spMkLst>
        </pc:spChg>
        <pc:picChg chg="add mod">
          <ac:chgData name="Despina Gerasimidou" userId="1e4e5938-f73e-42d3-a61b-def9922739a5" providerId="ADAL" clId="{E79EE1BE-A789-456C-8D40-B50608F96FC3}" dt="2021-12-07T22:10:55.797" v="392" actId="1076"/>
          <ac:picMkLst>
            <pc:docMk/>
            <pc:sldMk cId="1047840411" sldId="1333"/>
            <ac:picMk id="10" creationId="{D8895E1C-5447-44EA-8F86-6E4AA7DC3FE3}"/>
          </ac:picMkLst>
        </pc:picChg>
        <pc:picChg chg="del">
          <ac:chgData name="Despina Gerasimidou" userId="1e4e5938-f73e-42d3-a61b-def9922739a5" providerId="ADAL" clId="{E79EE1BE-A789-456C-8D40-B50608F96FC3}" dt="2021-12-07T22:08:15.798" v="365" actId="478"/>
          <ac:picMkLst>
            <pc:docMk/>
            <pc:sldMk cId="1047840411" sldId="1333"/>
            <ac:picMk id="89" creationId="{00000000-0000-0000-0000-000000000000}"/>
          </ac:picMkLst>
        </pc:picChg>
      </pc:sldChg>
      <pc:sldChg chg="addSp delSp modSp add mod ord modShow">
        <pc:chgData name="Despina Gerasimidou" userId="1e4e5938-f73e-42d3-a61b-def9922739a5" providerId="ADAL" clId="{E79EE1BE-A789-456C-8D40-B50608F96FC3}" dt="2021-12-08T11:38:10.206" v="657" actId="729"/>
        <pc:sldMkLst>
          <pc:docMk/>
          <pc:sldMk cId="729573312" sldId="1334"/>
        </pc:sldMkLst>
        <pc:spChg chg="mod">
          <ac:chgData name="Despina Gerasimidou" userId="1e4e5938-f73e-42d3-a61b-def9922739a5" providerId="ADAL" clId="{E79EE1BE-A789-456C-8D40-B50608F96FC3}" dt="2021-12-07T22:11:45.001" v="407"/>
          <ac:spMkLst>
            <pc:docMk/>
            <pc:sldMk cId="729573312" sldId="1334"/>
            <ac:spMk id="90" creationId="{00000000-0000-0000-0000-000000000000}"/>
          </ac:spMkLst>
        </pc:spChg>
        <pc:spChg chg="mod">
          <ac:chgData name="Despina Gerasimidou" userId="1e4e5938-f73e-42d3-a61b-def9922739a5" providerId="ADAL" clId="{E79EE1BE-A789-456C-8D40-B50608F96FC3}" dt="2021-12-07T22:12:00.639" v="429" actId="20577"/>
          <ac:spMkLst>
            <pc:docMk/>
            <pc:sldMk cId="729573312" sldId="1334"/>
            <ac:spMk id="92" creationId="{00000000-0000-0000-0000-000000000000}"/>
          </ac:spMkLst>
        </pc:spChg>
        <pc:picChg chg="del">
          <ac:chgData name="Despina Gerasimidou" userId="1e4e5938-f73e-42d3-a61b-def9922739a5" providerId="ADAL" clId="{E79EE1BE-A789-456C-8D40-B50608F96FC3}" dt="2021-12-07T22:12:02.436" v="430" actId="478"/>
          <ac:picMkLst>
            <pc:docMk/>
            <pc:sldMk cId="729573312" sldId="1334"/>
            <ac:picMk id="1026" creationId="{B483F6E7-36D1-4B13-B709-9D8BF35AF883}"/>
          </ac:picMkLst>
        </pc:picChg>
        <pc:picChg chg="add mod">
          <ac:chgData name="Despina Gerasimidou" userId="1e4e5938-f73e-42d3-a61b-def9922739a5" providerId="ADAL" clId="{E79EE1BE-A789-456C-8D40-B50608F96FC3}" dt="2021-12-07T22:12:32.979" v="437" actId="1076"/>
          <ac:picMkLst>
            <pc:docMk/>
            <pc:sldMk cId="729573312" sldId="1334"/>
            <ac:picMk id="2050" creationId="{BD4FEBC2-AD62-400C-91A9-CF8CD5BA0568}"/>
          </ac:picMkLst>
        </pc:picChg>
      </pc:sldChg>
      <pc:sldChg chg="add">
        <pc:chgData name="Despina Gerasimidou" userId="1e4e5938-f73e-42d3-a61b-def9922739a5" providerId="ADAL" clId="{E79EE1BE-A789-456C-8D40-B50608F96FC3}" dt="2021-12-08T08:45:25.303" v="632"/>
        <pc:sldMkLst>
          <pc:docMk/>
          <pc:sldMk cId="2077743610" sldId="1335"/>
        </pc:sldMkLst>
      </pc:sldChg>
      <pc:sldMasterChg chg="delSldLayout">
        <pc:chgData name="Despina Gerasimidou" userId="1e4e5938-f73e-42d3-a61b-def9922739a5" providerId="ADAL" clId="{E79EE1BE-A789-456C-8D40-B50608F96FC3}" dt="2021-12-07T22:06:09.657" v="341" actId="47"/>
        <pc:sldMasterMkLst>
          <pc:docMk/>
          <pc:sldMasterMk cId="4218086343" sldId="2147483663"/>
        </pc:sldMasterMkLst>
        <pc:sldLayoutChg chg="del">
          <pc:chgData name="Despina Gerasimidou" userId="1e4e5938-f73e-42d3-a61b-def9922739a5" providerId="ADAL" clId="{E79EE1BE-A789-456C-8D40-B50608F96FC3}" dt="2021-12-07T21:58:13.155" v="3" actId="47"/>
          <pc:sldLayoutMkLst>
            <pc:docMk/>
            <pc:sldMasterMk cId="4218086343" sldId="2147483663"/>
            <pc:sldLayoutMk cId="1416917796" sldId="2147483664"/>
          </pc:sldLayoutMkLst>
        </pc:sldLayoutChg>
        <pc:sldLayoutChg chg="del">
          <pc:chgData name="Despina Gerasimidou" userId="1e4e5938-f73e-42d3-a61b-def9922739a5" providerId="ADAL" clId="{E79EE1BE-A789-456C-8D40-B50608F96FC3}" dt="2021-12-07T22:06:09.657" v="341" actId="47"/>
          <pc:sldLayoutMkLst>
            <pc:docMk/>
            <pc:sldMasterMk cId="4218086343" sldId="2147483663"/>
            <pc:sldLayoutMk cId="670297525" sldId="2147483687"/>
          </pc:sldLayoutMkLst>
        </pc:sldLayoutChg>
      </pc:sldMasterChg>
    </pc:docChg>
  </pc:docChgLst>
  <pc:docChgLst>
    <pc:chgData name="Stephen Wyber" userId="S::stephen.wyber@ifla.org::f7b0ca2d-46f5-49e3-adbe-824019e7517d" providerId="AD" clId="Web-{76B297B3-A1C9-058C-F522-AA59BD4761D3}"/>
    <pc:docChg chg="addSld delSld sldOrd">
      <pc:chgData name="Stephen Wyber" userId="S::stephen.wyber@ifla.org::f7b0ca2d-46f5-49e3-adbe-824019e7517d" providerId="AD" clId="Web-{76B297B3-A1C9-058C-F522-AA59BD4761D3}" dt="2021-12-08T08:45:35.611" v="2"/>
      <pc:docMkLst>
        <pc:docMk/>
      </pc:docMkLst>
      <pc:sldChg chg="ord">
        <pc:chgData name="Stephen Wyber" userId="S::stephen.wyber@ifla.org::f7b0ca2d-46f5-49e3-adbe-824019e7517d" providerId="AD" clId="Web-{76B297B3-A1C9-058C-F522-AA59BD4761D3}" dt="2021-12-08T08:45:11.438" v="0"/>
        <pc:sldMkLst>
          <pc:docMk/>
          <pc:sldMk cId="0" sldId="1332"/>
        </pc:sldMkLst>
      </pc:sldChg>
      <pc:sldChg chg="add del replId">
        <pc:chgData name="Stephen Wyber" userId="S::stephen.wyber@ifla.org::f7b0ca2d-46f5-49e3-adbe-824019e7517d" providerId="AD" clId="Web-{76B297B3-A1C9-058C-F522-AA59BD4761D3}" dt="2021-12-08T08:45:35.611" v="2"/>
        <pc:sldMkLst>
          <pc:docMk/>
          <pc:sldMk cId="3184829714" sldId="1336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spina\Desktop\Work%20Monday%2026%20July\06.%20Results_26%20July%202021\26.07.2021_Detailed%20Report%20for%20Regional%20Advocacy%20Priorities%20-%20an%20IFLA%20Survey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Associations%20&amp;%20Institutions%20view_Detailed%20Report%20for%20Regional%20Advocacy%20Priorities%20-%252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Detailed%20Report%20for%20Regional%20Advocacy%20Priorities%20-%20an%20IFLA%20Survey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6.07.2021_Detailed%20Report%20for%20Regional%20Advocacy%20Priorities%20-%20an%20IFLA%20Survey%20(1)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Detailed%20Report%20for%20Regional%20Advocacy%20Priorities%20-%20an%20IFLA%20Surve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6.07.2021_Detailed%20Report%20for%20Regional%20Advocacy%20Priorities%20-%20an%20IFLA%20Survey%20(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8.%20Results_26%20Oct%202021/26.10.2021_Detailed%20Report%20for%20Regional%20Advocacy%20Priorities%20-%20an%20IFLA%20Surve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6.07.2021_Detailed%20Report%20for%20Regional%20Advocacy%20Priorities%20-%20an%20IFLA%20Survey%20(1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iflaorg.sharepoint.com/sites/panda/Gedeelde%20%20documenten/Regions/Regional%20Capacities%20Survey/Results/06.%20Results_26%20July%202021/27.07.2021_Associations%20&amp;%20Institutions%20view_26.07.2021_Detailed%20Report%20for%20Regional%20Advocacy%20Prio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85286119345339E-2"/>
          <c:y val="2.8754091591970177E-2"/>
          <c:w val="0.95554102089525139"/>
          <c:h val="0.735297695412045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on behalf of an Association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Sheet3!$A$2:$A$7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Sheet3!$B$2:$B$7</c:f>
              <c:numCache>
                <c:formatCode>General</c:formatCode>
                <c:ptCount val="6"/>
                <c:pt idx="0">
                  <c:v>12</c:v>
                </c:pt>
                <c:pt idx="1">
                  <c:v>16</c:v>
                </c:pt>
                <c:pt idx="2">
                  <c:v>18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8B-43F5-8FF7-7660D586892C}"/>
            </c:ext>
          </c:extLst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on behalf of an Institution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Sheet3!$A$2:$A$7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Sheet3!$C$2:$C$7</c:f>
              <c:numCache>
                <c:formatCode>General</c:formatCode>
                <c:ptCount val="6"/>
                <c:pt idx="0">
                  <c:v>34</c:v>
                </c:pt>
                <c:pt idx="1">
                  <c:v>10</c:v>
                </c:pt>
                <c:pt idx="2">
                  <c:v>8</c:v>
                </c:pt>
                <c:pt idx="3">
                  <c:v>8</c:v>
                </c:pt>
                <c:pt idx="4">
                  <c:v>24</c:v>
                </c:pt>
                <c:pt idx="5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8B-43F5-8FF7-7660D586892C}"/>
            </c:ext>
          </c:extLst>
        </c:ser>
        <c:ser>
          <c:idx val="2"/>
          <c:order val="2"/>
          <c:tx>
            <c:strRef>
              <c:f>Sheet3!$D$1</c:f>
              <c:strCache>
                <c:ptCount val="1"/>
                <c:pt idx="0">
                  <c:v>as an individual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Sheet3!$A$2:$A$7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Sheet3!$D$2:$D$7</c:f>
              <c:numCache>
                <c:formatCode>General</c:formatCode>
                <c:ptCount val="6"/>
                <c:pt idx="0">
                  <c:v>48</c:v>
                </c:pt>
                <c:pt idx="1">
                  <c:v>52</c:v>
                </c:pt>
                <c:pt idx="2">
                  <c:v>52</c:v>
                </c:pt>
                <c:pt idx="3">
                  <c:v>33</c:v>
                </c:pt>
                <c:pt idx="4">
                  <c:v>26</c:v>
                </c:pt>
                <c:pt idx="5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8B-43F5-8FF7-7660D586892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91382735"/>
        <c:axId val="791393135"/>
      </c:barChart>
      <c:catAx>
        <c:axId val="791382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393135"/>
        <c:crosses val="autoZero"/>
        <c:auto val="0"/>
        <c:lblAlgn val="ctr"/>
        <c:lblOffset val="100"/>
        <c:noMultiLvlLbl val="0"/>
      </c:catAx>
      <c:valAx>
        <c:axId val="7913931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3827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750785075243179E-2"/>
          <c:y val="0.89361974082622031"/>
          <c:w val="0.80145335127147876"/>
          <c:h val="6.1942117622553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08454723910824"/>
          <c:y val="2.6394666199107606E-2"/>
          <c:w val="0.7527343234664442"/>
          <c:h val="0.43439787018368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Survey.xlsx]B.Other libr. iss_Average-Assoc'!$A$71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iss_Average-Assoc'!$B$70:$K$70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iss_Average-Assoc'!$B$71:$K$71</c:f>
              <c:numCache>
                <c:formatCode>General</c:formatCode>
                <c:ptCount val="10"/>
                <c:pt idx="0">
                  <c:v>4</c:v>
                </c:pt>
                <c:pt idx="1">
                  <c:v>4</c:v>
                </c:pt>
                <c:pt idx="2">
                  <c:v>3.7692307692307692</c:v>
                </c:pt>
                <c:pt idx="3">
                  <c:v>3.9230769230769229</c:v>
                </c:pt>
                <c:pt idx="4">
                  <c:v>3.3846153846153846</c:v>
                </c:pt>
                <c:pt idx="5">
                  <c:v>3.7692307692307692</c:v>
                </c:pt>
                <c:pt idx="6">
                  <c:v>3.7692307692307692</c:v>
                </c:pt>
                <c:pt idx="7">
                  <c:v>3.0769230769230771</c:v>
                </c:pt>
                <c:pt idx="8">
                  <c:v>3.7692307692307692</c:v>
                </c:pt>
                <c:pt idx="9">
                  <c:v>3.4615384615384617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E7-4E1A-AD92-44E3F7E9401E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Survey.xlsx]B.Other libr. iss_Average-Assoc'!$A$72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iss_Average-Assoc'!$B$70:$K$70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iss_Average-Assoc'!$B$72:$K$72</c:f>
              <c:numCache>
                <c:formatCode>General</c:formatCode>
                <c:ptCount val="10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4</c:v>
                </c:pt>
                <c:pt idx="9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E7-4E1A-AD92-44E3F7E940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70748416"/>
        <c:axId val="870744672"/>
      </c:barChart>
      <c:catAx>
        <c:axId val="87074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744672"/>
        <c:crosses val="autoZero"/>
        <c:auto val="1"/>
        <c:lblAlgn val="ctr"/>
        <c:lblOffset val="100"/>
        <c:noMultiLvlLbl val="0"/>
      </c:catAx>
      <c:valAx>
        <c:axId val="870744672"/>
        <c:scaling>
          <c:orientation val="minMax"/>
          <c:max val="5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74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9.9663785136388967E-3"/>
          <c:y val="0.25314738284339394"/>
          <c:w val="0.17315776114505754"/>
          <c:h val="0.177760202585038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246137124293054E-2"/>
          <c:y val="2.6092387597281462E-2"/>
          <c:w val="0.91238156981928553"/>
          <c:h val="0.520806858058158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'[26.10.2021_Associations &amp; Institutions view_Detailed Report for Regional Advocacy Priorities - an IFLA Survey.xlsx]All 3 questions_Aver.Instit.'!$B$27</c:f>
              <c:strCache>
                <c:ptCount val="1"/>
                <c:pt idx="0">
                  <c:v>Library laws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questions_Aver.Instit.'!$B$28:$B$30</c:f>
              <c:numCache>
                <c:formatCode>General</c:formatCode>
                <c:ptCount val="3"/>
                <c:pt idx="0">
                  <c:v>3.8695652173913042</c:v>
                </c:pt>
                <c:pt idx="1">
                  <c:v>3.8695652173913042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E2-445F-9C84-A45B323F6D99}"/>
            </c:ext>
          </c:extLst>
        </c:ser>
        <c:ser>
          <c:idx val="1"/>
          <c:order val="1"/>
          <c:tx>
            <c:strRef>
              <c:f>'[26.10.2021_Associations &amp; Institutions view_Detailed Report for Regional Advocacy Priorities - an IFLA Survey.xlsx]All 3 questions_Aver.Instit.'!$C$27</c:f>
              <c:strCache>
                <c:ptCount val="1"/>
                <c:pt idx="0">
                  <c:v>Library staff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questions_Aver.Instit.'!$C$28:$C$30</c:f>
              <c:numCache>
                <c:formatCode>General</c:formatCode>
                <c:ptCount val="3"/>
                <c:pt idx="0">
                  <c:v>3.9565217391304346</c:v>
                </c:pt>
                <c:pt idx="1">
                  <c:v>3.7826086956521738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E2-445F-9C84-A45B323F6D99}"/>
            </c:ext>
          </c:extLst>
        </c:ser>
        <c:ser>
          <c:idx val="2"/>
          <c:order val="2"/>
          <c:tx>
            <c:strRef>
              <c:f>'[26.10.2021_Associations &amp; Institutions view_Detailed Report for Regional Advocacy Priorities - an IFLA Survey.xlsx]All 3 questions_Aver.Instit.'!$D$27</c:f>
              <c:strCache>
                <c:ptCount val="1"/>
                <c:pt idx="0">
                  <c:v>Copyright and OA</c:v>
                </c:pt>
              </c:strCache>
            </c:strRef>
          </c:tx>
          <c:spPr>
            <a:solidFill>
              <a:srgbClr val="4EB3D3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questions_Aver.Instit.'!$D$28:$D$30</c:f>
              <c:numCache>
                <c:formatCode>General</c:formatCode>
                <c:ptCount val="3"/>
                <c:pt idx="0">
                  <c:v>4.2608695652173916</c:v>
                </c:pt>
                <c:pt idx="1">
                  <c:v>4.3478260869565215</c:v>
                </c:pt>
                <c:pt idx="2">
                  <c:v>4.2333333333333334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E2-445F-9C84-A45B323F6D99}"/>
            </c:ext>
          </c:extLst>
        </c:ser>
        <c:ser>
          <c:idx val="3"/>
          <c:order val="3"/>
          <c:tx>
            <c:strRef>
              <c:f>'[26.10.2021_Associations &amp; Institutions view_Detailed Report for Regional Advocacy Priorities - an IFLA Survey.xlsx]All 3 questions_Aver.Instit.'!$E$27</c:f>
              <c:strCache>
                <c:ptCount val="1"/>
                <c:pt idx="0">
                  <c:v>Literacy and reading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questions_Aver.Instit.'!$E$28:$E$30</c:f>
              <c:numCache>
                <c:formatCode>General</c:formatCode>
                <c:ptCount val="3"/>
                <c:pt idx="0">
                  <c:v>3.652173913043478</c:v>
                </c:pt>
                <c:pt idx="1">
                  <c:v>4.0434782608695654</c:v>
                </c:pt>
                <c:pt idx="2">
                  <c:v>3.8333333333333335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E2-445F-9C84-A45B323F6D99}"/>
            </c:ext>
          </c:extLst>
        </c:ser>
        <c:ser>
          <c:idx val="4"/>
          <c:order val="4"/>
          <c:tx>
            <c:strRef>
              <c:f>'[26.10.2021_Associations &amp; Institutions view_Detailed Report for Regional Advocacy Priorities - an IFLA Survey.xlsx]All 3 questions_Aver.Instit.'!$F$27</c:f>
              <c:strCache>
                <c:ptCount val="1"/>
                <c:pt idx="0">
                  <c:v>Education - lifelong learning</c:v>
                </c:pt>
              </c:strCache>
            </c:strRef>
          </c:tx>
          <c:spPr>
            <a:solidFill>
              <a:srgbClr val="3D3D3D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questions_Aver.Instit.'!$F$28:$F$30</c:f>
              <c:numCache>
                <c:formatCode>General</c:formatCode>
                <c:ptCount val="3"/>
                <c:pt idx="0">
                  <c:v>3.9565217391304346</c:v>
                </c:pt>
                <c:pt idx="1">
                  <c:v>4.0434782608695654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E2-445F-9C84-A45B323F6D99}"/>
            </c:ext>
          </c:extLst>
        </c:ser>
        <c:ser>
          <c:idx val="5"/>
          <c:order val="5"/>
          <c:tx>
            <c:strRef>
              <c:f>'[26.10.2021_Associations &amp; Institutions view_Detailed Report for Regional Advocacy Priorities - an IFLA Survey.xlsx]All 3 questions_Aver.Instit.'!$G$27</c:f>
              <c:strCache>
                <c:ptCount val="1"/>
                <c:pt idx="0">
                  <c:v>Digital inclusion - connectivity</c:v>
                </c:pt>
              </c:strCache>
            </c:strRef>
          </c:tx>
          <c:spPr>
            <a:solidFill>
              <a:srgbClr val="D558AB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questions_Aver.Instit.'!$G$28:$G$30</c:f>
              <c:numCache>
                <c:formatCode>General</c:formatCode>
                <c:ptCount val="3"/>
                <c:pt idx="0">
                  <c:v>4.1739130434782608</c:v>
                </c:pt>
                <c:pt idx="1">
                  <c:v>4.4347826086956523</c:v>
                </c:pt>
                <c:pt idx="2">
                  <c:v>4.166666666666667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7E2-445F-9C84-A45B323F6D99}"/>
            </c:ext>
          </c:extLst>
        </c:ser>
        <c:ser>
          <c:idx val="6"/>
          <c:order val="6"/>
          <c:tx>
            <c:strRef>
              <c:f>'[26.10.2021_Associations &amp; Institutions view_Detailed Report for Regional Advocacy Priorities - an IFLA Survey.xlsx]All 3 questions_Aver.Instit.'!$H$27</c:f>
              <c:strCache>
                <c:ptCount val="1"/>
                <c:pt idx="0">
                  <c:v>Heritage and culture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questions_Aver.Instit.'!$H$28:$H$30</c:f>
              <c:numCache>
                <c:formatCode>General</c:formatCode>
                <c:ptCount val="3"/>
                <c:pt idx="0">
                  <c:v>3.7391304347826089</c:v>
                </c:pt>
                <c:pt idx="1">
                  <c:v>4</c:v>
                </c:pt>
                <c:pt idx="2">
                  <c:v>3.9333333333333331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7E2-445F-9C84-A45B323F6D99}"/>
            </c:ext>
          </c:extLst>
        </c:ser>
        <c:ser>
          <c:idx val="7"/>
          <c:order val="7"/>
          <c:tx>
            <c:strRef>
              <c:f>'[26.10.2021_Associations &amp; Institutions view_Detailed Report for Regional Advocacy Priorities - an IFLA Survey.xlsx]All 3 questions_Aver.Instit.'!$I$27</c:f>
              <c:strCache>
                <c:ptCount val="1"/>
                <c:pt idx="0">
                  <c:v>Legal deposit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questions_Aver.Instit.'!$I$28:$I$30</c:f>
              <c:numCache>
                <c:formatCode>General</c:formatCode>
                <c:ptCount val="3"/>
                <c:pt idx="0">
                  <c:v>3.347826086956522</c:v>
                </c:pt>
                <c:pt idx="1">
                  <c:v>3.5652173913043477</c:v>
                </c:pt>
                <c:pt idx="2">
                  <c:v>3.6333333333333333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7E2-445F-9C84-A45B323F6D99}"/>
            </c:ext>
          </c:extLst>
        </c:ser>
        <c:ser>
          <c:idx val="8"/>
          <c:order val="8"/>
          <c:tx>
            <c:strRef>
              <c:f>'[26.10.2021_Associations &amp; Institutions view_Detailed Report for Regional Advocacy Priorities - an IFLA Survey.xlsx]All 3 questions_Aver.Instit.'!$J$27</c:f>
              <c:strCache>
                <c:ptCount val="1"/>
                <c:pt idx="0">
                  <c:v>Social inclusion</c:v>
                </c:pt>
              </c:strCache>
            </c:strRef>
          </c:tx>
          <c:spPr>
            <a:solidFill>
              <a:srgbClr val="8B4F07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questions_Aver.Instit.'!$J$28:$J$30</c:f>
              <c:numCache>
                <c:formatCode>General</c:formatCode>
                <c:ptCount val="3"/>
                <c:pt idx="0">
                  <c:v>3.8695652173913042</c:v>
                </c:pt>
                <c:pt idx="1">
                  <c:v>3.9130434782608696</c:v>
                </c:pt>
                <c:pt idx="2">
                  <c:v>3.5333333333333332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7E2-445F-9C84-A45B323F6D99}"/>
            </c:ext>
          </c:extLst>
        </c:ser>
        <c:ser>
          <c:idx val="9"/>
          <c:order val="9"/>
          <c:tx>
            <c:strRef>
              <c:f>'[26.10.2021_Associations &amp; Institutions view_Detailed Report for Regional Advocacy Priorities - an IFLA Survey.xlsx]All 3 questions_Aver.Instit.'!$K$27</c:f>
              <c:strCache>
                <c:ptCount val="1"/>
                <c:pt idx="0">
                  <c:v>Division of responsibility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'[26.10.2021_Associations &amp; Institutions view_Detailed Report for Regional Advocacy Priorities - an IFLA Survey.xlsx]All 3 questions_Aver.Instit.'!$A$28:$A$30</c:f>
              <c:strCache>
                <c:ptCount val="3"/>
                <c:pt idx="0">
                  <c:v>Small Institutions</c:v>
                </c:pt>
                <c:pt idx="1">
                  <c:v>Medium Institutions</c:v>
                </c:pt>
                <c:pt idx="2">
                  <c:v>Large Institutions</c:v>
                </c:pt>
              </c:strCache>
            </c:strRef>
          </c:cat>
          <c:val>
            <c:numRef>
              <c:f>'[26.10.2021_Associations &amp; Institutions view_Detailed Report for Regional Advocacy Priorities - an IFLA Survey.xlsx]All 3 questions_Aver.Instit.'!$K$28:$K$30</c:f>
              <c:numCache>
                <c:formatCode>General</c:formatCode>
                <c:ptCount val="3"/>
                <c:pt idx="0">
                  <c:v>3.4782608695652173</c:v>
                </c:pt>
                <c:pt idx="1">
                  <c:v>3.7826086956521738</c:v>
                </c:pt>
                <c:pt idx="2">
                  <c:v>3.2666666666666666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7E2-445F-9C84-A45B323F6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3844496"/>
        <c:axId val="2063858224"/>
      </c:barChart>
      <c:catAx>
        <c:axId val="206384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8224"/>
        <c:crosses val="autoZero"/>
        <c:auto val="1"/>
        <c:lblAlgn val="ctr"/>
        <c:lblOffset val="100"/>
        <c:noMultiLvlLbl val="0"/>
      </c:catAx>
      <c:valAx>
        <c:axId val="2063858224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4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947220512262779"/>
          <c:y val="0.65608813661129928"/>
          <c:w val="0.69274774951519191"/>
          <c:h val="0.327307616735885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555956600857279"/>
          <c:y val="2.6031102788942911E-2"/>
          <c:w val="0.74199297150511201"/>
          <c:h val="0.444061358868286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Survey.xlsx]B.Other libr. iss_Average-Inst.'!$A$53</c:f>
              <c:strCache>
                <c:ptCount val="1"/>
                <c:pt idx="0">
                  <c:v>Small Institutions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iss_Average-Inst.'!$B$52:$K$52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iss_Average-Inst.'!$B$53:$K$53</c:f>
              <c:numCache>
                <c:formatCode>General</c:formatCode>
                <c:ptCount val="10"/>
                <c:pt idx="0">
                  <c:v>3.2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3.6</c:v>
                </c:pt>
                <c:pt idx="5">
                  <c:v>4.4000000000000004</c:v>
                </c:pt>
                <c:pt idx="6">
                  <c:v>3.4</c:v>
                </c:pt>
                <c:pt idx="7">
                  <c:v>3</c:v>
                </c:pt>
                <c:pt idx="8">
                  <c:v>4</c:v>
                </c:pt>
                <c:pt idx="9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09-4513-ABA2-96DC54ACD7BC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Survey.xlsx]B.Other libr. iss_Average-Inst.'!$A$54</c:f>
              <c:strCache>
                <c:ptCount val="1"/>
                <c:pt idx="0">
                  <c:v>Medium Institutions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iss_Average-Inst.'!$B$52:$K$52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iss_Average-Inst.'!$B$54:$K$54</c:f>
              <c:numCache>
                <c:formatCode>General</c:formatCode>
                <c:ptCount val="10"/>
                <c:pt idx="0">
                  <c:v>3.4285714285714284</c:v>
                </c:pt>
                <c:pt idx="1">
                  <c:v>3.1428571428571428</c:v>
                </c:pt>
                <c:pt idx="2">
                  <c:v>5</c:v>
                </c:pt>
                <c:pt idx="3">
                  <c:v>4.7142857142857144</c:v>
                </c:pt>
                <c:pt idx="4">
                  <c:v>4.2857142857142856</c:v>
                </c:pt>
                <c:pt idx="5">
                  <c:v>5.2857142857142856</c:v>
                </c:pt>
                <c:pt idx="6">
                  <c:v>3.8571428571428572</c:v>
                </c:pt>
                <c:pt idx="7">
                  <c:v>2.7142857142857144</c:v>
                </c:pt>
                <c:pt idx="8">
                  <c:v>4.7142857142857144</c:v>
                </c:pt>
                <c:pt idx="9">
                  <c:v>4.1428571428571432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09-4513-ABA2-96DC54ACD7BC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Survey.xlsx]B.Other libr. iss_Average-Inst.'!$A$55</c:f>
              <c:strCache>
                <c:ptCount val="1"/>
                <c:pt idx="0">
                  <c:v>Large Institutions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Survey.xlsx]B.Other libr. iss_Average-Inst.'!$B$52:$K$52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Survey.xlsx]B.Other libr. iss_Average-Inst.'!$B$55:$K$55</c:f>
              <c:numCache>
                <c:formatCode>General</c:formatCode>
                <c:ptCount val="10"/>
                <c:pt idx="0">
                  <c:v>3.625</c:v>
                </c:pt>
                <c:pt idx="1">
                  <c:v>3.125</c:v>
                </c:pt>
                <c:pt idx="2">
                  <c:v>4.375</c:v>
                </c:pt>
                <c:pt idx="3">
                  <c:v>3.75</c:v>
                </c:pt>
                <c:pt idx="4">
                  <c:v>3.5</c:v>
                </c:pt>
                <c:pt idx="5">
                  <c:v>4.75</c:v>
                </c:pt>
                <c:pt idx="6">
                  <c:v>4.5</c:v>
                </c:pt>
                <c:pt idx="7">
                  <c:v>3.75</c:v>
                </c:pt>
                <c:pt idx="8">
                  <c:v>3.875</c:v>
                </c:pt>
                <c:pt idx="9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09-4513-ABA2-96DC54ACD7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5821664"/>
        <c:axId val="625814592"/>
      </c:barChart>
      <c:catAx>
        <c:axId val="62582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814592"/>
        <c:crosses val="autoZero"/>
        <c:auto val="1"/>
        <c:lblAlgn val="ctr"/>
        <c:lblOffset val="100"/>
        <c:noMultiLvlLbl val="0"/>
      </c:catAx>
      <c:valAx>
        <c:axId val="625814592"/>
        <c:scaling>
          <c:orientation val="minMax"/>
          <c:max val="5"/>
          <c:min val="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82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2254944204282083E-2"/>
          <c:y val="0.27044062842920424"/>
          <c:w val="0.19600220009263547"/>
          <c:h val="0.19265315306868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21440536535477E-2"/>
          <c:y val="2.4426433422494769E-2"/>
          <c:w val="0.95832726036148785"/>
          <c:h val="0.55534099615786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'D. Advocacy capacity_Average'!$B$4</c:f>
              <c:strCache>
                <c:ptCount val="1"/>
                <c:pt idx="0">
                  <c:v>Understand laws and policies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capacity_Average'!$B$5:$B$10</c:f>
              <c:numCache>
                <c:formatCode>General</c:formatCode>
                <c:ptCount val="6"/>
                <c:pt idx="0">
                  <c:v>3.6666666666666665</c:v>
                </c:pt>
                <c:pt idx="1">
                  <c:v>3.6071428571428572</c:v>
                </c:pt>
                <c:pt idx="2">
                  <c:v>2.8113207547169812</c:v>
                </c:pt>
                <c:pt idx="3">
                  <c:v>3.5</c:v>
                </c:pt>
                <c:pt idx="4">
                  <c:v>3.6170212765957448</c:v>
                </c:pt>
                <c:pt idx="5">
                  <c:v>3.1176470588235294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90-49A3-8976-2A0C8ADCA748}"/>
            </c:ext>
          </c:extLst>
        </c:ser>
        <c:ser>
          <c:idx val="1"/>
          <c:order val="1"/>
          <c:tx>
            <c:strRef>
              <c:f>'D. Advocacy capacity_Average'!$C$4</c:f>
              <c:strCache>
                <c:ptCount val="1"/>
                <c:pt idx="0">
                  <c:v>Contacts with government officials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capacity_Average'!$C$5:$C$10</c:f>
              <c:numCache>
                <c:formatCode>General</c:formatCode>
                <c:ptCount val="6"/>
                <c:pt idx="0">
                  <c:v>3.4385964912280702</c:v>
                </c:pt>
                <c:pt idx="1">
                  <c:v>3.2678571428571428</c:v>
                </c:pt>
                <c:pt idx="2">
                  <c:v>2.3962264150943398</c:v>
                </c:pt>
                <c:pt idx="3">
                  <c:v>3.40625</c:v>
                </c:pt>
                <c:pt idx="4">
                  <c:v>3.3404255319148937</c:v>
                </c:pt>
                <c:pt idx="5">
                  <c:v>2.6470588235294117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90-49A3-8976-2A0C8ADCA748}"/>
            </c:ext>
          </c:extLst>
        </c:ser>
        <c:ser>
          <c:idx val="2"/>
          <c:order val="2"/>
          <c:tx>
            <c:strRef>
              <c:f>'D. Advocacy capacity_Average'!$D$4</c:f>
              <c:strCache>
                <c:ptCount val="1"/>
                <c:pt idx="0">
                  <c:v>Meet regularly with government officials</c:v>
                </c:pt>
              </c:strCache>
            </c:strRef>
          </c:tx>
          <c:spPr>
            <a:solidFill>
              <a:srgbClr val="8DD8D3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capacity_Average'!$D$5:$D$10</c:f>
              <c:numCache>
                <c:formatCode>General</c:formatCode>
                <c:ptCount val="6"/>
                <c:pt idx="0">
                  <c:v>3.0526315789473686</c:v>
                </c:pt>
                <c:pt idx="1">
                  <c:v>2.9642857142857144</c:v>
                </c:pt>
                <c:pt idx="2">
                  <c:v>2.2075471698113209</c:v>
                </c:pt>
                <c:pt idx="3">
                  <c:v>3.25</c:v>
                </c:pt>
                <c:pt idx="4">
                  <c:v>3.0851063829787235</c:v>
                </c:pt>
                <c:pt idx="5">
                  <c:v>2.4117647058823528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90-49A3-8976-2A0C8ADCA748}"/>
            </c:ext>
          </c:extLst>
        </c:ser>
        <c:ser>
          <c:idx val="3"/>
          <c:order val="3"/>
          <c:tx>
            <c:strRef>
              <c:f>'D. Advocacy capacity_Average'!$E$4</c:f>
              <c:strCache>
                <c:ptCount val="1"/>
                <c:pt idx="0">
                  <c:v>Contacts with legislators</c:v>
                </c:pt>
              </c:strCache>
            </c:strRef>
          </c:tx>
          <c:spPr>
            <a:solidFill>
              <a:srgbClr val="D7E6A3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capacity_Average'!$E$5:$E$10</c:f>
              <c:numCache>
                <c:formatCode>General</c:formatCode>
                <c:ptCount val="6"/>
                <c:pt idx="0">
                  <c:v>2.8421052631578947</c:v>
                </c:pt>
                <c:pt idx="1">
                  <c:v>2.6071428571428572</c:v>
                </c:pt>
                <c:pt idx="2">
                  <c:v>2.0943396226415096</c:v>
                </c:pt>
                <c:pt idx="3">
                  <c:v>3.1875</c:v>
                </c:pt>
                <c:pt idx="4">
                  <c:v>2.7659574468085109</c:v>
                </c:pt>
                <c:pt idx="5">
                  <c:v>2.4705882352941178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90-49A3-8976-2A0C8ADCA748}"/>
            </c:ext>
          </c:extLst>
        </c:ser>
        <c:ser>
          <c:idx val="4"/>
          <c:order val="4"/>
          <c:tx>
            <c:strRef>
              <c:f>'D. Advocacy capacity_Average'!$F$4</c:f>
              <c:strCache>
                <c:ptCount val="1"/>
                <c:pt idx="0">
                  <c:v>Staff focused on advocacy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capacity_Average'!$F$5:$F$10</c:f>
              <c:numCache>
                <c:formatCode>General</c:formatCode>
                <c:ptCount val="6"/>
                <c:pt idx="0">
                  <c:v>3.3157894736842106</c:v>
                </c:pt>
                <c:pt idx="1">
                  <c:v>2.8571428571428572</c:v>
                </c:pt>
                <c:pt idx="2">
                  <c:v>3.0754716981132075</c:v>
                </c:pt>
                <c:pt idx="3">
                  <c:v>3.21875</c:v>
                </c:pt>
                <c:pt idx="4">
                  <c:v>3.5531914893617023</c:v>
                </c:pt>
                <c:pt idx="5">
                  <c:v>2.7647058823529411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90-49A3-8976-2A0C8ADCA748}"/>
            </c:ext>
          </c:extLst>
        </c:ser>
        <c:ser>
          <c:idx val="5"/>
          <c:order val="5"/>
          <c:tx>
            <c:strRef>
              <c:f>'D. Advocacy capacity_Average'!$G$4</c:f>
              <c:strCache>
                <c:ptCount val="1"/>
                <c:pt idx="0">
                  <c:v>Members as advocates</c:v>
                </c:pt>
              </c:strCache>
            </c:strRef>
          </c:tx>
          <c:spPr>
            <a:solidFill>
              <a:srgbClr val="D558AB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capacity_Average'!$G$5:$G$10</c:f>
              <c:numCache>
                <c:formatCode>General</c:formatCode>
                <c:ptCount val="6"/>
                <c:pt idx="0">
                  <c:v>3.5087719298245612</c:v>
                </c:pt>
                <c:pt idx="1">
                  <c:v>2.9821428571428572</c:v>
                </c:pt>
                <c:pt idx="2">
                  <c:v>3.4716981132075473</c:v>
                </c:pt>
                <c:pt idx="3">
                  <c:v>3.625</c:v>
                </c:pt>
                <c:pt idx="4">
                  <c:v>3.3404255319148937</c:v>
                </c:pt>
                <c:pt idx="5">
                  <c:v>3.3529411764705883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790-49A3-8976-2A0C8ADCA748}"/>
            </c:ext>
          </c:extLst>
        </c:ser>
        <c:ser>
          <c:idx val="6"/>
          <c:order val="6"/>
          <c:tx>
            <c:strRef>
              <c:f>'D. Advocacy capacity_Average'!$H$4</c:f>
              <c:strCache>
                <c:ptCount val="1"/>
                <c:pt idx="0">
                  <c:v>Attractive communication tools</c:v>
                </c:pt>
              </c:strCache>
            </c:strRef>
          </c:tx>
          <c:spPr>
            <a:solidFill>
              <a:srgbClr val="E9B166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capacity_Average'!$H$5:$H$10</c:f>
              <c:numCache>
                <c:formatCode>General</c:formatCode>
                <c:ptCount val="6"/>
                <c:pt idx="0">
                  <c:v>3.5614035087719298</c:v>
                </c:pt>
                <c:pt idx="1">
                  <c:v>3.2142857142857144</c:v>
                </c:pt>
                <c:pt idx="2">
                  <c:v>3.6792452830188678</c:v>
                </c:pt>
                <c:pt idx="3">
                  <c:v>3.75</c:v>
                </c:pt>
                <c:pt idx="4">
                  <c:v>3.4255319148936172</c:v>
                </c:pt>
                <c:pt idx="5">
                  <c:v>3.5294117647058822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90-49A3-8976-2A0C8ADCA748}"/>
            </c:ext>
          </c:extLst>
        </c:ser>
        <c:ser>
          <c:idx val="7"/>
          <c:order val="7"/>
          <c:tx>
            <c:strRef>
              <c:f>'D. Advocacy capacity_Average'!$I$4</c:f>
              <c:strCache>
                <c:ptCount val="1"/>
                <c:pt idx="0">
                  <c:v>Impact communication</c:v>
                </c:pt>
              </c:strCache>
            </c:strRef>
          </c:tx>
          <c:spPr>
            <a:solidFill>
              <a:srgbClr val="F808AE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capacity_Average'!$I$5:$I$10</c:f>
              <c:numCache>
                <c:formatCode>General</c:formatCode>
                <c:ptCount val="6"/>
                <c:pt idx="0">
                  <c:v>3.5789473684210527</c:v>
                </c:pt>
                <c:pt idx="1">
                  <c:v>3.4107142857142856</c:v>
                </c:pt>
                <c:pt idx="2">
                  <c:v>3.5849056603773586</c:v>
                </c:pt>
                <c:pt idx="3">
                  <c:v>3.78125</c:v>
                </c:pt>
                <c:pt idx="4">
                  <c:v>3.3617021276595747</c:v>
                </c:pt>
                <c:pt idx="5">
                  <c:v>3.8823529411764706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790-49A3-8976-2A0C8ADCA748}"/>
            </c:ext>
          </c:extLst>
        </c:ser>
        <c:ser>
          <c:idx val="8"/>
          <c:order val="8"/>
          <c:tx>
            <c:strRef>
              <c:f>'D. Advocacy capacity_Average'!$J$4</c:f>
              <c:strCache>
                <c:ptCount val="1"/>
                <c:pt idx="0">
                  <c:v>Contacts with journalists</c:v>
                </c:pt>
              </c:strCache>
            </c:strRef>
          </c:tx>
          <c:spPr>
            <a:solidFill>
              <a:srgbClr val="E69BCD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capacity_Average'!$J$5:$J$10</c:f>
              <c:numCache>
                <c:formatCode>General</c:formatCode>
                <c:ptCount val="6"/>
                <c:pt idx="0">
                  <c:v>3.3333333333333335</c:v>
                </c:pt>
                <c:pt idx="1">
                  <c:v>3.2678571428571428</c:v>
                </c:pt>
                <c:pt idx="2">
                  <c:v>2.8301886792452828</c:v>
                </c:pt>
                <c:pt idx="3">
                  <c:v>3.78125</c:v>
                </c:pt>
                <c:pt idx="4">
                  <c:v>3.0425531914893615</c:v>
                </c:pt>
                <c:pt idx="5">
                  <c:v>3.2352941176470589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90-49A3-8976-2A0C8ADCA748}"/>
            </c:ext>
          </c:extLst>
        </c:ser>
        <c:ser>
          <c:idx val="9"/>
          <c:order val="9"/>
          <c:tx>
            <c:strRef>
              <c:f>'D. Advocacy capacity_Average'!$K$4</c:f>
              <c:strCache>
                <c:ptCount val="1"/>
                <c:pt idx="0">
                  <c:v>Partnerships</c:v>
                </c:pt>
              </c:strCache>
            </c:strRef>
          </c:tx>
          <c:spPr>
            <a:solidFill>
              <a:srgbClr val="9BB932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capacity_Average'!$K$5:$K$10</c:f>
              <c:numCache>
                <c:formatCode>General</c:formatCode>
                <c:ptCount val="6"/>
                <c:pt idx="0">
                  <c:v>3.7017543859649122</c:v>
                </c:pt>
                <c:pt idx="1">
                  <c:v>3.375</c:v>
                </c:pt>
                <c:pt idx="2">
                  <c:v>3.5660377358490565</c:v>
                </c:pt>
                <c:pt idx="3">
                  <c:v>3.71875</c:v>
                </c:pt>
                <c:pt idx="4">
                  <c:v>3.7872340425531914</c:v>
                </c:pt>
                <c:pt idx="5">
                  <c:v>3.6470588235294117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790-49A3-8976-2A0C8ADCA748}"/>
            </c:ext>
          </c:extLst>
        </c:ser>
        <c:ser>
          <c:idx val="10"/>
          <c:order val="10"/>
          <c:tx>
            <c:strRef>
              <c:f>'D. Advocacy capacity_Average'!$L$4</c:f>
              <c:strCache>
                <c:ptCount val="1"/>
                <c:pt idx="0">
                  <c:v>Advocacy impact evaluation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'D. Advocacy capacity_Average'!$A$5:$A$10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'D. Advocacy capacity_Average'!$L$5:$L$10</c:f>
              <c:numCache>
                <c:formatCode>General</c:formatCode>
                <c:ptCount val="6"/>
                <c:pt idx="0">
                  <c:v>3.3333333333333335</c:v>
                </c:pt>
                <c:pt idx="1">
                  <c:v>2.5357142857142856</c:v>
                </c:pt>
                <c:pt idx="2">
                  <c:v>3.0377358490566038</c:v>
                </c:pt>
                <c:pt idx="3">
                  <c:v>3.125</c:v>
                </c:pt>
                <c:pt idx="4">
                  <c:v>2.7446808510638299</c:v>
                </c:pt>
                <c:pt idx="5">
                  <c:v>2.5882352941176472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790-49A3-8976-2A0C8ADCA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2014175"/>
        <c:axId val="952033311"/>
      </c:barChart>
      <c:catAx>
        <c:axId val="9520141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33311"/>
        <c:crosses val="autoZero"/>
        <c:auto val="1"/>
        <c:lblAlgn val="ctr"/>
        <c:lblOffset val="100"/>
        <c:noMultiLvlLbl val="0"/>
      </c:catAx>
      <c:valAx>
        <c:axId val="952033311"/>
        <c:scaling>
          <c:orientation val="minMax"/>
          <c:max val="4.5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141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340814578478886"/>
          <c:y val="0.6469986431018635"/>
          <c:w val="0.75130862461520875"/>
          <c:h val="0.330150611605021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9993107820564"/>
          <c:y val="8.1578418405478914E-2"/>
          <c:w val="0.95188751500163959"/>
          <c:h val="0.491673246556524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'D. Advocacy capacity_Average'!$N$84</c:f>
              <c:strCache>
                <c:ptCount val="1"/>
                <c:pt idx="0">
                  <c:v>NA Region</c:v>
                </c:pt>
              </c:strCache>
            </c:strRef>
          </c:tx>
          <c:spPr>
            <a:solidFill>
              <a:srgbClr val="CC3333"/>
            </a:solidFill>
            <a:ln>
              <a:noFill/>
            </a:ln>
            <a:effectLst/>
          </c:spPr>
          <c:invertIfNegative val="0"/>
          <c:cat>
            <c:strRef>
              <c:f>'D. Advocacy capacity_Average'!$O$83:$Y$83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'D. Advocacy capacity_Average'!$O$84:$Y$84</c:f>
              <c:numCache>
                <c:formatCode>General</c:formatCode>
                <c:ptCount val="11"/>
                <c:pt idx="0">
                  <c:v>3.6304347826086958</c:v>
                </c:pt>
                <c:pt idx="1">
                  <c:v>3.347826086956522</c:v>
                </c:pt>
                <c:pt idx="2">
                  <c:v>3.0869565217391304</c:v>
                </c:pt>
                <c:pt idx="3">
                  <c:v>2.7826086956521738</c:v>
                </c:pt>
                <c:pt idx="4">
                  <c:v>3.5652173913043477</c:v>
                </c:pt>
                <c:pt idx="5">
                  <c:v>3.347826086956522</c:v>
                </c:pt>
                <c:pt idx="6">
                  <c:v>3.4130434782608696</c:v>
                </c:pt>
                <c:pt idx="7">
                  <c:v>3.3695652173913042</c:v>
                </c:pt>
                <c:pt idx="8">
                  <c:v>3.0652173913043477</c:v>
                </c:pt>
                <c:pt idx="9">
                  <c:v>3.7826086956521738</c:v>
                </c:pt>
                <c:pt idx="10">
                  <c:v>2.7608695652173911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75-4FB1-A568-361DA159585C}"/>
            </c:ext>
          </c:extLst>
        </c:ser>
        <c:ser>
          <c:idx val="1"/>
          <c:order val="1"/>
          <c:tx>
            <c:strRef>
              <c:f>'D. Advocacy capacity_Average'!$N$85</c:f>
              <c:strCache>
                <c:ptCount val="1"/>
                <c:pt idx="0">
                  <c:v>CANADA</c:v>
                </c:pt>
              </c:strCache>
            </c:strRef>
          </c:tx>
          <c:spPr>
            <a:solidFill>
              <a:srgbClr val="FC0208"/>
            </a:solidFill>
            <a:ln>
              <a:noFill/>
            </a:ln>
            <a:effectLst/>
          </c:spPr>
          <c:invertIfNegative val="0"/>
          <c:cat>
            <c:strRef>
              <c:f>'D. Advocacy capacity_Average'!$O$83:$Y$83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'D. Advocacy capacity_Average'!$O$85:$Y$85</c:f>
              <c:numCache>
                <c:formatCode>General</c:formatCode>
                <c:ptCount val="11"/>
                <c:pt idx="0">
                  <c:v>3.903225806451613</c:v>
                </c:pt>
                <c:pt idx="1">
                  <c:v>3.5483870967741935</c:v>
                </c:pt>
                <c:pt idx="2">
                  <c:v>3.4193548387096775</c:v>
                </c:pt>
                <c:pt idx="3">
                  <c:v>2.838709677419355</c:v>
                </c:pt>
                <c:pt idx="4">
                  <c:v>3.4838709677419355</c:v>
                </c:pt>
                <c:pt idx="5">
                  <c:v>3.3870967741935485</c:v>
                </c:pt>
                <c:pt idx="6">
                  <c:v>3.4193548387096775</c:v>
                </c:pt>
                <c:pt idx="7">
                  <c:v>3.225806451612903</c:v>
                </c:pt>
                <c:pt idx="8">
                  <c:v>3.193548387096774</c:v>
                </c:pt>
                <c:pt idx="9">
                  <c:v>3.935483870967742</c:v>
                </c:pt>
                <c:pt idx="10">
                  <c:v>2.7096774193548385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75-4FB1-A568-361DA159585C}"/>
            </c:ext>
          </c:extLst>
        </c:ser>
        <c:ser>
          <c:idx val="2"/>
          <c:order val="2"/>
          <c:tx>
            <c:strRef>
              <c:f>'D. Advocacy capacity_Average'!$N$86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rgbClr val="3B3D70"/>
            </a:solidFill>
            <a:ln>
              <a:noFill/>
            </a:ln>
            <a:effectLst/>
          </c:spPr>
          <c:invertIfNegative val="0"/>
          <c:cat>
            <c:strRef>
              <c:f>'D. Advocacy capacity_Average'!$O$83:$Y$83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'D. Advocacy capacity_Average'!$O$86:$Y$86</c:f>
              <c:numCache>
                <c:formatCode>General</c:formatCode>
                <c:ptCount val="11"/>
                <c:pt idx="0">
                  <c:v>3.2666666666666666</c:v>
                </c:pt>
                <c:pt idx="1">
                  <c:v>3.1333333333333333</c:v>
                </c:pt>
                <c:pt idx="2">
                  <c:v>2.6</c:v>
                </c:pt>
                <c:pt idx="3">
                  <c:v>2.8</c:v>
                </c:pt>
                <c:pt idx="4">
                  <c:v>3.9333333333333331</c:v>
                </c:pt>
                <c:pt idx="5">
                  <c:v>3.4666666666666668</c:v>
                </c:pt>
                <c:pt idx="6">
                  <c:v>3.6666666666666665</c:v>
                </c:pt>
                <c:pt idx="7">
                  <c:v>3.8666666666666667</c:v>
                </c:pt>
                <c:pt idx="8">
                  <c:v>2.9333333333333331</c:v>
                </c:pt>
                <c:pt idx="9">
                  <c:v>3.7333333333333334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75-4FB1-A568-361DA15958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4341072"/>
        <c:axId val="1744337744"/>
      </c:barChart>
      <c:catAx>
        <c:axId val="174434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4337744"/>
        <c:crosses val="autoZero"/>
        <c:auto val="1"/>
        <c:lblAlgn val="ctr"/>
        <c:lblOffset val="100"/>
        <c:noMultiLvlLbl val="0"/>
      </c:catAx>
      <c:valAx>
        <c:axId val="1744337744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4341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370235002039446E-2"/>
          <c:y val="2.7950347218540304E-2"/>
          <c:w val="0.9486738245348082"/>
          <c:h val="0.54790515536089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Survey.xlsx]All 3 questions_Aver.Assoc.Siz'!$B$50</c:f>
              <c:strCache>
                <c:ptCount val="1"/>
                <c:pt idx="0">
                  <c:v>Understand laws and policies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questions_Aver.Assoc.Siz'!$B$51:$B$53</c:f>
              <c:numCache>
                <c:formatCode>General</c:formatCode>
                <c:ptCount val="3"/>
                <c:pt idx="0">
                  <c:v>3.1944444444444446</c:v>
                </c:pt>
                <c:pt idx="1">
                  <c:v>3.25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00-4CAF-B673-8BF467EF6CDB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Survey.xlsx]All 3 questions_Aver.Assoc.Siz'!$C$50</c:f>
              <c:strCache>
                <c:ptCount val="1"/>
                <c:pt idx="0">
                  <c:v>Contacts with government officials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questions_Aver.Assoc.Siz'!$C$51:$C$53</c:f>
              <c:numCache>
                <c:formatCode>General</c:formatCode>
                <c:ptCount val="3"/>
                <c:pt idx="0">
                  <c:v>2.9722222222222223</c:v>
                </c:pt>
                <c:pt idx="1">
                  <c:v>3.75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00-4CAF-B673-8BF467EF6CDB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Survey.xlsx]All 3 questions_Aver.Assoc.Siz'!$D$50</c:f>
              <c:strCache>
                <c:ptCount val="1"/>
                <c:pt idx="0">
                  <c:v>Meet regularly with government officials</c:v>
                </c:pt>
              </c:strCache>
            </c:strRef>
          </c:tx>
          <c:spPr>
            <a:solidFill>
              <a:srgbClr val="8DD8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questions_Aver.Assoc.Siz'!$D$51:$D$53</c:f>
              <c:numCache>
                <c:formatCode>General</c:formatCode>
                <c:ptCount val="3"/>
                <c:pt idx="0">
                  <c:v>2.6666666666666665</c:v>
                </c:pt>
                <c:pt idx="1">
                  <c:v>3.5</c:v>
                </c:pt>
                <c:pt idx="2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300-4CAF-B673-8BF467EF6CDB}"/>
            </c:ext>
          </c:extLst>
        </c:ser>
        <c:ser>
          <c:idx val="3"/>
          <c:order val="3"/>
          <c:tx>
            <c:strRef>
              <c:f>'[27.07.2021_Associations &amp; Institutions view_26.07.2021_Detailed Report for Regional Advocacy Priorities - an IFLA Survey.xlsx]All 3 questions_Aver.Assoc.Siz'!$E$50</c:f>
              <c:strCache>
                <c:ptCount val="1"/>
                <c:pt idx="0">
                  <c:v>Contacts with legislators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questions_Aver.Assoc.Siz'!$E$51:$E$53</c:f>
              <c:numCache>
                <c:formatCode>General</c:formatCode>
                <c:ptCount val="3"/>
                <c:pt idx="0">
                  <c:v>2.3888888888888888</c:v>
                </c:pt>
                <c:pt idx="1">
                  <c:v>2.5</c:v>
                </c:pt>
                <c:pt idx="2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00-4CAF-B673-8BF467EF6CDB}"/>
            </c:ext>
          </c:extLst>
        </c:ser>
        <c:ser>
          <c:idx val="4"/>
          <c:order val="4"/>
          <c:tx>
            <c:strRef>
              <c:f>'[27.07.2021_Associations &amp; Institutions view_26.07.2021_Detailed Report for Regional Advocacy Priorities - an IFLA Survey.xlsx]All 3 questions_Aver.Assoc.Siz'!$F$50</c:f>
              <c:strCache>
                <c:ptCount val="1"/>
                <c:pt idx="0">
                  <c:v>Staff focused on advocacy</c:v>
                </c:pt>
              </c:strCache>
            </c:strRef>
          </c:tx>
          <c:spPr>
            <a:solidFill>
              <a:srgbClr val="BCBCBC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questions_Aver.Assoc.Siz'!$F$51:$F$53</c:f>
              <c:numCache>
                <c:formatCode>General</c:formatCode>
                <c:ptCount val="3"/>
                <c:pt idx="0">
                  <c:v>3.1666666666666665</c:v>
                </c:pt>
                <c:pt idx="1">
                  <c:v>2.5</c:v>
                </c:pt>
                <c:pt idx="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300-4CAF-B673-8BF467EF6CDB}"/>
            </c:ext>
          </c:extLst>
        </c:ser>
        <c:ser>
          <c:idx val="5"/>
          <c:order val="5"/>
          <c:tx>
            <c:strRef>
              <c:f>'[27.07.2021_Associations &amp; Institutions view_26.07.2021_Detailed Report for Regional Advocacy Priorities - an IFLA Survey.xlsx]All 3 questions_Aver.Assoc.Siz'!$G$50</c:f>
              <c:strCache>
                <c:ptCount val="1"/>
                <c:pt idx="0">
                  <c:v>Members as advocates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questions_Aver.Assoc.Siz'!$G$51:$G$53</c:f>
              <c:numCache>
                <c:formatCode>General</c:formatCode>
                <c:ptCount val="3"/>
                <c:pt idx="0">
                  <c:v>3.3333333333333335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300-4CAF-B673-8BF467EF6CDB}"/>
            </c:ext>
          </c:extLst>
        </c:ser>
        <c:ser>
          <c:idx val="6"/>
          <c:order val="6"/>
          <c:tx>
            <c:strRef>
              <c:f>'[27.07.2021_Associations &amp; Institutions view_26.07.2021_Detailed Report for Regional Advocacy Priorities - an IFLA Survey.xlsx]All 3 questions_Aver.Assoc.Siz'!$H$50</c:f>
              <c:strCache>
                <c:ptCount val="1"/>
                <c:pt idx="0">
                  <c:v>Attractive communication tools</c:v>
                </c:pt>
              </c:strCache>
            </c:strRef>
          </c:tx>
          <c:spPr>
            <a:solidFill>
              <a:srgbClr val="E8AD5F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questions_Aver.Assoc.Siz'!$H$51:$H$53</c:f>
              <c:numCache>
                <c:formatCode>General</c:formatCode>
                <c:ptCount val="3"/>
                <c:pt idx="0">
                  <c:v>3.1944444444444446</c:v>
                </c:pt>
                <c:pt idx="1">
                  <c:v>3.5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00-4CAF-B673-8BF467EF6CDB}"/>
            </c:ext>
          </c:extLst>
        </c:ser>
        <c:ser>
          <c:idx val="7"/>
          <c:order val="7"/>
          <c:tx>
            <c:strRef>
              <c:f>'[27.07.2021_Associations &amp; Institutions view_26.07.2021_Detailed Report for Regional Advocacy Priorities - an IFLA Survey.xlsx]All 3 questions_Aver.Assoc.Siz'!$I$50</c:f>
              <c:strCache>
                <c:ptCount val="1"/>
                <c:pt idx="0">
                  <c:v>Impact communication</c:v>
                </c:pt>
              </c:strCache>
            </c:strRef>
          </c:tx>
          <c:spPr>
            <a:solidFill>
              <a:srgbClr val="F80CB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questions_Aver.Assoc.Siz'!$I$51:$I$53</c:f>
              <c:numCache>
                <c:formatCode>General</c:formatCode>
                <c:ptCount val="3"/>
                <c:pt idx="0">
                  <c:v>3.25</c:v>
                </c:pt>
                <c:pt idx="1">
                  <c:v>2.5</c:v>
                </c:pt>
                <c:pt idx="2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300-4CAF-B673-8BF467EF6CDB}"/>
            </c:ext>
          </c:extLst>
        </c:ser>
        <c:ser>
          <c:idx val="8"/>
          <c:order val="8"/>
          <c:tx>
            <c:strRef>
              <c:f>'[27.07.2021_Associations &amp; Institutions view_26.07.2021_Detailed Report for Regional Advocacy Priorities - an IFLA Survey.xlsx]All 3 questions_Aver.Assoc.Siz'!$J$50</c:f>
              <c:strCache>
                <c:ptCount val="1"/>
                <c:pt idx="0">
                  <c:v>Contacts with journalists</c:v>
                </c:pt>
              </c:strCache>
            </c:strRef>
          </c:tx>
          <c:spPr>
            <a:solidFill>
              <a:srgbClr val="E492C9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questions_Aver.Assoc.Siz'!$J$51:$J$53</c:f>
              <c:numCache>
                <c:formatCode>General</c:formatCode>
                <c:ptCount val="3"/>
                <c:pt idx="0">
                  <c:v>2.8333333333333335</c:v>
                </c:pt>
                <c:pt idx="1">
                  <c:v>3.25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00-4CAF-B673-8BF467EF6CDB}"/>
            </c:ext>
          </c:extLst>
        </c:ser>
        <c:ser>
          <c:idx val="9"/>
          <c:order val="9"/>
          <c:tx>
            <c:strRef>
              <c:f>'[27.07.2021_Associations &amp; Institutions view_26.07.2021_Detailed Report for Regional Advocacy Priorities - an IFLA Survey.xlsx]All 3 questions_Aver.Assoc.Siz'!$K$50</c:f>
              <c:strCache>
                <c:ptCount val="1"/>
                <c:pt idx="0">
                  <c:v>Partnerships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questions_Aver.Assoc.Siz'!$K$51:$K$53</c:f>
              <c:numCache>
                <c:formatCode>General</c:formatCode>
                <c:ptCount val="3"/>
                <c:pt idx="0">
                  <c:v>3.5277777777777777</c:v>
                </c:pt>
                <c:pt idx="1">
                  <c:v>3.25</c:v>
                </c:pt>
                <c:pt idx="2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300-4CAF-B673-8BF467EF6CDB}"/>
            </c:ext>
          </c:extLst>
        </c:ser>
        <c:ser>
          <c:idx val="10"/>
          <c:order val="10"/>
          <c:tx>
            <c:strRef>
              <c:f>'[27.07.2021_Associations &amp; Institutions view_26.07.2021_Detailed Report for Regional Advocacy Priorities - an IFLA Survey.xlsx]All 3 questions_Aver.Assoc.Siz'!$L$50</c:f>
              <c:strCache>
                <c:ptCount val="1"/>
                <c:pt idx="0">
                  <c:v>Advocacy impact evaluation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questions_Aver.Assoc.Siz'!$A$51:$A$53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questions_Aver.Assoc.Siz'!$L$51:$L$53</c:f>
              <c:numCache>
                <c:formatCode>General</c:formatCode>
                <c:ptCount val="3"/>
                <c:pt idx="0">
                  <c:v>3.0833333333333335</c:v>
                </c:pt>
                <c:pt idx="1">
                  <c:v>2.25</c:v>
                </c:pt>
                <c:pt idx="2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300-4CAF-B673-8BF467EF6C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3859472"/>
        <c:axId val="2063854896"/>
      </c:barChart>
      <c:catAx>
        <c:axId val="2063859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4896"/>
        <c:crosses val="autoZero"/>
        <c:auto val="1"/>
        <c:lblAlgn val="ctr"/>
        <c:lblOffset val="100"/>
        <c:noMultiLvlLbl val="0"/>
      </c:catAx>
      <c:valAx>
        <c:axId val="2063854896"/>
        <c:scaling>
          <c:orientation val="minMax"/>
          <c:min val="1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9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206535935729693"/>
          <c:y val="0.68556939572003817"/>
          <c:w val="0.76728273753274545"/>
          <c:h val="0.297511784474218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98452090832411"/>
          <c:y val="2.5345622119815669E-2"/>
          <c:w val="0.68947753946375923"/>
          <c:h val="0.494288798577597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Survey.xlsx]D. Advoc capac_Average-Assoc'!$A$73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Survey.xlsx]D. Advoc capac_Average-Assoc'!$B$72:$L$72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Survey.xlsx]D. Advoc capac_Average-Assoc'!$B$73:$L$73</c:f>
              <c:numCache>
                <c:formatCode>General</c:formatCode>
                <c:ptCount val="11"/>
                <c:pt idx="0">
                  <c:v>2.9230769230769229</c:v>
                </c:pt>
                <c:pt idx="1">
                  <c:v>2.4615384615384617</c:v>
                </c:pt>
                <c:pt idx="2">
                  <c:v>2.3846153846153846</c:v>
                </c:pt>
                <c:pt idx="3">
                  <c:v>2</c:v>
                </c:pt>
                <c:pt idx="4">
                  <c:v>3.3846153846153846</c:v>
                </c:pt>
                <c:pt idx="5">
                  <c:v>3.4615384615384617</c:v>
                </c:pt>
                <c:pt idx="6">
                  <c:v>3.8461538461538463</c:v>
                </c:pt>
                <c:pt idx="7">
                  <c:v>3.4615384615384617</c:v>
                </c:pt>
                <c:pt idx="8">
                  <c:v>3.0769230769230771</c:v>
                </c:pt>
                <c:pt idx="9">
                  <c:v>3.6153846153846154</c:v>
                </c:pt>
                <c:pt idx="10">
                  <c:v>3.2307692307692308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9C-4EEF-BFE3-E3FCED1041F4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Survey.xlsx]D. Advoc capac_Average-Assoc'!$A$74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Survey.xlsx]D. Advoc capac_Average-Assoc'!$B$72:$L$72</c:f>
              <c:strCache>
                <c:ptCount val="11"/>
                <c:pt idx="0">
                  <c:v>Understand laws and policies</c:v>
                </c:pt>
                <c:pt idx="1">
                  <c:v>Contacts with government officials</c:v>
                </c:pt>
                <c:pt idx="2">
                  <c:v>Meet regularly with government officials</c:v>
                </c:pt>
                <c:pt idx="3">
                  <c:v>Contacts with legislators</c:v>
                </c:pt>
                <c:pt idx="4">
                  <c:v>Staff focused on advocacy</c:v>
                </c:pt>
                <c:pt idx="5">
                  <c:v>Members as advocates</c:v>
                </c:pt>
                <c:pt idx="6">
                  <c:v>Attractive communication tools</c:v>
                </c:pt>
                <c:pt idx="7">
                  <c:v>Impact communication</c:v>
                </c:pt>
                <c:pt idx="8">
                  <c:v>Contacts with journalists</c:v>
                </c:pt>
                <c:pt idx="9">
                  <c:v>Partnerships</c:v>
                </c:pt>
                <c:pt idx="10">
                  <c:v>Advocacy impact evaluation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Survey.xlsx]D. Advoc capac_Average-Assoc'!$B$74:$L$74</c:f>
              <c:numCache>
                <c:formatCode>General</c:formatCode>
                <c:ptCount val="11"/>
                <c:pt idx="0">
                  <c:v>5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4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9C-4EEF-BFE3-E3FCED1041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1407120"/>
        <c:axId val="851424592"/>
      </c:barChart>
      <c:catAx>
        <c:axId val="85140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424592"/>
        <c:crosses val="autoZero"/>
        <c:auto val="1"/>
        <c:lblAlgn val="ctr"/>
        <c:lblOffset val="100"/>
        <c:noMultiLvlLbl val="0"/>
      </c:catAx>
      <c:valAx>
        <c:axId val="851424592"/>
        <c:scaling>
          <c:orientation val="minMax"/>
          <c:max val="5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40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6576806461840846E-2"/>
          <c:y val="0.27852734134039697"/>
          <c:w val="0.20283664829543666"/>
          <c:h val="0.271050654958452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53347890965411"/>
          <c:y val="2.6337599718948498E-2"/>
          <c:w val="0.67448807132468025"/>
          <c:h val="0.851745704958445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'A. Library Types_Average'!$B$4</c:f>
              <c:strCache>
                <c:ptCount val="1"/>
                <c:pt idx="0">
                  <c:v>Public libraries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Types_Average'!$B$5:$B$10</c:f>
              <c:numCache>
                <c:formatCode>General</c:formatCode>
                <c:ptCount val="6"/>
                <c:pt idx="0">
                  <c:v>4.2318840579710146</c:v>
                </c:pt>
                <c:pt idx="1">
                  <c:v>3.8970588235294117</c:v>
                </c:pt>
                <c:pt idx="2">
                  <c:v>4.0666666666666664</c:v>
                </c:pt>
                <c:pt idx="3">
                  <c:v>4.3947368421052628</c:v>
                </c:pt>
                <c:pt idx="4">
                  <c:v>4.1538461538461542</c:v>
                </c:pt>
                <c:pt idx="5">
                  <c:v>4.0434782608695654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E9-4B9B-931E-1893858EB1BD}"/>
            </c:ext>
          </c:extLst>
        </c:ser>
        <c:ser>
          <c:idx val="1"/>
          <c:order val="1"/>
          <c:tx>
            <c:strRef>
              <c:f>'A. Library Types_Average'!$C$4</c:f>
              <c:strCache>
                <c:ptCount val="1"/>
                <c:pt idx="0">
                  <c:v>National libraries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Types_Average'!$C$5:$C$10</c:f>
              <c:numCache>
                <c:formatCode>General</c:formatCode>
                <c:ptCount val="6"/>
                <c:pt idx="0">
                  <c:v>4.0579710144927539</c:v>
                </c:pt>
                <c:pt idx="1">
                  <c:v>3.2941176470588234</c:v>
                </c:pt>
                <c:pt idx="2">
                  <c:v>3.8333333333333335</c:v>
                </c:pt>
                <c:pt idx="3">
                  <c:v>4.2894736842105265</c:v>
                </c:pt>
                <c:pt idx="4">
                  <c:v>3.5961538461538463</c:v>
                </c:pt>
                <c:pt idx="5">
                  <c:v>4.0434782608695654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E9-4B9B-931E-1893858EB1BD}"/>
            </c:ext>
          </c:extLst>
        </c:ser>
        <c:ser>
          <c:idx val="2"/>
          <c:order val="2"/>
          <c:tx>
            <c:strRef>
              <c:f>'A. Library Types_Average'!$D$4</c:f>
              <c:strCache>
                <c:ptCount val="1"/>
                <c:pt idx="0">
                  <c:v>School libraries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Types_Average'!$D$5:$D$10</c:f>
              <c:numCache>
                <c:formatCode>General</c:formatCode>
                <c:ptCount val="6"/>
                <c:pt idx="0">
                  <c:v>4.0434782608695654</c:v>
                </c:pt>
                <c:pt idx="1">
                  <c:v>3.5294117647058822</c:v>
                </c:pt>
                <c:pt idx="2">
                  <c:v>4.0166666666666666</c:v>
                </c:pt>
                <c:pt idx="3">
                  <c:v>4.0263157894736841</c:v>
                </c:pt>
                <c:pt idx="4">
                  <c:v>3.9423076923076925</c:v>
                </c:pt>
                <c:pt idx="5">
                  <c:v>4.2173913043478262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E9-4B9B-931E-1893858EB1BD}"/>
            </c:ext>
          </c:extLst>
        </c:ser>
        <c:ser>
          <c:idx val="3"/>
          <c:order val="3"/>
          <c:tx>
            <c:strRef>
              <c:f>'A. Library Types_Average'!$E$4</c:f>
              <c:strCache>
                <c:ptCount val="1"/>
                <c:pt idx="0">
                  <c:v>Academic and research libraries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Types_Average'!$E$5:$E$10</c:f>
              <c:numCache>
                <c:formatCode>General</c:formatCode>
                <c:ptCount val="6"/>
                <c:pt idx="0">
                  <c:v>4.0289855072463769</c:v>
                </c:pt>
                <c:pt idx="1">
                  <c:v>3.3529411764705883</c:v>
                </c:pt>
                <c:pt idx="2">
                  <c:v>3.7</c:v>
                </c:pt>
                <c:pt idx="3">
                  <c:v>3.9210526315789473</c:v>
                </c:pt>
                <c:pt idx="4">
                  <c:v>3.8653846153846154</c:v>
                </c:pt>
                <c:pt idx="5">
                  <c:v>4.0434782608695654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E9-4B9B-931E-1893858EB1BD}"/>
            </c:ext>
          </c:extLst>
        </c:ser>
        <c:ser>
          <c:idx val="4"/>
          <c:order val="4"/>
          <c:tx>
            <c:strRef>
              <c:f>'A. Library Types_Average'!$F$4</c:f>
              <c:strCache>
                <c:ptCount val="1"/>
                <c:pt idx="0">
                  <c:v>Other library types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'A. Library Types_Average'!$A$5:$A$10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'A. Library Types_Average'!$F$5:$F$10</c:f>
              <c:numCache>
                <c:formatCode>General</c:formatCode>
                <c:ptCount val="6"/>
                <c:pt idx="0">
                  <c:v>3.4492753623188408</c:v>
                </c:pt>
                <c:pt idx="1">
                  <c:v>2.6029411764705883</c:v>
                </c:pt>
                <c:pt idx="2">
                  <c:v>3.5666666666666669</c:v>
                </c:pt>
                <c:pt idx="3">
                  <c:v>3.3157894736842106</c:v>
                </c:pt>
                <c:pt idx="4">
                  <c:v>2.6730769230769229</c:v>
                </c:pt>
                <c:pt idx="5">
                  <c:v>3.3913043478260869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E9-4B9B-931E-1893858EB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52025407"/>
        <c:axId val="952013759"/>
      </c:barChart>
      <c:catAx>
        <c:axId val="952025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13759"/>
        <c:crosses val="autoZero"/>
        <c:auto val="1"/>
        <c:lblAlgn val="ctr"/>
        <c:lblOffset val="100"/>
        <c:noMultiLvlLbl val="0"/>
      </c:catAx>
      <c:valAx>
        <c:axId val="95201375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2025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"/>
          <c:y val="6.692218278660915E-2"/>
          <c:w val="0.23593490342771442"/>
          <c:h val="0.660511975608485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12760649365809E-2"/>
          <c:y val="5.7382331395916135E-2"/>
          <c:w val="0.94825804765257193"/>
          <c:h val="0.633353564318513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'A. Library Types_Average'!$H$86</c:f>
              <c:strCache>
                <c:ptCount val="1"/>
                <c:pt idx="0">
                  <c:v>NA Region</c:v>
                </c:pt>
              </c:strCache>
            </c:strRef>
          </c:tx>
          <c:spPr>
            <a:solidFill>
              <a:srgbClr val="CC3333"/>
            </a:solidFill>
            <a:ln>
              <a:noFill/>
            </a:ln>
            <a:effectLst/>
          </c:spPr>
          <c:invertIfNegative val="0"/>
          <c:cat>
            <c:strRef>
              <c:f>'A. Library Types_Average'!$I$85:$M$85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'A. Library Types_Average'!$I$86:$M$86</c:f>
              <c:numCache>
                <c:formatCode>General</c:formatCode>
                <c:ptCount val="5"/>
                <c:pt idx="0">
                  <c:v>4.1538461538461542</c:v>
                </c:pt>
                <c:pt idx="1">
                  <c:v>3.5961538461538463</c:v>
                </c:pt>
                <c:pt idx="2">
                  <c:v>3.9423076923076925</c:v>
                </c:pt>
                <c:pt idx="3">
                  <c:v>3.8653846153846154</c:v>
                </c:pt>
                <c:pt idx="4">
                  <c:v>2.6730769230769229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BA-47B1-A7E2-0A3FB27D524F}"/>
            </c:ext>
          </c:extLst>
        </c:ser>
        <c:ser>
          <c:idx val="1"/>
          <c:order val="1"/>
          <c:tx>
            <c:strRef>
              <c:f>'A. Library Types_Average'!$H$87</c:f>
              <c:strCache>
                <c:ptCount val="1"/>
                <c:pt idx="0">
                  <c:v>CANADA</c:v>
                </c:pt>
              </c:strCache>
            </c:strRef>
          </c:tx>
          <c:spPr>
            <a:solidFill>
              <a:srgbClr val="FC040A"/>
            </a:solidFill>
            <a:ln>
              <a:noFill/>
            </a:ln>
            <a:effectLst/>
          </c:spPr>
          <c:invertIfNegative val="0"/>
          <c:cat>
            <c:strRef>
              <c:f>'A. Library Types_Average'!$I$85:$M$85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'A. Library Types_Average'!$I$87:$M$87</c:f>
              <c:numCache>
                <c:formatCode>General</c:formatCode>
                <c:ptCount val="5"/>
                <c:pt idx="0">
                  <c:v>4</c:v>
                </c:pt>
                <c:pt idx="1">
                  <c:v>3.5882352941176472</c:v>
                </c:pt>
                <c:pt idx="2">
                  <c:v>3.7941176470588234</c:v>
                </c:pt>
                <c:pt idx="3">
                  <c:v>3.5588235294117645</c:v>
                </c:pt>
                <c:pt idx="4">
                  <c:v>2.2941176470588234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BA-47B1-A7E2-0A3FB27D524F}"/>
            </c:ext>
          </c:extLst>
        </c:ser>
        <c:ser>
          <c:idx val="2"/>
          <c:order val="2"/>
          <c:tx>
            <c:strRef>
              <c:f>'A. Library Types_Average'!$H$88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rgbClr val="3B3D70"/>
            </a:solidFill>
            <a:ln>
              <a:noFill/>
            </a:ln>
            <a:effectLst/>
          </c:spPr>
          <c:invertIfNegative val="0"/>
          <c:cat>
            <c:strRef>
              <c:f>'A. Library Types_Average'!$I$85:$M$85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'A. Library Types_Average'!$I$88:$M$88</c:f>
              <c:numCache>
                <c:formatCode>General</c:formatCode>
                <c:ptCount val="5"/>
                <c:pt idx="0">
                  <c:v>4.4444444444444446</c:v>
                </c:pt>
                <c:pt idx="1">
                  <c:v>3.6111111111111112</c:v>
                </c:pt>
                <c:pt idx="2">
                  <c:v>4.2222222222222223</c:v>
                </c:pt>
                <c:pt idx="3">
                  <c:v>4.4444444444444446</c:v>
                </c:pt>
                <c:pt idx="4">
                  <c:v>3.3888888888888888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BA-47B1-A7E2-0A3FB27D52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4341904"/>
        <c:axId val="1744327760"/>
      </c:barChart>
      <c:catAx>
        <c:axId val="174434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4327760"/>
        <c:crosses val="autoZero"/>
        <c:auto val="1"/>
        <c:lblAlgn val="ctr"/>
        <c:lblOffset val="100"/>
        <c:noMultiLvlLbl val="0"/>
      </c:catAx>
      <c:valAx>
        <c:axId val="1744327760"/>
        <c:scaling>
          <c:orientation val="minMax"/>
          <c:max val="4.5"/>
          <c:min val="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434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269632733932219"/>
          <c:y val="0.87949826914030815"/>
          <c:w val="0.3567190445674957"/>
          <c:h val="6.50151896227060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13787583104789"/>
          <c:y val="2.9510071552945865E-2"/>
          <c:w val="0.74585852294652455"/>
          <c:h val="0.668120314321303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Survey.xlsx]All 3 questions_Aver.Assoc.Siz'!$A$6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questions_Aver.Assoc.Siz'!$B$5:$F$5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questions_Aver.Assoc.Siz'!$B$6:$F$6</c:f>
              <c:numCache>
                <c:formatCode>General</c:formatCode>
                <c:ptCount val="5"/>
                <c:pt idx="0">
                  <c:v>4.083333333333333</c:v>
                </c:pt>
                <c:pt idx="1">
                  <c:v>3.6388888888888888</c:v>
                </c:pt>
                <c:pt idx="2">
                  <c:v>3.8888888888888888</c:v>
                </c:pt>
                <c:pt idx="3">
                  <c:v>3.5</c:v>
                </c:pt>
                <c:pt idx="4">
                  <c:v>3.2777777777777777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A3-4FDE-8829-8B5A0888EA7D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Survey.xlsx]All 3 questions_Aver.Assoc.Siz'!$A$7</c:f>
              <c:strCache>
                <c:ptCount val="1"/>
                <c:pt idx="0">
                  <c:v>Medium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questions_Aver.Assoc.Siz'!$B$5:$F$5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questions_Aver.Assoc.Siz'!$B$7:$F$7</c:f>
              <c:numCache>
                <c:formatCode>General</c:formatCode>
                <c:ptCount val="5"/>
                <c:pt idx="0">
                  <c:v>4.75</c:v>
                </c:pt>
                <c:pt idx="1">
                  <c:v>3.25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A3-4FDE-8829-8B5A0888EA7D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Survey.xlsx]All 3 questions_Aver.Assoc.Siz'!$A$8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questions_Aver.Assoc.Siz'!$B$5:$F$5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questions_Aver.Assoc.Siz'!$B$8:$F$8</c:f>
              <c:numCache>
                <c:formatCode>General</c:formatCode>
                <c:ptCount val="5"/>
                <c:pt idx="0">
                  <c:v>4.3</c:v>
                </c:pt>
                <c:pt idx="1">
                  <c:v>3.6</c:v>
                </c:pt>
                <c:pt idx="2">
                  <c:v>4.0999999999999996</c:v>
                </c:pt>
                <c:pt idx="3">
                  <c:v>4.0999999999999996</c:v>
                </c:pt>
                <c:pt idx="4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A3-4FDE-8829-8B5A0888EA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24461392"/>
        <c:axId val="1524480528"/>
      </c:barChart>
      <c:catAx>
        <c:axId val="152446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4480528"/>
        <c:crosses val="autoZero"/>
        <c:auto val="1"/>
        <c:lblAlgn val="ctr"/>
        <c:lblOffset val="100"/>
        <c:noMultiLvlLbl val="0"/>
      </c:catAx>
      <c:valAx>
        <c:axId val="1524480528"/>
        <c:scaling>
          <c:orientation val="minMax"/>
          <c:max val="4.5"/>
          <c:min val="1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446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8.3635634443788454E-3"/>
          <c:y val="0.33693174494196204"/>
          <c:w val="0.21235274173963656"/>
          <c:h val="0.237897779683376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325253188709453"/>
          <c:y val="2.7963562097423289E-2"/>
          <c:w val="0.71481844010838091"/>
          <c:h val="0.751085864949806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Survey.xlsx]A. Library Types_Average-Assoc.'!$A$71</c:f>
              <c:strCache>
                <c:ptCount val="1"/>
                <c:pt idx="0">
                  <c:v>Small Associations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Types_Average-Assoc.'!$B$70:$F$70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Types_Average-Assoc.'!$B$71:$F$71</c:f>
              <c:numCache>
                <c:formatCode>General</c:formatCode>
                <c:ptCount val="5"/>
                <c:pt idx="0">
                  <c:v>4.166666666666667</c:v>
                </c:pt>
                <c:pt idx="1">
                  <c:v>3.75</c:v>
                </c:pt>
                <c:pt idx="2">
                  <c:v>4.166666666666667</c:v>
                </c:pt>
                <c:pt idx="3">
                  <c:v>3.5</c:v>
                </c:pt>
                <c:pt idx="4">
                  <c:v>3.3333333333333335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B0-483E-80F6-A091F1D00452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Survey.xlsx]A. Library Types_Average-Assoc.'!$A$72</c:f>
              <c:strCache>
                <c:ptCount val="1"/>
                <c:pt idx="0">
                  <c:v>Big Associations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Types_Average-Assoc.'!$B$70:$F$70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Types_Average-Assoc.'!$B$72:$F$72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B0-483E-80F6-A091F1D004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4397040"/>
        <c:axId val="674400784"/>
      </c:barChart>
      <c:catAx>
        <c:axId val="674397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4400784"/>
        <c:crosses val="autoZero"/>
        <c:auto val="1"/>
        <c:lblAlgn val="ctr"/>
        <c:lblOffset val="100"/>
        <c:noMultiLvlLbl val="0"/>
      </c:catAx>
      <c:valAx>
        <c:axId val="674400784"/>
        <c:scaling>
          <c:orientation val="minMax"/>
          <c:min val="2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4397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1689141826408478E-3"/>
          <c:y val="0.34207823512091295"/>
          <c:w val="0.22272103284406158"/>
          <c:h val="0.2624583474035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268272959569199"/>
          <c:y val="2.9233102921238655E-2"/>
          <c:w val="0.7094564593480549"/>
          <c:h val="0.73978520679438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Survey.xlsx]A. Library Types_Average-Instit'!$A$53</c:f>
              <c:strCache>
                <c:ptCount val="1"/>
                <c:pt idx="0">
                  <c:v>Small Institutions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Types_Average-Instit'!$B$52:$F$52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Types_Average-Instit'!$B$53:$F$53</c:f>
              <c:numCache>
                <c:formatCode>General</c:formatCode>
                <c:ptCount val="5"/>
                <c:pt idx="0">
                  <c:v>3.6</c:v>
                </c:pt>
                <c:pt idx="1">
                  <c:v>3.8</c:v>
                </c:pt>
                <c:pt idx="2">
                  <c:v>3.2</c:v>
                </c:pt>
                <c:pt idx="3">
                  <c:v>3.4</c:v>
                </c:pt>
                <c:pt idx="4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02-43B2-BFC4-D597A19ECA99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Survey.xlsx]A. Library Types_Average-Instit'!$A$54</c:f>
              <c:strCache>
                <c:ptCount val="1"/>
                <c:pt idx="0">
                  <c:v>Medium Institutions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Types_Average-Instit'!$B$52:$F$52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Types_Average-Instit'!$B$54:$F$54</c:f>
              <c:numCache>
                <c:formatCode>General</c:formatCode>
                <c:ptCount val="5"/>
                <c:pt idx="0">
                  <c:v>4.125</c:v>
                </c:pt>
                <c:pt idx="1">
                  <c:v>3.125</c:v>
                </c:pt>
                <c:pt idx="2">
                  <c:v>3.375</c:v>
                </c:pt>
                <c:pt idx="3">
                  <c:v>3.25</c:v>
                </c:pt>
                <c:pt idx="4">
                  <c:v>2.125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02-43B2-BFC4-D597A19ECA99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Survey.xlsx]A. Library Types_Average-Instit'!$A$55</c:f>
              <c:strCache>
                <c:ptCount val="1"/>
                <c:pt idx="0">
                  <c:v>Large Institutions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Survey.xlsx]A. Library Types_Average-Instit'!$B$52:$F$52</c:f>
              <c:strCache>
                <c:ptCount val="5"/>
                <c:pt idx="0">
                  <c:v>Public libraries</c:v>
                </c:pt>
                <c:pt idx="1">
                  <c:v>National libraries</c:v>
                </c:pt>
                <c:pt idx="2">
                  <c:v>School libraries</c:v>
                </c:pt>
                <c:pt idx="3">
                  <c:v>Academic and research libraries</c:v>
                </c:pt>
                <c:pt idx="4">
                  <c:v>Other library types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Survey.xlsx]A. Library Types_Average-Instit'!$B$55:$F$55</c:f>
              <c:numCache>
                <c:formatCode>General</c:formatCode>
                <c:ptCount val="5"/>
                <c:pt idx="0">
                  <c:v>3.875</c:v>
                </c:pt>
                <c:pt idx="1">
                  <c:v>3.75</c:v>
                </c:pt>
                <c:pt idx="2">
                  <c:v>3.75</c:v>
                </c:pt>
                <c:pt idx="3">
                  <c:v>4.125</c:v>
                </c:pt>
                <c:pt idx="4">
                  <c:v>3.125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02-43B2-BFC4-D597A19ECA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5421584"/>
        <c:axId val="855417424"/>
      </c:barChart>
      <c:catAx>
        <c:axId val="85542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5417424"/>
        <c:crosses val="autoZero"/>
        <c:auto val="1"/>
        <c:lblAlgn val="ctr"/>
        <c:lblOffset val="100"/>
        <c:noMultiLvlLbl val="0"/>
      </c:catAx>
      <c:valAx>
        <c:axId val="855417424"/>
        <c:scaling>
          <c:orientation val="minMax"/>
          <c:max val="4.5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5421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3.3585536322669383E-3"/>
          <c:y val="0.28343456294345332"/>
          <c:w val="0.17795269231355815"/>
          <c:h val="0.279042832277256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161098333068488E-2"/>
          <c:y val="2.5541868827419791E-2"/>
          <c:w val="0.96025867101891027"/>
          <c:h val="0.624499972666360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'B. Other library issues_Average'!$B$4</c:f>
              <c:strCache>
                <c:ptCount val="1"/>
                <c:pt idx="0">
                  <c:v>Library laws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issues_Average'!$B$5:$B$10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3.819672131147541</c:v>
                </c:pt>
                <c:pt idx="2">
                  <c:v>4.2631578947368425</c:v>
                </c:pt>
                <c:pt idx="3">
                  <c:v>4.4054054054054053</c:v>
                </c:pt>
                <c:pt idx="4">
                  <c:v>3.3846153846153846</c:v>
                </c:pt>
                <c:pt idx="5">
                  <c:v>4.166666666666667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14-46E9-98CA-66C0735F2EF2}"/>
            </c:ext>
          </c:extLst>
        </c:ser>
        <c:ser>
          <c:idx val="1"/>
          <c:order val="1"/>
          <c:tx>
            <c:strRef>
              <c:f>'B. Other library issues_Average'!$C$4</c:f>
              <c:strCache>
                <c:ptCount val="1"/>
                <c:pt idx="0">
                  <c:v>Library staff</c:v>
                </c:pt>
              </c:strCache>
            </c:strRef>
          </c:tx>
          <c:spPr>
            <a:solidFill>
              <a:srgbClr val="FD5B58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issues_Average'!$C$5:$C$10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3.8524590163934427</c:v>
                </c:pt>
                <c:pt idx="2">
                  <c:v>4.1228070175438596</c:v>
                </c:pt>
                <c:pt idx="3">
                  <c:v>4.3243243243243246</c:v>
                </c:pt>
                <c:pt idx="4">
                  <c:v>3.1346153846153846</c:v>
                </c:pt>
                <c:pt idx="5">
                  <c:v>4.041666666666667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14-46E9-98CA-66C0735F2EF2}"/>
            </c:ext>
          </c:extLst>
        </c:ser>
        <c:ser>
          <c:idx val="2"/>
          <c:order val="2"/>
          <c:tx>
            <c:strRef>
              <c:f>'B. Other library issues_Average'!$D$4</c:f>
              <c:strCache>
                <c:ptCount val="1"/>
                <c:pt idx="0">
                  <c:v>Copyright and OA</c:v>
                </c:pt>
              </c:strCache>
            </c:strRef>
          </c:tx>
          <c:spPr>
            <a:solidFill>
              <a:srgbClr val="4EB3D3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issues_Average'!$D$5:$D$10</c:f>
              <c:numCache>
                <c:formatCode>General</c:formatCode>
                <c:ptCount val="6"/>
                <c:pt idx="0">
                  <c:v>4.0999999999999996</c:v>
                </c:pt>
                <c:pt idx="1">
                  <c:v>4.081967213114754</c:v>
                </c:pt>
                <c:pt idx="2">
                  <c:v>3.9649122807017543</c:v>
                </c:pt>
                <c:pt idx="3">
                  <c:v>4.1891891891891895</c:v>
                </c:pt>
                <c:pt idx="4">
                  <c:v>4.3269230769230766</c:v>
                </c:pt>
                <c:pt idx="5">
                  <c:v>4.291666666666667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14-46E9-98CA-66C0735F2EF2}"/>
            </c:ext>
          </c:extLst>
        </c:ser>
        <c:ser>
          <c:idx val="3"/>
          <c:order val="3"/>
          <c:tx>
            <c:strRef>
              <c:f>'B. Other library issues_Average'!$E$4</c:f>
              <c:strCache>
                <c:ptCount val="1"/>
                <c:pt idx="0">
                  <c:v>Literacy and reading</c:v>
                </c:pt>
              </c:strCache>
            </c:strRef>
          </c:tx>
          <c:spPr>
            <a:solidFill>
              <a:srgbClr val="D7E6A3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issues_Average'!$E$5:$E$10</c:f>
              <c:numCache>
                <c:formatCode>General</c:formatCode>
                <c:ptCount val="6"/>
                <c:pt idx="0">
                  <c:v>4.1571428571428575</c:v>
                </c:pt>
                <c:pt idx="1">
                  <c:v>3.8360655737704916</c:v>
                </c:pt>
                <c:pt idx="2">
                  <c:v>3.8421052631578947</c:v>
                </c:pt>
                <c:pt idx="3">
                  <c:v>4.1081081081081079</c:v>
                </c:pt>
                <c:pt idx="4">
                  <c:v>3.8269230769230771</c:v>
                </c:pt>
                <c:pt idx="5">
                  <c:v>4.375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14-46E9-98CA-66C0735F2EF2}"/>
            </c:ext>
          </c:extLst>
        </c:ser>
        <c:ser>
          <c:idx val="4"/>
          <c:order val="4"/>
          <c:tx>
            <c:strRef>
              <c:f>'B. Other library issues_Average'!$F$4</c:f>
              <c:strCache>
                <c:ptCount val="1"/>
                <c:pt idx="0">
                  <c:v>Education - lifelong learning</c:v>
                </c:pt>
              </c:strCache>
            </c:strRef>
          </c:tx>
          <c:spPr>
            <a:solidFill>
              <a:srgbClr val="424242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issues_Average'!$F$5:$F$10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3.9508196721311477</c:v>
                </c:pt>
                <c:pt idx="2">
                  <c:v>3.8596491228070176</c:v>
                </c:pt>
                <c:pt idx="3">
                  <c:v>4.1351351351351351</c:v>
                </c:pt>
                <c:pt idx="4">
                  <c:v>3.8076923076923075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14-46E9-98CA-66C0735F2EF2}"/>
            </c:ext>
          </c:extLst>
        </c:ser>
        <c:ser>
          <c:idx val="5"/>
          <c:order val="5"/>
          <c:tx>
            <c:strRef>
              <c:f>'B. Other library issues_Average'!$G$4</c:f>
              <c:strCache>
                <c:ptCount val="1"/>
                <c:pt idx="0">
                  <c:v>Digital inclusion - connectivity</c:v>
                </c:pt>
              </c:strCache>
            </c:strRef>
          </c:tx>
          <c:spPr>
            <a:solidFill>
              <a:srgbClr val="D558AB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issues_Average'!$G$5:$G$10</c:f>
              <c:numCache>
                <c:formatCode>General</c:formatCode>
                <c:ptCount val="6"/>
                <c:pt idx="0">
                  <c:v>4.2714285714285714</c:v>
                </c:pt>
                <c:pt idx="1">
                  <c:v>4.1639344262295079</c:v>
                </c:pt>
                <c:pt idx="2">
                  <c:v>4.0175438596491224</c:v>
                </c:pt>
                <c:pt idx="3">
                  <c:v>4.2162162162162158</c:v>
                </c:pt>
                <c:pt idx="4">
                  <c:v>4.6538461538461542</c:v>
                </c:pt>
                <c:pt idx="5">
                  <c:v>4.166666666666667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114-46E9-98CA-66C0735F2EF2}"/>
            </c:ext>
          </c:extLst>
        </c:ser>
        <c:ser>
          <c:idx val="6"/>
          <c:order val="6"/>
          <c:tx>
            <c:strRef>
              <c:f>'B. Other library issues_Average'!$H$4</c:f>
              <c:strCache>
                <c:ptCount val="1"/>
                <c:pt idx="0">
                  <c:v>Heritage and culture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issues_Average'!$H$5:$H$10</c:f>
              <c:numCache>
                <c:formatCode>General</c:formatCode>
                <c:ptCount val="6"/>
                <c:pt idx="0">
                  <c:v>4.1142857142857139</c:v>
                </c:pt>
                <c:pt idx="1">
                  <c:v>3.8032786885245899</c:v>
                </c:pt>
                <c:pt idx="2">
                  <c:v>3.9298245614035086</c:v>
                </c:pt>
                <c:pt idx="3">
                  <c:v>4.2162162162162158</c:v>
                </c:pt>
                <c:pt idx="4">
                  <c:v>3.8846153846153846</c:v>
                </c:pt>
                <c:pt idx="5">
                  <c:v>4.083333333333333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14-46E9-98CA-66C0735F2EF2}"/>
            </c:ext>
          </c:extLst>
        </c:ser>
        <c:ser>
          <c:idx val="7"/>
          <c:order val="7"/>
          <c:tx>
            <c:strRef>
              <c:f>'B. Other library issues_Average'!$I$4</c:f>
              <c:strCache>
                <c:ptCount val="1"/>
                <c:pt idx="0">
                  <c:v>Legal deposit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issues_Average'!$I$5:$I$10</c:f>
              <c:numCache>
                <c:formatCode>General</c:formatCode>
                <c:ptCount val="6"/>
                <c:pt idx="0">
                  <c:v>3.7571428571428571</c:v>
                </c:pt>
                <c:pt idx="1">
                  <c:v>3.3278688524590163</c:v>
                </c:pt>
                <c:pt idx="2">
                  <c:v>3.4736842105263159</c:v>
                </c:pt>
                <c:pt idx="3">
                  <c:v>3.9189189189189189</c:v>
                </c:pt>
                <c:pt idx="4">
                  <c:v>3.25</c:v>
                </c:pt>
                <c:pt idx="5">
                  <c:v>4.041666666666667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114-46E9-98CA-66C0735F2EF2}"/>
            </c:ext>
          </c:extLst>
        </c:ser>
        <c:ser>
          <c:idx val="8"/>
          <c:order val="8"/>
          <c:tx>
            <c:strRef>
              <c:f>'B. Other library issues_Average'!$J$4</c:f>
              <c:strCache>
                <c:ptCount val="1"/>
                <c:pt idx="0">
                  <c:v>Social inclusion</c:v>
                </c:pt>
              </c:strCache>
            </c:strRef>
          </c:tx>
          <c:spPr>
            <a:solidFill>
              <a:srgbClr val="8C510A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issues_Average'!$J$5:$J$10</c:f>
              <c:numCache>
                <c:formatCode>General</c:formatCode>
                <c:ptCount val="6"/>
                <c:pt idx="0">
                  <c:v>3.9428571428571431</c:v>
                </c:pt>
                <c:pt idx="1">
                  <c:v>3.721311475409836</c:v>
                </c:pt>
                <c:pt idx="2">
                  <c:v>3.8596491228070176</c:v>
                </c:pt>
                <c:pt idx="3">
                  <c:v>4.0810810810810807</c:v>
                </c:pt>
                <c:pt idx="4">
                  <c:v>3.9423076923076925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14-46E9-98CA-66C0735F2EF2}"/>
            </c:ext>
          </c:extLst>
        </c:ser>
        <c:ser>
          <c:idx val="9"/>
          <c:order val="9"/>
          <c:tx>
            <c:strRef>
              <c:f>'B. Other library issues_Average'!$K$4</c:f>
              <c:strCache>
                <c:ptCount val="1"/>
                <c:pt idx="0">
                  <c:v>Division of responsibility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'B. Other library issues_Average'!$A$5:$A$10</c:f>
              <c:strCache>
                <c:ptCount val="6"/>
                <c:pt idx="0">
                  <c:v>AO</c:v>
                </c:pt>
                <c:pt idx="1">
                  <c:v>EU</c:v>
                </c:pt>
                <c:pt idx="2">
                  <c:v>LAC</c:v>
                </c:pt>
                <c:pt idx="3">
                  <c:v>MENA</c:v>
                </c:pt>
                <c:pt idx="4">
                  <c:v>NA</c:v>
                </c:pt>
                <c:pt idx="5">
                  <c:v>SSA</c:v>
                </c:pt>
              </c:strCache>
            </c:strRef>
          </c:cat>
          <c:val>
            <c:numRef>
              <c:f>'B. Other library issues_Average'!$K$5:$K$10</c:f>
              <c:numCache>
                <c:formatCode>General</c:formatCode>
                <c:ptCount val="6"/>
                <c:pt idx="0">
                  <c:v>3.7285714285714286</c:v>
                </c:pt>
                <c:pt idx="1">
                  <c:v>3.377049180327869</c:v>
                </c:pt>
                <c:pt idx="2">
                  <c:v>3.8947368421052633</c:v>
                </c:pt>
                <c:pt idx="3">
                  <c:v>4.2702702702702702</c:v>
                </c:pt>
                <c:pt idx="4">
                  <c:v>3.0769230769230771</c:v>
                </c:pt>
                <c:pt idx="5">
                  <c:v>4.208333333333333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114-46E9-98CA-66C0735F2E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7964511"/>
        <c:axId val="757958687"/>
      </c:barChart>
      <c:catAx>
        <c:axId val="757964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958687"/>
        <c:crosses val="autoZero"/>
        <c:auto val="1"/>
        <c:lblAlgn val="ctr"/>
        <c:lblOffset val="100"/>
        <c:noMultiLvlLbl val="0"/>
      </c:catAx>
      <c:valAx>
        <c:axId val="757958687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964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35086358098697"/>
          <c:y val="0.70676803839573732"/>
          <c:w val="0.78877079043073406"/>
          <c:h val="0.279300061377275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339823330907167E-2"/>
          <c:y val="2.5292158833309104E-2"/>
          <c:w val="0.9471055548203533"/>
          <c:h val="0.482432631338632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'B. Other library issues_Average'!$M$100</c:f>
              <c:strCache>
                <c:ptCount val="1"/>
                <c:pt idx="0">
                  <c:v>NA Region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'B. Other library issues_Average'!$N$99:$W$99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'B. Other library issues_Average'!$N$100:$W$100</c:f>
              <c:numCache>
                <c:formatCode>General</c:formatCode>
                <c:ptCount val="10"/>
                <c:pt idx="0">
                  <c:v>3.3846153846153846</c:v>
                </c:pt>
                <c:pt idx="1">
                  <c:v>3.1346153846153846</c:v>
                </c:pt>
                <c:pt idx="2">
                  <c:v>4.3269230769230766</c:v>
                </c:pt>
                <c:pt idx="3">
                  <c:v>3.8269230769230771</c:v>
                </c:pt>
                <c:pt idx="4">
                  <c:v>3.8076923076923075</c:v>
                </c:pt>
                <c:pt idx="5">
                  <c:v>4.6538461538461542</c:v>
                </c:pt>
                <c:pt idx="6">
                  <c:v>3.8846153846153846</c:v>
                </c:pt>
                <c:pt idx="7">
                  <c:v>3.25</c:v>
                </c:pt>
                <c:pt idx="8">
                  <c:v>3.9423076923076925</c:v>
                </c:pt>
                <c:pt idx="9">
                  <c:v>3.0769230769230771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4C-440B-9F5B-F8BD60593E2F}"/>
            </c:ext>
          </c:extLst>
        </c:ser>
        <c:ser>
          <c:idx val="1"/>
          <c:order val="1"/>
          <c:tx>
            <c:strRef>
              <c:f>'B. Other library issues_Average'!$M$101</c:f>
              <c:strCache>
                <c:ptCount val="1"/>
                <c:pt idx="0">
                  <c:v>CANADA</c:v>
                </c:pt>
              </c:strCache>
            </c:strRef>
          </c:tx>
          <c:spPr>
            <a:solidFill>
              <a:srgbClr val="FC040A"/>
            </a:solidFill>
            <a:ln>
              <a:noFill/>
            </a:ln>
            <a:effectLst/>
          </c:spPr>
          <c:invertIfNegative val="0"/>
          <c:cat>
            <c:strRef>
              <c:f>'B. Other library issues_Average'!$N$99:$W$99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'B. Other library issues_Average'!$N$101:$W$101</c:f>
              <c:numCache>
                <c:formatCode>General</c:formatCode>
                <c:ptCount val="10"/>
                <c:pt idx="0">
                  <c:v>3.0294117647058822</c:v>
                </c:pt>
                <c:pt idx="1">
                  <c:v>2.7941176470588234</c:v>
                </c:pt>
                <c:pt idx="2">
                  <c:v>4.3235294117647056</c:v>
                </c:pt>
                <c:pt idx="3">
                  <c:v>3.6764705882352939</c:v>
                </c:pt>
                <c:pt idx="4">
                  <c:v>3.5588235294117645</c:v>
                </c:pt>
                <c:pt idx="5">
                  <c:v>4.617647058823529</c:v>
                </c:pt>
                <c:pt idx="6">
                  <c:v>3.7647058823529411</c:v>
                </c:pt>
                <c:pt idx="7">
                  <c:v>2.9705882352941178</c:v>
                </c:pt>
                <c:pt idx="8">
                  <c:v>3.9411764705882355</c:v>
                </c:pt>
                <c:pt idx="9">
                  <c:v>3.2647058823529411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4C-440B-9F5B-F8BD60593E2F}"/>
            </c:ext>
          </c:extLst>
        </c:ser>
        <c:ser>
          <c:idx val="2"/>
          <c:order val="2"/>
          <c:tx>
            <c:strRef>
              <c:f>'B. Other library issues_Average'!$M$102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rgbClr val="3B3D70"/>
            </a:solidFill>
            <a:ln>
              <a:noFill/>
            </a:ln>
            <a:effectLst/>
          </c:spPr>
          <c:invertIfNegative val="0"/>
          <c:cat>
            <c:strRef>
              <c:f>'B. Other library issues_Average'!$N$99:$W$99</c:f>
              <c:strCache>
                <c:ptCount val="10"/>
                <c:pt idx="0">
                  <c:v>Library laws</c:v>
                </c:pt>
                <c:pt idx="1">
                  <c:v>Library staff</c:v>
                </c:pt>
                <c:pt idx="2">
                  <c:v>Copyright and OA</c:v>
                </c:pt>
                <c:pt idx="3">
                  <c:v>Literacy and reading</c:v>
                </c:pt>
                <c:pt idx="4">
                  <c:v>Education - lifelong learning</c:v>
                </c:pt>
                <c:pt idx="5">
                  <c:v>Digital inclusion - connectivity</c:v>
                </c:pt>
                <c:pt idx="6">
                  <c:v>Heritage and culture</c:v>
                </c:pt>
                <c:pt idx="7">
                  <c:v>Legal deposit</c:v>
                </c:pt>
                <c:pt idx="8">
                  <c:v>Social inclusion</c:v>
                </c:pt>
                <c:pt idx="9">
                  <c:v>Division of responsibility</c:v>
                </c:pt>
              </c:strCache>
            </c:strRef>
          </c:cat>
          <c:val>
            <c:numRef>
              <c:f>'B. Other library issues_Average'!$N$102:$W$102</c:f>
              <c:numCache>
                <c:formatCode>General</c:formatCode>
                <c:ptCount val="10"/>
                <c:pt idx="0">
                  <c:v>4.0555555555555554</c:v>
                </c:pt>
                <c:pt idx="1">
                  <c:v>3.7777777777777777</c:v>
                </c:pt>
                <c:pt idx="2">
                  <c:v>4.333333333333333</c:v>
                </c:pt>
                <c:pt idx="3">
                  <c:v>4.1111111111111107</c:v>
                </c:pt>
                <c:pt idx="4">
                  <c:v>4.2777777777777777</c:v>
                </c:pt>
                <c:pt idx="5">
                  <c:v>4.7222222222222223</c:v>
                </c:pt>
                <c:pt idx="6">
                  <c:v>4.1111111111111107</c:v>
                </c:pt>
                <c:pt idx="7">
                  <c:v>3.7777777777777777</c:v>
                </c:pt>
                <c:pt idx="8">
                  <c:v>3.9444444444444446</c:v>
                </c:pt>
                <c:pt idx="9">
                  <c:v>2.7222222222222223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4C-440B-9F5B-F8BD60593E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2367888"/>
        <c:axId val="1382388688"/>
      </c:barChart>
      <c:catAx>
        <c:axId val="1382367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2388688"/>
        <c:crosses val="autoZero"/>
        <c:auto val="1"/>
        <c:lblAlgn val="ctr"/>
        <c:lblOffset val="100"/>
        <c:noMultiLvlLbl val="0"/>
      </c:catAx>
      <c:valAx>
        <c:axId val="1382388688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2367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59028650830411"/>
          <c:y val="0.92663228115900731"/>
          <c:w val="0.31937065771190365"/>
          <c:h val="5.9571995841005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13249992951413"/>
          <c:y val="5.9558290848964947E-2"/>
          <c:w val="0.86741949542677199"/>
          <c:h val="0.55997368230942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'[27.07.2021_Associations &amp; Institutions view_26.07.2021_Detailed Report for Regional Advocacy Priorities - an IFLA Survey.xlsx]All 3 questions_Aver.Assoc.Siz'!$B$27</c:f>
              <c:strCache>
                <c:ptCount val="1"/>
                <c:pt idx="0">
                  <c:v>Library laws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questions_Aver.Assoc.Siz'!$B$28:$B$30</c:f>
              <c:numCache>
                <c:formatCode>General</c:formatCode>
                <c:ptCount val="3"/>
                <c:pt idx="0">
                  <c:v>4.0857142857142854</c:v>
                </c:pt>
                <c:pt idx="1">
                  <c:v>3.5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1-41A3-ADFB-2C706EE129D8}"/>
            </c:ext>
          </c:extLst>
        </c:ser>
        <c:ser>
          <c:idx val="1"/>
          <c:order val="1"/>
          <c:tx>
            <c:strRef>
              <c:f>'[27.07.2021_Associations &amp; Institutions view_26.07.2021_Detailed Report for Regional Advocacy Priorities - an IFLA Survey.xlsx]All 3 questions_Aver.Assoc.Siz'!$C$27</c:f>
              <c:strCache>
                <c:ptCount val="1"/>
                <c:pt idx="0">
                  <c:v>Library staff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questions_Aver.Assoc.Siz'!$C$28:$C$30</c:f>
              <c:numCache>
                <c:formatCode>General</c:formatCode>
                <c:ptCount val="3"/>
                <c:pt idx="0">
                  <c:v>3.9142857142857141</c:v>
                </c:pt>
                <c:pt idx="1">
                  <c:v>4.25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1-41A3-ADFB-2C706EE129D8}"/>
            </c:ext>
          </c:extLst>
        </c:ser>
        <c:ser>
          <c:idx val="2"/>
          <c:order val="2"/>
          <c:tx>
            <c:strRef>
              <c:f>'[27.07.2021_Associations &amp; Institutions view_26.07.2021_Detailed Report for Regional Advocacy Priorities - an IFLA Survey.xlsx]All 3 questions_Aver.Assoc.Siz'!$D$27</c:f>
              <c:strCache>
                <c:ptCount val="1"/>
                <c:pt idx="0">
                  <c:v>Copyright and OA</c:v>
                </c:pt>
              </c:strCache>
            </c:strRef>
          </c:tx>
          <c:spPr>
            <a:solidFill>
              <a:srgbClr val="4EB3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questions_Aver.Assoc.Siz'!$D$28:$D$30</c:f>
              <c:numCache>
                <c:formatCode>General</c:formatCode>
                <c:ptCount val="3"/>
                <c:pt idx="0">
                  <c:v>4.0285714285714285</c:v>
                </c:pt>
                <c:pt idx="1">
                  <c:v>3.75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1-41A3-ADFB-2C706EE129D8}"/>
            </c:ext>
          </c:extLst>
        </c:ser>
        <c:ser>
          <c:idx val="3"/>
          <c:order val="3"/>
          <c:tx>
            <c:strRef>
              <c:f>'[27.07.2021_Associations &amp; Institutions view_26.07.2021_Detailed Report for Regional Advocacy Priorities - an IFLA Survey.xlsx]All 3 questions_Aver.Assoc.Siz'!$E$27</c:f>
              <c:strCache>
                <c:ptCount val="1"/>
                <c:pt idx="0">
                  <c:v>Literacy and reading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questions_Aver.Assoc.Siz'!$E$28:$E$30</c:f>
              <c:numCache>
                <c:formatCode>General</c:formatCode>
                <c:ptCount val="3"/>
                <c:pt idx="0">
                  <c:v>3.9714285714285715</c:v>
                </c:pt>
                <c:pt idx="1">
                  <c:v>3.25</c:v>
                </c:pt>
                <c:pt idx="2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11-41A3-ADFB-2C706EE129D8}"/>
            </c:ext>
          </c:extLst>
        </c:ser>
        <c:ser>
          <c:idx val="4"/>
          <c:order val="4"/>
          <c:tx>
            <c:strRef>
              <c:f>'[27.07.2021_Associations &amp; Institutions view_26.07.2021_Detailed Report for Regional Advocacy Priorities - an IFLA Survey.xlsx]All 3 questions_Aver.Assoc.Siz'!$F$27</c:f>
              <c:strCache>
                <c:ptCount val="1"/>
                <c:pt idx="0">
                  <c:v>Education - lifelong learning</c:v>
                </c:pt>
              </c:strCache>
            </c:strRef>
          </c:tx>
          <c:spPr>
            <a:solidFill>
              <a:srgbClr val="3D3D3D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questions_Aver.Assoc.Siz'!$F$28:$F$30</c:f>
              <c:numCache>
                <c:formatCode>General</c:formatCode>
                <c:ptCount val="3"/>
                <c:pt idx="0">
                  <c:v>3.657142857142857</c:v>
                </c:pt>
                <c:pt idx="1">
                  <c:v>4.25</c:v>
                </c:pt>
                <c:pt idx="2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11-41A3-ADFB-2C706EE129D8}"/>
            </c:ext>
          </c:extLst>
        </c:ser>
        <c:ser>
          <c:idx val="5"/>
          <c:order val="5"/>
          <c:tx>
            <c:strRef>
              <c:f>'[27.07.2021_Associations &amp; Institutions view_26.07.2021_Detailed Report for Regional Advocacy Priorities - an IFLA Survey.xlsx]All 3 questions_Aver.Assoc.Siz'!$G$27</c:f>
              <c:strCache>
                <c:ptCount val="1"/>
                <c:pt idx="0">
                  <c:v>Digital inclusion - connectivity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questions_Aver.Assoc.Siz'!$G$28:$G$30</c:f>
              <c:numCache>
                <c:formatCode>General</c:formatCode>
                <c:ptCount val="3"/>
                <c:pt idx="0">
                  <c:v>4</c:v>
                </c:pt>
                <c:pt idx="1">
                  <c:v>4.25</c:v>
                </c:pt>
                <c:pt idx="2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411-41A3-ADFB-2C706EE129D8}"/>
            </c:ext>
          </c:extLst>
        </c:ser>
        <c:ser>
          <c:idx val="6"/>
          <c:order val="6"/>
          <c:tx>
            <c:strRef>
              <c:f>'[27.07.2021_Associations &amp; Institutions view_26.07.2021_Detailed Report for Regional Advocacy Priorities - an IFLA Survey.xlsx]All 3 questions_Aver.Assoc.Siz'!$H$27</c:f>
              <c:strCache>
                <c:ptCount val="1"/>
                <c:pt idx="0">
                  <c:v>Heritage and culture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questions_Aver.Assoc.Siz'!$H$28:$H$30</c:f>
              <c:numCache>
                <c:formatCode>General</c:formatCode>
                <c:ptCount val="3"/>
                <c:pt idx="0">
                  <c:v>3.8</c:v>
                </c:pt>
                <c:pt idx="1">
                  <c:v>3.5</c:v>
                </c:pt>
                <c:pt idx="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11-41A3-ADFB-2C706EE129D8}"/>
            </c:ext>
          </c:extLst>
        </c:ser>
        <c:ser>
          <c:idx val="7"/>
          <c:order val="7"/>
          <c:tx>
            <c:strRef>
              <c:f>'[27.07.2021_Associations &amp; Institutions view_26.07.2021_Detailed Report for Regional Advocacy Priorities - an IFLA Survey.xlsx]All 3 questions_Aver.Assoc.Siz'!$I$27</c:f>
              <c:strCache>
                <c:ptCount val="1"/>
                <c:pt idx="0">
                  <c:v>Legal deposit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questions_Aver.Assoc.Siz'!$I$28:$I$30</c:f>
              <c:numCache>
                <c:formatCode>General</c:formatCode>
                <c:ptCount val="3"/>
                <c:pt idx="0">
                  <c:v>3.4285714285714284</c:v>
                </c:pt>
                <c:pt idx="1">
                  <c:v>2.5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411-41A3-ADFB-2C706EE129D8}"/>
            </c:ext>
          </c:extLst>
        </c:ser>
        <c:ser>
          <c:idx val="8"/>
          <c:order val="8"/>
          <c:tx>
            <c:strRef>
              <c:f>'[27.07.2021_Associations &amp; Institutions view_26.07.2021_Detailed Report for Regional Advocacy Priorities - an IFLA Survey.xlsx]All 3 questions_Aver.Assoc.Siz'!$J$27</c:f>
              <c:strCache>
                <c:ptCount val="1"/>
                <c:pt idx="0">
                  <c:v>Social inclusion</c:v>
                </c:pt>
              </c:strCache>
            </c:strRef>
          </c:tx>
          <c:spPr>
            <a:solidFill>
              <a:srgbClr val="8B4F07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questions_Aver.Assoc.Siz'!$J$28:$J$30</c:f>
              <c:numCache>
                <c:formatCode>General</c:formatCode>
                <c:ptCount val="3"/>
                <c:pt idx="0">
                  <c:v>3.6857142857142855</c:v>
                </c:pt>
                <c:pt idx="1">
                  <c:v>4.25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11-41A3-ADFB-2C706EE129D8}"/>
            </c:ext>
          </c:extLst>
        </c:ser>
        <c:ser>
          <c:idx val="9"/>
          <c:order val="9"/>
          <c:tx>
            <c:strRef>
              <c:f>'[27.07.2021_Associations &amp; Institutions view_26.07.2021_Detailed Report for Regional Advocacy Priorities - an IFLA Survey.xlsx]All 3 questions_Aver.Assoc.Siz'!$K$27</c:f>
              <c:strCache>
                <c:ptCount val="1"/>
                <c:pt idx="0">
                  <c:v>Division of responsibility</c:v>
                </c:pt>
              </c:strCache>
            </c:strRef>
          </c:tx>
          <c:spPr>
            <a:solidFill>
              <a:srgbClr val="6363D3"/>
            </a:solidFill>
            <a:ln>
              <a:noFill/>
            </a:ln>
            <a:effectLst/>
          </c:spPr>
          <c:invertIfNegative val="0"/>
          <c:cat>
            <c:strRef>
              <c:f>'[27.07.2021_Associations &amp; Institutions view_26.07.2021_Detailed Report for Regional Advocacy Priorities - an IFLA Survey.xlsx]All 3 questions_Aver.Assoc.Siz'!$A$28:$A$30</c:f>
              <c:strCache>
                <c:ptCount val="3"/>
                <c:pt idx="0">
                  <c:v>Small Associations</c:v>
                </c:pt>
                <c:pt idx="1">
                  <c:v>Medium Associations</c:v>
                </c:pt>
                <c:pt idx="2">
                  <c:v>Big Associations</c:v>
                </c:pt>
              </c:strCache>
            </c:strRef>
          </c:cat>
          <c:val>
            <c:numRef>
              <c:f>'[27.07.2021_Associations &amp; Institutions view_26.07.2021_Detailed Report for Regional Advocacy Priorities - an IFLA Survey.xlsx]All 3 questions_Aver.Assoc.Siz'!$K$28:$K$30</c:f>
              <c:numCache>
                <c:formatCode>General</c:formatCode>
                <c:ptCount val="3"/>
                <c:pt idx="0">
                  <c:v>3.6857142857142855</c:v>
                </c:pt>
                <c:pt idx="1">
                  <c:v>2.75</c:v>
                </c:pt>
                <c:pt idx="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411-41A3-ADFB-2C706EE129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3844496"/>
        <c:axId val="2063858224"/>
      </c:barChart>
      <c:catAx>
        <c:axId val="206384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58224"/>
        <c:crosses val="autoZero"/>
        <c:auto val="1"/>
        <c:lblAlgn val="ctr"/>
        <c:lblOffset val="100"/>
        <c:noMultiLvlLbl val="0"/>
      </c:catAx>
      <c:valAx>
        <c:axId val="2063858224"/>
        <c:scaling>
          <c:orientation val="minMax"/>
          <c:max val="4.5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84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084225543145618"/>
          <c:y val="0.72091112006821789"/>
          <c:w val="0.79646913032268918"/>
          <c:h val="0.218500465522002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A0DC5-2E40-42A6-AC18-BBA0BC9CCCF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57ABB-79A1-4B2B-904E-4FA1E05A4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354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8205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6055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6950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325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205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280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Disclaimer: We had no responses from Medium Associations in the LAC region.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240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032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68189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EA4D7826-FCA8-4A9C-A451-D603D4C33508}" type="slidenum">
              <a: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23</a:t>
            </a:fld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738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9759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9282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253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Disclaimer: We had no responses from Medium Associations in the AO region.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6787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2796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1712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97611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EA4D7826-FCA8-4A9C-A451-D603D4C33508}" type="slidenum">
              <a: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30</a:t>
            </a:fld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24768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6305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0160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Disclaimer: We had no responses from Medium Associations in the AO region.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057ABB-79A1-4B2B-904E-4FA1E05A412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398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57770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93329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1c5b1ee87_2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e1c5b1ee87_2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6506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6531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5236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0794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247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4634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1c5b1eae2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1c5b1eae2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6631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95693" y="4542"/>
            <a:ext cx="1644287" cy="1846047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9033445" y="3872011"/>
            <a:ext cx="2914864" cy="29860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1098667" y="2151767"/>
            <a:ext cx="7810400" cy="249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238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E3E9D-3F44-4C08-9BFA-8DF08EE3E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CD161-ED33-4890-9E4B-3F542DEF4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58763-051D-4514-8484-3D9B85EDE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5FC6-5BFC-4FA8-87A7-5A4E9FF7CA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B1907-59B2-4C5D-9AA9-CE480733F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C164B-C218-4791-97CC-EF5DAEFFE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39CC2-3D38-435F-9E68-D1AC32E5D68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6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4928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10809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45355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51704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82980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51407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16318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25387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7945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9374000" cy="13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738400" y="2653400"/>
            <a:ext cx="9374000" cy="33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46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85719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70894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8730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9374000" cy="13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75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4416000" cy="212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738400" y="3079567"/>
            <a:ext cx="4416000" cy="296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8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9155619" y="1741"/>
            <a:ext cx="3023268" cy="346892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1098667" y="1018133"/>
            <a:ext cx="7810400" cy="47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75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738400" y="798100"/>
            <a:ext cx="4574000" cy="2653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738400" y="3657604"/>
            <a:ext cx="4574000" cy="968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6538267" y="881333"/>
            <a:ext cx="4574000" cy="51608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839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69" y="5465600"/>
            <a:ext cx="12192048" cy="13924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851500" y="1030300"/>
            <a:ext cx="8489200" cy="24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851500" y="3616400"/>
            <a:ext cx="8489200" cy="14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1219170" lvl="1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828754" lvl="2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2438339" lvl="3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3047924" lvl="4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3657509" lvl="5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4267093" lvl="6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4876678" lvl="7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5486263" lvl="8" indent="-39792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69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80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65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8634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87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4509197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g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fla.org/units/north-america-regional-division/" TargetMode="External"/><Relationship Id="rId3" Type="http://schemas.openxmlformats.org/officeDocument/2006/relationships/hyperlink" Target="https://www.ifla.org/regional-divisions/" TargetMode="External"/><Relationship Id="rId7" Type="http://schemas.openxmlformats.org/officeDocument/2006/relationships/hyperlink" Target="https://www.ifla.org/units/middle-east-and-north-africa-regional-division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fla.org/units/latin-america-and-the-caribbean-regional-division/" TargetMode="External"/><Relationship Id="rId5" Type="http://schemas.openxmlformats.org/officeDocument/2006/relationships/hyperlink" Target="https://www.ifla.org/units/europe-regional-division/" TargetMode="External"/><Relationship Id="rId4" Type="http://schemas.openxmlformats.org/officeDocument/2006/relationships/hyperlink" Target="https://www.ifla.org/units/asia-oceania-regional-division/" TargetMode="External"/><Relationship Id="rId9" Type="http://schemas.openxmlformats.org/officeDocument/2006/relationships/hyperlink" Target="https://www.ifla.org/units/sub-saharan-africa-regional-division/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mail.iflalists.org/wws/info/africa-l" TargetMode="External"/><Relationship Id="rId3" Type="http://schemas.openxmlformats.org/officeDocument/2006/relationships/hyperlink" Target="https://mail.iflalists.org/wws/info/rscao-l" TargetMode="External"/><Relationship Id="rId7" Type="http://schemas.openxmlformats.org/officeDocument/2006/relationships/hyperlink" Target="https://mail.iflalists.org/wws/info/ifla-na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il.iflalists.org/wws/info/ifla-mena" TargetMode="External"/><Relationship Id="rId5" Type="http://schemas.openxmlformats.org/officeDocument/2006/relationships/hyperlink" Target="https://mail.iflalists.org/wws/info/ifla-lac" TargetMode="External"/><Relationship Id="rId4" Type="http://schemas.openxmlformats.org/officeDocument/2006/relationships/hyperlink" Target="https://mail.iflalists.org/wws/info/ifla-europe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mailto:despina.gerasimidou@ifla.org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tephen.wyber@ifla.org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la.org/regional-division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la.org/news/setting-goals-taking-action-ifla-study-explores-library-advocacy-priorities-and-activities-globalll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logs.ifla.org/lpa/2021/11/12/what-are-libraries-doing-to-advocate-analysing-the-results-of-the-ifla-regional-advocacy-priorities-study-part-2/" TargetMode="External"/><Relationship Id="rId4" Type="http://schemas.openxmlformats.org/officeDocument/2006/relationships/hyperlink" Target="https://blogs.ifla.org/lpa/2021/11/05/which-policies-matter-analysing-the-results-of-the-ifla-regional-advocacy-priorities-study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 with medium confidence">
            <a:extLst>
              <a:ext uri="{FF2B5EF4-FFF2-40B4-BE49-F238E27FC236}">
                <a16:creationId xmlns:a16="http://schemas.microsoft.com/office/drawing/2014/main" id="{210C17C4-2E3E-4840-94FA-AF1BDBEBF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95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D6396F41-3D25-4388-AD14-68D54646BA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9"/>
          <a:stretch/>
        </p:blipFill>
        <p:spPr>
          <a:xfrm>
            <a:off x="-704843" y="-1391464"/>
            <a:ext cx="14173200" cy="84585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3A0FE1-5E02-4244-BCE2-8FACCF7FE11D}"/>
              </a:ext>
            </a:extLst>
          </p:cNvPr>
          <p:cNvSpPr txBox="1"/>
          <p:nvPr/>
        </p:nvSpPr>
        <p:spPr>
          <a:xfrm>
            <a:off x="57152" y="4855164"/>
            <a:ext cx="282892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kumimoji="0" lang="en-US" sz="2000" b="1" i="0" u="none" strike="noStrike" kern="1200" cap="all" spc="0" normalizeH="0" baseline="0" noProof="0" dirty="0">
                <a:ln>
                  <a:noFill/>
                </a:ln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uLnTx/>
                <a:uFillTx/>
                <a:latin typeface="Arial"/>
                <a:ea typeface="+mn-ea"/>
                <a:cs typeface="Arial"/>
                <a:sym typeface="Arial"/>
              </a:rPr>
              <a:t>REGIONAL ADVOCACY PRIORITIES SURVEY RESULTS</a:t>
            </a:r>
          </a:p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US" sz="2000" b="1" cap="all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latin typeface="Arial"/>
                <a:cs typeface="Arial"/>
                <a:sym typeface="Arial"/>
              </a:rPr>
              <a:t>WORLD RESPONSES</a:t>
            </a:r>
            <a:endParaRPr kumimoji="0" lang="en-GB" sz="2000" b="1" i="0" u="none" strike="noStrike" kern="1200" cap="all" spc="0" normalizeH="0" baseline="0" noProof="0" dirty="0">
              <a:ln>
                <a:noFill/>
              </a:ln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75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3A0FE1-5E02-4244-BCE2-8FACCF7FE11D}"/>
              </a:ext>
            </a:extLst>
          </p:cNvPr>
          <p:cNvSpPr txBox="1"/>
          <p:nvPr/>
        </p:nvSpPr>
        <p:spPr>
          <a:xfrm>
            <a:off x="57152" y="4855164"/>
            <a:ext cx="282892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kumimoji="0" lang="en-US" sz="2000" b="1" i="0" u="none" strike="noStrike" kern="1200" cap="all" spc="0" normalizeH="0" baseline="0" noProof="0" dirty="0">
                <a:ln>
                  <a:noFill/>
                </a:ln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uLnTx/>
                <a:uFillTx/>
                <a:latin typeface="Arial"/>
                <a:ea typeface="+mn-ea"/>
                <a:cs typeface="Arial"/>
                <a:sym typeface="Arial"/>
              </a:rPr>
              <a:t>REGIONAL ADVOCACY PRIORITIES STUDY RESULTS</a:t>
            </a:r>
          </a:p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US" sz="2000" b="1" cap="all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latin typeface="Arial"/>
                <a:cs typeface="Arial"/>
                <a:sym typeface="Arial"/>
              </a:rPr>
              <a:t>WORLD RESPONSES</a:t>
            </a:r>
            <a:endParaRPr kumimoji="0" lang="en-GB" sz="2000" b="1" i="0" u="none" strike="noStrike" kern="1200" cap="all" spc="0" normalizeH="0" baseline="0" noProof="0" dirty="0">
              <a:ln>
                <a:noFill/>
              </a:ln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ED1358-974A-496D-8CF3-211A802BC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220" y="776981"/>
            <a:ext cx="9132628" cy="549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763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407625" y="2802989"/>
            <a:ext cx="11887200" cy="419272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Profile of respondents</a:t>
            </a: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-&gt; on behalf of a library association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-&gt; on behalf of a library institution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-&gt; as an individual</a:t>
            </a:r>
          </a:p>
        </p:txBody>
      </p:sp>
      <p:sp>
        <p:nvSpPr>
          <p:cNvPr id="2" name="Callout: Left Arrow 1">
            <a:extLst>
              <a:ext uri="{FF2B5EF4-FFF2-40B4-BE49-F238E27FC236}">
                <a16:creationId xmlns:a16="http://schemas.microsoft.com/office/drawing/2014/main" id="{4C3C09D2-FAEF-4C82-BF7C-13F603E51072}"/>
              </a:ext>
            </a:extLst>
          </p:cNvPr>
          <p:cNvSpPr/>
          <p:nvPr/>
        </p:nvSpPr>
        <p:spPr>
          <a:xfrm>
            <a:off x="7359267" y="3734718"/>
            <a:ext cx="407625" cy="1013552"/>
          </a:xfrm>
          <a:prstGeom prst="leftArrowCallout">
            <a:avLst>
              <a:gd name="adj1" fmla="val 25000"/>
              <a:gd name="adj2" fmla="val 25000"/>
              <a:gd name="adj3" fmla="val 38514"/>
              <a:gd name="adj4" fmla="val 6497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Google Shape;298;p15">
            <a:extLst>
              <a:ext uri="{FF2B5EF4-FFF2-40B4-BE49-F238E27FC236}">
                <a16:creationId xmlns:a16="http://schemas.microsoft.com/office/drawing/2014/main" id="{45602394-72B7-4D30-99A9-2442D24C4E69}"/>
              </a:ext>
            </a:extLst>
          </p:cNvPr>
          <p:cNvSpPr txBox="1">
            <a:spLocks/>
          </p:cNvSpPr>
          <p:nvPr/>
        </p:nvSpPr>
        <p:spPr>
          <a:xfrm>
            <a:off x="7662231" y="3800820"/>
            <a:ext cx="5311965" cy="70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148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1219170" marR="0" lvl="1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828754" marR="0" lvl="2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2438339" marR="0" lvl="3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3047924" marR="0" lvl="4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3657509" marR="0" lvl="5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4267093" marR="0" lvl="6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4876678" marR="0" lvl="7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5486263" marR="0" lvl="8" indent="-3979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194728" indent="0">
              <a:spcAft>
                <a:spcPts val="800"/>
              </a:spcAft>
              <a:buFont typeface="Nunito"/>
              <a:buNone/>
            </a:pPr>
            <a:r>
              <a:rPr lang="en-US" sz="3200" kern="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small, medium, large</a:t>
            </a:r>
            <a:endParaRPr lang="en-GB" sz="3200" kern="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</p:txBody>
      </p:sp>
      <p:sp>
        <p:nvSpPr>
          <p:cNvPr id="8" name="Google Shape;297;p15">
            <a:extLst>
              <a:ext uri="{FF2B5EF4-FFF2-40B4-BE49-F238E27FC236}">
                <a16:creationId xmlns:a16="http://schemas.microsoft.com/office/drawing/2014/main" id="{302A2AA0-420C-40B5-B34E-D242185982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184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B893C40-51F6-4D8D-8E1D-BD24954D75EC}"/>
              </a:ext>
            </a:extLst>
          </p:cNvPr>
          <p:cNvGrpSpPr/>
          <p:nvPr/>
        </p:nvGrpSpPr>
        <p:grpSpPr>
          <a:xfrm>
            <a:off x="2082188" y="1996873"/>
            <a:ext cx="7953482" cy="4900937"/>
            <a:chOff x="2082188" y="2194993"/>
            <a:chExt cx="7953482" cy="490093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313E957-F541-49B5-8C5D-82E5A0D06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730" y="2194993"/>
              <a:ext cx="7460811" cy="4663007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0E5B44C-3D57-4765-8136-D68FBEE2D758}"/>
                </a:ext>
              </a:extLst>
            </p:cNvPr>
            <p:cNvSpPr/>
            <p:nvPr/>
          </p:nvSpPr>
          <p:spPr>
            <a:xfrm>
              <a:off x="2082188" y="2194993"/>
              <a:ext cx="7801082" cy="272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8EDB51-70EC-4B5D-8C0F-E7979D466B69}"/>
                </a:ext>
              </a:extLst>
            </p:cNvPr>
            <p:cNvSpPr/>
            <p:nvPr/>
          </p:nvSpPr>
          <p:spPr>
            <a:xfrm>
              <a:off x="2234588" y="2281291"/>
              <a:ext cx="7801082" cy="272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AE1403-9E83-423D-900F-8CC7D6442F46}"/>
                </a:ext>
              </a:extLst>
            </p:cNvPr>
            <p:cNvSpPr/>
            <p:nvPr/>
          </p:nvSpPr>
          <p:spPr>
            <a:xfrm>
              <a:off x="2082188" y="6823145"/>
              <a:ext cx="7801082" cy="272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FE02C91-AB1B-46F5-965B-FC339FC9437B}"/>
                </a:ext>
              </a:extLst>
            </p:cNvPr>
            <p:cNvSpPr/>
            <p:nvPr/>
          </p:nvSpPr>
          <p:spPr>
            <a:xfrm rot="16200000">
              <a:off x="47686" y="4561488"/>
              <a:ext cx="4447947" cy="3176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827C47-ADF9-4541-A3D9-ED98534F0749}"/>
                </a:ext>
              </a:extLst>
            </p:cNvPr>
            <p:cNvSpPr/>
            <p:nvPr/>
          </p:nvSpPr>
          <p:spPr>
            <a:xfrm rot="16200000">
              <a:off x="7386731" y="4639891"/>
              <a:ext cx="4447947" cy="3176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5D89873F-5BD8-410C-95BC-50B42AA9A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5261" y="6119598"/>
            <a:ext cx="1991393" cy="464205"/>
          </a:xfrm>
          <a:prstGeom prst="rect">
            <a:avLst/>
          </a:prstGeom>
        </p:spPr>
      </p:pic>
      <p:sp>
        <p:nvSpPr>
          <p:cNvPr id="7" name="Google Shape;297;p15">
            <a:extLst>
              <a:ext uri="{FF2B5EF4-FFF2-40B4-BE49-F238E27FC236}">
                <a16:creationId xmlns:a16="http://schemas.microsoft.com/office/drawing/2014/main" id="{8658D6F7-A4A3-4FDA-B31D-71DB2DCCD2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5389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C274A94-B954-4C0F-BDA6-92CB0F8E3B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83539"/>
              </p:ext>
            </p:extLst>
          </p:nvPr>
        </p:nvGraphicFramePr>
        <p:xfrm>
          <a:off x="1738399" y="1958682"/>
          <a:ext cx="10069417" cy="4858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7C37AF65-9A8E-46F5-9229-18658B930B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326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220337" y="2802989"/>
            <a:ext cx="12074487" cy="419272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What did we ask</a:t>
            </a:r>
            <a:endParaRPr lang="en-GB" sz="32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1) levels of focus on financial support for different library types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2) levels of focus on different library policy issues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3) levels of engagement in different library advocacy activities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CF6F3F92-EAB1-4DA1-9BB7-C33580E788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7566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890906" y="2799534"/>
            <a:ext cx="10970800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Question 1</a:t>
            </a:r>
            <a:r>
              <a:rPr lang="en-GB" sz="320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20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Which of the following do you see as thematic priorities for advocacy in your country? Ensuring stronger financial support for public, national, school, academic/research or other type of libraries?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79433619-0E4F-4624-BDA3-83BE3CF4ED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2759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600076" y="5610428"/>
            <a:ext cx="25396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29FF9E4-A846-4B26-9CDC-D64E2822C359}"/>
              </a:ext>
            </a:extLst>
          </p:cNvPr>
          <p:cNvGraphicFramePr>
            <a:graphicFrameLocks/>
          </p:cNvGraphicFramePr>
          <p:nvPr/>
        </p:nvGraphicFramePr>
        <p:xfrm>
          <a:off x="0" y="1155032"/>
          <a:ext cx="12192000" cy="5702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F69407E-8241-45C0-A3E3-CCEC05B48DDE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763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252398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CC333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NA REGION – NATIONAL LEVEL ANALYSIS</a:t>
            </a:r>
            <a:endParaRPr lang="en-US" sz="3200" b="1" kern="0" dirty="0">
              <a:solidFill>
                <a:srgbClr val="CC333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38E1B7-C59A-4890-8051-6EBD826C6D4E}"/>
              </a:ext>
            </a:extLst>
          </p:cNvPr>
          <p:cNvSpPr txBox="1"/>
          <p:nvPr/>
        </p:nvSpPr>
        <p:spPr>
          <a:xfrm>
            <a:off x="9652397" y="1554000"/>
            <a:ext cx="2539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977C6DF-4432-4F34-8AAE-2684E6799263}"/>
              </a:ext>
            </a:extLst>
          </p:cNvPr>
          <p:cNvGraphicFramePr>
            <a:graphicFrameLocks/>
          </p:cNvGraphicFramePr>
          <p:nvPr/>
        </p:nvGraphicFramePr>
        <p:xfrm>
          <a:off x="163772" y="1364776"/>
          <a:ext cx="12028228" cy="5493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70ED423A-7125-4CA0-B3F8-31DC50AFEA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100" y="1735554"/>
            <a:ext cx="397933" cy="218530"/>
          </a:xfrm>
          <a:prstGeom prst="rect">
            <a:avLst/>
          </a:prstGeom>
        </p:spPr>
      </p:pic>
      <p:pic>
        <p:nvPicPr>
          <p:cNvPr id="11" name="Picture 10" descr="A red and white flag&#10;&#10;Description automatically generated">
            <a:extLst>
              <a:ext uri="{FF2B5EF4-FFF2-40B4-BE49-F238E27FC236}">
                <a16:creationId xmlns:a16="http://schemas.microsoft.com/office/drawing/2014/main" id="{B2A399CD-2920-4E0B-B8B3-4F61CB5BA4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169" y="2174757"/>
            <a:ext cx="395334" cy="193519"/>
          </a:xfrm>
          <a:prstGeom prst="rect">
            <a:avLst/>
          </a:prstGeom>
        </p:spPr>
      </p:pic>
      <p:pic>
        <p:nvPicPr>
          <p:cNvPr id="15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DAEA28C1-8161-4D4E-B689-A15B68B411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32" y="2562472"/>
            <a:ext cx="397933" cy="205821"/>
          </a:xfrm>
          <a:prstGeom prst="rect">
            <a:avLst/>
          </a:prstGeom>
        </p:spPr>
      </p:pic>
      <p:pic>
        <p:nvPicPr>
          <p:cNvPr id="16" name="Picture 15" descr="A red and white flag&#10;&#10;Description automatically generated">
            <a:extLst>
              <a:ext uri="{FF2B5EF4-FFF2-40B4-BE49-F238E27FC236}">
                <a16:creationId xmlns:a16="http://schemas.microsoft.com/office/drawing/2014/main" id="{A0D727EF-BEF0-4369-9E6D-BA262910E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753" y="2585185"/>
            <a:ext cx="390764" cy="193519"/>
          </a:xfrm>
          <a:prstGeom prst="rect">
            <a:avLst/>
          </a:prstGeom>
        </p:spPr>
      </p:pic>
      <p:pic>
        <p:nvPicPr>
          <p:cNvPr id="17" name="Picture 16" descr="A red and white flag&#10;&#10;Description automatically generated">
            <a:extLst>
              <a:ext uri="{FF2B5EF4-FFF2-40B4-BE49-F238E27FC236}">
                <a16:creationId xmlns:a16="http://schemas.microsoft.com/office/drawing/2014/main" id="{B2A03E04-AD36-4777-B596-71F5DE9783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493" y="2383035"/>
            <a:ext cx="397933" cy="193519"/>
          </a:xfrm>
          <a:prstGeom prst="rect">
            <a:avLst/>
          </a:prstGeom>
        </p:spPr>
      </p:pic>
      <p:pic>
        <p:nvPicPr>
          <p:cNvPr id="18" name="Picture 17" descr="A red and white flag&#10;&#10;Description automatically generated">
            <a:extLst>
              <a:ext uri="{FF2B5EF4-FFF2-40B4-BE49-F238E27FC236}">
                <a16:creationId xmlns:a16="http://schemas.microsoft.com/office/drawing/2014/main" id="{157EE910-9E82-4730-A84B-B3E98CDED4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128" y="2614691"/>
            <a:ext cx="395334" cy="193519"/>
          </a:xfrm>
          <a:prstGeom prst="rect">
            <a:avLst/>
          </a:prstGeom>
        </p:spPr>
      </p:pic>
      <p:pic>
        <p:nvPicPr>
          <p:cNvPr id="19" name="Picture 18" descr="A red and white flag&#10;&#10;Description automatically generated">
            <a:extLst>
              <a:ext uri="{FF2B5EF4-FFF2-40B4-BE49-F238E27FC236}">
                <a16:creationId xmlns:a16="http://schemas.microsoft.com/office/drawing/2014/main" id="{02AD3D4D-07A8-40A4-9D44-8347D31FFC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592" y="3872905"/>
            <a:ext cx="395334" cy="193519"/>
          </a:xfrm>
          <a:prstGeom prst="rect">
            <a:avLst/>
          </a:prstGeom>
        </p:spPr>
      </p:pic>
      <p:pic>
        <p:nvPicPr>
          <p:cNvPr id="20" name="Picture 19" descr="Background pattern&#10;&#10;Description automatically generated">
            <a:extLst>
              <a:ext uri="{FF2B5EF4-FFF2-40B4-BE49-F238E27FC236}">
                <a16:creationId xmlns:a16="http://schemas.microsoft.com/office/drawing/2014/main" id="{F242CCBC-AA3E-4D72-A771-C228B0964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284" y="1954084"/>
            <a:ext cx="395334" cy="218530"/>
          </a:xfrm>
          <a:prstGeom prst="rect">
            <a:avLst/>
          </a:prstGeom>
        </p:spPr>
      </p:pic>
      <p:pic>
        <p:nvPicPr>
          <p:cNvPr id="22" name="Picture 21" descr="Background pattern&#10;&#10;Description automatically generated">
            <a:extLst>
              <a:ext uri="{FF2B5EF4-FFF2-40B4-BE49-F238E27FC236}">
                <a16:creationId xmlns:a16="http://schemas.microsoft.com/office/drawing/2014/main" id="{9A86E93F-F220-4288-AAE9-4D6F0EC8FA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277" y="2783344"/>
            <a:ext cx="397933" cy="205821"/>
          </a:xfrm>
          <a:prstGeom prst="rect">
            <a:avLst/>
          </a:prstGeom>
        </p:spPr>
      </p:pic>
      <p:pic>
        <p:nvPicPr>
          <p:cNvPr id="23" name="Picture 22" descr="Background pattern&#10;&#10;Description automatically generated">
            <a:extLst>
              <a:ext uri="{FF2B5EF4-FFF2-40B4-BE49-F238E27FC236}">
                <a16:creationId xmlns:a16="http://schemas.microsoft.com/office/drawing/2014/main" id="{53DFC6D5-ED91-4BAE-8D1B-416CBB0AB0F1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614" y="1737669"/>
            <a:ext cx="397933" cy="20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217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F5143CC-0ABB-40A9-A437-6F63454DDFE3}"/>
              </a:ext>
            </a:extLst>
          </p:cNvPr>
          <p:cNvGrpSpPr/>
          <p:nvPr/>
        </p:nvGrpSpPr>
        <p:grpSpPr>
          <a:xfrm>
            <a:off x="385590" y="1263777"/>
            <a:ext cx="2148290" cy="523220"/>
            <a:chOff x="375780" y="1472879"/>
            <a:chExt cx="3147208" cy="69135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375780" y="1472879"/>
              <a:ext cx="3147208" cy="691354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378547" y="1574027"/>
              <a:ext cx="2949520" cy="441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  <a:endParaRPr lang="en-GB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Global view – All regions</a:t>
            </a:r>
          </a:p>
          <a:p>
            <a:pPr algn="ctr" defTabSz="1219170">
              <a:buClr>
                <a:srgbClr val="000000"/>
              </a:buClr>
              <a:defRPr/>
            </a:pPr>
            <a:endParaRPr lang="en-GB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600076" y="5610428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0A37473-EDC2-41C9-B888-C492F136EF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6575400"/>
              </p:ext>
            </p:extLst>
          </p:nvPr>
        </p:nvGraphicFramePr>
        <p:xfrm>
          <a:off x="571942" y="1554962"/>
          <a:ext cx="11620058" cy="5579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914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-149400" y="642467"/>
            <a:ext cx="12490800" cy="1230170"/>
          </a:xfrm>
          <a:prstGeom prst="rect">
            <a:avLst/>
          </a:prstGeom>
          <a:solidFill>
            <a:srgbClr val="005232">
              <a:alpha val="29803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7280700" y="316204"/>
            <a:ext cx="4572000" cy="1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 defTabSz="1219170">
              <a:buClr>
                <a:srgbClr val="000000"/>
              </a:buClr>
              <a:buSzPts val="6600"/>
            </a:pPr>
            <a:r>
              <a:rPr lang="en" sz="88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privacy</a:t>
            </a:r>
            <a:endParaRPr sz="8800" b="1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69066" y="5378833"/>
            <a:ext cx="1028933" cy="10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307636" y="2076867"/>
            <a:ext cx="11752161" cy="3045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  <a:buSzPts val="1100"/>
            </a:pPr>
            <a:r>
              <a:rPr lang="en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This event is being recorded, including chat. </a:t>
            </a: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Recording will be posted on IFLA’s website &amp; YouTube channel</a:t>
            </a: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Microphones </a:t>
            </a:r>
            <a:r>
              <a:rPr lang="en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have been muted </a:t>
            </a: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for this event</a:t>
            </a:r>
            <a:r>
              <a:rPr lang="en" kern="0" dirty="0">
                <a:solidFill>
                  <a:srgbClr val="005232"/>
                </a:solidFill>
                <a:latin typeface="Arial"/>
                <a:cs typeface="Arial"/>
                <a:sym typeface="Arial"/>
              </a:rPr>
              <a:t>. ​</a:t>
            </a:r>
            <a:r>
              <a:rPr lang="en-GB" kern="0" dirty="0">
                <a:solidFill>
                  <a:srgbClr val="005232"/>
                </a:solidFill>
                <a:latin typeface="Arial"/>
                <a:cs typeface="Arial"/>
                <a:sym typeface="Arial"/>
              </a:rPr>
              <a:t>Leave your microphone muted when not talking to minimize background noise.</a:t>
            </a:r>
          </a:p>
          <a:p>
            <a:pPr defTabSz="1219170">
              <a:buClr>
                <a:srgbClr val="000000"/>
              </a:buClr>
              <a:buSzPts val="1100"/>
            </a:pPr>
            <a:endParaRPr lang="en-GB" kern="0" dirty="0">
              <a:solidFill>
                <a:srgbClr val="005232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Take a moment to </a:t>
            </a:r>
            <a:r>
              <a:rPr lang="en-GB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update your name </a:t>
            </a: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r>
              <a:rPr lang="en-GB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 country </a:t>
            </a: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so we can acknowledge and call on you. To do this: 1) Click on ‘Participants’; 2) Hold your cursor over your name; 3) Click on ‘More’; 4) Click on ‘Rename’</a:t>
            </a:r>
          </a:p>
          <a:p>
            <a:pPr defTabSz="1219170">
              <a:buClr>
                <a:srgbClr val="000000"/>
              </a:buClr>
              <a:buSzPts val="1100"/>
            </a:pPr>
            <a:endParaRPr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r>
              <a:rPr lang="en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Questions or comments? </a:t>
            </a:r>
            <a:r>
              <a:rPr lang="en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Please type into the chat or </a:t>
            </a:r>
            <a:r>
              <a:rPr lang="en-GB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Q&amp;A box.</a:t>
            </a:r>
          </a:p>
          <a:p>
            <a:pPr defTabSz="1219170">
              <a:buClr>
                <a:srgbClr val="000000"/>
              </a:buClr>
              <a:buSzPts val="1100"/>
            </a:pPr>
            <a:endParaRPr lang="en-GB" kern="0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536216" y="5182282"/>
            <a:ext cx="4876800" cy="1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  <a:buSzPts val="1400"/>
            </a:pPr>
            <a:r>
              <a:rPr lang="en" sz="1600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The talk is GDPR-compliant </a:t>
            </a: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" sz="1600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IFLA and ZOOM privacy policies:</a:t>
            </a: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https://www.ifla.org/data-protection-policy  ​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https://zoom.us/privacy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50"/>
            </a:pPr>
            <a:endParaRPr sz="1600" b="1" kern="0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2000"/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5938216" y="5182282"/>
            <a:ext cx="4876800" cy="1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  <a:buSzPts val="1400"/>
            </a:pPr>
            <a:r>
              <a:rPr lang="en" sz="1600" b="1" kern="0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Questions regarding privacy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400"/>
            </a:pPr>
            <a:r>
              <a:rPr lang="en-GB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6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espina.gerasimidou@ifla.org</a:t>
            </a:r>
            <a:endParaRPr sz="1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50"/>
            </a:pPr>
            <a:endParaRPr sz="1600" b="1" kern="0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2000"/>
            </a:pPr>
            <a:endParaRPr sz="20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03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>
            <a:extLst>
              <a:ext uri="{FF2B5EF4-FFF2-40B4-BE49-F238E27FC236}">
                <a16:creationId xmlns:a16="http://schemas.microsoft.com/office/drawing/2014/main" id="{C193D4B4-50E2-4F5D-A510-8FE23040E72B}"/>
              </a:ext>
            </a:extLst>
          </p:cNvPr>
          <p:cNvSpPr/>
          <p:nvPr/>
        </p:nvSpPr>
        <p:spPr>
          <a:xfrm rot="20599252">
            <a:off x="240108" y="1198712"/>
            <a:ext cx="2371733" cy="850698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33197F-7377-4E3B-BE2F-58FB79A418F7}"/>
              </a:ext>
            </a:extLst>
          </p:cNvPr>
          <p:cNvSpPr txBox="1"/>
          <p:nvPr/>
        </p:nvSpPr>
        <p:spPr>
          <a:xfrm rot="20597081">
            <a:off x="344405" y="1285407"/>
            <a:ext cx="217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rPr>
              <a:t>Associations’ view</a:t>
            </a:r>
          </a:p>
          <a:p>
            <a:pPr algn="ctr"/>
            <a:r>
              <a:rPr lang="en-US" sz="16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rPr>
              <a:t>Small, Medium, Big</a:t>
            </a:r>
            <a:endParaRPr lang="en-GB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0F8554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LAC REGION</a:t>
            </a:r>
            <a:endParaRPr lang="en-US" sz="3200" b="1" kern="0" dirty="0">
              <a:solidFill>
                <a:srgbClr val="0F8554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297455" y="5458530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A0EDC8F-1A66-4CA1-95FF-FC055038F0BC}"/>
              </a:ext>
            </a:extLst>
          </p:cNvPr>
          <p:cNvGraphicFramePr>
            <a:graphicFrameLocks/>
          </p:cNvGraphicFramePr>
          <p:nvPr/>
        </p:nvGraphicFramePr>
        <p:xfrm>
          <a:off x="77117" y="1459742"/>
          <a:ext cx="11946963" cy="5090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18093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>
            <a:extLst>
              <a:ext uri="{FF2B5EF4-FFF2-40B4-BE49-F238E27FC236}">
                <a16:creationId xmlns:a16="http://schemas.microsoft.com/office/drawing/2014/main" id="{C193D4B4-50E2-4F5D-A510-8FE23040E72B}"/>
              </a:ext>
            </a:extLst>
          </p:cNvPr>
          <p:cNvSpPr/>
          <p:nvPr/>
        </p:nvSpPr>
        <p:spPr>
          <a:xfrm rot="20264687">
            <a:off x="191241" y="1262837"/>
            <a:ext cx="2371733" cy="850698"/>
          </a:xfrm>
          <a:prstGeom prst="plaqu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33197F-7377-4E3B-BE2F-58FB79A418F7}"/>
              </a:ext>
            </a:extLst>
          </p:cNvPr>
          <p:cNvSpPr txBox="1"/>
          <p:nvPr/>
        </p:nvSpPr>
        <p:spPr>
          <a:xfrm rot="20262516">
            <a:off x="295538" y="1349532"/>
            <a:ext cx="217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chemeClr val="bg1">
                    <a:lumMod val="95000"/>
                  </a:schemeClr>
                </a:solidFill>
                <a:latin typeface="Maven Pro" panose="020B0604020202020204" charset="0"/>
                <a:cs typeface="Calibri" panose="020F0502020204030204" pitchFamily="34" charset="0"/>
              </a:rPr>
              <a:t>Institutions’ view</a:t>
            </a:r>
          </a:p>
          <a:p>
            <a:pPr algn="ctr"/>
            <a:r>
              <a:rPr lang="en-US" sz="1600" b="1" kern="0" dirty="0">
                <a:solidFill>
                  <a:schemeClr val="bg1">
                    <a:lumMod val="95000"/>
                  </a:schemeClr>
                </a:solidFill>
                <a:latin typeface="Maven Pro" panose="020B0604020202020204" charset="0"/>
                <a:cs typeface="Calibri" panose="020F0502020204030204" pitchFamily="34" charset="0"/>
              </a:rPr>
              <a:t>Small, Medium, Large</a:t>
            </a:r>
            <a:endParaRPr lang="en-GB" b="1" kern="0" dirty="0">
              <a:solidFill>
                <a:schemeClr val="bg1">
                  <a:lumMod val="95000"/>
                </a:schemeClr>
              </a:solidFill>
              <a:latin typeface="Maven Pro" panose="020B060402020202020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1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st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Ensuring Financial Support: Priorities by Library Type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CC333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NA REGION</a:t>
            </a:r>
            <a:endParaRPr lang="en-US" sz="3200" b="1" kern="0" dirty="0">
              <a:solidFill>
                <a:srgbClr val="CC333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253720" y="5612356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8C2C9B2-2C4B-44C4-BE5F-F8ED97114210}"/>
              </a:ext>
            </a:extLst>
          </p:cNvPr>
          <p:cNvGraphicFramePr>
            <a:graphicFrameLocks/>
          </p:cNvGraphicFramePr>
          <p:nvPr/>
        </p:nvGraphicFramePr>
        <p:xfrm>
          <a:off x="370115" y="1523907"/>
          <a:ext cx="12028714" cy="5334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69264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945991" y="2823612"/>
            <a:ext cx="10970800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Question 2</a:t>
            </a:r>
            <a:endParaRPr lang="en-GB" sz="32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Which of the following issues do you see as thematic priorities for advocacy in your country (other than financial support)? Improved policies and laws around…?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79D74E91-4400-4463-9BAC-67C1BEF474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530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201433"/>
            <a:ext cx="12192000" cy="762000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A7B36D5F-AB65-4CDC-A58A-1AF77DADABE0}"/>
              </a:ext>
            </a:extLst>
          </p:cNvPr>
          <p:cNvSpPr txBox="1"/>
          <p:nvPr/>
        </p:nvSpPr>
        <p:spPr>
          <a:xfrm>
            <a:off x="2114992" y="1001170"/>
            <a:ext cx="2600540" cy="762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219170">
              <a:buClr>
                <a:srgbClr val="000000"/>
              </a:buClr>
            </a:pPr>
            <a:r>
              <a:rPr lang="en-GB" sz="1867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1 = Not at all a priority</a:t>
            </a:r>
          </a:p>
          <a:p>
            <a:pPr defTabSz="1219170">
              <a:buClr>
                <a:srgbClr val="000000"/>
              </a:buClr>
            </a:pPr>
            <a:r>
              <a:rPr lang="en-GB" sz="1867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5 = Essential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EA6E744-344F-40D7-9F81-AD46BBAEC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566" y="6273619"/>
            <a:ext cx="1991393" cy="464205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0B8746C-9211-47B7-A41F-680E497A49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651338"/>
              </p:ext>
            </p:extLst>
          </p:nvPr>
        </p:nvGraphicFramePr>
        <p:xfrm>
          <a:off x="128337" y="963433"/>
          <a:ext cx="12063663" cy="5774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69807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252398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CC333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NA REGION – NATIONAL LEVEL ANALYSIS</a:t>
            </a:r>
            <a:endParaRPr lang="en-US" sz="3200" b="1" kern="0" dirty="0">
              <a:solidFill>
                <a:srgbClr val="CC333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38E1B7-C59A-4890-8051-6EBD826C6D4E}"/>
              </a:ext>
            </a:extLst>
          </p:cNvPr>
          <p:cNvSpPr txBox="1"/>
          <p:nvPr/>
        </p:nvSpPr>
        <p:spPr>
          <a:xfrm>
            <a:off x="9652397" y="1554000"/>
            <a:ext cx="2539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6E003617-8316-4C37-81FF-22927EB327A6}"/>
              </a:ext>
            </a:extLst>
          </p:cNvPr>
          <p:cNvGraphicFramePr>
            <a:graphicFrameLocks/>
          </p:cNvGraphicFramePr>
          <p:nvPr/>
        </p:nvGraphicFramePr>
        <p:xfrm>
          <a:off x="0" y="1334549"/>
          <a:ext cx="12090400" cy="5523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10" descr="A red and white flag&#10;&#10;Description automatically generated">
            <a:extLst>
              <a:ext uri="{FF2B5EF4-FFF2-40B4-BE49-F238E27FC236}">
                <a16:creationId xmlns:a16="http://schemas.microsoft.com/office/drawing/2014/main" id="{B2A399CD-2920-4E0B-B8B3-4F61CB5BA4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4" y="3223569"/>
            <a:ext cx="201494" cy="98633"/>
          </a:xfrm>
          <a:prstGeom prst="rect">
            <a:avLst/>
          </a:prstGeom>
        </p:spPr>
      </p:pic>
      <p:pic>
        <p:nvPicPr>
          <p:cNvPr id="24" name="Picture 23" descr="A red and white flag&#10;&#10;Description automatically generated">
            <a:extLst>
              <a:ext uri="{FF2B5EF4-FFF2-40B4-BE49-F238E27FC236}">
                <a16:creationId xmlns:a16="http://schemas.microsoft.com/office/drawing/2014/main" id="{6E98E152-02D3-468F-94D9-6A98E8CB50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846" y="3434132"/>
            <a:ext cx="201494" cy="98633"/>
          </a:xfrm>
          <a:prstGeom prst="rect">
            <a:avLst/>
          </a:prstGeom>
        </p:spPr>
      </p:pic>
      <p:pic>
        <p:nvPicPr>
          <p:cNvPr id="25" name="Picture 24" descr="A red and white flag&#10;&#10;Description automatically generated">
            <a:extLst>
              <a:ext uri="{FF2B5EF4-FFF2-40B4-BE49-F238E27FC236}">
                <a16:creationId xmlns:a16="http://schemas.microsoft.com/office/drawing/2014/main" id="{B1065416-E055-4654-8BDE-A1A3CC5874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325" y="2076339"/>
            <a:ext cx="199331" cy="97574"/>
          </a:xfrm>
          <a:prstGeom prst="rect">
            <a:avLst/>
          </a:prstGeom>
        </p:spPr>
      </p:pic>
      <p:pic>
        <p:nvPicPr>
          <p:cNvPr id="26" name="Picture 25" descr="A red and white flag&#10;&#10;Description automatically generated">
            <a:extLst>
              <a:ext uri="{FF2B5EF4-FFF2-40B4-BE49-F238E27FC236}">
                <a16:creationId xmlns:a16="http://schemas.microsoft.com/office/drawing/2014/main" id="{C67D9C55-F378-4CB5-A561-C91EB6D9CE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613" y="2649998"/>
            <a:ext cx="191066" cy="93528"/>
          </a:xfrm>
          <a:prstGeom prst="rect">
            <a:avLst/>
          </a:prstGeom>
        </p:spPr>
      </p:pic>
      <p:pic>
        <p:nvPicPr>
          <p:cNvPr id="27" name="Picture 26" descr="A red and white flag&#10;&#10;Description automatically generated">
            <a:extLst>
              <a:ext uri="{FF2B5EF4-FFF2-40B4-BE49-F238E27FC236}">
                <a16:creationId xmlns:a16="http://schemas.microsoft.com/office/drawing/2014/main" id="{B0081DC7-1C9D-4BB1-B54B-9AD333770F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812" y="2754908"/>
            <a:ext cx="195387" cy="95644"/>
          </a:xfrm>
          <a:prstGeom prst="rect">
            <a:avLst/>
          </a:prstGeom>
        </p:spPr>
      </p:pic>
      <p:pic>
        <p:nvPicPr>
          <p:cNvPr id="28" name="Picture 27" descr="A red and white flag&#10;&#10;Description automatically generated">
            <a:extLst>
              <a:ext uri="{FF2B5EF4-FFF2-40B4-BE49-F238E27FC236}">
                <a16:creationId xmlns:a16="http://schemas.microsoft.com/office/drawing/2014/main" id="{4249D9A2-2EC6-47D1-9E1D-5F209232C4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174" y="1813989"/>
            <a:ext cx="191066" cy="93528"/>
          </a:xfrm>
          <a:prstGeom prst="rect">
            <a:avLst/>
          </a:prstGeom>
        </p:spPr>
      </p:pic>
      <p:pic>
        <p:nvPicPr>
          <p:cNvPr id="29" name="Picture 28" descr="A red and white flag&#10;&#10;Description automatically generated">
            <a:extLst>
              <a:ext uri="{FF2B5EF4-FFF2-40B4-BE49-F238E27FC236}">
                <a16:creationId xmlns:a16="http://schemas.microsoft.com/office/drawing/2014/main" id="{B014CF55-67A7-456E-9F1F-8938A11D97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654" y="2571646"/>
            <a:ext cx="191066" cy="93528"/>
          </a:xfrm>
          <a:prstGeom prst="rect">
            <a:avLst/>
          </a:prstGeom>
        </p:spPr>
      </p:pic>
      <p:pic>
        <p:nvPicPr>
          <p:cNvPr id="30" name="Picture 29" descr="A red and white flag&#10;&#10;Description automatically generated">
            <a:extLst>
              <a:ext uri="{FF2B5EF4-FFF2-40B4-BE49-F238E27FC236}">
                <a16:creationId xmlns:a16="http://schemas.microsoft.com/office/drawing/2014/main" id="{AE010D6E-4EA9-4EF4-891A-DA01C53A72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339" y="3277004"/>
            <a:ext cx="191066" cy="93528"/>
          </a:xfrm>
          <a:prstGeom prst="rect">
            <a:avLst/>
          </a:prstGeom>
        </p:spPr>
      </p:pic>
      <p:pic>
        <p:nvPicPr>
          <p:cNvPr id="31" name="Picture 30" descr="A red and white flag&#10;&#10;Description automatically generated">
            <a:extLst>
              <a:ext uri="{FF2B5EF4-FFF2-40B4-BE49-F238E27FC236}">
                <a16:creationId xmlns:a16="http://schemas.microsoft.com/office/drawing/2014/main" id="{735D5DA6-A87A-4ABD-82A5-CC4B3D9775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818" y="2414752"/>
            <a:ext cx="191066" cy="93528"/>
          </a:xfrm>
          <a:prstGeom prst="rect">
            <a:avLst/>
          </a:prstGeom>
        </p:spPr>
      </p:pic>
      <p:pic>
        <p:nvPicPr>
          <p:cNvPr id="32" name="Picture 31" descr="A red and white flag&#10;&#10;Description automatically generated">
            <a:extLst>
              <a:ext uri="{FF2B5EF4-FFF2-40B4-BE49-F238E27FC236}">
                <a16:creationId xmlns:a16="http://schemas.microsoft.com/office/drawing/2014/main" id="{EE05B6CE-A97A-4CDF-AF3F-C6127C212E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97" y="3014864"/>
            <a:ext cx="191066" cy="93528"/>
          </a:xfrm>
          <a:prstGeom prst="rect">
            <a:avLst/>
          </a:prstGeom>
        </p:spPr>
      </p:pic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70ED423A-7125-4CA0-B3F8-31DC50AFEAA6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57" y="2313217"/>
            <a:ext cx="199331" cy="93528"/>
          </a:xfrm>
          <a:prstGeom prst="rect">
            <a:avLst/>
          </a:prstGeom>
        </p:spPr>
      </p:pic>
      <p:pic>
        <p:nvPicPr>
          <p:cNvPr id="33" name="Picture 32" descr="Background pattern&#10;&#10;Description automatically generated">
            <a:extLst>
              <a:ext uri="{FF2B5EF4-FFF2-40B4-BE49-F238E27FC236}">
                <a16:creationId xmlns:a16="http://schemas.microsoft.com/office/drawing/2014/main" id="{820FC7E3-794E-43D4-AB32-625BA674093E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299" y="2558497"/>
            <a:ext cx="199331" cy="93528"/>
          </a:xfrm>
          <a:prstGeom prst="rect">
            <a:avLst/>
          </a:prstGeom>
        </p:spPr>
      </p:pic>
      <p:pic>
        <p:nvPicPr>
          <p:cNvPr id="34" name="Picture 33" descr="Background pattern&#10;&#10;Description automatically generated">
            <a:extLst>
              <a:ext uri="{FF2B5EF4-FFF2-40B4-BE49-F238E27FC236}">
                <a16:creationId xmlns:a16="http://schemas.microsoft.com/office/drawing/2014/main" id="{9C517F7D-238E-4678-A539-0D7D81D670EA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540" y="2066349"/>
            <a:ext cx="199331" cy="93528"/>
          </a:xfrm>
          <a:prstGeom prst="rect">
            <a:avLst/>
          </a:prstGeom>
        </p:spPr>
      </p:pic>
      <p:pic>
        <p:nvPicPr>
          <p:cNvPr id="35" name="Picture 34" descr="Background pattern&#10;&#10;Description automatically generated">
            <a:extLst>
              <a:ext uri="{FF2B5EF4-FFF2-40B4-BE49-F238E27FC236}">
                <a16:creationId xmlns:a16="http://schemas.microsoft.com/office/drawing/2014/main" id="{C5329210-4278-4DC2-B8F8-FFD10EAA5A12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83" y="2263571"/>
            <a:ext cx="199331" cy="93528"/>
          </a:xfrm>
          <a:prstGeom prst="rect">
            <a:avLst/>
          </a:prstGeom>
        </p:spPr>
      </p:pic>
      <p:pic>
        <p:nvPicPr>
          <p:cNvPr id="36" name="Picture 35" descr="Background pattern&#10;&#10;Description automatically generated">
            <a:extLst>
              <a:ext uri="{FF2B5EF4-FFF2-40B4-BE49-F238E27FC236}">
                <a16:creationId xmlns:a16="http://schemas.microsoft.com/office/drawing/2014/main" id="{A79AA3AF-33B1-4139-B3B0-3A8628205F8E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025" y="2115869"/>
            <a:ext cx="199331" cy="93528"/>
          </a:xfrm>
          <a:prstGeom prst="rect">
            <a:avLst/>
          </a:prstGeom>
        </p:spPr>
      </p:pic>
      <p:pic>
        <p:nvPicPr>
          <p:cNvPr id="37" name="Picture 36" descr="Background pattern&#10;&#10;Description automatically generated">
            <a:extLst>
              <a:ext uri="{FF2B5EF4-FFF2-40B4-BE49-F238E27FC236}">
                <a16:creationId xmlns:a16="http://schemas.microsoft.com/office/drawing/2014/main" id="{94125C63-8222-42AC-B55F-7849820F4969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268" y="1721419"/>
            <a:ext cx="199331" cy="93528"/>
          </a:xfrm>
          <a:prstGeom prst="rect">
            <a:avLst/>
          </a:prstGeom>
        </p:spPr>
      </p:pic>
      <p:pic>
        <p:nvPicPr>
          <p:cNvPr id="38" name="Picture 37" descr="Background pattern&#10;&#10;Description automatically generated">
            <a:extLst>
              <a:ext uri="{FF2B5EF4-FFF2-40B4-BE49-F238E27FC236}">
                <a16:creationId xmlns:a16="http://schemas.microsoft.com/office/drawing/2014/main" id="{F9442400-2972-41EF-A8F4-E9972D262DA8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512" y="2263782"/>
            <a:ext cx="199331" cy="93528"/>
          </a:xfrm>
          <a:prstGeom prst="rect">
            <a:avLst/>
          </a:prstGeom>
        </p:spPr>
      </p:pic>
      <p:pic>
        <p:nvPicPr>
          <p:cNvPr id="39" name="Picture 38" descr="Background pattern&#10;&#10;Description automatically generated">
            <a:extLst>
              <a:ext uri="{FF2B5EF4-FFF2-40B4-BE49-F238E27FC236}">
                <a16:creationId xmlns:a16="http://schemas.microsoft.com/office/drawing/2014/main" id="{90FA54AD-8901-43BB-A3ED-4EDC61AFB12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840" y="2412627"/>
            <a:ext cx="199331" cy="93528"/>
          </a:xfrm>
          <a:prstGeom prst="rect">
            <a:avLst/>
          </a:prstGeom>
        </p:spPr>
      </p:pic>
      <p:pic>
        <p:nvPicPr>
          <p:cNvPr id="40" name="Picture 39" descr="Background pattern&#10;&#10;Description automatically generated">
            <a:extLst>
              <a:ext uri="{FF2B5EF4-FFF2-40B4-BE49-F238E27FC236}">
                <a16:creationId xmlns:a16="http://schemas.microsoft.com/office/drawing/2014/main" id="{B6A289B8-F42A-46A7-BF95-8639B301A566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280" y="2561613"/>
            <a:ext cx="199331" cy="93528"/>
          </a:xfrm>
          <a:prstGeom prst="rect">
            <a:avLst/>
          </a:prstGeom>
        </p:spPr>
      </p:pic>
      <p:pic>
        <p:nvPicPr>
          <p:cNvPr id="41" name="Picture 40" descr="Background pattern&#10;&#10;Description automatically generated">
            <a:extLst>
              <a:ext uri="{FF2B5EF4-FFF2-40B4-BE49-F238E27FC236}">
                <a16:creationId xmlns:a16="http://schemas.microsoft.com/office/drawing/2014/main" id="{96401267-3C7D-4D5F-A8DB-BC0524CE9D13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3794" y="3499153"/>
            <a:ext cx="199331" cy="9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92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F5143CC-0ABB-40A9-A437-6F63454DDFE3}"/>
              </a:ext>
            </a:extLst>
          </p:cNvPr>
          <p:cNvGrpSpPr/>
          <p:nvPr/>
        </p:nvGrpSpPr>
        <p:grpSpPr>
          <a:xfrm>
            <a:off x="265250" y="592647"/>
            <a:ext cx="2148290" cy="523220"/>
            <a:chOff x="375780" y="1472879"/>
            <a:chExt cx="3147208" cy="69135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375780" y="1472879"/>
              <a:ext cx="3147208" cy="691354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378547" y="1574027"/>
              <a:ext cx="2949520" cy="441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  <a:endParaRPr lang="en-GB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Global view – All regions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10161387" y="917707"/>
            <a:ext cx="1830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8CC75C13-B0F4-413E-A4ED-C2BF062B8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1160" y="6318446"/>
            <a:ext cx="1991393" cy="464205"/>
          </a:xfrm>
          <a:prstGeom prst="rect">
            <a:avLst/>
          </a:prstGeom>
        </p:spPr>
      </p:pic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EA44817-397B-4B14-9C34-A78692907D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671544"/>
              </p:ext>
            </p:extLst>
          </p:nvPr>
        </p:nvGraphicFramePr>
        <p:xfrm>
          <a:off x="438838" y="1088092"/>
          <a:ext cx="11314323" cy="5924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38746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AD87AD4-6FBA-4F63-BE43-A7E6A008910A}"/>
              </a:ext>
            </a:extLst>
          </p:cNvPr>
          <p:cNvGrpSpPr/>
          <p:nvPr/>
        </p:nvGrpSpPr>
        <p:grpSpPr>
          <a:xfrm rot="18887457">
            <a:off x="590381" y="838284"/>
            <a:ext cx="2322344" cy="810061"/>
            <a:chOff x="9983340" y="1203485"/>
            <a:chExt cx="2322344" cy="846823"/>
          </a:xfrm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1606145">
              <a:off x="9983340" y="1203485"/>
              <a:ext cx="2322344" cy="846823"/>
            </a:xfrm>
            <a:prstGeom prst="plaqu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1603974">
              <a:off x="10080588" y="1295701"/>
              <a:ext cx="2131871" cy="643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</a:p>
            <a:p>
              <a:pPr algn="ctr"/>
              <a:r>
                <a:rPr lang="en-US" sz="16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Small, Medium, Big</a:t>
              </a:r>
              <a:endParaRPr lang="en-GB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485685" y="209544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0F8554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LAC REGION</a:t>
            </a:r>
            <a:endParaRPr lang="en-US" sz="3200" b="1" kern="0" dirty="0">
              <a:solidFill>
                <a:srgbClr val="0F8554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485685" y="4863160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0246105-AEA8-48E6-8488-83924482139F}"/>
              </a:ext>
            </a:extLst>
          </p:cNvPr>
          <p:cNvGraphicFramePr>
            <a:graphicFrameLocks/>
          </p:cNvGraphicFramePr>
          <p:nvPr/>
        </p:nvGraphicFramePr>
        <p:xfrm>
          <a:off x="363556" y="1471620"/>
          <a:ext cx="11699914" cy="5610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22563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DB29B0E-826A-4949-8992-B423D362E1FD}"/>
              </a:ext>
            </a:extLst>
          </p:cNvPr>
          <p:cNvGrpSpPr/>
          <p:nvPr/>
        </p:nvGrpSpPr>
        <p:grpSpPr>
          <a:xfrm>
            <a:off x="192323" y="656181"/>
            <a:ext cx="2148290" cy="523220"/>
            <a:chOff x="-319491" y="1258900"/>
            <a:chExt cx="2148290" cy="523220"/>
          </a:xfrm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-319491" y="1258900"/>
              <a:ext cx="2148290" cy="523220"/>
            </a:xfrm>
            <a:prstGeom prst="plaqu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-281096" y="1309764"/>
              <a:ext cx="2028119" cy="40011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chemeClr val="bg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Institutions’ view</a:t>
              </a:r>
              <a:endParaRPr lang="en-GB" sz="2000" b="1" kern="0" dirty="0">
                <a:solidFill>
                  <a:schemeClr val="bg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Global view – All regions</a:t>
            </a:r>
            <a:endParaRPr lang="en-GB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7674869" y="1558851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1D7428B0-59B2-4C5D-BA12-CA95CF2A6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207" y="6279579"/>
            <a:ext cx="1991393" cy="464205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A9BAADF-C9A9-4418-943B-B1F4F6053C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0277010"/>
              </p:ext>
            </p:extLst>
          </p:nvPr>
        </p:nvGraphicFramePr>
        <p:xfrm>
          <a:off x="0" y="1407695"/>
          <a:ext cx="12284242" cy="5354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44343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>
            <a:extLst>
              <a:ext uri="{FF2B5EF4-FFF2-40B4-BE49-F238E27FC236}">
                <a16:creationId xmlns:a16="http://schemas.microsoft.com/office/drawing/2014/main" id="{C193D4B4-50E2-4F5D-A510-8FE23040E72B}"/>
              </a:ext>
            </a:extLst>
          </p:cNvPr>
          <p:cNvSpPr/>
          <p:nvPr/>
        </p:nvSpPr>
        <p:spPr>
          <a:xfrm rot="20264687">
            <a:off x="191241" y="1262837"/>
            <a:ext cx="2371733" cy="850698"/>
          </a:xfrm>
          <a:prstGeom prst="plaqu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33197F-7377-4E3B-BE2F-58FB79A418F7}"/>
              </a:ext>
            </a:extLst>
          </p:cNvPr>
          <p:cNvSpPr txBox="1"/>
          <p:nvPr/>
        </p:nvSpPr>
        <p:spPr>
          <a:xfrm rot="20262516">
            <a:off x="295538" y="1349532"/>
            <a:ext cx="217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chemeClr val="bg1">
                    <a:lumMod val="95000"/>
                  </a:schemeClr>
                </a:solidFill>
                <a:latin typeface="Maven Pro" panose="020B0604020202020204" charset="0"/>
                <a:cs typeface="Calibri" panose="020F0502020204030204" pitchFamily="34" charset="0"/>
              </a:rPr>
              <a:t>Institutions’ view</a:t>
            </a:r>
          </a:p>
          <a:p>
            <a:pPr algn="ctr"/>
            <a:r>
              <a:rPr lang="en-US" sz="1600" b="1" kern="0" dirty="0">
                <a:solidFill>
                  <a:schemeClr val="bg1">
                    <a:lumMod val="95000"/>
                  </a:schemeClr>
                </a:solidFill>
                <a:latin typeface="Maven Pro" panose="020B0604020202020204" charset="0"/>
                <a:cs typeface="Calibri" panose="020F0502020204030204" pitchFamily="34" charset="0"/>
              </a:rPr>
              <a:t>Small, Medium, Large</a:t>
            </a:r>
            <a:endParaRPr lang="en-GB" b="1" kern="0" dirty="0">
              <a:solidFill>
                <a:schemeClr val="bg1">
                  <a:lumMod val="95000"/>
                </a:schemeClr>
              </a:solidFill>
              <a:latin typeface="Maven Pro" panose="020B060402020202020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2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nd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Question: Policies and Laws: Priorities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CC333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NA REGION</a:t>
            </a:r>
            <a:endParaRPr lang="en-US" sz="3200" b="1" kern="0" dirty="0">
              <a:solidFill>
                <a:srgbClr val="CC333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372432" y="5621116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 priority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Essential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9163B8A3-6722-45C7-909D-7E6EB2EE6B4C}"/>
              </a:ext>
            </a:extLst>
          </p:cNvPr>
          <p:cNvGraphicFramePr>
            <a:graphicFrameLocks/>
          </p:cNvGraphicFramePr>
          <p:nvPr/>
        </p:nvGraphicFramePr>
        <p:xfrm>
          <a:off x="762000" y="1491343"/>
          <a:ext cx="11429999" cy="5590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98017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923957" y="2964786"/>
            <a:ext cx="11268043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Question 3</a:t>
            </a:r>
            <a:endParaRPr lang="en-GB" sz="32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>
              <a:spcAft>
                <a:spcPts val="800"/>
              </a:spcAft>
              <a:buNone/>
            </a:pP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Your current advocacy capacity: What sort of advocacy activities are you carrying out in your association/institution or more broadly in your national library field?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258C696E-07E4-4AE9-8704-61F2C4C205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Lessons from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960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 with medium confidence">
            <a:extLst>
              <a:ext uri="{FF2B5EF4-FFF2-40B4-BE49-F238E27FC236}">
                <a16:creationId xmlns:a16="http://schemas.microsoft.com/office/drawing/2014/main" id="{210C17C4-2E3E-4840-94FA-AF1BDBEBF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436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215153"/>
            <a:ext cx="12192000" cy="762000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1AC83C65-FE5C-4019-A30E-04D9EB65A272}"/>
              </a:ext>
            </a:extLst>
          </p:cNvPr>
          <p:cNvSpPr txBox="1"/>
          <p:nvPr/>
        </p:nvSpPr>
        <p:spPr>
          <a:xfrm>
            <a:off x="3397265" y="1138786"/>
            <a:ext cx="2054873" cy="7620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219170">
              <a:buClr>
                <a:srgbClr val="000000"/>
              </a:buClr>
            </a:pPr>
            <a:r>
              <a:rPr lang="en-GB" sz="1600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1 = Not at all active</a:t>
            </a:r>
          </a:p>
          <a:p>
            <a:pPr defTabSz="1219170">
              <a:buClr>
                <a:srgbClr val="000000"/>
              </a:buClr>
            </a:pPr>
            <a:r>
              <a:rPr lang="en-GB" sz="1600" kern="0" dirty="0">
                <a:solidFill>
                  <a:srgbClr val="000000"/>
                </a:solidFill>
                <a:latin typeface="Maven Pro" panose="020B0604020202020204" charset="0"/>
                <a:sym typeface="Arial"/>
              </a:rPr>
              <a:t>5 = Very active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F16511-BDCB-49FC-9722-FD9FC6042FBB}"/>
              </a:ext>
            </a:extLst>
          </p:cNvPr>
          <p:cNvSpPr/>
          <p:nvPr/>
        </p:nvSpPr>
        <p:spPr>
          <a:xfrm>
            <a:off x="8119431" y="5938092"/>
            <a:ext cx="2423711" cy="919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52B8D9-98AB-40B5-ABF9-8DBB578EF12F}"/>
              </a:ext>
            </a:extLst>
          </p:cNvPr>
          <p:cNvSpPr/>
          <p:nvPr/>
        </p:nvSpPr>
        <p:spPr>
          <a:xfrm>
            <a:off x="2185409" y="1900787"/>
            <a:ext cx="2423711" cy="919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85639D3-4F42-4805-B96D-2892BE9D8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541" y="6119598"/>
            <a:ext cx="1991393" cy="4642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DC0555-EAAF-4359-A930-628122D9B4D9}"/>
              </a:ext>
            </a:extLst>
          </p:cNvPr>
          <p:cNvSpPr/>
          <p:nvPr/>
        </p:nvSpPr>
        <p:spPr>
          <a:xfrm>
            <a:off x="72186" y="6475318"/>
            <a:ext cx="1586429" cy="352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F8AB160D-B23C-438A-9C87-4345EF1426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342090"/>
              </p:ext>
            </p:extLst>
          </p:nvPr>
        </p:nvGraphicFramePr>
        <p:xfrm>
          <a:off x="128336" y="786063"/>
          <a:ext cx="12191999" cy="607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32023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FB086364-1558-4671-8CF7-B75D7A24835B}"/>
              </a:ext>
            </a:extLst>
          </p:cNvPr>
          <p:cNvGraphicFramePr>
            <a:graphicFrameLocks/>
          </p:cNvGraphicFramePr>
          <p:nvPr/>
        </p:nvGraphicFramePr>
        <p:xfrm>
          <a:off x="88490" y="1455174"/>
          <a:ext cx="11749549" cy="5402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252398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  <a:endParaRPr lang="en-US" sz="3200" b="1" kern="0" dirty="0">
              <a:solidFill>
                <a:srgbClr val="599191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CC3333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NA REGION – NATIONAL LEVEL ANALYSIS</a:t>
            </a:r>
            <a:endParaRPr lang="en-US" sz="3200" b="1" kern="0" dirty="0">
              <a:solidFill>
                <a:srgbClr val="CC3333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38E1B7-C59A-4890-8051-6EBD826C6D4E}"/>
              </a:ext>
            </a:extLst>
          </p:cNvPr>
          <p:cNvSpPr txBox="1"/>
          <p:nvPr/>
        </p:nvSpPr>
        <p:spPr>
          <a:xfrm>
            <a:off x="10165574" y="930909"/>
            <a:ext cx="2539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active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Very active</a:t>
            </a:r>
          </a:p>
        </p:txBody>
      </p:sp>
      <p:pic>
        <p:nvPicPr>
          <p:cNvPr id="42" name="Picture 41" descr="A red and white flag&#10;&#10;Description automatically generated">
            <a:extLst>
              <a:ext uri="{FF2B5EF4-FFF2-40B4-BE49-F238E27FC236}">
                <a16:creationId xmlns:a16="http://schemas.microsoft.com/office/drawing/2014/main" id="{BD347D79-25F3-4A9B-80E6-B8592F7144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5015" y="3014864"/>
            <a:ext cx="191066" cy="93528"/>
          </a:xfrm>
          <a:prstGeom prst="rect">
            <a:avLst/>
          </a:prstGeom>
        </p:spPr>
      </p:pic>
      <p:pic>
        <p:nvPicPr>
          <p:cNvPr id="43" name="Picture 42" descr="Background pattern&#10;&#10;Description automatically generated">
            <a:extLst>
              <a:ext uri="{FF2B5EF4-FFF2-40B4-BE49-F238E27FC236}">
                <a16:creationId xmlns:a16="http://schemas.microsoft.com/office/drawing/2014/main" id="{30AF2373-F878-4F6D-9965-6C93D5D1CCDC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42" y="3058362"/>
            <a:ext cx="168165" cy="93528"/>
          </a:xfrm>
          <a:prstGeom prst="rect">
            <a:avLst/>
          </a:prstGeom>
        </p:spPr>
      </p:pic>
      <p:pic>
        <p:nvPicPr>
          <p:cNvPr id="47" name="Picture 46" descr="A red and white flag&#10;&#10;Description automatically generated">
            <a:extLst>
              <a:ext uri="{FF2B5EF4-FFF2-40B4-BE49-F238E27FC236}">
                <a16:creationId xmlns:a16="http://schemas.microsoft.com/office/drawing/2014/main" id="{D148469F-5752-4907-952B-F12DB28B30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584" y="2459345"/>
            <a:ext cx="169049" cy="82751"/>
          </a:xfrm>
          <a:prstGeom prst="rect">
            <a:avLst/>
          </a:prstGeom>
        </p:spPr>
      </p:pic>
      <p:pic>
        <p:nvPicPr>
          <p:cNvPr id="48" name="Picture 47" descr="A red and white flag&#10;&#10;Description automatically generated">
            <a:extLst>
              <a:ext uri="{FF2B5EF4-FFF2-40B4-BE49-F238E27FC236}">
                <a16:creationId xmlns:a16="http://schemas.microsoft.com/office/drawing/2014/main" id="{B713ADB7-A2F2-4BDA-AC76-1CEA9A202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979" y="2791031"/>
            <a:ext cx="169049" cy="82751"/>
          </a:xfrm>
          <a:prstGeom prst="rect">
            <a:avLst/>
          </a:prstGeom>
        </p:spPr>
      </p:pic>
      <p:pic>
        <p:nvPicPr>
          <p:cNvPr id="49" name="Picture 48" descr="A red and white flag&#10;&#10;Description automatically generated">
            <a:extLst>
              <a:ext uri="{FF2B5EF4-FFF2-40B4-BE49-F238E27FC236}">
                <a16:creationId xmlns:a16="http://schemas.microsoft.com/office/drawing/2014/main" id="{329BFC7F-24DC-4B37-B519-38519F1693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008" y="2913579"/>
            <a:ext cx="158921" cy="77793"/>
          </a:xfrm>
          <a:prstGeom prst="rect">
            <a:avLst/>
          </a:prstGeom>
        </p:spPr>
      </p:pic>
      <p:pic>
        <p:nvPicPr>
          <p:cNvPr id="57" name="Picture 56" descr="A red and white flag&#10;&#10;Description automatically generated">
            <a:extLst>
              <a:ext uri="{FF2B5EF4-FFF2-40B4-BE49-F238E27FC236}">
                <a16:creationId xmlns:a16="http://schemas.microsoft.com/office/drawing/2014/main" id="{DB6FA20E-63ED-4E87-B48D-0FF70B2552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781" y="3582513"/>
            <a:ext cx="169049" cy="82751"/>
          </a:xfrm>
          <a:prstGeom prst="rect">
            <a:avLst/>
          </a:prstGeom>
        </p:spPr>
      </p:pic>
      <p:pic>
        <p:nvPicPr>
          <p:cNvPr id="58" name="Picture 57" descr="Background pattern&#10;&#10;Description automatically generated">
            <a:extLst>
              <a:ext uri="{FF2B5EF4-FFF2-40B4-BE49-F238E27FC236}">
                <a16:creationId xmlns:a16="http://schemas.microsoft.com/office/drawing/2014/main" id="{6E6B540D-1CA2-4ABD-8161-931DDC8EFE9C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979" y="3181996"/>
            <a:ext cx="168165" cy="93528"/>
          </a:xfrm>
          <a:prstGeom prst="rect">
            <a:avLst/>
          </a:prstGeom>
        </p:spPr>
      </p:pic>
      <p:pic>
        <p:nvPicPr>
          <p:cNvPr id="59" name="Picture 58" descr="Background pattern&#10;&#10;Description automatically generated">
            <a:extLst>
              <a:ext uri="{FF2B5EF4-FFF2-40B4-BE49-F238E27FC236}">
                <a16:creationId xmlns:a16="http://schemas.microsoft.com/office/drawing/2014/main" id="{3E060BB0-4842-4DF9-BF9A-DF42B0A99323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717" y="3684795"/>
            <a:ext cx="168165" cy="93528"/>
          </a:xfrm>
          <a:prstGeom prst="rect">
            <a:avLst/>
          </a:prstGeom>
        </p:spPr>
      </p:pic>
      <p:pic>
        <p:nvPicPr>
          <p:cNvPr id="60" name="Picture 59" descr="Background pattern&#10;&#10;Description automatically generated">
            <a:extLst>
              <a:ext uri="{FF2B5EF4-FFF2-40B4-BE49-F238E27FC236}">
                <a16:creationId xmlns:a16="http://schemas.microsoft.com/office/drawing/2014/main" id="{B4B1484D-AD8A-46C4-A37B-B373CF86AE1A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109" y="3498149"/>
            <a:ext cx="168165" cy="93528"/>
          </a:xfrm>
          <a:prstGeom prst="rect">
            <a:avLst/>
          </a:prstGeom>
        </p:spPr>
      </p:pic>
      <p:pic>
        <p:nvPicPr>
          <p:cNvPr id="61" name="Picture 60" descr="Background pattern&#10;&#10;Description automatically generated">
            <a:extLst>
              <a:ext uri="{FF2B5EF4-FFF2-40B4-BE49-F238E27FC236}">
                <a16:creationId xmlns:a16="http://schemas.microsoft.com/office/drawing/2014/main" id="{4E9D7B5F-4302-47D8-8933-5DB7391B09F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991" y="2430836"/>
            <a:ext cx="168165" cy="82751"/>
          </a:xfrm>
          <a:prstGeom prst="rect">
            <a:avLst/>
          </a:prstGeom>
        </p:spPr>
      </p:pic>
      <p:pic>
        <p:nvPicPr>
          <p:cNvPr id="62" name="Picture 61" descr="Background pattern&#10;&#10;Description automatically generated">
            <a:extLst>
              <a:ext uri="{FF2B5EF4-FFF2-40B4-BE49-F238E27FC236}">
                <a16:creationId xmlns:a16="http://schemas.microsoft.com/office/drawing/2014/main" id="{27CCBF98-146B-4BC5-A462-7815C36A744D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150" y="2868489"/>
            <a:ext cx="168165" cy="93528"/>
          </a:xfrm>
          <a:prstGeom prst="rect">
            <a:avLst/>
          </a:prstGeom>
        </p:spPr>
      </p:pic>
      <p:pic>
        <p:nvPicPr>
          <p:cNvPr id="63" name="Picture 62" descr="Background pattern&#10;&#10;Description automatically generated">
            <a:extLst>
              <a:ext uri="{FF2B5EF4-FFF2-40B4-BE49-F238E27FC236}">
                <a16:creationId xmlns:a16="http://schemas.microsoft.com/office/drawing/2014/main" id="{E4B8E16F-23FF-48B2-AA63-5DF5115FE5DD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322" y="2681057"/>
            <a:ext cx="168165" cy="93528"/>
          </a:xfrm>
          <a:prstGeom prst="rect">
            <a:avLst/>
          </a:prstGeom>
        </p:spPr>
      </p:pic>
      <p:pic>
        <p:nvPicPr>
          <p:cNvPr id="64" name="Picture 63" descr="Background pattern&#10;&#10;Description automatically generated">
            <a:extLst>
              <a:ext uri="{FF2B5EF4-FFF2-40B4-BE49-F238E27FC236}">
                <a16:creationId xmlns:a16="http://schemas.microsoft.com/office/drawing/2014/main" id="{A55AE3E5-A8BA-40F0-995A-00081FDF5601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477" y="2492925"/>
            <a:ext cx="168165" cy="93528"/>
          </a:xfrm>
          <a:prstGeom prst="rect">
            <a:avLst/>
          </a:prstGeom>
        </p:spPr>
      </p:pic>
      <p:pic>
        <p:nvPicPr>
          <p:cNvPr id="65" name="Picture 64" descr="Background pattern&#10;&#10;Description automatically generated">
            <a:extLst>
              <a:ext uri="{FF2B5EF4-FFF2-40B4-BE49-F238E27FC236}">
                <a16:creationId xmlns:a16="http://schemas.microsoft.com/office/drawing/2014/main" id="{4E3DDB4C-986C-4058-BA5D-5D2945693FC7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885" y="3372028"/>
            <a:ext cx="168165" cy="93528"/>
          </a:xfrm>
          <a:prstGeom prst="rect">
            <a:avLst/>
          </a:prstGeom>
        </p:spPr>
      </p:pic>
      <p:pic>
        <p:nvPicPr>
          <p:cNvPr id="66" name="Picture 65" descr="Background pattern&#10;&#10;Description automatically generated">
            <a:extLst>
              <a:ext uri="{FF2B5EF4-FFF2-40B4-BE49-F238E27FC236}">
                <a16:creationId xmlns:a16="http://schemas.microsoft.com/office/drawing/2014/main" id="{BA597A93-5AE6-4C55-913D-9B5500C7BAE4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811" y="2621017"/>
            <a:ext cx="168165" cy="93528"/>
          </a:xfrm>
          <a:prstGeom prst="rect">
            <a:avLst/>
          </a:prstGeom>
        </p:spPr>
      </p:pic>
      <p:pic>
        <p:nvPicPr>
          <p:cNvPr id="67" name="Picture 66" descr="Background pattern&#10;&#10;Description automatically generated">
            <a:extLst>
              <a:ext uri="{FF2B5EF4-FFF2-40B4-BE49-F238E27FC236}">
                <a16:creationId xmlns:a16="http://schemas.microsoft.com/office/drawing/2014/main" id="{C999A049-3480-4135-AECF-E977E1D7463E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541" y="3307753"/>
            <a:ext cx="168165" cy="93528"/>
          </a:xfrm>
          <a:prstGeom prst="rect">
            <a:avLst/>
          </a:prstGeom>
        </p:spPr>
      </p:pic>
      <p:pic>
        <p:nvPicPr>
          <p:cNvPr id="68" name="Picture 67" descr="A red and white flag&#10;&#10;Description automatically generated">
            <a:extLst>
              <a:ext uri="{FF2B5EF4-FFF2-40B4-BE49-F238E27FC236}">
                <a16:creationId xmlns:a16="http://schemas.microsoft.com/office/drawing/2014/main" id="{A942B352-BD0A-4583-9623-B6FF260496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565" y="3461344"/>
            <a:ext cx="158921" cy="77793"/>
          </a:xfrm>
          <a:prstGeom prst="rect">
            <a:avLst/>
          </a:prstGeom>
        </p:spPr>
      </p:pic>
      <p:pic>
        <p:nvPicPr>
          <p:cNvPr id="69" name="Picture 68" descr="A red and white flag&#10;&#10;Description automatically generated">
            <a:extLst>
              <a:ext uri="{FF2B5EF4-FFF2-40B4-BE49-F238E27FC236}">
                <a16:creationId xmlns:a16="http://schemas.microsoft.com/office/drawing/2014/main" id="{25E1AF61-9996-4CE1-B635-08D651887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516" y="2854920"/>
            <a:ext cx="158921" cy="77793"/>
          </a:xfrm>
          <a:prstGeom prst="rect">
            <a:avLst/>
          </a:prstGeom>
        </p:spPr>
      </p:pic>
      <p:pic>
        <p:nvPicPr>
          <p:cNvPr id="70" name="Picture 69" descr="A red and white flag&#10;&#10;Description automatically generated">
            <a:extLst>
              <a:ext uri="{FF2B5EF4-FFF2-40B4-BE49-F238E27FC236}">
                <a16:creationId xmlns:a16="http://schemas.microsoft.com/office/drawing/2014/main" id="{36349DF1-958C-470C-A94E-73DB1C3614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494" y="2943924"/>
            <a:ext cx="158921" cy="77793"/>
          </a:xfrm>
          <a:prstGeom prst="rect">
            <a:avLst/>
          </a:prstGeom>
        </p:spPr>
      </p:pic>
      <p:pic>
        <p:nvPicPr>
          <p:cNvPr id="71" name="Picture 70" descr="A red and white flag&#10;&#10;Description automatically generated">
            <a:extLst>
              <a:ext uri="{FF2B5EF4-FFF2-40B4-BE49-F238E27FC236}">
                <a16:creationId xmlns:a16="http://schemas.microsoft.com/office/drawing/2014/main" id="{CF6CD300-F812-438E-8E0A-F27E7E4ED2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72" y="2914604"/>
            <a:ext cx="158921" cy="77793"/>
          </a:xfrm>
          <a:prstGeom prst="rect">
            <a:avLst/>
          </a:prstGeom>
        </p:spPr>
      </p:pic>
      <p:pic>
        <p:nvPicPr>
          <p:cNvPr id="72" name="Picture 71" descr="A red and white flag&#10;&#10;Description automatically generated">
            <a:extLst>
              <a:ext uri="{FF2B5EF4-FFF2-40B4-BE49-F238E27FC236}">
                <a16:creationId xmlns:a16="http://schemas.microsoft.com/office/drawing/2014/main" id="{EEB17CD9-7E30-4836-B997-E04D7F8A52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218" y="2427154"/>
            <a:ext cx="158921" cy="77793"/>
          </a:xfrm>
          <a:prstGeom prst="rect">
            <a:avLst/>
          </a:prstGeom>
        </p:spPr>
      </p:pic>
      <p:pic>
        <p:nvPicPr>
          <p:cNvPr id="74" name="Picture 73" descr="A red and white flag&#10;&#10;Description automatically generated">
            <a:extLst>
              <a:ext uri="{FF2B5EF4-FFF2-40B4-BE49-F238E27FC236}">
                <a16:creationId xmlns:a16="http://schemas.microsoft.com/office/drawing/2014/main" id="{AE3DD8C8-4C81-4C42-817A-2F2655DEC6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187" y="3094754"/>
            <a:ext cx="158921" cy="77793"/>
          </a:xfrm>
          <a:prstGeom prst="rect">
            <a:avLst/>
          </a:prstGeom>
        </p:spPr>
      </p:pic>
      <p:pic>
        <p:nvPicPr>
          <p:cNvPr id="75" name="Picture 74" descr="A red and white flag&#10;&#10;Description automatically generated">
            <a:extLst>
              <a:ext uri="{FF2B5EF4-FFF2-40B4-BE49-F238E27FC236}">
                <a16:creationId xmlns:a16="http://schemas.microsoft.com/office/drawing/2014/main" id="{8BB4185E-1192-4548-BBDE-D6C929C567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501" y="3125749"/>
            <a:ext cx="158921" cy="7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91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F5143CC-0ABB-40A9-A437-6F63454DDFE3}"/>
              </a:ext>
            </a:extLst>
          </p:cNvPr>
          <p:cNvGrpSpPr/>
          <p:nvPr/>
        </p:nvGrpSpPr>
        <p:grpSpPr>
          <a:xfrm rot="1342947">
            <a:off x="9815479" y="1013023"/>
            <a:ext cx="2148290" cy="523220"/>
            <a:chOff x="375780" y="1472879"/>
            <a:chExt cx="3147208" cy="69135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20264687">
              <a:off x="375780" y="1472879"/>
              <a:ext cx="3147208" cy="691354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20262516">
              <a:off x="378547" y="1574027"/>
              <a:ext cx="2949520" cy="441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  <a:endParaRPr lang="en-GB" sz="20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307451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Global view – All regions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1642234" y="1389286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active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Very active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099F1D67-B6BB-49A1-9CF8-527BE23E8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541" y="6119598"/>
            <a:ext cx="1991393" cy="464205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F0426EB-8A11-4A3B-8512-72DA3B6F71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3642024"/>
              </p:ext>
            </p:extLst>
          </p:nvPr>
        </p:nvGraphicFramePr>
        <p:xfrm>
          <a:off x="532435" y="852853"/>
          <a:ext cx="11127129" cy="6005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679474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AD87AD4-6FBA-4F63-BE43-A7E6A008910A}"/>
              </a:ext>
            </a:extLst>
          </p:cNvPr>
          <p:cNvGrpSpPr/>
          <p:nvPr/>
        </p:nvGrpSpPr>
        <p:grpSpPr>
          <a:xfrm rot="18933255">
            <a:off x="481062" y="1413700"/>
            <a:ext cx="2322344" cy="810061"/>
            <a:chOff x="9983340" y="1203485"/>
            <a:chExt cx="2322344" cy="846823"/>
          </a:xfrm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C193D4B4-50E2-4F5D-A510-8FE23040E72B}"/>
                </a:ext>
              </a:extLst>
            </p:cNvPr>
            <p:cNvSpPr/>
            <p:nvPr/>
          </p:nvSpPr>
          <p:spPr>
            <a:xfrm rot="1606145">
              <a:off x="9983340" y="1203485"/>
              <a:ext cx="2322344" cy="846823"/>
            </a:xfrm>
            <a:prstGeom prst="plaqu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33197F-7377-4E3B-BE2F-58FB79A418F7}"/>
                </a:ext>
              </a:extLst>
            </p:cNvPr>
            <p:cNvSpPr txBox="1"/>
            <p:nvPr/>
          </p:nvSpPr>
          <p:spPr>
            <a:xfrm rot="1603974">
              <a:off x="10080588" y="1295701"/>
              <a:ext cx="2131871" cy="643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Associations’ view</a:t>
              </a:r>
            </a:p>
            <a:p>
              <a:pPr algn="ctr"/>
              <a:r>
                <a:rPr lang="en-US" sz="1600" b="1" kern="0" dirty="0">
                  <a:solidFill>
                    <a:srgbClr val="599191"/>
                  </a:solidFill>
                  <a:latin typeface="Maven Pro" panose="020B0604020202020204" charset="0"/>
                  <a:cs typeface="Calibri" panose="020F0502020204030204" pitchFamily="34" charset="0"/>
                </a:rPr>
                <a:t>Small, Medium, Big</a:t>
              </a:r>
              <a:endParaRPr lang="en-GB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D352D56-2257-4C4D-AA2F-BB0B0380920C}"/>
              </a:ext>
            </a:extLst>
          </p:cNvPr>
          <p:cNvSpPr txBox="1"/>
          <p:nvPr/>
        </p:nvSpPr>
        <p:spPr>
          <a:xfrm>
            <a:off x="0" y="136509"/>
            <a:ext cx="12192000" cy="678511"/>
          </a:xfrm>
          <a:prstGeom prst="rect">
            <a:avLst/>
          </a:prstGeom>
          <a:noFill/>
        </p:spPr>
        <p:txBody>
          <a:bodyPr lIns="121920" tIns="60960" rIns="121920" bIns="60960" rtlCol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3</a:t>
            </a:r>
            <a:r>
              <a:rPr lang="en-GB" sz="3200" b="1" kern="0" baseline="3000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rd</a:t>
            </a:r>
            <a:r>
              <a:rPr lang="en-GB" sz="3200" b="1" kern="0" dirty="0">
                <a:solidFill>
                  <a:srgbClr val="599191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 Question: Elements of Advocacy: Current Levels of Activity</a:t>
            </a:r>
          </a:p>
          <a:p>
            <a:pPr algn="ctr" defTabSz="1219170">
              <a:buClr>
                <a:srgbClr val="000000"/>
              </a:buClr>
              <a:defRPr/>
            </a:pPr>
            <a:r>
              <a:rPr lang="en-GB" sz="3200" b="1" kern="0" dirty="0">
                <a:solidFill>
                  <a:srgbClr val="0F8554"/>
                </a:solidFill>
                <a:latin typeface="Maven Pro" panose="020B0604020202020204" charset="0"/>
                <a:cs typeface="Calibri" panose="020F0502020204030204" pitchFamily="34" charset="0"/>
                <a:sym typeface="Arial"/>
              </a:rPr>
              <a:t>LAC REGION</a:t>
            </a:r>
            <a:endParaRPr lang="en-US" sz="3200" b="1" kern="0" dirty="0">
              <a:solidFill>
                <a:srgbClr val="0F8554"/>
              </a:solidFill>
              <a:latin typeface="Maven Pro" panose="020B060402020202020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8FD6-6EE6-4CD3-8E12-873DDC8D67AC}"/>
              </a:ext>
            </a:extLst>
          </p:cNvPr>
          <p:cNvSpPr txBox="1"/>
          <p:nvPr/>
        </p:nvSpPr>
        <p:spPr>
          <a:xfrm>
            <a:off x="713960" y="4988580"/>
            <a:ext cx="2539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1 = Not at all active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Maven Pro" panose="020B0604020202020204" charset="0"/>
              </a:rPr>
              <a:t>5 = Very active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9EF856A-519D-46A1-B2D4-54B570898E4F}"/>
              </a:ext>
            </a:extLst>
          </p:cNvPr>
          <p:cNvGraphicFramePr>
            <a:graphicFrameLocks/>
          </p:cNvGraphicFramePr>
          <p:nvPr/>
        </p:nvGraphicFramePr>
        <p:xfrm>
          <a:off x="1" y="939994"/>
          <a:ext cx="12192000" cy="5888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773453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FF0000"/>
                </a:solidFill>
                <a:effectLst>
                  <a:reflection stA="45000" endPos="12000" dist="50800" dir="5400000" sy="-100000" algn="bl" rotWithShape="0"/>
                </a:effectLst>
              </a:rPr>
              <a:t>new</a:t>
            </a: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 IFLA REGIONAL DIVISIONS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CBBD3C-77EC-4E38-A938-B9C8021EBAE4}"/>
              </a:ext>
            </a:extLst>
          </p:cNvPr>
          <p:cNvSpPr txBox="1"/>
          <p:nvPr/>
        </p:nvSpPr>
        <p:spPr>
          <a:xfrm>
            <a:off x="1830953" y="1572524"/>
            <a:ext cx="6202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ifla.org/regional-divisions/</a:t>
            </a:r>
            <a:r>
              <a:rPr lang="en-GB" dirty="0"/>
              <a:t>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EA54330-04FC-460B-92C6-CE5F6563AE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898528"/>
              </p:ext>
            </p:extLst>
          </p:nvPr>
        </p:nvGraphicFramePr>
        <p:xfrm>
          <a:off x="223091" y="2628621"/>
          <a:ext cx="11745817" cy="3301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5010">
                  <a:extLst>
                    <a:ext uri="{9D8B030D-6E8A-4147-A177-3AD203B41FA5}">
                      <a16:colId xmlns:a16="http://schemas.microsoft.com/office/drawing/2014/main" val="1493815813"/>
                    </a:ext>
                  </a:extLst>
                </a:gridCol>
                <a:gridCol w="7330807">
                  <a:extLst>
                    <a:ext uri="{9D8B030D-6E8A-4147-A177-3AD203B41FA5}">
                      <a16:colId xmlns:a16="http://schemas.microsoft.com/office/drawing/2014/main" val="3728088865"/>
                    </a:ext>
                  </a:extLst>
                </a:gridCol>
              </a:tblGrid>
              <a:tr h="2692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800" dirty="0"/>
                        <a:t>IFLA Regional Divisions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Website link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15124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Asia-Oceania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ifla.org/units/asia-oceania-regional-division/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1805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5"/>
                        </a:rPr>
                        <a:t>ifla.org/units/europe-regional-division/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162658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Latin America and the Caribbean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6"/>
                        </a:rPr>
                        <a:t>ifla.org/units/latin-america-and-the-caribbean-regional-division/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05096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Middle East and North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7"/>
                        </a:rPr>
                        <a:t>ifla.org/units/middle-east-and-north-africa-regional-division/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4496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GB" dirty="0" err="1"/>
                        <a:t>orth</a:t>
                      </a:r>
                      <a:r>
                        <a:rPr lang="en-GB" dirty="0"/>
                        <a:t> America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8"/>
                        </a:rPr>
                        <a:t>ifla.org/units/north-america-regional-division/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50722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Sub-Saharan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9"/>
                        </a:rPr>
                        <a:t>ifla.org/units/sub-saharan-africa-regional-division/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81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5829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OPEN MAILING LISTS</a:t>
            </a:r>
            <a:b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</a:br>
            <a:r>
              <a:rPr lang="en-GB" sz="4800" dirty="0">
                <a:solidFill>
                  <a:srgbClr val="FF0000"/>
                </a:solidFill>
                <a:effectLst>
                  <a:reflection stA="45000" endPos="12000" dist="50800" dir="5400000" sy="-100000" algn="bl" rotWithShape="0"/>
                </a:effectLst>
              </a:rPr>
              <a:t>GET SUBSCRIBED </a:t>
            </a: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NOW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EA54330-04FC-460B-92C6-CE5F6563AE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360827"/>
              </p:ext>
            </p:extLst>
          </p:nvPr>
        </p:nvGraphicFramePr>
        <p:xfrm>
          <a:off x="526629" y="2699132"/>
          <a:ext cx="10763480" cy="3301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5202">
                  <a:extLst>
                    <a:ext uri="{9D8B030D-6E8A-4147-A177-3AD203B41FA5}">
                      <a16:colId xmlns:a16="http://schemas.microsoft.com/office/drawing/2014/main" val="1493815813"/>
                    </a:ext>
                  </a:extLst>
                </a:gridCol>
                <a:gridCol w="6828278">
                  <a:extLst>
                    <a:ext uri="{9D8B030D-6E8A-4147-A177-3AD203B41FA5}">
                      <a16:colId xmlns:a16="http://schemas.microsoft.com/office/drawing/2014/main" val="3728088865"/>
                    </a:ext>
                  </a:extLst>
                </a:gridCol>
              </a:tblGrid>
              <a:tr h="2692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dirty="0"/>
                        <a:t>IFLA Regional Divisions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Open mailing lists </a:t>
                      </a:r>
                      <a:r>
                        <a:rPr lang="en-US" dirty="0"/>
                        <a:t>– GET SUBSCRIBED!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15124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Asia-Oceania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3"/>
                        </a:rPr>
                        <a:t>mail.iflalists.org/wws/info/rscao-l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1805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mail.iflalists.org/wws/info/ifla-europe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162658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Latin America and the Caribbean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5"/>
                        </a:rPr>
                        <a:t>mail.iflalists.org/wws/info/ifla-lac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05096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Middle East and North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6"/>
                        </a:rPr>
                        <a:t>mail.iflalists.org/wws/info/ifla-mena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44965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GB" dirty="0" err="1"/>
                        <a:t>orth</a:t>
                      </a:r>
                      <a:r>
                        <a:rPr lang="en-GB" dirty="0"/>
                        <a:t> America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7"/>
                        </a:rPr>
                        <a:t>mail.iflalists.org/wws/info/ifla-na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50722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Sub-Saharan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8"/>
                        </a:rPr>
                        <a:t>mail.iflalists.org/wws/info/africa-l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609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174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6E495-A868-4F22-84CD-D58B4202B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0373" y="2097346"/>
            <a:ext cx="9610837" cy="4314472"/>
          </a:xfrm>
        </p:spPr>
        <p:txBody>
          <a:bodyPr>
            <a:normAutofit fontScale="92500" lnSpcReduction="20000"/>
          </a:bodyPr>
          <a:lstStyle/>
          <a:p>
            <a:pPr marL="194310" indent="0">
              <a:buNone/>
            </a:pPr>
            <a:r>
              <a:rPr lang="en-GB" sz="2000" dirty="0"/>
              <a:t>* </a:t>
            </a:r>
            <a:r>
              <a:rPr lang="en-GB" sz="2000" b="1" dirty="0"/>
              <a:t>Assess yourself and your situation</a:t>
            </a:r>
            <a:endParaRPr lang="en-GB" sz="2000" dirty="0"/>
          </a:p>
          <a:p>
            <a:pPr marL="194310" indent="0">
              <a:buNone/>
            </a:pPr>
            <a:r>
              <a:rPr lang="en-GB" sz="2000" dirty="0"/>
              <a:t>   Where would you stand compared to the averages we have presented?</a:t>
            </a:r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Look for gaps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current advocacy efforts adapted to these priorities?</a:t>
            </a:r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Finding the right balance of activities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the actions taken suited to the goals you are trying to achieve?</a:t>
            </a:r>
            <a:endParaRPr lang="en-GB" sz="1600" dirty="0"/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Prioritise your development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there areas you could improve or become more active?</a:t>
            </a:r>
            <a:endParaRPr lang="en-GB" sz="1600" dirty="0"/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* </a:t>
            </a:r>
            <a:r>
              <a:rPr lang="en-GB" sz="2000" b="1" dirty="0"/>
              <a:t>Learn from others</a:t>
            </a:r>
          </a:p>
          <a:p>
            <a:pPr marL="194310" indent="0">
              <a:lnSpc>
                <a:spcPct val="114999"/>
              </a:lnSpc>
              <a:buNone/>
            </a:pPr>
            <a:r>
              <a:rPr lang="en-GB" sz="2000" dirty="0"/>
              <a:t>   Are there lessons that others can offer you – and you others?</a:t>
            </a:r>
            <a:endParaRPr lang="en-GB" sz="1600" dirty="0"/>
          </a:p>
          <a:p>
            <a:pPr marL="194310" indent="0">
              <a:lnSpc>
                <a:spcPct val="114999"/>
              </a:lnSpc>
              <a:buNone/>
            </a:pPr>
            <a:endParaRPr lang="en-GB" sz="2000" dirty="0"/>
          </a:p>
        </p:txBody>
      </p:sp>
      <p:sp>
        <p:nvSpPr>
          <p:cNvPr id="7" name="Google Shape;297;p15">
            <a:extLst>
              <a:ext uri="{FF2B5EF4-FFF2-40B4-BE49-F238E27FC236}">
                <a16:creationId xmlns:a16="http://schemas.microsoft.com/office/drawing/2014/main" id="{1157ED25-342C-4238-9C7B-7516A060BA46}"/>
              </a:ext>
            </a:extLst>
          </p:cNvPr>
          <p:cNvSpPr txBox="1">
            <a:spLocks/>
          </p:cNvSpPr>
          <p:nvPr/>
        </p:nvSpPr>
        <p:spPr>
          <a:xfrm>
            <a:off x="1738399" y="697892"/>
            <a:ext cx="10662148" cy="1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 i="0" u="none" strike="noStrike" cap="none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pPr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kern="1200" cap="all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rPr>
              <a:t>How to use the results</a:t>
            </a:r>
            <a:endParaRPr lang="en-US" sz="4800" kern="1200" cap="all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8254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0"/>
          <p:cNvSpPr txBox="1">
            <a:spLocks noGrp="1"/>
          </p:cNvSpPr>
          <p:nvPr>
            <p:ph type="title"/>
          </p:nvPr>
        </p:nvSpPr>
        <p:spPr>
          <a:xfrm>
            <a:off x="0" y="1465867"/>
            <a:ext cx="12192000" cy="2484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990"/>
            </a:pPr>
            <a:r>
              <a:rPr lang="en-GB" sz="6533" dirty="0"/>
              <a:t>Thank you</a:t>
            </a:r>
            <a:br>
              <a:rPr lang="en-GB" sz="6533" dirty="0"/>
            </a:br>
            <a:endParaRPr sz="6533" b="0" dirty="0"/>
          </a:p>
        </p:txBody>
      </p:sp>
      <p:sp>
        <p:nvSpPr>
          <p:cNvPr id="3" name="Google Shape;298;p15">
            <a:extLst>
              <a:ext uri="{FF2B5EF4-FFF2-40B4-BE49-F238E27FC236}">
                <a16:creationId xmlns:a16="http://schemas.microsoft.com/office/drawing/2014/main" id="{A808FBDB-CE32-41B3-ACAE-F8B4052F60E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221200" y="4197069"/>
            <a:ext cx="10970800" cy="441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 algn="r">
              <a:spcAft>
                <a:spcPts val="800"/>
              </a:spcAft>
              <a:buNone/>
            </a:pPr>
            <a:r>
              <a:rPr lang="en-GB" sz="28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  <a:hlinkClick r:id="rId3"/>
              </a:rPr>
              <a:t>despina.gerasimidou@ifla.org</a:t>
            </a:r>
            <a:endParaRPr lang="en-GB" sz="2800" dirty="0">
              <a:latin typeface="Nunito" panose="020B0604020202020204" charset="0"/>
              <a:ea typeface="Nunito" panose="020B0604020202020204" charset="0"/>
              <a:cs typeface="Nunito" panose="020B0604020202020204" charset="0"/>
            </a:endParaRPr>
          </a:p>
          <a:p>
            <a:pPr marL="194728" indent="0" algn="r">
              <a:spcAft>
                <a:spcPts val="800"/>
              </a:spcAft>
              <a:buNone/>
            </a:pPr>
            <a:r>
              <a:rPr lang="en-GB" sz="28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  <a:hlinkClick r:id="rId4"/>
              </a:rPr>
              <a:t>stephen.wyber@ifla.org</a:t>
            </a:r>
            <a:r>
              <a:rPr lang="en-GB" sz="28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097863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 with medium confidence">
            <a:extLst>
              <a:ext uri="{FF2B5EF4-FFF2-40B4-BE49-F238E27FC236}">
                <a16:creationId xmlns:a16="http://schemas.microsoft.com/office/drawing/2014/main" id="{210C17C4-2E3E-4840-94FA-AF1BDBEBF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202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-149400" y="642467"/>
            <a:ext cx="12490800" cy="1344800"/>
          </a:xfrm>
          <a:prstGeom prst="rect">
            <a:avLst/>
          </a:prstGeom>
          <a:solidFill>
            <a:srgbClr val="005232">
              <a:alpha val="29803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7261400" y="451233"/>
            <a:ext cx="4572000" cy="1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>
              <a:buClr>
                <a:srgbClr val="000000"/>
              </a:buClr>
              <a:buSzPts val="6600"/>
            </a:pPr>
            <a:r>
              <a:rPr lang="en" sz="8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speaker</a:t>
            </a:r>
            <a:endParaRPr sz="8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37867" y="5378833"/>
            <a:ext cx="1028933" cy="10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4619799" y="3077867"/>
            <a:ext cx="5141145" cy="9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  <a:buSzPts val="2300"/>
            </a:pPr>
            <a:r>
              <a:rPr lang="en" sz="3067" b="1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Stephen Wyber</a:t>
            </a:r>
            <a:endParaRPr sz="3067" b="1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16"/>
          <p:cNvCxnSpPr/>
          <p:nvPr/>
        </p:nvCxnSpPr>
        <p:spPr>
          <a:xfrm rot="10800000">
            <a:off x="4721568" y="3756200"/>
            <a:ext cx="7470432" cy="0"/>
          </a:xfrm>
          <a:prstGeom prst="straightConnector1">
            <a:avLst/>
          </a:prstGeom>
          <a:noFill/>
          <a:ln w="76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16"/>
          <p:cNvSpPr txBox="1"/>
          <p:nvPr/>
        </p:nvSpPr>
        <p:spPr>
          <a:xfrm>
            <a:off x="4796133" y="4034133"/>
            <a:ext cx="3493200" cy="12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IFLA</a:t>
            </a:r>
          </a:p>
          <a:p>
            <a:pPr>
              <a:buClr>
                <a:srgbClr val="000000"/>
              </a:buClr>
              <a:buSzPts val="1400"/>
            </a:pPr>
            <a:r>
              <a:rPr lang="en-GB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Director, Policy and Advocacy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03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Picture 7" descr="A person wearing glasses and a suit and tie&#10;&#10;Description generated with very high confidence">
            <a:extLst>
              <a:ext uri="{FF2B5EF4-FFF2-40B4-BE49-F238E27FC236}">
                <a16:creationId xmlns:a16="http://schemas.microsoft.com/office/drawing/2014/main" id="{D8895E1C-5447-44EA-8F86-6E4AA7DC3F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77" r="10638"/>
          <a:stretch/>
        </p:blipFill>
        <p:spPr>
          <a:xfrm>
            <a:off x="1051645" y="2464986"/>
            <a:ext cx="2758822" cy="2652544"/>
          </a:xfrm>
          <a:prstGeom prst="flowChartConnector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7840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-149400" y="642467"/>
            <a:ext cx="12490800" cy="1344800"/>
          </a:xfrm>
          <a:prstGeom prst="rect">
            <a:avLst/>
          </a:prstGeom>
          <a:solidFill>
            <a:srgbClr val="005232">
              <a:alpha val="29803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7261400" y="451233"/>
            <a:ext cx="4572000" cy="1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>
              <a:buClr>
                <a:srgbClr val="000000"/>
              </a:buClr>
              <a:buSzPts val="6600"/>
            </a:pPr>
            <a:r>
              <a:rPr lang="en" sz="8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speaker</a:t>
            </a:r>
            <a:endParaRPr sz="8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37867" y="5378833"/>
            <a:ext cx="1028933" cy="10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4619799" y="3077867"/>
            <a:ext cx="5141145" cy="9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  <a:buSzPts val="2300"/>
            </a:pPr>
            <a:r>
              <a:rPr lang="en" sz="3067" b="1" dirty="0">
                <a:solidFill>
                  <a:srgbClr val="005232"/>
                </a:solidFill>
                <a:latin typeface="Arial"/>
                <a:ea typeface="Arial"/>
                <a:cs typeface="Arial"/>
                <a:sym typeface="Arial"/>
              </a:rPr>
              <a:t>Despina Gerasimidou</a:t>
            </a:r>
            <a:endParaRPr sz="3067" b="1" dirty="0">
              <a:solidFill>
                <a:srgbClr val="005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16"/>
          <p:cNvCxnSpPr/>
          <p:nvPr/>
        </p:nvCxnSpPr>
        <p:spPr>
          <a:xfrm rot="10800000">
            <a:off x="4721568" y="3756200"/>
            <a:ext cx="7470432" cy="0"/>
          </a:xfrm>
          <a:prstGeom prst="straightConnector1">
            <a:avLst/>
          </a:prstGeom>
          <a:noFill/>
          <a:ln w="76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16"/>
          <p:cNvSpPr txBox="1"/>
          <p:nvPr/>
        </p:nvSpPr>
        <p:spPr>
          <a:xfrm>
            <a:off x="4796133" y="4034133"/>
            <a:ext cx="3493200" cy="12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IFLA</a:t>
            </a:r>
          </a:p>
          <a:p>
            <a:pPr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Strategic Development Officer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03200" cap="flat" cmpd="sng">
            <a:solidFill>
              <a:srgbClr val="005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profile image">
            <a:extLst>
              <a:ext uri="{FF2B5EF4-FFF2-40B4-BE49-F238E27FC236}">
                <a16:creationId xmlns:a16="http://schemas.microsoft.com/office/drawing/2014/main" id="{B483F6E7-36D1-4B13-B709-9D8BF35AF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72" y="2480215"/>
            <a:ext cx="2551968" cy="25519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FF0000"/>
                </a:solidFill>
                <a:effectLst>
                  <a:reflection stA="45000" endPos="12000" dist="50800" dir="5400000" sy="-100000" algn="bl" rotWithShape="0"/>
                </a:effectLst>
              </a:rPr>
              <a:t>new</a:t>
            </a: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 IFLA REGIONAL DIVISIONS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CBBD3C-77EC-4E38-A938-B9C8021EBAE4}"/>
              </a:ext>
            </a:extLst>
          </p:cNvPr>
          <p:cNvSpPr txBox="1"/>
          <p:nvPr/>
        </p:nvSpPr>
        <p:spPr>
          <a:xfrm>
            <a:off x="1830953" y="1572524"/>
            <a:ext cx="6202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ifla.org/regional-divisions/</a:t>
            </a:r>
            <a:r>
              <a:rPr lang="en-GB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E9DF10-647E-452E-9728-1F6A813D9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4153" y="2173513"/>
            <a:ext cx="7822724" cy="442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2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 txBox="1">
            <a:spLocks noGrp="1"/>
          </p:cNvSpPr>
          <p:nvPr>
            <p:ph type="body" idx="1"/>
          </p:nvPr>
        </p:nvSpPr>
        <p:spPr>
          <a:xfrm>
            <a:off x="-88136" y="3006769"/>
            <a:ext cx="12294824" cy="419272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94728" indent="0">
              <a:spcAft>
                <a:spcPts val="800"/>
              </a:spcAft>
              <a:buNone/>
            </a:pPr>
            <a:r>
              <a:rPr lang="en-GB" sz="32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To</a:t>
            </a:r>
            <a:r>
              <a:rPr lang="en-GB" sz="32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see where current advocacy efforts focus </a:t>
            </a:r>
            <a:r>
              <a:rPr lang="en-GB" sz="30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globally &amp; regionally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0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To</a:t>
            </a:r>
            <a:r>
              <a:rPr lang="en-GB" sz="30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start conversations</a:t>
            </a:r>
          </a:p>
          <a:p>
            <a:pPr marL="194728" indent="0">
              <a:spcAft>
                <a:spcPts val="800"/>
              </a:spcAft>
              <a:buNone/>
            </a:pPr>
            <a:r>
              <a:rPr lang="en-GB" sz="3000" b="1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To</a:t>
            </a:r>
            <a:r>
              <a:rPr lang="en-GB" sz="3000" dirty="0">
                <a:latin typeface="Nunito" panose="020B0604020202020204" charset="0"/>
                <a:ea typeface="Nunito" panose="020B0604020202020204" charset="0"/>
                <a:cs typeface="Nunito" panose="020B0604020202020204" charset="0"/>
              </a:rPr>
              <a:t> inspire action that responds to the field’s regional advocacy needs</a:t>
            </a:r>
          </a:p>
        </p:txBody>
      </p:sp>
      <p:sp>
        <p:nvSpPr>
          <p:cNvPr id="6" name="Google Shape;297;p15">
            <a:extLst>
              <a:ext uri="{FF2B5EF4-FFF2-40B4-BE49-F238E27FC236}">
                <a16:creationId xmlns:a16="http://schemas.microsoft.com/office/drawing/2014/main" id="{57DE4E14-B0AF-4386-A98F-49438017A1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AIM OF the Library Advocacy Priorities study 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18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EA54330-04FC-460B-92C6-CE5F6563AE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970613"/>
              </p:ext>
            </p:extLst>
          </p:nvPr>
        </p:nvGraphicFramePr>
        <p:xfrm>
          <a:off x="604090" y="2803449"/>
          <a:ext cx="11283109" cy="3231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8679">
                  <a:extLst>
                    <a:ext uri="{9D8B030D-6E8A-4147-A177-3AD203B41FA5}">
                      <a16:colId xmlns:a16="http://schemas.microsoft.com/office/drawing/2014/main" val="1493815813"/>
                    </a:ext>
                  </a:extLst>
                </a:gridCol>
                <a:gridCol w="5414430">
                  <a:extLst>
                    <a:ext uri="{9D8B030D-6E8A-4147-A177-3AD203B41FA5}">
                      <a16:colId xmlns:a16="http://schemas.microsoft.com/office/drawing/2014/main" val="372808886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dirty="0"/>
                        <a:t>USEFUL LINKS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15124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</a:rPr>
                        <a:t>Discover the </a:t>
                      </a:r>
                      <a:r>
                        <a:rPr lang="en-GB" sz="2000" b="1" i="0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</a:rPr>
                        <a:t>full results </a:t>
                      </a:r>
                      <a:r>
                        <a:rPr lang="en-GB" sz="2000" b="0" i="0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</a:rPr>
                        <a:t>of the study</a:t>
                      </a:r>
                      <a:endParaRPr lang="en-GB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67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  <a:hlinkClick r:id="rId3"/>
                        </a:rPr>
                        <a:t>ifla.org/news/setting-goals-taking-action-ifla-study-explores-library-advocacy-priorities-and-activities-globallly</a:t>
                      </a:r>
                      <a:r>
                        <a:rPr lang="en-GB" sz="1867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18055"/>
                  </a:ext>
                </a:extLst>
              </a:tr>
              <a:tr h="5859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000" b="0" i="0" u="none" strike="noStrike" cap="none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Initial analysis of responses on </a:t>
                      </a:r>
                      <a:r>
                        <a:rPr lang="en-GB" sz="2000" b="1" i="0" u="none" strike="noStrike" cap="none" dirty="0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policy focus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blogs.ifla.org/lpa/2021/11/05/which-policies-matter-analysing-the-results-of-the-ifla-regional-advocacy-priorities-study/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162658"/>
                  </a:ext>
                </a:extLst>
              </a:tr>
              <a:tr h="46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800" b="0" i="0" u="none" strike="noStrike" cap="none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Initial analysis of responses on </a:t>
                      </a:r>
                      <a:r>
                        <a:rPr lang="en-GB" sz="1800" b="1" i="0" u="none" strike="noStrike" cap="none">
                          <a:solidFill>
                            <a:srgbClr val="383838"/>
                          </a:solidFill>
                          <a:latin typeface="Noto Sans" panose="020B0502040504020204" pitchFamily="34" charset="0"/>
                          <a:ea typeface="+mn-ea"/>
                          <a:cs typeface="+mn-cs"/>
                          <a:sym typeface="Arial"/>
                        </a:rPr>
                        <a:t>advocacy activities</a:t>
                      </a:r>
                      <a:endParaRPr lang="en-GB" sz="1800" b="1" i="0" u="none" strike="noStrike" cap="none" dirty="0">
                        <a:solidFill>
                          <a:srgbClr val="383838"/>
                        </a:solidFill>
                        <a:latin typeface="Noto Sans" panose="020B0502040504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5"/>
                        </a:rPr>
                        <a:t>blogs.ifla.org/lpa/2021/11/12/what-are-libraries-doing-to-advocate-analysing-the-results-of-the-ifla-regional-advocacy-priorities-study-part-2/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05096"/>
                  </a:ext>
                </a:extLst>
              </a:tr>
            </a:tbl>
          </a:graphicData>
        </a:graphic>
      </p:graphicFrame>
      <p:sp>
        <p:nvSpPr>
          <p:cNvPr id="7" name="Google Shape;297;p15">
            <a:extLst>
              <a:ext uri="{FF2B5EF4-FFF2-40B4-BE49-F238E27FC236}">
                <a16:creationId xmlns:a16="http://schemas.microsoft.com/office/drawing/2014/main" id="{0C2ADAA6-DD19-4EFC-BDD3-EE30E03961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8399" y="697892"/>
            <a:ext cx="10662148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rtl="0">
              <a:defRPr sz="1400" b="1" i="0" u="none" strike="noStrike" kern="1200" cap="all" baseline="0">
                <a:solidFill>
                  <a:srgbClr val="C0791B">
                    <a:lumMod val="65000"/>
                    <a:lumOff val="35000"/>
                  </a:srgbClr>
                </a:solidFill>
                <a:effectLst>
                  <a:reflection stA="45000" endPos="12000" dist="50800" dir="5400000" sy="-10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en-GB" sz="4800" dirty="0">
                <a:solidFill>
                  <a:srgbClr val="599191"/>
                </a:solidFill>
                <a:effectLst>
                  <a:reflection stA="45000" endPos="12000" dist="50800" dir="5400000" sy="-100000" algn="bl" rotWithShape="0"/>
                </a:effectLst>
              </a:rPr>
              <a:t>Library Advocacy Priorities STUDY</a:t>
            </a:r>
            <a:endParaRPr lang="en-US" sz="4800" dirty="0">
              <a:solidFill>
                <a:srgbClr val="599191"/>
              </a:solidFill>
              <a:effectLst>
                <a:reflection stA="45000" endPos="1200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6684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11">
            <a:extLst>
              <a:ext uri="{FF2B5EF4-FFF2-40B4-BE49-F238E27FC236}">
                <a16:creationId xmlns:a16="http://schemas.microsoft.com/office/drawing/2014/main" id="{1559EB54-BDE2-4969-9E0A-C5B1F3014E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2666" t="12529" b="2472"/>
          <a:stretch/>
        </p:blipFill>
        <p:spPr bwMode="auto">
          <a:xfrm>
            <a:off x="4583921" y="341436"/>
            <a:ext cx="7404879" cy="61751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7" name="Google Shape;297;p15"/>
          <p:cNvSpPr txBox="1">
            <a:spLocks noGrp="1"/>
          </p:cNvSpPr>
          <p:nvPr>
            <p:ph type="title"/>
          </p:nvPr>
        </p:nvSpPr>
        <p:spPr>
          <a:xfrm>
            <a:off x="1738400" y="697892"/>
            <a:ext cx="9374000" cy="133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-GB" sz="5867" dirty="0">
                <a:solidFill>
                  <a:srgbClr val="599191"/>
                </a:solidFill>
              </a:rPr>
              <a:t>Responses</a:t>
            </a:r>
            <a:endParaRPr sz="5867" dirty="0">
              <a:solidFill>
                <a:srgbClr val="59919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E291EE-0628-4B54-B9CF-0A7413A28636}"/>
              </a:ext>
            </a:extLst>
          </p:cNvPr>
          <p:cNvSpPr txBox="1"/>
          <p:nvPr/>
        </p:nvSpPr>
        <p:spPr>
          <a:xfrm>
            <a:off x="1038971" y="2724644"/>
            <a:ext cx="3901440" cy="3231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AO  = Asia Oceania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EU = Europe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LAC = Latin America and Caribbean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MENA = Middle East and North Africa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NA = North America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ven Pro" panose="020B0604020202020204" charset="0"/>
                <a:ea typeface="+mn-ea"/>
                <a:cs typeface="Arial"/>
                <a:sym typeface="Arial"/>
              </a:rPr>
              <a:t>SSA = Sub-Saharan Africa</a:t>
            </a:r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BE3AEFCD-05F0-4A58-988F-4877C26FD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9541" y="6119598"/>
            <a:ext cx="1991393" cy="4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650097"/>
      </p:ext>
    </p:extLst>
  </p:cSld>
  <p:clrMapOvr>
    <a:masterClrMapping/>
  </p:clrMapOvr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A58160D9C105409FDA890E23E55EAC" ma:contentTypeVersion="12" ma:contentTypeDescription="Create a new document." ma:contentTypeScope="" ma:versionID="e1aa814373b11d4ae79cbcba42e7a09a">
  <xsd:schema xmlns:xsd="http://www.w3.org/2001/XMLSchema" xmlns:xs="http://www.w3.org/2001/XMLSchema" xmlns:p="http://schemas.microsoft.com/office/2006/metadata/properties" xmlns:ns2="dd45a42e-51b3-4231-a9a1-2d49991fb642" xmlns:ns3="ab9dd6be-3bae-425b-b9d3-b41d0ecbeb9f" targetNamespace="http://schemas.microsoft.com/office/2006/metadata/properties" ma:root="true" ma:fieldsID="a9ba384288fad75f6743a1c369a476ae" ns2:_="" ns3:_="">
    <xsd:import namespace="dd45a42e-51b3-4231-a9a1-2d49991fb642"/>
    <xsd:import namespace="ab9dd6be-3bae-425b-b9d3-b41d0ecbeb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45a42e-51b3-4231-a9a1-2d49991fb6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dd6be-3bae-425b-b9d3-b41d0ecbeb9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0CC5F7-EA64-4549-B2F3-A37151883F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31847A-07FA-4345-A568-89AE36B40B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45a42e-51b3-4231-a9a1-2d49991fb642"/>
    <ds:schemaRef ds:uri="ab9dd6be-3bae-425b-b9d3-b41d0ecbeb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D8B394-7E50-4962-90D5-A76E54EBA6E5}">
  <ds:schemaRefs>
    <ds:schemaRef ds:uri="http://www.w3.org/XML/1998/namespace"/>
    <ds:schemaRef ds:uri="dd45a42e-51b3-4231-a9a1-2d49991fb642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ab9dd6be-3bae-425b-b9d3-b41d0ecbeb9f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2803</TotalTime>
  <Words>1264</Words>
  <Application>Microsoft Office PowerPoint</Application>
  <PresentationFormat>Widescreen</PresentationFormat>
  <Paragraphs>207</Paragraphs>
  <Slides>38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Maven Pro</vt:lpstr>
      <vt:lpstr>Noto Sans</vt:lpstr>
      <vt:lpstr>Nunito</vt:lpstr>
      <vt:lpstr>Momentum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IFLA REGIONAL DIVISIONS</vt:lpstr>
      <vt:lpstr>AIM OF the Library Advocacy Priorities study </vt:lpstr>
      <vt:lpstr>Library Advocacy Priorities STUDY</vt:lpstr>
      <vt:lpstr>Responses</vt:lpstr>
      <vt:lpstr>PowerPoint Presentation</vt:lpstr>
      <vt:lpstr>PowerPoint Presentation</vt:lpstr>
      <vt:lpstr>Lessons from the Library Advocacy Priorities STUDY </vt:lpstr>
      <vt:lpstr>Lessons from the Library Advocacy Priorities STUDY</vt:lpstr>
      <vt:lpstr>Lessons from the Library Advocacy Priorities STUDY </vt:lpstr>
      <vt:lpstr>Lessons from the Library Advocacy Priorities STUDY </vt:lpstr>
      <vt:lpstr>Lessons from the Library Advocacy Priorities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Lessons from the Library Advocacy Priorities STUDY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Lessons from the Library Advocacy Priorities STUDY </vt:lpstr>
      <vt:lpstr>PowerPoint Presentation</vt:lpstr>
      <vt:lpstr>PowerPoint Presentation</vt:lpstr>
      <vt:lpstr>PowerPoint Presentation</vt:lpstr>
      <vt:lpstr>PowerPoint Presentation</vt:lpstr>
      <vt:lpstr>new IFLA REGIONAL DIVISIONS</vt:lpstr>
      <vt:lpstr>OPEN MAILING LISTS GET SUBSCRIBED NOW</vt:lpstr>
      <vt:lpstr>PowerPoint Presentation</vt:lpstr>
      <vt:lpstr>Thank you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Advocacy Priorities: First Insights</dc:title>
  <dc:creator>Despina Gerasimidou</dc:creator>
  <cp:lastModifiedBy>Despina Gerasimidou</cp:lastModifiedBy>
  <cp:revision>27</cp:revision>
  <dcterms:created xsi:type="dcterms:W3CDTF">2021-07-13T13:33:41Z</dcterms:created>
  <dcterms:modified xsi:type="dcterms:W3CDTF">2021-12-14T12:59:26Z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0x0101003CA58160D9C105409FDA890E23E55EAC</vt:lpwstr>
  </property>
</Properties>
</file>