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  <p:sldMasterId id="2147483654" r:id="rId3"/>
    <p:sldMasterId id="2147483657" r:id="rId4"/>
    <p:sldMasterId id="2147483660" r:id="rId5"/>
    <p:sldMasterId id="2147483663" r:id="rId6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598" autoAdjust="0"/>
  </p:normalViewPr>
  <p:slideViewPr>
    <p:cSldViewPr snapToObjects="1"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94756"/>
            <a:ext cx="4040188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0401"/>
            <a:ext cx="4040188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94756"/>
            <a:ext cx="4041775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00401"/>
            <a:ext cx="4041775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94756"/>
            <a:ext cx="4040188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0401"/>
            <a:ext cx="4040188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94756"/>
            <a:ext cx="4041775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00401"/>
            <a:ext cx="4041775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94756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0401"/>
            <a:ext cx="4040188" cy="2819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94756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00401"/>
            <a:ext cx="4041775" cy="2819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94756"/>
            <a:ext cx="4040188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0401"/>
            <a:ext cx="4040188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94756"/>
            <a:ext cx="4041775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00401"/>
            <a:ext cx="4041775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94756"/>
            <a:ext cx="4040188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0401"/>
            <a:ext cx="4040188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94756"/>
            <a:ext cx="4041775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00401"/>
            <a:ext cx="4041775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94756"/>
            <a:ext cx="4040188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0401"/>
            <a:ext cx="4040188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94756"/>
            <a:ext cx="4041775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00401"/>
            <a:ext cx="4041775" cy="2819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df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2.pdf"/><Relationship Id="rId4" Type="http://schemas.openxmlformats.org/officeDocument/2006/relationships/image" Target="../media/image10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.pdf"/><Relationship Id="rId4" Type="http://schemas.openxmlformats.org/officeDocument/2006/relationships/image" Target="../media/image11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2.pdf"/><Relationship Id="rId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2.pdf"/><Relationship Id="rId4" Type="http://schemas.openxmlformats.org/officeDocument/2006/relationships/image" Target="../media/image1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_Technology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886200"/>
            <a:ext cx="1524000" cy="1143000"/>
          </a:xfrm>
          <a:prstGeom prst="rect">
            <a:avLst/>
          </a:prstGeom>
        </p:spPr>
      </p:pic>
      <p:pic>
        <p:nvPicPr>
          <p:cNvPr id="10" name="Picture 9" descr="Head_Educatio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4600" y="3886200"/>
            <a:ext cx="1524000" cy="1143000"/>
          </a:xfrm>
          <a:prstGeom prst="rect">
            <a:avLst/>
          </a:prstGeom>
        </p:spPr>
      </p:pic>
      <p:pic>
        <p:nvPicPr>
          <p:cNvPr id="11" name="Picture 10" descr="Head_Informatio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9800" y="3886200"/>
            <a:ext cx="1524000" cy="1143000"/>
          </a:xfrm>
          <a:prstGeom prst="rect">
            <a:avLst/>
          </a:prstGeom>
        </p:spPr>
      </p:pic>
      <p:pic>
        <p:nvPicPr>
          <p:cNvPr id="12" name="Picture 11" descr="Head_Privacy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3800" y="3886200"/>
            <a:ext cx="1524000" cy="1143000"/>
          </a:xfrm>
          <a:prstGeom prst="rect">
            <a:avLst/>
          </a:prstGeom>
        </p:spPr>
      </p:pic>
      <p:pic>
        <p:nvPicPr>
          <p:cNvPr id="13" name="Picture 12" descr="Head_Societies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000" y="3886200"/>
            <a:ext cx="1524000" cy="1143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Open Sans"/>
          <a:ea typeface="+mj-ea"/>
          <a:cs typeface="Open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200" b="0" kern="1200">
          <a:solidFill>
            <a:schemeClr val="bg1"/>
          </a:solidFill>
          <a:latin typeface="Open Sans"/>
          <a:ea typeface="+mn-ea"/>
          <a:cs typeface="Open Sans"/>
        </a:defRPr>
      </a:lvl1pPr>
      <a:lvl2pPr marL="0" indent="-285750" algn="l" defTabSz="457200" rtl="0" eaLnBrk="1" latinLnBrk="0" hangingPunct="1">
        <a:spcBef>
          <a:spcPct val="20000"/>
        </a:spcBef>
        <a:buFontTx/>
        <a:buNone/>
        <a:defRPr sz="1800" kern="1200">
          <a:solidFill>
            <a:schemeClr val="bg1"/>
          </a:solidFill>
          <a:latin typeface="Open Sans"/>
          <a:ea typeface="+mn-ea"/>
          <a:cs typeface="Open Sans"/>
        </a:defRPr>
      </a:lvl2pPr>
      <a:lvl3pPr marL="4572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Open Sans"/>
          <a:ea typeface="+mn-ea"/>
          <a:cs typeface="Open Sans"/>
        </a:defRPr>
      </a:lvl3pPr>
      <a:lvl4pPr marL="6858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4pPr>
      <a:lvl5pPr marL="914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  <a:prstGeom prst="rect">
            <a:avLst/>
          </a:prstGeom>
        </p:spPr>
        <p:txBody>
          <a:bodyPr vert="horz" wrap="none" lIns="91440" tIns="45720" rIns="91440" bIns="45720" numCol="1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Head_Educatio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00" y="152400"/>
            <a:ext cx="914400" cy="685800"/>
          </a:xfrm>
          <a:prstGeom prst="rect">
            <a:avLst/>
          </a:prstGeom>
        </p:spPr>
      </p:pic>
      <p:pic>
        <p:nvPicPr>
          <p:cNvPr id="5" name="Picture 4" descr="ifla-logo_Trend_Report_diap.ai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657600" y="5410200"/>
            <a:ext cx="1828800" cy="182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Open Sans"/>
          <a:ea typeface="+mj-ea"/>
          <a:cs typeface="Open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200" b="0" kern="1200">
          <a:solidFill>
            <a:schemeClr val="bg1"/>
          </a:solidFill>
          <a:latin typeface="Open Sans"/>
          <a:ea typeface="+mn-ea"/>
          <a:cs typeface="Open Sans"/>
        </a:defRPr>
      </a:lvl1pPr>
      <a:lvl2pPr marL="0" indent="-285750" algn="l" defTabSz="457200" rtl="0" eaLnBrk="1" latinLnBrk="0" hangingPunct="1">
        <a:spcBef>
          <a:spcPct val="20000"/>
        </a:spcBef>
        <a:buFontTx/>
        <a:buNone/>
        <a:defRPr sz="1800" kern="1200">
          <a:solidFill>
            <a:schemeClr val="bg1"/>
          </a:solidFill>
          <a:latin typeface="Open Sans"/>
          <a:ea typeface="+mn-ea"/>
          <a:cs typeface="Open Sans"/>
        </a:defRPr>
      </a:lvl2pPr>
      <a:lvl3pPr marL="4572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Open Sans"/>
          <a:ea typeface="+mn-ea"/>
          <a:cs typeface="Open Sans"/>
        </a:defRPr>
      </a:lvl3pPr>
      <a:lvl4pPr marL="6858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4pPr>
      <a:lvl5pPr marL="914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  <a:prstGeom prst="rect">
            <a:avLst/>
          </a:prstGeom>
        </p:spPr>
        <p:txBody>
          <a:bodyPr vert="horz" wrap="none" lIns="91440" tIns="45720" rIns="91440" bIns="45720" numCol="1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fla-logo_Trend_Report_diap.ai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657600" y="5410200"/>
            <a:ext cx="1828800" cy="1828800"/>
          </a:xfrm>
          <a:prstGeom prst="rect">
            <a:avLst/>
          </a:prstGeom>
        </p:spPr>
      </p:pic>
      <p:pic>
        <p:nvPicPr>
          <p:cNvPr id="6" name="Picture 5" descr="Head_Societies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152400"/>
            <a:ext cx="914400" cy="685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Open Sans"/>
          <a:ea typeface="+mj-ea"/>
          <a:cs typeface="Open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200" b="0" kern="1200">
          <a:solidFill>
            <a:schemeClr val="bg1"/>
          </a:solidFill>
          <a:latin typeface="Open Sans"/>
          <a:ea typeface="+mn-ea"/>
          <a:cs typeface="Open Sans"/>
        </a:defRPr>
      </a:lvl1pPr>
      <a:lvl2pPr marL="0" indent="-285750" algn="l" defTabSz="457200" rtl="0" eaLnBrk="1" latinLnBrk="0" hangingPunct="1">
        <a:spcBef>
          <a:spcPct val="20000"/>
        </a:spcBef>
        <a:buFontTx/>
        <a:buNone/>
        <a:defRPr sz="1800" kern="1200">
          <a:solidFill>
            <a:schemeClr val="bg1"/>
          </a:solidFill>
          <a:latin typeface="Open Sans"/>
          <a:ea typeface="+mn-ea"/>
          <a:cs typeface="Open Sans"/>
        </a:defRPr>
      </a:lvl2pPr>
      <a:lvl3pPr marL="4572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Open Sans"/>
          <a:ea typeface="+mn-ea"/>
          <a:cs typeface="Open Sans"/>
        </a:defRPr>
      </a:lvl3pPr>
      <a:lvl4pPr marL="6858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4pPr>
      <a:lvl5pPr marL="914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  <a:prstGeom prst="rect">
            <a:avLst/>
          </a:prstGeom>
        </p:spPr>
        <p:txBody>
          <a:bodyPr vert="horz" wrap="none" lIns="91440" tIns="45720" rIns="91440" bIns="45720" numCol="1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fla-logo_Trend_Report_diap.ai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657600" y="5410200"/>
            <a:ext cx="1828800" cy="1828800"/>
          </a:xfrm>
          <a:prstGeom prst="rect">
            <a:avLst/>
          </a:prstGeom>
        </p:spPr>
      </p:pic>
      <p:pic>
        <p:nvPicPr>
          <p:cNvPr id="7" name="Picture 6" descr="Head_Privacy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152400"/>
            <a:ext cx="914400" cy="685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Open Sans"/>
          <a:ea typeface="+mj-ea"/>
          <a:cs typeface="Open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200" b="0" kern="1200">
          <a:solidFill>
            <a:schemeClr val="bg1"/>
          </a:solidFill>
          <a:latin typeface="Open Sans"/>
          <a:ea typeface="+mn-ea"/>
          <a:cs typeface="Open Sans"/>
        </a:defRPr>
      </a:lvl1pPr>
      <a:lvl2pPr marL="0" indent="-285750" algn="l" defTabSz="457200" rtl="0" eaLnBrk="1" latinLnBrk="0" hangingPunct="1">
        <a:spcBef>
          <a:spcPct val="20000"/>
        </a:spcBef>
        <a:buFontTx/>
        <a:buNone/>
        <a:defRPr sz="1800" kern="1200">
          <a:solidFill>
            <a:schemeClr val="bg1"/>
          </a:solidFill>
          <a:latin typeface="Open Sans"/>
          <a:ea typeface="+mn-ea"/>
          <a:cs typeface="Open Sans"/>
        </a:defRPr>
      </a:lvl2pPr>
      <a:lvl3pPr marL="4572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Open Sans"/>
          <a:ea typeface="+mn-ea"/>
          <a:cs typeface="Open Sans"/>
        </a:defRPr>
      </a:lvl3pPr>
      <a:lvl4pPr marL="6858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4pPr>
      <a:lvl5pPr marL="914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  <a:prstGeom prst="rect">
            <a:avLst/>
          </a:prstGeom>
        </p:spPr>
        <p:txBody>
          <a:bodyPr vert="horz" wrap="none" lIns="91440" tIns="45720" rIns="91440" bIns="45720" numCol="1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fla-logo_Trend_Report_diap.ai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657600" y="5410200"/>
            <a:ext cx="1828800" cy="1828800"/>
          </a:xfrm>
          <a:prstGeom prst="rect">
            <a:avLst/>
          </a:prstGeom>
        </p:spPr>
      </p:pic>
      <p:pic>
        <p:nvPicPr>
          <p:cNvPr id="7" name="Picture 6" descr="Head_Technology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152400"/>
            <a:ext cx="914400" cy="685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Open Sans"/>
          <a:ea typeface="+mj-ea"/>
          <a:cs typeface="Open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200" b="0" kern="1200">
          <a:solidFill>
            <a:schemeClr val="bg1"/>
          </a:solidFill>
          <a:latin typeface="Open Sans"/>
          <a:ea typeface="+mn-ea"/>
          <a:cs typeface="Open Sans"/>
        </a:defRPr>
      </a:lvl1pPr>
      <a:lvl2pPr marL="0" indent="-285750" algn="l" defTabSz="457200" rtl="0" eaLnBrk="1" latinLnBrk="0" hangingPunct="1">
        <a:spcBef>
          <a:spcPct val="20000"/>
        </a:spcBef>
        <a:buFontTx/>
        <a:buNone/>
        <a:defRPr sz="1800" kern="1200">
          <a:solidFill>
            <a:schemeClr val="bg1"/>
          </a:solidFill>
          <a:latin typeface="Open Sans"/>
          <a:ea typeface="+mn-ea"/>
          <a:cs typeface="Open Sans"/>
        </a:defRPr>
      </a:lvl2pPr>
      <a:lvl3pPr marL="4572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Open Sans"/>
          <a:ea typeface="+mn-ea"/>
          <a:cs typeface="Open Sans"/>
        </a:defRPr>
      </a:lvl3pPr>
      <a:lvl4pPr marL="6858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4pPr>
      <a:lvl5pPr marL="914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  <a:prstGeom prst="rect">
            <a:avLst/>
          </a:prstGeom>
        </p:spPr>
        <p:txBody>
          <a:bodyPr vert="horz" wrap="none" lIns="91440" tIns="45720" rIns="91440" bIns="45720" numCol="1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fla-logo_Trend_Report_diap.ai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657600" y="5410200"/>
            <a:ext cx="1828800" cy="1828800"/>
          </a:xfrm>
          <a:prstGeom prst="rect">
            <a:avLst/>
          </a:prstGeom>
        </p:spPr>
      </p:pic>
      <p:pic>
        <p:nvPicPr>
          <p:cNvPr id="7" name="Picture 6" descr="Head_Informatio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152400"/>
            <a:ext cx="914400" cy="685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Open Sans"/>
          <a:ea typeface="+mj-ea"/>
          <a:cs typeface="Open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200" b="0" kern="1200">
          <a:solidFill>
            <a:schemeClr val="bg1"/>
          </a:solidFill>
          <a:latin typeface="Open Sans"/>
          <a:ea typeface="+mn-ea"/>
          <a:cs typeface="Open Sans"/>
        </a:defRPr>
      </a:lvl1pPr>
      <a:lvl2pPr marL="0" indent="-285750" algn="l" defTabSz="457200" rtl="0" eaLnBrk="1" latinLnBrk="0" hangingPunct="1">
        <a:spcBef>
          <a:spcPct val="20000"/>
        </a:spcBef>
        <a:buFontTx/>
        <a:buNone/>
        <a:defRPr sz="1800" kern="1200">
          <a:solidFill>
            <a:schemeClr val="bg1"/>
          </a:solidFill>
          <a:latin typeface="Open Sans"/>
          <a:ea typeface="+mn-ea"/>
          <a:cs typeface="Open Sans"/>
        </a:defRPr>
      </a:lvl2pPr>
      <a:lvl3pPr marL="4572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Open Sans"/>
          <a:ea typeface="+mn-ea"/>
          <a:cs typeface="Open Sans"/>
        </a:defRPr>
      </a:lvl3pPr>
      <a:lvl4pPr marL="6858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4pPr>
      <a:lvl5pPr marL="914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bg1"/>
          </a:solidFill>
          <a:latin typeface="Open Sans"/>
          <a:ea typeface="+mn-ea"/>
          <a:cs typeface="Open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LA-Tre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IFLA-Trend</Template>
  <TotalTime>3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IFLA-Trend</vt:lpstr>
      <vt:lpstr>1_Office Theme</vt:lpstr>
      <vt:lpstr>2_Office Theme</vt:lpstr>
      <vt:lpstr>3_Office Theme</vt:lpstr>
      <vt:lpstr>4_Office Theme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Brungs</dc:creator>
  <cp:lastModifiedBy>Julia Brungs</cp:lastModifiedBy>
  <cp:revision>1</cp:revision>
  <dcterms:created xsi:type="dcterms:W3CDTF">2013-08-06T06:38:32Z</dcterms:created>
  <dcterms:modified xsi:type="dcterms:W3CDTF">2013-08-06T06:42:25Z</dcterms:modified>
</cp:coreProperties>
</file>