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notesSlides/notesSlide16.xml" ContentType="application/vnd.openxmlformats-officedocument.presentationml.notesSlide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notesSlides/notesSlide27.xml" ContentType="application/vnd.openxmlformats-officedocument.presentationml.notesSlide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notesSlides/notesSlide28.xml" ContentType="application/vnd.openxmlformats-officedocument.presentationml.notesSlide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notesSlides/notesSlide29.xml" ContentType="application/vnd.openxmlformats-officedocument.presentationml.notesSlide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notesSlides/notesSlide30.xml" ContentType="application/vnd.openxmlformats-officedocument.presentationml.notesSlide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notesSlides/notesSlide31.xml" ContentType="application/vnd.openxmlformats-officedocument.presentationml.notesSlide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ink/ink220.xml" ContentType="application/inkml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9.xml" ContentType="application/vnd.openxmlformats-officedocument.presentationml.notesSlide+xml"/>
  <Override PartName="/ppt/tags/tag1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5" r:id="rId6"/>
    <p:sldMasterId id="2147483697" r:id="rId7"/>
    <p:sldMasterId id="2147483711" r:id="rId8"/>
  </p:sldMasterIdLst>
  <p:notesMasterIdLst>
    <p:notesMasterId r:id="rId161"/>
  </p:notesMasterIdLst>
  <p:sldIdLst>
    <p:sldId id="284" r:id="rId9"/>
    <p:sldId id="362" r:id="rId10"/>
    <p:sldId id="399" r:id="rId11"/>
    <p:sldId id="289" r:id="rId12"/>
    <p:sldId id="361" r:id="rId13"/>
    <p:sldId id="1286" r:id="rId14"/>
    <p:sldId id="1283" r:id="rId15"/>
    <p:sldId id="1284" r:id="rId16"/>
    <p:sldId id="1285" r:id="rId17"/>
    <p:sldId id="1287" r:id="rId18"/>
    <p:sldId id="1288" r:id="rId19"/>
    <p:sldId id="1289" r:id="rId20"/>
    <p:sldId id="1290" r:id="rId21"/>
    <p:sldId id="1601" r:id="rId22"/>
    <p:sldId id="1291" r:id="rId23"/>
    <p:sldId id="1501" r:id="rId24"/>
    <p:sldId id="258" r:id="rId25"/>
    <p:sldId id="279" r:id="rId26"/>
    <p:sldId id="259" r:id="rId27"/>
    <p:sldId id="1599" r:id="rId28"/>
    <p:sldId id="282" r:id="rId29"/>
    <p:sldId id="281" r:id="rId30"/>
    <p:sldId id="1541" r:id="rId31"/>
    <p:sldId id="283" r:id="rId32"/>
    <p:sldId id="1532" r:id="rId33"/>
    <p:sldId id="264" r:id="rId34"/>
    <p:sldId id="285" r:id="rId35"/>
    <p:sldId id="286" r:id="rId36"/>
    <p:sldId id="1542" r:id="rId37"/>
    <p:sldId id="265" r:id="rId38"/>
    <p:sldId id="1269" r:id="rId39"/>
    <p:sldId id="1271" r:id="rId40"/>
    <p:sldId id="1543" r:id="rId41"/>
    <p:sldId id="1533" r:id="rId42"/>
    <p:sldId id="260" r:id="rId43"/>
    <p:sldId id="1534" r:id="rId44"/>
    <p:sldId id="1544" r:id="rId45"/>
    <p:sldId id="1536" r:id="rId46"/>
    <p:sldId id="1364" r:id="rId47"/>
    <p:sldId id="1553" r:id="rId48"/>
    <p:sldId id="1552" r:id="rId49"/>
    <p:sldId id="1545" r:id="rId50"/>
    <p:sldId id="1600" r:id="rId51"/>
    <p:sldId id="1537" r:id="rId52"/>
    <p:sldId id="1538" r:id="rId53"/>
    <p:sldId id="324" r:id="rId54"/>
    <p:sldId id="325" r:id="rId55"/>
    <p:sldId id="401" r:id="rId56"/>
    <p:sldId id="261" r:id="rId57"/>
    <p:sldId id="1370" r:id="rId58"/>
    <p:sldId id="1540" r:id="rId59"/>
    <p:sldId id="1438" r:id="rId60"/>
    <p:sldId id="262" r:id="rId61"/>
    <p:sldId id="1439" r:id="rId62"/>
    <p:sldId id="1440" r:id="rId63"/>
    <p:sldId id="1378" r:id="rId64"/>
    <p:sldId id="1379" r:id="rId65"/>
    <p:sldId id="1374" r:id="rId66"/>
    <p:sldId id="1566" r:id="rId67"/>
    <p:sldId id="1375" r:id="rId68"/>
    <p:sldId id="1437" r:id="rId69"/>
    <p:sldId id="1598" r:id="rId70"/>
    <p:sldId id="1407" r:id="rId71"/>
    <p:sldId id="1442" r:id="rId72"/>
    <p:sldId id="1443" r:id="rId73"/>
    <p:sldId id="1592" r:id="rId74"/>
    <p:sldId id="1444" r:id="rId75"/>
    <p:sldId id="1369" r:id="rId76"/>
    <p:sldId id="1408" r:id="rId77"/>
    <p:sldId id="1427" r:id="rId78"/>
    <p:sldId id="1435" r:id="rId79"/>
    <p:sldId id="1445" r:id="rId80"/>
    <p:sldId id="1446" r:id="rId81"/>
    <p:sldId id="1456" r:id="rId82"/>
    <p:sldId id="1593" r:id="rId83"/>
    <p:sldId id="1485" r:id="rId84"/>
    <p:sldId id="1488" r:id="rId85"/>
    <p:sldId id="466" r:id="rId86"/>
    <p:sldId id="1594" r:id="rId87"/>
    <p:sldId id="1595" r:id="rId88"/>
    <p:sldId id="1586" r:id="rId89"/>
    <p:sldId id="1495" r:id="rId90"/>
    <p:sldId id="1496" r:id="rId91"/>
    <p:sldId id="1596" r:id="rId92"/>
    <p:sldId id="1498" r:id="rId93"/>
    <p:sldId id="1597" r:id="rId94"/>
    <p:sldId id="321" r:id="rId95"/>
    <p:sldId id="364" r:id="rId96"/>
    <p:sldId id="1608" r:id="rId97"/>
    <p:sldId id="365" r:id="rId98"/>
    <p:sldId id="366" r:id="rId99"/>
    <p:sldId id="367" r:id="rId100"/>
    <p:sldId id="368" r:id="rId101"/>
    <p:sldId id="369" r:id="rId102"/>
    <p:sldId id="370" r:id="rId103"/>
    <p:sldId id="392" r:id="rId104"/>
    <p:sldId id="1499" r:id="rId105"/>
    <p:sldId id="1500" r:id="rId106"/>
    <p:sldId id="340" r:id="rId107"/>
    <p:sldId id="1252" r:id="rId108"/>
    <p:sldId id="352" r:id="rId109"/>
    <p:sldId id="389" r:id="rId110"/>
    <p:sldId id="390" r:id="rId111"/>
    <p:sldId id="391" r:id="rId112"/>
    <p:sldId id="376" r:id="rId113"/>
    <p:sldId id="387" r:id="rId114"/>
    <p:sldId id="1609" r:id="rId115"/>
    <p:sldId id="379" r:id="rId116"/>
    <p:sldId id="1610" r:id="rId117"/>
    <p:sldId id="268" r:id="rId118"/>
    <p:sldId id="377" r:id="rId119"/>
    <p:sldId id="385" r:id="rId120"/>
    <p:sldId id="1502" r:id="rId121"/>
    <p:sldId id="1554" r:id="rId122"/>
    <p:sldId id="1555" r:id="rId123"/>
    <p:sldId id="1556" r:id="rId124"/>
    <p:sldId id="355" r:id="rId125"/>
    <p:sldId id="1504" r:id="rId126"/>
    <p:sldId id="1505" r:id="rId127"/>
    <p:sldId id="1633" r:id="rId128"/>
    <p:sldId id="1503" r:id="rId129"/>
    <p:sldId id="1634" r:id="rId130"/>
    <p:sldId id="1508" r:id="rId131"/>
    <p:sldId id="1557" r:id="rId132"/>
    <p:sldId id="1558" r:id="rId133"/>
    <p:sldId id="1509" r:id="rId134"/>
    <p:sldId id="1510" r:id="rId135"/>
    <p:sldId id="1514" r:id="rId136"/>
    <p:sldId id="1507" r:id="rId137"/>
    <p:sldId id="1515" r:id="rId138"/>
    <p:sldId id="1516" r:id="rId139"/>
    <p:sldId id="1517" r:id="rId140"/>
    <p:sldId id="1518" r:id="rId141"/>
    <p:sldId id="1519" r:id="rId142"/>
    <p:sldId id="1631" r:id="rId143"/>
    <p:sldId id="1630" r:id="rId144"/>
    <p:sldId id="1632" r:id="rId145"/>
    <p:sldId id="1527" r:id="rId146"/>
    <p:sldId id="1528" r:id="rId147"/>
    <p:sldId id="1635" r:id="rId148"/>
    <p:sldId id="1563" r:id="rId149"/>
    <p:sldId id="1636" r:id="rId150"/>
    <p:sldId id="358" r:id="rId151"/>
    <p:sldId id="1512" r:id="rId152"/>
    <p:sldId id="1549" r:id="rId153"/>
    <p:sldId id="1550" r:id="rId154"/>
    <p:sldId id="1551" r:id="rId155"/>
    <p:sldId id="1637" r:id="rId156"/>
    <p:sldId id="1638" r:id="rId157"/>
    <p:sldId id="1639" r:id="rId158"/>
    <p:sldId id="1565" r:id="rId159"/>
    <p:sldId id="359" r:id="rId160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0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9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63" Type="http://schemas.openxmlformats.org/officeDocument/2006/relationships/slide" Target="slides/slide55.xml"/><Relationship Id="rId84" Type="http://schemas.openxmlformats.org/officeDocument/2006/relationships/slide" Target="slides/slide76.xml"/><Relationship Id="rId138" Type="http://schemas.openxmlformats.org/officeDocument/2006/relationships/slide" Target="slides/slide130.xml"/><Relationship Id="rId159" Type="http://schemas.openxmlformats.org/officeDocument/2006/relationships/slide" Target="slides/slide151.xml"/><Relationship Id="rId107" Type="http://schemas.openxmlformats.org/officeDocument/2006/relationships/slide" Target="slides/slide99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53" Type="http://schemas.openxmlformats.org/officeDocument/2006/relationships/slide" Target="slides/slide45.xml"/><Relationship Id="rId74" Type="http://schemas.openxmlformats.org/officeDocument/2006/relationships/slide" Target="slides/slide66.xml"/><Relationship Id="rId128" Type="http://schemas.openxmlformats.org/officeDocument/2006/relationships/slide" Target="slides/slide120.xml"/><Relationship Id="rId149" Type="http://schemas.openxmlformats.org/officeDocument/2006/relationships/slide" Target="slides/slide141.xml"/><Relationship Id="rId5" Type="http://schemas.openxmlformats.org/officeDocument/2006/relationships/slideMaster" Target="slideMasters/slideMaster2.xml"/><Relationship Id="rId95" Type="http://schemas.openxmlformats.org/officeDocument/2006/relationships/slide" Target="slides/slide87.xml"/><Relationship Id="rId160" Type="http://schemas.openxmlformats.org/officeDocument/2006/relationships/slide" Target="slides/slide152.xml"/><Relationship Id="rId22" Type="http://schemas.openxmlformats.org/officeDocument/2006/relationships/slide" Target="slides/slide14.xml"/><Relationship Id="rId43" Type="http://schemas.openxmlformats.org/officeDocument/2006/relationships/slide" Target="slides/slide35.xml"/><Relationship Id="rId64" Type="http://schemas.openxmlformats.org/officeDocument/2006/relationships/slide" Target="slides/slide56.xml"/><Relationship Id="rId118" Type="http://schemas.openxmlformats.org/officeDocument/2006/relationships/slide" Target="slides/slide110.xml"/><Relationship Id="rId139" Type="http://schemas.openxmlformats.org/officeDocument/2006/relationships/slide" Target="slides/slide131.xml"/><Relationship Id="rId85" Type="http://schemas.openxmlformats.org/officeDocument/2006/relationships/slide" Target="slides/slide77.xml"/><Relationship Id="rId150" Type="http://schemas.openxmlformats.org/officeDocument/2006/relationships/slide" Target="slides/slide142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59" Type="http://schemas.openxmlformats.org/officeDocument/2006/relationships/slide" Target="slides/slide51.xml"/><Relationship Id="rId103" Type="http://schemas.openxmlformats.org/officeDocument/2006/relationships/slide" Target="slides/slide95.xml"/><Relationship Id="rId108" Type="http://schemas.openxmlformats.org/officeDocument/2006/relationships/slide" Target="slides/slide100.xml"/><Relationship Id="rId124" Type="http://schemas.openxmlformats.org/officeDocument/2006/relationships/slide" Target="slides/slide116.xml"/><Relationship Id="rId129" Type="http://schemas.openxmlformats.org/officeDocument/2006/relationships/slide" Target="slides/slide121.xml"/><Relationship Id="rId54" Type="http://schemas.openxmlformats.org/officeDocument/2006/relationships/slide" Target="slides/slide46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91" Type="http://schemas.openxmlformats.org/officeDocument/2006/relationships/slide" Target="slides/slide83.xml"/><Relationship Id="rId96" Type="http://schemas.openxmlformats.org/officeDocument/2006/relationships/slide" Target="slides/slide88.xml"/><Relationship Id="rId140" Type="http://schemas.openxmlformats.org/officeDocument/2006/relationships/slide" Target="slides/slide132.xml"/><Relationship Id="rId145" Type="http://schemas.openxmlformats.org/officeDocument/2006/relationships/slide" Target="slides/slide137.xml"/><Relationship Id="rId16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49" Type="http://schemas.openxmlformats.org/officeDocument/2006/relationships/slide" Target="slides/slide41.xml"/><Relationship Id="rId114" Type="http://schemas.openxmlformats.org/officeDocument/2006/relationships/slide" Target="slides/slide106.xml"/><Relationship Id="rId119" Type="http://schemas.openxmlformats.org/officeDocument/2006/relationships/slide" Target="slides/slide111.xml"/><Relationship Id="rId44" Type="http://schemas.openxmlformats.org/officeDocument/2006/relationships/slide" Target="slides/slide36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81" Type="http://schemas.openxmlformats.org/officeDocument/2006/relationships/slide" Target="slides/slide73.xml"/><Relationship Id="rId86" Type="http://schemas.openxmlformats.org/officeDocument/2006/relationships/slide" Target="slides/slide78.xml"/><Relationship Id="rId130" Type="http://schemas.openxmlformats.org/officeDocument/2006/relationships/slide" Target="slides/slide122.xml"/><Relationship Id="rId135" Type="http://schemas.openxmlformats.org/officeDocument/2006/relationships/slide" Target="slides/slide127.xml"/><Relationship Id="rId151" Type="http://schemas.openxmlformats.org/officeDocument/2006/relationships/slide" Target="slides/slide143.xml"/><Relationship Id="rId156" Type="http://schemas.openxmlformats.org/officeDocument/2006/relationships/slide" Target="slides/slide14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109" Type="http://schemas.openxmlformats.org/officeDocument/2006/relationships/slide" Target="slides/slide10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slide" Target="slides/slide68.xml"/><Relationship Id="rId97" Type="http://schemas.openxmlformats.org/officeDocument/2006/relationships/slide" Target="slides/slide89.xml"/><Relationship Id="rId104" Type="http://schemas.openxmlformats.org/officeDocument/2006/relationships/slide" Target="slides/slide96.xml"/><Relationship Id="rId120" Type="http://schemas.openxmlformats.org/officeDocument/2006/relationships/slide" Target="slides/slide112.xml"/><Relationship Id="rId125" Type="http://schemas.openxmlformats.org/officeDocument/2006/relationships/slide" Target="slides/slide117.xml"/><Relationship Id="rId141" Type="http://schemas.openxmlformats.org/officeDocument/2006/relationships/slide" Target="slides/slide133.xml"/><Relationship Id="rId146" Type="http://schemas.openxmlformats.org/officeDocument/2006/relationships/slide" Target="slides/slide138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3.xml"/><Relationship Id="rId92" Type="http://schemas.openxmlformats.org/officeDocument/2006/relationships/slide" Target="slides/slide84.xml"/><Relationship Id="rId162" Type="http://schemas.openxmlformats.org/officeDocument/2006/relationships/presProps" Target="presProps.xml"/><Relationship Id="rId2" Type="http://schemas.openxmlformats.org/officeDocument/2006/relationships/customXml" Target="../customXml/item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Relationship Id="rId87" Type="http://schemas.openxmlformats.org/officeDocument/2006/relationships/slide" Target="slides/slide79.xml"/><Relationship Id="rId110" Type="http://schemas.openxmlformats.org/officeDocument/2006/relationships/slide" Target="slides/slide102.xml"/><Relationship Id="rId115" Type="http://schemas.openxmlformats.org/officeDocument/2006/relationships/slide" Target="slides/slide107.xml"/><Relationship Id="rId131" Type="http://schemas.openxmlformats.org/officeDocument/2006/relationships/slide" Target="slides/slide123.xml"/><Relationship Id="rId136" Type="http://schemas.openxmlformats.org/officeDocument/2006/relationships/slide" Target="slides/slide128.xml"/><Relationship Id="rId157" Type="http://schemas.openxmlformats.org/officeDocument/2006/relationships/slide" Target="slides/slide149.xml"/><Relationship Id="rId61" Type="http://schemas.openxmlformats.org/officeDocument/2006/relationships/slide" Target="slides/slide53.xml"/><Relationship Id="rId82" Type="http://schemas.openxmlformats.org/officeDocument/2006/relationships/slide" Target="slides/slide74.xml"/><Relationship Id="rId152" Type="http://schemas.openxmlformats.org/officeDocument/2006/relationships/slide" Target="slides/slide144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56" Type="http://schemas.openxmlformats.org/officeDocument/2006/relationships/slide" Target="slides/slide48.xml"/><Relationship Id="rId77" Type="http://schemas.openxmlformats.org/officeDocument/2006/relationships/slide" Target="slides/slide69.xml"/><Relationship Id="rId100" Type="http://schemas.openxmlformats.org/officeDocument/2006/relationships/slide" Target="slides/slide92.xml"/><Relationship Id="rId105" Type="http://schemas.openxmlformats.org/officeDocument/2006/relationships/slide" Target="slides/slide97.xml"/><Relationship Id="rId126" Type="http://schemas.openxmlformats.org/officeDocument/2006/relationships/slide" Target="slides/slide118.xml"/><Relationship Id="rId147" Type="http://schemas.openxmlformats.org/officeDocument/2006/relationships/slide" Target="slides/slide139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93" Type="http://schemas.openxmlformats.org/officeDocument/2006/relationships/slide" Target="slides/slide85.xml"/><Relationship Id="rId98" Type="http://schemas.openxmlformats.org/officeDocument/2006/relationships/slide" Target="slides/slide90.xml"/><Relationship Id="rId121" Type="http://schemas.openxmlformats.org/officeDocument/2006/relationships/slide" Target="slides/slide113.xml"/><Relationship Id="rId142" Type="http://schemas.openxmlformats.org/officeDocument/2006/relationships/slide" Target="slides/slide134.xml"/><Relationship Id="rId163" Type="http://schemas.openxmlformats.org/officeDocument/2006/relationships/viewProps" Target="viewProps.xml"/><Relationship Id="rId3" Type="http://schemas.openxmlformats.org/officeDocument/2006/relationships/customXml" Target="../customXml/item3.xml"/><Relationship Id="rId25" Type="http://schemas.openxmlformats.org/officeDocument/2006/relationships/slide" Target="slides/slide17.xml"/><Relationship Id="rId46" Type="http://schemas.openxmlformats.org/officeDocument/2006/relationships/slide" Target="slides/slide38.xml"/><Relationship Id="rId67" Type="http://schemas.openxmlformats.org/officeDocument/2006/relationships/slide" Target="slides/slide59.xml"/><Relationship Id="rId116" Type="http://schemas.openxmlformats.org/officeDocument/2006/relationships/slide" Target="slides/slide108.xml"/><Relationship Id="rId137" Type="http://schemas.openxmlformats.org/officeDocument/2006/relationships/slide" Target="slides/slide129.xml"/><Relationship Id="rId158" Type="http://schemas.openxmlformats.org/officeDocument/2006/relationships/slide" Target="slides/slide150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62" Type="http://schemas.openxmlformats.org/officeDocument/2006/relationships/slide" Target="slides/slide54.xml"/><Relationship Id="rId83" Type="http://schemas.openxmlformats.org/officeDocument/2006/relationships/slide" Target="slides/slide75.xml"/><Relationship Id="rId88" Type="http://schemas.openxmlformats.org/officeDocument/2006/relationships/slide" Target="slides/slide80.xml"/><Relationship Id="rId111" Type="http://schemas.openxmlformats.org/officeDocument/2006/relationships/slide" Target="slides/slide103.xml"/><Relationship Id="rId132" Type="http://schemas.openxmlformats.org/officeDocument/2006/relationships/slide" Target="slides/slide124.xml"/><Relationship Id="rId153" Type="http://schemas.openxmlformats.org/officeDocument/2006/relationships/slide" Target="slides/slide145.xml"/><Relationship Id="rId15" Type="http://schemas.openxmlformats.org/officeDocument/2006/relationships/slide" Target="slides/slide7.xml"/><Relationship Id="rId36" Type="http://schemas.openxmlformats.org/officeDocument/2006/relationships/slide" Target="slides/slide28.xml"/><Relationship Id="rId57" Type="http://schemas.openxmlformats.org/officeDocument/2006/relationships/slide" Target="slides/slide49.xml"/><Relationship Id="rId106" Type="http://schemas.openxmlformats.org/officeDocument/2006/relationships/slide" Target="slides/slide98.xml"/><Relationship Id="rId127" Type="http://schemas.openxmlformats.org/officeDocument/2006/relationships/slide" Target="slides/slide11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52" Type="http://schemas.openxmlformats.org/officeDocument/2006/relationships/slide" Target="slides/slide44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94" Type="http://schemas.openxmlformats.org/officeDocument/2006/relationships/slide" Target="slides/slide86.xml"/><Relationship Id="rId99" Type="http://schemas.openxmlformats.org/officeDocument/2006/relationships/slide" Target="slides/slide91.xml"/><Relationship Id="rId101" Type="http://schemas.openxmlformats.org/officeDocument/2006/relationships/slide" Target="slides/slide93.xml"/><Relationship Id="rId122" Type="http://schemas.openxmlformats.org/officeDocument/2006/relationships/slide" Target="slides/slide114.xml"/><Relationship Id="rId143" Type="http://schemas.openxmlformats.org/officeDocument/2006/relationships/slide" Target="slides/slide135.xml"/><Relationship Id="rId148" Type="http://schemas.openxmlformats.org/officeDocument/2006/relationships/slide" Target="slides/slide140.xml"/><Relationship Id="rId16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47" Type="http://schemas.openxmlformats.org/officeDocument/2006/relationships/slide" Target="slides/slide39.xml"/><Relationship Id="rId68" Type="http://schemas.openxmlformats.org/officeDocument/2006/relationships/slide" Target="slides/slide60.xml"/><Relationship Id="rId89" Type="http://schemas.openxmlformats.org/officeDocument/2006/relationships/slide" Target="slides/slide81.xml"/><Relationship Id="rId112" Type="http://schemas.openxmlformats.org/officeDocument/2006/relationships/slide" Target="slides/slide104.xml"/><Relationship Id="rId133" Type="http://schemas.openxmlformats.org/officeDocument/2006/relationships/slide" Target="slides/slide125.xml"/><Relationship Id="rId154" Type="http://schemas.openxmlformats.org/officeDocument/2006/relationships/slide" Target="slides/slide146.xml"/><Relationship Id="rId16" Type="http://schemas.openxmlformats.org/officeDocument/2006/relationships/slide" Target="slides/slide8.xml"/><Relationship Id="rId37" Type="http://schemas.openxmlformats.org/officeDocument/2006/relationships/slide" Target="slides/slide29.xml"/><Relationship Id="rId58" Type="http://schemas.openxmlformats.org/officeDocument/2006/relationships/slide" Target="slides/slide50.xml"/><Relationship Id="rId79" Type="http://schemas.openxmlformats.org/officeDocument/2006/relationships/slide" Target="slides/slide71.xml"/><Relationship Id="rId102" Type="http://schemas.openxmlformats.org/officeDocument/2006/relationships/slide" Target="slides/slide94.xml"/><Relationship Id="rId123" Type="http://schemas.openxmlformats.org/officeDocument/2006/relationships/slide" Target="slides/slide115.xml"/><Relationship Id="rId144" Type="http://schemas.openxmlformats.org/officeDocument/2006/relationships/slide" Target="slides/slide136.xml"/><Relationship Id="rId90" Type="http://schemas.openxmlformats.org/officeDocument/2006/relationships/slide" Target="slides/slide82.xml"/><Relationship Id="rId165" Type="http://schemas.openxmlformats.org/officeDocument/2006/relationships/tableStyles" Target="tableStyles.xml"/><Relationship Id="rId27" Type="http://schemas.openxmlformats.org/officeDocument/2006/relationships/slide" Target="slides/slide19.xml"/><Relationship Id="rId48" Type="http://schemas.openxmlformats.org/officeDocument/2006/relationships/slide" Target="slides/slide40.xml"/><Relationship Id="rId69" Type="http://schemas.openxmlformats.org/officeDocument/2006/relationships/slide" Target="slides/slide61.xml"/><Relationship Id="rId113" Type="http://schemas.openxmlformats.org/officeDocument/2006/relationships/slide" Target="slides/slide105.xml"/><Relationship Id="rId134" Type="http://schemas.openxmlformats.org/officeDocument/2006/relationships/slide" Target="slides/slide126.xml"/><Relationship Id="rId80" Type="http://schemas.openxmlformats.org/officeDocument/2006/relationships/slide" Target="slides/slide72.xml"/><Relationship Id="rId155" Type="http://schemas.openxmlformats.org/officeDocument/2006/relationships/slide" Target="slides/slide14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ephen.Wyber\Downloads\LMW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ephen.Wyber\Downloads\LMW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UN countries</c:v>
                </c:pt>
              </c:strCache>
            </c:strRef>
          </c:tx>
          <c:spPr>
            <a:solidFill>
              <a:srgbClr val="5B92E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Asia-Oceania</c:v>
                </c:pt>
                <c:pt idx="1">
                  <c:v>Europe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North America</c:v>
                </c:pt>
                <c:pt idx="5">
                  <c:v>Sub-Saharan Africa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44</c:v>
                </c:pt>
                <c:pt idx="1">
                  <c:v>50</c:v>
                </c:pt>
                <c:pt idx="2">
                  <c:v>33</c:v>
                </c:pt>
                <c:pt idx="3">
                  <c:v>19</c:v>
                </c:pt>
                <c:pt idx="4">
                  <c:v>2</c:v>
                </c:pt>
                <c:pt idx="5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87-4095-978D-C4C735A0C7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Number of UN countries with IFLA members</c:v>
                </c:pt>
              </c:strCache>
            </c:strRef>
          </c:tx>
          <c:spPr>
            <a:solidFill>
              <a:srgbClr val="2F866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Asia-Oceania</c:v>
                </c:pt>
                <c:pt idx="1">
                  <c:v>Europe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North America</c:v>
                </c:pt>
                <c:pt idx="5">
                  <c:v>Sub-Saharan Africa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30</c:v>
                </c:pt>
                <c:pt idx="1">
                  <c:v>47</c:v>
                </c:pt>
                <c:pt idx="2">
                  <c:v>24</c:v>
                </c:pt>
                <c:pt idx="3">
                  <c:v>12</c:v>
                </c:pt>
                <c:pt idx="4">
                  <c:v>2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87-4095-978D-C4C735A0C7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Number of countries &amp; territories with IFLA members</c:v>
                </c:pt>
              </c:strCache>
            </c:strRef>
          </c:tx>
          <c:spPr>
            <a:solidFill>
              <a:srgbClr val="0D674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Asia-Oceania</c:v>
                </c:pt>
                <c:pt idx="1">
                  <c:v>Europe</c:v>
                </c:pt>
                <c:pt idx="2">
                  <c:v>Latin America and the Caribbean</c:v>
                </c:pt>
                <c:pt idx="3">
                  <c:v>Middle East and North Africa</c:v>
                </c:pt>
                <c:pt idx="4">
                  <c:v>North America</c:v>
                </c:pt>
                <c:pt idx="5">
                  <c:v>Sub-Saharan Africa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</c:v>
                </c:pt>
                <c:pt idx="1">
                  <c:v>52</c:v>
                </c:pt>
                <c:pt idx="2">
                  <c:v>28</c:v>
                </c:pt>
                <c:pt idx="3">
                  <c:v>13</c:v>
                </c:pt>
                <c:pt idx="4">
                  <c:v>2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87-4095-978D-C4C735A0C7F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98911168"/>
        <c:axId val="1570226368"/>
      </c:barChart>
      <c:catAx>
        <c:axId val="149891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NL"/>
          </a:p>
        </c:txPr>
        <c:crossAx val="1570226368"/>
        <c:crosses val="autoZero"/>
        <c:auto val="1"/>
        <c:lblAlgn val="ctr"/>
        <c:lblOffset val="100"/>
        <c:noMultiLvlLbl val="0"/>
      </c:catAx>
      <c:valAx>
        <c:axId val="1570226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NL"/>
          </a:p>
        </c:txPr>
        <c:crossAx val="1498911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70833333333333"/>
          <c:h val="0.767151503617289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n-N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Library Associations</c:v>
                </c:pt>
                <c:pt idx="1">
                  <c:v>National Libraries</c:v>
                </c:pt>
                <c:pt idx="2">
                  <c:v>Other Libraries</c:v>
                </c:pt>
                <c:pt idx="3">
                  <c:v>Other Institutions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0.54</c:v>
                </c:pt>
                <c:pt idx="1">
                  <c:v>0.27</c:v>
                </c:pt>
                <c:pt idx="2">
                  <c:v>0.09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DB-452A-9CB1-9104C382116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545457872"/>
        <c:axId val="545463632"/>
      </c:barChart>
      <c:catAx>
        <c:axId val="545457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545463632"/>
        <c:crosses val="autoZero"/>
        <c:auto val="1"/>
        <c:lblAlgn val="ctr"/>
        <c:lblOffset val="100"/>
        <c:noMultiLvlLbl val="0"/>
      </c:catAx>
      <c:valAx>
        <c:axId val="54546363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45457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70833333333333"/>
          <c:h val="0.767151503617289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7.8125E-3"/>
                  <c:y val="-9.9784272165399888E-3"/>
                </c:manualLayout>
              </c:layout>
              <c:tx>
                <c:rich>
                  <a:bodyPr/>
                  <a:lstStyle/>
                  <a:p>
                    <a:fld id="{78563186-F9BD-4D2F-BE53-1A5D2C4DC16A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n-NL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6565-4D97-A818-FCEA7958FD92}"/>
                </c:ext>
              </c:extLst>
            </c:dLbl>
            <c:dLbl>
              <c:idx val="3"/>
              <c:layout>
                <c:manualLayout>
                  <c:x val="-6.2499384842520794E-3"/>
                  <c:y val="-0.1214041978012366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1" i="0" u="none" strike="noStrike" kern="1200" baseline="0">
                      <a:solidFill>
                        <a:srgbClr val="008494"/>
                      </a:solidFill>
                      <a:latin typeface="Arial Black" panose="020B0A04020102020204" pitchFamily="34" charset="0"/>
                      <a:ea typeface="+mn-ea"/>
                      <a:cs typeface="+mn-cs"/>
                    </a:defRPr>
                  </a:pPr>
                  <a:endParaRPr lang="en-NL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6257750984251967E-2"/>
                      <c:h val="0.1343096303346282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1D50-4ECC-9C9D-96063C6D45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n-N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Library Associations</c:v>
                </c:pt>
                <c:pt idx="1">
                  <c:v>National Libraries</c:v>
                </c:pt>
                <c:pt idx="2">
                  <c:v>Other Libraries</c:v>
                </c:pt>
                <c:pt idx="3">
                  <c:v>Other Institutions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0.56000000000000005</c:v>
                </c:pt>
                <c:pt idx="1">
                  <c:v>0.28999999999999998</c:v>
                </c:pt>
                <c:pt idx="2">
                  <c:v>0.13</c:v>
                </c:pt>
                <c:pt idx="3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DB-452A-9CB1-9104C382116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545457872"/>
        <c:axId val="545463632"/>
      </c:barChart>
      <c:catAx>
        <c:axId val="545457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545463632"/>
        <c:crosses val="autoZero"/>
        <c:auto val="1"/>
        <c:lblAlgn val="ctr"/>
        <c:lblOffset val="100"/>
        <c:noMultiLvlLbl val="0"/>
      </c:catAx>
      <c:valAx>
        <c:axId val="54546363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45457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625000000000001E-3"/>
          <c:y val="0"/>
          <c:w val="0.9770833333333333"/>
          <c:h val="0.76715150361728934"/>
        </c:manualLayout>
      </c:layout>
      <c:barChart>
        <c:barDir val="col"/>
        <c:grouping val="stacked"/>
        <c:varyColors val="0"/>
        <c:ser>
          <c:idx val="0"/>
          <c:order val="0"/>
          <c:tx>
            <c:v>Last update year</c:v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3.1250000000000002E-3"/>
                  <c:y val="-0.1197411265984798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67-4CFA-99A6-2239A64795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n-N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Sheet1!$A$2:$A$9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Sheet1!$B$2:$B$9</c:f>
              <c:numCache>
                <c:formatCode>0</c:formatCode>
                <c:ptCount val="8"/>
                <c:pt idx="0">
                  <c:v>6</c:v>
                </c:pt>
                <c:pt idx="1">
                  <c:v>7</c:v>
                </c:pt>
                <c:pt idx="2">
                  <c:v>5</c:v>
                </c:pt>
                <c:pt idx="3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4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DB-452A-9CB1-9104C382116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545457872"/>
        <c:axId val="545463632"/>
      </c:barChart>
      <c:catAx>
        <c:axId val="545457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545463632"/>
        <c:crosses val="autoZero"/>
        <c:auto val="1"/>
        <c:lblAlgn val="ctr"/>
        <c:lblOffset val="100"/>
        <c:noMultiLvlLbl val="0"/>
      </c:catAx>
      <c:valAx>
        <c:axId val="545463632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545457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N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2000" b="1">
                <a:latin typeface="Arial Black" panose="020B0A04020102020204" pitchFamily="34" charset="0"/>
              </a:rPr>
              <a:t>Public/Community Library Workers per Institution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ysClr val="windowText" lastClr="000000"/>
              </a:solidFill>
              <a:latin typeface="Arial Black" panose="020B0A040201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Sheet1!$CE$14</c:f>
              <c:strCache>
                <c:ptCount val="1"/>
                <c:pt idx="0">
                  <c:v>Low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cat>
            <c:strRef>
              <c:f>Sheet1!$CD$15:$CD$21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Sheet1!$CE$15:$CE$21</c:f>
              <c:numCache>
                <c:formatCode>0.00</c:formatCode>
                <c:ptCount val="7"/>
                <c:pt idx="0">
                  <c:v>0.06</c:v>
                </c:pt>
                <c:pt idx="1">
                  <c:v>0.57652656621728782</c:v>
                </c:pt>
                <c:pt idx="2">
                  <c:v>0.12844036697247707</c:v>
                </c:pt>
                <c:pt idx="3">
                  <c:v>2.1538461538461537</c:v>
                </c:pt>
                <c:pt idx="4">
                  <c:v>0.58916544655929726</c:v>
                </c:pt>
                <c:pt idx="5">
                  <c:v>1.0788177339901477</c:v>
                </c:pt>
                <c:pt idx="6">
                  <c:v>4.5867962675853633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658-4CC7-B2F7-B0F4C8B3C19A}"/>
            </c:ext>
          </c:extLst>
        </c:ser>
        <c:ser>
          <c:idx val="1"/>
          <c:order val="1"/>
          <c:tx>
            <c:strRef>
              <c:f>Sheet1!$CF$14</c:f>
              <c:strCache>
                <c:ptCount val="1"/>
                <c:pt idx="0">
                  <c:v>Average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cat>
            <c:strRef>
              <c:f>Sheet1!$CD$15:$CD$21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Sheet1!$CF$15:$CF$21</c:f>
              <c:numCache>
                <c:formatCode>0.00</c:formatCode>
                <c:ptCount val="7"/>
                <c:pt idx="0">
                  <c:v>0.79569776763856082</c:v>
                </c:pt>
                <c:pt idx="1">
                  <c:v>2.2502677871792844</c:v>
                </c:pt>
                <c:pt idx="2">
                  <c:v>2.3213330090002433</c:v>
                </c:pt>
                <c:pt idx="3">
                  <c:v>2.8566371681415927</c:v>
                </c:pt>
                <c:pt idx="4">
                  <c:v>6.8820167578825009</c:v>
                </c:pt>
                <c:pt idx="5">
                  <c:v>1.6103164282618119</c:v>
                </c:pt>
                <c:pt idx="6">
                  <c:v>1.7670466023017513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658-4CC7-B2F7-B0F4C8B3C19A}"/>
            </c:ext>
          </c:extLst>
        </c:ser>
        <c:ser>
          <c:idx val="2"/>
          <c:order val="2"/>
          <c:tx>
            <c:strRef>
              <c:f>Sheet1!$CG$14</c:f>
              <c:strCache>
                <c:ptCount val="1"/>
                <c:pt idx="0">
                  <c:v>High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 w="9525">
                <a:noFill/>
              </a:ln>
              <a:effectLst/>
            </c:spPr>
          </c:marker>
          <c:cat>
            <c:strRef>
              <c:f>Sheet1!$CD$15:$CD$21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Sheet1!$CG$15:$CG$21</c:f>
              <c:numCache>
                <c:formatCode>0.00</c:formatCode>
                <c:ptCount val="7"/>
                <c:pt idx="0">
                  <c:v>21.1</c:v>
                </c:pt>
                <c:pt idx="1">
                  <c:v>7.0019157088122608</c:v>
                </c:pt>
                <c:pt idx="2">
                  <c:v>37</c:v>
                </c:pt>
                <c:pt idx="3">
                  <c:v>6.2346938775510203</c:v>
                </c:pt>
                <c:pt idx="4">
                  <c:v>8.1299123468973118</c:v>
                </c:pt>
                <c:pt idx="5">
                  <c:v>8.7868852459016402</c:v>
                </c:pt>
                <c:pt idx="6">
                  <c:v>0.38524636788195116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658-4CC7-B2F7-B0F4C8B3C1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8377424"/>
        <c:axId val="407009392"/>
      </c:lineChart>
      <c:catAx>
        <c:axId val="1288377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407009392"/>
        <c:crosses val="autoZero"/>
        <c:auto val="1"/>
        <c:lblAlgn val="ctr"/>
        <c:lblOffset val="100"/>
        <c:noMultiLvlLbl val="0"/>
      </c:catAx>
      <c:valAx>
        <c:axId val="407009392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128837742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N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ysClr val="windowText" lastClr="000000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800">
                <a:latin typeface="Arial Black" panose="020B0A04020102020204" pitchFamily="34" charset="0"/>
              </a:rPr>
              <a:t>Researchers per Academic Librarian</a:t>
            </a:r>
          </a:p>
        </c:rich>
      </c:tx>
      <c:layout>
        <c:manualLayout>
          <c:xMode val="edge"/>
          <c:yMode val="edge"/>
          <c:x val="0.20761648834874438"/>
          <c:y val="4.9149421602471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ysClr val="windowText" lastClr="000000"/>
              </a:solidFill>
              <a:latin typeface="Arial Black" panose="020B0A040201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Sheet1!$CR$14</c:f>
              <c:strCache>
                <c:ptCount val="1"/>
                <c:pt idx="0">
                  <c:v>High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cat>
            <c:strRef>
              <c:f>Sheet1!$CQ$15:$CQ$21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Sheet1!$CR$15:$CR$21</c:f>
              <c:numCache>
                <c:formatCode>General</c:formatCode>
                <c:ptCount val="7"/>
                <c:pt idx="0">
                  <c:v>1.2358922537750496</c:v>
                </c:pt>
                <c:pt idx="1">
                  <c:v>3.1866948342659676</c:v>
                </c:pt>
                <c:pt idx="2">
                  <c:v>0.60395565050128741</c:v>
                </c:pt>
                <c:pt idx="3">
                  <c:v>6.382643909454341</c:v>
                </c:pt>
                <c:pt idx="4">
                  <c:v>18.738398500737738</c:v>
                </c:pt>
                <c:pt idx="5">
                  <c:v>5.6956129821840848</c:v>
                </c:pt>
                <c:pt idx="6">
                  <c:v>0.60395565050128741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42B-4CCA-8272-F8CBA83A00DC}"/>
            </c:ext>
          </c:extLst>
        </c:ser>
        <c:ser>
          <c:idx val="1"/>
          <c:order val="1"/>
          <c:tx>
            <c:strRef>
              <c:f>Sheet1!$CS$14</c:f>
              <c:strCache>
                <c:ptCount val="1"/>
                <c:pt idx="0">
                  <c:v>Average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cat>
            <c:strRef>
              <c:f>Sheet1!$CQ$15:$CQ$21</c:f>
              <c:strCache>
                <c:ptCount val="7"/>
                <c:pt idx="0">
                  <c:v>Asia-Oceania</c:v>
                </c:pt>
                <c:pt idx="1">
                  <c:v>Europe</c:v>
                </c:pt>
                <c:pt idx="2">
                  <c:v>LAC</c:v>
                </c:pt>
                <c:pt idx="3">
                  <c:v>MENA</c:v>
                </c:pt>
                <c:pt idx="4">
                  <c:v>North America</c:v>
                </c:pt>
                <c:pt idx="5">
                  <c:v>Sub-Saharan Africa</c:v>
                </c:pt>
                <c:pt idx="6">
                  <c:v>World</c:v>
                </c:pt>
              </c:strCache>
            </c:strRef>
          </c:cat>
          <c:val>
            <c:numRef>
              <c:f>Sheet1!$CS$15:$CS$21</c:f>
              <c:numCache>
                <c:formatCode>0.00</c:formatCode>
                <c:ptCount val="7"/>
                <c:pt idx="0">
                  <c:v>25.419169700683316</c:v>
                </c:pt>
                <c:pt idx="1">
                  <c:v>26.685057647728897</c:v>
                </c:pt>
                <c:pt idx="2">
                  <c:v>3.6979670551543058</c:v>
                </c:pt>
                <c:pt idx="3">
                  <c:v>19.080362907173321</c:v>
                </c:pt>
                <c:pt idx="4">
                  <c:v>18.982998734019496</c:v>
                </c:pt>
                <c:pt idx="5">
                  <c:v>13.081383174866042</c:v>
                </c:pt>
                <c:pt idx="6">
                  <c:v>22.423363186963144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42B-4CCA-8272-F8CBA83A00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6685936"/>
        <c:axId val="589300800"/>
      </c:lineChart>
      <c:catAx>
        <c:axId val="67668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589300800"/>
        <c:crosses val="autoZero"/>
        <c:auto val="1"/>
        <c:lblAlgn val="ctr"/>
        <c:lblOffset val="100"/>
        <c:noMultiLvlLbl val="0"/>
      </c:catAx>
      <c:valAx>
        <c:axId val="589300800"/>
        <c:scaling>
          <c:orientation val="minMax"/>
          <c:max val="3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6766859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15443F-794C-4279-B148-E549CAB8D52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6B8D491-8DD0-48BA-A58E-28A3B92BF4AA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3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</a:p>
      </dgm:t>
    </dgm:pt>
    <dgm:pt modelId="{1BCB5577-C2A7-4CC2-A246-ADE485D80976}" type="parTrans" cxnId="{BBDAC8C6-DE55-4737-A1ED-D32D13B97940}">
      <dgm:prSet/>
      <dgm:spPr/>
      <dgm:t>
        <a:bodyPr/>
        <a:lstStyle/>
        <a:p>
          <a:endParaRPr lang="en-GB"/>
        </a:p>
      </dgm:t>
    </dgm:pt>
    <dgm:pt modelId="{9903911F-4918-42F9-AB79-B85C255E3EC9}" type="sibTrans" cxnId="{BBDAC8C6-DE55-4737-A1ED-D32D13B97940}">
      <dgm:prSet/>
      <dgm:spPr/>
      <dgm:t>
        <a:bodyPr/>
        <a:lstStyle/>
        <a:p>
          <a:endParaRPr lang="en-GB"/>
        </a:p>
      </dgm:t>
    </dgm:pt>
    <dgm:pt modelId="{7EB67C64-EB8B-4F94-88A7-3BE6797DE5B7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3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</a:p>
      </dgm:t>
    </dgm:pt>
    <dgm:pt modelId="{DA2204A0-D794-4AF1-9252-981E73FA273B}" type="parTrans" cxnId="{1158F75D-6122-4E9A-A6C2-7869AEC0252F}">
      <dgm:prSet/>
      <dgm:spPr/>
      <dgm:t>
        <a:bodyPr/>
        <a:lstStyle/>
        <a:p>
          <a:endParaRPr lang="en-GB"/>
        </a:p>
      </dgm:t>
    </dgm:pt>
    <dgm:pt modelId="{1B8A957F-6EF3-4F3D-AF8D-BE104A5A2CD2}" type="sibTrans" cxnId="{1158F75D-6122-4E9A-A6C2-7869AEC0252F}">
      <dgm:prSet/>
      <dgm:spPr/>
      <dgm:t>
        <a:bodyPr/>
        <a:lstStyle/>
        <a:p>
          <a:endParaRPr lang="en-GB"/>
        </a:p>
      </dgm:t>
    </dgm:pt>
    <dgm:pt modelId="{A44011FE-0B37-409D-ACF2-29D7E3461170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3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</a:t>
          </a:r>
        </a:p>
      </dgm:t>
    </dgm:pt>
    <dgm:pt modelId="{21A6F636-89E0-49A8-B5D8-1208D3714430}" type="parTrans" cxnId="{479C3F28-3D81-4E63-A4C7-513332AEE7D2}">
      <dgm:prSet/>
      <dgm:spPr/>
      <dgm:t>
        <a:bodyPr/>
        <a:lstStyle/>
        <a:p>
          <a:endParaRPr lang="en-GB"/>
        </a:p>
      </dgm:t>
    </dgm:pt>
    <dgm:pt modelId="{7A95F9E6-1C3A-424C-BE9B-7AB3F4F956B5}" type="sibTrans" cxnId="{479C3F28-3D81-4E63-A4C7-513332AEE7D2}">
      <dgm:prSet/>
      <dgm:spPr/>
      <dgm:t>
        <a:bodyPr/>
        <a:lstStyle/>
        <a:p>
          <a:endParaRPr lang="en-GB"/>
        </a:p>
      </dgm:t>
    </dgm:pt>
    <dgm:pt modelId="{A86DF1E8-124B-4C0D-801C-67B189255EAD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3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Activities</a:t>
          </a:r>
        </a:p>
      </dgm:t>
    </dgm:pt>
    <dgm:pt modelId="{E39E0C73-EEAB-4B94-BAF7-8231CCAD6267}" type="parTrans" cxnId="{66F95999-03DC-443D-8DAE-773D9E623FB2}">
      <dgm:prSet/>
      <dgm:spPr/>
      <dgm:t>
        <a:bodyPr/>
        <a:lstStyle/>
        <a:p>
          <a:endParaRPr lang="en-GB"/>
        </a:p>
      </dgm:t>
    </dgm:pt>
    <dgm:pt modelId="{8A9E5E8F-64B8-4093-93C6-4DAE3F3A9767}" type="sibTrans" cxnId="{66F95999-03DC-443D-8DAE-773D9E623FB2}">
      <dgm:prSet/>
      <dgm:spPr/>
      <dgm:t>
        <a:bodyPr/>
        <a:lstStyle/>
        <a:p>
          <a:endParaRPr lang="en-GB"/>
        </a:p>
      </dgm:t>
    </dgm:pt>
    <dgm:pt modelId="{97BC776B-D61D-4982-8349-28F49B00BABB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3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</a:p>
      </dgm:t>
    </dgm:pt>
    <dgm:pt modelId="{9BD76B03-5508-43B6-BB91-F27D9A0CEE85}" type="parTrans" cxnId="{5E7CF855-7D39-49F1-87F1-E219BD622E87}">
      <dgm:prSet/>
      <dgm:spPr/>
      <dgm:t>
        <a:bodyPr/>
        <a:lstStyle/>
        <a:p>
          <a:endParaRPr lang="en-GB"/>
        </a:p>
      </dgm:t>
    </dgm:pt>
    <dgm:pt modelId="{83899905-E1F5-4415-A862-D73FD2F6989C}" type="sibTrans" cxnId="{5E7CF855-7D39-49F1-87F1-E219BD622E87}">
      <dgm:prSet/>
      <dgm:spPr/>
      <dgm:t>
        <a:bodyPr/>
        <a:lstStyle/>
        <a:p>
          <a:endParaRPr lang="en-GB"/>
        </a:p>
      </dgm:t>
    </dgm:pt>
    <dgm:pt modelId="{39FBF48F-D1F0-4D22-AC8F-9EFBE7D2E43C}">
      <dgm:prSet phldrT="[Text]" custT="1"/>
      <dgm:spPr>
        <a:solidFill>
          <a:schemeClr val="bg1">
            <a:alpha val="90000"/>
          </a:schemeClr>
        </a:solidFill>
        <a:ln>
          <a:solidFill>
            <a:srgbClr val="2F8662"/>
          </a:solidFill>
        </a:ln>
      </dgm:spPr>
      <dgm:t>
        <a:bodyPr/>
        <a:lstStyle/>
        <a:p>
          <a:r>
            <a:rPr lang="en-GB" sz="3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</a:p>
      </dgm:t>
    </dgm:pt>
    <dgm:pt modelId="{0901367E-CFDF-401F-8067-BB835CBC564C}" type="sibTrans" cxnId="{8EDEDFA7-E427-40B0-AC37-AF9DAF245CD8}">
      <dgm:prSet/>
      <dgm:spPr/>
      <dgm:t>
        <a:bodyPr/>
        <a:lstStyle/>
        <a:p>
          <a:endParaRPr lang="en-GB"/>
        </a:p>
      </dgm:t>
    </dgm:pt>
    <dgm:pt modelId="{4CDBC147-DECD-4638-9BDC-AE7B273A7CF1}" type="parTrans" cxnId="{8EDEDFA7-E427-40B0-AC37-AF9DAF245CD8}">
      <dgm:prSet/>
      <dgm:spPr/>
      <dgm:t>
        <a:bodyPr/>
        <a:lstStyle/>
        <a:p>
          <a:endParaRPr lang="en-GB"/>
        </a:p>
      </dgm:t>
    </dgm:pt>
    <dgm:pt modelId="{100DAB14-4BE7-4815-A41D-DA7E039FC17D}" type="pres">
      <dgm:prSet presAssocID="{AF15443F-794C-4279-B148-E549CAB8D52C}" presName="compositeShape" presStyleCnt="0">
        <dgm:presLayoutVars>
          <dgm:dir/>
          <dgm:resizeHandles/>
        </dgm:presLayoutVars>
      </dgm:prSet>
      <dgm:spPr/>
    </dgm:pt>
    <dgm:pt modelId="{9BB98BA3-877B-4976-A923-0F024D8E1136}" type="pres">
      <dgm:prSet presAssocID="{AF15443F-794C-4279-B148-E549CAB8D52C}" presName="pyramid" presStyleLbl="node1" presStyleIdx="0" presStyleCnt="1"/>
      <dgm:spPr>
        <a:solidFill>
          <a:srgbClr val="2F8662"/>
        </a:solidFill>
      </dgm:spPr>
    </dgm:pt>
    <dgm:pt modelId="{35217FD1-8D41-4014-BBAB-0A3010E576C4}" type="pres">
      <dgm:prSet presAssocID="{AF15443F-794C-4279-B148-E549CAB8D52C}" presName="theList" presStyleCnt="0"/>
      <dgm:spPr/>
    </dgm:pt>
    <dgm:pt modelId="{25334E99-A7C7-4313-A828-439D0B2B4927}" type="pres">
      <dgm:prSet presAssocID="{B6B8D491-8DD0-48BA-A58E-28A3B92BF4AA}" presName="aNode" presStyleLbl="fgAcc1" presStyleIdx="0" presStyleCnt="6">
        <dgm:presLayoutVars>
          <dgm:bulletEnabled val="1"/>
        </dgm:presLayoutVars>
      </dgm:prSet>
      <dgm:spPr/>
    </dgm:pt>
    <dgm:pt modelId="{8AD3845A-3422-4179-8346-61DB572D22A4}" type="pres">
      <dgm:prSet presAssocID="{B6B8D491-8DD0-48BA-A58E-28A3B92BF4AA}" presName="aSpace" presStyleCnt="0"/>
      <dgm:spPr/>
    </dgm:pt>
    <dgm:pt modelId="{496D4EA1-5D7F-4E5A-A4A2-5949D6F66395}" type="pres">
      <dgm:prSet presAssocID="{7EB67C64-EB8B-4F94-88A7-3BE6797DE5B7}" presName="aNode" presStyleLbl="fgAcc1" presStyleIdx="1" presStyleCnt="6">
        <dgm:presLayoutVars>
          <dgm:bulletEnabled val="1"/>
        </dgm:presLayoutVars>
      </dgm:prSet>
      <dgm:spPr/>
    </dgm:pt>
    <dgm:pt modelId="{2D943B25-F2BF-4DFA-8463-BC558EEA3C21}" type="pres">
      <dgm:prSet presAssocID="{7EB67C64-EB8B-4F94-88A7-3BE6797DE5B7}" presName="aSpace" presStyleCnt="0"/>
      <dgm:spPr/>
    </dgm:pt>
    <dgm:pt modelId="{E0A4089C-5F45-482C-BDD7-7A005EA51A72}" type="pres">
      <dgm:prSet presAssocID="{A44011FE-0B37-409D-ACF2-29D7E3461170}" presName="aNode" presStyleLbl="fgAcc1" presStyleIdx="2" presStyleCnt="6">
        <dgm:presLayoutVars>
          <dgm:bulletEnabled val="1"/>
        </dgm:presLayoutVars>
      </dgm:prSet>
      <dgm:spPr/>
    </dgm:pt>
    <dgm:pt modelId="{224566C4-A11B-4183-B0E7-AB8C4D679C13}" type="pres">
      <dgm:prSet presAssocID="{A44011FE-0B37-409D-ACF2-29D7E3461170}" presName="aSpace" presStyleCnt="0"/>
      <dgm:spPr/>
    </dgm:pt>
    <dgm:pt modelId="{CAC827B0-F27C-4BF4-8835-ACCA678ABEF1}" type="pres">
      <dgm:prSet presAssocID="{A86DF1E8-124B-4C0D-801C-67B189255EAD}" presName="aNode" presStyleLbl="fgAcc1" presStyleIdx="3" presStyleCnt="6">
        <dgm:presLayoutVars>
          <dgm:bulletEnabled val="1"/>
        </dgm:presLayoutVars>
      </dgm:prSet>
      <dgm:spPr/>
    </dgm:pt>
    <dgm:pt modelId="{3009AEE3-F206-49F6-9D94-45F69735C908}" type="pres">
      <dgm:prSet presAssocID="{A86DF1E8-124B-4C0D-801C-67B189255EAD}" presName="aSpace" presStyleCnt="0"/>
      <dgm:spPr/>
    </dgm:pt>
    <dgm:pt modelId="{A93F3EBF-B214-4C99-B7C3-62560DA9F3C8}" type="pres">
      <dgm:prSet presAssocID="{97BC776B-D61D-4982-8349-28F49B00BABB}" presName="aNode" presStyleLbl="fgAcc1" presStyleIdx="4" presStyleCnt="6">
        <dgm:presLayoutVars>
          <dgm:bulletEnabled val="1"/>
        </dgm:presLayoutVars>
      </dgm:prSet>
      <dgm:spPr/>
    </dgm:pt>
    <dgm:pt modelId="{7E4A72DF-6941-4AF6-8031-EA89318F0300}" type="pres">
      <dgm:prSet presAssocID="{97BC776B-D61D-4982-8349-28F49B00BABB}" presName="aSpace" presStyleCnt="0"/>
      <dgm:spPr/>
    </dgm:pt>
    <dgm:pt modelId="{5DD81E9F-C3F7-4939-B75C-00539772958F}" type="pres">
      <dgm:prSet presAssocID="{39FBF48F-D1F0-4D22-AC8F-9EFBE7D2E43C}" presName="aNode" presStyleLbl="fgAcc1" presStyleIdx="5" presStyleCnt="6" custScaleX="99808" custLinFactNeighborX="673" custLinFactNeighborY="-25742">
        <dgm:presLayoutVars>
          <dgm:bulletEnabled val="1"/>
        </dgm:presLayoutVars>
      </dgm:prSet>
      <dgm:spPr/>
    </dgm:pt>
    <dgm:pt modelId="{75330DE0-460D-4374-B039-0213076E68F9}" type="pres">
      <dgm:prSet presAssocID="{39FBF48F-D1F0-4D22-AC8F-9EFBE7D2E43C}" presName="aSpace" presStyleCnt="0"/>
      <dgm:spPr/>
    </dgm:pt>
  </dgm:ptLst>
  <dgm:cxnLst>
    <dgm:cxn modelId="{86CED900-5670-4378-945D-558CF1B110E2}" type="presOf" srcId="{B6B8D491-8DD0-48BA-A58E-28A3B92BF4AA}" destId="{25334E99-A7C7-4313-A828-439D0B2B4927}" srcOrd="0" destOrd="0" presId="urn:microsoft.com/office/officeart/2005/8/layout/pyramid2"/>
    <dgm:cxn modelId="{479C3F28-3D81-4E63-A4C7-513332AEE7D2}" srcId="{AF15443F-794C-4279-B148-E549CAB8D52C}" destId="{A44011FE-0B37-409D-ACF2-29D7E3461170}" srcOrd="2" destOrd="0" parTransId="{21A6F636-89E0-49A8-B5D8-1208D3714430}" sibTransId="{7A95F9E6-1C3A-424C-BE9B-7AB3F4F956B5}"/>
    <dgm:cxn modelId="{1158F75D-6122-4E9A-A6C2-7869AEC0252F}" srcId="{AF15443F-794C-4279-B148-E549CAB8D52C}" destId="{7EB67C64-EB8B-4F94-88A7-3BE6797DE5B7}" srcOrd="1" destOrd="0" parTransId="{DA2204A0-D794-4AF1-9252-981E73FA273B}" sibTransId="{1B8A957F-6EF3-4F3D-AF8D-BE104A5A2CD2}"/>
    <dgm:cxn modelId="{E0DAEC48-E8EF-4349-A25E-BC8EE65DF029}" type="presOf" srcId="{97BC776B-D61D-4982-8349-28F49B00BABB}" destId="{A93F3EBF-B214-4C99-B7C3-62560DA9F3C8}" srcOrd="0" destOrd="0" presId="urn:microsoft.com/office/officeart/2005/8/layout/pyramid2"/>
    <dgm:cxn modelId="{5E7CF855-7D39-49F1-87F1-E219BD622E87}" srcId="{AF15443F-794C-4279-B148-E549CAB8D52C}" destId="{97BC776B-D61D-4982-8349-28F49B00BABB}" srcOrd="4" destOrd="0" parTransId="{9BD76B03-5508-43B6-BB91-F27D9A0CEE85}" sibTransId="{83899905-E1F5-4415-A862-D73FD2F6989C}"/>
    <dgm:cxn modelId="{92A45180-CB57-482D-8111-1F709D83AE63}" type="presOf" srcId="{39FBF48F-D1F0-4D22-AC8F-9EFBE7D2E43C}" destId="{5DD81E9F-C3F7-4939-B75C-00539772958F}" srcOrd="0" destOrd="0" presId="urn:microsoft.com/office/officeart/2005/8/layout/pyramid2"/>
    <dgm:cxn modelId="{8EF84791-B68C-45B0-BBA6-E469DF900E96}" type="presOf" srcId="{A44011FE-0B37-409D-ACF2-29D7E3461170}" destId="{E0A4089C-5F45-482C-BDD7-7A005EA51A72}" srcOrd="0" destOrd="0" presId="urn:microsoft.com/office/officeart/2005/8/layout/pyramid2"/>
    <dgm:cxn modelId="{66F95999-03DC-443D-8DAE-773D9E623FB2}" srcId="{AF15443F-794C-4279-B148-E549CAB8D52C}" destId="{A86DF1E8-124B-4C0D-801C-67B189255EAD}" srcOrd="3" destOrd="0" parTransId="{E39E0C73-EEAB-4B94-BAF7-8231CCAD6267}" sibTransId="{8A9E5E8F-64B8-4093-93C6-4DAE3F3A9767}"/>
    <dgm:cxn modelId="{8EDEDFA7-E427-40B0-AC37-AF9DAF245CD8}" srcId="{AF15443F-794C-4279-B148-E549CAB8D52C}" destId="{39FBF48F-D1F0-4D22-AC8F-9EFBE7D2E43C}" srcOrd="5" destOrd="0" parTransId="{4CDBC147-DECD-4638-9BDC-AE7B273A7CF1}" sibTransId="{0901367E-CFDF-401F-8067-BB835CBC564C}"/>
    <dgm:cxn modelId="{BBDAC8C6-DE55-4737-A1ED-D32D13B97940}" srcId="{AF15443F-794C-4279-B148-E549CAB8D52C}" destId="{B6B8D491-8DD0-48BA-A58E-28A3B92BF4AA}" srcOrd="0" destOrd="0" parTransId="{1BCB5577-C2A7-4CC2-A246-ADE485D80976}" sibTransId="{9903911F-4918-42F9-AB79-B85C255E3EC9}"/>
    <dgm:cxn modelId="{393173CC-A04B-4301-A02E-7EBB6A67A4F8}" type="presOf" srcId="{AF15443F-794C-4279-B148-E549CAB8D52C}" destId="{100DAB14-4BE7-4815-A41D-DA7E039FC17D}" srcOrd="0" destOrd="0" presId="urn:microsoft.com/office/officeart/2005/8/layout/pyramid2"/>
    <dgm:cxn modelId="{B61897EF-50E9-48E7-8EB9-45F003899F0C}" type="presOf" srcId="{A86DF1E8-124B-4C0D-801C-67B189255EAD}" destId="{CAC827B0-F27C-4BF4-8835-ACCA678ABEF1}" srcOrd="0" destOrd="0" presId="urn:microsoft.com/office/officeart/2005/8/layout/pyramid2"/>
    <dgm:cxn modelId="{77DC00F8-0E6A-4E26-8DFF-0CE2CDAD6430}" type="presOf" srcId="{7EB67C64-EB8B-4F94-88A7-3BE6797DE5B7}" destId="{496D4EA1-5D7F-4E5A-A4A2-5949D6F66395}" srcOrd="0" destOrd="0" presId="urn:microsoft.com/office/officeart/2005/8/layout/pyramid2"/>
    <dgm:cxn modelId="{36685E5A-654A-4371-B2E4-04FFFCD62086}" type="presParOf" srcId="{100DAB14-4BE7-4815-A41D-DA7E039FC17D}" destId="{9BB98BA3-877B-4976-A923-0F024D8E1136}" srcOrd="0" destOrd="0" presId="urn:microsoft.com/office/officeart/2005/8/layout/pyramid2"/>
    <dgm:cxn modelId="{8292D745-6818-4F6A-96BE-8AF643C677E4}" type="presParOf" srcId="{100DAB14-4BE7-4815-A41D-DA7E039FC17D}" destId="{35217FD1-8D41-4014-BBAB-0A3010E576C4}" srcOrd="1" destOrd="0" presId="urn:microsoft.com/office/officeart/2005/8/layout/pyramid2"/>
    <dgm:cxn modelId="{2EBE7156-DF6D-4BDE-B414-369817AE4EE0}" type="presParOf" srcId="{35217FD1-8D41-4014-BBAB-0A3010E576C4}" destId="{25334E99-A7C7-4313-A828-439D0B2B4927}" srcOrd="0" destOrd="0" presId="urn:microsoft.com/office/officeart/2005/8/layout/pyramid2"/>
    <dgm:cxn modelId="{6AA5ACE3-6662-457A-94B2-1AEE0DE22FA7}" type="presParOf" srcId="{35217FD1-8D41-4014-BBAB-0A3010E576C4}" destId="{8AD3845A-3422-4179-8346-61DB572D22A4}" srcOrd="1" destOrd="0" presId="urn:microsoft.com/office/officeart/2005/8/layout/pyramid2"/>
    <dgm:cxn modelId="{241CA440-98ED-4F86-9C59-FAE93D970CC8}" type="presParOf" srcId="{35217FD1-8D41-4014-BBAB-0A3010E576C4}" destId="{496D4EA1-5D7F-4E5A-A4A2-5949D6F66395}" srcOrd="2" destOrd="0" presId="urn:microsoft.com/office/officeart/2005/8/layout/pyramid2"/>
    <dgm:cxn modelId="{25F85E3C-E34D-477E-91AA-76B13F1471A1}" type="presParOf" srcId="{35217FD1-8D41-4014-BBAB-0A3010E576C4}" destId="{2D943B25-F2BF-4DFA-8463-BC558EEA3C21}" srcOrd="3" destOrd="0" presId="urn:microsoft.com/office/officeart/2005/8/layout/pyramid2"/>
    <dgm:cxn modelId="{DA22E5F6-E23A-45C6-9085-3B30BB343594}" type="presParOf" srcId="{35217FD1-8D41-4014-BBAB-0A3010E576C4}" destId="{E0A4089C-5F45-482C-BDD7-7A005EA51A72}" srcOrd="4" destOrd="0" presId="urn:microsoft.com/office/officeart/2005/8/layout/pyramid2"/>
    <dgm:cxn modelId="{37244F90-0C53-487E-A675-9CC01F64993F}" type="presParOf" srcId="{35217FD1-8D41-4014-BBAB-0A3010E576C4}" destId="{224566C4-A11B-4183-B0E7-AB8C4D679C13}" srcOrd="5" destOrd="0" presId="urn:microsoft.com/office/officeart/2005/8/layout/pyramid2"/>
    <dgm:cxn modelId="{FF2FD4EB-82F3-4072-BF93-AF455729C441}" type="presParOf" srcId="{35217FD1-8D41-4014-BBAB-0A3010E576C4}" destId="{CAC827B0-F27C-4BF4-8835-ACCA678ABEF1}" srcOrd="6" destOrd="0" presId="urn:microsoft.com/office/officeart/2005/8/layout/pyramid2"/>
    <dgm:cxn modelId="{7D61EBE3-2A4C-424D-A70C-09163245520B}" type="presParOf" srcId="{35217FD1-8D41-4014-BBAB-0A3010E576C4}" destId="{3009AEE3-F206-49F6-9D94-45F69735C908}" srcOrd="7" destOrd="0" presId="urn:microsoft.com/office/officeart/2005/8/layout/pyramid2"/>
    <dgm:cxn modelId="{ED0DF1BB-E84E-45E6-AD10-D5DDA50472FD}" type="presParOf" srcId="{35217FD1-8D41-4014-BBAB-0A3010E576C4}" destId="{A93F3EBF-B214-4C99-B7C3-62560DA9F3C8}" srcOrd="8" destOrd="0" presId="urn:microsoft.com/office/officeart/2005/8/layout/pyramid2"/>
    <dgm:cxn modelId="{61393AAB-8643-4091-B301-A5F85828B9B8}" type="presParOf" srcId="{35217FD1-8D41-4014-BBAB-0A3010E576C4}" destId="{7E4A72DF-6941-4AF6-8031-EA89318F0300}" srcOrd="9" destOrd="0" presId="urn:microsoft.com/office/officeart/2005/8/layout/pyramid2"/>
    <dgm:cxn modelId="{6ADF7010-AECB-4ACA-9661-8D1A5CB78B40}" type="presParOf" srcId="{35217FD1-8D41-4014-BBAB-0A3010E576C4}" destId="{5DD81E9F-C3F7-4939-B75C-00539772958F}" srcOrd="10" destOrd="0" presId="urn:microsoft.com/office/officeart/2005/8/layout/pyramid2"/>
    <dgm:cxn modelId="{B355804C-FA7F-417A-B98D-B9885A1B3AAB}" type="presParOf" srcId="{35217FD1-8D41-4014-BBAB-0A3010E576C4}" destId="{75330DE0-460D-4374-B039-0213076E68F9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15443F-794C-4279-B148-E549CAB8D52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6B8D491-8DD0-48BA-A58E-28A3B92BF4AA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Impact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changes in community do you expect to occur?)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CB5577-C2A7-4CC2-A246-ADE485D80976}" type="parTrans" cxnId="{BBDAC8C6-DE55-4737-A1ED-D32D13B97940}">
      <dgm:prSet/>
      <dgm:spPr/>
      <dgm:t>
        <a:bodyPr/>
        <a:lstStyle/>
        <a:p>
          <a:endParaRPr lang="en-GB"/>
        </a:p>
      </dgm:t>
    </dgm:pt>
    <dgm:pt modelId="{9903911F-4918-42F9-AB79-B85C255E3EC9}" type="sibTrans" cxnId="{BBDAC8C6-DE55-4737-A1ED-D32D13B97940}">
      <dgm:prSet/>
      <dgm:spPr/>
      <dgm:t>
        <a:bodyPr/>
        <a:lstStyle/>
        <a:p>
          <a:endParaRPr lang="en-GB"/>
        </a:p>
      </dgm:t>
    </dgm:pt>
    <dgm:pt modelId="{7EB67C64-EB8B-4F94-88A7-3BE6797DE5B7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Outcomes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changes in conditions do you expect to see?)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2204A0-D794-4AF1-9252-981E73FA273B}" type="parTrans" cxnId="{1158F75D-6122-4E9A-A6C2-7869AEC0252F}">
      <dgm:prSet/>
      <dgm:spPr/>
      <dgm:t>
        <a:bodyPr/>
        <a:lstStyle/>
        <a:p>
          <a:endParaRPr lang="en-GB"/>
        </a:p>
      </dgm:t>
    </dgm:pt>
    <dgm:pt modelId="{1B8A957F-6EF3-4F3D-AF8D-BE104A5A2CD2}" type="sibTrans" cxnId="{1158F75D-6122-4E9A-A6C2-7869AEC0252F}">
      <dgm:prSet/>
      <dgm:spPr/>
      <dgm:t>
        <a:bodyPr/>
        <a:lstStyle/>
        <a:p>
          <a:endParaRPr lang="en-GB"/>
        </a:p>
      </dgm:t>
    </dgm:pt>
    <dgm:pt modelId="{A44011FE-0B37-409D-ACF2-29D7E3461170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Outputs 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direct results of your actions do you expect?)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A6F636-89E0-49A8-B5D8-1208D3714430}" type="parTrans" cxnId="{479C3F28-3D81-4E63-A4C7-513332AEE7D2}">
      <dgm:prSet/>
      <dgm:spPr/>
      <dgm:t>
        <a:bodyPr/>
        <a:lstStyle/>
        <a:p>
          <a:endParaRPr lang="en-GB"/>
        </a:p>
      </dgm:t>
    </dgm:pt>
    <dgm:pt modelId="{7A95F9E6-1C3A-424C-BE9B-7AB3F4F956B5}" type="sibTrans" cxnId="{479C3F28-3D81-4E63-A4C7-513332AEE7D2}">
      <dgm:prSet/>
      <dgm:spPr/>
      <dgm:t>
        <a:bodyPr/>
        <a:lstStyle/>
        <a:p>
          <a:endParaRPr lang="en-GB"/>
        </a:p>
      </dgm:t>
    </dgm:pt>
    <dgm:pt modelId="{A86DF1E8-124B-4C0D-801C-67B189255EAD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Activities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activities will you implement to address the needs?)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9E0C73-EEAB-4B94-BAF7-8231CCAD6267}" type="parTrans" cxnId="{66F95999-03DC-443D-8DAE-773D9E623FB2}">
      <dgm:prSet/>
      <dgm:spPr/>
      <dgm:t>
        <a:bodyPr/>
        <a:lstStyle/>
        <a:p>
          <a:endParaRPr lang="en-GB"/>
        </a:p>
      </dgm:t>
    </dgm:pt>
    <dgm:pt modelId="{8A9E5E8F-64B8-4093-93C6-4DAE3F3A9767}" type="sibTrans" cxnId="{66F95999-03DC-443D-8DAE-773D9E623FB2}">
      <dgm:prSet/>
      <dgm:spPr/>
      <dgm:t>
        <a:bodyPr/>
        <a:lstStyle/>
        <a:p>
          <a:endParaRPr lang="en-GB"/>
        </a:p>
      </dgm:t>
    </dgm:pt>
    <dgm:pt modelId="{97BC776B-D61D-4982-8349-28F49B00BABB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Inputs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resources will you use to address the needs?)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D76B03-5508-43B6-BB91-F27D9A0CEE85}" type="parTrans" cxnId="{5E7CF855-7D39-49F1-87F1-E219BD622E87}">
      <dgm:prSet/>
      <dgm:spPr/>
      <dgm:t>
        <a:bodyPr/>
        <a:lstStyle/>
        <a:p>
          <a:endParaRPr lang="en-GB"/>
        </a:p>
      </dgm:t>
    </dgm:pt>
    <dgm:pt modelId="{83899905-E1F5-4415-A862-D73FD2F6989C}" type="sibTrans" cxnId="{5E7CF855-7D39-49F1-87F1-E219BD622E87}">
      <dgm:prSet/>
      <dgm:spPr/>
      <dgm:t>
        <a:bodyPr/>
        <a:lstStyle/>
        <a:p>
          <a:endParaRPr lang="en-GB"/>
        </a:p>
      </dgm:t>
    </dgm:pt>
    <dgm:pt modelId="{39FBF48F-D1F0-4D22-AC8F-9EFBE7D2E43C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Conditions/Needs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challenge you will contribute to? What are the target group needs?)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DBC147-DECD-4638-9BDC-AE7B273A7CF1}" type="parTrans" cxnId="{8EDEDFA7-E427-40B0-AC37-AF9DAF245CD8}">
      <dgm:prSet/>
      <dgm:spPr/>
      <dgm:t>
        <a:bodyPr/>
        <a:lstStyle/>
        <a:p>
          <a:endParaRPr lang="en-GB"/>
        </a:p>
      </dgm:t>
    </dgm:pt>
    <dgm:pt modelId="{0901367E-CFDF-401F-8067-BB835CBC564C}" type="sibTrans" cxnId="{8EDEDFA7-E427-40B0-AC37-AF9DAF245CD8}">
      <dgm:prSet/>
      <dgm:spPr/>
      <dgm:t>
        <a:bodyPr/>
        <a:lstStyle/>
        <a:p>
          <a:endParaRPr lang="en-GB"/>
        </a:p>
      </dgm:t>
    </dgm:pt>
    <dgm:pt modelId="{100DAB14-4BE7-4815-A41D-DA7E039FC17D}" type="pres">
      <dgm:prSet presAssocID="{AF15443F-794C-4279-B148-E549CAB8D52C}" presName="compositeShape" presStyleCnt="0">
        <dgm:presLayoutVars>
          <dgm:dir/>
          <dgm:resizeHandles/>
        </dgm:presLayoutVars>
      </dgm:prSet>
      <dgm:spPr/>
    </dgm:pt>
    <dgm:pt modelId="{9BB98BA3-877B-4976-A923-0F024D8E1136}" type="pres">
      <dgm:prSet presAssocID="{AF15443F-794C-4279-B148-E549CAB8D52C}" presName="pyramid" presStyleLbl="node1" presStyleIdx="0" presStyleCnt="1"/>
      <dgm:spPr>
        <a:solidFill>
          <a:srgbClr val="2F8662"/>
        </a:solidFill>
      </dgm:spPr>
    </dgm:pt>
    <dgm:pt modelId="{35217FD1-8D41-4014-BBAB-0A3010E576C4}" type="pres">
      <dgm:prSet presAssocID="{AF15443F-794C-4279-B148-E549CAB8D52C}" presName="theList" presStyleCnt="0"/>
      <dgm:spPr/>
    </dgm:pt>
    <dgm:pt modelId="{25334E99-A7C7-4313-A828-439D0B2B4927}" type="pres">
      <dgm:prSet presAssocID="{B6B8D491-8DD0-48BA-A58E-28A3B92BF4AA}" presName="aNode" presStyleLbl="fgAcc1" presStyleIdx="0" presStyleCnt="6">
        <dgm:presLayoutVars>
          <dgm:bulletEnabled val="1"/>
        </dgm:presLayoutVars>
      </dgm:prSet>
      <dgm:spPr/>
    </dgm:pt>
    <dgm:pt modelId="{8AD3845A-3422-4179-8346-61DB572D22A4}" type="pres">
      <dgm:prSet presAssocID="{B6B8D491-8DD0-48BA-A58E-28A3B92BF4AA}" presName="aSpace" presStyleCnt="0"/>
      <dgm:spPr/>
    </dgm:pt>
    <dgm:pt modelId="{496D4EA1-5D7F-4E5A-A4A2-5949D6F66395}" type="pres">
      <dgm:prSet presAssocID="{7EB67C64-EB8B-4F94-88A7-3BE6797DE5B7}" presName="aNode" presStyleLbl="fgAcc1" presStyleIdx="1" presStyleCnt="6">
        <dgm:presLayoutVars>
          <dgm:bulletEnabled val="1"/>
        </dgm:presLayoutVars>
      </dgm:prSet>
      <dgm:spPr/>
    </dgm:pt>
    <dgm:pt modelId="{2D943B25-F2BF-4DFA-8463-BC558EEA3C21}" type="pres">
      <dgm:prSet presAssocID="{7EB67C64-EB8B-4F94-88A7-3BE6797DE5B7}" presName="aSpace" presStyleCnt="0"/>
      <dgm:spPr/>
    </dgm:pt>
    <dgm:pt modelId="{E0A4089C-5F45-482C-BDD7-7A005EA51A72}" type="pres">
      <dgm:prSet presAssocID="{A44011FE-0B37-409D-ACF2-29D7E3461170}" presName="aNode" presStyleLbl="fgAcc1" presStyleIdx="2" presStyleCnt="6">
        <dgm:presLayoutVars>
          <dgm:bulletEnabled val="1"/>
        </dgm:presLayoutVars>
      </dgm:prSet>
      <dgm:spPr/>
    </dgm:pt>
    <dgm:pt modelId="{224566C4-A11B-4183-B0E7-AB8C4D679C13}" type="pres">
      <dgm:prSet presAssocID="{A44011FE-0B37-409D-ACF2-29D7E3461170}" presName="aSpace" presStyleCnt="0"/>
      <dgm:spPr/>
    </dgm:pt>
    <dgm:pt modelId="{CAC827B0-F27C-4BF4-8835-ACCA678ABEF1}" type="pres">
      <dgm:prSet presAssocID="{A86DF1E8-124B-4C0D-801C-67B189255EAD}" presName="aNode" presStyleLbl="fgAcc1" presStyleIdx="3" presStyleCnt="6">
        <dgm:presLayoutVars>
          <dgm:bulletEnabled val="1"/>
        </dgm:presLayoutVars>
      </dgm:prSet>
      <dgm:spPr/>
    </dgm:pt>
    <dgm:pt modelId="{3009AEE3-F206-49F6-9D94-45F69735C908}" type="pres">
      <dgm:prSet presAssocID="{A86DF1E8-124B-4C0D-801C-67B189255EAD}" presName="aSpace" presStyleCnt="0"/>
      <dgm:spPr/>
    </dgm:pt>
    <dgm:pt modelId="{A93F3EBF-B214-4C99-B7C3-62560DA9F3C8}" type="pres">
      <dgm:prSet presAssocID="{97BC776B-D61D-4982-8349-28F49B00BABB}" presName="aNode" presStyleLbl="fgAcc1" presStyleIdx="4" presStyleCnt="6">
        <dgm:presLayoutVars>
          <dgm:bulletEnabled val="1"/>
        </dgm:presLayoutVars>
      </dgm:prSet>
      <dgm:spPr/>
    </dgm:pt>
    <dgm:pt modelId="{7E4A72DF-6941-4AF6-8031-EA89318F0300}" type="pres">
      <dgm:prSet presAssocID="{97BC776B-D61D-4982-8349-28F49B00BABB}" presName="aSpace" presStyleCnt="0"/>
      <dgm:spPr/>
    </dgm:pt>
    <dgm:pt modelId="{5DD81E9F-C3F7-4939-B75C-00539772958F}" type="pres">
      <dgm:prSet presAssocID="{39FBF48F-D1F0-4D22-AC8F-9EFBE7D2E43C}" presName="aNode" presStyleLbl="fgAcc1" presStyleIdx="5" presStyleCnt="6" custScaleY="162871">
        <dgm:presLayoutVars>
          <dgm:bulletEnabled val="1"/>
        </dgm:presLayoutVars>
      </dgm:prSet>
      <dgm:spPr/>
    </dgm:pt>
    <dgm:pt modelId="{75330DE0-460D-4374-B039-0213076E68F9}" type="pres">
      <dgm:prSet presAssocID="{39FBF48F-D1F0-4D22-AC8F-9EFBE7D2E43C}" presName="aSpace" presStyleCnt="0"/>
      <dgm:spPr/>
    </dgm:pt>
  </dgm:ptLst>
  <dgm:cxnLst>
    <dgm:cxn modelId="{86CED900-5670-4378-945D-558CF1B110E2}" type="presOf" srcId="{B6B8D491-8DD0-48BA-A58E-28A3B92BF4AA}" destId="{25334E99-A7C7-4313-A828-439D0B2B4927}" srcOrd="0" destOrd="0" presId="urn:microsoft.com/office/officeart/2005/8/layout/pyramid2"/>
    <dgm:cxn modelId="{479C3F28-3D81-4E63-A4C7-513332AEE7D2}" srcId="{AF15443F-794C-4279-B148-E549CAB8D52C}" destId="{A44011FE-0B37-409D-ACF2-29D7E3461170}" srcOrd="2" destOrd="0" parTransId="{21A6F636-89E0-49A8-B5D8-1208D3714430}" sibTransId="{7A95F9E6-1C3A-424C-BE9B-7AB3F4F956B5}"/>
    <dgm:cxn modelId="{1158F75D-6122-4E9A-A6C2-7869AEC0252F}" srcId="{AF15443F-794C-4279-B148-E549CAB8D52C}" destId="{7EB67C64-EB8B-4F94-88A7-3BE6797DE5B7}" srcOrd="1" destOrd="0" parTransId="{DA2204A0-D794-4AF1-9252-981E73FA273B}" sibTransId="{1B8A957F-6EF3-4F3D-AF8D-BE104A5A2CD2}"/>
    <dgm:cxn modelId="{E0DAEC48-E8EF-4349-A25E-BC8EE65DF029}" type="presOf" srcId="{97BC776B-D61D-4982-8349-28F49B00BABB}" destId="{A93F3EBF-B214-4C99-B7C3-62560DA9F3C8}" srcOrd="0" destOrd="0" presId="urn:microsoft.com/office/officeart/2005/8/layout/pyramid2"/>
    <dgm:cxn modelId="{5E7CF855-7D39-49F1-87F1-E219BD622E87}" srcId="{AF15443F-794C-4279-B148-E549CAB8D52C}" destId="{97BC776B-D61D-4982-8349-28F49B00BABB}" srcOrd="4" destOrd="0" parTransId="{9BD76B03-5508-43B6-BB91-F27D9A0CEE85}" sibTransId="{83899905-E1F5-4415-A862-D73FD2F6989C}"/>
    <dgm:cxn modelId="{92A45180-CB57-482D-8111-1F709D83AE63}" type="presOf" srcId="{39FBF48F-D1F0-4D22-AC8F-9EFBE7D2E43C}" destId="{5DD81E9F-C3F7-4939-B75C-00539772958F}" srcOrd="0" destOrd="0" presId="urn:microsoft.com/office/officeart/2005/8/layout/pyramid2"/>
    <dgm:cxn modelId="{8EF84791-B68C-45B0-BBA6-E469DF900E96}" type="presOf" srcId="{A44011FE-0B37-409D-ACF2-29D7E3461170}" destId="{E0A4089C-5F45-482C-BDD7-7A005EA51A72}" srcOrd="0" destOrd="0" presId="urn:microsoft.com/office/officeart/2005/8/layout/pyramid2"/>
    <dgm:cxn modelId="{66F95999-03DC-443D-8DAE-773D9E623FB2}" srcId="{AF15443F-794C-4279-B148-E549CAB8D52C}" destId="{A86DF1E8-124B-4C0D-801C-67B189255EAD}" srcOrd="3" destOrd="0" parTransId="{E39E0C73-EEAB-4B94-BAF7-8231CCAD6267}" sibTransId="{8A9E5E8F-64B8-4093-93C6-4DAE3F3A9767}"/>
    <dgm:cxn modelId="{8EDEDFA7-E427-40B0-AC37-AF9DAF245CD8}" srcId="{AF15443F-794C-4279-B148-E549CAB8D52C}" destId="{39FBF48F-D1F0-4D22-AC8F-9EFBE7D2E43C}" srcOrd="5" destOrd="0" parTransId="{4CDBC147-DECD-4638-9BDC-AE7B273A7CF1}" sibTransId="{0901367E-CFDF-401F-8067-BB835CBC564C}"/>
    <dgm:cxn modelId="{BBDAC8C6-DE55-4737-A1ED-D32D13B97940}" srcId="{AF15443F-794C-4279-B148-E549CAB8D52C}" destId="{B6B8D491-8DD0-48BA-A58E-28A3B92BF4AA}" srcOrd="0" destOrd="0" parTransId="{1BCB5577-C2A7-4CC2-A246-ADE485D80976}" sibTransId="{9903911F-4918-42F9-AB79-B85C255E3EC9}"/>
    <dgm:cxn modelId="{393173CC-A04B-4301-A02E-7EBB6A67A4F8}" type="presOf" srcId="{AF15443F-794C-4279-B148-E549CAB8D52C}" destId="{100DAB14-4BE7-4815-A41D-DA7E039FC17D}" srcOrd="0" destOrd="0" presId="urn:microsoft.com/office/officeart/2005/8/layout/pyramid2"/>
    <dgm:cxn modelId="{B61897EF-50E9-48E7-8EB9-45F003899F0C}" type="presOf" srcId="{A86DF1E8-124B-4C0D-801C-67B189255EAD}" destId="{CAC827B0-F27C-4BF4-8835-ACCA678ABEF1}" srcOrd="0" destOrd="0" presId="urn:microsoft.com/office/officeart/2005/8/layout/pyramid2"/>
    <dgm:cxn modelId="{77DC00F8-0E6A-4E26-8DFF-0CE2CDAD6430}" type="presOf" srcId="{7EB67C64-EB8B-4F94-88A7-3BE6797DE5B7}" destId="{496D4EA1-5D7F-4E5A-A4A2-5949D6F66395}" srcOrd="0" destOrd="0" presId="urn:microsoft.com/office/officeart/2005/8/layout/pyramid2"/>
    <dgm:cxn modelId="{36685E5A-654A-4371-B2E4-04FFFCD62086}" type="presParOf" srcId="{100DAB14-4BE7-4815-A41D-DA7E039FC17D}" destId="{9BB98BA3-877B-4976-A923-0F024D8E1136}" srcOrd="0" destOrd="0" presId="urn:microsoft.com/office/officeart/2005/8/layout/pyramid2"/>
    <dgm:cxn modelId="{8292D745-6818-4F6A-96BE-8AF643C677E4}" type="presParOf" srcId="{100DAB14-4BE7-4815-A41D-DA7E039FC17D}" destId="{35217FD1-8D41-4014-BBAB-0A3010E576C4}" srcOrd="1" destOrd="0" presId="urn:microsoft.com/office/officeart/2005/8/layout/pyramid2"/>
    <dgm:cxn modelId="{2EBE7156-DF6D-4BDE-B414-369817AE4EE0}" type="presParOf" srcId="{35217FD1-8D41-4014-BBAB-0A3010E576C4}" destId="{25334E99-A7C7-4313-A828-439D0B2B4927}" srcOrd="0" destOrd="0" presId="urn:microsoft.com/office/officeart/2005/8/layout/pyramid2"/>
    <dgm:cxn modelId="{6AA5ACE3-6662-457A-94B2-1AEE0DE22FA7}" type="presParOf" srcId="{35217FD1-8D41-4014-BBAB-0A3010E576C4}" destId="{8AD3845A-3422-4179-8346-61DB572D22A4}" srcOrd="1" destOrd="0" presId="urn:microsoft.com/office/officeart/2005/8/layout/pyramid2"/>
    <dgm:cxn modelId="{241CA440-98ED-4F86-9C59-FAE93D970CC8}" type="presParOf" srcId="{35217FD1-8D41-4014-BBAB-0A3010E576C4}" destId="{496D4EA1-5D7F-4E5A-A4A2-5949D6F66395}" srcOrd="2" destOrd="0" presId="urn:microsoft.com/office/officeart/2005/8/layout/pyramid2"/>
    <dgm:cxn modelId="{25F85E3C-E34D-477E-91AA-76B13F1471A1}" type="presParOf" srcId="{35217FD1-8D41-4014-BBAB-0A3010E576C4}" destId="{2D943B25-F2BF-4DFA-8463-BC558EEA3C21}" srcOrd="3" destOrd="0" presId="urn:microsoft.com/office/officeart/2005/8/layout/pyramid2"/>
    <dgm:cxn modelId="{DA22E5F6-E23A-45C6-9085-3B30BB343594}" type="presParOf" srcId="{35217FD1-8D41-4014-BBAB-0A3010E576C4}" destId="{E0A4089C-5F45-482C-BDD7-7A005EA51A72}" srcOrd="4" destOrd="0" presId="urn:microsoft.com/office/officeart/2005/8/layout/pyramid2"/>
    <dgm:cxn modelId="{37244F90-0C53-487E-A675-9CC01F64993F}" type="presParOf" srcId="{35217FD1-8D41-4014-BBAB-0A3010E576C4}" destId="{224566C4-A11B-4183-B0E7-AB8C4D679C13}" srcOrd="5" destOrd="0" presId="urn:microsoft.com/office/officeart/2005/8/layout/pyramid2"/>
    <dgm:cxn modelId="{FF2FD4EB-82F3-4072-BF93-AF455729C441}" type="presParOf" srcId="{35217FD1-8D41-4014-BBAB-0A3010E576C4}" destId="{CAC827B0-F27C-4BF4-8835-ACCA678ABEF1}" srcOrd="6" destOrd="0" presId="urn:microsoft.com/office/officeart/2005/8/layout/pyramid2"/>
    <dgm:cxn modelId="{7D61EBE3-2A4C-424D-A70C-09163245520B}" type="presParOf" srcId="{35217FD1-8D41-4014-BBAB-0A3010E576C4}" destId="{3009AEE3-F206-49F6-9D94-45F69735C908}" srcOrd="7" destOrd="0" presId="urn:microsoft.com/office/officeart/2005/8/layout/pyramid2"/>
    <dgm:cxn modelId="{ED0DF1BB-E84E-45E6-AD10-D5DDA50472FD}" type="presParOf" srcId="{35217FD1-8D41-4014-BBAB-0A3010E576C4}" destId="{A93F3EBF-B214-4C99-B7C3-62560DA9F3C8}" srcOrd="8" destOrd="0" presId="urn:microsoft.com/office/officeart/2005/8/layout/pyramid2"/>
    <dgm:cxn modelId="{61393AAB-8643-4091-B301-A5F85828B9B8}" type="presParOf" srcId="{35217FD1-8D41-4014-BBAB-0A3010E576C4}" destId="{7E4A72DF-6941-4AF6-8031-EA89318F0300}" srcOrd="9" destOrd="0" presId="urn:microsoft.com/office/officeart/2005/8/layout/pyramid2"/>
    <dgm:cxn modelId="{6ADF7010-AECB-4ACA-9661-8D1A5CB78B40}" type="presParOf" srcId="{35217FD1-8D41-4014-BBAB-0A3010E576C4}" destId="{5DD81E9F-C3F7-4939-B75C-00539772958F}" srcOrd="10" destOrd="0" presId="urn:microsoft.com/office/officeart/2005/8/layout/pyramid2"/>
    <dgm:cxn modelId="{B355804C-FA7F-417A-B98D-B9885A1B3AAB}" type="presParOf" srcId="{35217FD1-8D41-4014-BBAB-0A3010E576C4}" destId="{75330DE0-460D-4374-B039-0213076E68F9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15443F-794C-4279-B148-E549CAB8D52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6B8D491-8DD0-48BA-A58E-28A3B92BF4AA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Impact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changes in community do you expect to occur?)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CB5577-C2A7-4CC2-A246-ADE485D80976}" type="parTrans" cxnId="{BBDAC8C6-DE55-4737-A1ED-D32D13B97940}">
      <dgm:prSet/>
      <dgm:spPr/>
      <dgm:t>
        <a:bodyPr/>
        <a:lstStyle/>
        <a:p>
          <a:endParaRPr lang="en-GB"/>
        </a:p>
      </dgm:t>
    </dgm:pt>
    <dgm:pt modelId="{9903911F-4918-42F9-AB79-B85C255E3EC9}" type="sibTrans" cxnId="{BBDAC8C6-DE55-4737-A1ED-D32D13B97940}">
      <dgm:prSet/>
      <dgm:spPr/>
      <dgm:t>
        <a:bodyPr/>
        <a:lstStyle/>
        <a:p>
          <a:endParaRPr lang="en-GB"/>
        </a:p>
      </dgm:t>
    </dgm:pt>
    <dgm:pt modelId="{7EB67C64-EB8B-4F94-88A7-3BE6797DE5B7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Outcomes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changes in conditions do you expect to see?)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2204A0-D794-4AF1-9252-981E73FA273B}" type="parTrans" cxnId="{1158F75D-6122-4E9A-A6C2-7869AEC0252F}">
      <dgm:prSet/>
      <dgm:spPr/>
      <dgm:t>
        <a:bodyPr/>
        <a:lstStyle/>
        <a:p>
          <a:endParaRPr lang="en-GB"/>
        </a:p>
      </dgm:t>
    </dgm:pt>
    <dgm:pt modelId="{1B8A957F-6EF3-4F3D-AF8D-BE104A5A2CD2}" type="sibTrans" cxnId="{1158F75D-6122-4E9A-A6C2-7869AEC0252F}">
      <dgm:prSet/>
      <dgm:spPr/>
      <dgm:t>
        <a:bodyPr/>
        <a:lstStyle/>
        <a:p>
          <a:endParaRPr lang="en-GB"/>
        </a:p>
      </dgm:t>
    </dgm:pt>
    <dgm:pt modelId="{A44011FE-0B37-409D-ACF2-29D7E3461170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Outputs 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direct results of your actions do you expect?)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A6F636-89E0-49A8-B5D8-1208D3714430}" type="parTrans" cxnId="{479C3F28-3D81-4E63-A4C7-513332AEE7D2}">
      <dgm:prSet/>
      <dgm:spPr/>
      <dgm:t>
        <a:bodyPr/>
        <a:lstStyle/>
        <a:p>
          <a:endParaRPr lang="en-GB"/>
        </a:p>
      </dgm:t>
    </dgm:pt>
    <dgm:pt modelId="{7A95F9E6-1C3A-424C-BE9B-7AB3F4F956B5}" type="sibTrans" cxnId="{479C3F28-3D81-4E63-A4C7-513332AEE7D2}">
      <dgm:prSet/>
      <dgm:spPr/>
      <dgm:t>
        <a:bodyPr/>
        <a:lstStyle/>
        <a:p>
          <a:endParaRPr lang="en-GB"/>
        </a:p>
      </dgm:t>
    </dgm:pt>
    <dgm:pt modelId="{A86DF1E8-124B-4C0D-801C-67B189255EAD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Activities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activities will you implement to address the needs?)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9E0C73-EEAB-4B94-BAF7-8231CCAD6267}" type="parTrans" cxnId="{66F95999-03DC-443D-8DAE-773D9E623FB2}">
      <dgm:prSet/>
      <dgm:spPr/>
      <dgm:t>
        <a:bodyPr/>
        <a:lstStyle/>
        <a:p>
          <a:endParaRPr lang="en-GB"/>
        </a:p>
      </dgm:t>
    </dgm:pt>
    <dgm:pt modelId="{8A9E5E8F-64B8-4093-93C6-4DAE3F3A9767}" type="sibTrans" cxnId="{66F95999-03DC-443D-8DAE-773D9E623FB2}">
      <dgm:prSet/>
      <dgm:spPr/>
      <dgm:t>
        <a:bodyPr/>
        <a:lstStyle/>
        <a:p>
          <a:endParaRPr lang="en-GB"/>
        </a:p>
      </dgm:t>
    </dgm:pt>
    <dgm:pt modelId="{97BC776B-D61D-4982-8349-28F49B00BABB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Inputs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resources will you use to address the needs?)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D76B03-5508-43B6-BB91-F27D9A0CEE85}" type="parTrans" cxnId="{5E7CF855-7D39-49F1-87F1-E219BD622E87}">
      <dgm:prSet/>
      <dgm:spPr/>
      <dgm:t>
        <a:bodyPr/>
        <a:lstStyle/>
        <a:p>
          <a:endParaRPr lang="en-GB"/>
        </a:p>
      </dgm:t>
    </dgm:pt>
    <dgm:pt modelId="{83899905-E1F5-4415-A862-D73FD2F6989C}" type="sibTrans" cxnId="{5E7CF855-7D39-49F1-87F1-E219BD622E87}">
      <dgm:prSet/>
      <dgm:spPr/>
      <dgm:t>
        <a:bodyPr/>
        <a:lstStyle/>
        <a:p>
          <a:endParaRPr lang="en-GB"/>
        </a:p>
      </dgm:t>
    </dgm:pt>
    <dgm:pt modelId="{39FBF48F-D1F0-4D22-AC8F-9EFBE7D2E43C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Conditions/Needs</a:t>
          </a:r>
          <a:r>
            <a:rPr lang="en-GB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challenge you will contribute to? What are the target group needs?)</a:t>
          </a:r>
          <a:endParaRPr lang="en-NL" sz="1600" b="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DBC147-DECD-4638-9BDC-AE7B273A7CF1}" type="parTrans" cxnId="{8EDEDFA7-E427-40B0-AC37-AF9DAF245CD8}">
      <dgm:prSet/>
      <dgm:spPr/>
      <dgm:t>
        <a:bodyPr/>
        <a:lstStyle/>
        <a:p>
          <a:endParaRPr lang="en-GB"/>
        </a:p>
      </dgm:t>
    </dgm:pt>
    <dgm:pt modelId="{0901367E-CFDF-401F-8067-BB835CBC564C}" type="sibTrans" cxnId="{8EDEDFA7-E427-40B0-AC37-AF9DAF245CD8}">
      <dgm:prSet/>
      <dgm:spPr/>
      <dgm:t>
        <a:bodyPr/>
        <a:lstStyle/>
        <a:p>
          <a:endParaRPr lang="en-GB"/>
        </a:p>
      </dgm:t>
    </dgm:pt>
    <dgm:pt modelId="{100DAB14-4BE7-4815-A41D-DA7E039FC17D}" type="pres">
      <dgm:prSet presAssocID="{AF15443F-794C-4279-B148-E549CAB8D52C}" presName="compositeShape" presStyleCnt="0">
        <dgm:presLayoutVars>
          <dgm:dir/>
          <dgm:resizeHandles/>
        </dgm:presLayoutVars>
      </dgm:prSet>
      <dgm:spPr/>
    </dgm:pt>
    <dgm:pt modelId="{9BB98BA3-877B-4976-A923-0F024D8E1136}" type="pres">
      <dgm:prSet presAssocID="{AF15443F-794C-4279-B148-E549CAB8D52C}" presName="pyramid" presStyleLbl="node1" presStyleIdx="0" presStyleCnt="1"/>
      <dgm:spPr>
        <a:solidFill>
          <a:srgbClr val="2F8662"/>
        </a:solidFill>
      </dgm:spPr>
    </dgm:pt>
    <dgm:pt modelId="{35217FD1-8D41-4014-BBAB-0A3010E576C4}" type="pres">
      <dgm:prSet presAssocID="{AF15443F-794C-4279-B148-E549CAB8D52C}" presName="theList" presStyleCnt="0"/>
      <dgm:spPr/>
    </dgm:pt>
    <dgm:pt modelId="{25334E99-A7C7-4313-A828-439D0B2B4927}" type="pres">
      <dgm:prSet presAssocID="{B6B8D491-8DD0-48BA-A58E-28A3B92BF4AA}" presName="aNode" presStyleLbl="fgAcc1" presStyleIdx="0" presStyleCnt="6">
        <dgm:presLayoutVars>
          <dgm:bulletEnabled val="1"/>
        </dgm:presLayoutVars>
      </dgm:prSet>
      <dgm:spPr/>
    </dgm:pt>
    <dgm:pt modelId="{8AD3845A-3422-4179-8346-61DB572D22A4}" type="pres">
      <dgm:prSet presAssocID="{B6B8D491-8DD0-48BA-A58E-28A3B92BF4AA}" presName="aSpace" presStyleCnt="0"/>
      <dgm:spPr/>
    </dgm:pt>
    <dgm:pt modelId="{496D4EA1-5D7F-4E5A-A4A2-5949D6F66395}" type="pres">
      <dgm:prSet presAssocID="{7EB67C64-EB8B-4F94-88A7-3BE6797DE5B7}" presName="aNode" presStyleLbl="fgAcc1" presStyleIdx="1" presStyleCnt="6">
        <dgm:presLayoutVars>
          <dgm:bulletEnabled val="1"/>
        </dgm:presLayoutVars>
      </dgm:prSet>
      <dgm:spPr/>
    </dgm:pt>
    <dgm:pt modelId="{2D943B25-F2BF-4DFA-8463-BC558EEA3C21}" type="pres">
      <dgm:prSet presAssocID="{7EB67C64-EB8B-4F94-88A7-3BE6797DE5B7}" presName="aSpace" presStyleCnt="0"/>
      <dgm:spPr/>
    </dgm:pt>
    <dgm:pt modelId="{E0A4089C-5F45-482C-BDD7-7A005EA51A72}" type="pres">
      <dgm:prSet presAssocID="{A44011FE-0B37-409D-ACF2-29D7E3461170}" presName="aNode" presStyleLbl="fgAcc1" presStyleIdx="2" presStyleCnt="6">
        <dgm:presLayoutVars>
          <dgm:bulletEnabled val="1"/>
        </dgm:presLayoutVars>
      </dgm:prSet>
      <dgm:spPr/>
    </dgm:pt>
    <dgm:pt modelId="{224566C4-A11B-4183-B0E7-AB8C4D679C13}" type="pres">
      <dgm:prSet presAssocID="{A44011FE-0B37-409D-ACF2-29D7E3461170}" presName="aSpace" presStyleCnt="0"/>
      <dgm:spPr/>
    </dgm:pt>
    <dgm:pt modelId="{CAC827B0-F27C-4BF4-8835-ACCA678ABEF1}" type="pres">
      <dgm:prSet presAssocID="{A86DF1E8-124B-4C0D-801C-67B189255EAD}" presName="aNode" presStyleLbl="fgAcc1" presStyleIdx="3" presStyleCnt="6">
        <dgm:presLayoutVars>
          <dgm:bulletEnabled val="1"/>
        </dgm:presLayoutVars>
      </dgm:prSet>
      <dgm:spPr/>
    </dgm:pt>
    <dgm:pt modelId="{3009AEE3-F206-49F6-9D94-45F69735C908}" type="pres">
      <dgm:prSet presAssocID="{A86DF1E8-124B-4C0D-801C-67B189255EAD}" presName="aSpace" presStyleCnt="0"/>
      <dgm:spPr/>
    </dgm:pt>
    <dgm:pt modelId="{A93F3EBF-B214-4C99-B7C3-62560DA9F3C8}" type="pres">
      <dgm:prSet presAssocID="{97BC776B-D61D-4982-8349-28F49B00BABB}" presName="aNode" presStyleLbl="fgAcc1" presStyleIdx="4" presStyleCnt="6">
        <dgm:presLayoutVars>
          <dgm:bulletEnabled val="1"/>
        </dgm:presLayoutVars>
      </dgm:prSet>
      <dgm:spPr/>
    </dgm:pt>
    <dgm:pt modelId="{7E4A72DF-6941-4AF6-8031-EA89318F0300}" type="pres">
      <dgm:prSet presAssocID="{97BC776B-D61D-4982-8349-28F49B00BABB}" presName="aSpace" presStyleCnt="0"/>
      <dgm:spPr/>
    </dgm:pt>
    <dgm:pt modelId="{5DD81E9F-C3F7-4939-B75C-00539772958F}" type="pres">
      <dgm:prSet presAssocID="{39FBF48F-D1F0-4D22-AC8F-9EFBE7D2E43C}" presName="aNode" presStyleLbl="fgAcc1" presStyleIdx="5" presStyleCnt="6" custScaleY="162871">
        <dgm:presLayoutVars>
          <dgm:bulletEnabled val="1"/>
        </dgm:presLayoutVars>
      </dgm:prSet>
      <dgm:spPr/>
    </dgm:pt>
    <dgm:pt modelId="{75330DE0-460D-4374-B039-0213076E68F9}" type="pres">
      <dgm:prSet presAssocID="{39FBF48F-D1F0-4D22-AC8F-9EFBE7D2E43C}" presName="aSpace" presStyleCnt="0"/>
      <dgm:spPr/>
    </dgm:pt>
  </dgm:ptLst>
  <dgm:cxnLst>
    <dgm:cxn modelId="{86CED900-5670-4378-945D-558CF1B110E2}" type="presOf" srcId="{B6B8D491-8DD0-48BA-A58E-28A3B92BF4AA}" destId="{25334E99-A7C7-4313-A828-439D0B2B4927}" srcOrd="0" destOrd="0" presId="urn:microsoft.com/office/officeart/2005/8/layout/pyramid2"/>
    <dgm:cxn modelId="{479C3F28-3D81-4E63-A4C7-513332AEE7D2}" srcId="{AF15443F-794C-4279-B148-E549CAB8D52C}" destId="{A44011FE-0B37-409D-ACF2-29D7E3461170}" srcOrd="2" destOrd="0" parTransId="{21A6F636-89E0-49A8-B5D8-1208D3714430}" sibTransId="{7A95F9E6-1C3A-424C-BE9B-7AB3F4F956B5}"/>
    <dgm:cxn modelId="{1158F75D-6122-4E9A-A6C2-7869AEC0252F}" srcId="{AF15443F-794C-4279-B148-E549CAB8D52C}" destId="{7EB67C64-EB8B-4F94-88A7-3BE6797DE5B7}" srcOrd="1" destOrd="0" parTransId="{DA2204A0-D794-4AF1-9252-981E73FA273B}" sibTransId="{1B8A957F-6EF3-4F3D-AF8D-BE104A5A2CD2}"/>
    <dgm:cxn modelId="{E0DAEC48-E8EF-4349-A25E-BC8EE65DF029}" type="presOf" srcId="{97BC776B-D61D-4982-8349-28F49B00BABB}" destId="{A93F3EBF-B214-4C99-B7C3-62560DA9F3C8}" srcOrd="0" destOrd="0" presId="urn:microsoft.com/office/officeart/2005/8/layout/pyramid2"/>
    <dgm:cxn modelId="{5E7CF855-7D39-49F1-87F1-E219BD622E87}" srcId="{AF15443F-794C-4279-B148-E549CAB8D52C}" destId="{97BC776B-D61D-4982-8349-28F49B00BABB}" srcOrd="4" destOrd="0" parTransId="{9BD76B03-5508-43B6-BB91-F27D9A0CEE85}" sibTransId="{83899905-E1F5-4415-A862-D73FD2F6989C}"/>
    <dgm:cxn modelId="{92A45180-CB57-482D-8111-1F709D83AE63}" type="presOf" srcId="{39FBF48F-D1F0-4D22-AC8F-9EFBE7D2E43C}" destId="{5DD81E9F-C3F7-4939-B75C-00539772958F}" srcOrd="0" destOrd="0" presId="urn:microsoft.com/office/officeart/2005/8/layout/pyramid2"/>
    <dgm:cxn modelId="{8EF84791-B68C-45B0-BBA6-E469DF900E96}" type="presOf" srcId="{A44011FE-0B37-409D-ACF2-29D7E3461170}" destId="{E0A4089C-5F45-482C-BDD7-7A005EA51A72}" srcOrd="0" destOrd="0" presId="urn:microsoft.com/office/officeart/2005/8/layout/pyramid2"/>
    <dgm:cxn modelId="{66F95999-03DC-443D-8DAE-773D9E623FB2}" srcId="{AF15443F-794C-4279-B148-E549CAB8D52C}" destId="{A86DF1E8-124B-4C0D-801C-67B189255EAD}" srcOrd="3" destOrd="0" parTransId="{E39E0C73-EEAB-4B94-BAF7-8231CCAD6267}" sibTransId="{8A9E5E8F-64B8-4093-93C6-4DAE3F3A9767}"/>
    <dgm:cxn modelId="{8EDEDFA7-E427-40B0-AC37-AF9DAF245CD8}" srcId="{AF15443F-794C-4279-B148-E549CAB8D52C}" destId="{39FBF48F-D1F0-4D22-AC8F-9EFBE7D2E43C}" srcOrd="5" destOrd="0" parTransId="{4CDBC147-DECD-4638-9BDC-AE7B273A7CF1}" sibTransId="{0901367E-CFDF-401F-8067-BB835CBC564C}"/>
    <dgm:cxn modelId="{BBDAC8C6-DE55-4737-A1ED-D32D13B97940}" srcId="{AF15443F-794C-4279-B148-E549CAB8D52C}" destId="{B6B8D491-8DD0-48BA-A58E-28A3B92BF4AA}" srcOrd="0" destOrd="0" parTransId="{1BCB5577-C2A7-4CC2-A246-ADE485D80976}" sibTransId="{9903911F-4918-42F9-AB79-B85C255E3EC9}"/>
    <dgm:cxn modelId="{393173CC-A04B-4301-A02E-7EBB6A67A4F8}" type="presOf" srcId="{AF15443F-794C-4279-B148-E549CAB8D52C}" destId="{100DAB14-4BE7-4815-A41D-DA7E039FC17D}" srcOrd="0" destOrd="0" presId="urn:microsoft.com/office/officeart/2005/8/layout/pyramid2"/>
    <dgm:cxn modelId="{B61897EF-50E9-48E7-8EB9-45F003899F0C}" type="presOf" srcId="{A86DF1E8-124B-4C0D-801C-67B189255EAD}" destId="{CAC827B0-F27C-4BF4-8835-ACCA678ABEF1}" srcOrd="0" destOrd="0" presId="urn:microsoft.com/office/officeart/2005/8/layout/pyramid2"/>
    <dgm:cxn modelId="{77DC00F8-0E6A-4E26-8DFF-0CE2CDAD6430}" type="presOf" srcId="{7EB67C64-EB8B-4F94-88A7-3BE6797DE5B7}" destId="{496D4EA1-5D7F-4E5A-A4A2-5949D6F66395}" srcOrd="0" destOrd="0" presId="urn:microsoft.com/office/officeart/2005/8/layout/pyramid2"/>
    <dgm:cxn modelId="{36685E5A-654A-4371-B2E4-04FFFCD62086}" type="presParOf" srcId="{100DAB14-4BE7-4815-A41D-DA7E039FC17D}" destId="{9BB98BA3-877B-4976-A923-0F024D8E1136}" srcOrd="0" destOrd="0" presId="urn:microsoft.com/office/officeart/2005/8/layout/pyramid2"/>
    <dgm:cxn modelId="{8292D745-6818-4F6A-96BE-8AF643C677E4}" type="presParOf" srcId="{100DAB14-4BE7-4815-A41D-DA7E039FC17D}" destId="{35217FD1-8D41-4014-BBAB-0A3010E576C4}" srcOrd="1" destOrd="0" presId="urn:microsoft.com/office/officeart/2005/8/layout/pyramid2"/>
    <dgm:cxn modelId="{2EBE7156-DF6D-4BDE-B414-369817AE4EE0}" type="presParOf" srcId="{35217FD1-8D41-4014-BBAB-0A3010E576C4}" destId="{25334E99-A7C7-4313-A828-439D0B2B4927}" srcOrd="0" destOrd="0" presId="urn:microsoft.com/office/officeart/2005/8/layout/pyramid2"/>
    <dgm:cxn modelId="{6AA5ACE3-6662-457A-94B2-1AEE0DE22FA7}" type="presParOf" srcId="{35217FD1-8D41-4014-BBAB-0A3010E576C4}" destId="{8AD3845A-3422-4179-8346-61DB572D22A4}" srcOrd="1" destOrd="0" presId="urn:microsoft.com/office/officeart/2005/8/layout/pyramid2"/>
    <dgm:cxn modelId="{241CA440-98ED-4F86-9C59-FAE93D970CC8}" type="presParOf" srcId="{35217FD1-8D41-4014-BBAB-0A3010E576C4}" destId="{496D4EA1-5D7F-4E5A-A4A2-5949D6F66395}" srcOrd="2" destOrd="0" presId="urn:microsoft.com/office/officeart/2005/8/layout/pyramid2"/>
    <dgm:cxn modelId="{25F85E3C-E34D-477E-91AA-76B13F1471A1}" type="presParOf" srcId="{35217FD1-8D41-4014-BBAB-0A3010E576C4}" destId="{2D943B25-F2BF-4DFA-8463-BC558EEA3C21}" srcOrd="3" destOrd="0" presId="urn:microsoft.com/office/officeart/2005/8/layout/pyramid2"/>
    <dgm:cxn modelId="{DA22E5F6-E23A-45C6-9085-3B30BB343594}" type="presParOf" srcId="{35217FD1-8D41-4014-BBAB-0A3010E576C4}" destId="{E0A4089C-5F45-482C-BDD7-7A005EA51A72}" srcOrd="4" destOrd="0" presId="urn:microsoft.com/office/officeart/2005/8/layout/pyramid2"/>
    <dgm:cxn modelId="{37244F90-0C53-487E-A675-9CC01F64993F}" type="presParOf" srcId="{35217FD1-8D41-4014-BBAB-0A3010E576C4}" destId="{224566C4-A11B-4183-B0E7-AB8C4D679C13}" srcOrd="5" destOrd="0" presId="urn:microsoft.com/office/officeart/2005/8/layout/pyramid2"/>
    <dgm:cxn modelId="{FF2FD4EB-82F3-4072-BF93-AF455729C441}" type="presParOf" srcId="{35217FD1-8D41-4014-BBAB-0A3010E576C4}" destId="{CAC827B0-F27C-4BF4-8835-ACCA678ABEF1}" srcOrd="6" destOrd="0" presId="urn:microsoft.com/office/officeart/2005/8/layout/pyramid2"/>
    <dgm:cxn modelId="{7D61EBE3-2A4C-424D-A70C-09163245520B}" type="presParOf" srcId="{35217FD1-8D41-4014-BBAB-0A3010E576C4}" destId="{3009AEE3-F206-49F6-9D94-45F69735C908}" srcOrd="7" destOrd="0" presId="urn:microsoft.com/office/officeart/2005/8/layout/pyramid2"/>
    <dgm:cxn modelId="{ED0DF1BB-E84E-45E6-AD10-D5DDA50472FD}" type="presParOf" srcId="{35217FD1-8D41-4014-BBAB-0A3010E576C4}" destId="{A93F3EBF-B214-4C99-B7C3-62560DA9F3C8}" srcOrd="8" destOrd="0" presId="urn:microsoft.com/office/officeart/2005/8/layout/pyramid2"/>
    <dgm:cxn modelId="{61393AAB-8643-4091-B301-A5F85828B9B8}" type="presParOf" srcId="{35217FD1-8D41-4014-BBAB-0A3010E576C4}" destId="{7E4A72DF-6941-4AF6-8031-EA89318F0300}" srcOrd="9" destOrd="0" presId="urn:microsoft.com/office/officeart/2005/8/layout/pyramid2"/>
    <dgm:cxn modelId="{6ADF7010-AECB-4ACA-9661-8D1A5CB78B40}" type="presParOf" srcId="{35217FD1-8D41-4014-BBAB-0A3010E576C4}" destId="{5DD81E9F-C3F7-4939-B75C-00539772958F}" srcOrd="10" destOrd="0" presId="urn:microsoft.com/office/officeart/2005/8/layout/pyramid2"/>
    <dgm:cxn modelId="{B355804C-FA7F-417A-B98D-B9885A1B3AAB}" type="presParOf" srcId="{35217FD1-8D41-4014-BBAB-0A3010E576C4}" destId="{75330DE0-460D-4374-B039-0213076E68F9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230D21-4C5F-D143-8C82-05FED07B7EF4}" type="doc">
      <dgm:prSet loTypeId="urn:microsoft.com/office/officeart/2005/8/layout/process1" loCatId="" qsTypeId="urn:microsoft.com/office/officeart/2005/8/quickstyle/simple4" qsCatId="simple" csTypeId="urn:microsoft.com/office/officeart/2005/8/colors/colorful4" csCatId="colorful" phldr="1"/>
      <dgm:spPr/>
    </dgm:pt>
    <dgm:pt modelId="{F58632B5-A8CA-B343-8354-5159FAFF55F0}">
      <dgm:prSet phldrT="[Text]"/>
      <dgm:spPr>
        <a:solidFill>
          <a:srgbClr val="2F8662"/>
        </a:solidFill>
      </dgm:spPr>
      <dgm:t>
        <a:bodyPr/>
        <a:lstStyle/>
        <a:p>
          <a:r>
            <a:rPr lang="en-GB" noProof="0">
              <a:latin typeface="Univers Condensed  "/>
            </a:rPr>
            <a:t>Impact objectives</a:t>
          </a:r>
          <a:endParaRPr lang="en-AU" noProof="0">
            <a:latin typeface="Univers Condensed  "/>
          </a:endParaRPr>
        </a:p>
      </dgm:t>
    </dgm:pt>
    <dgm:pt modelId="{26F91137-933D-314E-A36C-ADF2A0F8DEE2}" type="parTrans" cxnId="{51D2AA1F-29C4-CA4A-B04E-D9F6FAD2661A}">
      <dgm:prSet/>
      <dgm:spPr/>
      <dgm:t>
        <a:bodyPr/>
        <a:lstStyle/>
        <a:p>
          <a:endParaRPr lang="es-ES_tradnl"/>
        </a:p>
      </dgm:t>
    </dgm:pt>
    <dgm:pt modelId="{A0A8FEAE-C998-5944-9CBA-0C4292005449}" type="sibTrans" cxnId="{51D2AA1F-29C4-CA4A-B04E-D9F6FAD2661A}">
      <dgm:prSet/>
      <dgm:spPr>
        <a:solidFill>
          <a:srgbClr val="2F8662"/>
        </a:solidFill>
      </dgm:spPr>
      <dgm:t>
        <a:bodyPr/>
        <a:lstStyle/>
        <a:p>
          <a:endParaRPr lang="es-ES_tradnl"/>
        </a:p>
      </dgm:t>
    </dgm:pt>
    <dgm:pt modelId="{28D5BA12-3188-6643-AB25-5EAAE386D0B6}">
      <dgm:prSet phldrT="[Text]"/>
      <dgm:spPr>
        <a:solidFill>
          <a:srgbClr val="00B050"/>
        </a:solidFill>
      </dgm:spPr>
      <dgm:t>
        <a:bodyPr/>
        <a:lstStyle/>
        <a:p>
          <a:r>
            <a:rPr lang="en-GB" noProof="0">
              <a:latin typeface="Univers Condensed  "/>
            </a:rPr>
            <a:t>Outcome indicators</a:t>
          </a:r>
          <a:endParaRPr lang="en-AU" noProof="0">
            <a:latin typeface="Univers Condensed  "/>
          </a:endParaRPr>
        </a:p>
      </dgm:t>
    </dgm:pt>
    <dgm:pt modelId="{AAB2DB53-DA6F-EF43-9A18-353D2413C187}" type="parTrans" cxnId="{FC7BDE15-5434-8248-A430-A2A6291293C5}">
      <dgm:prSet/>
      <dgm:spPr/>
      <dgm:t>
        <a:bodyPr/>
        <a:lstStyle/>
        <a:p>
          <a:endParaRPr lang="es-ES_tradnl"/>
        </a:p>
      </dgm:t>
    </dgm:pt>
    <dgm:pt modelId="{1BE3B323-8185-674B-B388-52489F5A0BD0}" type="sibTrans" cxnId="{FC7BDE15-5434-8248-A430-A2A6291293C5}">
      <dgm:prSet/>
      <dgm:spPr>
        <a:solidFill>
          <a:srgbClr val="00B050"/>
        </a:solidFill>
      </dgm:spPr>
      <dgm:t>
        <a:bodyPr/>
        <a:lstStyle/>
        <a:p>
          <a:endParaRPr lang="es-ES_tradnl"/>
        </a:p>
      </dgm:t>
    </dgm:pt>
    <dgm:pt modelId="{E1F14CC9-DAE5-864C-B346-C50C56697FE6}">
      <dgm:prSet phldrT="[Text]"/>
      <dgm:spPr>
        <a:solidFill>
          <a:srgbClr val="92D050"/>
        </a:solidFill>
      </dgm:spPr>
      <dgm:t>
        <a:bodyPr/>
        <a:lstStyle/>
        <a:p>
          <a:r>
            <a:rPr lang="en-GB" noProof="0">
              <a:latin typeface="Univers Condensed  "/>
            </a:rPr>
            <a:t>Data and evidence</a:t>
          </a:r>
          <a:endParaRPr lang="en-AU" noProof="0">
            <a:latin typeface="Univers Condensed  "/>
          </a:endParaRPr>
        </a:p>
      </dgm:t>
    </dgm:pt>
    <dgm:pt modelId="{702D1A23-8929-BC4A-A243-3E48DB5B8048}" type="parTrans" cxnId="{DBC63F6D-95C5-3542-8BC3-A806F9811AC7}">
      <dgm:prSet/>
      <dgm:spPr/>
      <dgm:t>
        <a:bodyPr/>
        <a:lstStyle/>
        <a:p>
          <a:endParaRPr lang="es-ES_tradnl"/>
        </a:p>
      </dgm:t>
    </dgm:pt>
    <dgm:pt modelId="{541D52E7-26A1-3248-8446-2F8A693BC88C}" type="sibTrans" cxnId="{DBC63F6D-95C5-3542-8BC3-A806F9811AC7}">
      <dgm:prSet/>
      <dgm:spPr/>
      <dgm:t>
        <a:bodyPr/>
        <a:lstStyle/>
        <a:p>
          <a:endParaRPr lang="es-ES_tradnl"/>
        </a:p>
      </dgm:t>
    </dgm:pt>
    <dgm:pt modelId="{76D06CCB-7ED2-F048-A9B8-9A80E6335936}" type="pres">
      <dgm:prSet presAssocID="{1F230D21-4C5F-D143-8C82-05FED07B7EF4}" presName="Name0" presStyleCnt="0">
        <dgm:presLayoutVars>
          <dgm:dir/>
          <dgm:resizeHandles val="exact"/>
        </dgm:presLayoutVars>
      </dgm:prSet>
      <dgm:spPr/>
    </dgm:pt>
    <dgm:pt modelId="{CA7D4758-3FFF-984D-B9C2-10041B6BD879}" type="pres">
      <dgm:prSet presAssocID="{F58632B5-A8CA-B343-8354-5159FAFF55F0}" presName="node" presStyleLbl="node1" presStyleIdx="0" presStyleCnt="3">
        <dgm:presLayoutVars>
          <dgm:bulletEnabled val="1"/>
        </dgm:presLayoutVars>
      </dgm:prSet>
      <dgm:spPr/>
    </dgm:pt>
    <dgm:pt modelId="{13EE7296-A265-C440-8762-97A133D4D210}" type="pres">
      <dgm:prSet presAssocID="{A0A8FEAE-C998-5944-9CBA-0C4292005449}" presName="sibTrans" presStyleLbl="sibTrans2D1" presStyleIdx="0" presStyleCnt="2"/>
      <dgm:spPr/>
    </dgm:pt>
    <dgm:pt modelId="{14FBC425-4F4B-4B49-A189-9CBDB594431D}" type="pres">
      <dgm:prSet presAssocID="{A0A8FEAE-C998-5944-9CBA-0C4292005449}" presName="connectorText" presStyleLbl="sibTrans2D1" presStyleIdx="0" presStyleCnt="2"/>
      <dgm:spPr/>
    </dgm:pt>
    <dgm:pt modelId="{813EE077-1831-2742-9373-539E42119549}" type="pres">
      <dgm:prSet presAssocID="{28D5BA12-3188-6643-AB25-5EAAE386D0B6}" presName="node" presStyleLbl="node1" presStyleIdx="1" presStyleCnt="3">
        <dgm:presLayoutVars>
          <dgm:bulletEnabled val="1"/>
        </dgm:presLayoutVars>
      </dgm:prSet>
      <dgm:spPr/>
    </dgm:pt>
    <dgm:pt modelId="{55897C3E-2E56-1740-9888-9447742C6FDF}" type="pres">
      <dgm:prSet presAssocID="{1BE3B323-8185-674B-B388-52489F5A0BD0}" presName="sibTrans" presStyleLbl="sibTrans2D1" presStyleIdx="1" presStyleCnt="2"/>
      <dgm:spPr/>
    </dgm:pt>
    <dgm:pt modelId="{8AF23B0A-5670-0D4D-8B05-1459736F98C6}" type="pres">
      <dgm:prSet presAssocID="{1BE3B323-8185-674B-B388-52489F5A0BD0}" presName="connectorText" presStyleLbl="sibTrans2D1" presStyleIdx="1" presStyleCnt="2"/>
      <dgm:spPr/>
    </dgm:pt>
    <dgm:pt modelId="{8CE7C030-A1B3-DD48-896A-A7E700DFD5E8}" type="pres">
      <dgm:prSet presAssocID="{E1F14CC9-DAE5-864C-B346-C50C56697FE6}" presName="node" presStyleLbl="node1" presStyleIdx="2" presStyleCnt="3">
        <dgm:presLayoutVars>
          <dgm:bulletEnabled val="1"/>
        </dgm:presLayoutVars>
      </dgm:prSet>
      <dgm:spPr/>
    </dgm:pt>
  </dgm:ptLst>
  <dgm:cxnLst>
    <dgm:cxn modelId="{FC7BDE15-5434-8248-A430-A2A6291293C5}" srcId="{1F230D21-4C5F-D143-8C82-05FED07B7EF4}" destId="{28D5BA12-3188-6643-AB25-5EAAE386D0B6}" srcOrd="1" destOrd="0" parTransId="{AAB2DB53-DA6F-EF43-9A18-353D2413C187}" sibTransId="{1BE3B323-8185-674B-B388-52489F5A0BD0}"/>
    <dgm:cxn modelId="{51D2AA1F-29C4-CA4A-B04E-D9F6FAD2661A}" srcId="{1F230D21-4C5F-D143-8C82-05FED07B7EF4}" destId="{F58632B5-A8CA-B343-8354-5159FAFF55F0}" srcOrd="0" destOrd="0" parTransId="{26F91137-933D-314E-A36C-ADF2A0F8DEE2}" sibTransId="{A0A8FEAE-C998-5944-9CBA-0C4292005449}"/>
    <dgm:cxn modelId="{EDDA915B-B2F3-4F40-B81A-073A28A9EE4D}" type="presOf" srcId="{F58632B5-A8CA-B343-8354-5159FAFF55F0}" destId="{CA7D4758-3FFF-984D-B9C2-10041B6BD879}" srcOrd="0" destOrd="0" presId="urn:microsoft.com/office/officeart/2005/8/layout/process1"/>
    <dgm:cxn modelId="{4289C96C-7EF0-D343-BFCA-FDE0FF1E8244}" type="presOf" srcId="{28D5BA12-3188-6643-AB25-5EAAE386D0B6}" destId="{813EE077-1831-2742-9373-539E42119549}" srcOrd="0" destOrd="0" presId="urn:microsoft.com/office/officeart/2005/8/layout/process1"/>
    <dgm:cxn modelId="{DBC63F6D-95C5-3542-8BC3-A806F9811AC7}" srcId="{1F230D21-4C5F-D143-8C82-05FED07B7EF4}" destId="{E1F14CC9-DAE5-864C-B346-C50C56697FE6}" srcOrd="2" destOrd="0" parTransId="{702D1A23-8929-BC4A-A243-3E48DB5B8048}" sibTransId="{541D52E7-26A1-3248-8446-2F8A693BC88C}"/>
    <dgm:cxn modelId="{F38EFF71-146E-2949-AD64-6079AB3CB129}" type="presOf" srcId="{1F230D21-4C5F-D143-8C82-05FED07B7EF4}" destId="{76D06CCB-7ED2-F048-A9B8-9A80E6335936}" srcOrd="0" destOrd="0" presId="urn:microsoft.com/office/officeart/2005/8/layout/process1"/>
    <dgm:cxn modelId="{9A51F375-5208-CE49-A912-1F6F3AF86EC8}" type="presOf" srcId="{E1F14CC9-DAE5-864C-B346-C50C56697FE6}" destId="{8CE7C030-A1B3-DD48-896A-A7E700DFD5E8}" srcOrd="0" destOrd="0" presId="urn:microsoft.com/office/officeart/2005/8/layout/process1"/>
    <dgm:cxn modelId="{876D01B2-A412-F14E-A60B-11B6345711E0}" type="presOf" srcId="{A0A8FEAE-C998-5944-9CBA-0C4292005449}" destId="{13EE7296-A265-C440-8762-97A133D4D210}" srcOrd="0" destOrd="0" presId="urn:microsoft.com/office/officeart/2005/8/layout/process1"/>
    <dgm:cxn modelId="{99C3C5E1-04EB-6A45-A0F3-010FBD80A3F9}" type="presOf" srcId="{1BE3B323-8185-674B-B388-52489F5A0BD0}" destId="{8AF23B0A-5670-0D4D-8B05-1459736F98C6}" srcOrd="1" destOrd="0" presId="urn:microsoft.com/office/officeart/2005/8/layout/process1"/>
    <dgm:cxn modelId="{7209E3E2-54CE-034F-B830-04317E006874}" type="presOf" srcId="{1BE3B323-8185-674B-B388-52489F5A0BD0}" destId="{55897C3E-2E56-1740-9888-9447742C6FDF}" srcOrd="0" destOrd="0" presId="urn:microsoft.com/office/officeart/2005/8/layout/process1"/>
    <dgm:cxn modelId="{0144EBED-88BC-CE47-AAA9-98B025020B5E}" type="presOf" srcId="{A0A8FEAE-C998-5944-9CBA-0C4292005449}" destId="{14FBC425-4F4B-4B49-A189-9CBDB594431D}" srcOrd="1" destOrd="0" presId="urn:microsoft.com/office/officeart/2005/8/layout/process1"/>
    <dgm:cxn modelId="{A49FC5C9-3E7B-5C49-A281-51D124E63B02}" type="presParOf" srcId="{76D06CCB-7ED2-F048-A9B8-9A80E6335936}" destId="{CA7D4758-3FFF-984D-B9C2-10041B6BD879}" srcOrd="0" destOrd="0" presId="urn:microsoft.com/office/officeart/2005/8/layout/process1"/>
    <dgm:cxn modelId="{97F2510A-7194-3A49-942A-4E235D3939B5}" type="presParOf" srcId="{76D06CCB-7ED2-F048-A9B8-9A80E6335936}" destId="{13EE7296-A265-C440-8762-97A133D4D210}" srcOrd="1" destOrd="0" presId="urn:microsoft.com/office/officeart/2005/8/layout/process1"/>
    <dgm:cxn modelId="{0FB438B6-7987-9846-B170-E6C3DFDADB3D}" type="presParOf" srcId="{13EE7296-A265-C440-8762-97A133D4D210}" destId="{14FBC425-4F4B-4B49-A189-9CBDB594431D}" srcOrd="0" destOrd="0" presId="urn:microsoft.com/office/officeart/2005/8/layout/process1"/>
    <dgm:cxn modelId="{D2A1E832-5AF7-D047-98DE-3649EE192D95}" type="presParOf" srcId="{76D06CCB-7ED2-F048-A9B8-9A80E6335936}" destId="{813EE077-1831-2742-9373-539E42119549}" srcOrd="2" destOrd="0" presId="urn:microsoft.com/office/officeart/2005/8/layout/process1"/>
    <dgm:cxn modelId="{B5162798-4479-6C44-A908-4D2B4E39FDAD}" type="presParOf" srcId="{76D06CCB-7ED2-F048-A9B8-9A80E6335936}" destId="{55897C3E-2E56-1740-9888-9447742C6FDF}" srcOrd="3" destOrd="0" presId="urn:microsoft.com/office/officeart/2005/8/layout/process1"/>
    <dgm:cxn modelId="{FE75B4A1-71FA-944F-BDC1-F1A17A1AB1C2}" type="presParOf" srcId="{55897C3E-2E56-1740-9888-9447742C6FDF}" destId="{8AF23B0A-5670-0D4D-8B05-1459736F98C6}" srcOrd="0" destOrd="0" presId="urn:microsoft.com/office/officeart/2005/8/layout/process1"/>
    <dgm:cxn modelId="{8ED131C2-F1C6-054B-B06E-B225D31968E4}" type="presParOf" srcId="{76D06CCB-7ED2-F048-A9B8-9A80E6335936}" destId="{8CE7C030-A1B3-DD48-896A-A7E700DFD5E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98BA3-877B-4976-A923-0F024D8E1136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solidFill>
          <a:srgbClr val="2F866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34E99-A7C7-4313-A828-439D0B2B4927}">
      <dsp:nvSpPr>
        <dsp:cNvPr id="0" name=""/>
        <dsp:cNvSpPr/>
      </dsp:nvSpPr>
      <dsp:spPr>
        <a:xfrm>
          <a:off x="3657599" y="544777"/>
          <a:ext cx="3522133" cy="6413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</a:p>
      </dsp:txBody>
      <dsp:txXfrm>
        <a:off x="3688907" y="576085"/>
        <a:ext cx="3459517" cy="578734"/>
      </dsp:txXfrm>
    </dsp:sp>
    <dsp:sp modelId="{496D4EA1-5D7F-4E5A-A4A2-5949D6F66395}">
      <dsp:nvSpPr>
        <dsp:cNvPr id="0" name=""/>
        <dsp:cNvSpPr/>
      </dsp:nvSpPr>
      <dsp:spPr>
        <a:xfrm>
          <a:off x="3657599" y="1266295"/>
          <a:ext cx="3522133" cy="6413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</a:p>
      </dsp:txBody>
      <dsp:txXfrm>
        <a:off x="3688907" y="1297603"/>
        <a:ext cx="3459517" cy="578734"/>
      </dsp:txXfrm>
    </dsp:sp>
    <dsp:sp modelId="{E0A4089C-5F45-482C-BDD7-7A005EA51A72}">
      <dsp:nvSpPr>
        <dsp:cNvPr id="0" name=""/>
        <dsp:cNvSpPr/>
      </dsp:nvSpPr>
      <dsp:spPr>
        <a:xfrm>
          <a:off x="3657599" y="1987814"/>
          <a:ext cx="3522133" cy="6413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</a:t>
          </a:r>
        </a:p>
      </dsp:txBody>
      <dsp:txXfrm>
        <a:off x="3688907" y="2019122"/>
        <a:ext cx="3459517" cy="578734"/>
      </dsp:txXfrm>
    </dsp:sp>
    <dsp:sp modelId="{CAC827B0-F27C-4BF4-8835-ACCA678ABEF1}">
      <dsp:nvSpPr>
        <dsp:cNvPr id="0" name=""/>
        <dsp:cNvSpPr/>
      </dsp:nvSpPr>
      <dsp:spPr>
        <a:xfrm>
          <a:off x="3657599" y="2709333"/>
          <a:ext cx="3522133" cy="6413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Activities</a:t>
          </a:r>
        </a:p>
      </dsp:txBody>
      <dsp:txXfrm>
        <a:off x="3688907" y="2740641"/>
        <a:ext cx="3459517" cy="578734"/>
      </dsp:txXfrm>
    </dsp:sp>
    <dsp:sp modelId="{A93F3EBF-B214-4C99-B7C3-62560DA9F3C8}">
      <dsp:nvSpPr>
        <dsp:cNvPr id="0" name=""/>
        <dsp:cNvSpPr/>
      </dsp:nvSpPr>
      <dsp:spPr>
        <a:xfrm>
          <a:off x="3657599" y="3430852"/>
          <a:ext cx="3522133" cy="6413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</a:p>
      </dsp:txBody>
      <dsp:txXfrm>
        <a:off x="3688907" y="3462160"/>
        <a:ext cx="3459517" cy="578734"/>
      </dsp:txXfrm>
    </dsp:sp>
    <dsp:sp modelId="{5DD81E9F-C3F7-4939-B75C-00539772958F}">
      <dsp:nvSpPr>
        <dsp:cNvPr id="0" name=""/>
        <dsp:cNvSpPr/>
      </dsp:nvSpPr>
      <dsp:spPr>
        <a:xfrm>
          <a:off x="3684685" y="4131734"/>
          <a:ext cx="3515371" cy="641350"/>
        </a:xfrm>
        <a:prstGeom prst="round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</a:p>
      </dsp:txBody>
      <dsp:txXfrm>
        <a:off x="3715993" y="4163042"/>
        <a:ext cx="3452755" cy="5787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98BA3-877B-4976-A923-0F024D8E1136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solidFill>
          <a:srgbClr val="2F866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34E99-A7C7-4313-A828-439D0B2B4927}">
      <dsp:nvSpPr>
        <dsp:cNvPr id="0" name=""/>
        <dsp:cNvSpPr/>
      </dsp:nvSpPr>
      <dsp:spPr>
        <a:xfrm>
          <a:off x="3657599" y="542298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Impact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changes in community do you expect to occur?)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570971"/>
        <a:ext cx="3464787" cy="530029"/>
      </dsp:txXfrm>
    </dsp:sp>
    <dsp:sp modelId="{496D4EA1-5D7F-4E5A-A4A2-5949D6F66395}">
      <dsp:nvSpPr>
        <dsp:cNvPr id="0" name=""/>
        <dsp:cNvSpPr/>
      </dsp:nvSpPr>
      <dsp:spPr>
        <a:xfrm>
          <a:off x="3657599" y="1203095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Outcomes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changes in conditions do you expect to see?)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1231768"/>
        <a:ext cx="3464787" cy="530029"/>
      </dsp:txXfrm>
    </dsp:sp>
    <dsp:sp modelId="{E0A4089C-5F45-482C-BDD7-7A005EA51A72}">
      <dsp:nvSpPr>
        <dsp:cNvPr id="0" name=""/>
        <dsp:cNvSpPr/>
      </dsp:nvSpPr>
      <dsp:spPr>
        <a:xfrm>
          <a:off x="3657599" y="1863892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Outputs 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direct results of your actions do you expect?)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1892565"/>
        <a:ext cx="3464787" cy="530029"/>
      </dsp:txXfrm>
    </dsp:sp>
    <dsp:sp modelId="{CAC827B0-F27C-4BF4-8835-ACCA678ABEF1}">
      <dsp:nvSpPr>
        <dsp:cNvPr id="0" name=""/>
        <dsp:cNvSpPr/>
      </dsp:nvSpPr>
      <dsp:spPr>
        <a:xfrm>
          <a:off x="3657599" y="2524689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Activities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activities will you implement to address the needs?)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2553362"/>
        <a:ext cx="3464787" cy="530029"/>
      </dsp:txXfrm>
    </dsp:sp>
    <dsp:sp modelId="{A93F3EBF-B214-4C99-B7C3-62560DA9F3C8}">
      <dsp:nvSpPr>
        <dsp:cNvPr id="0" name=""/>
        <dsp:cNvSpPr/>
      </dsp:nvSpPr>
      <dsp:spPr>
        <a:xfrm>
          <a:off x="3657599" y="3185486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Inputs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resources will you use to address the needs?)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3214159"/>
        <a:ext cx="3464787" cy="530029"/>
      </dsp:txXfrm>
    </dsp:sp>
    <dsp:sp modelId="{5DD81E9F-C3F7-4939-B75C-00539772958F}">
      <dsp:nvSpPr>
        <dsp:cNvPr id="0" name=""/>
        <dsp:cNvSpPr/>
      </dsp:nvSpPr>
      <dsp:spPr>
        <a:xfrm>
          <a:off x="3657599" y="3846283"/>
          <a:ext cx="3522133" cy="9566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Conditions/Needs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challenge you will contribute to? What are the target group needs?)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4299" y="3892983"/>
        <a:ext cx="3428733" cy="8632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98BA3-877B-4976-A923-0F024D8E1136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solidFill>
          <a:srgbClr val="2F866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34E99-A7C7-4313-A828-439D0B2B4927}">
      <dsp:nvSpPr>
        <dsp:cNvPr id="0" name=""/>
        <dsp:cNvSpPr/>
      </dsp:nvSpPr>
      <dsp:spPr>
        <a:xfrm>
          <a:off x="3657599" y="542298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Impact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changes in community do you expect to occur?)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570971"/>
        <a:ext cx="3464787" cy="530029"/>
      </dsp:txXfrm>
    </dsp:sp>
    <dsp:sp modelId="{496D4EA1-5D7F-4E5A-A4A2-5949D6F66395}">
      <dsp:nvSpPr>
        <dsp:cNvPr id="0" name=""/>
        <dsp:cNvSpPr/>
      </dsp:nvSpPr>
      <dsp:spPr>
        <a:xfrm>
          <a:off x="3657599" y="1203095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Outcomes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changes in conditions do you expect to see?)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1231768"/>
        <a:ext cx="3464787" cy="530029"/>
      </dsp:txXfrm>
    </dsp:sp>
    <dsp:sp modelId="{E0A4089C-5F45-482C-BDD7-7A005EA51A72}">
      <dsp:nvSpPr>
        <dsp:cNvPr id="0" name=""/>
        <dsp:cNvSpPr/>
      </dsp:nvSpPr>
      <dsp:spPr>
        <a:xfrm>
          <a:off x="3657599" y="1863892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Outputs 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direct results of your actions do you expect?)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1892565"/>
        <a:ext cx="3464787" cy="530029"/>
      </dsp:txXfrm>
    </dsp:sp>
    <dsp:sp modelId="{CAC827B0-F27C-4BF4-8835-ACCA678ABEF1}">
      <dsp:nvSpPr>
        <dsp:cNvPr id="0" name=""/>
        <dsp:cNvSpPr/>
      </dsp:nvSpPr>
      <dsp:spPr>
        <a:xfrm>
          <a:off x="3657599" y="2524689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Activities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activities will you implement to address the needs?)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2553362"/>
        <a:ext cx="3464787" cy="530029"/>
      </dsp:txXfrm>
    </dsp:sp>
    <dsp:sp modelId="{A93F3EBF-B214-4C99-B7C3-62560DA9F3C8}">
      <dsp:nvSpPr>
        <dsp:cNvPr id="0" name=""/>
        <dsp:cNvSpPr/>
      </dsp:nvSpPr>
      <dsp:spPr>
        <a:xfrm>
          <a:off x="3657599" y="3185486"/>
          <a:ext cx="3522133" cy="587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Inputs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resources will you use to address the needs?)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86272" y="3214159"/>
        <a:ext cx="3464787" cy="530029"/>
      </dsp:txXfrm>
    </dsp:sp>
    <dsp:sp modelId="{5DD81E9F-C3F7-4939-B75C-00539772958F}">
      <dsp:nvSpPr>
        <dsp:cNvPr id="0" name=""/>
        <dsp:cNvSpPr/>
      </dsp:nvSpPr>
      <dsp:spPr>
        <a:xfrm>
          <a:off x="3657599" y="3846283"/>
          <a:ext cx="3522133" cy="9566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Conditions/Needs</a:t>
          </a:r>
          <a:r>
            <a:rPr lang="en-GB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US" sz="1600" b="0" kern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What challenge you will contribute to? What are the target group needs?)</a:t>
          </a:r>
          <a:endParaRPr lang="en-NL" sz="1600" b="0" kern="1200">
            <a:solidFill>
              <a:schemeClr val="tx1">
                <a:lumMod val="75000"/>
                <a:lumOff val="2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4299" y="3892983"/>
        <a:ext cx="3428733" cy="8632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7D4758-3FFF-984D-B9C2-10041B6BD879}">
      <dsp:nvSpPr>
        <dsp:cNvPr id="0" name=""/>
        <dsp:cNvSpPr/>
      </dsp:nvSpPr>
      <dsp:spPr>
        <a:xfrm>
          <a:off x="7366" y="789872"/>
          <a:ext cx="2201912" cy="1321147"/>
        </a:xfrm>
        <a:prstGeom prst="roundRect">
          <a:avLst>
            <a:gd name="adj" fmla="val 10000"/>
          </a:avLst>
        </a:prstGeom>
        <a:solidFill>
          <a:srgbClr val="2F866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noProof="0">
              <a:latin typeface="Univers Condensed  "/>
            </a:rPr>
            <a:t>Impact objectives</a:t>
          </a:r>
          <a:endParaRPr lang="en-AU" sz="3400" kern="1200" noProof="0">
            <a:latin typeface="Univers Condensed  "/>
          </a:endParaRPr>
        </a:p>
      </dsp:txBody>
      <dsp:txXfrm>
        <a:off x="46061" y="828567"/>
        <a:ext cx="2124522" cy="1243757"/>
      </dsp:txXfrm>
    </dsp:sp>
    <dsp:sp modelId="{13EE7296-A265-C440-8762-97A133D4D210}">
      <dsp:nvSpPr>
        <dsp:cNvPr id="0" name=""/>
        <dsp:cNvSpPr/>
      </dsp:nvSpPr>
      <dsp:spPr>
        <a:xfrm>
          <a:off x="2429470" y="1177408"/>
          <a:ext cx="466805" cy="546074"/>
        </a:xfrm>
        <a:prstGeom prst="rightArrow">
          <a:avLst>
            <a:gd name="adj1" fmla="val 60000"/>
            <a:gd name="adj2" fmla="val 50000"/>
          </a:avLst>
        </a:prstGeom>
        <a:solidFill>
          <a:srgbClr val="2F866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2300" kern="1200"/>
        </a:p>
      </dsp:txBody>
      <dsp:txXfrm>
        <a:off x="2429470" y="1286623"/>
        <a:ext cx="326764" cy="327644"/>
      </dsp:txXfrm>
    </dsp:sp>
    <dsp:sp modelId="{813EE077-1831-2742-9373-539E42119549}">
      <dsp:nvSpPr>
        <dsp:cNvPr id="0" name=""/>
        <dsp:cNvSpPr/>
      </dsp:nvSpPr>
      <dsp:spPr>
        <a:xfrm>
          <a:off x="3090043" y="789872"/>
          <a:ext cx="2201912" cy="1321147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noProof="0">
              <a:latin typeface="Univers Condensed  "/>
            </a:rPr>
            <a:t>Outcome indicators</a:t>
          </a:r>
          <a:endParaRPr lang="en-AU" sz="3400" kern="1200" noProof="0">
            <a:latin typeface="Univers Condensed  "/>
          </a:endParaRPr>
        </a:p>
      </dsp:txBody>
      <dsp:txXfrm>
        <a:off x="3128738" y="828567"/>
        <a:ext cx="2124522" cy="1243757"/>
      </dsp:txXfrm>
    </dsp:sp>
    <dsp:sp modelId="{55897C3E-2E56-1740-9888-9447742C6FDF}">
      <dsp:nvSpPr>
        <dsp:cNvPr id="0" name=""/>
        <dsp:cNvSpPr/>
      </dsp:nvSpPr>
      <dsp:spPr>
        <a:xfrm>
          <a:off x="5512147" y="1177408"/>
          <a:ext cx="466805" cy="546074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2300" kern="1200"/>
        </a:p>
      </dsp:txBody>
      <dsp:txXfrm>
        <a:off x="5512147" y="1286623"/>
        <a:ext cx="326764" cy="327644"/>
      </dsp:txXfrm>
    </dsp:sp>
    <dsp:sp modelId="{8CE7C030-A1B3-DD48-896A-A7E700DFD5E8}">
      <dsp:nvSpPr>
        <dsp:cNvPr id="0" name=""/>
        <dsp:cNvSpPr/>
      </dsp:nvSpPr>
      <dsp:spPr>
        <a:xfrm>
          <a:off x="6172720" y="789872"/>
          <a:ext cx="2201912" cy="1321147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noProof="0">
              <a:latin typeface="Univers Condensed  "/>
            </a:rPr>
            <a:t>Data and evidence</a:t>
          </a:r>
          <a:endParaRPr lang="en-AU" sz="3400" kern="1200" noProof="0">
            <a:latin typeface="Univers Condensed  "/>
          </a:endParaRPr>
        </a:p>
      </dsp:txBody>
      <dsp:txXfrm>
        <a:off x="6211415" y="828567"/>
        <a:ext cx="2124522" cy="1243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25.488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1 24575,'3'173'0,"28"187"0,26 157 0,0-6 0,2 56 0,31 204 0,-68-602 0,-7 1 0,-8 204 0,-7-261 0,0-2 0,-19 164 0,14-240-1365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4.922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1 459 24575,'1'-11'0,"0"0"0,1-1 0,1 1 0,-1 0 0,2 1 0,0-1 0,0 1 0,8-14 0,50-80 0,-54 93 0,25-36 0,1 3 0,51-52 0,-80 91 0,-1 1 0,1 0 0,0 0 0,0 0 0,1 1 0,-1 0 0,1 0 0,0 0 0,0 1 0,0-1 0,0 1 0,0 1 0,0-1 0,0 1 0,1 0 0,-1 1 0,1-1 0,-1 1 0,0 1 0,1-1 0,-1 1 0,0 0 0,8 2 0,-5 0 0,-1 0 0,0 0 0,1 1 0,-1 0 0,0 1 0,-1-1 0,1 1 0,-1 1 0,0 0 0,-1 0 0,1 0 0,-1 0 0,0 1 0,-1 0 0,9 14 0,16 38 0,36 98 0,-58-130 0,0-1 0,-2 1 0,-2 0 0,0 0 0,0 38 0,-12 138 0,4-163 0,-19 68 0,14-72 0,1 0 0,-4 57 0,-3 61 0,8-102 0,2 1 0,4 94 0,2-137-170,0 0-1,1 1 0,0-1 1,1 0-1,0 0 0,1 0 1,7 14-1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7.87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159 1 24575,'-1'24'0,"-2"0"0,-1 0 0,-12 45 0,-7 33 0,-8 309 0,27-334 0,-12 64 0,7-79 0,7-44 0,-1 1 0,-1-1 0,-1 1 0,-1-1 0,0-1 0,-16 33 0,19-61 0,4-11 0,66-244 0,-24 4 0,-35 232 0,1 1 0,25-50 0,-11 26 0,-12 29 0,0 2 0,2-1 0,0 2 0,32-39 0,77-68 0,-116 123 0,0 0 0,1 0 0,0 1 0,0 0 0,0 1 0,0 0 0,1 0 0,-1 0 0,1 1 0,0 0 0,0 0 0,0 1 0,0 0 0,8 0 0,19 1 0,64 6 0,-84-5 0,9 4-227,-1 0-1,1 1 1,-1 2-1,-1 0 1,22 12-1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9.6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34 406 24575,'755'0'0,"-747"1"0,0-2 0,0 1 0,1-1 0,-1 0 0,0-1 0,0 0 0,0 0 0,0-1 0,-1 0 0,1 0 0,-1-1 0,1 0 0,-1 0 0,7-6 0,-11 7 0,0 0 0,1-1 0,-1 0 0,0 0 0,-1 0 0,1 0 0,-1 0 0,0 0 0,0-1 0,0 1 0,0-1 0,-1 0 0,0 1 0,0-1 0,0 0 0,-1 0 0,1 1 0,-1-1 0,0 0 0,0 0 0,-1 0 0,0 0 0,0 1 0,0-1 0,-2-6 0,-2-4 0,0 0 0,-1 0 0,-1 1 0,0-1 0,-1 2 0,-1-1 0,0 1 0,-1 0 0,0 1 0,-13-13 0,14 17 0,0 0 0,0 1 0,0 0 0,-1 0 0,0 1 0,0 0 0,-1 1 0,1 0 0,-1 1 0,0 0 0,-1 1 0,1 0 0,-1 0 0,-17 0 0,-45 0 0,-84 9 0,132-4 0,0 1 0,0 2 0,0 1 0,0 1 0,1 1 0,-42 20 0,50-18 0,1 1 0,0 1 0,1 0 0,1 1 0,0 1 0,1 1 0,0-1 0,1 2 0,1 0 0,0 0 0,1 1 0,1 0 0,-12 31 0,15-28 0,1 0 0,1 1 0,1-1 0,0 1 0,1 28 0,10 104 0,-6-138 0,0 0 0,1 0 0,1 0 0,1-1 0,0 0 0,0 0 0,2 0 0,0-1 0,0 0 0,1 0 0,1 0 0,18 20 0,-15-20 0,1-1 0,0 0 0,0-1 0,1-1 0,1 0 0,0 0 0,0-2 0,1 0 0,0-1 0,30 10 0,-7-8 0,0-2 0,1-1 0,60 0 0,121-13 0,-190 4-227,0-3-1,-1 0 1,0-2-1,0-1 1,34-16-1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0.8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189 0 24575,'-1'17'0,"-1"0"0,-7 27 0,0 9 0,-105 632 0,98-598 0,5-31-116,2-20-92,2 1 0,2 0-1,1-1 1,2 1 0,3 48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1.9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1 387 24575,'33'-30'0,"66"-46"0,-35 30 0,20-17 0,173-98 0,-255 160 0,-1 0 0,1 0 0,0 0 0,-1 0 0,1 0 0,0 0 0,0 1 0,0-1 0,-1 0 0,1 1 0,0-1 0,0 1 0,0 0 0,0 0 0,0 0 0,0 0 0,0 0 0,0 0 0,0 0 0,0 1 0,0-1 0,0 1 0,0 0 0,-1-1 0,1 1 0,0 0 0,0 0 0,-1 0 0,1 0 0,0 0 0,-1 0 0,1 1 0,-1-1 0,0 0 0,1 1 0,-1-1 0,0 1 0,0 0 0,0-1 0,0 1 0,0 0 0,0 0 0,0-1 0,-1 1 0,1 0 0,-1 0 0,1 4 0,3 11 0,-2 0 0,0 1 0,-1 0 0,-1 24 0,-1-25 0,1 51 0,-3 1 0,-3-1 0,-3 0 0,-23 82 0,23-116 0,-2 10 0,-3-1 0,-19 45 0,20-64-170,1 0-1,2 0 0,0 2 1,2-1-1,1 1 0,1 0 1,-5 54-1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3.8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266 0 24575,'0'84'0,"-4"-1"0,-18 106 0,-63 331 0,46-333 0,-10 68 0,33-154 0,5-33 0,-5 131 0,15-162 0,-10 57 0,6-62 0,1-1 0,1 50 0,4-70 0,0 0 0,0 0 0,1-1 0,1 1 0,0-1 0,0 1 0,1-1 0,0 0 0,1-1 0,0 1 0,10 13 0,-15-23 0,22 32 0,2-2 0,28 28 0,-44-50 0,0 0 0,1-1 0,0 0 0,0 0 0,1-1 0,0-1 0,0 0 0,0 0 0,1 0 0,0-2 0,16 5 0,-10-5 0,0 0 0,1-1 0,-1-1 0,1-1 0,-1 0 0,1-1 0,-1-1 0,1-1 0,-1 0 0,0-2 0,0 0 0,-1 0 0,1-2 0,-1 0 0,20-12 0,-1-3-682,51-41-1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4.64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24575,'5'0'0,"10"0"0,16 0 0,17 0 0,19 0 0,15 0 0,12 0 0,9 0 0,-5 0 0,-4 0 0,-11 0 0,-9 0 0,-8 0 0,-11 0 0,-15 0-8191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8.36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512 0 24575,'-1'21'0,"-1"-1"0,-2 1 0,0-1 0,-1 0 0,-12 32 0,-3 10 0,-216 805 0,35-89 0,180-688 0,26-173-1365,2 24-5461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9.68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274 216 24575,'7'-1'0,"0"0"0,0-1 0,0 0 0,0 0 0,0-1 0,11-6 0,10-3 0,133-54 0,32-12 0,-164 68 0,1 2 0,0 1 0,1 1 0,52-2 0,-77 7 0,0 1 0,0 1 0,0-1 0,0 1 0,0 0 0,0 0 0,-1 1 0,1 0 0,0 0 0,-1 0 0,1 1 0,-1 0 0,0 0 0,1 0 0,-2 1 0,8 5 0,-5-1 0,0-1 0,-1 1 0,-1 0 0,1 0 0,-1 0 0,0 1 0,-1 0 0,0 0 0,3 13 0,2 10 0,-2 0 0,-2 1 0,-1 0 0,0 66 0,-4-78 0,0 21 0,-7 55 0,5-82 0,-1 0 0,-1 0 0,0 0 0,-1 0 0,-1-1 0,0 0 0,-9 16 0,6-16 0,-8 17 0,-3-1 0,-33 41 0,47-63 0,-1-1 0,0 0 0,-1 0 0,0 0 0,0-1 0,-1 0 0,1-1 0,-1 0 0,0 0 0,0-1 0,-1 0 0,0-1 0,-14 4 0,-12-2 0,0-2 0,-1-1 0,1-2 0,-1-2 0,-67-11 0,13-5 0,-96-34 0,132 37 0,-41-14 0,86 26 0,1-1 0,0 0 0,0-1 0,0 0 0,1-1 0,-1 1 0,-9-10 0,16 12 0,-1 0 0,1 0 0,-1 0 0,1 0 0,0-1 0,0 1 0,0-1 0,1 1 0,-1-1 0,1 1 0,0-1 0,0 0 0,0 0 0,1 0 0,-1 0 0,1 1 0,0-1 0,0 0 0,0 0 0,0 0 0,1 0 0,0 0 0,0 0 0,0 1 0,0-1 0,0 0 0,1 1 0,0-1 0,-1 1 0,1-1 0,1 1 0,4-6 0,-5 6 0,1-1 0,0 0 0,1 1 0,-1 0 0,1 0 0,-1 0 0,1 0 0,0 0 0,0 1 0,0-1 0,0 1 0,1 0 0,-1 1 0,1-1 0,-1 1 0,1 0 0,-1 0 0,1 0 0,0 1 0,-1-1 0,1 1 0,0 0 0,0 1 0,-1-1 0,1 1 0,0 0 0,4 1 0,22 13-1365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1.55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0 450 24575,'161'13'0,"-23"0"0,237-12 0,-370-1 0,-1 0 0,1 0 0,0 0 0,-1-1 0,1 1 0,0-1 0,-1 0 0,1-1 0,-1 1 0,1-1 0,-1 0 0,0 0 0,0 0 0,0-1 0,5-2 0,-6 1 0,0 0 0,0 1 0,-1-1 0,1 0 0,-1 0 0,0-1 0,0 1 0,0 0 0,-1-1 0,1 1 0,-1-1 0,0 1 0,-1-1 0,1 1 0,-1-7 0,2-5 0,-1-1 0,-1 1 0,-1 0 0,0-1 0,-7-26 0,6 33 0,-1 1 0,-1-1 0,0 0 0,0 1 0,-1 0 0,0 0 0,-1 1 0,0-1 0,0 1 0,-9-9 0,1 3 0,-4-6 0,-1 0 0,-1 2 0,-1 1 0,-25-17 0,41 31 0,1 0 0,-1 0 0,0 1 0,0-1 0,0 1 0,-1 0 0,1 1 0,0-1 0,-1 1 0,1 0 0,-1 0 0,1 1 0,-1 0 0,0 0 0,1 0 0,-1 0 0,1 1 0,-1 0 0,1 0 0,-1 1 0,1-1 0,0 1 0,0 0 0,0 1 0,0-1 0,-5 4 0,-11 11 0,0 0 0,1 1 0,2 1 0,0 1 0,-29 40 0,-66 124 0,82-129 0,19-36 0,1 0 0,1 1 0,0 0 0,2 0 0,0 1 0,2 1 0,0-1 0,1 1 0,1 0 0,2 0 0,0 0 0,1 34 0,2-50 0,1 0 0,-1-1 0,1 1 0,0-1 0,1 1 0,-1-1 0,1 0 0,0 0 0,0 0 0,1 0 0,0-1 0,-1 1 0,2-1 0,-1 0 0,0 0 0,1 0 0,-1-1 0,1 1 0,6 2 0,12 7 0,2-1 0,47 16 0,-40-16 0,-4-4 0,2-1 0,-1-1 0,1-2 0,0-1 0,0-1 0,0-2 0,37-3 0,3 1 0,-55 1-341,0 0 0,0-1-1,19-5 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3.2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107 1 24575,'-1'22'0,"-1"0"0,-7 28 0,-2 26 0,-17 155 0,15-143 0,-4 139 0,16-189 0,-11 58 0,6-59 0,-1 56 0,10-108 0,1 0 0,0 0 0,13-28 0,8-26 0,9-52 0,78-183 0,-104 289 0,0 1 0,1 1 0,0 0 0,1 0 0,0 0 0,1 2 0,14-13 0,11-6 0,45-30 0,-45 36-273,1 2 0,1 1 0,1 1 0,48-16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6.806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307 0 24575,'-17'651'0,"13"-591"0,-3 28 0,7 138 0,0-223 0,0 1 0,0-1 0,1 1 0,-1-1 0,1 0 0,0 1 0,0-1 0,0 0 0,0 1 0,1-1 0,-1 0 0,1 0 0,0 0 0,0-1 0,0 1 0,0 0 0,0-1 0,1 1 0,-1-1 0,1 0 0,-1 1 0,1-1 0,0-1 0,0 1 0,0 0 0,0-1 0,0 1 0,1-1 0,-1 0 0,0 0 0,0 0 0,1-1 0,-1 1 0,1-1 0,-1 0 0,1 0 0,-1 0 0,0 0 0,6-1 0,1-1 0,-1 0 0,1 0 0,0-1 0,-1 0 0,0 0 0,1-1 0,-2-1 0,1 1 0,0-1 0,-1-1 0,0 0 0,12-11 0,101-118 0,-80 82 0,-3-2 0,-2-2 0,50-107 0,-50 92 0,-10 15 0,28-95 0,-34 91 0,-4 8 0,11-77 0,-19 85 0,-65 251 0,9-39 0,-110 376 0,36-137 0,-268 1045 0,287-871 0,77-389 0,-62 236 0,76-392-1365,4-17-5461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6.0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568 113 24575,'1'0'0,"-1"0"0,1 0 0,0 0 0,0 0 0,0 0 0,-1 0 0,1-1 0,0 1 0,0 0 0,-1 0 0,1-1 0,0 1 0,-1-1 0,1 1 0,0-1 0,-1 1 0,1-1 0,-1 1 0,1-1 0,0 1 0,-1-1 0,1 0 0,-1 1 0,0-1 0,1 0 0,-1 0 0,0 1 0,1-1 0,-1 0 0,0 0 0,0 1 0,0-1 0,1 0 0,-1 0 0,0 0 0,0 1 0,0-1 0,0 0 0,-1 0 0,1 0 0,0 1 0,0-1 0,0 0 0,-1 0 0,1 1 0,0-1 0,-1 0 0,1 0 0,0 1 0,-1-2 0,-1-1 0,1-1 0,-1 0 0,0 1 0,0 0 0,0-1 0,0 1 0,0 0 0,-1 0 0,-3-4 0,-5 0 0,1 2 0,-1-1 0,0 1 0,0 1 0,0 0 0,-1 1 0,1 0 0,-1 0 0,0 1 0,-12 0 0,-23 0 0,-60 5 0,31 0 0,66-3 0,1 0 0,-1 1 0,1 0 0,-1 1 0,1 0 0,0 0 0,-1 1 0,1 0 0,0 1 0,1-1 0,-1 2 0,-12 8 0,16-9 0,0 0 0,0 1 0,1 0 0,-1 0 0,1 0 0,0 0 0,1 1 0,-1 0 0,1-1 0,0 1 0,0 1 0,1-1 0,0 0 0,0 0 0,1 1 0,-1-1 0,1 1 0,0 11 0,0-7 0,1 0 0,0-1 0,0 1 0,1-1 0,0 1 0,1-1 0,0 0 0,1 1 0,5 12 0,-5-18 0,0-1 0,0 1 0,0-1 0,0 0 0,1 1 0,0-2 0,0 1 0,0 0 0,0-1 0,1 0 0,-1 0 0,1 0 0,0 0 0,0-1 0,0 0 0,0 0 0,0 0 0,0-1 0,9 2 0,17 2 0,0-2 0,0-1 0,0-1 0,36-4 0,-24 1 0,48 4 0,-88-2 0,0 0 0,0 1 0,0 0 0,-1-1 0,1 1 0,0 0 0,-1 0 0,1 1 0,-1-1 0,1 0 0,-1 1 0,0 0 0,0-1 0,1 1 0,-1 0 0,0 0 0,2 4 0,0-1 0,-1 1 0,0 0 0,0-1 0,0 1 0,-1 0 0,0 0 0,2 10 0,1 8 0,-2 1 0,-1-1 0,-2 28 0,0-46 0,1 49 0,1-30 0,-2 0 0,0 0 0,-2 1 0,-6 28 0,6-49 0,0-1 0,0 1 0,0-1 0,-1 0 0,1 0 0,-1 0 0,0 0 0,-1-1 0,1 1 0,-1-1 0,1 0 0,-1 0 0,0 0 0,0 0 0,0-1 0,-1 1 0,1-1 0,-1 0 0,1-1 0,-1 1 0,1-1 0,-1 0 0,-8 1 0,-15 3 0,0-1 0,-52-1 0,61-3 0,-3 1 20,1 0 0,-1-2 0,1-1 0,-1 0 0,-34-10 0,51 11-75,0-1 0,-1-1 0,1 1 0,0-1 0,0 1 0,1-1 0,-1-1 0,1 1 0,-1-1 0,1 0 0,0 0 0,0 0 0,1 0 0,-1-1 0,1 1 0,0-1 0,0 0 0,0 0 0,1 0 0,0 0 0,0-1 0,0 1 0,1 0 0,0-1 0,0 0 0,-1-8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7.2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532 1 24575,'-1'31'0,"-2"0"0,-1 0 0,-1 0 0,-10 31 0,-45 119 0,28-88 0,-86 335 0,76-255 0,-81 213 0,101-331 0,3 1 0,2 1 0,3 0 0,2 2 0,3-1 0,-2 67 0,6-65 0,-14 71 0,25-153-1365,5-12-5461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8.6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1 107 24575,'17'-1'0,"1"-1"0,-1-1 0,1-1 0,27-9 0,31-7 0,-68 18 0,262-51 0,-263 51 0,1 0 0,0 1 0,0-1 0,0 1 0,1 1 0,-1 0 0,0 0 0,0 1 0,0 0 0,11 2 0,-15-1 0,0-1 0,0 1 0,0 0 0,0 0 0,-1 1 0,1-1 0,-1 1 0,0-1 0,0 1 0,0 0 0,0 1 0,0-1 0,-1 0 0,1 1 0,-1-1 0,0 1 0,0 0 0,0 0 0,0 0 0,-1 0 0,2 6 0,3 24 0,0-1 0,-3 1 0,0 0 0,-2 0 0,-7 57 0,2 7 0,4-69 0,-1 0 0,-1 0 0,-12 53 0,12-73 0,0-1 0,-1 0 0,0 0 0,-1 0 0,1 0 0,-1-1 0,-1 1 0,1-1 0,-1 0 0,-1-1 0,1 1 0,-1-1 0,0 0 0,-1 0 0,0-1 0,1 0 0,-15 8 0,7-8 0,0-1 0,0-1 0,0 0 0,0-1 0,-1 0 0,1-1 0,-1-1 0,1 0 0,-19-4 0,-9 3 0,10 0-227,1-1-1,0-2 1,-1-1-1,1-1 1,-41-14-1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0.56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109 430 24575,'57'0'0,"11"-1"0,1 3 0,86 13 0,-144-12 0,1-1 0,-1-1 0,1 0 0,0 0 0,0-1 0,21-3 0,-30 2 0,0 0 0,0 0 0,0 0 0,0 0 0,0-1 0,0 1 0,-1-1 0,1 1 0,0-1 0,-1 0 0,1 0 0,-1 0 0,0-1 0,0 1 0,0-1 0,0 1 0,0-1 0,0 1 0,-1-1 0,1 0 0,-1 0 0,0 0 0,0 0 0,0 0 0,0 0 0,0 0 0,-1 0 0,1 0 0,-1-6 0,2-16 0,0-1 0,-2 0 0,-4-41 0,2 58 0,1-1 0,-1 1 0,-1 0 0,0 0 0,0 1 0,0-1 0,-1 0 0,-1 1 0,1 0 0,-1 0 0,-1 1 0,0-1 0,-7-7 0,1 4 0,0 0 0,0 1 0,-1 1 0,-1 0 0,1 1 0,-1 0 0,0 1 0,-29-9 0,21 10 0,0 2 0,-1 0 0,1 1 0,-1 1 0,-38 2 0,48 0 0,-1 1 0,0 0 0,1 1 0,-1 1 0,-20 6 0,29-7 0,-1 1 0,1-1 0,-1 2 0,1-1 0,0 0 0,0 1 0,0 0 0,1 0 0,-1 1 0,1-1 0,0 1 0,0 0 0,1 0 0,-6 10 0,0 6 0,1 0 0,1 1 0,1-1 0,1 1 0,1 0 0,1 1 0,0 30 0,-4 15 0,0 24 0,5 122 0,3-117 0,-1-80 0,1-1 0,1 0 0,1 1 0,0-1 0,1-1 0,0 1 0,1 0 0,9 17 0,-11-27 0,0 1 0,1-1 0,0 0 0,0 0 0,0 0 0,1-1 0,-1 1 0,1-1 0,0 0 0,1-1 0,-1 1 0,1-1 0,0 0 0,0-1 0,1 1 0,-1-1 0,1 0 0,-1-1 0,1 1 0,13 1 0,32 0 0,-1-2 0,52-5 0,-13 0 0,-14-2-1365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2.56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727 58 24575,'0'-3'0,"0"1"0,-1 0 0,1-1 0,-1 1 0,0 0 0,1-1 0,-1 1 0,0 0 0,0 0 0,-1 0 0,1 0 0,0 0 0,-1 0 0,1 0 0,-1 0 0,0 0 0,1 1 0,-1-1 0,0 1 0,0-1 0,0 1 0,0 0 0,0-1 0,0 1 0,-1 0 0,1 1 0,0-1 0,-1 0 0,1 1 0,0-1 0,-5 1 0,-10-3 0,-1 1 0,1 2 0,-26 0 0,23 1 0,7-1 0,-45 0 0,-105 15 0,145-12 0,0 1 0,1 0 0,0 2 0,0 0 0,0 1 0,0 0 0,1 2 0,1 0 0,-1 0 0,-17 16 0,25-17 0,0 1 0,0 0 0,1 1 0,0-1 0,1 1 0,0 1 0,1-1 0,0 1 0,-7 21 0,-2 14 0,-8 49 0,20-82 0,-2 3 0,1 0 0,0 1 0,1-1 0,1 1 0,1 0 0,0 0 0,1-1 0,1 1 0,1-1 0,0 1 0,1-1 0,1 0 0,0 0 0,1-1 0,1 1 0,0-1 0,1-1 0,1 1 0,11 13 0,-11-16 0,1 0 0,0-1 0,1 0 0,0-1 0,0 0 0,1-1 0,1 0 0,0-1 0,0 0 0,0-1 0,1-1 0,0 0 0,0 0 0,1-2 0,-1 0 0,24 3 0,2-1 0,1-1 0,0-3 0,0-1 0,0-2 0,51-9 0,-83 9-105,0-1 0,1 0 0,-2-1 0,1 0 0,0-1 0,-1 0 0,1 0 0,-1 0 0,0-1 0,0-1 0,-1 1 0,10-10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4.1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617 1 24575,'0'62'0,"-5"251"0,-1-232 0,-29 148 0,10-126 0,-4-1 0,-49 111 0,41-110 0,23-62 0,-27 58 0,-142 222 0,150-266 0,10-9 0,1 1 0,3 1 0,2 0 0,2 2 0,-10 63 0,22-101 0,0 0 0,2 0 0,-1 1 0,1-1 0,1 0 0,0 1 0,4 22 0,-3-31 0,0 0 0,0 0 0,0 0 0,1-1 0,0 1 0,-1 0 0,1-1 0,0 1 0,1-1 0,-1 1 0,1-1 0,-1 0 0,1 0 0,0 0 0,0-1 0,0 1 0,1-1 0,-1 0 0,1 1 0,-1-2 0,1 1 0,-1 0 0,1-1 0,0 1 0,0-1 0,0 0 0,5 0 0,30 4 0,1-3 0,78-4 0,-30-1 0,-74 3 30,0-1 0,0 0 0,28-7 0,-37 7-136,0-1 0,0 1 0,0-1 0,0-1 0,0 1 0,0-1-1,-1 0 1,1 0 0,-1 0 0,0-1 0,0 1 0,0-1 0,4-5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4.8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24575,'4'0'0,"7"0"0,5 0 0,10 0 0,13 0 0,10 0 0,14 0 0,11 0 0,10 0 0,9 0 0,8 0 0,4 0 0,2 0 0,-7 0 0,-12 0 0,-16 0 0,-21 0-8191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6.30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87 0 24575,'-3'52'0,"-2"-1"0,-3 0 0,-27 98 0,21-94 0,6-15 0,2 0 0,2 0 0,1 1 0,2 0 0,8 68 0,-7-106 0,0-1 0,0 0 0,0 1 0,1-1 0,-1 0 0,1 1 0,0-1 0,-1 0 0,1 0 0,0 1 0,1-1 0,-1 0 0,0 0 0,0 0 0,1 0 0,-1-1 0,1 1 0,0 0 0,-1-1 0,1 1 0,0-1 0,0 1 0,0-1 0,3 1 0,-2 0 0,1-1 0,0-1 0,0 1 0,1-1 0,-1 1 0,0-1 0,0-1 0,0 1 0,0 0 0,0-1 0,0 0 0,7-2 0,6-3 0,0-1 0,0-1 0,-1 0 0,0-2 0,16-11 0,9-13-1365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7.4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24575,'0'5'0,"0"6"0,0 5 0,5 5 0,1-6 0,0-9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8.94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 0 24575,'0'68'0,"-2"54"0,5 1 0,32 194 0,-21-225 0,-10-56 0,2 1 0,17 53 0,-23-89 0,0 0 0,0-1 0,1 1 0,-1 0 0,0 0 0,1 0 0,-1 0 0,1 0 0,-1 0 0,1 0 0,-1-1 0,1 1 0,0 0 0,-1 0 0,1-1 0,0 1 0,0 0 0,-1-1 0,1 1 0,0-1 0,0 1 0,0-1 0,0 1 0,0-1 0,0 0 0,1 1 0,0-1 0,0-1 0,0 1 0,-1 0 0,1-1 0,0 1 0,-1-1 0,1 0 0,0 0 0,-1 1 0,1-1 0,-1 0 0,0 0 0,1 0 0,1-2 0,7-8 0,0 0 0,0 0 0,8-14 0,-8 13 0,176-243 0,27-33 0,-191 264 62,44-37-1,-41 38-805,35-37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8.989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0 712 24575,'3'0'0,"0"-1"0,0 0 0,0 0 0,-1 0 0,1-1 0,0 1 0,-1-1 0,1 1 0,-1-1 0,1 0 0,-1 0 0,0 0 0,0 0 0,0 0 0,0-1 0,0 1 0,2-4 0,27-45 0,-12 9 0,-2-1 0,13-47 0,2-6 0,-5 11 0,17-45 0,-38 118 0,0 0 0,0 0 0,1 0 0,1 1 0,-1 0 0,2 1 0,17-18 0,-23 25 0,-1 0 0,1 0 0,0 0 0,0 1 0,0 0 0,1-1 0,-1 1 0,0 0 0,1 1 0,0-1 0,-1 1 0,1-1 0,0 1 0,-1 0 0,1 0 0,0 1 0,0-1 0,0 1 0,0 0 0,0 0 0,0 0 0,0 1 0,0-1 0,-1 1 0,1 0 0,0 0 0,0 0 0,0 0 0,-1 1 0,1 0 0,-1 0 0,0 0 0,1 0 0,-1 0 0,0 1 0,0-1 0,0 1 0,0 0 0,-1 0 0,4 4 0,8 12 0,-1 1 0,0 1 0,-2 0 0,0 0 0,9 28 0,-18-44 0,20 47 0,74 204 0,-85-218 0,-2 0 0,-1 1 0,-2 0 0,2 77 0,-8-20 0,-4 135 0,3-222 0,0 0 0,-1-1 0,0 1 0,0 0 0,-1-1 0,0 0 0,-1 1 0,0-1 0,0-1 0,-1 1 0,-7 9 0,-6 5 0,-1 0 0,-27 22 0,-19 21 0,29-27 0,-1-2 0,-2-2 0,-72 50 0,103-79 0,-10 8 0,1 1 0,0 0 0,1 1 0,1 1 0,0 0 0,1 2 0,1-1 0,0 1 0,2 1 0,0 0 0,1 1 0,-12 35 0,18-46 0,-2 7 0,0 1 0,1 0 0,1 0 0,1 0 0,-2 30 0,5-43 0,0-1 0,0 1 0,0-1 0,1 1 0,0 0 0,-1-1 0,1 0 0,1 1 0,-1-1 0,0 1 0,1-1 0,0 0 0,0 0 0,0 0 0,0 0 0,0 0 0,0-1 0,1 1 0,0-1 0,-1 1 0,1-1 0,0 0 0,0 0 0,0 0 0,0 0 0,1-1 0,-1 1 0,0-1 0,1 0 0,-1 0 0,1 0 0,-1 0 0,1-1 0,4 1 0,5 0-227,1 1-1,-1-2 1,1 0-1,-1-1 1,22-3-1,-4-3-6598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31.0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1 484 24575,'143'2'0,"155"-5"0,-255 0 0,0-2 0,-1-2 0,1-2 0,48-17 0,-74 20 0,0 0 0,0-1 0,-1-1 0,0-1 0,0 0 0,-1-2 0,-1 1 0,1-2 0,-2 1 0,1-2 0,-2 0 0,18-24 0,-26 31 0,0-1 0,0 0 0,-1-1 0,0 1 0,-1 0 0,0-1 0,0 0 0,0 1 0,-1-1 0,0 0 0,-1 0 0,0 0 0,-1-10 0,1 12 0,0 1 0,-1 0 0,0 1 0,-1-1 0,1 0 0,-1 0 0,0 0 0,0 1 0,0-1 0,0 1 0,-1-1 0,0 1 0,0 0 0,0 0 0,0 1 0,-1-1 0,0 0 0,1 1 0,-1 0 0,0 0 0,-7-3 0,-24-9 0,-2 3 0,1 1 0,-1 1 0,0 3 0,-1 1 0,0 1 0,-56 1 0,83 5 0,0 0 0,0 1 0,0 0 0,0 1 0,1 0 0,-1 0 0,1 1 0,0 1 0,0 0 0,0 0 0,1 1 0,-16 13 0,-10 9 0,-55 60 0,72-69 0,4-4 0,1 0 0,0 2 0,1-1 0,1 1 0,1 1 0,0 0 0,1 0 0,1 1 0,1 0 0,1 1 0,1-1 0,0 1 0,1 0 0,1 1 0,1-1 0,2 34 0,0 12 0,0-9 0,9 81 0,-6-122 0,0 1 0,0-1 0,2 0 0,0 0 0,1 0 0,0-1 0,2 0 0,-1 0 0,15 19 0,-17-27 0,1-1 0,0-1 0,0 1 0,0-1 0,1 0 0,0 0 0,0-1 0,0 0 0,0 0 0,1-1 0,-1 0 0,1 0 0,9 2 0,13 2 0,1-2 0,35 2 0,-35-4 0,352 6 0,-251-10 0,-104-1 0,-1-2 0,0 0 0,0-2 0,51-18 0,-25 8 0,-24 7-1365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10.673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85 99 24575,'0'0'0,"-1"0"0,1 0 0,0 1 0,0-1 0,0 0 0,0 0 0,0 0 0,0 0 0,0 1 0,0-1 0,-1 0 0,1 0 0,0 0 0,0 1 0,0-1 0,0 0 0,0 0 0,0 0 0,0 1 0,0-1 0,0 0 0,0 0 0,1 0 0,-1 1 0,0-1 0,0 0 0,0 0 0,0 0 0,0 1 0,0-1 0,0 0 0,0 0 0,0 0 0,1 0 0,-1 1 0,0-1 0,0 0 0,0 0 0,0 0 0,1 0 0,-1 0 0,0 0 0,0 0 0,0 0 0,0 1 0,1-1 0,-1 0 0,0 0 0,0 0 0,0 0 0,1 0 0,-1 0 0,0 0 0,0 0 0,0 0 0,1 0 0,-1 0 0,0 0 0,0 0 0,0 0 0,1 0 0,-1-1 0,0 1 0,0 0 0,0 0 0,0 0 0,1 0 0,-1 0 0,-1 0 0,0 0 0,1 0 0,-1-1 0,0 1 0,0 0 0,1 0 0,-1 0 0,0-1 0,0 1 0,1 0 0,-1-1 0,0 1 0,1-1 0,-1 1 0,0-1 0,1 1 0,-1-1 0,1 1 0,-1-1 0,1 1 0,-1-1 0,1 0 0,-1 1 0,1-1 0,-1 0 0,1 0 0,0 1 0,0-1 0,-1 0 0,1-1 0,-1-1 0,-1-1 0,1 1 0,0-1 0,1 1 0,-1-1 0,1 0 0,-1 1 0,1-1 0,0 1 0,1-1 0,-1 0 0,0 1 0,2-5 0,-2 7 0,1-1 0,-1 0 0,1 0 0,0 0 0,-1 1 0,1-1 0,0 0 0,0 0 0,0 1 0,0-1 0,0 1 0,1-1 0,-1 1 0,0 0 0,1-1 0,-1 1 0,1 0 0,-1 0 0,1 0 0,0 0 0,-1 0 0,1 0 0,0 1 0,0-1 0,-1 0 0,4 0 0,-4 2 0,1-1 0,-1 0 0,1 0 0,-1 0 0,0 1 0,1-1 0,-1 1 0,1-1 0,-1 1 0,0 0 0,0-1 0,1 1 0,-1 0 0,0 0 0,0 0 0,0 0 0,0 0 0,0 0 0,0 0 0,0 0 0,0 0 0,0 0 0,-1 1 0,1-1 0,0 0 0,-1 1 0,1-1 0,-1 0 0,1 1 0,-1-1 0,0 1 0,0-1 0,0 1 0,0 1 0,2 5 0,-1 0 0,-1 0 0,0 0 0,-1 16 0,-1-15 0,0-1 0,0 1 0,0-1 0,-1 1 0,-1-1 0,1 0 0,-1 0 0,-1 0 0,1-1 0,-1 0 0,-1 0 0,1 0 0,-1 0 0,0-1 0,-9 7 0,14-12 0,0-1 0,0 1 0,0 0 0,0-1 0,0 1 0,0-1 0,0 1 0,0-1 0,0 0 0,0 1 0,0-1 0,0 0 0,-1 0 0,1 0 0,0 0 0,0 0 0,0 0 0,0 0 0,0 0 0,0 0 0,-1-1 0,1 1 0,0 0 0,0-1 0,-1 0 0,0 0 0,0-1 0,0 1 0,1-1 0,-1 0 0,0 0 0,1 1 0,0-1 0,-1 0 0,1 0 0,0 0 0,-2-4 0,0-3 0,0-1 0,0 0 0,0 1 0,-1-17 0,5-21 0,-1 46 0,0-1 0,0 1 0,0-1 0,1 1 0,-1-1 0,1 1 0,-1-1 0,1 1 0,-1 0 0,1-1 0,0 1 0,-1 0 0,1-1 0,0 1 0,0 0 0,0 0 0,0 0 0,0 0 0,0 0 0,1 0 0,-1 0 0,0 0 0,0 0 0,1 1 0,-1-1 0,0 0 0,3 0 0,-3 1-38,0 1 0,0-1 0,0 0 1,1 1-1,-1-1 0,0 1 0,0-1 0,0 1 0,0 0 0,0-1 0,-1 1 0,1 0 0,0 0 0,0 0 0,0-1 0,-1 1 1,1 0-1,0 0 0,-1 0 0,1 0 0,-1 0 0,1 0 0,-1 1 0,1-1 0,-1 0 0,0 0 0,0 0 0,1 0 0,-1 0 1,0 1-1,0-1 0,0 0 0,0 0 0,0 0 0,-1 2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8531 59 24575,'-490'-1'0,"-1011"18"0,1366-11 0,-917 51 0,-3 55 0,957-97 0,-526 86 0,8 41 0,385-77 0,-369 112 0,522-151 0,2 4 0,1 4 0,2 2 0,2 4 0,1 3 0,2 2 0,2 4 0,3 3 0,-107 111 0,-418 511 0,482-543 0,6 5 0,7 4 0,-109 216 0,157-256 0,5 2 0,4 2 0,5 1 0,-18 113 0,36-126 0,-2 135 0,18 96 0,1-126 0,9 204 0,-5-311 0,4-1 0,35 129 0,-17-117 0,4-1 0,5-1 0,5-3 0,3-1 0,4-2 0,5-3 0,3-2 0,4-3 0,4-3 0,3-3 0,4-3 0,3-3 0,120 88 0,310 150 0,-96-66 0,-328-194 0,2-3 0,3-4 0,1-3 0,2-5 0,138 36 0,-77-36 0,2-8 0,262 16 0,550-35 0,-773-18 0,154-12 0,-235 9 0,121-29 0,203-55 0,179-42 0,-7-31 0,-569 156 0,958-292 0,143-26 0,170-48 0,-30 11 0,-191 53 0,355-115 0,-648 122 0,-318 116 0,55-29 0,-405 159 0,-2-6 0,121-88 0,-195 119 0,-2-2 0,-1-3 0,51-56 0,-77 71 0,-1-1 0,-1-1 0,-1 0 0,-1-2 0,-2 0 0,-2-1 0,17-45 0,-8-6 0,-2 0 0,-5-2 0,8-99 0,-4-260 0,-21 377 0,-2 1 0,-15-85 0,10 114 0,-1 1 0,-2 0 0,-2 0 0,-1 1 0,-29-53 0,0 17 0,-4 2 0,-2 2 0,-3 1 0,-103-100 0,61 80 0,-3 5 0,-156-102 0,154 124-59,-3 5-1,-2 4 0,-2 4 1,-2 6-1,-217-53 1,-570-50-324,850 138 381,-980-70 2,-3 67 0,707 11 0,-503 1 0,1-33 0,-1202-174 0,860 102-124,-390 100 341,691 6-1655,792-5-4666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5301 1 24575,'-12'11'0,"-1"-1"0,0 0 0,0 0 0,-1-1 0,-1-1 0,1 0 0,-1-1 0,-1-1 0,-22 7 0,-4-2 0,-1-2 0,-60 6 0,-489-3 0,368-15 0,-1353 3 0,1385 9 0,-322 58 0,304-34 0,158-25 0,-230 40 0,227-36 0,1 3 0,1 2 0,-55 26 0,58-18 0,2 3 0,0 2 0,-58 48 0,-119 120 0,175-152 0,-3 5 0,2 2 0,2 2 0,3 3 0,3 1 0,-60 108 0,79-117 0,2 2 0,3 0 0,2 1 0,2 1 0,-9 69 0,-13 281 0,30 361 0,10-443 0,-1-220 0,4 0 0,6 0 0,3-1 0,40 137 0,-41-186 0,164 524 0,-54-273 0,-49-131 0,307 650 0,59-50 0,-382-674 0,272 430 0,-240-399 0,208 229 0,-224-287 0,3-3 0,3-4 0,2-3 0,101 54 0,381 175 0,-255-154 0,6-13 0,455 112 0,684 64 0,468-74 0,-278-70 0,-1036-92 0,134-23 0,0-42 0,-315-2 0,377 6 0,570-5 0,-1247-3 0,-1-6 0,205-46 0,240-96 0,-339 87 0,395-136 0,-454 133 0,247-136 0,225-197 0,-375 228 0,-77 42 0,-6-7 0,-6-9 0,280-294 0,-119 43 0,-232 267 0,-55 65 0,-2-3 0,-4-2 0,-3-2 0,-3-1 0,-4-3 0,-3-2 0,-4-1 0,26-98 0,-43 123 0,80-335 0,-80 303 0,-3-1 0,1-134 0,-26-164 0,5 328 0,-2 1 0,-2 1 0,-3 0 0,-33-84 0,9 49 0,-4 2 0,-4 2 0,-64-93 0,78 136 0,-3 1 0,-2 1 0,-1 2 0,-2 2 0,-2 2 0,-2 2 0,-51-34 0,-33-7 0,-3 6 0,-4 6 0,-146-50 0,-440-100 0,450 150 0,-3 12 0,-2 12 0,-281-5 0,-565-31 0,-336-126 0,686 91 0,-1060-252 0,645 34 0,-466-123 0,1190 328 0,-219-53 0,-142-40 0,272 67 0,-289-83 0,745 204 0,-148-38 0,204 58 25,-26-4-1415,46 13-5436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3609 142 24575,'-398'-2'0,"-436"5"0,778-2 0,-1 3 0,0 2 0,1 3 0,0 2 0,1 2 0,-80 31 0,-26 24 0,3 7 0,3 7 0,-149 104 0,-413 340 0,665-484 0,2 2 0,-77 86 0,110-108 0,0 0 0,2 1 0,0 0 0,1 1 0,2 1 0,1 0 0,0 0 0,2 1 0,-8 38 0,-1 41 0,-6 189 0,28 110 0,-1-368 0,1-1 0,2 1 0,2-1 0,13 39 0,59 136 0,-28-81 0,-14-32 0,79 144 0,-82-183 0,1-1 0,4-2 0,68 75 0,-66-85 0,162 158 0,-103-122 0,156 96 0,127 46 0,-277-163 0,12-1 0,3-5 0,140 41 0,-125-47 0,484 132 0,-520-154 0,83 14 0,1-9 0,324 14 0,418-38 0,-524-9 0,-335 1 0,-1-2 0,1-4 0,-1-2 0,-1-3 0,0-3 0,-1-3 0,0-3 0,-2-3 0,71-36 0,-98 37 0,0-1 0,54-47 0,26-19 0,-91 72 0,0-2 0,-2 0 0,0-1 0,27-34 0,71-104 0,-31 37 0,-36 46 0,-3-2 0,56-118 0,14-23 0,-75 136 0,-3-2 0,-4-2 0,47-155 0,-69 174 0,-4-1 0,-2 0 0,2-71 0,-6-354 0,-10 278 0,2 178 0,-2 1 0,-2-1 0,-13-52 0,-41-107 0,37 128 0,10 36 0,-1 1 0,-1 0 0,-2 1 0,-24-33 0,-90-107 0,99 136 0,-1 2 0,-2 1 0,-64-46 0,-128-61 0,-129-61 0,-103-49 0,354 198 0,-147-50 0,-118-16 0,85 29 0,277 86 0,-23-9 0,1 2 0,-1 1 0,-1 1 0,-57-5 0,-281-30 0,281 28 0,-124-27 0,181 35-23,0 2 1,-1 1-1,1 2 0,-50 3 0,19 0-1228,30-2-5575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392 196 24575,'-1'-1'0,"-1"0"0,1 0 0,0 0 0,0 0 0,-1 0 0,1 0 0,0 0 0,0 0 0,0 0 0,0 0 0,1-1 0,-1 1 0,0 0 0,0-1 0,1 1 0,-1-1 0,1 1 0,-1-1 0,1 1 0,0-1 0,-1 1 0,1-1 0,0-2 0,-5-38 0,5 38 0,1 0 0,-1 0 0,0 0 0,1 1 0,0-1 0,0 0 0,0 0 0,0 1 0,0-1 0,1 0 0,0 1 0,0 0 0,0-1 0,0 1 0,0 0 0,1 0 0,-1 0 0,4-3 0,0 1 0,0 1 0,1 0 0,-1 0 0,1 0 0,0 0 0,0 1 0,0 0 0,14-3 0,-1 2 0,1 0 0,0 1 0,0 2 0,0 0 0,42 4 0,-56-2 0,1 0 0,-1 1 0,0 0 0,0 0 0,0 1 0,0 0 0,0 1 0,-1-1 0,1 1 0,-1 0 0,0 1 0,0-1 0,-1 1 0,1 0 0,-1 1 0,0-1 0,0 1 0,4 7 0,-3-3 0,-1 0 0,1 0 0,-2 0 0,1 1 0,-1 0 0,-1 0 0,0 0 0,0 0 0,-1 0 0,-1 0 0,0 13 0,0-7 0,-1 1 0,-1-1 0,-1 0 0,-1 0 0,0 0 0,-9 27 0,8-36 0,1 1 0,-2-1 0,1 0 0,-1 0 0,0-1 0,-1 1 0,0-1 0,0 0 0,-1-1 0,1 0 0,-2 0 0,1 0 0,0-1 0,-10 5 0,-58 29 0,-2-4 0,-144 45 0,216-78 0,-90 33 0,-49 15 0,133-47 0,7-3 0,-1 1 0,1 0 0,0 0 0,-1 1 0,1-1 0,0 1 0,0 0 0,0 0 0,0 1 0,0-1 0,0 1 0,-4 4 0,8-7 0,0 1 0,-1-1 0,1 0 0,0 0 0,0 0 0,0 1 0,0-1 0,-1 0 0,1 1 0,0-1 0,0 0 0,0 0 0,0 1 0,0-1 0,0 0 0,0 1 0,0-1 0,0 0 0,0 0 0,0 1 0,0-1 0,0 0 0,0 1 0,0-1 0,0 0 0,1 0 0,-1 1 0,0-1 0,0 0 0,0 0 0,0 1 0,0-1 0,1 0 0,-1 0 0,0 1 0,0-1 0,0 0 0,1 0 0,-1 1 0,16 5 0,19-2 0,-35-4 0,421 2 0,-199-5 0,-143 3-1365,-56 0-5461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80 1 24575,'4'0'0,"-2"0"0,-12 0 0,-8 0 0,-11 0 0,0 0-8191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16.140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1 350 24575,'29'448'0,"-7"-195"0,12 74 0,101 440 0,-118-688 0,4-1 0,58 143 0,-77-216 0,0 0 0,1 0 0,0 0 0,0 0 0,0-1 0,5 5 0,-8-8 0,1-1 0,0 1 0,-1 0 0,1-1 0,0 1 0,0-1 0,-1 1 0,1-1 0,0 0 0,0 1 0,0-1 0,0 0 0,0 0 0,-1 1 0,1-1 0,0 0 0,0 0 0,0 0 0,0 0 0,0 0 0,0 0 0,0 0 0,-1-1 0,1 1 0,0 0 0,0 0 0,0-1 0,0 1 0,0 0 0,-1-1 0,1 1 0,0-1 0,0 1 0,-1-1 0,1 1 0,0-1 0,-1 0 0,1 1 0,-1-1 0,1 0 0,-1 0 0,1 1 0,-1-1 0,1-1 0,12-20 0,-2 0 0,-1 0 0,-1-1 0,0 0 0,-2 0 0,6-33 0,-1 8 0,94-290 0,0-3 0,-82 249 0,21-161 0,-42 203 0,-5-67 0,0 67 0,5-54 0,3 76 0,-6 28 0,1 0 0,-1 0 0,0 0 0,1 0 0,-1 0 0,0 0 0,1 0 0,-1 0 0,0 0 0,0 0 0,1 0 0,-1 0 0,0 1 0,0-1 0,1 0 0,-1 0 0,0 0 0,0 0 0,1 0 0,-1 1 0,0-1 0,0 0 0,1 0 0,-1 1 0,0-1 0,0 0 0,0 0 0,0 0 0,0 1 0,1-1 0,-1 0 0,0 1 0,0-1 0,0 0 0,0 0 0,0 1 0,0-1 0,0 0 0,0 1 0,0-1 0,0 1 0,11 54 0,-5 87 0,14 140 0,-6-174 0,42 255 0,-42-300 0,2 0 0,3-1 0,43 94 0,-43-118 0,1-1 0,42 55 0,-60-89 0,0 0 0,0-1 0,0 1 0,0-1 0,0 1 0,1-1 0,-1 0 0,1 0 0,0 0 0,0 0 0,0 0 0,0-1 0,0 1 0,0-1 0,0 0 0,0 0 0,0 0 0,1 0 0,-1 0 0,0-1 0,1 0 0,-1 0 0,1 0 0,-1 0 0,0 0 0,1 0 0,-1-1 0,0 0 0,1 0 0,-1 0 0,0 0 0,0 0 0,0 0 0,0-1 0,0 0 0,4-2 0,2-3 0,1-1 0,-1 0 0,0-1 0,-1 0 0,0 0 0,-1-1 0,0 1 0,11-22 0,14-39 0,-4-1 0,-2-1 0,16-79 0,-19 68 0,-5 4 0,-4 0 0,-2-2 0,0-157 0,29-157 0,-22 261 0,3-178 0,-8 70 0,-1 25 0,-8 135-1365,1 54-5461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32 767 24575,'2'4'0,"-1"1"0,1-1 0,0 1 0,1-1 0,-1 0 0,1 0 0,-1 0 0,1 0 0,1-1 0,3 5 0,0 0 0,39 50 0,-18-20 0,2-1 0,1-2 0,1-1 0,2-2 0,52 38 0,-53-50 0,1-2 0,0-1 0,2-1 0,-1-3 0,2-1 0,71 15 0,-14-13 0,154 6 0,-239-20 0,90 4 0,136-12 0,-203 5 0,0-2 0,0-2 0,0 0 0,-1-3 0,0 0 0,0-2 0,-2-1 0,35-21 0,-46 23 0,-1-1 0,0 0 0,-1-2 0,-1 0 0,0 0 0,0-1 0,-2-1 0,0-1 0,-1 0 0,-1 0 0,19-38 0,-19 27 0,-1-1 0,-1 0 0,-2-1 0,-1 0 0,-1 0 0,-1 0 0,-1-48 0,-3 65 0,1-21 0,-2 1 0,-6-39 0,5 61 0,0 0 0,-1 0 0,-1 0 0,0 0 0,0 0 0,-1 1 0,0-1 0,-1 1 0,0 1 0,-8-11 0,-11-8 0,-1 1 0,-1 1 0,-2 1 0,0 2 0,-1 1 0,-2 1 0,0 1 0,-48-20 0,2 7 0,-1 4 0,-136-31 0,136 43 0,-1 3 0,-1 5 0,-126 0 0,170 9 0,-20 0 0,-66 8 0,104-5 0,-1 0 0,1 2 0,0 0 0,1 1 0,-1 1 0,1 1 0,-21 12 0,-8 11 0,2 1 0,2 3 0,1 1 0,-38 42 0,72-69 0,0 1 0,0 0 0,1 0 0,0 0 0,1 1 0,0 0 0,1 1 0,0-1 0,0 1 0,2 0 0,-1 0 0,-1 14 0,1 10 0,2 0 0,3 67 0,1-56 0,-1 39-1365,0-62-5461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130 220 24575,'0'0'0,"1"1"0,-1-1 0,1 0 0,-1 0 0,1 1 0,-1-1 0,1 0 0,-1 0 0,1 0 0,0 0 0,-1 0 0,1 0 0,-1 0 0,1 0 0,-1 0 0,1 0 0,-1 0 0,1 0 0,0 0 0,-1 0 0,1 0 0,-1-1 0,1 1 0,-1 0 0,1 0 0,-1-1 0,1 1 0,-1 0 0,0-1 0,1 1 0,-1 0 0,1-2 0,30-15 0,-20 11 0,105-63 0,12-6 0,-110 66 0,0 1 0,1 0 0,-1 2 0,2 0 0,25-4 0,-42 9 0,0 1 0,-1-1 0,1 1 0,-1 0 0,1-1 0,0 1 0,0 0 0,-1 1 0,1-1 0,0 0 0,-1 1 0,1 0 0,-1-1 0,1 1 0,-1 0 0,1 0 0,-1 0 0,1 1 0,-1-1 0,0 1 0,0-1 0,0 1 0,0 0 0,0 0 0,0 0 0,0 0 0,2 3 0,-2 1 0,1 0 0,-1 1 0,0-1 0,-1 1 0,1-1 0,-1 1 0,0 0 0,-1 0 0,0 13 0,0-11 0,0 0 0,0 0 0,-1 0 0,0 0 0,0-1 0,-1 1 0,0 0 0,-1 0 0,0-1 0,0 0 0,-1 1 0,0-1 0,-1 0 0,1-1 0,-1 1 0,-1-1 0,1 0 0,-1 0 0,-1-1 0,1 0 0,-1 0 0,0 0 0,-1-1 0,-9 5 0,-163 125 0,151-112 0,159-86 0,-99 48 0,95-43 0,-112 53 0,1 0 0,-1 1 0,1 1 0,-1 0 0,1 1 0,0 1 0,16 0 0,-26 2 0,0 0 0,-1 0 0,1 1 0,-1-1 0,1 1 0,-1 0 0,0 0 0,0 1 0,0-1 0,0 1 0,0 0 0,0 0 0,-1 0 0,1 1 0,-1-1 0,0 1 0,0 0 0,-1 0 0,1 0 0,-1 0 0,1 0 0,1 8 0,7 11 0,-3 1 0,12 46 0,-19-67 0,3 17 0,-1 0 0,-1 0 0,-1 1 0,-1-1 0,-1 0 0,-1 1 0,0-1 0,-11 40 0,1-19 0,-1 1 0,-3-2 0,-24 47 0,32-71 0,-1-1 0,0 0 0,-1-1 0,-1 0 0,0 0 0,-1-1 0,0-1 0,-1 0 0,-1 0 0,0-1 0,0-1 0,-1-1 0,0 0 0,-1-1 0,0 0 0,0-1 0,-1-1 0,1-1 0,-1 0 0,-1-1 0,1-1 0,-1-1 0,-25 1 0,27-3 0,1 0 0,-1 0 0,1-2 0,-1 1 0,1-2 0,0 0 0,0-1 0,0-1 0,1 0 0,-1-1 0,1-1 0,1 0 0,-1 0 0,1-2 0,0 1 0,1-2 0,0 0 0,1 0 0,0-1 0,0 0 0,1-1 0,1-1 0,-9-13 0,-2-11-273,1-1 0,2 0 0,2-2 0,-14-52 0,23 69-6553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200 1232 24575,'1'25'0,"1"1"0,1 0 0,1-1 0,2 1 0,16 47 0,-1-22 0,48 86 0,-49-104 0,1-2 0,1 0 0,2-1 0,1-2 0,2 0 0,0-2 0,2-1 0,1-1 0,1-1 0,41 22 0,-33-24 0,2-1 0,0-2 0,1-2 0,1-1 0,0-3 0,1-1 0,0-3 0,60 5 0,244-11 0,-184-5 0,-140 2 0,-1-2 0,1 0 0,-1-1 0,0-2 0,-1 0 0,1-1 0,-1-2 0,-1 0 0,1-1 0,-2-1 0,1-1 0,-2-1 0,33-27 0,5-11 0,-3-3 0,92-117 0,-125 142 0,-1 0 0,-2-2 0,-1 0 0,-1-1 0,-2 0 0,-1-2 0,-2 1 0,8-38 0,-8 15 0,-2 0 0,-2-1 0,-3 1 0,-5-76 0,-6 68 0,-4 1 0,-2 0 0,-3 1 0,-29-74 0,34 103 0,-2 2 0,-1 0 0,-2 0 0,0 2 0,-2 0 0,-2 0 0,0 2 0,-2 1 0,-1 0 0,-1 2 0,-1 1 0,0 1 0,-2 1 0,-1 1 0,-1 1 0,0 2 0,-1 1 0,-41-16 0,9 9 0,-1 2 0,-1 3 0,-1 3 0,0 3 0,-74-5 0,-334 8 0,341 11 0,103-2 0,0 1 0,0 2 0,0 1 0,0 1 0,-36 11 0,51-11 0,-1 1 0,2 0 0,-1 1 0,1 0 0,0 1 0,0 1 0,1 0 0,0 1 0,1 0 0,0 0 0,0 2 0,-9 12 0,-166 215 0,174-225 0,-26 33 0,-43 69 0,71-100 0,1 1 0,1-1 0,1 1 0,0 1 0,1-1 0,1 1 0,1 0 0,-4 34 0,4 67 0,12 127 0,-6-231 0,0-1 0,1 1 0,1-1 0,0 1 0,1-1 0,1-1 0,13 25 0,63 86 0,-62-96 0,-16-22-170,1-1-1,-1 1 0,1-1 1,0 0-1,1-1 0,-1 1 1,11 5-1,2 0-6655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0 246 24575,'13'0'0,"1"-1"0,-1-1 0,0 0 0,0-1 0,-1-1 0,1 0 0,0 0 0,17-10 0,8-7 0,45-32 0,18-11 0,-2-9 0,-99 73 0,1 0 0,-1 0 0,1 0 0,-1 0 0,1 0 0,-1 0 0,1 0 0,-1 0 0,1 1 0,-1-1 0,1 0 0,-1 0 0,1 1 0,-1-1 0,1 0 0,-1 0 0,1 1 0,-1-1 0,0 0 0,1 1 0,-1-1 0,1 1 0,-1-1 0,0 1 0,0-1 0,1 0 0,-1 1 0,0-1 0,0 1 0,1-1 0,-1 1 0,0-1 0,0 1 0,0 0 0,0-1 0,0 1 0,0-1 0,0 1 0,0-1 0,0 1 0,0-1 0,0 1 0,0-1 0,0 1 0,-1 0 0,1 30 0,-14 48 0,8-50 0,-4 44 0,-4 34 0,8-73 0,-2 61 0,8-41 0,1-1 0,-3 0 0,-13 87 0,-13 79 0,21-165-1365,4-31-5461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251 1449 24575,'1'2'0,"-1"1"0,1-1 0,0 1 0,0-1 0,-1 0 0,2 0 0,-1 1 0,0-1 0,0 0 0,1 0 0,-1 0 0,1 0 0,0 0 0,-1-1 0,4 3 0,34 27 0,-27-22 0,18 12 0,1-1 0,0-1 0,1-1 0,47 17 0,143 40 0,-128-45 0,-57-20 0,0-1 0,1-2 0,0-1 0,42 0 0,155-7 0,-89-3 0,-120 4 0,3 2 0,0-2 0,0-2 0,0 0 0,0-2 0,0-1 0,45-14 0,-61 12 0,-1-1 0,0 0 0,0-1 0,-1-1 0,0 0 0,-1 0 0,0-1 0,17-24 0,-9 12 0,-8 9 0,0 0 0,-1 0 0,-1-1 0,0-1 0,-1 1 0,-1-1 0,-1 0 0,0-1 0,-1 1 0,0-1 0,1-20 0,-1-25 0,-6-109 0,-1 65 0,3 67 0,-1 0 0,-2 1 0,-2-1 0,-1 1 0,-2 0 0,-17-48 0,0 13 0,8 23 0,-2 0 0,-43-82 0,33 90 0,-36-42 0,44 59 0,-1 2 0,-1 2 0,-2 0 0,1 2 0,-2 1 0,-1 0 0,-45-21 0,29 17 0,-2 1 0,0 3 0,-1 1 0,-1 2 0,0 3 0,-1 1 0,0 3 0,0 1 0,-88 1 0,84 7 0,-69 9 0,102-6 0,0 0 0,1 1 0,-1 1 0,1 1 0,0 0 0,-32 19 0,-19 17 0,-96 77 0,137-96 0,0 1 0,2 1 0,1 1 0,1 2 0,-33 52 0,41-52 0,2 1 0,0 0 0,-13 50 0,-17 99 0,37-132 0,2 0 0,3 1 0,4 74 0,1-27 0,-3-87 0,1 1 0,0 0 0,1 0 0,0-1 0,0 1 0,1-1 0,0 0 0,0 0 0,1 0 0,0 0 0,0 0 0,1-1 0,7 9 0,8 7 0,1-1 0,35 29 0,-43-40 0,2 0 0,0 0 0,1-1 0,0-1 0,19 8 0,25 14 0,-38-18 0,12 9 0,1-1 0,2-2 0,0-2 0,48 16 0,-28-15-1365,-37-8-5461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6:25.261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1 24575,'2618'0'0,"-2136"32"0,-2 40 0,-132-18 0,681 181 0,351 175 0,-665-122 0,-482-185 0,-216-96 0,11 4 0,-1 1 0,0 1 0,0 2 0,-2 0 0,36 29 0,-8 1 0,2-2 0,95 56 0,-75-53 0,-1 4 0,132 116 0,-85-75 0,28 26 0,-104-87-1365,-24-16-5461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6:26.76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586 0 24575,'62'66'0,"58"81"0,-109-133 0,-1 1 0,-1 0 0,0 0 0,-1 1 0,-1 0 0,0 1 0,-2 0 0,0 0 0,0 0 0,-2 0 0,3 22 0,-7-37 0,1 1 0,0-1 0,-1 0 0,1 1 0,-1-1 0,0 0 0,1 1 0,-1-1 0,-1 0 0,1 0 0,0 0 0,0 1 0,-1-1 0,1-1 0,-1 1 0,1 0 0,-1 0 0,0-1 0,0 1 0,0-1 0,0 1 0,0-1 0,0 0 0,0 0 0,-1 0 0,1 0 0,0 0 0,-1 0 0,1-1 0,0 1 0,-4 0 0,-10 1 0,1 0 0,-1 0 0,-28-2 0,29 0 0,-106-4 0,-85 3 0,181 5 18,0 1-1,0 1 0,-46 18 1,55-17-162,0-1 1,-1 0-1,0-1 1,0-1-1,0-1 1,-1 0-1,1-1 1,-1-1-1,-26-2 1,19-4-6683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6:28.74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443 1 24575,'-12'11'0,"-1"0"0,-1-1 0,-25 15 0,-24 18 0,-168 185 0,181-175 0,48-52 0,1 1 0,-1-1 0,1 0 0,-1 1 0,1-1 0,0 1 0,-1 0 0,1-1 0,0 1 0,0 0 0,0 0 0,0 0 0,1 0 0,-1 0 0,1-1 0,-1 1 0,1 0 0,-1 1 0,1-1 0,0 0 0,0 0 0,0 0 0,0 0 0,0 0 0,1 0 0,-1 0 0,0 0 0,1 0 0,0 0 0,-1 0 0,1-1 0,0 1 0,0 0 0,2 2 0,3 3 0,1-1 0,0 1 0,0-2 0,1 1 0,0-1 0,12 7 0,12 8 0,47 36 0,-10-9 0,-2 3 0,60 59 0,-32-23-1365,-79-74-5461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17.205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371 1 24575,'-2'25'0,"-1"1"0,-1-1 0,-14 46 0,6-24 0,-55 217 0,-52 239 0,-14 353 0,125-782 0,3 1 0,10 137 0,1-173 0,16 57 0,-5-25 0,-16-64-112,-1-5 34,1 0 0,-1 0-1,0 0 1,1-1 0,-1 1-1,1 0 1,0 0 0,-1 0-1,1-1 1,0 1 0,0 0-1,0-1 1,0 1 0,0-1-1,2 2 1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19.206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0 250 24575,'8'-6'0,"-1"0"0,1 1 0,0 0 0,1 0 0,15-7 0,28-17 0,-17 2 0,1 1 0,1 2 0,1 2 0,0 1 0,2 2 0,57-19 0,-95 37 0,1 0 0,-1 1 0,1-1 0,0 1 0,-1-1 0,1 1 0,0 0 0,0 0 0,-1 0 0,1 0 0,0 1 0,-1-1 0,1 1 0,0-1 0,-1 1 0,1 0 0,-1 0 0,1 0 0,-1 1 0,1-1 0,-1 1 0,2 1 0,0 0 0,-1 1 0,0 0 0,0 0 0,0 0 0,-1 0 0,1 0 0,-1 1 0,0-1 0,-1 1 0,1-1 0,1 8 0,1 13 0,0-1 0,-2 1 0,-1 45 0,-2-64 0,2 107 0,-5 87 0,-24-10 0,-1 15 0,16-136 0,8-47 0,1 0 0,-2 33 0,4-21 0,1-19 0,0-1 0,0 1 0,2-1 0,-1 1 0,2-1 0,0 0 0,4 15 0,-5-27-85,0 0 0,0 0-1,1 0 1,-1 0 0,0 0-1,1 0 1,-1-1 0,1 1-1,0 0 1,0-1 0,-1 1-1,1-1 1,0 1 0,0-1-1,3 1 1,13 5-6741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8531 59 24575,'-490'-1'0,"-1011"18"0,1366-11 0,-917 51 0,-3 55 0,957-97 0,-526 86 0,8 41 0,385-77 0,-369 112 0,522-151 0,2 4 0,1 4 0,2 2 0,2 4 0,1 3 0,2 2 0,2 4 0,3 3 0,-107 111 0,-418 511 0,482-543 0,6 5 0,7 4 0,-109 216 0,157-256 0,5 2 0,4 2 0,5 1 0,-18 113 0,36-126 0,-2 135 0,18 96 0,1-126 0,9 204 0,-5-311 0,4-1 0,35 129 0,-17-117 0,4-1 0,5-1 0,5-3 0,3-1 0,4-2 0,5-3 0,3-2 0,4-3 0,4-3 0,3-3 0,4-3 0,3-3 0,120 88 0,310 150 0,-96-66 0,-328-194 0,2-3 0,3-4 0,1-3 0,2-5 0,138 36 0,-77-36 0,2-8 0,262 16 0,550-35 0,-773-18 0,154-12 0,-235 9 0,121-29 0,203-55 0,179-42 0,-7-31 0,-569 156 0,958-292 0,143-26 0,170-48 0,-30 11 0,-191 53 0,355-115 0,-648 122 0,-318 116 0,55-29 0,-405 159 0,-2-6 0,121-88 0,-195 119 0,-2-2 0,-1-3 0,51-56 0,-77 71 0,-1-1 0,-1-1 0,-1 0 0,-1-2 0,-2 0 0,-2-1 0,17-45 0,-8-6 0,-2 0 0,-5-2 0,8-99 0,-4-260 0,-21 377 0,-2 1 0,-15-85 0,10 114 0,-1 1 0,-2 0 0,-2 0 0,-1 1 0,-29-53 0,0 17 0,-4 2 0,-2 2 0,-3 1 0,-103-100 0,61 80 0,-3 5 0,-156-102 0,154 124-59,-3 5-1,-2 4 0,-2 4 1,-2 6-1,-217-53 1,-570-50-324,850 138 381,-980-70 2,-3 67 0,707 11 0,-503 1 0,1-33 0,-1202-174 0,860 102-124,-390 100 341,691 6-1655,792-5-4666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5301 1 24575,'-12'11'0,"-1"-1"0,0 0 0,0 0 0,-1-1 0,-1-1 0,1 0 0,-1-1 0,-1-1 0,-22 7 0,-4-2 0,-1-2 0,-60 6 0,-489-3 0,368-15 0,-1353 3 0,1385 9 0,-322 58 0,304-34 0,158-25 0,-230 40 0,227-36 0,1 3 0,1 2 0,-55 26 0,58-18 0,2 3 0,0 2 0,-58 48 0,-119 120 0,175-152 0,-3 5 0,2 2 0,2 2 0,3 3 0,3 1 0,-60 108 0,79-117 0,2 2 0,3 0 0,2 1 0,2 1 0,-9 69 0,-13 281 0,30 361 0,10-443 0,-1-220 0,4 0 0,6 0 0,3-1 0,40 137 0,-41-186 0,164 524 0,-54-273 0,-49-131 0,307 650 0,59-50 0,-382-674 0,272 430 0,-240-399 0,208 229 0,-224-287 0,3-3 0,3-4 0,2-3 0,101 54 0,381 175 0,-255-154 0,6-13 0,455 112 0,684 64 0,468-74 0,-278-70 0,-1036-92 0,134-23 0,0-42 0,-315-2 0,377 6 0,570-5 0,-1247-3 0,-1-6 0,205-46 0,240-96 0,-339 87 0,395-136 0,-454 133 0,247-136 0,225-197 0,-375 228 0,-77 42 0,-6-7 0,-6-9 0,280-294 0,-119 43 0,-232 267 0,-55 65 0,-2-3 0,-4-2 0,-3-2 0,-3-1 0,-4-3 0,-3-2 0,-4-1 0,26-98 0,-43 123 0,80-335 0,-80 303 0,-3-1 0,1-134 0,-26-164 0,5 328 0,-2 1 0,-2 1 0,-3 0 0,-33-84 0,9 49 0,-4 2 0,-4 2 0,-64-93 0,78 136 0,-3 1 0,-2 1 0,-1 2 0,-2 2 0,-2 2 0,-2 2 0,-51-34 0,-33-7 0,-3 6 0,-4 6 0,-146-50 0,-440-100 0,450 150 0,-3 12 0,-2 12 0,-281-5 0,-565-31 0,-336-126 0,686 91 0,-1060-252 0,645 34 0,-466-123 0,1190 328 0,-219-53 0,-142-40 0,272 67 0,-289-83 0,745 204 0,-148-38 0,204 58 25,-26-4-1415,46 13-5436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3609 142 24575,'-398'-2'0,"-436"5"0,778-2 0,-1 3 0,0 2 0,1 3 0,0 2 0,1 2 0,-80 31 0,-26 24 0,3 7 0,3 7 0,-149 104 0,-413 340 0,665-484 0,2 2 0,-77 86 0,110-108 0,0 0 0,2 1 0,0 0 0,1 1 0,2 1 0,1 0 0,0 0 0,2 1 0,-8 38 0,-1 41 0,-6 189 0,28 110 0,-1-368 0,1-1 0,2 1 0,2-1 0,13 39 0,59 136 0,-28-81 0,-14-32 0,79 144 0,-82-183 0,1-1 0,4-2 0,68 75 0,-66-85 0,162 158 0,-103-122 0,156 96 0,127 46 0,-277-163 0,12-1 0,3-5 0,140 41 0,-125-47 0,484 132 0,-520-154 0,83 14 0,1-9 0,324 14 0,418-38 0,-524-9 0,-335 1 0,-1-2 0,1-4 0,-1-2 0,-1-3 0,0-3 0,-1-3 0,0-3 0,-2-3 0,71-36 0,-98 37 0,0-1 0,54-47 0,26-19 0,-91 72 0,0-2 0,-2 0 0,0-1 0,27-34 0,71-104 0,-31 37 0,-36 46 0,-3-2 0,56-118 0,14-23 0,-75 136 0,-3-2 0,-4-2 0,47-155 0,-69 174 0,-4-1 0,-2 0 0,2-71 0,-6-354 0,-10 278 0,2 178 0,-2 1 0,-2-1 0,-13-52 0,-41-107 0,37 128 0,10 36 0,-1 1 0,-1 0 0,-2 1 0,-24-33 0,-90-107 0,99 136 0,-1 2 0,-2 1 0,-64-46 0,-128-61 0,-129-61 0,-103-49 0,354 198 0,-147-50 0,-118-16 0,85 29 0,277 86 0,-23-9 0,1 2 0,-1 1 0,-1 1 0,-57-5 0,-281-30 0,281 28 0,-124-27 0,181 35-23,0 2 1,-1 1-1,1 2 0,-50 3 0,19 0-1228,30-2-5575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392 196 24575,'-1'-1'0,"-1"0"0,1 0 0,0 0 0,0 0 0,-1 0 0,1 0 0,0 0 0,0 0 0,0 0 0,0 0 0,1-1 0,-1 1 0,0 0 0,0-1 0,1 1 0,-1-1 0,1 1 0,-1-1 0,1 1 0,0-1 0,-1 1 0,1-1 0,0-2 0,-5-38 0,5 38 0,1 0 0,-1 0 0,0 0 0,1 1 0,0-1 0,0 0 0,0 0 0,0 1 0,0-1 0,1 0 0,0 1 0,0 0 0,0-1 0,0 1 0,0 0 0,1 0 0,-1 0 0,4-3 0,0 1 0,0 1 0,1 0 0,-1 0 0,1 0 0,0 0 0,0 1 0,0 0 0,14-3 0,-1 2 0,1 0 0,0 1 0,0 2 0,0 0 0,42 4 0,-56-2 0,1 0 0,-1 1 0,0 0 0,0 0 0,0 1 0,0 0 0,0 1 0,-1-1 0,1 1 0,-1 0 0,0 1 0,0-1 0,-1 1 0,1 0 0,-1 1 0,0-1 0,0 1 0,4 7 0,-3-3 0,-1 0 0,1 0 0,-2 0 0,1 1 0,-1 0 0,-1 0 0,0 0 0,0 0 0,-1 0 0,-1 0 0,0 13 0,0-7 0,-1 1 0,-1-1 0,-1 0 0,-1 0 0,0 0 0,-9 27 0,8-36 0,1 1 0,-2-1 0,1 0 0,-1 0 0,0-1 0,-1 1 0,0-1 0,0 0 0,-1-1 0,1 0 0,-2 0 0,1 0 0,0-1 0,-10 5 0,-58 29 0,-2-4 0,-144 45 0,216-78 0,-90 33 0,-49 15 0,133-47 0,7-3 0,-1 1 0,1 0 0,0 0 0,-1 1 0,1-1 0,0 1 0,0 0 0,0 0 0,0 1 0,0-1 0,0 1 0,-4 4 0,8-7 0,0 1 0,-1-1 0,1 0 0,0 0 0,0 0 0,0 1 0,0-1 0,-1 0 0,1 1 0,0-1 0,0 0 0,0 0 0,0 1 0,0-1 0,0 0 0,0 1 0,0-1 0,0 0 0,0 0 0,0 1 0,0-1 0,0 0 0,0 1 0,0-1 0,0 0 0,1 0 0,-1 1 0,0-1 0,0 0 0,0 0 0,0 1 0,0-1 0,1 0 0,-1 0 0,0 1 0,0-1 0,0 0 0,1 0 0,-1 1 0,16 5 0,19-2 0,-35-4 0,421 2 0,-199-5 0,-143 3-1365,-56 0-5461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80 1 24575,'4'0'0,"-2"0"0,-12 0 0,-8 0 0,-11 0 0,0 0-8191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32 767 24575,'2'4'0,"-1"1"0,1-1 0,0 1 0,1-1 0,-1 0 0,1 0 0,-1 0 0,1 0 0,1-1 0,3 5 0,0 0 0,39 50 0,-18-20 0,2-1 0,1-2 0,1-1 0,2-2 0,52 38 0,-53-50 0,1-2 0,0-1 0,2-1 0,-1-3 0,2-1 0,71 15 0,-14-13 0,154 6 0,-239-20 0,90 4 0,136-12 0,-203 5 0,0-2 0,0-2 0,0 0 0,-1-3 0,0 0 0,0-2 0,-2-1 0,35-21 0,-46 23 0,-1-1 0,0 0 0,-1-2 0,-1 0 0,0 0 0,0-1 0,-2-1 0,0-1 0,-1 0 0,-1 0 0,19-38 0,-19 27 0,-1-1 0,-1 0 0,-2-1 0,-1 0 0,-1 0 0,-1 0 0,-1-48 0,-3 65 0,1-21 0,-2 1 0,-6-39 0,5 61 0,0 0 0,-1 0 0,-1 0 0,0 0 0,0 0 0,-1 1 0,0-1 0,-1 1 0,0 1 0,-8-11 0,-11-8 0,-1 1 0,-1 1 0,-2 1 0,0 2 0,-1 1 0,-2 1 0,0 1 0,-48-20 0,2 7 0,-1 4 0,-136-31 0,136 43 0,-1 3 0,-1 5 0,-126 0 0,170 9 0,-20 0 0,-66 8 0,104-5 0,-1 0 0,1 2 0,0 0 0,1 1 0,-1 1 0,1 1 0,-21 12 0,-8 11 0,2 1 0,2 3 0,1 1 0,-38 42 0,72-69 0,0 1 0,0 0 0,1 0 0,0 0 0,1 1 0,0 0 0,1 1 0,0-1 0,0 1 0,2 0 0,-1 0 0,-1 14 0,1 10 0,2 0 0,3 67 0,1-56 0,-1 39-1365,0-62-5461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130 220 24575,'0'0'0,"1"1"0,-1-1 0,1 0 0,-1 0 0,1 1 0,-1-1 0,1 0 0,-1 0 0,1 0 0,0 0 0,-1 0 0,1 0 0,-1 0 0,1 0 0,-1 0 0,1 0 0,-1 0 0,1 0 0,0 0 0,-1 0 0,1 0 0,-1-1 0,1 1 0,-1 0 0,1 0 0,-1-1 0,1 1 0,-1 0 0,0-1 0,1 1 0,-1 0 0,1-2 0,30-15 0,-20 11 0,105-63 0,12-6 0,-110 66 0,0 1 0,1 0 0,-1 2 0,2 0 0,25-4 0,-42 9 0,0 1 0,-1-1 0,1 1 0,-1 0 0,1-1 0,0 1 0,0 0 0,-1 1 0,1-1 0,0 0 0,-1 1 0,1 0 0,-1-1 0,1 1 0,-1 0 0,1 0 0,-1 0 0,1 1 0,-1-1 0,0 1 0,0-1 0,0 1 0,0 0 0,0 0 0,0 0 0,0 0 0,2 3 0,-2 1 0,1 0 0,-1 1 0,0-1 0,-1 1 0,1-1 0,-1 1 0,0 0 0,-1 0 0,0 13 0,0-11 0,0 0 0,0 0 0,-1 0 0,0 0 0,0-1 0,-1 1 0,0 0 0,-1 0 0,0-1 0,0 0 0,-1 1 0,0-1 0,-1 0 0,1-1 0,-1 1 0,-1-1 0,1 0 0,-1 0 0,-1-1 0,1 0 0,-1 0 0,0 0 0,-1-1 0,-9 5 0,-163 125 0,151-112 0,159-86 0,-99 48 0,95-43 0,-112 53 0,1 0 0,-1 1 0,1 1 0,-1 0 0,1 1 0,0 1 0,16 0 0,-26 2 0,0 0 0,-1 0 0,1 1 0,-1-1 0,1 1 0,-1 0 0,0 0 0,0 1 0,0-1 0,0 1 0,0 0 0,0 0 0,-1 0 0,1 1 0,-1-1 0,0 1 0,0 0 0,-1 0 0,1 0 0,-1 0 0,1 0 0,1 8 0,7 11 0,-3 1 0,12 46 0,-19-67 0,3 17 0,-1 0 0,-1 0 0,-1 1 0,-1-1 0,-1 0 0,-1 1 0,0-1 0,-11 40 0,1-19 0,-1 1 0,-3-2 0,-24 47 0,32-71 0,-1-1 0,0 0 0,-1-1 0,-1 0 0,0 0 0,-1-1 0,0-1 0,-1 0 0,-1 0 0,0-1 0,0-1 0,-1-1 0,0 0 0,-1-1 0,0 0 0,0-1 0,-1-1 0,1-1 0,-1 0 0,-1-1 0,1-1 0,-1-1 0,-25 1 0,27-3 0,1 0 0,-1 0 0,1-2 0,-1 1 0,1-2 0,0 0 0,0-1 0,0-1 0,1 0 0,-1-1 0,1-1 0,1 0 0,-1 0 0,1-2 0,0 1 0,1-2 0,0 0 0,1 0 0,0-1 0,0 0 0,1-1 0,1-1 0,-9-13 0,-2-11-273,1-1 0,2 0 0,2-2 0,-14-52 0,23 69-6553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200 1232 24575,'1'25'0,"1"1"0,1 0 0,1-1 0,2 1 0,16 47 0,-1-22 0,48 86 0,-49-104 0,1-2 0,1 0 0,2-1 0,1-2 0,2 0 0,0-2 0,2-1 0,1-1 0,1-1 0,41 22 0,-33-24 0,2-1 0,0-2 0,1-2 0,1-1 0,0-3 0,1-1 0,0-3 0,60 5 0,244-11 0,-184-5 0,-140 2 0,-1-2 0,1 0 0,-1-1 0,0-2 0,-1 0 0,1-1 0,-1-2 0,-1 0 0,1-1 0,-2-1 0,1-1 0,-2-1 0,33-27 0,5-11 0,-3-3 0,92-117 0,-125 142 0,-1 0 0,-2-2 0,-1 0 0,-1-1 0,-2 0 0,-1-2 0,-2 1 0,8-38 0,-8 15 0,-2 0 0,-2-1 0,-3 1 0,-5-76 0,-6 68 0,-4 1 0,-2 0 0,-3 1 0,-29-74 0,34 103 0,-2 2 0,-1 0 0,-2 0 0,0 2 0,-2 0 0,-2 0 0,0 2 0,-2 1 0,-1 0 0,-1 2 0,-1 1 0,0 1 0,-2 1 0,-1 1 0,-1 1 0,0 2 0,-1 1 0,-41-16 0,9 9 0,-1 2 0,-1 3 0,-1 3 0,0 3 0,-74-5 0,-334 8 0,341 11 0,103-2 0,0 1 0,0 2 0,0 1 0,0 1 0,-36 11 0,51-11 0,-1 1 0,2 0 0,-1 1 0,1 0 0,0 1 0,0 1 0,1 0 0,0 1 0,1 0 0,0 0 0,0 2 0,-9 12 0,-166 215 0,174-225 0,-26 33 0,-43 69 0,71-100 0,1 1 0,1-1 0,1 1 0,0 1 0,1-1 0,1 1 0,1 0 0,-4 34 0,4 67 0,12 127 0,-6-231 0,0-1 0,1 1 0,1-1 0,0 1 0,1-1 0,1-1 0,13 25 0,63 86 0,-62-96 0,-16-22-170,1-1-1,-1 1 0,1-1 1,0 0-1,1-1 0,-1 1 1,11 5-1,2 0-6655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1.523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905 342 24575,'-2'-20'0,"-1"0"0,0-1 0,-2 1 0,-1 1 0,0-1 0,-1 1 0,-1 0 0,-1 1 0,-1 0 0,-21-30 0,26 42 0,-1-1 0,0 1 0,-1 0 0,1 1 0,-1 0 0,0 0 0,-1 0 0,1 1 0,-1 0 0,0 0 0,0 1 0,-9-3 0,-10-2 0,0 1 0,-39-5 0,42 9 0,0 1 0,-1 1 0,1 1 0,0 1 0,-1 1 0,1 1 0,0 2 0,1 0 0,-1 1 0,-34 15 0,44-15 0,0 1 0,0 0 0,1 1 0,0 1 0,1 0 0,0 1 0,0 0 0,1 1 0,0 0 0,1 0 0,0 1 0,1 1 0,0 0 0,1 0 0,1 0 0,0 1 0,-7 22 0,2-3 0,-46 157 0,50-156 0,2 0 0,1 0 0,-1 60 0,6-88 0,0 31 0,1 0 0,11 64 0,-10-88 0,2-1 0,0 1 0,0-1 0,1 0 0,0-1 0,1 1 0,1-1 0,0 0 0,0-1 0,1 1 0,15 14 0,5 4 0,-9-9 0,1-1 0,24 18 0,-36-31 0,1 0 0,0-1 0,0 0 0,1-1 0,-1 0 0,1 0 0,0-1 0,0-1 0,12 3 0,28 3 0,-28-3 0,1-2 0,35 2 0,-49-6 0,0 1 0,0-1 0,0-1 0,0 1 0,-1-2 0,1 1 0,0-1 0,-1 0 0,16-9 0,-12 6-124,0-1 0,-1 0 0,0 0 0,0-1 0,0-1 0,-1 0-1,0 0 1,-1-1 0,0 0 0,15-22 0,-16 13-6702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0 246 24575,'13'0'0,"1"-1"0,-1-1 0,0 0 0,0-1 0,-1-1 0,1 0 0,0 0 0,17-10 0,8-7 0,45-32 0,18-11 0,-2-9 0,-99 73 0,1 0 0,-1 0 0,1 0 0,-1 0 0,1 0 0,-1 0 0,1 0 0,-1 0 0,1 1 0,-1-1 0,1 0 0,-1 0 0,1 1 0,-1-1 0,1 0 0,-1 0 0,1 1 0,-1-1 0,0 0 0,1 1 0,-1-1 0,1 1 0,-1-1 0,0 1 0,0-1 0,1 0 0,-1 1 0,0-1 0,0 1 0,1-1 0,-1 1 0,0-1 0,0 1 0,0 0 0,0-1 0,0 1 0,0-1 0,0 1 0,0-1 0,0 1 0,0-1 0,0 1 0,0-1 0,0 1 0,-1 0 0,1 30 0,-14 48 0,8-50 0,-4 44 0,-4 34 0,8-73 0,-2 61 0,8-41 0,1-1 0,-3 0 0,-13 87 0,-13 79 0,21-165-1365,4-31-5461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251 1449 24575,'1'2'0,"-1"1"0,1-1 0,0 1 0,0-1 0,-1 0 0,2 0 0,-1 1 0,0-1 0,0 0 0,1 0 0,-1 0 0,1 0 0,0 0 0,-1-1 0,4 3 0,34 27 0,-27-22 0,18 12 0,1-1 0,0-1 0,1-1 0,47 17 0,143 40 0,-128-45 0,-57-20 0,0-1 0,1-2 0,0-1 0,42 0 0,155-7 0,-89-3 0,-120 4 0,3 2 0,0-2 0,0-2 0,0 0 0,0-2 0,0-1 0,45-14 0,-61 12 0,-1-1 0,0 0 0,0-1 0,-1-1 0,0 0 0,-1 0 0,0-1 0,17-24 0,-9 12 0,-8 9 0,0 0 0,-1 0 0,-1-1 0,0-1 0,-1 1 0,-1-1 0,-1 0 0,0-1 0,-1 1 0,0-1 0,1-20 0,-1-25 0,-6-109 0,-1 65 0,3 67 0,-1 0 0,-2 1 0,-2-1 0,-1 1 0,-2 0 0,-17-48 0,0 13 0,8 23 0,-2 0 0,-43-82 0,33 90 0,-36-42 0,44 59 0,-1 2 0,-1 2 0,-2 0 0,1 2 0,-2 1 0,-1 0 0,-45-21 0,29 17 0,-2 1 0,0 3 0,-1 1 0,-1 2 0,0 3 0,-1 1 0,0 3 0,0 1 0,-88 1 0,84 7 0,-69 9 0,102-6 0,0 0 0,1 1 0,-1 1 0,1 1 0,0 0 0,-32 19 0,-19 17 0,-96 77 0,137-96 0,0 1 0,2 1 0,1 1 0,1 2 0,-33 52 0,41-52 0,2 1 0,0 0 0,-13 50 0,-17 99 0,37-132 0,2 0 0,3 1 0,4 74 0,1-27 0,-3-87 0,1 1 0,0 0 0,1 0 0,0-1 0,0 1 0,1-1 0,0 0 0,0 0 0,1 0 0,0 0 0,0 0 0,1-1 0,7 9 0,8 7 0,1-1 0,35 29 0,-43-40 0,2 0 0,0 0 0,1-1 0,0-1 0,19 8 0,25 14 0,-38-18 0,12 9 0,1-1 0,2-2 0,0-2 0,48 16 0,-28-15-1365,-37-8-5461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2.972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116 0 24575,'-3'61'0,"-3"1"0,-16 71 0,-4 27 0,14-80 0,5-43 0,-2 54 0,7-54 0,-10 49 0,6-51 0,-3 60 0,8-15 0,4 150 0,-2-218 0,1-1 0,0 1 0,1-1 0,1 0 0,-1 1 0,1-2 0,1 1 0,0 0 0,1-1 0,0 0 0,0 0 0,1-1 0,9 9 0,-10-11 0,0-1 0,0 0 0,1-1 0,0 1 0,1-1 0,-1-1 0,1 1 0,0-1 0,0-1 0,0 1 0,0-1 0,1-1 0,-1 0 0,1 0 0,-1 0 0,1-1 0,14 0 0,-3-4-1365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8531 59 24575,'-490'-1'0,"-1011"18"0,1366-11 0,-917 51 0,-3 55 0,957-97 0,-526 86 0,8 41 0,385-77 0,-369 112 0,522-151 0,2 4 0,1 4 0,2 2 0,2 4 0,1 3 0,2 2 0,2 4 0,3 3 0,-107 111 0,-418 511 0,482-543 0,6 5 0,7 4 0,-109 216 0,157-256 0,5 2 0,4 2 0,5 1 0,-18 113 0,36-126 0,-2 135 0,18 96 0,1-126 0,9 204 0,-5-311 0,4-1 0,35 129 0,-17-117 0,4-1 0,5-1 0,5-3 0,3-1 0,4-2 0,5-3 0,3-2 0,4-3 0,4-3 0,3-3 0,4-3 0,3-3 0,120 88 0,310 150 0,-96-66 0,-328-194 0,2-3 0,3-4 0,1-3 0,2-5 0,138 36 0,-77-36 0,2-8 0,262 16 0,550-35 0,-773-18 0,154-12 0,-235 9 0,121-29 0,203-55 0,179-42 0,-7-31 0,-569 156 0,958-292 0,143-26 0,170-48 0,-30 11 0,-191 53 0,355-115 0,-648 122 0,-318 116 0,55-29 0,-405 159 0,-2-6 0,121-88 0,-195 119 0,-2-2 0,-1-3 0,51-56 0,-77 71 0,-1-1 0,-1-1 0,-1 0 0,-1-2 0,-2 0 0,-2-1 0,17-45 0,-8-6 0,-2 0 0,-5-2 0,8-99 0,-4-260 0,-21 377 0,-2 1 0,-15-85 0,10 114 0,-1 1 0,-2 0 0,-2 0 0,-1 1 0,-29-53 0,0 17 0,-4 2 0,-2 2 0,-3 1 0,-103-100 0,61 80 0,-3 5 0,-156-102 0,154 124-59,-3 5-1,-2 4 0,-2 4 1,-2 6-1,-217-53 1,-570-50-324,850 138 381,-980-70 2,-3 67 0,707 11 0,-503 1 0,1-33 0,-1202-174 0,860 102-124,-390 100 341,691 6-1655,792-5-4666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5301 1 24575,'-12'11'0,"-1"-1"0,0 0 0,0 0 0,-1-1 0,-1-1 0,1 0 0,-1-1 0,-1-1 0,-22 7 0,-4-2 0,-1-2 0,-60 6 0,-489-3 0,368-15 0,-1353 3 0,1385 9 0,-322 58 0,304-34 0,158-25 0,-230 40 0,227-36 0,1 3 0,1 2 0,-55 26 0,58-18 0,2 3 0,0 2 0,-58 48 0,-119 120 0,175-152 0,-3 5 0,2 2 0,2 2 0,3 3 0,3 1 0,-60 108 0,79-117 0,2 2 0,3 0 0,2 1 0,2 1 0,-9 69 0,-13 281 0,30 361 0,10-443 0,-1-220 0,4 0 0,6 0 0,3-1 0,40 137 0,-41-186 0,164 524 0,-54-273 0,-49-131 0,307 650 0,59-50 0,-382-674 0,272 430 0,-240-399 0,208 229 0,-224-287 0,3-3 0,3-4 0,2-3 0,101 54 0,381 175 0,-255-154 0,6-13 0,455 112 0,684 64 0,468-74 0,-278-70 0,-1036-92 0,134-23 0,0-42 0,-315-2 0,377 6 0,570-5 0,-1247-3 0,-1-6 0,205-46 0,240-96 0,-339 87 0,395-136 0,-454 133 0,247-136 0,225-197 0,-375 228 0,-77 42 0,-6-7 0,-6-9 0,280-294 0,-119 43 0,-232 267 0,-55 65 0,-2-3 0,-4-2 0,-3-2 0,-3-1 0,-4-3 0,-3-2 0,-4-1 0,26-98 0,-43 123 0,80-335 0,-80 303 0,-3-1 0,1-134 0,-26-164 0,5 328 0,-2 1 0,-2 1 0,-3 0 0,-33-84 0,9 49 0,-4 2 0,-4 2 0,-64-93 0,78 136 0,-3 1 0,-2 1 0,-1 2 0,-2 2 0,-2 2 0,-2 2 0,-51-34 0,-33-7 0,-3 6 0,-4 6 0,-146-50 0,-440-100 0,450 150 0,-3 12 0,-2 12 0,-281-5 0,-565-31 0,-336-126 0,686 91 0,-1060-252 0,645 34 0,-466-123 0,1190 328 0,-219-53 0,-142-40 0,272 67 0,-289-83 0,745 204 0,-148-38 0,204 58 25,-26-4-1415,46 13-5436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3609 142 24575,'-398'-2'0,"-436"5"0,778-2 0,-1 3 0,0 2 0,1 3 0,0 2 0,1 2 0,-80 31 0,-26 24 0,3 7 0,3 7 0,-149 104 0,-413 340 0,665-484 0,2 2 0,-77 86 0,110-108 0,0 0 0,2 1 0,0 0 0,1 1 0,2 1 0,1 0 0,0 0 0,2 1 0,-8 38 0,-1 41 0,-6 189 0,28 110 0,-1-368 0,1-1 0,2 1 0,2-1 0,13 39 0,59 136 0,-28-81 0,-14-32 0,79 144 0,-82-183 0,1-1 0,4-2 0,68 75 0,-66-85 0,162 158 0,-103-122 0,156 96 0,127 46 0,-277-163 0,12-1 0,3-5 0,140 41 0,-125-47 0,484 132 0,-520-154 0,83 14 0,1-9 0,324 14 0,418-38 0,-524-9 0,-335 1 0,-1-2 0,1-4 0,-1-2 0,-1-3 0,0-3 0,-1-3 0,0-3 0,-2-3 0,71-36 0,-98 37 0,0-1 0,54-47 0,26-19 0,-91 72 0,0-2 0,-2 0 0,0-1 0,27-34 0,71-104 0,-31 37 0,-36 46 0,-3-2 0,56-118 0,14-23 0,-75 136 0,-3-2 0,-4-2 0,47-155 0,-69 174 0,-4-1 0,-2 0 0,2-71 0,-6-354 0,-10 278 0,2 178 0,-2 1 0,-2-1 0,-13-52 0,-41-107 0,37 128 0,10 36 0,-1 1 0,-1 0 0,-2 1 0,-24-33 0,-90-107 0,99 136 0,-1 2 0,-2 1 0,-64-46 0,-128-61 0,-129-61 0,-103-49 0,354 198 0,-147-50 0,-118-16 0,85 29 0,277 86 0,-23-9 0,1 2 0,-1 1 0,-1 1 0,-57-5 0,-281-30 0,281 28 0,-124-27 0,181 35-23,0 2 1,-1 1-1,1 2 0,-50 3 0,19 0-1228,30-2-5575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392 196 24575,'-1'-1'0,"-1"0"0,1 0 0,0 0 0,0 0 0,-1 0 0,1 0 0,0 0 0,0 0 0,0 0 0,0 0 0,1-1 0,-1 1 0,0 0 0,0-1 0,1 1 0,-1-1 0,1 1 0,-1-1 0,1 1 0,0-1 0,-1 1 0,1-1 0,0-2 0,-5-38 0,5 38 0,1 0 0,-1 0 0,0 0 0,1 1 0,0-1 0,0 0 0,0 0 0,0 1 0,0-1 0,1 0 0,0 1 0,0 0 0,0-1 0,0 1 0,0 0 0,1 0 0,-1 0 0,4-3 0,0 1 0,0 1 0,1 0 0,-1 0 0,1 0 0,0 0 0,0 1 0,0 0 0,14-3 0,-1 2 0,1 0 0,0 1 0,0 2 0,0 0 0,42 4 0,-56-2 0,1 0 0,-1 1 0,0 0 0,0 0 0,0 1 0,0 0 0,0 1 0,-1-1 0,1 1 0,-1 0 0,0 1 0,0-1 0,-1 1 0,1 0 0,-1 1 0,0-1 0,0 1 0,4 7 0,-3-3 0,-1 0 0,1 0 0,-2 0 0,1 1 0,-1 0 0,-1 0 0,0 0 0,0 0 0,-1 0 0,-1 0 0,0 13 0,0-7 0,-1 1 0,-1-1 0,-1 0 0,-1 0 0,0 0 0,-9 27 0,8-36 0,1 1 0,-2-1 0,1 0 0,-1 0 0,0-1 0,-1 1 0,0-1 0,0 0 0,-1-1 0,1 0 0,-2 0 0,1 0 0,0-1 0,-10 5 0,-58 29 0,-2-4 0,-144 45 0,216-78 0,-90 33 0,-49 15 0,133-47 0,7-3 0,-1 1 0,1 0 0,0 0 0,-1 1 0,1-1 0,0 1 0,0 0 0,0 0 0,0 1 0,0-1 0,0 1 0,-4 4 0,8-7 0,0 1 0,-1-1 0,1 0 0,0 0 0,0 0 0,0 1 0,0-1 0,-1 0 0,1 1 0,0-1 0,0 0 0,0 0 0,0 1 0,0-1 0,0 0 0,0 1 0,0-1 0,0 0 0,0 0 0,0 1 0,0-1 0,0 0 0,0 1 0,0-1 0,0 0 0,1 0 0,-1 1 0,0-1 0,0 0 0,0 0 0,0 1 0,0-1 0,1 0 0,-1 0 0,0 1 0,0-1 0,0 0 0,1 0 0,-1 1 0,16 5 0,19-2 0,-35-4 0,421 2 0,-199-5 0,-143 3-1365,-56 0-5461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4.655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371 1 24575,'-1'24'0,"-2"-1"0,-8 40 0,-1-4 0,-96 552 0,23-147 0,-33 347 0,108-724 0,-10 183 0,18-134 0,6 141 0,-4-274 0,0-1 0,1 1 0,-1-1 0,0 1 0,1-1 0,0 0 0,-1 1 0,1-1 0,0 0 0,0 0 0,1 0 0,-1 1 0,0-1 0,1 0 0,-1-1 0,1 1 0,0 0 0,-1 0 0,1-1 0,0 1 0,0-1 0,0 1 0,0-1 0,0 0 0,0 0 0,1 0 0,-1 0 0,0 0 0,1 0 0,-1-1 0,0 1 0,1-1 0,-1 0 0,1 0 0,-1 0 0,1 0 0,-1 0 0,1 0 0,-1 0 0,0-1 0,1 1 0,2-2 0,7-1 0,0 0 0,-1-1 0,1-1 0,-1 0 0,0 0 0,-1-1 0,14-9 0,36-25 8,-36 24-466,0 0 1,33-30-1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80 1 24575,'4'0'0,"-2"0"0,-12 0 0,-8 0 0,-11 0 0,0 0-8191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32 767 24575,'2'4'0,"-1"1"0,1-1 0,0 1 0,1-1 0,-1 0 0,1 0 0,-1 0 0,1 0 0,1-1 0,3 5 0,0 0 0,39 50 0,-18-20 0,2-1 0,1-2 0,1-1 0,2-2 0,52 38 0,-53-50 0,1-2 0,0-1 0,2-1 0,-1-3 0,2-1 0,71 15 0,-14-13 0,154 6 0,-239-20 0,90 4 0,136-12 0,-203 5 0,0-2 0,0-2 0,0 0 0,-1-3 0,0 0 0,0-2 0,-2-1 0,35-21 0,-46 23 0,-1-1 0,0 0 0,-1-2 0,-1 0 0,0 0 0,0-1 0,-2-1 0,0-1 0,-1 0 0,-1 0 0,19-38 0,-19 27 0,-1-1 0,-1 0 0,-2-1 0,-1 0 0,-1 0 0,-1 0 0,-1-48 0,-3 65 0,1-21 0,-2 1 0,-6-39 0,5 61 0,0 0 0,-1 0 0,-1 0 0,0 0 0,0 0 0,-1 1 0,0-1 0,-1 1 0,0 1 0,-8-11 0,-11-8 0,-1 1 0,-1 1 0,-2 1 0,0 2 0,-1 1 0,-2 1 0,0 1 0,-48-20 0,2 7 0,-1 4 0,-136-31 0,136 43 0,-1 3 0,-1 5 0,-126 0 0,170 9 0,-20 0 0,-66 8 0,104-5 0,-1 0 0,1 2 0,0 0 0,1 1 0,-1 1 0,1 1 0,-21 12 0,-8 11 0,2 1 0,2 3 0,1 1 0,-38 42 0,72-69 0,0 1 0,0 0 0,1 0 0,0 0 0,1 1 0,0 0 0,1 1 0,0-1 0,0 1 0,2 0 0,-1 0 0,-1 14 0,1 10 0,2 0 0,3 67 0,1-56 0,-1 39-1365,0-62-5461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130 220 24575,'0'0'0,"1"1"0,-1-1 0,1 0 0,-1 0 0,1 1 0,-1-1 0,1 0 0,-1 0 0,1 0 0,0 0 0,-1 0 0,1 0 0,-1 0 0,1 0 0,-1 0 0,1 0 0,-1 0 0,1 0 0,0 0 0,-1 0 0,1 0 0,-1-1 0,1 1 0,-1 0 0,1 0 0,-1-1 0,1 1 0,-1 0 0,0-1 0,1 1 0,-1 0 0,1-2 0,30-15 0,-20 11 0,105-63 0,12-6 0,-110 66 0,0 1 0,1 0 0,-1 2 0,2 0 0,25-4 0,-42 9 0,0 1 0,-1-1 0,1 1 0,-1 0 0,1-1 0,0 1 0,0 0 0,-1 1 0,1-1 0,0 0 0,-1 1 0,1 0 0,-1-1 0,1 1 0,-1 0 0,1 0 0,-1 0 0,1 1 0,-1-1 0,0 1 0,0-1 0,0 1 0,0 0 0,0 0 0,0 0 0,0 0 0,2 3 0,-2 1 0,1 0 0,-1 1 0,0-1 0,-1 1 0,1-1 0,-1 1 0,0 0 0,-1 0 0,0 13 0,0-11 0,0 0 0,0 0 0,-1 0 0,0 0 0,0-1 0,-1 1 0,0 0 0,-1 0 0,0-1 0,0 0 0,-1 1 0,0-1 0,-1 0 0,1-1 0,-1 1 0,-1-1 0,1 0 0,-1 0 0,-1-1 0,1 0 0,-1 0 0,0 0 0,-1-1 0,-9 5 0,-163 125 0,151-112 0,159-86 0,-99 48 0,95-43 0,-112 53 0,1 0 0,-1 1 0,1 1 0,-1 0 0,1 1 0,0 1 0,16 0 0,-26 2 0,0 0 0,-1 0 0,1 1 0,-1-1 0,1 1 0,-1 0 0,0 0 0,0 1 0,0-1 0,0 1 0,0 0 0,0 0 0,-1 0 0,1 1 0,-1-1 0,0 1 0,0 0 0,-1 0 0,1 0 0,-1 0 0,1 0 0,1 8 0,7 11 0,-3 1 0,12 46 0,-19-67 0,3 17 0,-1 0 0,-1 0 0,-1 1 0,-1-1 0,-1 0 0,-1 1 0,0-1 0,-11 40 0,1-19 0,-1 1 0,-3-2 0,-24 47 0,32-71 0,-1-1 0,0 0 0,-1-1 0,-1 0 0,0 0 0,-1-1 0,0-1 0,-1 0 0,-1 0 0,0-1 0,0-1 0,-1-1 0,0 0 0,-1-1 0,0 0 0,0-1 0,-1-1 0,1-1 0,-1 0 0,-1-1 0,1-1 0,-1-1 0,-25 1 0,27-3 0,1 0 0,-1 0 0,1-2 0,-1 1 0,1-2 0,0 0 0,0-1 0,0-1 0,1 0 0,-1-1 0,1-1 0,1 0 0,-1 0 0,1-2 0,0 1 0,1-2 0,0 0 0,1 0 0,0-1 0,0 0 0,1-1 0,1-1 0,-9-13 0,-2-11-273,1-1 0,2 0 0,2-2 0,-14-52 0,23 69-6553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200 1232 24575,'1'25'0,"1"1"0,1 0 0,1-1 0,2 1 0,16 47 0,-1-22 0,48 86 0,-49-104 0,1-2 0,1 0 0,2-1 0,1-2 0,2 0 0,0-2 0,2-1 0,1-1 0,1-1 0,41 22 0,-33-24 0,2-1 0,0-2 0,1-2 0,1-1 0,0-3 0,1-1 0,0-3 0,60 5 0,244-11 0,-184-5 0,-140 2 0,-1-2 0,1 0 0,-1-1 0,0-2 0,-1 0 0,1-1 0,-1-2 0,-1 0 0,1-1 0,-2-1 0,1-1 0,-2-1 0,33-27 0,5-11 0,-3-3 0,92-117 0,-125 142 0,-1 0 0,-2-2 0,-1 0 0,-1-1 0,-2 0 0,-1-2 0,-2 1 0,8-38 0,-8 15 0,-2 0 0,-2-1 0,-3 1 0,-5-76 0,-6 68 0,-4 1 0,-2 0 0,-3 1 0,-29-74 0,34 103 0,-2 2 0,-1 0 0,-2 0 0,0 2 0,-2 0 0,-2 0 0,0 2 0,-2 1 0,-1 0 0,-1 2 0,-1 1 0,0 1 0,-2 1 0,-1 1 0,-1 1 0,0 2 0,-1 1 0,-41-16 0,9 9 0,-1 2 0,-1 3 0,-1 3 0,0 3 0,-74-5 0,-334 8 0,341 11 0,103-2 0,0 1 0,0 2 0,0 1 0,0 1 0,-36 11 0,51-11 0,-1 1 0,2 0 0,-1 1 0,1 0 0,0 1 0,0 1 0,1 0 0,0 1 0,1 0 0,0 0 0,0 2 0,-9 12 0,-166 215 0,174-225 0,-26 33 0,-43 69 0,71-100 0,1 1 0,1-1 0,1 1 0,0 1 0,1-1 0,1 1 0,1 0 0,-4 34 0,4 67 0,12 127 0,-6-231 0,0-1 0,1 1 0,1-1 0,0 1 0,1-1 0,1-1 0,13 25 0,63 86 0,-62-96 0,-16-22-170,1-1-1,-1 1 0,1-1 1,0 0-1,1-1 0,-1 1 1,11 5-1,2 0-6655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0 246 24575,'13'0'0,"1"-1"0,-1-1 0,0 0 0,0-1 0,-1-1 0,1 0 0,0 0 0,17-10 0,8-7 0,45-32 0,18-11 0,-2-9 0,-99 73 0,1 0 0,-1 0 0,1 0 0,-1 0 0,1 0 0,-1 0 0,1 0 0,-1 0 0,1 1 0,-1-1 0,1 0 0,-1 0 0,1 1 0,-1-1 0,1 0 0,-1 0 0,1 1 0,-1-1 0,0 0 0,1 1 0,-1-1 0,1 1 0,-1-1 0,0 1 0,0-1 0,1 0 0,-1 1 0,0-1 0,0 1 0,1-1 0,-1 1 0,0-1 0,0 1 0,0 0 0,0-1 0,0 1 0,0-1 0,0 1 0,0-1 0,0 1 0,0-1 0,0 1 0,0-1 0,0 1 0,-1 0 0,1 30 0,-14 48 0,8-50 0,-4 44 0,-4 34 0,8-73 0,-2 61 0,8-41 0,1-1 0,-3 0 0,-13 87 0,-13 79 0,21-165-1365,4-31-5461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251 1449 24575,'1'2'0,"-1"1"0,1-1 0,0 1 0,0-1 0,-1 0 0,2 0 0,-1 1 0,0-1 0,0 0 0,1 0 0,-1 0 0,1 0 0,0 0 0,-1-1 0,4 3 0,34 27 0,-27-22 0,18 12 0,1-1 0,0-1 0,1-1 0,47 17 0,143 40 0,-128-45 0,-57-20 0,0-1 0,1-2 0,0-1 0,42 0 0,155-7 0,-89-3 0,-120 4 0,3 2 0,0-2 0,0-2 0,0 0 0,0-2 0,0-1 0,45-14 0,-61 12 0,-1-1 0,0 0 0,0-1 0,-1-1 0,0 0 0,-1 0 0,0-1 0,17-24 0,-9 12 0,-8 9 0,0 0 0,-1 0 0,-1-1 0,0-1 0,-1 1 0,-1-1 0,-1 0 0,0-1 0,-1 1 0,0-1 0,1-20 0,-1-25 0,-6-109 0,-1 65 0,3 67 0,-1 0 0,-2 1 0,-2-1 0,-1 1 0,-2 0 0,-17-48 0,0 13 0,8 23 0,-2 0 0,-43-82 0,33 90 0,-36-42 0,44 59 0,-1 2 0,-1 2 0,-2 0 0,1 2 0,-2 1 0,-1 0 0,-45-21 0,29 17 0,-2 1 0,0 3 0,-1 1 0,-1 2 0,0 3 0,-1 1 0,0 3 0,0 1 0,-88 1 0,84 7 0,-69 9 0,102-6 0,0 0 0,1 1 0,-1 1 0,1 1 0,0 0 0,-32 19 0,-19 17 0,-96 77 0,137-96 0,0 1 0,2 1 0,1 1 0,1 2 0,-33 52 0,41-52 0,2 1 0,0 0 0,-13 50 0,-17 99 0,37-132 0,2 0 0,3 1 0,4 74 0,1-27 0,-3-87 0,1 1 0,0 0 0,1 0 0,0-1 0,0 1 0,1-1 0,0 0 0,0 0 0,1 0 0,0 0 0,0 0 0,1-1 0,7 9 0,8 7 0,1-1 0,35 29 0,-43-40 0,2 0 0,0 0 0,1-1 0,0-1 0,19 8 0,25 14 0,-38-18 0,12 9 0,1-1 0,2-2 0,0-2 0,48 16 0,-28-15-1365,-37-8-5461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26.62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1 1 24575,'1215'0'-1365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5.438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0 0 24575,'5'0'0,"6"0"0,12 0 0,15 0 0,20 5 0,26 6 0,16 2 0,16 2 0,12 0 0,-1 2 0,-8-3 0,-20-2 0,-21-5 0,-24 3 0,-22-2-8191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7.939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117 347 24575,'4'-1'0,"-1"1"0,0-1 0,0 0 0,0 0 0,0 0 0,0-1 0,0 1 0,0-1 0,0 0 0,0 0 0,-1 0 0,1 0 0,3-4 0,32-35 0,-33 36 0,39-52 0,-28 36 0,0 1 0,1 0 0,0 2 0,31-25 0,-28 28 0,0 1 0,1 0 0,1 2 0,32-13 0,-45 21 0,1 1 0,0 0 0,-1 1 0,1 0 0,1 0 0,-1 1 0,0 1 0,0-1 0,0 2 0,0-1 0,0 2 0,0-1 0,17 6 0,-20-5 0,0 2 0,0-1 0,-1 1 0,1 0 0,-1 0 0,0 0 0,0 1 0,0 0 0,-1 0 0,9 11 0,42 67 0,-37-54 0,3 6 0,-2 0 0,-1 1 0,16 46 0,-27-58 0,0 0 0,-2 0 0,-1 0 0,-1 1 0,-1 0 0,-1 37 0,-2-30 0,-1 13 0,-8 64 0,7-95 0,-1 0 0,0-1 0,-1 1 0,-1-1 0,0 0 0,-1 0 0,0 0 0,-15 21 0,-19 17 0,-2-1 0,-50 45 0,-106 81 0,152-137 0,-71 55 0,69-58 0,1 2 0,-80 86 0,113-105 0,0 1 0,1 0 0,2 2 0,0-1 0,1 1 0,1 1 0,1-1 0,1 2 0,1-1 0,1 1 0,1 0 0,1 0 0,1 0 0,1 0 0,1 0 0,4 25 0,-4-45 5,1 0 1,-1-1-1,1 1 0,0 0 0,0-1 0,0 1 1,0-1-1,1 1 0,-1-1 0,1 0 1,0 0-1,0 0 0,0 0 0,0 0 0,1 0 1,-1 0-1,1-1 0,-1 1 0,1-1 0,0 0 1,0 0-1,7 4 0,-1-3-191,0 0 1,0-1-1,0 0 0,0-1 1,0 0-1,0 0 1,19-2-1,-4 1-6640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8531 59 24575,'-490'-1'0,"-1011"18"0,1366-11 0,-917 51 0,-3 55 0,957-97 0,-526 86 0,8 41 0,385-77 0,-369 112 0,522-151 0,2 4 0,1 4 0,2 2 0,2 4 0,1 3 0,2 2 0,2 4 0,3 3 0,-107 111 0,-418 511 0,482-543 0,6 5 0,7 4 0,-109 216 0,157-256 0,5 2 0,4 2 0,5 1 0,-18 113 0,36-126 0,-2 135 0,18 96 0,1-126 0,9 204 0,-5-311 0,4-1 0,35 129 0,-17-117 0,4-1 0,5-1 0,5-3 0,3-1 0,4-2 0,5-3 0,3-2 0,4-3 0,4-3 0,3-3 0,4-3 0,3-3 0,120 88 0,310 150 0,-96-66 0,-328-194 0,2-3 0,3-4 0,1-3 0,2-5 0,138 36 0,-77-36 0,2-8 0,262 16 0,550-35 0,-773-18 0,154-12 0,-235 9 0,121-29 0,203-55 0,179-42 0,-7-31 0,-569 156 0,958-292 0,143-26 0,170-48 0,-30 11 0,-191 53 0,355-115 0,-648 122 0,-318 116 0,55-29 0,-405 159 0,-2-6 0,121-88 0,-195 119 0,-2-2 0,-1-3 0,51-56 0,-77 71 0,-1-1 0,-1-1 0,-1 0 0,-1-2 0,-2 0 0,-2-1 0,17-45 0,-8-6 0,-2 0 0,-5-2 0,8-99 0,-4-260 0,-21 377 0,-2 1 0,-15-85 0,10 114 0,-1 1 0,-2 0 0,-2 0 0,-1 1 0,-29-53 0,0 17 0,-4 2 0,-2 2 0,-3 1 0,-103-100 0,61 80 0,-3 5 0,-156-102 0,154 124-59,-3 5-1,-2 4 0,-2 4 1,-2 6-1,-217-53 1,-570-50-324,850 138 381,-980-70 2,-3 67 0,707 11 0,-503 1 0,1-33 0,-1202-174 0,860 102-124,-390 100 341,691 6-1655,792-5-4666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5301 1 24575,'-12'11'0,"-1"-1"0,0 0 0,0 0 0,-1-1 0,-1-1 0,1 0 0,-1-1 0,-1-1 0,-22 7 0,-4-2 0,-1-2 0,-60 6 0,-489-3 0,368-15 0,-1353 3 0,1385 9 0,-322 58 0,304-34 0,158-25 0,-230 40 0,227-36 0,1 3 0,1 2 0,-55 26 0,58-18 0,2 3 0,0 2 0,-58 48 0,-119 120 0,175-152 0,-3 5 0,2 2 0,2 2 0,3 3 0,3 1 0,-60 108 0,79-117 0,2 2 0,3 0 0,2 1 0,2 1 0,-9 69 0,-13 281 0,30 361 0,10-443 0,-1-220 0,4 0 0,6 0 0,3-1 0,40 137 0,-41-186 0,164 524 0,-54-273 0,-49-131 0,307 650 0,59-50 0,-382-674 0,272 430 0,-240-399 0,208 229 0,-224-287 0,3-3 0,3-4 0,2-3 0,101 54 0,381 175 0,-255-154 0,6-13 0,455 112 0,684 64 0,468-74 0,-278-70 0,-1036-92 0,134-23 0,0-42 0,-315-2 0,377 6 0,570-5 0,-1247-3 0,-1-6 0,205-46 0,240-96 0,-339 87 0,395-136 0,-454 133 0,247-136 0,225-197 0,-375 228 0,-77 42 0,-6-7 0,-6-9 0,280-294 0,-119 43 0,-232 267 0,-55 65 0,-2-3 0,-4-2 0,-3-2 0,-3-1 0,-4-3 0,-3-2 0,-4-1 0,26-98 0,-43 123 0,80-335 0,-80 303 0,-3-1 0,1-134 0,-26-164 0,5 328 0,-2 1 0,-2 1 0,-3 0 0,-33-84 0,9 49 0,-4 2 0,-4 2 0,-64-93 0,78 136 0,-3 1 0,-2 1 0,-1 2 0,-2 2 0,-2 2 0,-2 2 0,-51-34 0,-33-7 0,-3 6 0,-4 6 0,-146-50 0,-440-100 0,450 150 0,-3 12 0,-2 12 0,-281-5 0,-565-31 0,-336-126 0,686 91 0,-1060-252 0,645 34 0,-466-123 0,1190 328 0,-219-53 0,-142-40 0,272 67 0,-289-83 0,745 204 0,-148-38 0,204 58 25,-26-4-1415,46 13-5436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3609 142 24575,'-398'-2'0,"-436"5"0,778-2 0,-1 3 0,0 2 0,1 3 0,0 2 0,1 2 0,-80 31 0,-26 24 0,3 7 0,3 7 0,-149 104 0,-413 340 0,665-484 0,2 2 0,-77 86 0,110-108 0,0 0 0,2 1 0,0 0 0,1 1 0,2 1 0,1 0 0,0 0 0,2 1 0,-8 38 0,-1 41 0,-6 189 0,28 110 0,-1-368 0,1-1 0,2 1 0,2-1 0,13 39 0,59 136 0,-28-81 0,-14-32 0,79 144 0,-82-183 0,1-1 0,4-2 0,68 75 0,-66-85 0,162 158 0,-103-122 0,156 96 0,127 46 0,-277-163 0,12-1 0,3-5 0,140 41 0,-125-47 0,484 132 0,-520-154 0,83 14 0,1-9 0,324 14 0,418-38 0,-524-9 0,-335 1 0,-1-2 0,1-4 0,-1-2 0,-1-3 0,0-3 0,-1-3 0,0-3 0,-2-3 0,71-36 0,-98 37 0,0-1 0,54-47 0,26-19 0,-91 72 0,0-2 0,-2 0 0,0-1 0,27-34 0,71-104 0,-31 37 0,-36 46 0,-3-2 0,56-118 0,14-23 0,-75 136 0,-3-2 0,-4-2 0,47-155 0,-69 174 0,-4-1 0,-2 0 0,2-71 0,-6-354 0,-10 278 0,2 178 0,-2 1 0,-2-1 0,-13-52 0,-41-107 0,37 128 0,10 36 0,-1 1 0,-1 0 0,-2 1 0,-24-33 0,-90-107 0,99 136 0,-1 2 0,-2 1 0,-64-46 0,-128-61 0,-129-61 0,-103-49 0,354 198 0,-147-50 0,-118-16 0,85 29 0,277 86 0,-23-9 0,1 2 0,-1 1 0,-1 1 0,-57-5 0,-281-30 0,281 28 0,-124-27 0,181 35-23,0 2 1,-1 1-1,1 2 0,-50 3 0,19 0-1228,30-2-5575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392 196 24575,'-1'-1'0,"-1"0"0,1 0 0,0 0 0,0 0 0,-1 0 0,1 0 0,0 0 0,0 0 0,0 0 0,0 0 0,1-1 0,-1 1 0,0 0 0,0-1 0,1 1 0,-1-1 0,1 1 0,-1-1 0,1 1 0,0-1 0,-1 1 0,1-1 0,0-2 0,-5-38 0,5 38 0,1 0 0,-1 0 0,0 0 0,1 1 0,0-1 0,0 0 0,0 0 0,0 1 0,0-1 0,1 0 0,0 1 0,0 0 0,0-1 0,0 1 0,0 0 0,1 0 0,-1 0 0,4-3 0,0 1 0,0 1 0,1 0 0,-1 0 0,1 0 0,0 0 0,0 1 0,0 0 0,14-3 0,-1 2 0,1 0 0,0 1 0,0 2 0,0 0 0,42 4 0,-56-2 0,1 0 0,-1 1 0,0 0 0,0 0 0,0 1 0,0 0 0,0 1 0,-1-1 0,1 1 0,-1 0 0,0 1 0,0-1 0,-1 1 0,1 0 0,-1 1 0,0-1 0,0 1 0,4 7 0,-3-3 0,-1 0 0,1 0 0,-2 0 0,1 1 0,-1 0 0,-1 0 0,0 0 0,0 0 0,-1 0 0,-1 0 0,0 13 0,0-7 0,-1 1 0,-1-1 0,-1 0 0,-1 0 0,0 0 0,-9 27 0,8-36 0,1 1 0,-2-1 0,1 0 0,-1 0 0,0-1 0,-1 1 0,0-1 0,0 0 0,-1-1 0,1 0 0,-2 0 0,1 0 0,0-1 0,-10 5 0,-58 29 0,-2-4 0,-144 45 0,216-78 0,-90 33 0,-49 15 0,133-47 0,7-3 0,-1 1 0,1 0 0,0 0 0,-1 1 0,1-1 0,0 1 0,0 0 0,0 0 0,0 1 0,0-1 0,0 1 0,-4 4 0,8-7 0,0 1 0,-1-1 0,1 0 0,0 0 0,0 0 0,0 1 0,0-1 0,-1 0 0,1 1 0,0-1 0,0 0 0,0 0 0,0 1 0,0-1 0,0 0 0,0 1 0,0-1 0,0 0 0,0 0 0,0 1 0,0-1 0,0 0 0,0 1 0,0-1 0,0 0 0,1 0 0,-1 1 0,0-1 0,0 0 0,0 0 0,0 1 0,0-1 0,1 0 0,-1 0 0,0 1 0,0-1 0,0 0 0,1 0 0,-1 1 0,16 5 0,19-2 0,-35-4 0,421 2 0,-199-5 0,-143 3-1365,-56 0-5461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80 1 24575,'4'0'0,"-2"0"0,-12 0 0,-8 0 0,-11 0 0,0 0-8191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32 767 24575,'2'4'0,"-1"1"0,1-1 0,0 1 0,1-1 0,-1 0 0,1 0 0,-1 0 0,1 0 0,1-1 0,3 5 0,0 0 0,39 50 0,-18-20 0,2-1 0,1-2 0,1-1 0,2-2 0,52 38 0,-53-50 0,1-2 0,0-1 0,2-1 0,-1-3 0,2-1 0,71 15 0,-14-13 0,154 6 0,-239-20 0,90 4 0,136-12 0,-203 5 0,0-2 0,0-2 0,0 0 0,-1-3 0,0 0 0,0-2 0,-2-1 0,35-21 0,-46 23 0,-1-1 0,0 0 0,-1-2 0,-1 0 0,0 0 0,0-1 0,-2-1 0,0-1 0,-1 0 0,-1 0 0,19-38 0,-19 27 0,-1-1 0,-1 0 0,-2-1 0,-1 0 0,-1 0 0,-1 0 0,-1-48 0,-3 65 0,1-21 0,-2 1 0,-6-39 0,5 61 0,0 0 0,-1 0 0,-1 0 0,0 0 0,0 0 0,-1 1 0,0-1 0,-1 1 0,0 1 0,-8-11 0,-11-8 0,-1 1 0,-1 1 0,-2 1 0,0 2 0,-1 1 0,-2 1 0,0 1 0,-48-20 0,2 7 0,-1 4 0,-136-31 0,136 43 0,-1 3 0,-1 5 0,-126 0 0,170 9 0,-20 0 0,-66 8 0,104-5 0,-1 0 0,1 2 0,0 0 0,1 1 0,-1 1 0,1 1 0,-21 12 0,-8 11 0,2 1 0,2 3 0,1 1 0,-38 42 0,72-69 0,0 1 0,0 0 0,1 0 0,0 0 0,1 1 0,0 0 0,1 1 0,0-1 0,0 1 0,2 0 0,-1 0 0,-1 14 0,1 10 0,2 0 0,3 67 0,1-56 0,-1 39-1365,0-62-5461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130 220 24575,'0'0'0,"1"1"0,-1-1 0,1 0 0,-1 0 0,1 1 0,-1-1 0,1 0 0,-1 0 0,1 0 0,0 0 0,-1 0 0,1 0 0,-1 0 0,1 0 0,-1 0 0,1 0 0,-1 0 0,1 0 0,0 0 0,-1 0 0,1 0 0,-1-1 0,1 1 0,-1 0 0,1 0 0,-1-1 0,1 1 0,-1 0 0,0-1 0,1 1 0,-1 0 0,1-2 0,30-15 0,-20 11 0,105-63 0,12-6 0,-110 66 0,0 1 0,1 0 0,-1 2 0,2 0 0,25-4 0,-42 9 0,0 1 0,-1-1 0,1 1 0,-1 0 0,1-1 0,0 1 0,0 0 0,-1 1 0,1-1 0,0 0 0,-1 1 0,1 0 0,-1-1 0,1 1 0,-1 0 0,1 0 0,-1 0 0,1 1 0,-1-1 0,0 1 0,0-1 0,0 1 0,0 0 0,0 0 0,0 0 0,0 0 0,2 3 0,-2 1 0,1 0 0,-1 1 0,0-1 0,-1 1 0,1-1 0,-1 1 0,0 0 0,-1 0 0,0 13 0,0-11 0,0 0 0,0 0 0,-1 0 0,0 0 0,0-1 0,-1 1 0,0 0 0,-1 0 0,0-1 0,0 0 0,-1 1 0,0-1 0,-1 0 0,1-1 0,-1 1 0,-1-1 0,1 0 0,-1 0 0,-1-1 0,1 0 0,-1 0 0,0 0 0,-1-1 0,-9 5 0,-163 125 0,151-112 0,159-86 0,-99 48 0,95-43 0,-112 53 0,1 0 0,-1 1 0,1 1 0,-1 0 0,1 1 0,0 1 0,16 0 0,-26 2 0,0 0 0,-1 0 0,1 1 0,-1-1 0,1 1 0,-1 0 0,0 0 0,0 1 0,0-1 0,0 1 0,0 0 0,0 0 0,-1 0 0,1 1 0,-1-1 0,0 1 0,0 0 0,-1 0 0,1 0 0,-1 0 0,1 0 0,1 8 0,7 11 0,-3 1 0,12 46 0,-19-67 0,3 17 0,-1 0 0,-1 0 0,-1 1 0,-1-1 0,-1 0 0,-1 1 0,0-1 0,-11 40 0,1-19 0,-1 1 0,-3-2 0,-24 47 0,32-71 0,-1-1 0,0 0 0,-1-1 0,-1 0 0,0 0 0,-1-1 0,0-1 0,-1 0 0,-1 0 0,0-1 0,0-1 0,-1-1 0,0 0 0,-1-1 0,0 0 0,0-1 0,-1-1 0,1-1 0,-1 0 0,-1-1 0,1-1 0,-1-1 0,-25 1 0,27-3 0,1 0 0,-1 0 0,1-2 0,-1 1 0,1-2 0,0 0 0,0-1 0,0-1 0,1 0 0,-1-1 0,1-1 0,1 0 0,-1 0 0,1-2 0,0 1 0,1-2 0,0 0 0,1 0 0,0-1 0,0 0 0,1-1 0,1-1 0,-9-13 0,-2-11-273,1-1 0,2 0 0,2-2 0,-14-52 0,23 69-6553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200 1232 24575,'1'25'0,"1"1"0,1 0 0,1-1 0,2 1 0,16 47 0,-1-22 0,48 86 0,-49-104 0,1-2 0,1 0 0,2-1 0,1-2 0,2 0 0,0-2 0,2-1 0,1-1 0,1-1 0,41 22 0,-33-24 0,2-1 0,0-2 0,1-2 0,1-1 0,0-3 0,1-1 0,0-3 0,60 5 0,244-11 0,-184-5 0,-140 2 0,-1-2 0,1 0 0,-1-1 0,0-2 0,-1 0 0,1-1 0,-1-2 0,-1 0 0,1-1 0,-2-1 0,1-1 0,-2-1 0,33-27 0,5-11 0,-3-3 0,92-117 0,-125 142 0,-1 0 0,-2-2 0,-1 0 0,-1-1 0,-2 0 0,-1-2 0,-2 1 0,8-38 0,-8 15 0,-2 0 0,-2-1 0,-3 1 0,-5-76 0,-6 68 0,-4 1 0,-2 0 0,-3 1 0,-29-74 0,34 103 0,-2 2 0,-1 0 0,-2 0 0,0 2 0,-2 0 0,-2 0 0,0 2 0,-2 1 0,-1 0 0,-1 2 0,-1 1 0,0 1 0,-2 1 0,-1 1 0,-1 1 0,0 2 0,-1 1 0,-41-16 0,9 9 0,-1 2 0,-1 3 0,-1 3 0,0 3 0,-74-5 0,-334 8 0,341 11 0,103-2 0,0 1 0,0 2 0,0 1 0,0 1 0,-36 11 0,51-11 0,-1 1 0,2 0 0,-1 1 0,1 0 0,0 1 0,0 1 0,1 0 0,0 1 0,1 0 0,0 0 0,0 2 0,-9 12 0,-166 215 0,174-225 0,-26 33 0,-43 69 0,71-100 0,1 1 0,1-1 0,1 1 0,0 1 0,1-1 0,1 1 0,1 0 0,-4 34 0,4 67 0,12 127 0,-6-231 0,0-1 0,1 1 0,1-1 0,0 1 0,1-1 0,1-1 0,13 25 0,63 86 0,-62-96 0,-16-22-170,1-1-1,-1 1 0,1-1 1,0 0-1,1-1 0,-1 1 1,11 5-1,2 0-6655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0 246 24575,'13'0'0,"1"-1"0,-1-1 0,0 0 0,0-1 0,-1-1 0,1 0 0,0 0 0,17-10 0,8-7 0,45-32 0,18-11 0,-2-9 0,-99 73 0,1 0 0,-1 0 0,1 0 0,-1 0 0,1 0 0,-1 0 0,1 0 0,-1 0 0,1 1 0,-1-1 0,1 0 0,-1 0 0,1 1 0,-1-1 0,1 0 0,-1 0 0,1 1 0,-1-1 0,0 0 0,1 1 0,-1-1 0,1 1 0,-1-1 0,0 1 0,0-1 0,1 0 0,-1 1 0,0-1 0,0 1 0,1-1 0,-1 1 0,0-1 0,0 1 0,0 0 0,0-1 0,0 1 0,0-1 0,0 1 0,0-1 0,0 1 0,0-1 0,0 1 0,0-1 0,0 1 0,-1 0 0,1 30 0,-14 48 0,8-50 0,-4 44 0,-4 34 0,8-73 0,-2 61 0,8-41 0,1-1 0,-3 0 0,-13 87 0,-13 79 0,21-165-1365,4-31-5461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251 1449 24575,'1'2'0,"-1"1"0,1-1 0,0 1 0,0-1 0,-1 0 0,2 0 0,-1 1 0,0-1 0,0 0 0,1 0 0,-1 0 0,1 0 0,0 0 0,-1-1 0,4 3 0,34 27 0,-27-22 0,18 12 0,1-1 0,0-1 0,1-1 0,47 17 0,143 40 0,-128-45 0,-57-20 0,0-1 0,1-2 0,0-1 0,42 0 0,155-7 0,-89-3 0,-120 4 0,3 2 0,0-2 0,0-2 0,0 0 0,0-2 0,0-1 0,45-14 0,-61 12 0,-1-1 0,0 0 0,0-1 0,-1-1 0,0 0 0,-1 0 0,0-1 0,17-24 0,-9 12 0,-8 9 0,0 0 0,-1 0 0,-1-1 0,0-1 0,-1 1 0,-1-1 0,-1 0 0,0-1 0,-1 1 0,0-1 0,1-20 0,-1-25 0,-6-109 0,-1 65 0,3 67 0,-1 0 0,-2 1 0,-2-1 0,-1 1 0,-2 0 0,-17-48 0,0 13 0,8 23 0,-2 0 0,-43-82 0,33 90 0,-36-42 0,44 59 0,-1 2 0,-1 2 0,-2 0 0,1 2 0,-2 1 0,-1 0 0,-45-21 0,29 17 0,-2 1 0,0 3 0,-1 1 0,-1 2 0,0 3 0,-1 1 0,0 3 0,0 1 0,-88 1 0,84 7 0,-69 9 0,102-6 0,0 0 0,1 1 0,-1 1 0,1 1 0,0 0 0,-32 19 0,-19 17 0,-96 77 0,137-96 0,0 1 0,2 1 0,1 1 0,1 2 0,-33 52 0,41-52 0,2 1 0,0 0 0,-13 50 0,-17 99 0,37-132 0,2 0 0,3 1 0,4 74 0,1-27 0,-3-87 0,1 1 0,0 0 0,1 0 0,0-1 0,0 1 0,1-1 0,0 0 0,0 0 0,1 0 0,0 0 0,0 0 0,1-1 0,7 9 0,8 7 0,1-1 0,35 29 0,-43-40 0,2 0 0,0 0 0,1-1 0,0-1 0,19 8 0,25 14 0,-38-18 0,12 9 0,1-1 0,2-2 0,0-2 0,48 16 0,-28-15-1365,-37-8-5461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9.640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55 166 24575,'-39'-37'0,"36"30"0,0 0 0,1-1 0,0 1 0,0-1 0,1 0 0,0 0 0,0 0 0,1-10 0,0 15 0,0 0 0,0 0 0,1 1 0,-1-1 0,1 0 0,0 0 0,-1 1 0,1-1 0,1 0 0,-1 1 0,3-5 0,-3 6 0,0 0 0,0-1 0,0 2 0,0-1 0,1 0 0,-1 0 0,0 0 0,0 0 0,1 1 0,-1-1 0,0 1 0,1-1 0,-1 1 0,1-1 0,-1 1 0,1 0 0,-1 0 0,1 0 0,-1 0 0,1 0 0,-1 0 0,1 0 0,2 1 0,-3-1 0,1 1 0,0-1 0,-1 1 0,1 0 0,-1 0 0,1-1 0,-1 1 0,0 0 0,1 0 0,-1 0 0,0 1 0,0-1 0,0 0 0,0 0 0,0 1 0,0-1 0,0 1 0,0-1 0,0 1 0,0-1 0,-1 1 0,1 1 0,9 40 0,-8-28 0,-2-15 0,0 0 0,0-1 0,0 1 0,1 0 0,-1 0 0,0 0 0,0 0 0,0 0 0,0 0 0,0 0 0,0 0 0,0 0 0,0 0 0,0 0 0,0 0 0,0 0 0,0-1 0,0 1 0,0 0 0,1 0 0,-1 0 0,0 0 0,0 0 0,0 0 0,0 0 0,0 0 0,0 0 0,0 0 0,0 0 0,0 0 0,1 0 0,-1 0 0,0 0 0,0 0 0,0 0 0,0 0 0,0 0 0,0 0 0,0 0 0,0 0 0,0 1 0,0-1 0,1 0 0,-1 0 0,0 0 0,0 0 0,0 0 0,0 0 0,0 0 0,0 0 0,0 0 0,0 0 0,0 0 0,0 0 0,0 0 0,0 1 0,0-1 0,0 0 0,0 0 0,0 0 0,0 0 0,0 0 0,0 0 0,0 0 0,0 0 0,0 1 0,0-2-2,0 1 1,0 0-1,1 0 0,-1-1 0,0 1 0,0 0 1,0 0-1,0-1 0,0 1 0,0 0 1,0 0-1,1 0 0,-1-1 0,0 1 0,0 0 1,0 0-1,1 0 0,-1 0 0,0-1 0,0 1 1,0 0-1,1 0 0,-1 0 0,0 0 0,0 0 1,1 0-1,-1 0 0,0 0 0,0 0 0,1 0 1,-1 0-1,0 0 0,0 0 0,1 0 0,-1 0 1,0 0-1,0 0 0,1 0 0,-1 0 0,0 0 1,0 0-1,0 0 0,1 0 0,4 14 199,-3 17-1680,-7-15-5343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0T20:21:10.548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5439 627 24575,'-145'0'0,"-3015"0"-5243,2978 4 7304,-268 42-1,386-35-1847,0 2-1,-70 25 0,102-27-131,0 2 0,1 1 0,0 1 0,2 2-1,-53 39 1,73-49-81,1 0 0,1 0 0,-1 1 0,1 0 0,1 1 0,0-1 0,0 1 0,0 0 0,-4 13 0,3-5 0,2-1 0,0 1 0,1 1 0,-3 29 0,3-25 0,0 0 0,-1 0 0,-1 0 0,-1-1 0,-12 25 0,-61 98 0,-25 50 0,39-68 0,-17 22 0,-62 115 0,113-195 0,-48 142 0,54-116 0,13-43 0,-2 0 0,-35 78 0,18-62 0,4 1 0,-22 74 0,36-91 0,2 0 0,3 1 0,-5 86 0,12-59 0,2 0 0,19 124 0,-9-156 0,3-1 0,30 74 0,-19-57 0,3 4 0,3-1 0,2-1 0,4-1 0,46 61 0,-55-85 0,174 222 0,-175-234 0,0-1 0,2-1 0,1-2 0,1-1 0,1-1 0,59 31 0,102 39 0,4-9 0,377 106 0,-111-83-373,7-40 0,33-47 247,3-23-148,-163 0 79,1169 2 61,-921 2 151,170 14-17,-51-1 0,1374-14 0,-2062 1 3,190-5 221,-175 2-131,0-2 0,0-1 1,60-19-1,-55 11 7,4-3 60,0 3-1,1 2 0,47-7 0,135 7-8,-149 10-166,112-15 0,-148 9 15,0-1 0,-1-3 0,-1-1 0,0-2 0,0-2 0,-2-2 0,0-1 0,-2-2 0,48-37 0,94-92 0,-100 82 0,-33 27 0,-3-1 0,-1-2 0,-3-1 0,53-80 0,2-15 0,102-163 0,-161 243 0,-3-2 0,-4-1 0,25-77 0,66-321 0,-108 395 0,-3-1 0,-3 0 0,-3 1 0,-10-109 0,5 148 0,-2 0 0,-1 1 0,-2-1 0,0 1 0,-23-47 0,-75-121 0,97 179 0,-38-63 0,-64-81 0,83 126 0,0 2 0,-3 0 0,0 2 0,-58-42 0,10 20-57,-3 3 1,-116-52-1,80 51-102,-149-42 1,163 66 131,-2 4 1,0 4-1,-139-4 0,-324 20 45,391 6-26,90-2 8,-823 2 0,622-16-8,-11-1 113,-949 12-132,43 1-138,476-62-572,10-62-246,720 124 983,-664-150-1608,460 91 1044,-233-103 0,127 19 416,226 98 915,-121-87-1,193 124-536,1 0-1,0-1 1,0-1 0,1 0-1,0 0 1,1-1 0,0 0 0,1-1-1,0 0 1,1 0 0,0-1-1,1 0 1,1 0 0,0 0 0,-5-19-1,-78-293-154,69 262-1440,4 10-5461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13.556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98 24575,'2'23'0,"1"0"0,0 0 0,2-1 0,11 34 0,0-1 0,105 590 0,-63-50 0,-50-495 0,44 326 0,5 66 0,-44-373 0,43 178 0,-14-91 0,-42-203 0,0-1 0,1 0 0,-1 0 0,0 0 0,1 0 0,0 0 0,-1 0 0,1 0 0,0 0 0,0 0 0,0 0 0,0 0 0,0 0 0,0 0 0,1-1 0,-1 1 0,1 0 0,-1-1 0,1 1 0,2 1 0,-3-3 0,1 0 0,-1 0 0,0 0 0,1 0 0,-1 0 0,1 0 0,-1 0 0,0-1 0,1 1 0,-1 0 0,0-1 0,1 1 0,-1-1 0,0 1 0,1-1 0,-1 0 0,0 0 0,0 1 0,0-1 0,0 0 0,0 0 0,2-2 0,5-6 0,0-1 0,-1 1 0,0-1 0,-1-1 0,10-18 0,274-530 0,-91 196 0,-168 293 0,-2-2 0,-4-1 0,23-103 0,32-170 0,-69 246 0,-10 91 0,-1 12 0,-1 14 0,1 957 0,3-908 0,2 0 0,4 0 0,2-1 0,3 0 0,3-1 0,3 0 0,2-2 0,4-1 0,1 0 0,65 100 0,-87-154 0,0 0 0,0 0 0,0-1 0,1 1 0,11 8 0,-16-14 0,1 0 0,-1 0 0,0 0 0,1 0 0,-1 0 0,1-1 0,-1 1 0,1 0 0,-1-1 0,1 1 0,-1-1 0,1 0 0,-1 1 0,1-1 0,0 0 0,-1 0 0,1 0 0,-1 0 0,1 0 0,0-1 0,-1 1 0,1 0 0,-1-1 0,1 1 0,-1-1 0,1 1 0,-1-1 0,1 0 0,-1 0 0,0 0 0,1 0 0,-1 0 0,0 0 0,0 0 0,1 0 0,-1 0 0,1-3 0,10-13 0,-2 0 0,0-1 0,-1 0 0,0-1 0,7-26 0,8-17 0,343-981 0,-334 914 0,24-201 0,-28 140 0,12-139 0,-37 295 0,16-64 0,1-3 0,-9 16 0,4 0 0,4 1 0,3 1 0,3 1 0,50-102 0,-61 148-682,23-75-1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15.42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678 1 24575,'-1'35'0,"-2"0"0,-2 1 0,-11 46 0,-38 103 0,21-76 0,-80 269 0,-95 351 0,112-338 0,68-270 0,-15 142 0,32-187 0,-1 93 0,10-108 0,-11 66 0,1-58-75,0-7-570,-4 75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17.505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0 230 24575,'6'-2'0,"0"1"0,0-2 0,-1 1 0,1-1 0,-1 1 0,9-7 0,-3 3 0,-8 4 0,281-137 0,-251 126 0,-1 2 0,2 2 0,-1 0 0,1 3 0,1 0 0,-1 2 0,39 1 0,-51 4 0,9-1 0,-1 1 0,0 1 0,0 2 0,38 10 0,-60-12 0,-1 0 0,1 1 0,-1 0 0,1 1 0,-1 0 0,0 0 0,-1 0 0,1 1 0,-1 0 0,0 0 0,0 1 0,0 0 0,-1 0 0,0 0 0,0 0 0,0 1 0,-1 0 0,0 0 0,0 0 0,-1 1 0,3 8 0,7 28 0,-2 1 0,-2 1 0,6 88 0,-13 142 0,-4-140 0,-1-94 0,-2 0 0,-1-1 0,-2 0 0,-19 54 0,-8 39 0,28-97 0,-10 38 0,3 2 0,4-1 0,0 81 0,9-93 0,-1-39 0,2 0 0,0 0 0,2 0 0,6 31 0,-7-52 0,0 0 0,1-1 0,-1 1 0,1-1 0,0 0 0,0 1 0,0-1 0,0 0 0,1 0 0,-1 0 0,1 0 0,0-1 0,0 1 0,0-1 0,0 0 0,0 0 0,1 0 0,-1 0 0,1 0 0,-1-1 0,1 1 0,-1-1 0,1 0 0,0 0 0,0-1 0,4 1 0,14 1 0,0 0 0,0-2 0,36-4 0,-12 1 0,202 2-1365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20.17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0 24575,'0'776'0,"0"-760"0,1-1 0,0 0 0,1 1 0,1-1 0,1 0 0,0 0 0,1 0 0,0-1 0,1 0 0,1 0 0,11 19 0,-13-25 0,1-1 0,0 1 0,1-1 0,-1 0 0,1-1 0,1 1 0,-1-1 0,1-1 0,0 0 0,0 0 0,1 0 0,-1-1 0,1 0 0,0-1 0,0 0 0,0 0 0,1-1 0,-1 0 0,13 1 0,120 10 0,-62-3 0,1-4 0,128-7 0,-199-1 0,0 0 0,0 0 0,0 0 0,0-2 0,-1 1 0,1-1 0,-1 0 0,0-1 0,0 0 0,15-12 0,1-4 0,-1 0 0,23-29 0,-7 8 0,-25 24 0,-1-1 0,-1 0 0,-1-2 0,0 1 0,-2-1 0,9-24 0,3-2 0,0 1 0,-1 0 0,-3-1 0,-1-1 0,-3 0 0,-2-2 0,-2 1 0,-2-1 0,2-77 0,-9 97 0,0-40 0,-1 67 0,-1 0 0,1 0 0,0 0 0,-1-1 0,1 1 0,-1 0 0,0 0 0,0 0 0,-1 0 0,1 0 0,0 1 0,-1-1 0,0 0 0,1 1 0,-5-5 0,5 7 0,0-1 0,0 1 0,0 0 0,0 0 0,0 0 0,0 0 0,0 0 0,0 0 0,0 0 0,0 0 0,0 0 0,0 0 0,0 1 0,0-1 0,0 0 0,0 1 0,0-1 0,0 1 0,0-1 0,1 1 0,-1-1 0,0 1 0,0-1 0,0 1 0,1 0 0,-1 0 0,0-1 0,1 1 0,-1 0 0,1 0 0,-1 0 0,0 1 0,-23 34 0,23-33 0,-106 231 0,58-117 0,3 2 0,-48 194 0,-17 50 0,-63 207 0,120-369 0,-200 573 0,76-214 0,169-515 0,2-1 0,3 1 0,1 0 0,5 71 0,-2-114-78,1 8 269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22.839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61 459 24575,'1'-3'0,"0"-1"0,1 0 0,-1 0 0,1 1 0,0-1 0,0 1 0,0 0 0,1-1 0,-1 1 0,4-3 0,4-7 0,58-102 0,-46 74 0,2 1 0,1 1 0,59-68 0,-77 101 0,1-1 0,0 1 0,0 1 0,0 0 0,1 0 0,0 0 0,0 1 0,0 1 0,0-1 0,0 1 0,1 1 0,-1 0 0,1 0 0,10 0 0,17 0 0,0 2 0,51 6 0,-65-4 0,-8-1 0,-1 1 0,0 0 0,0 1 0,0 1 0,-1 0 0,1 1 0,-1 0 0,0 1 0,0 1 0,-1 0 0,1 0 0,-2 1 0,1 1 0,-1 0 0,0 0 0,-1 1 0,11 14 0,0 0 0,6 7 0,-2 1 0,25 38 0,-43-58 0,-1 0 0,0 0 0,-1 1 0,0 0 0,0 0 0,-2 1 0,0-1 0,0 1 0,-1-1 0,0 17 0,-7 329 0,4-344 0,0 0 0,-1-1 0,-1 1 0,0-1 0,-1 0 0,0 0 0,-1 0 0,-1 0 0,0-1 0,-1 0 0,-16 23 0,-44 61 0,55-77 0,-1 0 0,-1 0 0,0-1 0,-2-1 0,0-1 0,-1 0 0,-35 27 0,-146 81 0,-167 118 0,350-228 0,-1 0 0,2 1 0,0 0 0,1 1 0,1 1 0,0 0 0,2 0 0,0 1 0,1 1 0,1 0 0,0 0 0,2 0 0,-4 23 0,-18 116 0,23-125 0,1 0 0,0 57 0,4-81 0,0 0 0,1 0 0,0 0 0,1 0 0,0 0 0,1 0 0,0-1 0,0 1 0,1-1 0,0 0 0,1 0 0,0 0 0,10 13 0,-11-19 8,-1 1 0,1-1 0,0 0 0,0 0 0,0-1 0,0 1 0,1-1 0,-1 0 0,1 0 0,-1 0 0,1-1 0,0 0 0,9 2 0,64-1-1245,-74-2 997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24.02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2 24575,'0'5'0,"0"7"0,0-5 0,0-7 0,0-9 0,0-7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29.504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28 393 24575,'-17'822'0,"9"-683"0,6 0 0,29 252 0,148 448 0,58-12 0,-222-790 0,-2-1 0,6 57 0,-13-68 0,2 1 0,0-1 0,2-1 0,1 1 0,10 23 0,-16-46 0,-1-1 0,0 1 0,1-1 0,-1 0 0,1 0 0,-1 1 0,1-1 0,0 0 0,-1 0 0,1 0 0,0 1 0,0-1 0,0 0 0,0 0 0,0 0 0,0-1 0,0 1 0,0 0 0,0 0 0,1 0 0,-1-1 0,0 1 0,0-1 0,1 1 0,-1-1 0,0 1 0,1-1 0,-1 0 0,0 0 0,1 0 0,-1 1 0,1-1 0,-1-1 0,0 1 0,1 0 0,-1 0 0,1 0 0,-1-1 0,0 1 0,0-1 0,1 1 0,-1-1 0,0 1 0,0-1 0,1 0 0,-1 0 0,0 1 0,0-1 0,2-2 0,5-5 0,0-1 0,0 0 0,-1 0 0,11-18 0,-13 18 0,30-43 0,-3-2 0,-2-1 0,-2-1 0,-3-2 0,19-62 0,38-149 0,50-187 0,52-185 0,-123 443 0,18-135 0,-81 503 0,-35 138 0,-5 60 0,39-305 0,-3 16 0,4 1 0,15 133 0,-10-196 0,1-1 0,1 1 0,0-1 0,2 0 0,13 25 0,51 73 0,-21-38 0,-10-10 0,-2 2 0,-4 1 0,49 143 0,-81-204 0,1 0 0,-1 0 0,2 0 0,-1 0 0,1 0 0,0-1 0,1 1 0,-1-1 0,2 0 0,-1-1 0,1 1 0,0-1 0,0 0 0,0 0 0,1-1 0,0 0 0,0 0 0,1-1 0,13 6 0,-20-9 0,0 0 0,0-1 0,0 1 0,0-1 0,1 1 0,-1-1 0,0 0 0,0 1 0,1-1 0,-1 0 0,0 0 0,1 0 0,-1 0 0,0 0 0,0 0 0,1-1 0,-1 1 0,0 0 0,0-1 0,1 1 0,-1 0 0,0-1 0,0 0 0,0 1 0,0-1 0,0 0 0,0 1 0,0-1 0,0 0 0,0 0 0,0 0 0,0 0 0,0 0 0,0 0 0,-1 0 0,1 0 0,0 0 0,-1 0 0,1-1 0,-1 1 0,1-2 0,2-6 0,0-1 0,-1 0 0,-1 1 0,2-16 0,-3 20 0,38-373 0,-5 58 0,7-50 0,-21 251 0,36-126 0,83-287 0,78-264 0,-32 260 0,-92 252 0,-84 262-1365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27.989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60 0 24575,'-1'0'0,"0"1"0,1-1 0,-1 0 0,0 1 0,0-1 0,0 0 0,0 1 0,1-1 0,-1 1 0,0-1 0,0 1 0,1 0 0,-1-1 0,0 1 0,1 0 0,-1 0 0,1-1 0,-1 1 0,1 0 0,-1 0 0,1 0 0,-1-1 0,1 3 0,-9 25 0,7-21 0,-8 33 0,2 0 0,2 0 0,-2 51 0,7 127 0,3-117 0,0 1824 0,0-1806 0,6-1 0,5-1 0,5 0 0,61 212 0,-35-212 0,-28-79 0,-1 0 0,17 76 0,-26-84-170,2 0-1,1 0 0,1-1 1,2 0-1,1-1 0,1-1 1,33 49-1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0.738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514 0 24575,'-7'185'0,"-8"-1"0,-61 285 0,-31-47 0,-1 8 0,63-190 0,-26 414 0,65-576 0,-4 0 0,-31 121 0,31-150 0,3 0 0,-4 80 0,13 101 0,1-93 0,-2 381-1365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2.472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0 342 24575,'3'0'0,"0"-1"0,0 0 0,-1 1 0,1-1 0,0-1 0,-1 1 0,1 0 0,-1-1 0,0 1 0,1-1 0,-1 0 0,0 0 0,0 0 0,0 0 0,3-4 0,29-39 0,-27 36 0,-6 6 0,22-30 0,1 0 0,34-33 0,-48 56 0,1 0 0,0 2 0,0-1 0,1 1 0,0 1 0,0 0 0,1 0 0,0 1 0,26-7 0,10 0 0,0 3 0,1 2 0,0 2 0,1 3 0,-1 1 0,55 6 0,-98-2 0,-1-1 0,0 1 0,1 0 0,-1 0 0,0 1 0,0 0 0,0 0 0,-1 0 0,1 1 0,-1 0 0,0 0 0,0 0 0,0 1 0,0-1 0,-1 1 0,0 0 0,0 1 0,0-1 0,-1 1 0,5 9 0,1 2 0,-1 0 0,-1 1 0,-1 0 0,-1 0 0,7 38 0,-4 32 0,-7 169 0,-3-120 0,-2-77 0,-2-1 0,-3 0 0,-18 61 0,-13 96 0,12 14 0,17-122 0,-6 136 0,17-233 0,-1 6 0,2 1 0,0-1 0,0 1 0,2-1 0,7 30 0,-8-42 0,0-1 0,1 1 0,-1-1 0,1 1 0,-1-1 0,1 0 0,0 0 0,1 0 0,-1-1 0,1 1 0,0-1 0,0 0 0,0 0 0,0 0 0,0 0 0,1-1 0,-1 1 0,1-1 0,-1-1 0,1 1 0,0 0 0,0-1 0,0 0 0,8 0 0,38 7 0,64 7 0,-92-16-1365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4.838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1044 429 24575,'2'-110'0,"-5"-120"0,2 226 0,0 0 0,0 1 0,0-1 0,-1 0 0,1 0 0,-1 1 0,0-1 0,0 1 0,-1-1 0,1 1 0,-1 0 0,0 0 0,1 0 0,-1 0 0,-1 1 0,1-1 0,0 1 0,0 0 0,-1 0 0,0 0 0,1 0 0,-1 0 0,0 1 0,0 0 0,0 0 0,0 0 0,-5-1 0,-14-2 0,-1 0 0,0 2 0,-30 0 0,48 2 0,-23-2 0,0 2 0,0 2 0,0 0 0,0 2 0,1 1 0,0 1 0,0 2 0,0 0 0,-38 19 0,23-6 0,1 2 0,1 2 0,-50 40 0,76-53 0,2 0 0,0 1 0,0 1 0,1 0 0,1 1 0,0 0 0,1 1 0,1 0 0,0 0 0,1 1 0,-10 31 0,-74 290 0,74-258 0,4 1 0,3 1 0,-1 104 0,12-137 0,2 0 0,2-1 0,2 1 0,2-1 0,3 0 0,1-1 0,3 0 0,1-1 0,33 62 0,-7-7 0,-33-74 0,2-1 0,0 0 0,2-1 0,1 0 0,0-1 0,30 36 0,-43-60 0,13 16 0,0-1 0,32 25 0,-40-36 0,1 0 0,-1-1 0,1 1 0,0-1 0,0 0 0,0-1 0,0 0 0,0 0 0,1 0 0,-1-1 0,13 1 0,70 10 0,-69-8 0,0-1 0,0-1 0,40 0 0,-55-3 0,1 1 0,-1-2 0,1 1 0,-1-1 0,0 0 0,0 0 0,1 0 0,-2-1 0,1 0 0,0 0 0,-1-1 0,1 1 0,-1-1 0,0-1 0,0 1 0,8-10 0,-3 2 0,0-1 0,-1-1 0,-1 0 0,0 0 0,0-1 0,-2 0 0,6-18 0,-2-3 0,-2 0 0,4-39 0,-7 29 0,3 0 0,1 1 0,2 0 0,30-73 0,-31 100-1365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6.606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288 1 24575,'-3'27'0,"0"1"0,-2-1 0,-1 0 0,-18 50 0,3-12 0,-57 310 0,70-328 0,-41 184 0,15-35 0,15-97 0,4 1 0,-3 139 0,16-148 0,0-46 0,2-1 0,2 0 0,1 1 0,15 65 0,-9-81 0,1 0 0,2-1 0,1 0 0,1-1 0,2 0 0,0-1 0,2-1 0,0-1 0,29 28 0,-43-47 0,0-1 0,0-1 0,1 1 0,-1-1 0,1 1 0,0-1 0,0-1 0,0 1 0,1-1 0,-1 0 0,1 0 0,-1 0 0,1-1 0,-1 0 0,1 0 0,0 0 0,0-1 0,-1 0 0,1 0 0,0 0 0,0-1 0,-1 0 0,1 0 0,0 0 0,-1-1 0,1 1 0,8-6 0,12-5 0,-1-2 0,0-1 0,-1 0 0,31-27 0,-21 16 0,145-110-1365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8.555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257 0 24575,'-37'536'0,"-44"-2"0,45-310 0,21-133 0,-46 332 0,35 3 0,28 680 0,-1-1074 0,2 0 0,1-1 0,2 1 0,1-1 0,1-1 0,24 56 0,95 167 0,-119-239 0,4 7 0,0 0 0,1-2 0,2 1 0,0-2 0,20 20 0,-27-30 0,1-1 0,0 0 0,0 0 0,0-1 0,1 0 0,0-1 0,0 0 0,1-1 0,-1 0 0,1 0 0,0-1 0,21 3 0,-27-6 0,1 0 0,-1-1 0,0 1 0,1-1 0,-1-1 0,0 1 0,0-1 0,0 0 0,0 0 0,0 0 0,0-1 0,0 1 0,-1-1 0,1 0 0,-1-1 0,0 1 0,0-1 0,4-4 0,10-12 0,0 0 0,20-31 0,-22 29 0,6-8-118,39-55 367,-56 77-399,-1 1 1,0-1-1,0 1 1,-1-1-1,0 0 0,0-1 1,-1 1-1,0 0 1,0-11-1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9.456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0 24575,'0'5'0,"5"2"0,6 4 0,6 0 0,5 3 0,8 0 0,19 1 0,19 4 0,23 3 0,15 2 0,13-2 0,6 0 0,6-5 0,4 1 0,-6 1 0,-16-2 0,-22-4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42.940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0 742 24575,'2'-31'0,"2"0"0,11-49 0,-6 36 0,18-76 0,64-185 0,-88 296 0,0 1 0,1 0 0,0-1 0,0 1 0,1 1 0,0-1 0,0 1 0,0 0 0,1 0 0,13-12 0,-12 15 0,-1 0 0,1 0 0,0 0 0,0 1 0,0 0 0,0 1 0,1-1 0,-1 1 0,1 1 0,-1 0 0,1 0 0,0 0 0,9 1 0,49-1 0,121 15 0,-161-10 0,0 1 0,0 2 0,0 0 0,-1 2 0,0 0 0,-1 2 0,36 21 0,-49-24 0,-1 1 0,0 0 0,0 0 0,-1 1 0,0 0 0,-1 1 0,0 0 0,-1 0 0,0 0 0,0 1 0,-2 0 0,9 23 0,-6-11 0,-1 1 0,-1 0 0,-1 0 0,-2 1 0,2 43 0,-5-11 0,-12 292 0,8-314 0,-2 1 0,-2-2 0,-1 1 0,-2-1 0,-1 0 0,-1-1 0,-28 47 0,-26 38 0,-47 76 0,3-43 0,62-87 0,-63 107 0,31-15 0,69-128 0,0 0 0,2 1 0,-11 48 0,16-28 0,2 1 0,2 0 0,8 70 0,-6-106 10,1 0 0,1 0 0,0 0 0,1 0 0,1-1 0,0 1 0,1-1 0,0-1 0,1 1 0,1-1 0,17 23 0,-18-27-97,0-1-1,0 0 1,1-1 0,1 0-1,-1 0 1,1-1 0,0 0-1,1 0 1,-1-1-1,1 0 1,0-1 0,0 0-1,1-1 1,-1 0 0,1 0-1,21 1 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44.040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77 24575,'0'-5'0,"0"-6"0,0-6 0,0-6 0,5 3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5:57.189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787 0 24575,'-22'71'0,"-19"174"0,31-163 0,-4-1 0,-41 133 0,-12-29 0,-97 312 0,103-275 0,-33 152 0,57-202 0,-21 143 0,51-272 0,-3-1 0,-23 69 0,16-59 0,-11 55 0,-22 99 0,38-162 0,9-29-341,1 0 0,1-1-1,0 20 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5:58.389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1 32 24575,'79'-1'0,"106"-16"0,-64 6 0,222 8 0,-163 6 0,69-3-1365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30.039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202 87 24575,'-3'1'0,"0"1"0,1-1 0,0 1 0,-1 0 0,1 0 0,0 0 0,0 0 0,0 0 0,0 0 0,0 0 0,0 1 0,1-1 0,-1 1 0,1-1 0,0 1 0,0 0 0,-2 4 0,0 0 0,-16 39 0,2 1 0,2 0 0,2 2 0,-13 97 0,4-26 0,3-12 0,4 0 0,4 1 0,6 0 0,8 119 0,0-202 0,1-1 0,1 0 0,0 0 0,18 45 0,51 91 0,-61-136 0,1 0 0,1-1 0,1-1 0,2 0 0,0-2 0,1 0 0,1 0 0,1-2 0,1-1 0,0 0 0,2-2 0,39 22 0,4-4 0,139 49 0,-169-72 0,1-1 0,-1-2 0,2-2 0,-1-2 0,67 0 0,-50-3 0,-36 0 0,0-1 0,0 0 0,1-2 0,-1 0 0,22-6 0,-33 5 0,-1-1 0,0 0 0,0 0 0,0-1 0,0 0 0,0 0 0,-1-1 0,0 0 0,0 0 0,6-9 0,3-4 0,-2 0 0,17-31 0,-18 23 0,-1-2 0,-1 0 0,-2 0 0,-1-1 0,4-31 0,-3 15 0,15-45 0,-18 74 0,13-32 0,-3-1 0,-1 0 0,-3-1 0,-3-1 0,4-70 0,-11 36 0,1 11 0,-12-123 0,4 164 0,-2 1 0,-1 0 0,-2 1 0,-1 0 0,-18-35 0,-92-144 0,90 166 0,-2 2 0,-77-76 0,99 106 0,0 2 0,-1 0 0,0 0 0,0 1 0,-1 0 0,0 1 0,-1 1 0,0 1 0,0 0 0,-1 0 0,-30-7 0,12 7 0,-1 2 0,0 2 0,0 0 0,-40 4 0,47 0 0,6-1 0,0 0 0,-36 8 0,50-7 0,1 2 0,-1-1 0,0 1 0,1 0 0,0 1 0,0-1 0,0 1 0,0 1 0,1-1 0,-12 12 0,-7 10-273,2 2 0,0 1 0,2 1 0,-33 62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5:59.805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735 3 24575,'0'0'0,"0"0"0,1 0 0,-1-1 0,0 1 0,1 0 0,-1 0 0,0 0 0,1-1 0,-1 1 0,0 0 0,1 0 0,-1 0 0,1 0 0,-1 0 0,0 0 0,1 0 0,-1 0 0,1 0 0,-1 0 0,0 0 0,1 0 0,-1 0 0,1 0 0,-1 0 0,0 1 0,1-1 0,-1 0 0,0 0 0,1 0 0,-1 0 0,0 1 0,1-1 0,-1 0 0,0 0 0,1 1 0,-1-1 0,0 0 0,0 1 0,1-1 0,-1 0 0,0 1 0,0-1 0,0 0 0,0 1 0,1-1 0,-1 1 0,0-1 0,0 0 0,0 1 0,0-1 0,0 1 0,0-1 0,0 0 0,0 1 0,6 26 0,-4-8 0,-1 1 0,-1-1 0,-1 0 0,0 1 0,-8 32 0,-31 97 0,19-82 0,-50 165 0,-24 84 0,72-237 0,-52 115 0,8-27 0,15 19 0,10-33 0,2-28 0,-75 250 0,97-293 0,4 1 0,-6 122 0,14-160 0,-15 63 0,12-70 0,1 2 0,-3 51 0,12 126-1365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6:02.056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375 119 24575,'-3'34'0,"-2"0"0,-1 0 0,-1-1 0,-2 0 0,-1 0 0,-25 52 0,-13 46 0,-53 130 0,37-106 0,-4 81 0,60-184 0,3 0 0,1 0 0,3 0 0,9 89 0,-8-130 0,2 0 0,-1 1 0,2-1 0,-1 0 0,1 0 0,1 0 0,9 19 0,-10-25 0,1 1 0,-1-1 0,1 0 0,0 0 0,1 0 0,-1-1 0,1 1 0,0-1 0,0 0 0,0-1 0,0 1 0,1-1 0,-1 0 0,1 0 0,9 2 0,32 12 0,1-2 0,1-3 0,0-1 0,65 5 0,-100-15 0,0 0 0,-1-1 0,1-1 0,0 0 0,0-1 0,-1-1 0,1 0 0,-1 0 0,0-1 0,0-1 0,0-1 0,-1 1 0,1-2 0,-1 0 0,-1 0 0,0-1 0,0-1 0,0 0 0,-1 0 0,13-16 0,-5 1 0,-1-1 0,-1 0 0,-2-2 0,0 0 0,16-48 0,33-150 0,-52 179 0,26-74 0,3-18 0,-29 87 0,-2 0 0,-2-1 0,-1-65 0,-5 3 0,-4-104 0,0 199 0,0 0 0,-1 1 0,-1 0 0,-1-1 0,-1 2 0,0-1 0,-1 1 0,-1 0 0,-1 1 0,0 0 0,-1 0 0,-1 1 0,0 0 0,-1 1 0,0 1 0,-1 0 0,-24-16 0,33 25 0,-1 1 0,1 0 0,-1 0 0,0 0 0,0 0 0,0 1 0,0 0 0,0 1 0,-1-1 0,1 1 0,0 0 0,-1 1 0,1-1 0,-1 1 0,1 1 0,-1-1 0,1 1 0,0 0 0,-1 1 0,1-1 0,0 1 0,0 1 0,0-1 0,-6 4 0,-9 7 0,1 0 0,0 2 0,1 0 0,-34 36 0,30-29 0,8-9-2,-1 0-1,-33 19 1,33-22 28,0 0-1,-28 25 1,39-31-136,0 1-1,1 0 1,0 1 0,0-1-1,0 1 1,1 0-1,-1 0 1,1 0 0,1 0-1,-1 0 1,1 1-1,-1 8 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6:05.073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60 173 24575,'-1'81'0,"-15"106"0,-26 356 0,42 4 0,3-238 0,-5-269 0,1-25 0,0-1 0,1 1 0,1 0 0,2 15 0,30-74 0,-7-5 0,-3 5 0,2 0 0,37-47 0,33-38 0,25-30 0,110-161 0,-201 276 0,-29 43 0,1 0 0,0-1 0,-1 1 0,1 0 0,-1 0 0,1 0 0,0 0 0,0 0 0,0 1 0,-1-1 0,1 0 0,0 0 0,0 0 0,0 1 0,0-1 0,1 0 0,-1 1 0,0-1 0,0 1 0,0 0 0,0-1 0,2 1 0,-2 0 0,0 1 0,-1-1 0,1 1 0,0-1 0,0 1 0,-1 0 0,1 0 0,-1-1 0,1 1 0,0 0 0,-1 0 0,0 0 0,1-1 0,-1 1 0,1 0 0,-1 0 0,0 0 0,0 0 0,1 0 0,-1 0 0,0 1 0,4 68 0,-4-61 0,-3 565 0,3-568 0,0 0 0,1 0 0,0 0 0,0 0 0,0-1 0,5 12 0,-6-16 0,1 0 0,-1 0 0,0-1 0,1 1 0,-1 0 0,1 0 0,-1-1 0,1 1 0,0 0 0,-1-1 0,1 1 0,0 0 0,-1-1 0,1 1 0,0-1 0,0 1 0,-1-1 0,1 0 0,0 1 0,0-1 0,1 1 0,0-2 0,-1 1 0,0 0 0,1 0 0,-1-1 0,1 1 0,-1-1 0,0 1 0,1-1 0,-1 0 0,0 1 0,0-1 0,0 0 0,0 0 0,0 0 0,1 0 0,-1 0 0,-1 0 0,3-2 0,11-17 0,-1 0 0,-1-1 0,0-1 0,14-40 0,-6 15 0,68-111 0,-24 48 0,-12 11 0,158-315 0,-91 194 0,-30 61 0,7-10 0,19-40 0,-105 191-1365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6:07.905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373 543 24575,'1'-4'0,"0"0"0,1 0 0,-1-1 0,1 1 0,0 1 0,0-1 0,1 0 0,-1 0 0,4-3 0,5-9 0,54-110 0,16-28 0,-66 130 0,0 1 0,1 0 0,2 2 0,21-22 0,-31 35 0,1 1 0,0 1 0,0 0 0,0 0 0,1 0 0,0 2 0,0-1 0,0 1 0,0 0 0,1 1 0,0 1 0,0-1 0,13 0 0,13 1 0,0 1 0,59 7 0,-90-5 0,11 1 0,-1 1 0,1 1 0,-1 1 0,0 0 0,0 1 0,0 0 0,-1 2 0,0 0 0,16 11 0,-12-6 0,-1 1 0,0 0 0,-1 1 0,-1 1 0,0 1 0,18 25 0,-25-27 0,0 1 0,-1 0 0,0 1 0,-1 0 0,5 20 0,18 90 0,-23-76 0,-2-1 0,-2 2 0,-6 61 0,2-30 0,-1-62 0,0 0 0,-1 0 0,-1 0 0,-1-1 0,0 1 0,-2-1 0,-1-1 0,0 1 0,-21 33 0,-10 8 0,-71 86 0,76-105 0,-94 94 0,19-22 0,66-65 0,-1-1 0,-3-2 0,-2-3 0,-1-2 0,-105 65 0,-54 37 0,121-78 0,73-54 0,1 1 0,0 1 0,1 1 0,0 0 0,2 0 0,-18 28 0,-49 103 0,73-134 0,1 1 0,0 0 0,1 0 0,0 0 0,1 0 0,-1 24 0,6 79 0,0-45 0,-3-54 0,1-1 0,1 0 0,0 0 0,1 1 0,1-2 0,0 1 0,1 0 0,7 13 0,0-6 0,0 0 0,1-1 0,1-1 0,21 24 0,-20-27-1365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6:09.172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1 1 24575,'5'0'0,"1"4"0,0 7 0,-1 7 0,-1 4 0,-2-6 0,-1-11 0,0-10 0,4-10 0,1-7 0,4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1049 1 24575,'-2'12'0,"-1"0"0,0 0 0,0-1 0,-1 1 0,-1-1 0,0 0 0,0 0 0,-9 12 0,-2 7 0,-222 479 0,198-425 0,-4-1 0,-56 79 0,47-79 0,13-21 0,8-13 0,-43 88 0,-64 139 0,99-195 0,-4-1 0,-82 111 0,124-189 0,0 0 0,1 1 0,-1-1 0,1 0 0,-1 1 0,1-1 0,0 1 0,0 0 0,0-1 0,0 1 0,0 0 0,1 0 0,-1 5 0,1-7 0,1 0 0,0 1 0,-1-1 0,1 0 0,0 1 0,0-1 0,0 0 0,0 0 0,0 0 0,0 0 0,1 0 0,-1 0 0,0 0 0,0 0 0,1-1 0,-1 1 0,1 0 0,-1-1 0,0 1 0,1-1 0,-1 1 0,1-1 0,-1 0 0,1 0 0,0 0 0,-1 0 0,3 0 0,30 3 0,0-2 0,0-1 0,0-2 0,41-7 0,23-2 0,574 1 0,-444 11 0,-194 1 67,57 10 0,10 1-1566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376 0 24575,'-6'1'0,"1"0"0,0 0 0,-1 0 0,1 0 0,0 1 0,0 0 0,0 0 0,0 1 0,0-1 0,1 1 0,-1 0 0,1 0 0,-1 0 0,1 1 0,-4 4 0,-9 10 0,0 1 0,-13 21 0,17-23 0,-140 200 0,144-203 0,1 0 0,0 0 0,1 1 0,1 0 0,1 0 0,0 1 0,0-1 0,2 1 0,0 0 0,1 0 0,0 0 0,1 0 0,1 0 0,1 1 0,0-1 0,1 0 0,1 0 0,1 0 0,0-1 0,1 1 0,0-1 0,1 0 0,1 0 0,0-1 0,2 0 0,-1 0 0,1-1 0,1 0 0,1-1 0,12 13 0,-7-11 0,0-1 0,0 0 0,1-2 0,1 0 0,0-1 0,1 0 0,-1-2 0,41 13 0,-26-13 0,0-1 0,1-2 0,-1-2 0,60 0 0,-70-3 0,1-1 0,-1-1 0,36-7 0,-49 6 0,0 0 0,-1-1 0,1 0 0,-1 0 0,0-1 0,0 0 0,-1-1 0,0 0 0,0 0 0,15-15 0,-10 5 0,0 0 0,0 0 0,-2-2 0,0 1 0,-1-2 0,0 1 0,-2-1 0,0-1 0,-1 1 0,-2-1 0,5-21 0,-3 1 0,-2 0 0,-2-1 0,-2 1 0,-6-73 0,3 102 0,0 0 0,0 1 0,-1-1 0,-1 0 0,0 1 0,0 0 0,-1 0 0,0 0 0,-1 0 0,-7-9 0,-11-11 0,-43-43 0,59 65 0,-6-6 0,0 0 0,-1 1 0,-1 1 0,-26-16 0,32 22 0,1 2 0,-1-1 0,0 1 0,-1 1 0,1 0 0,-1 1 0,1 0 0,-1 0 0,-20 0 0,26 2-47,-7-1-85,0 1 0,-1 0 0,1 1 1,0 0-1,0 1 0,0 0 0,0 1 1,0 0-1,-20 10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942 248 24575,'3'-4'0,"0"0"0,0 0 0,0 0 0,-1-1 0,1 1 0,-1-1 0,-1 1 0,1-1 0,0 0 0,-1 0 0,0 0 0,0 0 0,-1 0 0,0 0 0,1 0 0,-2 0 0,0-6 0,1 3 0,-1 0 0,-1 0 0,1 0 0,-1 0 0,-1 0 0,1 1 0,-1-1 0,-1 1 0,-7-14 0,6 16 0,1-1 0,-1 1 0,0 0 0,-1 1 0,1-1 0,-1 1 0,0 0 0,0 0 0,0 1 0,0 0 0,-1 0 0,1 0 0,-1 1 0,1 0 0,-1 0 0,-11-1 0,-9 1 0,0 0 0,0 2 0,-30 4 0,-5-1 0,-14-3 0,-94 5 0,148-2 0,0 0 0,0 1 0,0 2 0,1 0 0,-35 15 0,36-11 0,6-4 0,0 0 0,1 1 0,0 1 0,-15 11 0,23-15 0,1 0 0,-1 1 0,1 0 0,0 0 0,1 0 0,-1 0 0,1 1 0,0-1 0,0 1 0,1 0 0,-1 0 0,1 0 0,-1 9 0,-19 72 0,11-50 0,2 1 0,1 0 0,2 0 0,0 49 0,4-23 0,0-35 0,2 0 0,1-1 0,8 57 0,-7-81 0,-1 1 0,1-1 0,0 1 0,0-1 0,1 0 0,-1 0 0,1 0 0,0 0 0,0 0 0,1-1 0,-1 1 0,0-1 0,1 0 0,0 0 0,0 0 0,0 0 0,0-1 0,1 0 0,-1 1 0,0-2 0,1 1 0,0 0 0,-1-1 0,1 0 0,6 1 0,15 1 0,0 0 0,0-2 0,42-3 0,-30 0 0,-28 2 0,27 0 0,48-7 0,-72 5 0,0-1 0,0 0 0,0-1 0,-1-1 0,0 0 0,0 0 0,14-9 0,-14 6-136,0 0-1,0 0 1,-1-1-1,0 0 1,-1-1-1,0 0 1,0-1-1,-1 0 0,14-23 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1479 1 24575,'-1'1'0,"-1"0"0,0 0 0,1 0 0,-1 0 0,1 1 0,0-1 0,-1 0 0,1 1 0,0-1 0,0 1 0,0 0 0,0-1 0,0 1 0,0 0 0,0 0 0,0-1 0,1 1 0,-1 0 0,1 0 0,-1 0 0,1 3 0,-3 5 0,-104 232 0,55-121 0,28-69 0,-25 77 0,-34 97 0,-3 12 0,47-111 0,-27 113 0,49-176 0,-2 0 0,-4-2 0,-34 68 0,5-10 0,36-87 0,-1 0 0,-2-1 0,-1-1 0,-1-2 0,-1 1 0,-2-2 0,-1-2 0,-1 0 0,-1-1 0,-2-2 0,0 0 0,-1-2 0,-1-2 0,-1-1 0,-66 28 0,75-39 0,0-1 0,0-1 0,-1-1 0,1-2 0,-1 0 0,0-1 0,1-1 0,-42-6 0,62 6 0,1 0 0,-1-1 0,1 0 0,0 1 0,-1-1 0,1 0 0,0 0 0,-1 0 0,1-1 0,0 1 0,0 0 0,0-1 0,0 1 0,0-1 0,0 0 0,1 0 0,-1 0 0,0 0 0,-2-4 0,2 1 0,-1 0 0,1 0 0,0-1 0,1 1 0,-1-1 0,1 0 0,0 1 0,0-10 0,1-1 0,0 0 0,1 0 0,1 0 0,0 0 0,9-27 0,6-2 0,3 0 0,43-71 0,-8 16 0,9-34-1365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407 0 24575,'-2'10'0,"0"0"0,-1-1 0,0 1 0,-1-1 0,0 0 0,-1 0 0,-10 16 0,8-13 0,-118 187 0,69-115 0,3 2 0,-48 111 0,96-187 0,1 1 0,0 0 0,0 0 0,1 0 0,1 1 0,0-1 0,1 1 0,0-1 0,0 1 0,2-1 0,-1 1 0,1 0 0,1-1 0,0 1 0,1-1 0,0 0 0,0 0 0,1 0 0,1 0 0,0-1 0,0 0 0,1 0 0,1 0 0,9 11 0,-3-8 12,1 0 0,0-1 0,1-1 0,0 0 0,1-1 0,0-1 0,0 0 0,1-2 0,29 11 0,-17-10-260,0-2 1,0 0-1,0-2 1,0-1-1,40-1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33.006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31 0 24575,'-1'17'0,"-1"-1"0,0 1 0,-6 16 0,-4 40 0,6 528 0,9-332 0,-3 318 0,1-564 0,1 0 0,1 0 0,1 0 0,1-1 0,1 0 0,1 0 0,10 22 0,1-5 0,1-1 0,47 67 0,-61-98 0,0-1 0,0 0 0,0-1 0,1 1 0,0-1 0,9 6 0,-14-10 0,0 0 0,0 0 0,0 0 0,1 0 0,-1-1 0,0 1 0,0-1 0,1 1 0,-1-1 0,0 1 0,1-1 0,-1 0 0,0 1 0,1-1 0,-1 0 0,0 0 0,1 0 0,-1 0 0,1 0 0,-1 0 0,0-1 0,1 1 0,-1 0 0,0-1 0,1 1 0,-1-1 0,0 1 0,0-1 0,1 0 0,-1 0 0,0 1 0,0-1 0,0 0 0,0 0 0,0 0 0,0 0 0,0 0 0,0 0 0,-1 0 0,1-1 0,0 1 0,-1 0 0,1 0 0,0-2 0,7-17 0,-2 0 0,6-25 0,5-16 0,27-120 0,136-325 0,-78 280 0,-58 138 0,-34 67 0,1-1 0,1 1 0,1 1 0,30-36 0,-43 56 0,1-1 0,-1 1 0,0 0 0,0 0 0,0 0 0,0 0 0,0-1 0,1 1 0,-1 0 0,0 0 0,0 0 0,0 0 0,0 0 0,1 0 0,-1 0 0,0 0 0,0 0 0,0-1 0,1 1 0,-1 0 0,0 0 0,0 0 0,0 0 0,1 0 0,-1 0 0,0 0 0,0 0 0,1 0 0,-1 1 0,0-1 0,0 0 0,0 0 0,0 0 0,1 0 0,-1 0 0,0 0 0,0 0 0,0 0 0,1 0 0,-1 1 0,0-1 0,0 0 0,0 0 0,0 0 0,0 0 0,1 1 0,-1-1 0,0 0 0,0 0 0,0 0 0,0 1 0,5 17 0,-3 21 0,-2-39 0,8 123 0,5 0 0,41 169 0,-52-283 0,41 143 0,-26-100 0,12 63 0,-22-73 0,1 0 0,2-1 0,2 0 0,2-1 0,36 75 0,-48-112 0,-1-1 0,1 1 0,-1-1 0,1 1 0,0-1 0,0 0 0,0 1 0,0-1 0,1 0 0,-1 0 0,0 0 0,1-1 0,0 1 0,-1-1 0,1 1 0,0-1 0,0 0 0,0 0 0,-1 0 0,1-1 0,0 1 0,0 0 0,0-1 0,0 0 0,1 0 0,-1 0 0,0 0 0,0 0 0,0-1 0,0 0 0,0 1 0,0-1 0,-1 0 0,1 0 0,0 0 0,0-1 0,2-1 0,8-4 0,0-1 0,-1 0 0,0-1 0,-1 0 0,0-1 0,12-13 0,11-15 0,-2-1 0,-2-2 0,-2-1 0,-2-1 0,-1-2 0,-3 0 0,29-82 0,-31 64 0,-4 0 0,-2 0 0,-3-2 0,-3 0 0,1-99 0,-5 89 0,3 0 0,4 0 0,40-145 0,-20 112 0,-7 31 0,18-109 0,-25 118-1365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24575,'0'5'0,"0"5"0,0 7 0,5 4 0,5 3 0,6-2 0,5-5 0,4-5 0,-3-10 0,-6-9 0,-9-4 0,-6-4 0,-8 0 0,-7-2 0,-6 2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752 157 24575,'-1'-5'0,"0"0"0,0 0 0,0 0 0,0 0 0,-1 0 0,0 0 0,0 0 0,0 1 0,-1-1 0,1 1 0,-1-1 0,0 1 0,-1 0 0,1 0 0,-1 0 0,1 1 0,-1-1 0,0 1 0,-7-4 0,3 1 0,-1 0 0,0 1 0,0 0 0,0 1 0,-1 0 0,1 1 0,-1 0 0,0 0 0,-10-1 0,-186-12 0,189 14 0,1-1 0,-1 2 0,0 0 0,0 1 0,1 1 0,-22 3 0,32-2 0,-1 0 0,1 0 0,-1 0 0,1 1 0,0 0 0,0 0 0,0 1 0,1 0 0,-1 0 0,1 0 0,0 0 0,0 1 0,0 0 0,1 0 0,0 0 0,0 1 0,0-1 0,-4 9 0,-13 23 0,2 2 0,1 0 0,-23 78 0,30-79 0,1 2 0,2-1 0,2 1 0,-2 60 0,8-71 0,0 25 0,7 61 0,-4-96 0,1 0 0,0-1 0,1 1 0,1-1 0,1 0 0,17 31 0,-18-39 0,1 0 0,0 0 0,1-1 0,0-1 0,1 1 0,0-1 0,0 0 0,0-1 0,1 0 0,0-1 0,1 0 0,-1-1 0,1 0 0,0 0 0,0-1 0,1 0 0,-1-1 0,20 2 0,10 0 0,-1-1 0,1-3 0,-1-1 0,49-7 0,-74 5-151,0 0-1,-1-1 0,0 0 0,0-2 1,0 1-1,0-2 0,0 0 1,16-10-1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174 0 24575,'0'43'0,"-12"272"0,7-275 0,-2-1 0,-1 0 0,-2-1 0,-2 0 0,-33 72 0,35-84 0,-12 25 0,22-50 0,-1 1 0,0 0 0,0 0 0,0-1 0,0 1 0,-1 0 0,1-1 0,0 1 0,-1-1 0,1 0 0,-1 1 0,1-1 0,-1 0 0,0 0 0,0 0 0,1 0 0,-1 0 0,0 0 0,-4 0 0,-5-4-1365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1 347 24575,'5'-2'0,"0"0"0,1 0 0,-1-1 0,0 1 0,0-1 0,-1-1 0,1 1 0,-1-1 0,1 1 0,-1-1 0,0 0 0,5-7 0,-1 2 0,45-43 0,81-62 0,-110 95 0,2 2 0,0 1 0,1 1 0,1 1 0,0 1 0,33-9 0,-57 20 0,1 0 0,0 1 0,-1 0 0,1 0 0,0 0 0,0 1 0,0 0 0,0 0 0,0 0 0,0 0 0,-1 1 0,1 0 0,7 1 0,-10 0 0,1 0 0,-1-1 0,1 1 0,-1 0 0,0 0 0,0 0 0,1 1 0,-2-1 0,1 0 0,0 1 0,0-1 0,-1 1 0,0 0 0,1 0 0,-1-1 0,0 1 0,0 0 0,0 0 0,-1 0 0,1 0 0,-1 0 0,0 5 0,2 10 0,-1 1 0,-1-1 0,-1 0 0,0 1 0,-1-1 0,-2 0 0,-6 24 0,-51 121 0,10-34 0,18-1 85,17-61-1535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1 207 24575,'12'-1'0,"0"0"0,1-1 0,-1 0 0,0-1 0,-1-1 0,17-6 0,70-37 0,-79 37 0,46-24 0,-41 19 0,1 1 0,1 1 0,0 2 0,1 0 0,0 2 0,47-10 0,-72 19 0,1-1 0,-1 1 0,0 0 0,1 0 0,-1 0 0,1 1 0,-1-1 0,1 1 0,-1-1 0,0 1 0,1 0 0,-1-1 0,0 1 0,0 1 0,1-1 0,-1 0 0,0 0 0,0 1 0,0-1 0,3 4 0,-2-1 0,0 0 0,-1 0 0,1 0 0,-1 1 0,0-1 0,0 1 0,0-1 0,0 1 0,1 9 0,1 8 0,-2 1 0,0-1 0,-3 37 0,1-51 0,-5 38 0,-1-1 0,-3 1 0,-1-1 0,-2-1 0,-28 65 0,4-7 0,-33 159 0,65-253-1365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182 169 24575,'-2'6'0,"1"1"0,-1-1 0,-1 1 0,1-1 0,-1 0 0,0 0 0,0 0 0,-5 6 0,-7 13 0,-12 35 0,3 1 0,3 1 0,-26 124 0,42-159 0,0-4 0,1 0 0,0 0 0,2 0 0,1 0 0,2 27 0,0-44 0,0 0 0,0 0 0,1 0 0,-1-1 0,1 1 0,0-1 0,1 1 0,-1-1 0,1 0 0,0 0 0,1 0 0,-1 0 0,1 0 0,0-1 0,0 1 0,0-1 0,1 0 0,-1-1 0,1 1 0,0-1 0,0 0 0,1 0 0,-1 0 0,0-1 0,9 3 0,24 5 0,1-2 0,0-1 0,0-2 0,67-1 0,-97-3 0,1-1 0,-1-1 0,1 0 0,-1 0 0,0-1 0,1 0 0,-1-1 0,0 0 0,0 0 0,0-1 0,-1 0 0,1-1 0,-1 1 0,0-2 0,-1 1 0,1-1 0,12-13 0,-11 8 0,-1 1 0,0-1 0,-1-1 0,0 1 0,0-1 0,-2-1 0,1 1 0,-2-1 0,0 0 0,0 0 0,-1 0 0,1-15 0,29-132 0,-10 55 0,-13 56 0,-4 22 0,-1-1 0,-1 0 0,0-30 0,-3 39 0,-1 0 0,-1 0 0,-1 0 0,-1 0 0,-1 1 0,-8-27 0,10 38 0,-1 1 0,-1 0 0,1-1 0,-1 1 0,0 1 0,0-1 0,-1 0 0,0 1 0,0 0 0,0 0 0,0 1 0,-1-1 0,0 1 0,0 0 0,0 1 0,0-1 0,-1 1 0,1 1 0,-1-1 0,-10-2 0,-12 0 0,0 0 0,-1 2 0,1 1 0,-1 2 0,0 1 0,-34 5 0,58-5-68,1-1 0,0 1-1,-1 1 1,1-1 0,0 1 0,0 0-1,0 0 1,0 1 0,1-1 0,-1 1-1,1 0 1,-1 0 0,1 1 0,0-1-1,0 1 1,0 0 0,1 0-1,0 0 1,-6 8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698 276 24575,'1'-8'0,"0"-1"0,1 1 0,0 0 0,5-15 0,5-24 0,-10 31 0,0 2 0,-1 1 0,0-1 0,-1 0 0,-3-25 0,3 36 0,-1 1 0,0-1 0,1 0 0,-1 0 0,0 1 0,0-1 0,-1 1 0,1-1 0,-1 1 0,1-1 0,-1 1 0,0 0 0,1 0 0,-1-1 0,0 1 0,-1 1 0,1-1 0,0 0 0,0 0 0,-1 1 0,1 0 0,-1-1 0,1 1 0,-1 0 0,0 0 0,0 0 0,1 1 0,-6-2 0,-36-1 0,0 1 0,-68 6 0,9 0 0,83-4 0,1 2 0,-1 0 0,1 1 0,0 1 0,0 1 0,1 0 0,-1 1 0,1 2 0,0 0 0,-29 17 0,38-19 0,-1 1 0,1 0 0,0 0 0,1 1 0,-1 0 0,2 0 0,-1 1 0,1 0 0,0 0 0,1 0 0,0 1 0,1 0 0,0 1 0,0-1 0,1 1 0,1 0 0,-1 0 0,2 0 0,-2 16 0,3 175 0,3-93 0,-2-106 0,0 11 0,0 0 0,1 0 0,5 26 0,-5-37 0,0 1 0,0-1 0,0 1 0,1-1 0,-1 0 0,1 0 0,0 1 0,0-1 0,0 0 0,0 0 0,0-1 0,1 1 0,0 0 0,-1-1 0,1 0 0,0 1 0,0-1 0,0 0 0,0-1 0,5 3 0,8 2 0,1-1 0,0 0 0,0-2 0,0 0 0,1-1 0,-1 0 0,1-2 0,-1 0 0,1-1 0,-1 0 0,1-2 0,-1 0 0,0-1 0,0 0 0,0-2 0,-1 0 0,0-1 0,0 0 0,-1-1 0,1-1 0,-2-1 0,1 0 0,-2-1 0,1 0 0,13-16 0,45-43-1365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327 0 24575,'-1'1'0,"0"-1"0,-1 1 0,1-1 0,0 1 0,0 0 0,-1-1 0,1 1 0,0 0 0,0 0 0,0 0 0,0 0 0,0 0 0,0 0 0,0 0 0,1 0 0,-1 0 0,0 1 0,1-1 0,-1 0 0,1 0 0,-1 1 0,0 1 0,-11 36 0,11-33 0,-10 52 0,-8 99 0,0 6 0,-49 142 0,58-249 0,-25 101 0,2-28 0,-14 45 0,41-150 0,0 1 0,1 0 0,2 0 0,-1 32 0,-6 46 0,9-100 0,-12 88 0,12-83 0,1 1 0,0 0 0,0 0 0,0-1 0,1 1 0,1 0 0,0-1 0,2 10 0,-2-15 0,0-1 0,0 1 0,0 0 0,0-1 0,0 1 0,1-1 0,-1 0 0,1 0 0,-1 0 0,1 0 0,0 0 0,0-1 0,-1 1 0,1-1 0,1 1 0,-1-1 0,0 0 0,0 0 0,0-1 0,0 1 0,1-1 0,-1 1 0,0-1 0,1 0 0,-1-1 0,0 1 0,6-1 0,6-1 0,0-1 0,-1 0 0,1-1 0,24-9 0,-21 5-455,0-1 0,28-18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109 478 24575,'58'1'0,"97"14"0,-118-9 0,-1-1 0,1-1 0,-1-3 0,1-1 0,0-1 0,40-8 0,-66 7 0,0-2 0,0 1 0,0-1 0,0 0 0,-1-1 0,0-1 0,0 0 0,0 0 0,-1 0 0,0-1 0,0-1 0,0 0 0,-1 0 0,8-11 0,-12 14 0,0-1 0,0 0 0,0 0 0,-1-1 0,0 1 0,-1-1 0,1 1 0,-1-1 0,0 0 0,-1 0 0,0 0 0,0 0 0,0 0 0,-1 0 0,0 0 0,0-1 0,-1 1 0,0 0 0,0 0 0,-1 0 0,1 1 0,-2-1 0,-5-13 0,0 4 0,0 1 0,-2 0 0,0 0 0,0 1 0,-1 1 0,-1-1 0,0 2 0,-1 0 0,0 0 0,-1 1 0,-1 1 0,1 0 0,-1 1 0,-1 1 0,0 0 0,0 1 0,0 1 0,-1 0 0,0 2 0,0-1 0,-1 2 0,-20-1 0,28 4 0,0 0 0,0 2 0,1-1 0,-1 1 0,0 0 0,1 1 0,-1 1 0,1-1 0,0 1 0,0 1 0,0-1 0,0 2 0,1-1 0,-11 10 0,-10 11 0,0 2 0,-34 42 0,12-13 0,38-43 0,-1 2 0,2-1 0,0 1 0,1 1 0,0 0 0,2 1 0,0 0 0,1 0 0,0 1 0,2 0 0,0 1 0,2-1 0,0 1 0,1 0 0,0 0 0,2 0 0,1 22 0,0-35 0,0 14 0,1 0 0,0 0 0,10 41 0,-9-55 0,0 0 0,1 1 0,0-2 0,1 1 0,0 0 0,0-1 0,0 1 0,1-1 0,0 0 0,0-1 0,0 1 0,1-1 0,-1 0 0,11 7 0,18 8 0,0-1 0,1-1 0,0-2 0,2-2 0,0-1 0,0-2 0,1-1 0,0-3 0,1 0 0,-1-3 0,42 0 0,-29-9-1365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432 1 24575,'-1'27'0,"-2"1"0,0-1 0,-2 0 0,-11 40 0,-46 104 0,1 0 0,-50 173 0,75-247 0,21-59 0,0 0 0,3 1 0,1 0 0,2 0 0,-6 66 0,2 7 0,7-74 0,-2 53 0,8-49 0,-2 0 0,-11 61 0,8-77 0,0 1 0,2 0 0,1 49 0,2-70 0,0 1 0,1-1 0,0 1 0,0 0 0,0-1 0,1 1 0,0-1 0,0 0 0,1 0 0,0 0 0,0 0 0,0 0 0,1 0 0,-1-1 0,1 0 0,1 0 0,-1 0 0,1 0 0,0 0 0,10 6 0,1-1 0,2-1 0,-1-1 0,1-1 0,0 0 0,1-2 0,-1 0 0,1-1 0,0 0 0,0-2 0,1 0 0,-1-2 0,20-1 0,-18 2 0,0-2 0,0 0 0,0-2 0,0 0 0,0-1 0,-1-1 0,0-1 0,0-1 0,31-15 0,26-18-1365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35.97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1 1084 24575,'1'-5'0,"1"1"0,-1 0 0,1 0 0,0 0 0,1 0 0,-1 1 0,0-1 0,1 1 0,0-1 0,0 1 0,0 0 0,6-5 0,-1 1 0,35-43 0,55-82 0,-18 21 0,190-215 0,-198 248 0,163-135 0,-214 197 0,1 1 0,1 0 0,0 2 0,0 1 0,27-10 0,-39 17 0,0 2 0,1-1 0,-1 2 0,1 0 0,0 0 0,-1 1 0,1 0 0,0 1 0,0 0 0,0 1 0,-1 0 0,1 1 0,19 6 0,5 6 0,-2 1 0,0 2 0,46 30 0,90 74 0,-121-85 0,-8-6 0,-2 2 0,-1 2 0,55 63 0,-75-75 0,-2 0 0,-1 0 0,-1 2 0,0-1 0,-2 2 0,-1 0 0,-1 0 0,10 40 0,3 30 0,-4 0 0,-5 2 0,5 182 0,-19-247 0,-1 0 0,-1 0 0,-2 0 0,-1 0 0,-2-1 0,-19 59 0,2-35 0,-2-2 0,-2 0 0,-3-2 0,-1-1 0,-63 72 0,66-94 0,-1 0 0,-62 43 0,86-67 0,-118 80 0,62-44 0,-75 63 0,105-72 0,0 1 0,3 1 0,0 2 0,-27 44 0,-21 24 0,45-63 0,-52 88 0,78-117 0,-8 14 0,0 1 0,2 0 0,1 1 0,1 0 0,-7 31 0,11-27 0,-12 57 0,4 1 0,-5 148 0,19-202 0,0-7 0,0 1 0,9 53 0,-7-74 0,0 1 0,1-1 0,-1 0 0,2 0 0,-1 0 0,1 0 0,0 0 0,1-1 0,-1 0 0,2 0 0,-1 0 0,1-1 0,0 1 0,7 4 0,-6-7-97,0 0-1,0-1 1,0 1-1,1-2 1,-1 1-1,1-1 1,0 0-1,0-1 1,0 0-1,0 0 1,0-1-1,0 0 0,12-1 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1132 24575,'112'-5'0,"193"-33"0,-175 18 0,3302-391-3171,-1143 227 613,583-83 2558,-2597 229-87,721-87-1344,8 82 6169,-641 52-3594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1049 1 24575,'-2'12'0,"-1"0"0,0 0 0,0-1 0,-1 1 0,-1-1 0,0 0 0,0 0 0,-9 12 0,-2 7 0,-222 479 0,198-425 0,-4-1 0,-56 79 0,47-79 0,13-21 0,8-13 0,-43 88 0,-64 139 0,99-195 0,-4-1 0,-82 111 0,124-189 0,0 0 0,1 1 0,-1-1 0,1 0 0,-1 1 0,1-1 0,0 1 0,0 0 0,0-1 0,0 1 0,0 0 0,1 0 0,-1 5 0,1-7 0,1 0 0,0 1 0,-1-1 0,1 0 0,0 1 0,0-1 0,0 0 0,0 0 0,0 0 0,0 0 0,1 0 0,-1 0 0,0 0 0,0 0 0,1-1 0,-1 1 0,1 0 0,-1-1 0,0 1 0,1-1 0,-1 1 0,1-1 0,-1 0 0,1 0 0,0 0 0,-1 0 0,3 0 0,30 3 0,0-2 0,0-1 0,0-2 0,41-7 0,23-2 0,574 1 0,-444 11 0,-194 1 67,57 10 0,10 1-1566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376 0 24575,'-6'1'0,"1"0"0,0 0 0,-1 0 0,1 0 0,0 1 0,0 0 0,0 0 0,0 1 0,0-1 0,1 1 0,-1 0 0,1 0 0,-1 0 0,1 1 0,-4 4 0,-9 10 0,0 1 0,-13 21 0,17-23 0,-140 200 0,144-203 0,1 0 0,0 0 0,1 1 0,1 0 0,1 0 0,0 1 0,0-1 0,2 1 0,0 0 0,1 0 0,0 0 0,1 0 0,1 0 0,1 1 0,0-1 0,1 0 0,1 0 0,1 0 0,0-1 0,1 1 0,0-1 0,1 0 0,1 0 0,0-1 0,2 0 0,-1 0 0,1-1 0,1 0 0,1-1 0,12 13 0,-7-11 0,0-1 0,0 0 0,1-2 0,1 0 0,0-1 0,1 0 0,-1-2 0,41 13 0,-26-13 0,0-1 0,1-2 0,-1-2 0,60 0 0,-70-3 0,1-1 0,-1-1 0,36-7 0,-49 6 0,0 0 0,-1-1 0,1 0 0,-1 0 0,0-1 0,0 0 0,-1-1 0,0 0 0,0 0 0,15-15 0,-10 5 0,0 0 0,0 0 0,-2-2 0,0 1 0,-1-2 0,0 1 0,-2-1 0,0-1 0,-1 1 0,-2-1 0,5-21 0,-3 1 0,-2 0 0,-2-1 0,-2 1 0,-6-73 0,3 102 0,0 0 0,0 1 0,-1-1 0,-1 0 0,0 1 0,0 0 0,-1 0 0,0 0 0,-1 0 0,-7-9 0,-11-11 0,-43-43 0,59 65 0,-6-6 0,0 0 0,-1 1 0,-1 1 0,-26-16 0,32 22 0,1 2 0,-1-1 0,0 1 0,-1 1 0,1 0 0,-1 1 0,1 0 0,-1 0 0,-20 0 0,26 2-47,-7-1-85,0 1 0,-1 0 0,1 1 1,0 0-1,0 1 0,0 0 0,0 1 1,0 0-1,-20 10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942 248 24575,'3'-4'0,"0"0"0,0 0 0,0 0 0,-1-1 0,1 1 0,-1-1 0,-1 1 0,1-1 0,0 0 0,-1 0 0,0 0 0,0 0 0,-1 0 0,0 0 0,1 0 0,-2 0 0,0-6 0,1 3 0,-1 0 0,-1 0 0,1 0 0,-1 0 0,-1 0 0,1 1 0,-1-1 0,-1 1 0,-7-14 0,6 16 0,1-1 0,-1 1 0,0 0 0,-1 1 0,1-1 0,-1 1 0,0 0 0,0 0 0,0 1 0,0 0 0,-1 0 0,1 0 0,-1 1 0,1 0 0,-1 0 0,-11-1 0,-9 1 0,0 0 0,0 2 0,-30 4 0,-5-1 0,-14-3 0,-94 5 0,148-2 0,0 0 0,0 1 0,0 2 0,1 0 0,-35 15 0,36-11 0,6-4 0,0 0 0,1 1 0,0 1 0,-15 11 0,23-15 0,1 0 0,-1 1 0,1 0 0,0 0 0,1 0 0,-1 0 0,1 1 0,0-1 0,0 1 0,1 0 0,-1 0 0,1 0 0,-1 9 0,-19 72 0,11-50 0,2 1 0,1 0 0,2 0 0,0 49 0,4-23 0,0-35 0,2 0 0,1-1 0,8 57 0,-7-81 0,-1 1 0,1-1 0,0 1 0,0-1 0,1 0 0,-1 0 0,1 0 0,0 0 0,0 0 0,1-1 0,-1 1 0,0-1 0,1 0 0,0 0 0,0 0 0,0 0 0,0-1 0,1 0 0,-1 1 0,0-2 0,1 1 0,0 0 0,-1-1 0,1 0 0,6 1 0,15 1 0,0 0 0,0-2 0,42-3 0,-30 0 0,-28 2 0,27 0 0,48-7 0,-72 5 0,0-1 0,0 0 0,0-1 0,-1-1 0,0 0 0,0 0 0,14-9 0,-14 6-136,0 0-1,0 0 1,-1-1-1,0 0 1,-1-1-1,0 0 1,0-1-1,-1 0 0,14-23 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1479 1 24575,'-1'1'0,"-1"0"0,0 0 0,1 0 0,-1 0 0,1 1 0,0-1 0,-1 0 0,1 1 0,0-1 0,0 1 0,0 0 0,0-1 0,0 1 0,0 0 0,0 0 0,0-1 0,1 1 0,-1 0 0,1 0 0,-1 0 0,1 3 0,-3 5 0,-104 232 0,55-121 0,28-69 0,-25 77 0,-34 97 0,-3 12 0,47-111 0,-27 113 0,49-176 0,-2 0 0,-4-2 0,-34 68 0,5-10 0,36-87 0,-1 0 0,-2-1 0,-1-1 0,-1-2 0,-1 1 0,-2-2 0,-1-2 0,-1 0 0,-1-1 0,-2-2 0,0 0 0,-1-2 0,-1-2 0,-1-1 0,-66 28 0,75-39 0,0-1 0,0-1 0,-1-1 0,1-2 0,-1 0 0,0-1 0,1-1 0,-42-6 0,62 6 0,1 0 0,-1-1 0,1 0 0,0 1 0,-1-1 0,1 0 0,0 0 0,-1 0 0,1-1 0,0 1 0,0 0 0,0-1 0,0 1 0,0-1 0,0 0 0,1 0 0,-1 0 0,0 0 0,-2-4 0,2 1 0,-1 0 0,1 0 0,0-1 0,1 1 0,-1-1 0,1 0 0,0 1 0,0-10 0,1-1 0,0 0 0,1 0 0,1 0 0,0 0 0,9-27 0,6-2 0,3 0 0,43-71 0,-8 16 0,9-34-1365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407 0 24575,'-2'10'0,"0"0"0,-1-1 0,0 1 0,-1-1 0,0 0 0,-1 0 0,-10 16 0,8-13 0,-118 187 0,69-115 0,3 2 0,-48 111 0,96-187 0,1 1 0,0 0 0,0 0 0,1 0 0,1 1 0,0-1 0,1 1 0,0-1 0,0 1 0,2-1 0,-1 1 0,1 0 0,1-1 0,0 1 0,1-1 0,0 0 0,0 0 0,1 0 0,1 0 0,0-1 0,0 0 0,1 0 0,1 0 0,9 11 0,-3-8 12,1 0 0,0-1 0,1-1 0,0 0 0,1-1 0,0-1 0,0 0 0,1-2 0,29 11 0,-17-10-260,0-2 1,0 0-1,0-2 1,0-1-1,40-1 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24575,'0'5'0,"0"5"0,0 7 0,5 4 0,5 3 0,6-2 0,5-5 0,4-5 0,-3-10 0,-6-9 0,-9-4 0,-6-4 0,-8 0 0,-7-2 0,-6 2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752 157 24575,'-1'-5'0,"0"0"0,0 0 0,0 0 0,0 0 0,-1 0 0,0 0 0,0 0 0,0 1 0,-1-1 0,1 1 0,-1-1 0,0 1 0,-1 0 0,1 0 0,-1 0 0,1 1 0,-1-1 0,0 1 0,-7-4 0,3 1 0,-1 0 0,0 1 0,0 0 0,0 1 0,-1 0 0,1 1 0,-1 0 0,0 0 0,-10-1 0,-186-12 0,189 14 0,1-1 0,-1 2 0,0 0 0,0 1 0,1 1 0,-22 3 0,32-2 0,-1 0 0,1 0 0,-1 0 0,1 1 0,0 0 0,0 0 0,0 1 0,1 0 0,-1 0 0,1 0 0,0 0 0,0 1 0,0 0 0,1 0 0,0 0 0,0 1 0,0-1 0,-4 9 0,-13 23 0,2 2 0,1 0 0,-23 78 0,30-79 0,1 2 0,2-1 0,2 1 0,-2 60 0,8-71 0,0 25 0,7 61 0,-4-96 0,1 0 0,0-1 0,1 1 0,1-1 0,1 0 0,17 31 0,-18-39 0,1 0 0,0 0 0,1-1 0,0-1 0,1 1 0,0-1 0,0 0 0,0-1 0,1 0 0,0-1 0,1 0 0,-1-1 0,1 0 0,0 0 0,0-1 0,1 0 0,-1-1 0,20 2 0,10 0 0,-1-1 0,1-3 0,-1-1 0,49-7 0,-74 5-151,0 0-1,-1-1 0,0 0 0,0-2 1,0 1-1,0-2 0,0 0 1,16-10-1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174 0 24575,'0'43'0,"-12"272"0,7-275 0,-2-1 0,-1 0 0,-2-1 0,-2 0 0,-33 72 0,35-84 0,-12 25 0,22-50 0,-1 1 0,0 0 0,0 0 0,0-1 0,0 1 0,-1 0 0,1-1 0,0 1 0,-1-1 0,1 0 0,-1 1 0,1-1 0,-1 0 0,0 0 0,0 0 0,1 0 0,-1 0 0,0 0 0,-4 0 0,-5-4-1365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1 347 24575,'5'-2'0,"0"0"0,1 0 0,-1-1 0,0 1 0,0-1 0,-1-1 0,1 1 0,-1-1 0,1 1 0,-1-1 0,0 0 0,5-7 0,-1 2 0,45-43 0,81-62 0,-110 95 0,2 2 0,0 1 0,1 1 0,1 1 0,0 1 0,33-9 0,-57 20 0,1 0 0,0 1 0,-1 0 0,1 0 0,0 0 0,0 1 0,0 0 0,0 0 0,0 0 0,0 0 0,-1 1 0,1 0 0,7 1 0,-10 0 0,1 0 0,-1-1 0,1 1 0,-1 0 0,0 0 0,0 0 0,1 1 0,-2-1 0,1 0 0,0 1 0,0-1 0,-1 1 0,0 0 0,1 0 0,-1-1 0,0 1 0,0 0 0,0 0 0,-1 0 0,1 0 0,-1 0 0,0 5 0,2 10 0,-1 1 0,-1-1 0,-1 0 0,0 1 0,-1-1 0,-2 0 0,-6 24 0,-51 121 0,10-34 0,18-1 85,17-61-1535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37.139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114 48 24575,'0'4'0,"-5"7"0,-6 2 0,-6-3 0,0-6 0,-3-5 0,3-6 0,4-8 0,5-5 0,2-4 0,9 1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1 207 24575,'12'-1'0,"0"0"0,1-1 0,-1 0 0,0-1 0,-1-1 0,17-6 0,70-37 0,-79 37 0,46-24 0,-41 19 0,1 1 0,1 1 0,0 2 0,1 0 0,0 2 0,47-10 0,-72 19 0,1-1 0,-1 1 0,0 0 0,1 0 0,-1 0 0,1 1 0,-1-1 0,1 1 0,-1-1 0,0 1 0,1 0 0,-1-1 0,0 1 0,0 1 0,1-1 0,-1 0 0,0 0 0,0 1 0,0-1 0,3 4 0,-2-1 0,0 0 0,-1 0 0,1 0 0,-1 1 0,0-1 0,0 1 0,0-1 0,0 1 0,1 9 0,1 8 0,-2 1 0,0-1 0,-3 37 0,1-51 0,-5 38 0,-1-1 0,-3 1 0,-1-1 0,-2-1 0,-28 65 0,4-7 0,-33 159 0,65-253-1365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182 169 24575,'-2'6'0,"1"1"0,-1-1 0,-1 1 0,1-1 0,-1 0 0,0 0 0,0 0 0,-5 6 0,-7 13 0,-12 35 0,3 1 0,3 1 0,-26 124 0,42-159 0,0-4 0,1 0 0,0 0 0,2 0 0,1 0 0,2 27 0,0-44 0,0 0 0,0 0 0,1 0 0,-1-1 0,1 1 0,0-1 0,1 1 0,-1-1 0,1 0 0,0 0 0,1 0 0,-1 0 0,1 0 0,0-1 0,0 1 0,0-1 0,1 0 0,-1-1 0,1 1 0,0-1 0,0 0 0,1 0 0,-1 0 0,0-1 0,9 3 0,24 5 0,1-2 0,0-1 0,0-2 0,67-1 0,-97-3 0,1-1 0,-1-1 0,1 0 0,-1 0 0,0-1 0,1 0 0,-1-1 0,0 0 0,0 0 0,0-1 0,-1 0 0,1-1 0,-1 1 0,0-2 0,-1 1 0,1-1 0,12-13 0,-11 8 0,-1 1 0,0-1 0,-1-1 0,0 1 0,0-1 0,-2-1 0,1 1 0,-2-1 0,0 0 0,0 0 0,-1 0 0,1-15 0,29-132 0,-10 55 0,-13 56 0,-4 22 0,-1-1 0,-1 0 0,0-30 0,-3 39 0,-1 0 0,-1 0 0,-1 0 0,-1 0 0,-1 1 0,-8-27 0,10 38 0,-1 1 0,-1 0 0,1-1 0,-1 1 0,0 1 0,0-1 0,-1 0 0,0 1 0,0 0 0,0 0 0,0 1 0,-1-1 0,0 1 0,0 0 0,0 1 0,0-1 0,-1 1 0,1 1 0,-1-1 0,-10-2 0,-12 0 0,0 0 0,-1 2 0,1 1 0,-1 2 0,0 1 0,-34 5 0,58-5-68,1-1 0,0 1-1,-1 1 1,1-1 0,0 1 0,0 0-1,0 0 1,0 1 0,1-1 0,-1 1-1,1 0 1,-1 0 0,1 1 0,0-1-1,0 1 1,0 0 0,1 0-1,0 0 1,-6 8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698 276 24575,'1'-8'0,"0"-1"0,1 1 0,0 0 0,5-15 0,5-24 0,-10 31 0,0 2 0,-1 1 0,0-1 0,-1 0 0,-3-25 0,3 36 0,-1 1 0,0-1 0,1 0 0,-1 0 0,0 1 0,0-1 0,-1 1 0,1-1 0,-1 1 0,1-1 0,-1 1 0,0 0 0,1 0 0,-1-1 0,0 1 0,-1 1 0,1-1 0,0 0 0,0 0 0,-1 1 0,1 0 0,-1-1 0,1 1 0,-1 0 0,0 0 0,0 0 0,1 1 0,-6-2 0,-36-1 0,0 1 0,-68 6 0,9 0 0,83-4 0,1 2 0,-1 0 0,1 1 0,0 1 0,0 1 0,1 0 0,-1 1 0,1 2 0,0 0 0,-29 17 0,38-19 0,-1 1 0,1 0 0,0 0 0,1 1 0,-1 0 0,2 0 0,-1 1 0,1 0 0,0 0 0,1 0 0,0 1 0,1 0 0,0 1 0,0-1 0,1 1 0,1 0 0,-1 0 0,2 0 0,-2 16 0,3 175 0,3-93 0,-2-106 0,0 11 0,0 0 0,1 0 0,5 26 0,-5-37 0,0 1 0,0-1 0,0 1 0,1-1 0,-1 0 0,1 0 0,0 1 0,0-1 0,0 0 0,0 0 0,0-1 0,1 1 0,0 0 0,-1-1 0,1 0 0,0 1 0,0-1 0,0 0 0,0-1 0,5 3 0,8 2 0,1-1 0,0 0 0,0-2 0,0 0 0,1-1 0,-1 0 0,1-2 0,-1 0 0,1-1 0,-1 0 0,1-2 0,-1 0 0,0-1 0,0 0 0,0-2 0,-1 0 0,0-1 0,0 0 0,-1-1 0,1-1 0,-2-1 0,1 0 0,-2-1 0,1 0 0,13-16 0,45-43-1365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327 0 24575,'-1'1'0,"0"-1"0,-1 1 0,1-1 0,0 1 0,0 0 0,-1-1 0,1 1 0,0 0 0,0 0 0,0 0 0,0 0 0,0 0 0,0 0 0,0 0 0,1 0 0,-1 0 0,0 1 0,1-1 0,-1 0 0,1 0 0,-1 1 0,0 1 0,-11 36 0,11-33 0,-10 52 0,-8 99 0,0 6 0,-49 142 0,58-249 0,-25 101 0,2-28 0,-14 45 0,41-150 0,0 1 0,1 0 0,2 0 0,-1 32 0,-6 46 0,9-100 0,-12 88 0,12-83 0,1 1 0,0 0 0,0 0 0,0-1 0,1 1 0,1 0 0,0-1 0,2 10 0,-2-15 0,0-1 0,0 1 0,0 0 0,0-1 0,0 1 0,1-1 0,-1 0 0,1 0 0,-1 0 0,1 0 0,0 0 0,0-1 0,-1 1 0,1-1 0,1 1 0,-1-1 0,0 0 0,0 0 0,0-1 0,0 1 0,1-1 0,-1 1 0,0-1 0,1 0 0,-1-1 0,0 1 0,6-1 0,6-1 0,0-1 0,-1 0 0,1-1 0,24-9 0,-21 5-455,0-1 0,28-18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109 478 24575,'58'1'0,"97"14"0,-118-9 0,-1-1 0,1-1 0,-1-3 0,1-1 0,0-1 0,40-8 0,-66 7 0,0-2 0,0 1 0,0-1 0,0 0 0,-1-1 0,0-1 0,0 0 0,0 0 0,-1 0 0,0-1 0,0-1 0,0 0 0,-1 0 0,8-11 0,-12 14 0,0-1 0,0 0 0,0 0 0,-1-1 0,0 1 0,-1-1 0,1 1 0,-1-1 0,0 0 0,-1 0 0,0 0 0,0 0 0,0 0 0,-1 0 0,0 0 0,0-1 0,-1 1 0,0 0 0,0 0 0,-1 0 0,1 1 0,-2-1 0,-5-13 0,0 4 0,0 1 0,-2 0 0,0 0 0,0 1 0,-1 1 0,-1-1 0,0 2 0,-1 0 0,0 0 0,-1 1 0,-1 1 0,1 0 0,-1 1 0,-1 1 0,0 0 0,0 1 0,0 1 0,-1 0 0,0 2 0,0-1 0,-1 2 0,-20-1 0,28 4 0,0 0 0,0 2 0,1-1 0,-1 1 0,0 0 0,1 1 0,-1 1 0,1-1 0,0 1 0,0 1 0,0-1 0,0 2 0,1-1 0,-11 10 0,-10 11 0,0 2 0,-34 42 0,12-13 0,38-43 0,-1 2 0,2-1 0,0 1 0,1 1 0,0 0 0,2 1 0,0 0 0,1 0 0,0 1 0,2 0 0,0 1 0,2-1 0,0 1 0,1 0 0,0 0 0,2 0 0,1 22 0,0-35 0,0 14 0,1 0 0,0 0 0,10 41 0,-9-55 0,0 0 0,1 1 0,0-2 0,1 1 0,0 0 0,0-1 0,0 1 0,1-1 0,0 0 0,0-1 0,0 1 0,1-1 0,-1 0 0,11 7 0,18 8 0,0-1 0,1-1 0,0-2 0,2-2 0,0-1 0,0-2 0,1-1 0,0-3 0,1 0 0,-1-3 0,42 0 0,-29-9-1365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432 1 24575,'-1'27'0,"-2"1"0,0-1 0,-2 0 0,-11 40 0,-46 104 0,1 0 0,-50 173 0,75-247 0,21-59 0,0 0 0,3 1 0,1 0 0,2 0 0,-6 66 0,2 7 0,7-74 0,-2 53 0,8-49 0,-2 0 0,-11 61 0,8-77 0,0 1 0,2 0 0,1 49 0,2-70 0,0 1 0,1-1 0,0 1 0,0 0 0,0-1 0,1 1 0,0-1 0,0 0 0,1 0 0,0 0 0,0 0 0,0 0 0,1 0 0,-1-1 0,1 0 0,1 0 0,-1 0 0,1 0 0,0 0 0,10 6 0,1-1 0,2-1 0,-1-1 0,1-1 0,0 0 0,1-2 0,-1 0 0,1-1 0,0 0 0,0-2 0,1 0 0,-1-2 0,20-1 0,-18 2 0,0-2 0,0 0 0,0-2 0,0 0 0,0-1 0,-1-1 0,0-1 0,0-1 0,31-15 0,26-18-1365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1132 24575,'112'-5'0,"193"-33"0,-175 18 0,3302-391-3171,-1143 227 613,583-83 2558,-2597 229-87,721-87-1344,8 82 6169,-641 52-3594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24575,'0'67'0,"11"325"0,-5-328 0,3-2 0,3 1 0,2-2 0,27 73 0,-12-56 0,80 248 0,-91-269 0,42 94 0,-16-46 0,-21-54 0,2-1 0,3-1 0,1-2 0,3-1 0,39 44 0,-41-56 0,2 0 0,1-3 0,63 48 0,27 3 0,62 47 0,-142-98 0,2-2 0,57 27 0,-39-23 0,98 56 0,-160-88 0,30 15 0,1 0 0,0-2 0,37 10 0,-61-22 0,3 1 0,0 0 0,0 0 0,0 1 0,0 0 0,-1 1 0,19 11 0,-29-16 0,0 1 0,1-1 0,-1 0 0,0 0 0,0 0 0,0 0 0,1 0 0,-1 1 0,0-1 0,0 0 0,0 0 0,0 0 0,0 1 0,1-1 0,-1 0 0,0 0 0,0 1 0,0-1 0,0 0 0,0 0 0,0 1 0,0-1 0,0 0 0,0 0 0,0 1 0,0-1 0,0 0 0,0 0 0,0 1 0,0-1 0,0 0 0,0 0 0,0 0 0,0 1 0,0-1 0,0 0 0,0 0 0,-1 1 0,1-1 0,0 0 0,0 0 0,-13 6 0,-16-2 0,-20-8-1365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133 0 24575,'2'9'0,"0"0"0,1 0 0,0-1 0,0 1 0,1-1 0,0 0 0,1 0 0,0 0 0,0-1 0,0 1 0,10 8 0,5 11 0,10 18 0,2-2 0,44 46 0,-74-87 0,0 0 0,0 1 0,-1-1 0,1 0 0,-1 1 0,1-1 0,-1 1 0,0-1 0,0 1 0,0 0 0,0-1 0,0 1 0,0 0 0,-1 0 0,0 0 0,1-1 0,-1 1 0,0 0 0,0 0 0,-1 0 0,1 0 0,0-1 0,-1 1 0,0 0 0,0 0 0,0-1 0,0 1 0,0 0 0,0-1 0,-1 1 0,1-1 0,-1 0 0,0 1 0,-2 2 0,-9 9 0,0 0 0,0-1 0,-2 0 0,-18 12 0,15-11 0,-46 37 0,-98 76 0,148-120 116,12-6-321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0 711 24575,'5'4'0,"0"-1"0,0 0 0,0 0 0,0 0 0,1 0 0,-1-1 0,1 0 0,0 0 0,8 2 0,61 9 0,-57-10 0,268 40 0,-199-30 0,-1-4 0,1-4 0,162-11 0,-207 0 0,0-2 0,-1-2 0,80-29 0,0 0 0,441-158 0,-441 139 0,-74 34 0,68-24 0,-85 35 0,-1-1 0,0-2 0,-1 0 0,39-32 0,-1 2 0,35-24-682,110-98-1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2.105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1 570 24575,'4'82'0,"4"-1"0,30 130 0,-11-71 0,57 403 0,30 169 0,-68-491 0,87 255 0,-101-384 0,87 171 0,-119-263 0,0 0 0,0 1 0,0-1 0,0 0 0,0 0 0,0 1 0,0-1 0,0 0 0,1 1 0,-1-1 0,0 0 0,0 1 0,0-1 0,0 0 0,0 0 0,0 1 0,1-1 0,-1 0 0,0 0 0,0 1 0,1-1 0,-1 0 0,0 0 0,0 1 0,1-1 0,-1 0 0,0 0 0,0 0 0,1 0 0,-1 0 0,0 1 0,1-1 0,-1 0 0,0 0 0,0 0 0,1 0 0,-1 0 0,0 0 0,1 0 0,-1 0 0,0 0 0,1 0 0,-1 0 0,0 0 0,1 0 0,-1 0 0,0-1 0,1 1 0,-1 0 0,0 0 0,0 0 0,1 0 0,-1-1 0,6-23 0,-5-39 0,-1 60 0,-1-105 0,-1-720 0,6 768 0,2 1 0,3 0 0,31-111 0,78-162 0,-96 276 0,-13 31 0,1 0 0,1 1 0,1 1 0,1-1 0,16-21 0,-28 44 0,-1 1 0,0-1 0,0 1 0,0 0 0,1-1 0,-1 1 0,0-1 0,1 1 0,-1 0 0,0-1 0,1 1 0,-1 0 0,0-1 0,1 1 0,-1 0 0,1 0 0,-1 0 0,0-1 0,1 1 0,-1 0 0,1 0 0,-1 0 0,1 0 0,-1 0 0,1 0 0,-1 0 0,1 0 0,-1 0 0,0 0 0,1 0 0,-1 0 0,1 0 0,-1 0 0,1 0 0,-1 0 0,1 0 0,-1 1 0,1-1 0,-1 0 0,0 0 0,1 0 0,-1 1 0,0-1 0,1 0 0,-1 1 0,0-1 0,1 0 0,-1 1 0,0-1 0,1 0 0,-1 1 0,0-1 0,0 1 0,1-1 0,-1 1 0,0-1 0,0 0 0,0 1 0,0-1 0,0 1 0,0-1 0,0 1 0,0-1 0,0 1 0,6 40 0,-5-34 0,64 437 0,-18-149 0,69 382 0,-75-502 0,114 306 0,-149-468 0,0 4 0,0-1 0,2 0 0,0-1 0,10 15 0,-17-29 0,-1 0 0,1 0 0,-1 0 0,1 0 0,0-1 0,-1 1 0,1 0 0,0 0 0,0-1 0,0 1 0,0 0 0,-1-1 0,1 1 0,0-1 0,0 0 0,0 1 0,0-1 0,0 0 0,0 1 0,0-1 0,0 0 0,0 0 0,1 0 0,-1 0 0,0 0 0,0 0 0,1 0 0,0-1 0,-1 0 0,1 0 0,0 0 0,-1 0 0,1 0 0,-1 0 0,0-1 0,1 1 0,-1-1 0,0 1 0,0-1 0,0 1 0,0-1 0,1-1 0,4-10 0,0 0 0,-1 0 0,4-17 0,-7 26 0,18-87 0,-3 0 0,8-136 0,-3 16 0,144-810 0,-27 250 0,-106 573 0,31-115-24,3-20 129,-55 253-587,-3-1 0,-3-95 0,-7 151-6344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511 0 24575,'-23'2'0,"-1"1"0,1 1 0,0 1 0,0 0 0,1 2 0,-30 13 0,15-6 0,-40 9 0,46-16 0,1 0 0,0 3 0,0 0 0,-53 27 0,81-32 0,14-4 0,16-5 0,-23 2-29,73-15-639,119-43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24575,'8'1'0,"1"-1"0,-1 1 0,1 0 0,-1 1 0,0 0 0,0 0 0,0 1 0,0 0 0,0 0 0,-1 1 0,1 0 0,-1 1 0,0-1 0,0 1 0,-1 1 0,1-1 0,-1 1 0,0 0 0,6 9 0,-4-4 0,0 1 0,-1 0 0,0 1 0,-1-1 0,0 1 0,-1 1 0,-1-1 0,0 1 0,-1-1 0,3 29 0,1 6 0,20 73 0,-8-42 0,-17-72-227,-1 0-1,1 0 1,1 0-1,-1-1 1,7 12-1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2449 24575,'14'-1'0,"1"0"0,-1-1 0,1-1 0,-1 0 0,0-1 0,0-1 0,0 0 0,0-1 0,18-11 0,13-10 0,55-45 0,-11 9 0,-25 17 0,-2-2 0,-2-3 0,88-96 0,131-199 0,-138 160 0,-94 121 0,-2-3 0,39-81 0,-27 47 0,-34 56 0,-3-2 0,30-97 0,-24 64 0,12-47 0,18-48 0,-49 153 0,0 0 0,-2 0 0,3-33 0,0 9 0,-5 20 39,0-49-1,-3 56-326,0 0-1,2 0 1,0 0-1,8-33 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256 1 24575,'-5'0'0,"1"0"0,0 1 0,0 0 0,0 0 0,0 0 0,0 0 0,0 1 0,0 0 0,0 0 0,0 0 0,0 0 0,1 0 0,0 1 0,-1-1 0,1 1 0,0 0 0,-5 6 0,-4 7 0,0 0 0,-16 30 0,-6 8 0,17-30-227,1 1-1,1 0 1,1 2-1,2-1 1,-11 32-1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24575,'0'0'0,"18"0"0,-1 0 0,1 1 0,26 5 0,-38-4 0,1 0 0,0 1 0,-1-1 0,0 1 0,0 1 0,0-1 0,0 1 0,0 0 0,-1 0 0,0 1 0,10 9 0,2 5 0,76 89 0,-82-94 0,-2 0 0,1 1 0,-2 1 0,0-1 0,12 34 0,-13-31-1365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2154 3388 24575,'2'0'0,"-1"-1"0,0 1 0,0-1 0,0 1 0,0-1 0,0 0 0,1 0 0,-1 1 0,0-1 0,-1 0 0,1 0 0,0 0 0,0 0 0,0 0 0,0 0 0,-1 0 0,1 0 0,-1-1 0,1 1 0,-1 0 0,1 0 0,-1 0 0,1-1 0,-1 1 0,0 0 0,0-1 0,0-1 0,5-42 0,-4 40 0,26-316 0,-24-224 0,-5 282 0,-2 196 0,-2 0 0,-18-73 0,7 48 0,10 43 0,-3 2 0,-2-1 0,-2 1 0,-22-49 0,23 66 0,-40-89 0,-124-204 0,131 258 0,-4 2 0,-1 2 0,-81-73 0,30 45 0,-130-88 0,156 116 0,56 43 0,0 1 0,-2 1 0,-30-17 0,-52-27 0,52 29 0,-1 2 0,-65-24 0,38 22 0,31 11 0,-1 2 0,-1 2 0,-58-10 0,-118 0 0,88 16-1365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268 1 24575,'-10'11'0,"1"2"0,0-1 0,1 1 0,1 0 0,0 1 0,-7 19 0,-10 18 0,4-17 0,-1 0 0,-2-2 0,-1-1 0,-40 40 0,62-69 0,-1 1 0,1 0 0,-1 0 0,1 0 0,0 0 0,0 0 0,0 0 0,1 1 0,-1-1 0,1 1 0,-1-1 0,1 1 0,0-1 0,1 1 0,-1 0 0,1-1 0,-1 1 0,1 0 0,0 0 0,1-1 0,-1 1 0,1 0 0,-1-1 0,1 1 0,0 0 0,0-1 0,1 1 0,1 3 0,6 9 0,0-2 0,1 1 0,1-2 0,0 1 0,13 11 0,10 13 0,-25-26 0,130 153 0,-50-53-1365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3765 0 24575,'-1'2'0,"1"-1"0,-1 0 0,1 0 0,-1 0 0,1 1 0,-1-1 0,0 0 0,0 0 0,1 0 0,-1 0 0,0 0 0,0 0 0,0 0 0,0-1 0,0 1 0,0 0 0,-1 0 0,1-1 0,-2 2 0,-28 11 0,27-11 0,-14 3 0,0 1 0,-1-2 0,1-1 0,-1 0 0,-23 0 0,-99-5 0,59 0 0,-1263 1 0,1186 15 0,0 0 0,65-14 0,0-1 0,-144 17 0,191-9 0,-172 32 0,189-31 0,0 1 0,1 1 0,0 2 0,1 1 0,-32 19 0,13-1 0,0 2 0,3 1 0,1 3 0,-50 54 0,40-28 0,-20 23 0,57-67 0,0 1 0,1 1 0,1 0 0,1 0 0,-14 32 0,12-24 0,-1 0 0,-27 37 0,-70 90 0,94-130 62,-27 44 0,6-7-1551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 0 24575,'-3'133'0,"6"145"0,-2-274 0,0 1 0,-1-1 0,1 0 0,1-1 0,-1 1 0,0 0 0,1 0 0,0 0 0,0-1 0,0 1 0,0-1 0,1 0 0,0 0 0,-1 1 0,1-2 0,0 1 0,0 0 0,0 0 0,1-1 0,-1 0 0,1 0 0,-1 0 0,1 0 0,0 0 0,0-1 0,0 0 0,0 0 0,-1 0 0,2 0 0,6 0 0,14 2 0,0-2 0,0 0 0,0-2 0,24-4 0,-24 3 0,27-4 36,73-20 0,-39 7-1473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1520 1 24575,'-12'9'0,"0"0"0,-1-1 0,0 0 0,-1-1 0,1 0 0,-2-2 0,-19 7 0,13-5 0,0 2 0,-25 12 0,-9 9 0,-94 34 0,32-15 0,48-18 0,1 4 0,1 3 0,2 3 0,2 2 0,2 4 0,-103 100 0,58-17 0,52-62 0,39-49 0,1 0 0,1 0 0,1 1 0,1 1 0,0 0 0,2 0 0,0 1 0,-8 35 0,-40 155 0,47-163 0,4-27 0,1 1 0,2-1 0,-2 27 0,3-11 0,-9 44 0,5-46 0,-2 54 0,5-40-299,-2-1 0,-2 0 0,-20 70-1,26-113 132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3.239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280 1 24575,'-1'15'0,"-1"0"0,0 0 0,-1 0 0,-6 19 0,-3 18 0,-86 594 0,22-123 0,52-343 0,-2 186 0,23 181 0,5-330 0,-2-206 0,1 3 0,-1 0 0,0-1 0,-1 1 0,0 0 0,-2-1 0,1 1 0,-9 23 0,11-37-21,0 0 0,0 0-1,0-1 1,0 1 0,0 0-1,0 0 1,0 0 0,0-1-1,0 1 1,0 0 0,0 0-1,0 0 1,0-1 0,0 1-1,0 0 1,0 0 0,0-1-1,0 1 1,-1 0 0,1 0-1,0 0 1,0 0 0,0-1-1,0 1 1,0 0 0,-1 0-1,1 0 1,0 0 0,0 0-1,0-1 1,0 1 0,-1 0-1,1 0 1,0 0 0,0 0-1,0 0 1,-1 0 0,1 0-1,0 0 1,0 0 0,0 0-1,-1 0 1,1 0 0,0 0-1,0 0 1,0 0 0,-1 0-1,1 0 1,0 0 0,0 0-1,-1 0 1,1 0 0,0 0-1,0 0 1,0 0 0,0 0-1,-1 1 1,1-1 0,0 0-1,0 0 1,0 0 0,0 0-1,-1 1 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24575,'2'0'0,"1"1"0,0 0 0,-1 0 0,1 0 0,-1 0 0,1 0 0,-1 0 0,0 1 0,1-1 0,-1 1 0,0 0 0,0 0 0,0 0 0,0-1 0,0 2 0,-1-1 0,1 0 0,1 3 0,23 45 0,-6 5 0,3-1 0,40 72 0,-62-124 0,0-1 0,0 1 0,0-1 0,0 0 0,0 1 0,0-1 0,0 0 0,0 0 0,1 0 0,-1 0 0,1 0 0,-1 0 0,1 0 0,-1 0 0,1-1 0,-1 1 0,1 0 0,-1-1 0,1 1 0,0-1 0,-1 0 0,4 1 0,-2-2 0,1 1 0,-1-1 0,1 1 0,0-1 0,-1 0 0,1 0 0,-1-1 0,0 1 0,1-1 0,3-2 0,9-7 0,0-1 0,-1-1 0,17-18 0,-19 19 0,157-126-362,-136 112-641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44.8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378 0 24575,'1'0'0,"-1"0"0,1 1 0,-1-1 0,1 0 0,0 0 0,-1 0 0,1 1 0,-1-1 0,1 0 0,-1 1 0,1-1 0,-1 0 0,1 1 0,-1-1 0,1 1 0,-1-1 0,0 1 0,1-1 0,-1 1 0,0-1 0,1 1 0,-1-1 0,0 1 0,0-1 0,0 1 0,1 0 0,-1-1 0,0 1 0,0-1 0,0 1 0,0 0 0,0-1 0,0 1 0,0 1 0,-2 26 0,1-24 0,-12 70 0,-4 0 0,-43 117 0,21-75 0,6-11 0,-23 71 0,-35 193 0,83-321 0,-47 297 0,46-262 0,4 0 0,6 98 0,16-218-1365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46.5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246 28 24575,'1'-1'0,"-1"0"0,1 0 0,-1 0 0,1 0 0,0-1 0,-1 1 0,1 0 0,0 0 0,0 0 0,0 0 0,-1 1 0,1-1 0,0 0 0,0 0 0,0 0 0,1 1 0,-1-1 0,0 1 0,0-1 0,0 1 0,0-1 0,1 1 0,-1-1 0,0 1 0,0 0 0,1 0 0,1 0 0,41-5 0,-39 5 0,6-2 0,0 2 0,0-1 0,0 2 0,0-1 0,0 2 0,0-1 0,0 1 0,0 1 0,-1 0 0,1 1 0,-1 0 0,0 0 0,0 1 0,0 0 0,-1 1 0,1 0 0,-1 1 0,-1 0 0,1 0 0,-1 0 0,-1 1 0,13 16 0,3 11 0,-1 1 0,-2 1 0,-2 0 0,-1 2 0,14 47 0,-19-52 0,8 35 0,-3 1 0,-2 0 0,7 114 0,-4-35 0,-10-62 0,-5 152 0,-5-132 0,3-93 0,-1 0 0,-1 1 0,0-1 0,-1 1 0,0-1 0,-1 0 0,-1 0 0,-1 0 0,1-1 0,-2 1 0,0-1 0,-1-1 0,0 1 0,-1-1 0,0 0 0,-1-1 0,0 0 0,-1 0 0,0-1 0,-1 0 0,0-1 0,0 0 0,-17 9 0,-3-1 0,0-2 0,-1-1 0,0-2 0,-1-1 0,0-2 0,-1-1 0,0-1 0,0-2 0,0-1 0,-67-3 0,87 0 0,-1 0 0,1 1 0,0 0 0,0 1 0,0 1 0,-22 9 0,28-10 0,0 0 0,0 1 0,0 0 0,1 0 0,0 1 0,-1 0 0,2 0 0,-1 1 0,1 0 0,-1 0 0,-9 13 0,16-18-29,1-1 1,-1 0-1,0 1 0,0-1 0,1 0 1,-1 1-1,0-1 0,1 0 0,-1 0 1,0 1-1,1-1 0,-1 0 0,0 0 0,1 0 1,-1 1-1,0-1 0,1 0 0,-1 0 1,1 0-1,-1 0 0,0 0 0,1 0 1,-1 0-1,1 0 0,-1 0 0,0 0 0,1 0 1,-1 0-1,1 0 0,-1 0 0,0 0 1,1-1-1,-1 1 0,1 0 0,-1 0 1,0 0-1,1 0 0,-1-1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48.1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166 1 24575,'-2'0'0,"1"1"0,-1-1 0,1 1 0,-1-1 0,1 1 0,0 0 0,-1-1 0,1 1 0,0 0 0,0 0 0,0 0 0,0 0 0,-1 0 0,1 0 0,1 1 0,-1-1 0,0 0 0,0 0 0,0 1 0,0 1 0,-16 32 0,14-27 0,-11 29 0,-12 53 0,16-51 0,-22 55 0,24-72 0,0 0 0,2 0 0,1 1 0,1-1 0,-3 45 0,9 122 0,1-75 0,-3-101 0,1 0 0,1 1 0,0-1 0,0 0 0,1 0 0,1-1 0,0 1 0,9 17 0,-11-25 0,1 0 0,0 0 0,0 0 0,0 0 0,1 0 0,0-1 0,-1 0 0,2 1 0,-1-1 0,0-1 0,1 1 0,0-1 0,-1 0 0,1 0 0,1 0 0,-1 0 0,0-1 0,1 0 0,-1 0 0,1-1 0,7 2 0,5-1 0,0-1 0,0 0 0,0-2 0,0 0 0,26-5 0,-35 4 0,1-1 0,-1 0 0,0 0 0,-1-1 0,1 0 0,-1-1 0,1 0 0,-1 0 0,-1-1 0,1 0 0,12-12 0,23-29-1365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49.4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24575,'0'4'0,"5"2"0,1 4 0,4 6 0,1 3 0,2 0 0,5 0 0,-2 2 0,2-3 0,1-4 0,-1-10 0,-10-9 0,-5-9 0,-3-6 0,-7 0 0,-1-1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0.81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1236 0 24575,'-51'58'0,"3"2"0,3 2 0,-61 110 0,34-53 0,-1 2 0,7 3 0,4 3 0,7 3 0,5 2 0,-51 214 0,59-126 0,26-120 0,-36 120 0,-158 486 0,91-299 0,97-343 0,9-31 0,-15 67 0,27-92 0,-1 0 0,1-1 0,1 1 0,-1 0 0,1 0 0,1-1 0,-1 1 0,1 0 0,1 0 0,-1-1 0,1 1 0,1-1 0,-1 0 0,6 10 0,-6-14 0,0 1 0,1-1 0,-1 0 0,1 0 0,0 0 0,0-1 0,0 1 0,4 2 0,-7-5 0,1 1 0,0-1 0,-1 0 0,1 1 0,0-1 0,-1 0 0,1 1 0,0-1 0,-1 0 0,1 0 0,0 0 0,0 1 0,-1-1 0,1 0 0,0 0 0,0 0 0,-1 0 0,1-1 0,0 1 0,0 0 0,-1 0 0,1 0 0,0 0 0,-1-1 0,1 1 0,0 0 0,-1-1 0,1 1 0,0-1 0,-1 1 0,1-1 0,-1 1 0,1-1 0,0 1 0,-1-1 0,0 1 0,1-1 0,-1 1 0,1-1 0,-1 0 0,0 1 0,1-1 0,-1 0 0,0 0 0,0 1 0,1-1 0,-1 0 0,0 0 0,0 1 0,0-2 0,2-30-1365,-3-4-5461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1.6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24575,'0'5'0,"5"1"0,6 4 0,10 1 0,10 2 0,5 0 0,5 2 0,10-2 0,5-3 0,-3-3 0,-1-3 0,0 3 0,-5 0 0,-1-2 0,-3-1 0,-6-1 0,-3-2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2.9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1044 1 24575,'-1'1'0,"-1"0"0,0 0 0,1 0 0,-1 0 0,1 0 0,-1 1 0,1-1 0,0 1 0,-1-1 0,1 1 0,0-1 0,0 1 0,0 0 0,-1 3 0,-4 4 0,-137 204 0,9 6 0,-163 366 0,214-401 0,-82 214 0,118-222 0,16-49 0,0 4 0,-14 153 0,42-259 0,-6 36 0,-4 31 0,-3 131 0,17-83-1365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3.99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23 24575,'1'-1'0,"-1"0"0,1 0 0,-1 0 0,1 0 0,-1 0 0,1 0 0,-1 0 0,1 0 0,0 0 0,0 0 0,-1 0 0,1 0 0,0 1 0,0-1 0,0 0 0,0 1 0,0-1 0,0 0 0,0 1 0,0 0 0,0-1 0,0 1 0,0-1 0,0 1 0,1 0 0,-1 0 0,0 0 0,1 0 0,36-4 0,10 6 0,65 10 0,-41-2 0,179 39-39,-161-28-1287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5.88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1 457 24575,'198'3'0,"210"-7"0,-399 4 0,0-1 0,0-1 0,0 1 0,-1-2 0,1 1 0,0-1 0,-1 0 0,0-1 0,0 0 0,0-1 0,0 1 0,0-1 0,-1-1 0,0 1 0,10-12 0,-13 13 0,-1-1 0,0 1 0,0 0 0,0-1 0,0 0 0,-1 0 0,0 0 0,0 0 0,0 0 0,-1 0 0,1 0 0,-1 0 0,-1-1 0,1 1 0,-1 0 0,0-1 0,0 1 0,0-1 0,-1 1 0,0 0 0,0-1 0,0 1 0,-1 0 0,1 0 0,-1 0 0,-1 0 0,-2-6 0,-7-8 0,-1 1 0,0 0 0,-1 1 0,-1 1 0,-1 0 0,0 1 0,-1 0 0,-1 2 0,0 0 0,-1 1 0,0 0 0,-1 2 0,0 0 0,0 2 0,-1 0 0,0 1 0,-1 1 0,-26-3 0,41 8 0,0 0 0,0 1 0,0 1 0,0-1 0,0 1 0,0 0 0,1 0 0,-1 1 0,0 0 0,1 0 0,-1 1 0,1 0 0,0 0 0,-1 0 0,1 1 0,1 0 0,-1 0 0,1 0 0,0 1 0,0 0 0,0 0 0,0 0 0,1 1 0,-7 9 0,-6 14 0,1 0 0,2 0 0,1 2 0,-10 32 0,2-8 0,-62 175 0,75-199 0,1-1 0,1 1 0,1 0 0,2 1 0,2 56 0,1-81 0,1 1 0,0 0 0,1 0 0,-1 0 0,2-1 0,-1 1 0,1-1 0,0 0 0,0 0 0,1 0 0,0 0 0,1 0 0,-1-1 0,1 0 0,9 9 0,-5-7 0,0-1 0,1 0 0,0-1 0,0 0 0,0 0 0,1-1 0,0 0 0,0-1 0,16 4 0,18 0 0,1-1 0,-1-2 0,1-2 0,56-4 0,-81 0 0,-18 1-20,29 1-204,1-2-1,0-1 1,-1-2 0,1-1 0,51-15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46725-2D58-4748-BE22-02BFE482EC3B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AEF49-9750-4FFC-A3B4-A20472051B3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664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39C32-2EB9-4231-BB94-10BC3F1B90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2355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22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35382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55813" y="557213"/>
            <a:ext cx="4962525" cy="2792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9790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6143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017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26006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7532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212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461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866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39C32-2EB9-4231-BB94-10BC3F1B90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804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5461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42700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55813" y="557213"/>
            <a:ext cx="4962525" cy="2792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0046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84294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60721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87278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55813" y="557213"/>
            <a:ext cx="4962525" cy="2792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35753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7964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40284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619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740289-1ACD-4254-A3D4-8BED00C4F614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85418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28000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70699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3110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44857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3107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CA2851-F308-41E6-9D62-5341F9AD85D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039808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76220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694800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08669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5709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03942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11602-A13E-4834-AA88-DD009A87F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4625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01241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650087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Now let’s look at a simple framework the four Is - to help you identify partnerships needs and also what your offer is.</a:t>
            </a:r>
          </a:p>
          <a:p>
            <a:r>
              <a:rPr lang="en-US"/>
              <a:t>Think in terms of ‘gap analysis’ – what do YOU need and what do your partners need. </a:t>
            </a:r>
          </a:p>
          <a:p>
            <a:r>
              <a:rPr lang="en-US"/>
              <a:t>What are your organizational needs/project requirements to achieve impact.</a:t>
            </a:r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66CAD0-299E-4F86-B78A-3FD52E98F97D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8045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Now let’s look at a simple framework the four Is - to help you identify partnerships needs and also what your offer is.</a:t>
            </a:r>
          </a:p>
          <a:p>
            <a:r>
              <a:rPr lang="en-US"/>
              <a:t>Think in terms of ‘gap analysis’ – what do YOU need and what do your partners need. </a:t>
            </a:r>
          </a:p>
          <a:p>
            <a:r>
              <a:rPr lang="en-US"/>
              <a:t>What are your organizational needs/project requirements to achieve impact.</a:t>
            </a:r>
          </a:p>
          <a:p>
            <a:r>
              <a:rPr lang="en-US"/>
              <a:t>This works for advocacy – influence essentially that. And for any kind of project – SDGs a useful framework</a:t>
            </a:r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66CAD0-299E-4F86-B78A-3FD52E98F97D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940930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Focus on strategic</a:t>
            </a:r>
          </a:p>
          <a:p>
            <a:r>
              <a:rPr lang="en-US"/>
              <a:t>You will not have many of them…</a:t>
            </a:r>
          </a:p>
          <a:p>
            <a:r>
              <a:rPr lang="en-US"/>
              <a:t>Neither is superior</a:t>
            </a:r>
          </a:p>
          <a:p>
            <a:r>
              <a:rPr lang="en-US"/>
              <a:t>You need to </a:t>
            </a:r>
            <a:r>
              <a:rPr lang="en-US" err="1"/>
              <a:t>analyse</a:t>
            </a:r>
            <a:r>
              <a:rPr lang="en-US"/>
              <a:t> and understand your offer and listen to the priorities of partners. Listen (and do your research) first. </a:t>
            </a:r>
          </a:p>
          <a:p>
            <a:r>
              <a:rPr lang="en-US"/>
              <a:t>Always ask yourself: How can I help THEM? How can I be the partner of choice? And why should they partner with us? </a:t>
            </a:r>
          </a:p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66CAD0-299E-4F86-B78A-3FD52E98F97D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25286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39C32-2EB9-4231-BB94-10BC3F1B901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259225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740289-1ACD-4254-A3D4-8BED00C4F614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134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078309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BFC14-A490-2C9A-02A8-BE45FAEC3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8C3BAF-6764-842F-D6DD-AA646A5DF6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FA6F18-66A9-C047-E8D1-5D166A408D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46FB3-791E-64EC-CB35-29E300B65F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740289-1ACD-4254-A3D4-8BED00C4F614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135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377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092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71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441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923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1654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DC13C-2296-C86B-3A64-9E00FB6C21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783B62-AB24-7134-CD11-8C20DE1F0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F2DF4-786A-2D0B-35C7-220210528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6041C-F554-E58C-30F5-A3271D63C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A6D36-BB65-DFA4-83C8-B127BB79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31116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03FF6-8008-7AC7-3711-2124FDDAF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8F243A-1BF3-395F-EEAA-09250F854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E8609-A5EB-4923-7602-1A318D7F4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5AC83-69C3-9C67-DEC8-922CC55B5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1407A-05F3-AA06-434B-17B443AEE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0642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86B1C5-5A91-0CAE-EEAD-F5EB2EF17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86AD73-072D-C2D4-6AEA-74EBBF4DA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73CC3-9E99-25EF-8B0A-D04D3484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4E998-4E06-09C3-8748-DACAC10D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D8BF-B493-1D10-5E5D-EA95FD8D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37313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708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99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64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5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27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07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70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5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AE834-3AA9-7777-740E-E3E0611E5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8FA71-B0AD-26D6-1A07-689DEA79B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E3821-ED5F-3E57-1D2B-D155F4FD4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96C80-4956-8B75-8197-494D3EDDD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293A1-F495-62D8-7E84-318E9983E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35351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830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234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920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" sz="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18215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74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99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916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4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134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7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1D4F4-BF87-139D-B8E8-9484FA529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8C46C-BA42-B57E-AF73-8E80F5A45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D034F-E383-E808-BA28-B363565CE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27A69-5F5B-76E4-1672-4648EE315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9E33C-8139-75A2-7080-A0161CFA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535324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5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049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048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065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1569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630" lvl="0" indent="-457223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261" lvl="1" indent="-423355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891" lvl="2" indent="-423355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522" lvl="3" indent="-423355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8152" lvl="4" indent="-423355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783" lvl="5" indent="-423355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413" lvl="6" indent="-423355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7044" lvl="7" indent="-423355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674" lvl="8" indent="-423355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" sz="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76782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Width Head + Bold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86839" y="1519630"/>
            <a:ext cx="11106151" cy="398213"/>
          </a:xfrm>
        </p:spPr>
        <p:txBody>
          <a:bodyPr/>
          <a:lstStyle>
            <a:lvl1pPr>
              <a:lnSpc>
                <a:spcPts val="1600"/>
              </a:lnSpc>
              <a:spcBef>
                <a:spcPts val="0"/>
              </a:spcBef>
              <a:defRPr sz="1400" b="1" baseline="0"/>
            </a:lvl1pPr>
            <a:lvl2pPr marL="171459" indent="-171459">
              <a:spcBef>
                <a:spcPts val="336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  <a:defRPr sz="1300"/>
            </a:lvl2pPr>
            <a:lvl3pPr marL="342917" indent="-171459">
              <a:spcBef>
                <a:spcPts val="336"/>
              </a:spcBef>
              <a:buClr>
                <a:srgbClr val="3086AB"/>
              </a:buClr>
              <a:buFont typeface="Arial" panose="020B0604020202020204" pitchFamily="34" charset="0"/>
              <a:buChar char="•"/>
              <a:tabLst/>
              <a:defRPr baseline="0"/>
            </a:lvl3pPr>
            <a:lvl4pPr marL="515964" indent="-173047">
              <a:spcBef>
                <a:spcPts val="336"/>
              </a:spcBef>
              <a:spcAft>
                <a:spcPts val="0"/>
              </a:spcAft>
              <a:buFont typeface="Arial" panose="020B0604020202020204" pitchFamily="34" charset="0"/>
              <a:buChar char="-"/>
              <a:tabLst/>
              <a:defRPr baseline="0"/>
            </a:lvl4pPr>
            <a:lvl5pPr marL="687422" indent="-171459">
              <a:spcBef>
                <a:spcPts val="336"/>
              </a:spcBef>
              <a:defRPr baseline="0"/>
            </a:lvl5pPr>
          </a:lstStyle>
          <a:p>
            <a:pPr lvl="0"/>
            <a:r>
              <a:rPr lang="en-US"/>
              <a:t>Insert bullet list at full-width of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7498085" y="6527945"/>
            <a:ext cx="3860800" cy="207464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 Bill &amp; Melinda Gates Foundation    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11359647" y="6527357"/>
            <a:ext cx="253444" cy="207464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F7C509-FEEF-45D3-B896-7C07814C0C1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86839" y="2038299"/>
            <a:ext cx="11129433" cy="4221604"/>
          </a:xfrm>
        </p:spPr>
        <p:txBody>
          <a:bodyPr/>
          <a:lstStyle>
            <a:lvl1pPr>
              <a:spcBef>
                <a:spcPts val="600"/>
              </a:spcBef>
              <a:defRPr sz="1300"/>
            </a:lvl1pPr>
            <a:lvl2pPr>
              <a:spcBef>
                <a:spcPts val="600"/>
              </a:spcBef>
              <a:defRPr sz="1300"/>
            </a:lvl2pPr>
            <a:lvl3pPr>
              <a:spcBef>
                <a:spcPts val="600"/>
              </a:spcBef>
              <a:defRPr sz="1200"/>
            </a:lvl3pPr>
            <a:lvl4pPr>
              <a:spcBef>
                <a:spcPts val="600"/>
              </a:spcBef>
              <a:defRPr sz="1100"/>
            </a:lvl4pPr>
            <a:lvl5pPr>
              <a:spcBef>
                <a:spcPts val="600"/>
              </a:spcBef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6839" y="646263"/>
            <a:ext cx="11106151" cy="69757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INSERT HEADLINE HERE – UP TO 2 FULL WIDTH LINES (ALL CAPS)</a:t>
            </a:r>
          </a:p>
        </p:txBody>
      </p:sp>
    </p:spTree>
    <p:extLst>
      <p:ext uri="{BB962C8B-B14F-4D97-AF65-F5344CB8AC3E}">
        <p14:creationId xmlns:p14="http://schemas.microsoft.com/office/powerpoint/2010/main" val="56268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921D6-0AA7-4DE1-B30F-DD563631D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8AED-1A95-4B17-92A3-EA04857F28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198BC-212B-459D-AD09-7C297B41B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228F3-539B-438C-B48B-DAC943A2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9013F-A49C-433C-8BCA-BEA11877E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6568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656F4-0511-4968-A014-3CFA596FF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1C2E-D379-4502-B43D-F59BDD8FC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22F98-7733-4943-B9E9-AC504991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FE8FE-49F8-4D3C-AA2E-167A2A408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E62DF-B022-41C3-AF44-B191FF610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931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6BAC7-963A-42B7-80DC-C22490331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C0D8B-D3E4-481C-B22B-4E64BC9D9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CD7BA-9948-43C0-BC0F-4B4382AF1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03FCED-FA06-49A9-9044-FB7DEE79F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1EF06-EFE1-4D33-A872-A246D407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13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1F099-3A7E-A070-C94F-DA6464A54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2BAEA-7AE9-2DD8-47CC-DD4FAFC60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4134F3-EAFE-4A3B-994F-7C9DF92B2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10174-2CAE-0872-5DA8-C29E43870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AB2E4-12C7-591B-6552-37B4F4F92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02984-29B3-3C10-EF1C-59F3F59A3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894179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C0583-B386-4E84-9C16-86EBE56C5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DA269-B5CD-4907-89FE-94B7EFED9C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EB34C-BB38-4334-91FD-6BDB855C9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5BED8-F1B5-4632-ABAC-18F04CB1D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781CD5-DC85-40C3-8CE7-F7EE41034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F377E-4D6E-49BF-8982-F568806C1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1833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4A699-87C0-4FF3-BC6B-00C18544F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806EE-7E13-4D69-AF5A-163ADC97D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338314-BAD4-4321-A459-219CED871D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F5EDBD-314C-4A1D-8D0E-6ACB138413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3" indent="0">
              <a:buNone/>
              <a:defRPr sz="2000" b="1"/>
            </a:lvl2pPr>
            <a:lvl3pPr marL="914446" indent="0">
              <a:buNone/>
              <a:defRPr sz="1800" b="1"/>
            </a:lvl3pPr>
            <a:lvl4pPr marL="1371669" indent="0">
              <a:buNone/>
              <a:defRPr sz="1600" b="1"/>
            </a:lvl4pPr>
            <a:lvl5pPr marL="1828891" indent="0">
              <a:buNone/>
              <a:defRPr sz="1600" b="1"/>
            </a:lvl5pPr>
            <a:lvl6pPr marL="2286114" indent="0">
              <a:buNone/>
              <a:defRPr sz="1600" b="1"/>
            </a:lvl6pPr>
            <a:lvl7pPr marL="2743337" indent="0">
              <a:buNone/>
              <a:defRPr sz="1600" b="1"/>
            </a:lvl7pPr>
            <a:lvl8pPr marL="3200560" indent="0">
              <a:buNone/>
              <a:defRPr sz="1600" b="1"/>
            </a:lvl8pPr>
            <a:lvl9pPr marL="365778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D6DB04-5026-4FBF-9D1A-57D9233FFA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17210C-3358-4195-AB2F-C9BD6FD73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681A92-38AC-42BB-88F6-D9526DB4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069630-6941-443B-B5F8-4AE8F21B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8119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CF779-062C-4919-8D82-DB0D43822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37AAF4-27E1-4597-BAFA-A6E9A0B2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86896-A1F7-4210-915B-3E0AA8896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75B26-F35B-46EC-ADA9-87112B3CA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8210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063A05-5E56-4CF3-AE39-E84A06EBA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9BB809-4748-4F26-98D7-219409A8D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8E7FB-3456-4102-8067-3B6C38301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508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71F63-BDBA-4A34-864E-CF519028F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17F14-D3BE-4AE5-A949-6BA61EDA1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E4052E-80EF-4797-8171-4E8139ABB7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3" indent="0">
              <a:buNone/>
              <a:defRPr sz="1400"/>
            </a:lvl2pPr>
            <a:lvl3pPr marL="914446" indent="0">
              <a:buNone/>
              <a:defRPr sz="1200"/>
            </a:lvl3pPr>
            <a:lvl4pPr marL="1371669" indent="0">
              <a:buNone/>
              <a:defRPr sz="1000"/>
            </a:lvl4pPr>
            <a:lvl5pPr marL="1828891" indent="0">
              <a:buNone/>
              <a:defRPr sz="1000"/>
            </a:lvl5pPr>
            <a:lvl6pPr marL="2286114" indent="0">
              <a:buNone/>
              <a:defRPr sz="1000"/>
            </a:lvl6pPr>
            <a:lvl7pPr marL="2743337" indent="0">
              <a:buNone/>
              <a:defRPr sz="1000"/>
            </a:lvl7pPr>
            <a:lvl8pPr marL="3200560" indent="0">
              <a:buNone/>
              <a:defRPr sz="1000"/>
            </a:lvl8pPr>
            <a:lvl9pPr marL="365778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E5FC1-B3BC-47AD-AF0A-6EAA7E97F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55E225-0165-4383-AA8E-500965EC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D84F8-38D7-4413-84AB-2E7998447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4822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237AE-52DC-4774-8AA9-FDAA63FAB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367C82-9EB0-48F0-8B6D-B49158BFF4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379588-9BDD-4513-9CAC-BE054CD77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3" indent="0">
              <a:buNone/>
              <a:defRPr sz="1400"/>
            </a:lvl2pPr>
            <a:lvl3pPr marL="914446" indent="0">
              <a:buNone/>
              <a:defRPr sz="1200"/>
            </a:lvl3pPr>
            <a:lvl4pPr marL="1371669" indent="0">
              <a:buNone/>
              <a:defRPr sz="1000"/>
            </a:lvl4pPr>
            <a:lvl5pPr marL="1828891" indent="0">
              <a:buNone/>
              <a:defRPr sz="1000"/>
            </a:lvl5pPr>
            <a:lvl6pPr marL="2286114" indent="0">
              <a:buNone/>
              <a:defRPr sz="1000"/>
            </a:lvl6pPr>
            <a:lvl7pPr marL="2743337" indent="0">
              <a:buNone/>
              <a:defRPr sz="1000"/>
            </a:lvl7pPr>
            <a:lvl8pPr marL="3200560" indent="0">
              <a:buNone/>
              <a:defRPr sz="1000"/>
            </a:lvl8pPr>
            <a:lvl9pPr marL="365778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D47704-BAFD-4852-AD1E-2887A0B99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08DA4E-33F5-455E-B0A6-2AAA08156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C455DF-119E-4E0A-AB65-AC17E6CB5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7518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9DA5-BA37-409F-B270-A23C83A3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C59B4-B3AF-4A14-81F7-B928285CD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C5D25-B01B-4942-A76A-5E9FEA1F2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A051-EA09-474B-B311-00F02FDFE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C2247-0544-4276-9D15-848976AF8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5856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A948D3-BE37-46DA-B99C-F7BF479457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B049D-B300-4F9D-A86C-632ED124AD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DD3C1-4376-4AC3-BD94-8C6340429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78032-0DAE-4E29-BC58-CDD19D8F9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66B16-88E5-4F94-9D8D-20ACDCA13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5948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9" y="1371600"/>
            <a:ext cx="5935540" cy="2696866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593554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343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76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E51F1-C130-077C-358F-C69C7052C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08144-5EF3-FD35-08CD-4F1C8C6E2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0D6F7-8F78-63E4-59D1-6297833CF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F97CC5-87E6-5A65-F337-793D96150A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215FFD-42C4-CB00-E5CD-6B9D7F401F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8DF059-692A-12ED-0895-75286E721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C55742-D6C4-F56B-AF99-6DE964255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BE82AA-D4E2-0044-D20E-1E79C05A5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009086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9" y="1709738"/>
            <a:ext cx="9214884" cy="31599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423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849526"/>
            <a:ext cx="5105400" cy="32104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49526"/>
            <a:ext cx="5105400" cy="321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285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371599"/>
            <a:ext cx="10442760" cy="9397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2311353"/>
            <a:ext cx="5084947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2628" y="3006725"/>
            <a:ext cx="5084947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11353"/>
            <a:ext cx="5183188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907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084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917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442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582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064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8077" y="1401097"/>
            <a:ext cx="2155722" cy="47758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01097"/>
            <a:ext cx="8232058" cy="4775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18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D3D6D-6FE5-848F-8CB8-FD8D83897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4B66DC-014F-8055-1B79-9A1E0855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D65140-CE84-4387-9575-3D1D7DFD6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89871D-AF8F-0F94-D0DB-24F92E6C2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585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9B7F7-EACF-59AD-CD84-564ABE706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CB7685-C928-7F1F-23B4-70D3581F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223A4-C1E8-E0E3-8350-E8B858540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74935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E5877-32D9-A7F3-3F17-4C26BB1AC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CDE84-4556-CF60-C636-877F1890B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8EF4F3-28E0-C816-2ADA-61C721E66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D7C10-672D-B51A-D1FF-59EA861F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FFC4CA-72AD-B802-96BB-D3C0D76DE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E0FE4-D74F-7CF6-2A4D-70FA48750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4938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86C99-D2F3-2C3E-3708-01E743ED0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F2BC97-C0EB-4BFC-FC57-3922E56B6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7EEB05-D416-0F13-F9B3-0AEC2CC5D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AD2877-C56A-8C1A-75AF-8A8D36E2B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29626-1A90-5D16-ADDB-40E78B76E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C50EF-AA90-123A-5E5F-3EA2DFA94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9399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564E91-6252-FF6B-CBD5-1E7A52EF9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AFDA2-6FE9-6F45-5999-EDAA8D2CB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3BCDB-2AD2-C5AF-2730-992C2F2DA4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1FC60-F961-4F05-B255-68BBDFFD1B91}" type="datetimeFigureOut">
              <a:rPr lang="en-NL" smtClean="0"/>
              <a:t>22/11/2024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11231-F8FF-7FFB-AA8D-00ADED52F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F864B-919E-D504-7737-AD487586A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935D5-E5D6-40E9-A65F-11B9E079F70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7010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13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3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709" r:id="rId12"/>
    <p:sldLayoutId id="2147483710" r:id="rId13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47467B-C4B7-44EE-9190-87ED386DA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0151B-03AD-46E9-BC87-EC2F48B11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41006-8B41-46F8-BADF-0875E264CA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88F6-3507-4853-B010-DFFF0CB3C473}" type="datetimeFigureOut">
              <a:rPr lang="en-GB" smtClean="0"/>
              <a:t>22/11/2024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D1643-34F1-4E06-BE6A-684C9BF711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A55B3-B726-479C-9B8D-424F3BCA3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45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91444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1"/>
            <a:ext cx="10363200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2559171"/>
            <a:ext cx="10363200" cy="338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F07CD3FD-BE54-4400-942B-C6C15AA73DFD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09B62C-3402-4623-9A7C-AA048B56F8C3}"/>
              </a:ext>
            </a:extLst>
          </p:cNvPr>
          <p:cNvCxnSpPr>
            <a:cxnSpLocks/>
          </p:cNvCxnSpPr>
          <p:nvPr/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45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6.jpg"/><Relationship Id="rId1" Type="http://schemas.openxmlformats.org/officeDocument/2006/relationships/slideLayout" Target="../slideLayouts/slideLayout18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18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8.jpeg"/><Relationship Id="rId1" Type="http://schemas.openxmlformats.org/officeDocument/2006/relationships/slideLayout" Target="../slideLayouts/slideLayout18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9.jpeg"/><Relationship Id="rId1" Type="http://schemas.openxmlformats.org/officeDocument/2006/relationships/slideLayout" Target="../slideLayouts/slideLayout18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18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5.jpeg"/><Relationship Id="rId1" Type="http://schemas.openxmlformats.org/officeDocument/2006/relationships/slideLayout" Target="../slideLayouts/slideLayout18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224.png"/><Relationship Id="rId5" Type="http://schemas.openxmlformats.org/officeDocument/2006/relationships/image" Target="../media/image223.png"/><Relationship Id="rId4" Type="http://schemas.openxmlformats.org/officeDocument/2006/relationships/image" Target="../media/image222.png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3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5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6.png"/><Relationship Id="rId1" Type="http://schemas.openxmlformats.org/officeDocument/2006/relationships/slideLayout" Target="../slideLayouts/slideLayout54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4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4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5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jpeg"/><Relationship Id="rId1" Type="http://schemas.openxmlformats.org/officeDocument/2006/relationships/slideLayout" Target="../slideLayouts/slideLayout54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1.jpeg"/><Relationship Id="rId1" Type="http://schemas.openxmlformats.org/officeDocument/2006/relationships/slideLayout" Target="../slideLayouts/slideLayout54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2.jpeg"/><Relationship Id="rId1" Type="http://schemas.openxmlformats.org/officeDocument/2006/relationships/slideLayout" Target="../slideLayouts/slideLayout54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4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LibraryAdvocateQuiz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234.png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54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5.jpeg"/><Relationship Id="rId1" Type="http://schemas.openxmlformats.org/officeDocument/2006/relationships/slideLayout" Target="../slideLayouts/slideLayout54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54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4.xml"/><Relationship Id="rId6" Type="http://schemas.openxmlformats.org/officeDocument/2006/relationships/hyperlink" Target="https://www.fao.org/chile/fao-en-chile/es/" TargetMode="External"/><Relationship Id="rId5" Type="http://schemas.openxmlformats.org/officeDocument/2006/relationships/hyperlink" Target="http://www.cepal.org/" TargetMode="External"/><Relationship Id="rId4" Type="http://schemas.openxmlformats.org/officeDocument/2006/relationships/hyperlink" Target="http://www.unesco.org/en/fieldoffice/santiago" TargetMode="Externa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4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5.jpeg"/><Relationship Id="rId1" Type="http://schemas.openxmlformats.org/officeDocument/2006/relationships/slideLayout" Target="../slideLayouts/slideLayout5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54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hyperlink" Target="https://survey.alchemer.com/s3/8084807/LAC-Workshop-2024-Evaluati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5.png"/><Relationship Id="rId5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19" Type="http://schemas.openxmlformats.org/officeDocument/2006/relationships/image" Target="../media/image58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hyperlink" Target="https://blogs.ifla.org/lpa/tag/librarystatoftheweek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3.jpe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jpeg"/><Relationship Id="rId9" Type="http://schemas.openxmlformats.org/officeDocument/2006/relationships/image" Target="../media/image6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hyperlink" Target="https://youtube.com/playlist?list=PLV81siTMahbu7D0ApWj1OoFUXflaGncWg" TargetMode="External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Relationship Id="rId4" Type="http://schemas.microsoft.com/office/2007/relationships/hdphoto" Target="../media/hdphoto1.wdp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/Relationships>
</file>

<file path=ppt/slides/_rels/slide5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8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101.png"/><Relationship Id="rId21" Type="http://schemas.openxmlformats.org/officeDocument/2006/relationships/image" Target="../media/image92.png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47" Type="http://schemas.openxmlformats.org/officeDocument/2006/relationships/image" Target="../media/image105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5.xml"/><Relationship Id="rId16" Type="http://schemas.openxmlformats.org/officeDocument/2006/relationships/customXml" Target="../ink/ink7.xml"/><Relationship Id="rId29" Type="http://schemas.openxmlformats.org/officeDocument/2006/relationships/image" Target="../media/image96.png"/><Relationship Id="rId1" Type="http://schemas.openxmlformats.org/officeDocument/2006/relationships/slideLayout" Target="../slideLayouts/slideLayout43.xml"/><Relationship Id="rId6" Type="http://schemas.openxmlformats.org/officeDocument/2006/relationships/customXml" Target="../ink/ink2.xml"/><Relationship Id="rId11" Type="http://schemas.openxmlformats.org/officeDocument/2006/relationships/image" Target="../media/image87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100.png"/><Relationship Id="rId40" Type="http://schemas.openxmlformats.org/officeDocument/2006/relationships/customXml" Target="../ink/ink19.xml"/><Relationship Id="rId45" Type="http://schemas.openxmlformats.org/officeDocument/2006/relationships/image" Target="../media/image104.png"/><Relationship Id="rId5" Type="http://schemas.openxmlformats.org/officeDocument/2006/relationships/image" Target="../media/image84.png"/><Relationship Id="rId15" Type="http://schemas.openxmlformats.org/officeDocument/2006/relationships/image" Target="../media/image89.png"/><Relationship Id="rId23" Type="http://schemas.openxmlformats.org/officeDocument/2006/relationships/image" Target="../media/image93.png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10" Type="http://schemas.openxmlformats.org/officeDocument/2006/relationships/customXml" Target="../ink/ink4.xml"/><Relationship Id="rId19" Type="http://schemas.openxmlformats.org/officeDocument/2006/relationships/image" Target="../media/image91.png"/><Relationship Id="rId31" Type="http://schemas.openxmlformats.org/officeDocument/2006/relationships/image" Target="../media/image97.png"/><Relationship Id="rId44" Type="http://schemas.openxmlformats.org/officeDocument/2006/relationships/customXml" Target="../ink/ink21.xml"/><Relationship Id="rId4" Type="http://schemas.openxmlformats.org/officeDocument/2006/relationships/customXml" Target="../ink/ink1.xml"/><Relationship Id="rId9" Type="http://schemas.openxmlformats.org/officeDocument/2006/relationships/image" Target="../media/image86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95.png"/><Relationship Id="rId30" Type="http://schemas.openxmlformats.org/officeDocument/2006/relationships/customXml" Target="../ink/ink14.xml"/><Relationship Id="rId35" Type="http://schemas.openxmlformats.org/officeDocument/2006/relationships/image" Target="../media/image99.png"/><Relationship Id="rId43" Type="http://schemas.openxmlformats.org/officeDocument/2006/relationships/image" Target="../media/image103.png"/><Relationship Id="rId8" Type="http://schemas.openxmlformats.org/officeDocument/2006/relationships/customXml" Target="../ink/ink3.xml"/><Relationship Id="rId3" Type="http://schemas.openxmlformats.org/officeDocument/2006/relationships/image" Target="../media/image83.jpeg"/><Relationship Id="rId12" Type="http://schemas.openxmlformats.org/officeDocument/2006/relationships/customXml" Target="../ink/ink5.xml"/><Relationship Id="rId17" Type="http://schemas.openxmlformats.org/officeDocument/2006/relationships/image" Target="../media/image90.png"/><Relationship Id="rId25" Type="http://schemas.openxmlformats.org/officeDocument/2006/relationships/image" Target="../media/image94.png"/><Relationship Id="rId33" Type="http://schemas.openxmlformats.org/officeDocument/2006/relationships/image" Target="../media/image98.png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20" Type="http://schemas.openxmlformats.org/officeDocument/2006/relationships/customXml" Target="../ink/ink9.xml"/><Relationship Id="rId41" Type="http://schemas.openxmlformats.org/officeDocument/2006/relationships/image" Target="../media/image102.png"/></Relationships>
</file>

<file path=ppt/slides/_rels/slide5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0.png"/><Relationship Id="rId18" Type="http://schemas.openxmlformats.org/officeDocument/2006/relationships/customXml" Target="../ink/ink30.xml"/><Relationship Id="rId26" Type="http://schemas.openxmlformats.org/officeDocument/2006/relationships/customXml" Target="../ink/ink34.xml"/><Relationship Id="rId39" Type="http://schemas.openxmlformats.org/officeDocument/2006/relationships/image" Target="../media/image123.png"/><Relationship Id="rId21" Type="http://schemas.openxmlformats.org/officeDocument/2006/relationships/image" Target="../media/image114.png"/><Relationship Id="rId34" Type="http://schemas.openxmlformats.org/officeDocument/2006/relationships/customXml" Target="../ink/ink38.xml"/><Relationship Id="rId42" Type="http://schemas.openxmlformats.org/officeDocument/2006/relationships/customXml" Target="../ink/ink42.xml"/><Relationship Id="rId47" Type="http://schemas.openxmlformats.org/officeDocument/2006/relationships/image" Target="../media/image127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16.xml"/><Relationship Id="rId16" Type="http://schemas.openxmlformats.org/officeDocument/2006/relationships/customXml" Target="../ink/ink29.xml"/><Relationship Id="rId29" Type="http://schemas.openxmlformats.org/officeDocument/2006/relationships/image" Target="../media/image118.png"/><Relationship Id="rId1" Type="http://schemas.openxmlformats.org/officeDocument/2006/relationships/slideLayout" Target="../slideLayouts/slideLayout43.xml"/><Relationship Id="rId6" Type="http://schemas.openxmlformats.org/officeDocument/2006/relationships/customXml" Target="../ink/ink24.xml"/><Relationship Id="rId11" Type="http://schemas.openxmlformats.org/officeDocument/2006/relationships/image" Target="../media/image109.png"/><Relationship Id="rId24" Type="http://schemas.openxmlformats.org/officeDocument/2006/relationships/customXml" Target="../ink/ink33.xml"/><Relationship Id="rId32" Type="http://schemas.openxmlformats.org/officeDocument/2006/relationships/customXml" Target="../ink/ink37.xml"/><Relationship Id="rId37" Type="http://schemas.openxmlformats.org/officeDocument/2006/relationships/image" Target="../media/image122.png"/><Relationship Id="rId40" Type="http://schemas.openxmlformats.org/officeDocument/2006/relationships/customXml" Target="../ink/ink41.xml"/><Relationship Id="rId45" Type="http://schemas.openxmlformats.org/officeDocument/2006/relationships/image" Target="../media/image126.png"/><Relationship Id="rId5" Type="http://schemas.openxmlformats.org/officeDocument/2006/relationships/image" Target="../media/image106.png"/><Relationship Id="rId15" Type="http://schemas.openxmlformats.org/officeDocument/2006/relationships/image" Target="../media/image111.png"/><Relationship Id="rId23" Type="http://schemas.openxmlformats.org/officeDocument/2006/relationships/image" Target="../media/image115.png"/><Relationship Id="rId28" Type="http://schemas.openxmlformats.org/officeDocument/2006/relationships/customXml" Target="../ink/ink35.xml"/><Relationship Id="rId36" Type="http://schemas.openxmlformats.org/officeDocument/2006/relationships/customXml" Target="../ink/ink39.xml"/><Relationship Id="rId10" Type="http://schemas.openxmlformats.org/officeDocument/2006/relationships/customXml" Target="../ink/ink26.xml"/><Relationship Id="rId19" Type="http://schemas.openxmlformats.org/officeDocument/2006/relationships/image" Target="../media/image113.png"/><Relationship Id="rId31" Type="http://schemas.openxmlformats.org/officeDocument/2006/relationships/image" Target="../media/image119.png"/><Relationship Id="rId44" Type="http://schemas.openxmlformats.org/officeDocument/2006/relationships/customXml" Target="../ink/ink43.xml"/><Relationship Id="rId4" Type="http://schemas.openxmlformats.org/officeDocument/2006/relationships/customXml" Target="../ink/ink23.xml"/><Relationship Id="rId9" Type="http://schemas.openxmlformats.org/officeDocument/2006/relationships/image" Target="../media/image108.png"/><Relationship Id="rId14" Type="http://schemas.openxmlformats.org/officeDocument/2006/relationships/customXml" Target="../ink/ink28.xml"/><Relationship Id="rId22" Type="http://schemas.openxmlformats.org/officeDocument/2006/relationships/customXml" Target="../ink/ink32.xml"/><Relationship Id="rId27" Type="http://schemas.openxmlformats.org/officeDocument/2006/relationships/image" Target="../media/image117.png"/><Relationship Id="rId30" Type="http://schemas.openxmlformats.org/officeDocument/2006/relationships/customXml" Target="../ink/ink36.xml"/><Relationship Id="rId35" Type="http://schemas.openxmlformats.org/officeDocument/2006/relationships/image" Target="../media/image121.png"/><Relationship Id="rId43" Type="http://schemas.openxmlformats.org/officeDocument/2006/relationships/image" Target="../media/image125.png"/><Relationship Id="rId8" Type="http://schemas.openxmlformats.org/officeDocument/2006/relationships/customXml" Target="../ink/ink25.xml"/><Relationship Id="rId3" Type="http://schemas.openxmlformats.org/officeDocument/2006/relationships/image" Target="../media/image83.jpeg"/><Relationship Id="rId12" Type="http://schemas.openxmlformats.org/officeDocument/2006/relationships/customXml" Target="../ink/ink27.xml"/><Relationship Id="rId17" Type="http://schemas.openxmlformats.org/officeDocument/2006/relationships/image" Target="../media/image112.png"/><Relationship Id="rId25" Type="http://schemas.openxmlformats.org/officeDocument/2006/relationships/image" Target="../media/image116.png"/><Relationship Id="rId33" Type="http://schemas.openxmlformats.org/officeDocument/2006/relationships/image" Target="../media/image120.png"/><Relationship Id="rId38" Type="http://schemas.openxmlformats.org/officeDocument/2006/relationships/customXml" Target="../ink/ink40.xml"/><Relationship Id="rId46" Type="http://schemas.openxmlformats.org/officeDocument/2006/relationships/customXml" Target="../ink/ink44.xml"/><Relationship Id="rId20" Type="http://schemas.openxmlformats.org/officeDocument/2006/relationships/customXml" Target="../ink/ink31.xml"/><Relationship Id="rId41" Type="http://schemas.openxmlformats.org/officeDocument/2006/relationships/image" Target="../media/image12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/Relationships>
</file>

<file path=ppt/slides/_rels/slide6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6.png"/><Relationship Id="rId18" Type="http://schemas.openxmlformats.org/officeDocument/2006/relationships/customXml" Target="../ink/ink52.xml"/><Relationship Id="rId26" Type="http://schemas.openxmlformats.org/officeDocument/2006/relationships/customXml" Target="../ink/ink56.xml"/><Relationship Id="rId3" Type="http://schemas.openxmlformats.org/officeDocument/2006/relationships/image" Target="../media/image131.jpeg"/><Relationship Id="rId21" Type="http://schemas.openxmlformats.org/officeDocument/2006/relationships/image" Target="../media/image140.png"/><Relationship Id="rId34" Type="http://schemas.openxmlformats.org/officeDocument/2006/relationships/customXml" Target="../ink/ink60.xml"/><Relationship Id="rId7" Type="http://schemas.openxmlformats.org/officeDocument/2006/relationships/image" Target="../media/image133.png"/><Relationship Id="rId12" Type="http://schemas.openxmlformats.org/officeDocument/2006/relationships/customXml" Target="../ink/ink49.xml"/><Relationship Id="rId17" Type="http://schemas.openxmlformats.org/officeDocument/2006/relationships/image" Target="../media/image138.png"/><Relationship Id="rId25" Type="http://schemas.openxmlformats.org/officeDocument/2006/relationships/image" Target="../media/image142.png"/><Relationship Id="rId33" Type="http://schemas.openxmlformats.org/officeDocument/2006/relationships/image" Target="../media/image146.png"/><Relationship Id="rId2" Type="http://schemas.openxmlformats.org/officeDocument/2006/relationships/notesSlide" Target="../notesSlides/notesSlide22.xml"/><Relationship Id="rId16" Type="http://schemas.openxmlformats.org/officeDocument/2006/relationships/customXml" Target="../ink/ink51.xml"/><Relationship Id="rId20" Type="http://schemas.openxmlformats.org/officeDocument/2006/relationships/customXml" Target="../ink/ink53.xml"/><Relationship Id="rId29" Type="http://schemas.openxmlformats.org/officeDocument/2006/relationships/image" Target="../media/image144.png"/><Relationship Id="rId1" Type="http://schemas.openxmlformats.org/officeDocument/2006/relationships/slideLayout" Target="../slideLayouts/slideLayout30.xml"/><Relationship Id="rId6" Type="http://schemas.openxmlformats.org/officeDocument/2006/relationships/customXml" Target="../ink/ink46.xml"/><Relationship Id="rId11" Type="http://schemas.openxmlformats.org/officeDocument/2006/relationships/image" Target="../media/image135.png"/><Relationship Id="rId24" Type="http://schemas.openxmlformats.org/officeDocument/2006/relationships/customXml" Target="../ink/ink55.xml"/><Relationship Id="rId32" Type="http://schemas.openxmlformats.org/officeDocument/2006/relationships/customXml" Target="../ink/ink59.xml"/><Relationship Id="rId5" Type="http://schemas.openxmlformats.org/officeDocument/2006/relationships/image" Target="../media/image132.png"/><Relationship Id="rId15" Type="http://schemas.openxmlformats.org/officeDocument/2006/relationships/image" Target="../media/image137.png"/><Relationship Id="rId23" Type="http://schemas.openxmlformats.org/officeDocument/2006/relationships/image" Target="../media/image141.png"/><Relationship Id="rId28" Type="http://schemas.openxmlformats.org/officeDocument/2006/relationships/customXml" Target="../ink/ink57.xml"/><Relationship Id="rId10" Type="http://schemas.openxmlformats.org/officeDocument/2006/relationships/customXml" Target="../ink/ink48.xml"/><Relationship Id="rId19" Type="http://schemas.openxmlformats.org/officeDocument/2006/relationships/image" Target="../media/image139.png"/><Relationship Id="rId31" Type="http://schemas.openxmlformats.org/officeDocument/2006/relationships/image" Target="../media/image145.png"/><Relationship Id="rId4" Type="http://schemas.openxmlformats.org/officeDocument/2006/relationships/customXml" Target="../ink/ink45.xml"/><Relationship Id="rId9" Type="http://schemas.openxmlformats.org/officeDocument/2006/relationships/image" Target="../media/image134.png"/><Relationship Id="rId14" Type="http://schemas.openxmlformats.org/officeDocument/2006/relationships/customXml" Target="../ink/ink50.xml"/><Relationship Id="rId22" Type="http://schemas.openxmlformats.org/officeDocument/2006/relationships/customXml" Target="../ink/ink54.xml"/><Relationship Id="rId27" Type="http://schemas.openxmlformats.org/officeDocument/2006/relationships/image" Target="../media/image143.png"/><Relationship Id="rId30" Type="http://schemas.openxmlformats.org/officeDocument/2006/relationships/customXml" Target="../ink/ink58.xml"/><Relationship Id="rId35" Type="http://schemas.openxmlformats.org/officeDocument/2006/relationships/image" Target="../media/image147.png"/><Relationship Id="rId8" Type="http://schemas.openxmlformats.org/officeDocument/2006/relationships/customXml" Target="../ink/ink4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0.xml"/></Relationships>
</file>

<file path=ppt/slides/_rels/slide6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6.png"/><Relationship Id="rId18" Type="http://schemas.openxmlformats.org/officeDocument/2006/relationships/customXml" Target="../ink/ink68.xml"/><Relationship Id="rId26" Type="http://schemas.openxmlformats.org/officeDocument/2006/relationships/customXml" Target="../ink/ink72.xml"/><Relationship Id="rId3" Type="http://schemas.openxmlformats.org/officeDocument/2006/relationships/image" Target="../media/image131.jpeg"/><Relationship Id="rId21" Type="http://schemas.openxmlformats.org/officeDocument/2006/relationships/image" Target="../media/image140.png"/><Relationship Id="rId34" Type="http://schemas.openxmlformats.org/officeDocument/2006/relationships/customXml" Target="../ink/ink76.xml"/><Relationship Id="rId7" Type="http://schemas.openxmlformats.org/officeDocument/2006/relationships/image" Target="../media/image133.png"/><Relationship Id="rId12" Type="http://schemas.openxmlformats.org/officeDocument/2006/relationships/customXml" Target="../ink/ink65.xml"/><Relationship Id="rId17" Type="http://schemas.openxmlformats.org/officeDocument/2006/relationships/image" Target="../media/image138.png"/><Relationship Id="rId25" Type="http://schemas.openxmlformats.org/officeDocument/2006/relationships/image" Target="../media/image142.png"/><Relationship Id="rId33" Type="http://schemas.openxmlformats.org/officeDocument/2006/relationships/image" Target="../media/image146.png"/><Relationship Id="rId2" Type="http://schemas.openxmlformats.org/officeDocument/2006/relationships/notesSlide" Target="../notesSlides/notesSlide26.xml"/><Relationship Id="rId16" Type="http://schemas.openxmlformats.org/officeDocument/2006/relationships/customXml" Target="../ink/ink67.xml"/><Relationship Id="rId20" Type="http://schemas.openxmlformats.org/officeDocument/2006/relationships/customXml" Target="../ink/ink69.xml"/><Relationship Id="rId29" Type="http://schemas.openxmlformats.org/officeDocument/2006/relationships/image" Target="../media/image144.png"/><Relationship Id="rId1" Type="http://schemas.openxmlformats.org/officeDocument/2006/relationships/slideLayout" Target="../slideLayouts/slideLayout30.xml"/><Relationship Id="rId6" Type="http://schemas.openxmlformats.org/officeDocument/2006/relationships/customXml" Target="../ink/ink62.xml"/><Relationship Id="rId11" Type="http://schemas.openxmlformats.org/officeDocument/2006/relationships/image" Target="../media/image135.png"/><Relationship Id="rId24" Type="http://schemas.openxmlformats.org/officeDocument/2006/relationships/customXml" Target="../ink/ink71.xml"/><Relationship Id="rId32" Type="http://schemas.openxmlformats.org/officeDocument/2006/relationships/customXml" Target="../ink/ink75.xml"/><Relationship Id="rId5" Type="http://schemas.openxmlformats.org/officeDocument/2006/relationships/image" Target="../media/image132.png"/><Relationship Id="rId15" Type="http://schemas.openxmlformats.org/officeDocument/2006/relationships/image" Target="../media/image137.png"/><Relationship Id="rId23" Type="http://schemas.openxmlformats.org/officeDocument/2006/relationships/image" Target="../media/image141.png"/><Relationship Id="rId28" Type="http://schemas.openxmlformats.org/officeDocument/2006/relationships/customXml" Target="../ink/ink73.xml"/><Relationship Id="rId10" Type="http://schemas.openxmlformats.org/officeDocument/2006/relationships/customXml" Target="../ink/ink64.xml"/><Relationship Id="rId19" Type="http://schemas.openxmlformats.org/officeDocument/2006/relationships/image" Target="../media/image139.png"/><Relationship Id="rId31" Type="http://schemas.openxmlformats.org/officeDocument/2006/relationships/image" Target="../media/image145.png"/><Relationship Id="rId4" Type="http://schemas.openxmlformats.org/officeDocument/2006/relationships/customXml" Target="../ink/ink61.xml"/><Relationship Id="rId9" Type="http://schemas.openxmlformats.org/officeDocument/2006/relationships/image" Target="../media/image134.png"/><Relationship Id="rId14" Type="http://schemas.openxmlformats.org/officeDocument/2006/relationships/customXml" Target="../ink/ink66.xml"/><Relationship Id="rId22" Type="http://schemas.openxmlformats.org/officeDocument/2006/relationships/customXml" Target="../ink/ink70.xml"/><Relationship Id="rId27" Type="http://schemas.openxmlformats.org/officeDocument/2006/relationships/image" Target="../media/image143.png"/><Relationship Id="rId30" Type="http://schemas.openxmlformats.org/officeDocument/2006/relationships/customXml" Target="../ink/ink74.xml"/><Relationship Id="rId35" Type="http://schemas.openxmlformats.org/officeDocument/2006/relationships/image" Target="../media/image147.png"/><Relationship Id="rId8" Type="http://schemas.openxmlformats.org/officeDocument/2006/relationships/customXml" Target="../ink/ink63.xml"/></Relationships>
</file>

<file path=ppt/slides/_rels/slide68.xml.rels><?xml version="1.0" encoding="UTF-8" standalone="yes"?>
<Relationships xmlns="http://schemas.openxmlformats.org/package/2006/relationships"><Relationship Id="rId26" Type="http://schemas.openxmlformats.org/officeDocument/2006/relationships/customXml" Target="../ink/ink88.xml"/><Relationship Id="rId21" Type="http://schemas.openxmlformats.org/officeDocument/2006/relationships/image" Target="../media/image156.png"/><Relationship Id="rId42" Type="http://schemas.openxmlformats.org/officeDocument/2006/relationships/customXml" Target="../ink/ink96.xml"/><Relationship Id="rId47" Type="http://schemas.openxmlformats.org/officeDocument/2006/relationships/image" Target="../media/image169.png"/><Relationship Id="rId63" Type="http://schemas.openxmlformats.org/officeDocument/2006/relationships/image" Target="../media/image177.png"/><Relationship Id="rId68" Type="http://schemas.openxmlformats.org/officeDocument/2006/relationships/customXml" Target="../ink/ink109.xml"/><Relationship Id="rId84" Type="http://schemas.openxmlformats.org/officeDocument/2006/relationships/customXml" Target="../ink/ink117.xml"/><Relationship Id="rId89" Type="http://schemas.openxmlformats.org/officeDocument/2006/relationships/image" Target="../media/image190.png"/><Relationship Id="rId16" Type="http://schemas.openxmlformats.org/officeDocument/2006/relationships/customXml" Target="../ink/ink83.xml"/><Relationship Id="rId11" Type="http://schemas.openxmlformats.org/officeDocument/2006/relationships/image" Target="../media/image151.png"/><Relationship Id="rId32" Type="http://schemas.openxmlformats.org/officeDocument/2006/relationships/customXml" Target="../ink/ink91.xml"/><Relationship Id="rId37" Type="http://schemas.openxmlformats.org/officeDocument/2006/relationships/image" Target="../media/image164.png"/><Relationship Id="rId53" Type="http://schemas.openxmlformats.org/officeDocument/2006/relationships/image" Target="../media/image172.png"/><Relationship Id="rId58" Type="http://schemas.openxmlformats.org/officeDocument/2006/relationships/customXml" Target="../ink/ink104.xml"/><Relationship Id="rId74" Type="http://schemas.openxmlformats.org/officeDocument/2006/relationships/customXml" Target="../ink/ink112.xml"/><Relationship Id="rId79" Type="http://schemas.openxmlformats.org/officeDocument/2006/relationships/image" Target="../media/image185.png"/><Relationship Id="rId5" Type="http://schemas.openxmlformats.org/officeDocument/2006/relationships/image" Target="../media/image148.png"/><Relationship Id="rId90" Type="http://schemas.openxmlformats.org/officeDocument/2006/relationships/customXml" Target="../ink/ink120.xml"/><Relationship Id="rId14" Type="http://schemas.openxmlformats.org/officeDocument/2006/relationships/customXml" Target="../ink/ink82.xml"/><Relationship Id="rId22" Type="http://schemas.openxmlformats.org/officeDocument/2006/relationships/customXml" Target="../ink/ink86.xml"/><Relationship Id="rId27" Type="http://schemas.openxmlformats.org/officeDocument/2006/relationships/image" Target="../media/image159.png"/><Relationship Id="rId30" Type="http://schemas.openxmlformats.org/officeDocument/2006/relationships/customXml" Target="../ink/ink90.xml"/><Relationship Id="rId35" Type="http://schemas.openxmlformats.org/officeDocument/2006/relationships/image" Target="../media/image163.png"/><Relationship Id="rId43" Type="http://schemas.openxmlformats.org/officeDocument/2006/relationships/image" Target="../media/image167.png"/><Relationship Id="rId48" Type="http://schemas.openxmlformats.org/officeDocument/2006/relationships/customXml" Target="../ink/ink99.xml"/><Relationship Id="rId56" Type="http://schemas.openxmlformats.org/officeDocument/2006/relationships/customXml" Target="../ink/ink103.xml"/><Relationship Id="rId64" Type="http://schemas.openxmlformats.org/officeDocument/2006/relationships/customXml" Target="../ink/ink107.xml"/><Relationship Id="rId69" Type="http://schemas.openxmlformats.org/officeDocument/2006/relationships/image" Target="../media/image180.png"/><Relationship Id="rId77" Type="http://schemas.openxmlformats.org/officeDocument/2006/relationships/image" Target="../media/image184.png"/><Relationship Id="rId8" Type="http://schemas.openxmlformats.org/officeDocument/2006/relationships/customXml" Target="../ink/ink79.xml"/><Relationship Id="rId51" Type="http://schemas.openxmlformats.org/officeDocument/2006/relationships/image" Target="../media/image171.png"/><Relationship Id="rId72" Type="http://schemas.openxmlformats.org/officeDocument/2006/relationships/customXml" Target="../ink/ink111.xml"/><Relationship Id="rId80" Type="http://schemas.openxmlformats.org/officeDocument/2006/relationships/customXml" Target="../ink/ink115.xml"/><Relationship Id="rId85" Type="http://schemas.openxmlformats.org/officeDocument/2006/relationships/image" Target="../media/image188.png"/><Relationship Id="rId3" Type="http://schemas.openxmlformats.org/officeDocument/2006/relationships/image" Target="../media/image131.jpeg"/><Relationship Id="rId12" Type="http://schemas.openxmlformats.org/officeDocument/2006/relationships/customXml" Target="../ink/ink81.xml"/><Relationship Id="rId17" Type="http://schemas.openxmlformats.org/officeDocument/2006/relationships/image" Target="../media/image154.png"/><Relationship Id="rId25" Type="http://schemas.openxmlformats.org/officeDocument/2006/relationships/image" Target="../media/image158.png"/><Relationship Id="rId33" Type="http://schemas.openxmlformats.org/officeDocument/2006/relationships/image" Target="../media/image162.png"/><Relationship Id="rId38" Type="http://schemas.openxmlformats.org/officeDocument/2006/relationships/customXml" Target="../ink/ink94.xml"/><Relationship Id="rId46" Type="http://schemas.openxmlformats.org/officeDocument/2006/relationships/customXml" Target="../ink/ink98.xml"/><Relationship Id="rId59" Type="http://schemas.openxmlformats.org/officeDocument/2006/relationships/image" Target="../media/image175.png"/><Relationship Id="rId67" Type="http://schemas.openxmlformats.org/officeDocument/2006/relationships/image" Target="../media/image179.png"/><Relationship Id="rId20" Type="http://schemas.openxmlformats.org/officeDocument/2006/relationships/customXml" Target="../ink/ink85.xml"/><Relationship Id="rId41" Type="http://schemas.openxmlformats.org/officeDocument/2006/relationships/image" Target="../media/image166.png"/><Relationship Id="rId54" Type="http://schemas.openxmlformats.org/officeDocument/2006/relationships/customXml" Target="../ink/ink102.xml"/><Relationship Id="rId62" Type="http://schemas.openxmlformats.org/officeDocument/2006/relationships/customXml" Target="../ink/ink106.xml"/><Relationship Id="rId70" Type="http://schemas.openxmlformats.org/officeDocument/2006/relationships/customXml" Target="../ink/ink110.xml"/><Relationship Id="rId75" Type="http://schemas.openxmlformats.org/officeDocument/2006/relationships/image" Target="../media/image183.png"/><Relationship Id="rId83" Type="http://schemas.openxmlformats.org/officeDocument/2006/relationships/image" Target="../media/image187.png"/><Relationship Id="rId88" Type="http://schemas.openxmlformats.org/officeDocument/2006/relationships/customXml" Target="../ink/ink119.xml"/><Relationship Id="rId91" Type="http://schemas.openxmlformats.org/officeDocument/2006/relationships/image" Target="../media/image191.png"/><Relationship Id="rId1" Type="http://schemas.openxmlformats.org/officeDocument/2006/relationships/slideLayout" Target="../slideLayouts/slideLayout30.xml"/><Relationship Id="rId6" Type="http://schemas.openxmlformats.org/officeDocument/2006/relationships/customXml" Target="../ink/ink78.xml"/><Relationship Id="rId15" Type="http://schemas.openxmlformats.org/officeDocument/2006/relationships/image" Target="../media/image153.png"/><Relationship Id="rId23" Type="http://schemas.openxmlformats.org/officeDocument/2006/relationships/image" Target="../media/image157.png"/><Relationship Id="rId28" Type="http://schemas.openxmlformats.org/officeDocument/2006/relationships/customXml" Target="../ink/ink89.xml"/><Relationship Id="rId36" Type="http://schemas.openxmlformats.org/officeDocument/2006/relationships/customXml" Target="../ink/ink93.xml"/><Relationship Id="rId49" Type="http://schemas.openxmlformats.org/officeDocument/2006/relationships/image" Target="../media/image170.png"/><Relationship Id="rId57" Type="http://schemas.openxmlformats.org/officeDocument/2006/relationships/image" Target="../media/image174.png"/><Relationship Id="rId10" Type="http://schemas.openxmlformats.org/officeDocument/2006/relationships/customXml" Target="../ink/ink80.xml"/><Relationship Id="rId31" Type="http://schemas.openxmlformats.org/officeDocument/2006/relationships/image" Target="../media/image161.png"/><Relationship Id="rId44" Type="http://schemas.openxmlformats.org/officeDocument/2006/relationships/customXml" Target="../ink/ink97.xml"/><Relationship Id="rId52" Type="http://schemas.openxmlformats.org/officeDocument/2006/relationships/customXml" Target="../ink/ink101.xml"/><Relationship Id="rId60" Type="http://schemas.openxmlformats.org/officeDocument/2006/relationships/customXml" Target="../ink/ink105.xml"/><Relationship Id="rId65" Type="http://schemas.openxmlformats.org/officeDocument/2006/relationships/image" Target="../media/image178.png"/><Relationship Id="rId73" Type="http://schemas.openxmlformats.org/officeDocument/2006/relationships/image" Target="../media/image182.png"/><Relationship Id="rId78" Type="http://schemas.openxmlformats.org/officeDocument/2006/relationships/customXml" Target="../ink/ink114.xml"/><Relationship Id="rId81" Type="http://schemas.openxmlformats.org/officeDocument/2006/relationships/image" Target="../media/image186.png"/><Relationship Id="rId86" Type="http://schemas.openxmlformats.org/officeDocument/2006/relationships/customXml" Target="../ink/ink118.xml"/><Relationship Id="rId4" Type="http://schemas.openxmlformats.org/officeDocument/2006/relationships/customXml" Target="../ink/ink77.xml"/><Relationship Id="rId9" Type="http://schemas.openxmlformats.org/officeDocument/2006/relationships/image" Target="../media/image150.png"/><Relationship Id="rId13" Type="http://schemas.openxmlformats.org/officeDocument/2006/relationships/image" Target="../media/image152.png"/><Relationship Id="rId18" Type="http://schemas.openxmlformats.org/officeDocument/2006/relationships/customXml" Target="../ink/ink84.xml"/><Relationship Id="rId39" Type="http://schemas.openxmlformats.org/officeDocument/2006/relationships/image" Target="../media/image165.png"/><Relationship Id="rId34" Type="http://schemas.openxmlformats.org/officeDocument/2006/relationships/customXml" Target="../ink/ink92.xml"/><Relationship Id="rId50" Type="http://schemas.openxmlformats.org/officeDocument/2006/relationships/customXml" Target="../ink/ink100.xml"/><Relationship Id="rId55" Type="http://schemas.openxmlformats.org/officeDocument/2006/relationships/image" Target="../media/image173.png"/><Relationship Id="rId76" Type="http://schemas.openxmlformats.org/officeDocument/2006/relationships/customXml" Target="../ink/ink113.xml"/><Relationship Id="rId7" Type="http://schemas.openxmlformats.org/officeDocument/2006/relationships/image" Target="../media/image149.png"/><Relationship Id="rId71" Type="http://schemas.openxmlformats.org/officeDocument/2006/relationships/image" Target="../media/image181.png"/><Relationship Id="rId2" Type="http://schemas.openxmlformats.org/officeDocument/2006/relationships/notesSlide" Target="../notesSlides/notesSlide27.xml"/><Relationship Id="rId29" Type="http://schemas.openxmlformats.org/officeDocument/2006/relationships/image" Target="../media/image160.png"/><Relationship Id="rId24" Type="http://schemas.openxmlformats.org/officeDocument/2006/relationships/customXml" Target="../ink/ink87.xml"/><Relationship Id="rId40" Type="http://schemas.openxmlformats.org/officeDocument/2006/relationships/customXml" Target="../ink/ink95.xml"/><Relationship Id="rId45" Type="http://schemas.openxmlformats.org/officeDocument/2006/relationships/image" Target="../media/image168.png"/><Relationship Id="rId66" Type="http://schemas.openxmlformats.org/officeDocument/2006/relationships/customXml" Target="../ink/ink108.xml"/><Relationship Id="rId87" Type="http://schemas.openxmlformats.org/officeDocument/2006/relationships/image" Target="../media/image189.png"/><Relationship Id="rId61" Type="http://schemas.openxmlformats.org/officeDocument/2006/relationships/image" Target="../media/image176.png"/><Relationship Id="rId82" Type="http://schemas.openxmlformats.org/officeDocument/2006/relationships/customXml" Target="../ink/ink116.xml"/><Relationship Id="rId19" Type="http://schemas.openxmlformats.org/officeDocument/2006/relationships/image" Target="../media/image155.png"/></Relationships>
</file>

<file path=ppt/slides/_rels/slide6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2.png"/><Relationship Id="rId18" Type="http://schemas.openxmlformats.org/officeDocument/2006/relationships/customXml" Target="../ink/ink128.xml"/><Relationship Id="rId26" Type="http://schemas.openxmlformats.org/officeDocument/2006/relationships/customXml" Target="../ink/ink132.xml"/><Relationship Id="rId39" Type="http://schemas.openxmlformats.org/officeDocument/2006/relationships/image" Target="../media/image195.png"/><Relationship Id="rId21" Type="http://schemas.openxmlformats.org/officeDocument/2006/relationships/image" Target="../media/image156.png"/><Relationship Id="rId34" Type="http://schemas.openxmlformats.org/officeDocument/2006/relationships/customXml" Target="../ink/ink136.xml"/><Relationship Id="rId42" Type="http://schemas.openxmlformats.org/officeDocument/2006/relationships/customXml" Target="../ink/ink140.xml"/><Relationship Id="rId47" Type="http://schemas.openxmlformats.org/officeDocument/2006/relationships/image" Target="../media/image199.png"/><Relationship Id="rId50" Type="http://schemas.openxmlformats.org/officeDocument/2006/relationships/customXml" Target="../ink/ink144.xml"/><Relationship Id="rId55" Type="http://schemas.openxmlformats.org/officeDocument/2006/relationships/image" Target="../media/image203.png"/><Relationship Id="rId7" Type="http://schemas.openxmlformats.org/officeDocument/2006/relationships/image" Target="../media/image149.png"/><Relationship Id="rId2" Type="http://schemas.openxmlformats.org/officeDocument/2006/relationships/notesSlide" Target="../notesSlides/notesSlide28.xml"/><Relationship Id="rId16" Type="http://schemas.openxmlformats.org/officeDocument/2006/relationships/customXml" Target="../ink/ink127.xml"/><Relationship Id="rId29" Type="http://schemas.openxmlformats.org/officeDocument/2006/relationships/image" Target="../media/image160.png"/><Relationship Id="rId11" Type="http://schemas.openxmlformats.org/officeDocument/2006/relationships/image" Target="../media/image151.png"/><Relationship Id="rId24" Type="http://schemas.openxmlformats.org/officeDocument/2006/relationships/customXml" Target="../ink/ink131.xml"/><Relationship Id="rId32" Type="http://schemas.openxmlformats.org/officeDocument/2006/relationships/customXml" Target="../ink/ink135.xml"/><Relationship Id="rId37" Type="http://schemas.openxmlformats.org/officeDocument/2006/relationships/image" Target="../media/image194.png"/><Relationship Id="rId40" Type="http://schemas.openxmlformats.org/officeDocument/2006/relationships/customXml" Target="../ink/ink139.xml"/><Relationship Id="rId45" Type="http://schemas.openxmlformats.org/officeDocument/2006/relationships/image" Target="../media/image198.png"/><Relationship Id="rId53" Type="http://schemas.openxmlformats.org/officeDocument/2006/relationships/image" Target="../media/image202.png"/><Relationship Id="rId5" Type="http://schemas.openxmlformats.org/officeDocument/2006/relationships/image" Target="../media/image148.png"/><Relationship Id="rId19" Type="http://schemas.openxmlformats.org/officeDocument/2006/relationships/image" Target="../media/image155.png"/><Relationship Id="rId4" Type="http://schemas.openxmlformats.org/officeDocument/2006/relationships/customXml" Target="../ink/ink121.xml"/><Relationship Id="rId9" Type="http://schemas.openxmlformats.org/officeDocument/2006/relationships/image" Target="../media/image150.png"/><Relationship Id="rId14" Type="http://schemas.openxmlformats.org/officeDocument/2006/relationships/customXml" Target="../ink/ink126.xml"/><Relationship Id="rId22" Type="http://schemas.openxmlformats.org/officeDocument/2006/relationships/customXml" Target="../ink/ink130.xml"/><Relationship Id="rId27" Type="http://schemas.openxmlformats.org/officeDocument/2006/relationships/image" Target="../media/image159.png"/><Relationship Id="rId30" Type="http://schemas.openxmlformats.org/officeDocument/2006/relationships/customXml" Target="../ink/ink134.xml"/><Relationship Id="rId35" Type="http://schemas.openxmlformats.org/officeDocument/2006/relationships/image" Target="../media/image193.png"/><Relationship Id="rId43" Type="http://schemas.openxmlformats.org/officeDocument/2006/relationships/image" Target="../media/image197.png"/><Relationship Id="rId48" Type="http://schemas.openxmlformats.org/officeDocument/2006/relationships/customXml" Target="../ink/ink143.xml"/><Relationship Id="rId56" Type="http://schemas.openxmlformats.org/officeDocument/2006/relationships/customXml" Target="../ink/ink147.xml"/><Relationship Id="rId8" Type="http://schemas.openxmlformats.org/officeDocument/2006/relationships/customXml" Target="../ink/ink123.xml"/><Relationship Id="rId51" Type="http://schemas.openxmlformats.org/officeDocument/2006/relationships/image" Target="../media/image201.png"/><Relationship Id="rId3" Type="http://schemas.openxmlformats.org/officeDocument/2006/relationships/image" Target="../media/image131.jpeg"/><Relationship Id="rId12" Type="http://schemas.openxmlformats.org/officeDocument/2006/relationships/customXml" Target="../ink/ink125.xml"/><Relationship Id="rId17" Type="http://schemas.openxmlformats.org/officeDocument/2006/relationships/image" Target="../media/image154.png"/><Relationship Id="rId25" Type="http://schemas.openxmlformats.org/officeDocument/2006/relationships/image" Target="../media/image158.png"/><Relationship Id="rId33" Type="http://schemas.openxmlformats.org/officeDocument/2006/relationships/image" Target="../media/image192.png"/><Relationship Id="rId38" Type="http://schemas.openxmlformats.org/officeDocument/2006/relationships/customXml" Target="../ink/ink138.xml"/><Relationship Id="rId46" Type="http://schemas.openxmlformats.org/officeDocument/2006/relationships/customXml" Target="../ink/ink142.xml"/><Relationship Id="rId20" Type="http://schemas.openxmlformats.org/officeDocument/2006/relationships/customXml" Target="../ink/ink129.xml"/><Relationship Id="rId41" Type="http://schemas.openxmlformats.org/officeDocument/2006/relationships/image" Target="../media/image196.png"/><Relationship Id="rId54" Type="http://schemas.openxmlformats.org/officeDocument/2006/relationships/customXml" Target="../ink/ink146.xml"/><Relationship Id="rId1" Type="http://schemas.openxmlformats.org/officeDocument/2006/relationships/slideLayout" Target="../slideLayouts/slideLayout30.xml"/><Relationship Id="rId6" Type="http://schemas.openxmlformats.org/officeDocument/2006/relationships/customXml" Target="../ink/ink122.xml"/><Relationship Id="rId15" Type="http://schemas.openxmlformats.org/officeDocument/2006/relationships/image" Target="../media/image153.png"/><Relationship Id="rId23" Type="http://schemas.openxmlformats.org/officeDocument/2006/relationships/image" Target="../media/image157.png"/><Relationship Id="rId28" Type="http://schemas.openxmlformats.org/officeDocument/2006/relationships/customXml" Target="../ink/ink133.xml"/><Relationship Id="rId36" Type="http://schemas.openxmlformats.org/officeDocument/2006/relationships/customXml" Target="../ink/ink137.xml"/><Relationship Id="rId49" Type="http://schemas.openxmlformats.org/officeDocument/2006/relationships/image" Target="../media/image200.png"/><Relationship Id="rId57" Type="http://schemas.openxmlformats.org/officeDocument/2006/relationships/image" Target="../media/image204.png"/><Relationship Id="rId10" Type="http://schemas.openxmlformats.org/officeDocument/2006/relationships/customXml" Target="../ink/ink124.xml"/><Relationship Id="rId31" Type="http://schemas.openxmlformats.org/officeDocument/2006/relationships/image" Target="../media/image161.png"/><Relationship Id="rId44" Type="http://schemas.openxmlformats.org/officeDocument/2006/relationships/customXml" Target="../ink/ink141.xml"/><Relationship Id="rId52" Type="http://schemas.openxmlformats.org/officeDocument/2006/relationships/customXml" Target="../ink/ink14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ifla.org/members/" TargetMode="External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2.png"/><Relationship Id="rId18" Type="http://schemas.openxmlformats.org/officeDocument/2006/relationships/customXml" Target="../ink/ink155.xml"/><Relationship Id="rId26" Type="http://schemas.openxmlformats.org/officeDocument/2006/relationships/customXml" Target="../ink/ink159.xml"/><Relationship Id="rId39" Type="http://schemas.openxmlformats.org/officeDocument/2006/relationships/image" Target="../media/image195.png"/><Relationship Id="rId21" Type="http://schemas.openxmlformats.org/officeDocument/2006/relationships/image" Target="../media/image156.png"/><Relationship Id="rId34" Type="http://schemas.openxmlformats.org/officeDocument/2006/relationships/customXml" Target="../ink/ink163.xml"/><Relationship Id="rId42" Type="http://schemas.openxmlformats.org/officeDocument/2006/relationships/customXml" Target="../ink/ink167.xml"/><Relationship Id="rId47" Type="http://schemas.openxmlformats.org/officeDocument/2006/relationships/image" Target="../media/image199.png"/><Relationship Id="rId50" Type="http://schemas.openxmlformats.org/officeDocument/2006/relationships/customXml" Target="../ink/ink171.xml"/><Relationship Id="rId7" Type="http://schemas.openxmlformats.org/officeDocument/2006/relationships/image" Target="../media/image149.png"/><Relationship Id="rId2" Type="http://schemas.openxmlformats.org/officeDocument/2006/relationships/notesSlide" Target="../notesSlides/notesSlide29.xml"/><Relationship Id="rId16" Type="http://schemas.openxmlformats.org/officeDocument/2006/relationships/customXml" Target="../ink/ink154.xml"/><Relationship Id="rId29" Type="http://schemas.openxmlformats.org/officeDocument/2006/relationships/image" Target="../media/image160.png"/><Relationship Id="rId11" Type="http://schemas.openxmlformats.org/officeDocument/2006/relationships/image" Target="../media/image151.png"/><Relationship Id="rId24" Type="http://schemas.openxmlformats.org/officeDocument/2006/relationships/customXml" Target="../ink/ink158.xml"/><Relationship Id="rId32" Type="http://schemas.openxmlformats.org/officeDocument/2006/relationships/customXml" Target="../ink/ink162.xml"/><Relationship Id="rId37" Type="http://schemas.openxmlformats.org/officeDocument/2006/relationships/image" Target="../media/image194.png"/><Relationship Id="rId40" Type="http://schemas.openxmlformats.org/officeDocument/2006/relationships/customXml" Target="../ink/ink166.xml"/><Relationship Id="rId45" Type="http://schemas.openxmlformats.org/officeDocument/2006/relationships/image" Target="../media/image198.png"/><Relationship Id="rId5" Type="http://schemas.openxmlformats.org/officeDocument/2006/relationships/image" Target="../media/image148.png"/><Relationship Id="rId15" Type="http://schemas.openxmlformats.org/officeDocument/2006/relationships/image" Target="../media/image153.png"/><Relationship Id="rId23" Type="http://schemas.openxmlformats.org/officeDocument/2006/relationships/image" Target="../media/image157.png"/><Relationship Id="rId28" Type="http://schemas.openxmlformats.org/officeDocument/2006/relationships/customXml" Target="../ink/ink160.xml"/><Relationship Id="rId36" Type="http://schemas.openxmlformats.org/officeDocument/2006/relationships/customXml" Target="../ink/ink164.xml"/><Relationship Id="rId49" Type="http://schemas.openxmlformats.org/officeDocument/2006/relationships/image" Target="../media/image200.png"/><Relationship Id="rId10" Type="http://schemas.openxmlformats.org/officeDocument/2006/relationships/customXml" Target="../ink/ink151.xml"/><Relationship Id="rId19" Type="http://schemas.openxmlformats.org/officeDocument/2006/relationships/image" Target="../media/image155.png"/><Relationship Id="rId31" Type="http://schemas.openxmlformats.org/officeDocument/2006/relationships/image" Target="../media/image161.png"/><Relationship Id="rId44" Type="http://schemas.openxmlformats.org/officeDocument/2006/relationships/customXml" Target="../ink/ink168.xml"/><Relationship Id="rId4" Type="http://schemas.openxmlformats.org/officeDocument/2006/relationships/customXml" Target="../ink/ink148.xml"/><Relationship Id="rId9" Type="http://schemas.openxmlformats.org/officeDocument/2006/relationships/image" Target="../media/image150.png"/><Relationship Id="rId14" Type="http://schemas.openxmlformats.org/officeDocument/2006/relationships/customXml" Target="../ink/ink153.xml"/><Relationship Id="rId22" Type="http://schemas.openxmlformats.org/officeDocument/2006/relationships/customXml" Target="../ink/ink157.xml"/><Relationship Id="rId27" Type="http://schemas.openxmlformats.org/officeDocument/2006/relationships/image" Target="../media/image159.png"/><Relationship Id="rId30" Type="http://schemas.openxmlformats.org/officeDocument/2006/relationships/customXml" Target="../ink/ink161.xml"/><Relationship Id="rId35" Type="http://schemas.openxmlformats.org/officeDocument/2006/relationships/image" Target="../media/image193.png"/><Relationship Id="rId43" Type="http://schemas.openxmlformats.org/officeDocument/2006/relationships/image" Target="../media/image197.png"/><Relationship Id="rId48" Type="http://schemas.openxmlformats.org/officeDocument/2006/relationships/customXml" Target="../ink/ink170.xml"/><Relationship Id="rId8" Type="http://schemas.openxmlformats.org/officeDocument/2006/relationships/customXml" Target="../ink/ink150.xml"/><Relationship Id="rId51" Type="http://schemas.openxmlformats.org/officeDocument/2006/relationships/image" Target="../media/image201.png"/><Relationship Id="rId3" Type="http://schemas.openxmlformats.org/officeDocument/2006/relationships/image" Target="../media/image131.jpeg"/><Relationship Id="rId12" Type="http://schemas.openxmlformats.org/officeDocument/2006/relationships/customXml" Target="../ink/ink152.xml"/><Relationship Id="rId17" Type="http://schemas.openxmlformats.org/officeDocument/2006/relationships/image" Target="../media/image154.png"/><Relationship Id="rId25" Type="http://schemas.openxmlformats.org/officeDocument/2006/relationships/image" Target="../media/image158.png"/><Relationship Id="rId33" Type="http://schemas.openxmlformats.org/officeDocument/2006/relationships/image" Target="../media/image192.png"/><Relationship Id="rId38" Type="http://schemas.openxmlformats.org/officeDocument/2006/relationships/customXml" Target="../ink/ink165.xml"/><Relationship Id="rId46" Type="http://schemas.openxmlformats.org/officeDocument/2006/relationships/customXml" Target="../ink/ink169.xml"/><Relationship Id="rId20" Type="http://schemas.openxmlformats.org/officeDocument/2006/relationships/customXml" Target="../ink/ink156.xml"/><Relationship Id="rId41" Type="http://schemas.openxmlformats.org/officeDocument/2006/relationships/image" Target="../media/image196.png"/><Relationship Id="rId1" Type="http://schemas.openxmlformats.org/officeDocument/2006/relationships/slideLayout" Target="../slideLayouts/slideLayout30.xml"/><Relationship Id="rId6" Type="http://schemas.openxmlformats.org/officeDocument/2006/relationships/customXml" Target="../ink/ink149.xml"/></Relationships>
</file>

<file path=ppt/slides/_rels/slide7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2.png"/><Relationship Id="rId18" Type="http://schemas.openxmlformats.org/officeDocument/2006/relationships/customXml" Target="../ink/ink179.xml"/><Relationship Id="rId26" Type="http://schemas.openxmlformats.org/officeDocument/2006/relationships/customXml" Target="../ink/ink183.xml"/><Relationship Id="rId39" Type="http://schemas.openxmlformats.org/officeDocument/2006/relationships/image" Target="../media/image195.png"/><Relationship Id="rId21" Type="http://schemas.openxmlformats.org/officeDocument/2006/relationships/image" Target="../media/image156.png"/><Relationship Id="rId34" Type="http://schemas.openxmlformats.org/officeDocument/2006/relationships/customXml" Target="../ink/ink187.xml"/><Relationship Id="rId42" Type="http://schemas.openxmlformats.org/officeDocument/2006/relationships/customXml" Target="../ink/ink191.xml"/><Relationship Id="rId47" Type="http://schemas.openxmlformats.org/officeDocument/2006/relationships/image" Target="../media/image199.png"/><Relationship Id="rId50" Type="http://schemas.openxmlformats.org/officeDocument/2006/relationships/customXml" Target="../ink/ink195.xml"/><Relationship Id="rId7" Type="http://schemas.openxmlformats.org/officeDocument/2006/relationships/image" Target="../media/image149.png"/><Relationship Id="rId2" Type="http://schemas.openxmlformats.org/officeDocument/2006/relationships/notesSlide" Target="../notesSlides/notesSlide30.xml"/><Relationship Id="rId16" Type="http://schemas.openxmlformats.org/officeDocument/2006/relationships/customXml" Target="../ink/ink178.xml"/><Relationship Id="rId29" Type="http://schemas.openxmlformats.org/officeDocument/2006/relationships/image" Target="../media/image160.png"/><Relationship Id="rId11" Type="http://schemas.openxmlformats.org/officeDocument/2006/relationships/image" Target="../media/image151.png"/><Relationship Id="rId24" Type="http://schemas.openxmlformats.org/officeDocument/2006/relationships/customXml" Target="../ink/ink182.xml"/><Relationship Id="rId32" Type="http://schemas.openxmlformats.org/officeDocument/2006/relationships/customXml" Target="../ink/ink186.xml"/><Relationship Id="rId37" Type="http://schemas.openxmlformats.org/officeDocument/2006/relationships/image" Target="../media/image194.png"/><Relationship Id="rId40" Type="http://schemas.openxmlformats.org/officeDocument/2006/relationships/customXml" Target="../ink/ink190.xml"/><Relationship Id="rId45" Type="http://schemas.openxmlformats.org/officeDocument/2006/relationships/image" Target="../media/image198.png"/><Relationship Id="rId5" Type="http://schemas.openxmlformats.org/officeDocument/2006/relationships/image" Target="../media/image148.png"/><Relationship Id="rId15" Type="http://schemas.openxmlformats.org/officeDocument/2006/relationships/image" Target="../media/image153.png"/><Relationship Id="rId23" Type="http://schemas.openxmlformats.org/officeDocument/2006/relationships/image" Target="../media/image157.png"/><Relationship Id="rId28" Type="http://schemas.openxmlformats.org/officeDocument/2006/relationships/customXml" Target="../ink/ink184.xml"/><Relationship Id="rId36" Type="http://schemas.openxmlformats.org/officeDocument/2006/relationships/customXml" Target="../ink/ink188.xml"/><Relationship Id="rId49" Type="http://schemas.openxmlformats.org/officeDocument/2006/relationships/image" Target="../media/image200.png"/><Relationship Id="rId10" Type="http://schemas.openxmlformats.org/officeDocument/2006/relationships/customXml" Target="../ink/ink175.xml"/><Relationship Id="rId19" Type="http://schemas.openxmlformats.org/officeDocument/2006/relationships/image" Target="../media/image155.png"/><Relationship Id="rId31" Type="http://schemas.openxmlformats.org/officeDocument/2006/relationships/image" Target="../media/image161.png"/><Relationship Id="rId44" Type="http://schemas.openxmlformats.org/officeDocument/2006/relationships/customXml" Target="../ink/ink192.xml"/><Relationship Id="rId4" Type="http://schemas.openxmlformats.org/officeDocument/2006/relationships/customXml" Target="../ink/ink172.xml"/><Relationship Id="rId9" Type="http://schemas.openxmlformats.org/officeDocument/2006/relationships/image" Target="../media/image150.png"/><Relationship Id="rId14" Type="http://schemas.openxmlformats.org/officeDocument/2006/relationships/customXml" Target="../ink/ink177.xml"/><Relationship Id="rId22" Type="http://schemas.openxmlformats.org/officeDocument/2006/relationships/customXml" Target="../ink/ink181.xml"/><Relationship Id="rId27" Type="http://schemas.openxmlformats.org/officeDocument/2006/relationships/image" Target="../media/image159.png"/><Relationship Id="rId30" Type="http://schemas.openxmlformats.org/officeDocument/2006/relationships/customXml" Target="../ink/ink185.xml"/><Relationship Id="rId35" Type="http://schemas.openxmlformats.org/officeDocument/2006/relationships/image" Target="../media/image193.png"/><Relationship Id="rId43" Type="http://schemas.openxmlformats.org/officeDocument/2006/relationships/image" Target="../media/image197.png"/><Relationship Id="rId48" Type="http://schemas.openxmlformats.org/officeDocument/2006/relationships/customXml" Target="../ink/ink194.xml"/><Relationship Id="rId8" Type="http://schemas.openxmlformats.org/officeDocument/2006/relationships/customXml" Target="../ink/ink174.xml"/><Relationship Id="rId51" Type="http://schemas.openxmlformats.org/officeDocument/2006/relationships/image" Target="../media/image201.png"/><Relationship Id="rId3" Type="http://schemas.openxmlformats.org/officeDocument/2006/relationships/image" Target="../media/image131.jpeg"/><Relationship Id="rId12" Type="http://schemas.openxmlformats.org/officeDocument/2006/relationships/customXml" Target="../ink/ink176.xml"/><Relationship Id="rId17" Type="http://schemas.openxmlformats.org/officeDocument/2006/relationships/image" Target="../media/image154.png"/><Relationship Id="rId25" Type="http://schemas.openxmlformats.org/officeDocument/2006/relationships/image" Target="../media/image158.png"/><Relationship Id="rId33" Type="http://schemas.openxmlformats.org/officeDocument/2006/relationships/image" Target="../media/image192.png"/><Relationship Id="rId38" Type="http://schemas.openxmlformats.org/officeDocument/2006/relationships/customXml" Target="../ink/ink189.xml"/><Relationship Id="rId46" Type="http://schemas.openxmlformats.org/officeDocument/2006/relationships/customXml" Target="../ink/ink193.xml"/><Relationship Id="rId20" Type="http://schemas.openxmlformats.org/officeDocument/2006/relationships/customXml" Target="../ink/ink180.xml"/><Relationship Id="rId41" Type="http://schemas.openxmlformats.org/officeDocument/2006/relationships/image" Target="../media/image196.png"/><Relationship Id="rId1" Type="http://schemas.openxmlformats.org/officeDocument/2006/relationships/slideLayout" Target="../slideLayouts/slideLayout30.xml"/><Relationship Id="rId6" Type="http://schemas.openxmlformats.org/officeDocument/2006/relationships/customXml" Target="../ink/ink173.xml"/></Relationships>
</file>

<file path=ppt/slides/_rels/slide7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2.png"/><Relationship Id="rId18" Type="http://schemas.openxmlformats.org/officeDocument/2006/relationships/customXml" Target="../ink/ink203.xml"/><Relationship Id="rId26" Type="http://schemas.openxmlformats.org/officeDocument/2006/relationships/customXml" Target="../ink/ink207.xml"/><Relationship Id="rId39" Type="http://schemas.openxmlformats.org/officeDocument/2006/relationships/image" Target="../media/image195.png"/><Relationship Id="rId21" Type="http://schemas.openxmlformats.org/officeDocument/2006/relationships/image" Target="../media/image156.png"/><Relationship Id="rId34" Type="http://schemas.openxmlformats.org/officeDocument/2006/relationships/customXml" Target="../ink/ink211.xml"/><Relationship Id="rId42" Type="http://schemas.openxmlformats.org/officeDocument/2006/relationships/customXml" Target="../ink/ink215.xml"/><Relationship Id="rId47" Type="http://schemas.openxmlformats.org/officeDocument/2006/relationships/image" Target="../media/image199.png"/><Relationship Id="rId50" Type="http://schemas.openxmlformats.org/officeDocument/2006/relationships/customXml" Target="../ink/ink219.xml"/><Relationship Id="rId7" Type="http://schemas.openxmlformats.org/officeDocument/2006/relationships/image" Target="../media/image149.png"/><Relationship Id="rId2" Type="http://schemas.openxmlformats.org/officeDocument/2006/relationships/notesSlide" Target="../notesSlides/notesSlide31.xml"/><Relationship Id="rId16" Type="http://schemas.openxmlformats.org/officeDocument/2006/relationships/customXml" Target="../ink/ink202.xml"/><Relationship Id="rId29" Type="http://schemas.openxmlformats.org/officeDocument/2006/relationships/image" Target="../media/image160.png"/><Relationship Id="rId11" Type="http://schemas.openxmlformats.org/officeDocument/2006/relationships/image" Target="../media/image151.png"/><Relationship Id="rId24" Type="http://schemas.openxmlformats.org/officeDocument/2006/relationships/customXml" Target="../ink/ink206.xml"/><Relationship Id="rId32" Type="http://schemas.openxmlformats.org/officeDocument/2006/relationships/customXml" Target="../ink/ink210.xml"/><Relationship Id="rId37" Type="http://schemas.openxmlformats.org/officeDocument/2006/relationships/image" Target="../media/image194.png"/><Relationship Id="rId40" Type="http://schemas.openxmlformats.org/officeDocument/2006/relationships/customXml" Target="../ink/ink214.xml"/><Relationship Id="rId45" Type="http://schemas.openxmlformats.org/officeDocument/2006/relationships/image" Target="../media/image198.png"/><Relationship Id="rId5" Type="http://schemas.openxmlformats.org/officeDocument/2006/relationships/image" Target="../media/image148.png"/><Relationship Id="rId15" Type="http://schemas.openxmlformats.org/officeDocument/2006/relationships/image" Target="../media/image153.png"/><Relationship Id="rId23" Type="http://schemas.openxmlformats.org/officeDocument/2006/relationships/image" Target="../media/image157.png"/><Relationship Id="rId28" Type="http://schemas.openxmlformats.org/officeDocument/2006/relationships/customXml" Target="../ink/ink208.xml"/><Relationship Id="rId36" Type="http://schemas.openxmlformats.org/officeDocument/2006/relationships/customXml" Target="../ink/ink212.xml"/><Relationship Id="rId49" Type="http://schemas.openxmlformats.org/officeDocument/2006/relationships/image" Target="../media/image200.png"/><Relationship Id="rId10" Type="http://schemas.openxmlformats.org/officeDocument/2006/relationships/customXml" Target="../ink/ink199.xml"/><Relationship Id="rId19" Type="http://schemas.openxmlformats.org/officeDocument/2006/relationships/image" Target="../media/image155.png"/><Relationship Id="rId31" Type="http://schemas.openxmlformats.org/officeDocument/2006/relationships/image" Target="../media/image161.png"/><Relationship Id="rId44" Type="http://schemas.openxmlformats.org/officeDocument/2006/relationships/customXml" Target="../ink/ink216.xml"/><Relationship Id="rId4" Type="http://schemas.openxmlformats.org/officeDocument/2006/relationships/customXml" Target="../ink/ink196.xml"/><Relationship Id="rId9" Type="http://schemas.openxmlformats.org/officeDocument/2006/relationships/image" Target="../media/image150.png"/><Relationship Id="rId14" Type="http://schemas.openxmlformats.org/officeDocument/2006/relationships/customXml" Target="../ink/ink201.xml"/><Relationship Id="rId22" Type="http://schemas.openxmlformats.org/officeDocument/2006/relationships/customXml" Target="../ink/ink205.xml"/><Relationship Id="rId27" Type="http://schemas.openxmlformats.org/officeDocument/2006/relationships/image" Target="../media/image159.png"/><Relationship Id="rId30" Type="http://schemas.openxmlformats.org/officeDocument/2006/relationships/customXml" Target="../ink/ink209.xml"/><Relationship Id="rId35" Type="http://schemas.openxmlformats.org/officeDocument/2006/relationships/image" Target="../media/image193.png"/><Relationship Id="rId43" Type="http://schemas.openxmlformats.org/officeDocument/2006/relationships/image" Target="../media/image197.png"/><Relationship Id="rId48" Type="http://schemas.openxmlformats.org/officeDocument/2006/relationships/customXml" Target="../ink/ink218.xml"/><Relationship Id="rId8" Type="http://schemas.openxmlformats.org/officeDocument/2006/relationships/customXml" Target="../ink/ink198.xml"/><Relationship Id="rId51" Type="http://schemas.openxmlformats.org/officeDocument/2006/relationships/image" Target="../media/image201.png"/><Relationship Id="rId3" Type="http://schemas.openxmlformats.org/officeDocument/2006/relationships/image" Target="../media/image131.jpeg"/><Relationship Id="rId12" Type="http://schemas.openxmlformats.org/officeDocument/2006/relationships/customXml" Target="../ink/ink200.xml"/><Relationship Id="rId17" Type="http://schemas.openxmlformats.org/officeDocument/2006/relationships/image" Target="../media/image154.png"/><Relationship Id="rId25" Type="http://schemas.openxmlformats.org/officeDocument/2006/relationships/image" Target="../media/image158.png"/><Relationship Id="rId33" Type="http://schemas.openxmlformats.org/officeDocument/2006/relationships/image" Target="../media/image192.png"/><Relationship Id="rId38" Type="http://schemas.openxmlformats.org/officeDocument/2006/relationships/customXml" Target="../ink/ink213.xml"/><Relationship Id="rId46" Type="http://schemas.openxmlformats.org/officeDocument/2006/relationships/customXml" Target="../ink/ink217.xml"/><Relationship Id="rId20" Type="http://schemas.openxmlformats.org/officeDocument/2006/relationships/customXml" Target="../ink/ink204.xml"/><Relationship Id="rId41" Type="http://schemas.openxmlformats.org/officeDocument/2006/relationships/image" Target="../media/image196.png"/><Relationship Id="rId1" Type="http://schemas.openxmlformats.org/officeDocument/2006/relationships/slideLayout" Target="../slideLayouts/slideLayout30.xml"/><Relationship Id="rId6" Type="http://schemas.openxmlformats.org/officeDocument/2006/relationships/customXml" Target="../ink/ink19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0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0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56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jpeg"/><Relationship Id="rId2" Type="http://schemas.openxmlformats.org/officeDocument/2006/relationships/image" Target="../media/image205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08.jpeg"/><Relationship Id="rId4" Type="http://schemas.openxmlformats.org/officeDocument/2006/relationships/image" Target="../media/image207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5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36.xml"/><Relationship Id="rId1" Type="http://schemas.openxmlformats.org/officeDocument/2006/relationships/tags" Target="../tags/tag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0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0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7"/>
          <p:cNvSpPr txBox="1"/>
          <p:nvPr/>
        </p:nvSpPr>
        <p:spPr>
          <a:xfrm rot="-5400000">
            <a:off x="-1862709" y="3217730"/>
            <a:ext cx="5486400" cy="3462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66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216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IFLA </a:t>
            </a:r>
            <a:r>
              <a:rPr kumimoji="0" lang="en-US" sz="2400" b="0" i="0" u="none" strike="noStrike" kern="1200" cap="none" spc="216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HEADQUARTERS</a:t>
            </a:r>
            <a:r>
              <a:rPr kumimoji="0" lang="en-US" sz="2400" b="0" i="0" u="none" strike="noStrike" kern="1200" cap="none" spc="216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2023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4000577" y="1690127"/>
            <a:ext cx="7200823" cy="3233237"/>
            <a:chOff x="0" y="123825"/>
            <a:chExt cx="14401647" cy="6466475"/>
          </a:xfrm>
        </p:grpSpPr>
        <p:sp>
          <p:nvSpPr>
            <p:cNvPr id="9" name="TextBox 9"/>
            <p:cNvSpPr txBox="1"/>
            <p:nvPr/>
          </p:nvSpPr>
          <p:spPr>
            <a:xfrm>
              <a:off x="0" y="123825"/>
              <a:ext cx="14401647" cy="48013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200" b="1" i="0" u="none" strike="noStrike" kern="1200" cap="none" spc="0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604020202020204" pitchFamily="34" charset="0"/>
                  <a:ea typeface="+mn-ea"/>
                  <a:cs typeface="Arial Black" panose="020B0604020202020204" pitchFamily="34" charset="0"/>
                </a:rPr>
                <a:t>A Strong and Sustainable Library Field for LAC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888696"/>
              <a:ext cx="14187805" cy="7016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9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0" i="0" u="none" strike="noStrike" kern="1200" cap="none" spc="96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Buenos Aires – 20-21 November 2024</a:t>
              </a:r>
              <a:endParaRPr kumimoji="0" lang="en-US" sz="2133" b="0" i="0" u="none" strike="noStrike" kern="1200" cap="none" spc="96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D0094D98-46E6-FB2A-A5ED-59F5C086A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490" y="5544774"/>
            <a:ext cx="2160021" cy="589281"/>
          </a:xfrm>
          <a:prstGeom prst="rect">
            <a:avLst/>
          </a:prstGeom>
        </p:spPr>
      </p:pic>
      <p:pic>
        <p:nvPicPr>
          <p:cNvPr id="11" name="Picture 2" descr="Sigl Foundation">
            <a:extLst>
              <a:ext uri="{FF2B5EF4-FFF2-40B4-BE49-F238E27FC236}">
                <a16:creationId xmlns:a16="http://schemas.microsoft.com/office/drawing/2014/main" id="{CFD2832A-EEBE-D47A-3D98-BED30D17E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349" y="5542913"/>
            <a:ext cx="1664729" cy="54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p of the south america&#10;&#10;Description automatically generated">
            <a:extLst>
              <a:ext uri="{FF2B5EF4-FFF2-40B4-BE49-F238E27FC236}">
                <a16:creationId xmlns:a16="http://schemas.microsoft.com/office/drawing/2014/main" id="{88D0D68A-181E-7038-82C0-CEEA9E802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63"/>
          <a:stretch/>
        </p:blipFill>
        <p:spPr>
          <a:xfrm>
            <a:off x="-1919459" y="0"/>
            <a:ext cx="14111459" cy="7090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54039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6630584" y="0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2199873" y="3068484"/>
            <a:ext cx="3941890" cy="7210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Lunch</a:t>
            </a:r>
          </a:p>
        </p:txBody>
      </p:sp>
      <p:pic>
        <p:nvPicPr>
          <p:cNvPr id="3" name="Picture 2" descr="A round wooden board with food on it&#10;&#10;Description automatically generated">
            <a:extLst>
              <a:ext uri="{FF2B5EF4-FFF2-40B4-BE49-F238E27FC236}">
                <a16:creationId xmlns:a16="http://schemas.microsoft.com/office/drawing/2014/main" id="{EE0DA1B0-DA0D-9608-0CF0-EE1291BAD9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2" r="9540" b="33027"/>
          <a:stretch/>
        </p:blipFill>
        <p:spPr>
          <a:xfrm rot="5400000">
            <a:off x="6834278" y="1500278"/>
            <a:ext cx="6858000" cy="385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8924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2596309"/>
            <a:ext cx="10519576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Identifying, building and maintaining partnerships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15828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eus - Free vector clipart images on creazilla.com">
            <a:extLst>
              <a:ext uri="{FF2B5EF4-FFF2-40B4-BE49-F238E27FC236}">
                <a16:creationId xmlns:a16="http://schemas.microsoft.com/office/drawing/2014/main" id="{FFED1E46-E83B-825B-41AC-F93349223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4" y="543534"/>
            <a:ext cx="4662164" cy="577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CC68F64F-54B3-AD04-2D29-7DAEDCE4B3DE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90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6D1590AE-8BC9-2852-C19A-B301DC040207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91F33210-C5AB-B57D-A0A0-60DFC9A74560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1AE05574-55F9-7C31-E50E-8153A6A197A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6073D3B4-127B-C2EB-F064-C0FEED155043}"/>
              </a:ext>
            </a:extLst>
          </p:cNvPr>
          <p:cNvSpPr txBox="1"/>
          <p:nvPr/>
        </p:nvSpPr>
        <p:spPr>
          <a:xfrm>
            <a:off x="6261100" y="2225677"/>
            <a:ext cx="5183371" cy="24929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Libraries are not all-powerful…</a:t>
            </a:r>
          </a:p>
        </p:txBody>
      </p:sp>
    </p:spTree>
    <p:extLst>
      <p:ext uri="{BB962C8B-B14F-4D97-AF65-F5344CB8AC3E}">
        <p14:creationId xmlns:p14="http://schemas.microsoft.com/office/powerpoint/2010/main" val="118550151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A884C-3073-2470-8551-2A4563A94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665E63AB-F7E9-108C-9BCB-57C881907939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90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AADE4730-F412-2CCB-C148-81D279CB52E9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B52AAC44-4AF1-8F82-974D-323587C06B4A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40D568B0-DBBB-FAE4-3380-76042A29F8BC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44F36F1D-C3AA-BB51-A02C-C58C0D444FDC}"/>
              </a:ext>
            </a:extLst>
          </p:cNvPr>
          <p:cNvSpPr txBox="1"/>
          <p:nvPr/>
        </p:nvSpPr>
        <p:spPr>
          <a:xfrm>
            <a:off x="6324600" y="1767006"/>
            <a:ext cx="5183371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But we can make excellent partners!</a:t>
            </a:r>
          </a:p>
        </p:txBody>
      </p:sp>
      <p:pic>
        <p:nvPicPr>
          <p:cNvPr id="2050" name="Picture 2" descr="perfect fit,wood,warm wood,log cabin,wooden house,wooden,tight fit,pine,joiner,carpenter,timber,join,strong fit,strong connection,free pictures, free photos, free images, royalty free, free illustrations, public domain">
            <a:extLst>
              <a:ext uri="{FF2B5EF4-FFF2-40B4-BE49-F238E27FC236}">
                <a16:creationId xmlns:a16="http://schemas.microsoft.com/office/drawing/2014/main" id="{AB0CE6E4-77A7-DFAA-F1A2-CB670B90E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37765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34D8163-4240-9F72-800E-A4D43DA5E2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10"/>
          <a:stretch/>
        </p:blipFill>
        <p:spPr bwMode="auto">
          <a:xfrm>
            <a:off x="0" y="0"/>
            <a:ext cx="5499100" cy="690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157F8A02-E94C-3EC0-A39F-BD9006C41479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90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26819AE3-424D-F7BA-2123-C56A8E16027F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358EA8A-8C70-1DE5-4609-4F3D3B6ED0DC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6DF4E42-A013-0C53-93C2-BCD8EF81850D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FE023CA0-26E8-4246-BD27-0776251FF0F1}"/>
              </a:ext>
            </a:extLst>
          </p:cNvPr>
          <p:cNvSpPr txBox="1"/>
          <p:nvPr/>
        </p:nvSpPr>
        <p:spPr>
          <a:xfrm>
            <a:off x="6324600" y="1767006"/>
            <a:ext cx="5183371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What pieces do we have?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What pieces do we need?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5FE5A7-4F01-09CD-7281-F33C3C2F5230}"/>
              </a:ext>
            </a:extLst>
          </p:cNvPr>
          <p:cNvSpPr txBox="1"/>
          <p:nvPr/>
        </p:nvSpPr>
        <p:spPr>
          <a:xfrm>
            <a:off x="5682874" y="6118335"/>
            <a:ext cx="22225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Photo: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CrazyPhunk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CC-BY-SA, https://commons.wikimedia.org/wiki/File:Puzzle-piece.jpg</a:t>
            </a:r>
            <a:endParaRPr kumimoji="0" lang="en-NL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65640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22584" y="817721"/>
            <a:ext cx="6948716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Tables 1, 3, 5, 7: </a:t>
            </a:r>
            <a:r>
              <a:rPr kumimoji="0" lang="en-US" sz="40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identify 5 unique strengths of libraries that you can contribute to a partnership</a:t>
            </a:r>
          </a:p>
        </p:txBody>
      </p:sp>
      <p:pic>
        <p:nvPicPr>
          <p:cNvPr id="10" name="Picture 9" descr="A pencil and paper with a square on it&#10;&#10;Description automatically generated">
            <a:extLst>
              <a:ext uri="{FF2B5EF4-FFF2-40B4-BE49-F238E27FC236}">
                <a16:creationId xmlns:a16="http://schemas.microsoft.com/office/drawing/2014/main" id="{EEA187EC-0295-698B-01B7-468E74972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1" y="2394704"/>
            <a:ext cx="1695880" cy="1695880"/>
          </a:xfrm>
          <a:prstGeom prst="rect">
            <a:avLst/>
          </a:prstGeom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8A198DBA-12A3-906B-6D26-9F5B3320BA27}"/>
              </a:ext>
            </a:extLst>
          </p:cNvPr>
          <p:cNvSpPr txBox="1"/>
          <p:nvPr/>
        </p:nvSpPr>
        <p:spPr>
          <a:xfrm>
            <a:off x="4722584" y="3663196"/>
            <a:ext cx="6428014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Tables 2, 4, 6: </a:t>
            </a:r>
            <a:r>
              <a:rPr kumimoji="0" lang="en-US" sz="40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identify 5 things that libraries are less good at, where partners can help</a:t>
            </a:r>
          </a:p>
        </p:txBody>
      </p:sp>
    </p:spTree>
    <p:extLst>
      <p:ext uri="{BB962C8B-B14F-4D97-AF65-F5344CB8AC3E}">
        <p14:creationId xmlns:p14="http://schemas.microsoft.com/office/powerpoint/2010/main" val="197826827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BFB3FC74-3476-E3FE-2C37-F60477487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D5CCB7-AA95-EF48-452D-29EAFBD46D65}"/>
              </a:ext>
            </a:extLst>
          </p:cNvPr>
          <p:cNvSpPr txBox="1"/>
          <p:nvPr/>
        </p:nvSpPr>
        <p:spPr>
          <a:xfrm>
            <a:off x="6264302" y="6427112"/>
            <a:ext cx="3531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Photo: Matt Botsford on 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unsplash.com/photos/OKLqGsCT8qs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736599" y="2350339"/>
            <a:ext cx="3213101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Share your findings!</a:t>
            </a:r>
          </a:p>
        </p:txBody>
      </p:sp>
    </p:spTree>
    <p:extLst>
      <p:ext uri="{BB962C8B-B14F-4D97-AF65-F5344CB8AC3E}">
        <p14:creationId xmlns:p14="http://schemas.microsoft.com/office/powerpoint/2010/main" val="371146451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16A7DA-3AF5-B542-29F7-6A5BDD5F6B76}"/>
              </a:ext>
            </a:extLst>
          </p:cNvPr>
          <p:cNvSpPr/>
          <p:nvPr/>
        </p:nvSpPr>
        <p:spPr>
          <a:xfrm>
            <a:off x="863506" y="825500"/>
            <a:ext cx="1397094" cy="40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92CD9CAC-CE79-032A-72D6-FDCFF4CF2B6B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6" name="AutoShape 8">
              <a:extLst>
                <a:ext uri="{FF2B5EF4-FFF2-40B4-BE49-F238E27FC236}">
                  <a16:creationId xmlns:a16="http://schemas.microsoft.com/office/drawing/2014/main" id="{BE73A511-176B-9D7E-74DB-39366DFF1EDF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7" name="AutoShape 9">
              <a:extLst>
                <a:ext uri="{FF2B5EF4-FFF2-40B4-BE49-F238E27FC236}">
                  <a16:creationId xmlns:a16="http://schemas.microsoft.com/office/drawing/2014/main" id="{47A26329-48BA-7F65-2DE4-E00868C3DB7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8" name="AutoShape 10">
              <a:extLst>
                <a:ext uri="{FF2B5EF4-FFF2-40B4-BE49-F238E27FC236}">
                  <a16:creationId xmlns:a16="http://schemas.microsoft.com/office/drawing/2014/main" id="{D3095990-D167-2EAC-F2AA-CCCD1AD7C0C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C9527-16EA-DAB1-9CA5-949D67E3C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94" y="519953"/>
            <a:ext cx="10363200" cy="736599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 Black" panose="020B0A04020102020204" pitchFamily="34" charset="0"/>
                <a:cs typeface="Arial" panose="020B0604020202020204" pitchFamily="34" charset="0"/>
              </a:rPr>
              <a:t>The 4 ‘I’s of Strategic Partnerships</a:t>
            </a:r>
            <a:endParaRPr lang="en-NL" sz="4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hands holding a globe with people around it&#10;&#10;Description automatically generated">
            <a:extLst>
              <a:ext uri="{FF2B5EF4-FFF2-40B4-BE49-F238E27FC236}">
                <a16:creationId xmlns:a16="http://schemas.microsoft.com/office/drawing/2014/main" id="{F197A334-E476-4277-8CC5-80C56EFBD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576" y="3974004"/>
            <a:ext cx="1543195" cy="1543195"/>
          </a:xfrm>
          <a:prstGeom prst="rect">
            <a:avLst/>
          </a:prstGeom>
        </p:spPr>
      </p:pic>
      <p:pic>
        <p:nvPicPr>
          <p:cNvPr id="12" name="Picture 11" descr="A stack of money and a coin&#10;&#10;Description automatically generated">
            <a:extLst>
              <a:ext uri="{FF2B5EF4-FFF2-40B4-BE49-F238E27FC236}">
                <a16:creationId xmlns:a16="http://schemas.microsoft.com/office/drawing/2014/main" id="{1C712C3A-80AE-2A4C-0884-75DFAAC051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645" y="3974004"/>
            <a:ext cx="1543196" cy="1543196"/>
          </a:xfrm>
          <a:prstGeom prst="rect">
            <a:avLst/>
          </a:prstGeom>
        </p:spPr>
      </p:pic>
      <p:pic>
        <p:nvPicPr>
          <p:cNvPr id="14" name="Picture 13" descr="A yellow light bulb with black lines&#10;&#10;Description automatically generated">
            <a:extLst>
              <a:ext uri="{FF2B5EF4-FFF2-40B4-BE49-F238E27FC236}">
                <a16:creationId xmlns:a16="http://schemas.microsoft.com/office/drawing/2014/main" id="{138C768B-181B-27EC-C9CC-35A579B31F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575" y="1885804"/>
            <a:ext cx="1543195" cy="1543195"/>
          </a:xfrm>
          <a:prstGeom prst="rect">
            <a:avLst/>
          </a:prstGeom>
        </p:spPr>
      </p:pic>
      <p:pic>
        <p:nvPicPr>
          <p:cNvPr id="16" name="Picture 15" descr="A hand holding a megaphone&#10;&#10;Description automatically generated">
            <a:extLst>
              <a:ext uri="{FF2B5EF4-FFF2-40B4-BE49-F238E27FC236}">
                <a16:creationId xmlns:a16="http://schemas.microsoft.com/office/drawing/2014/main" id="{5F275A5E-0DF5-B639-1A95-03129E1013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645" y="1885804"/>
            <a:ext cx="1543196" cy="154319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13BCA0D-37EB-67C3-E7A7-400FCC956737}"/>
              </a:ext>
            </a:extLst>
          </p:cNvPr>
          <p:cNvSpPr txBox="1"/>
          <p:nvPr/>
        </p:nvSpPr>
        <p:spPr>
          <a:xfrm>
            <a:off x="863506" y="2450225"/>
            <a:ext cx="3365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INFLUENCE</a:t>
            </a:r>
            <a:endParaRPr kumimoji="0" lang="en-N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9889B7-0081-1CE6-62ED-15C44670FE61}"/>
              </a:ext>
            </a:extLst>
          </p:cNvPr>
          <p:cNvSpPr txBox="1"/>
          <p:nvPr/>
        </p:nvSpPr>
        <p:spPr>
          <a:xfrm>
            <a:off x="538828" y="4422435"/>
            <a:ext cx="369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INVESTMENT</a:t>
            </a:r>
            <a:endParaRPr kumimoji="0" lang="en-N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595344-2EE4-7EA9-891C-3C435D1124D3}"/>
              </a:ext>
            </a:extLst>
          </p:cNvPr>
          <p:cNvSpPr txBox="1"/>
          <p:nvPr/>
        </p:nvSpPr>
        <p:spPr>
          <a:xfrm>
            <a:off x="8198504" y="2335383"/>
            <a:ext cx="369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INNOVATION</a:t>
            </a:r>
            <a:endParaRPr kumimoji="0" lang="en-N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9C310D-AEFA-8076-94E5-842EE90A3DA3}"/>
              </a:ext>
            </a:extLst>
          </p:cNvPr>
          <p:cNvSpPr txBox="1"/>
          <p:nvPr/>
        </p:nvSpPr>
        <p:spPr>
          <a:xfrm>
            <a:off x="8198504" y="4422434"/>
            <a:ext cx="369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IMPACT</a:t>
            </a:r>
            <a:endParaRPr kumimoji="0" lang="en-N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604741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16A7DA-3AF5-B542-29F7-6A5BDD5F6B76}"/>
              </a:ext>
            </a:extLst>
          </p:cNvPr>
          <p:cNvSpPr/>
          <p:nvPr/>
        </p:nvSpPr>
        <p:spPr>
          <a:xfrm>
            <a:off x="863506" y="825500"/>
            <a:ext cx="1397094" cy="40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6329B61-DA04-E62E-A152-36CC63569C0C}"/>
              </a:ext>
            </a:extLst>
          </p:cNvPr>
          <p:cNvGraphicFramePr>
            <a:graphicFrameLocks noGrp="1"/>
          </p:cNvGraphicFramePr>
          <p:nvPr/>
        </p:nvGraphicFramePr>
        <p:xfrm>
          <a:off x="565150" y="1384301"/>
          <a:ext cx="11061700" cy="4986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0850">
                  <a:extLst>
                    <a:ext uri="{9D8B030D-6E8A-4147-A177-3AD203B41FA5}">
                      <a16:colId xmlns:a16="http://schemas.microsoft.com/office/drawing/2014/main" val="222447109"/>
                    </a:ext>
                  </a:extLst>
                </a:gridCol>
                <a:gridCol w="5530850">
                  <a:extLst>
                    <a:ext uri="{9D8B030D-6E8A-4147-A177-3AD203B41FA5}">
                      <a16:colId xmlns:a16="http://schemas.microsoft.com/office/drawing/2014/main" val="3592755040"/>
                    </a:ext>
                  </a:extLst>
                </a:gridCol>
              </a:tblGrid>
              <a:tr h="2445141">
                <a:tc>
                  <a:txBody>
                    <a:bodyPr/>
                    <a:lstStyle/>
                    <a:p>
                      <a:pPr algn="ctr"/>
                      <a:r>
                        <a:rPr lang="en-US" sz="2800" b="1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INFLUENCE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Partners with access to networks, decision-makers, media, business and others that can help us achieve our goals and create opportunities for new strategic partnerships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Partners that help raise our profile and increase recognition of our contribution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kern="1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Arial" panose="020B0604020202020204" pitchFamily="34" charset="0"/>
                        </a:rPr>
                        <a:t>INNOVATION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Partners with the skills, knowledge, technology or platforms we don’t have and may be too costly or take too long for us to acquire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Partners who strengthen our internal capacity - teach us new skills, accelerate learning, provide job shadowing and secondment opportunities etc. </a:t>
                      </a:r>
                      <a:endParaRPr lang="en-NL" sz="1800" b="0" kern="120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945266"/>
                  </a:ext>
                </a:extLst>
              </a:tr>
              <a:tr h="254093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INCOME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Partners who provide funding (cash and/or in-kind) or who have access to funders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Partners who build our capacity to write funding proposals or diversify and grow income </a:t>
                      </a:r>
                      <a:endParaRPr lang="en-NL" sz="1800" b="0" kern="120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Arial" panose="020B0604020202020204" pitchFamily="34" charset="0"/>
                        </a:rPr>
                        <a:t>IMPACT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Partners who have experience of delivering change with our target beneficiaries – e.g., hard-to-reach communities 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Partners and consortia who bring the other 3 ‘I’s (Influence, Innovation &amp; Income) to amplify our work and achieve greater impact than we can alone.</a:t>
                      </a:r>
                      <a:endParaRPr lang="en-US" sz="2800" b="1"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86990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51C9527-16EA-DAB1-9CA5-949D67E3C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00883"/>
            <a:ext cx="10363200" cy="736599"/>
          </a:xfrm>
        </p:spPr>
        <p:txBody>
          <a:bodyPr>
            <a:normAutofit/>
          </a:bodyPr>
          <a:lstStyle/>
          <a:p>
            <a:r>
              <a:rPr lang="en-US" b="1">
                <a:latin typeface="Arial Black" panose="020B0A04020102020204" pitchFamily="34" charset="0"/>
                <a:cs typeface="Arial" panose="020B0604020202020204" pitchFamily="34" charset="0"/>
              </a:rPr>
              <a:t>The 4 ‘I’s of Strategic Partnerships</a:t>
            </a:r>
            <a:endParaRPr lang="en-NL" b="1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7212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55569-2149-756B-A83A-945F23F99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6E6D770A-E141-E5E5-5ADD-1C816F509C29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90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3F94E158-AC4B-D711-30A2-7EB57C247772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7870A75E-1D8C-FD0A-394E-4F86F1F6106A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D48A1C1E-815E-472E-0F32-A9818F6DA02D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7DB9E158-2E93-0A17-41CE-2CA348FA8970}"/>
              </a:ext>
            </a:extLst>
          </p:cNvPr>
          <p:cNvSpPr txBox="1"/>
          <p:nvPr/>
        </p:nvSpPr>
        <p:spPr>
          <a:xfrm>
            <a:off x="6096000" y="1767006"/>
            <a:ext cx="5183371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You keep using that word ‘strategic’…</a:t>
            </a:r>
          </a:p>
        </p:txBody>
      </p:sp>
      <p:pic>
        <p:nvPicPr>
          <p:cNvPr id="4098" name="Picture 2" descr="Inigo Montoya | Princess Bride Wiki | Fandom">
            <a:extLst>
              <a:ext uri="{FF2B5EF4-FFF2-40B4-BE49-F238E27FC236}">
                <a16:creationId xmlns:a16="http://schemas.microsoft.com/office/drawing/2014/main" id="{29C52BCE-B665-3399-DD2A-6D2F44A4C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440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2" y="5146647"/>
            <a:ext cx="4239473" cy="1711353"/>
            <a:chOff x="0" y="0"/>
            <a:chExt cx="14540791" cy="3422706"/>
          </a:xfrm>
        </p:grpSpPr>
        <p:sp>
          <p:nvSpPr>
            <p:cNvPr id="3" name="AutoShape 3"/>
            <p:cNvSpPr/>
            <p:nvPr/>
          </p:nvSpPr>
          <p:spPr>
            <a:xfrm rot="5400000">
              <a:off x="6699945" y="-6699945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Freeform 6"/>
          <p:cNvSpPr/>
          <p:nvPr/>
        </p:nvSpPr>
        <p:spPr>
          <a:xfrm>
            <a:off x="4239472" y="0"/>
            <a:ext cx="7952528" cy="6858000"/>
          </a:xfrm>
          <a:custGeom>
            <a:avLst/>
            <a:gdLst/>
            <a:ahLst/>
            <a:cxnLst/>
            <a:rect l="l" t="t" r="r" b="b"/>
            <a:pathLst>
              <a:path w="11928792" h="10287000">
                <a:moveTo>
                  <a:pt x="0" y="0"/>
                </a:moveTo>
                <a:lnTo>
                  <a:pt x="11928792" y="0"/>
                </a:lnTo>
                <a:lnTo>
                  <a:pt x="11928792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05" r="-10305"/>
            </a:stretch>
          </a:blipFill>
        </p:spPr>
        <p:txBody>
          <a:bodyPr/>
          <a:lstStyle/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AutoShape 7"/>
          <p:cNvSpPr/>
          <p:nvPr/>
        </p:nvSpPr>
        <p:spPr>
          <a:xfrm>
            <a:off x="4239472" y="-1"/>
            <a:ext cx="7952528" cy="6858000"/>
          </a:xfrm>
          <a:prstGeom prst="rect">
            <a:avLst/>
          </a:prstGeom>
          <a:solidFill>
            <a:srgbClr val="2F8662">
              <a:alpha val="82745"/>
            </a:srgbClr>
          </a:solidFill>
        </p:spPr>
        <p:txBody>
          <a:bodyPr/>
          <a:lstStyle/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38175" y="1067523"/>
            <a:ext cx="3146659" cy="1163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71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What does </a:t>
            </a:r>
          </a:p>
          <a:p>
            <a:pPr marL="0" marR="0" lvl="0" indent="0" algn="l" defTabSz="60966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71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IFLA Membership mean to you?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694110" y="822023"/>
            <a:ext cx="7043252" cy="40620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2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BEING A LIBRARIAN IS A MISSION. </a:t>
            </a:r>
          </a:p>
          <a:p>
            <a:pPr marL="0" marR="0" lvl="0" indent="0" algn="ctr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2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BUT BEING WITH LIBRARIANS IS ALSO AT THE HEART OF OUR PROFESSION. </a:t>
            </a:r>
          </a:p>
          <a:p>
            <a:pPr marL="0" marR="0" lvl="0" indent="0" algn="ctr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33" b="0" i="0" u="none" strike="noStrike" kern="1200" cap="none" spc="2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2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IFLA PROVIDES US WITH ENCOUNTER, DIALOGUE, AND KNOWLEDGE.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A57851-F2EC-DB23-286E-EC5F00530ABF}"/>
              </a:ext>
            </a:extLst>
          </p:cNvPr>
          <p:cNvSpPr txBox="1"/>
          <p:nvPr/>
        </p:nvSpPr>
        <p:spPr>
          <a:xfrm>
            <a:off x="5322644" y="5243347"/>
            <a:ext cx="6183556" cy="373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1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67" b="0" i="1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IFLA Personal Affiliate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282BF4-E1A2-931D-6035-2012C7E63A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3328" y="1251622"/>
            <a:ext cx="5461886" cy="695372"/>
          </a:xfr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>
                <a:latin typeface="Arial Black" panose="020B0A04020102020204" pitchFamily="34" charset="0"/>
              </a:rPr>
              <a:t>Are…</a:t>
            </a:r>
            <a:endParaRPr lang="en-NL" sz="4000">
              <a:latin typeface="Arial Black" panose="020B0A040201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3E9054-9C4E-0BFD-24BC-A5B0027BD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4428" y="2161826"/>
            <a:ext cx="5550786" cy="4054957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2800" dirty="0">
                <a:solidFill>
                  <a:srgbClr val="202124"/>
                </a:solidFill>
                <a:latin typeface="Univers" panose="020B0503020202020204" pitchFamily="34" charset="0"/>
                <a:cs typeface="Arial" panose="020B0604020202020204" pitchFamily="34" charset="0"/>
              </a:rPr>
              <a:t>Mutually beneficial – ‘win-win’</a:t>
            </a:r>
          </a:p>
          <a:p>
            <a:r>
              <a:rPr lang="en-GB" sz="2800" dirty="0">
                <a:solidFill>
                  <a:srgbClr val="202124"/>
                </a:solidFill>
                <a:latin typeface="Univers" panose="020B0503020202020204" pitchFamily="34" charset="0"/>
                <a:cs typeface="Arial" panose="020B0604020202020204" pitchFamily="34" charset="0"/>
              </a:rPr>
              <a:t>Flexible and innovative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02124"/>
                </a:solidFill>
                <a:effectLst/>
                <a:latin typeface="Univers" panose="020B0503020202020204" pitchFamily="34" charset="0"/>
                <a:cs typeface="Arial" panose="020B0604020202020204" pitchFamily="34" charset="0"/>
              </a:rPr>
              <a:t>Based on a commitment to learning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202124"/>
                </a:solidFill>
                <a:latin typeface="Univers" panose="020B0503020202020204" pitchFamily="34" charset="0"/>
                <a:cs typeface="Arial" panose="020B0604020202020204" pitchFamily="34" charset="0"/>
              </a:rPr>
              <a:t>Built on trust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02124"/>
                </a:solidFill>
                <a:effectLst/>
                <a:latin typeface="Univers" panose="020B0503020202020204" pitchFamily="34" charset="0"/>
                <a:cs typeface="Arial" panose="020B0604020202020204" pitchFamily="34" charset="0"/>
              </a:rPr>
              <a:t>Organised, accountable and reviewed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AF9DBA-99CA-B89F-4FE9-9C50A199A6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6786" y="1251622"/>
            <a:ext cx="5183188" cy="695372"/>
          </a:xfr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4000">
                <a:latin typeface="Arial Black" panose="020B0A04020102020204" pitchFamily="34" charset="0"/>
              </a:rPr>
              <a:t>Are not…</a:t>
            </a:r>
            <a:endParaRPr lang="en-NL" sz="4000">
              <a:latin typeface="Arial Black" panose="020B0A040201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AFAAA1-E803-58DB-52C1-D5B61457E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6786" y="2161827"/>
            <a:ext cx="5380044" cy="4054957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dirty="0">
                <a:latin typeface="Univers" panose="020B0503020202020204" pitchFamily="34" charset="0"/>
                <a:cs typeface="Arial" panose="020B0604020202020204" pitchFamily="34" charset="0"/>
              </a:rPr>
              <a:t>Vague, open-ended MOUs</a:t>
            </a:r>
          </a:p>
          <a:p>
            <a:r>
              <a:rPr lang="en-US" sz="3200" dirty="0">
                <a:latin typeface="Univers" panose="020B0503020202020204" pitchFamily="34" charset="0"/>
                <a:cs typeface="Arial" panose="020B0604020202020204" pitchFamily="34" charset="0"/>
              </a:rPr>
              <a:t>Driven just by finances</a:t>
            </a:r>
          </a:p>
          <a:p>
            <a:r>
              <a:rPr lang="en-US" sz="3200" dirty="0">
                <a:latin typeface="Univers" panose="020B0503020202020204" pitchFamily="34" charset="0"/>
                <a:cs typeface="Arial" panose="020B0604020202020204" pitchFamily="34" charset="0"/>
              </a:rPr>
              <a:t>One-sided</a:t>
            </a:r>
          </a:p>
          <a:p>
            <a:r>
              <a:rPr lang="en-US" sz="3200" dirty="0">
                <a:latin typeface="Univers" panose="020B0503020202020204" pitchFamily="34" charset="0"/>
                <a:cs typeface="Arial" panose="020B0604020202020204" pitchFamily="34" charset="0"/>
              </a:rPr>
              <a:t>Just friendly agreements</a:t>
            </a:r>
          </a:p>
          <a:p>
            <a:endParaRPr lang="en-NL" sz="3200" dirty="0">
              <a:latin typeface="Univers" panose="020B0503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B895E2-ADA5-AC42-E436-60A3D1CDDFF6}"/>
              </a:ext>
            </a:extLst>
          </p:cNvPr>
          <p:cNvSpPr/>
          <p:nvPr/>
        </p:nvSpPr>
        <p:spPr>
          <a:xfrm>
            <a:off x="863506" y="825500"/>
            <a:ext cx="1397094" cy="40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EB0523-C307-BD10-88F5-200DFE395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642" y="481154"/>
            <a:ext cx="11101572" cy="770468"/>
          </a:xfrm>
        </p:spPr>
        <p:txBody>
          <a:bodyPr>
            <a:noAutofit/>
          </a:bodyPr>
          <a:lstStyle/>
          <a:p>
            <a:r>
              <a:rPr lang="en-US" sz="3200" b="1">
                <a:latin typeface="Arial Black" panose="020B0A04020102020204" pitchFamily="34" charset="0"/>
              </a:rPr>
              <a:t>Effective &amp; Sustainable Strategic Partnerships</a:t>
            </a:r>
            <a:endParaRPr lang="en-NL" sz="3200" b="1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95209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1135802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EXERCISE: how strategic are your partnerships?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2429514"/>
            <a:ext cx="10147884" cy="2677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Think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of a partnership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you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are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involved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makes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it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work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more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would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you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like to do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with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it?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do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you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nl-NL" sz="36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need</a:t>
            </a:r>
            <a:r>
              <a:rPr kumimoji="0" lang="nl-NL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to do more?</a:t>
            </a:r>
          </a:p>
        </p:txBody>
      </p:sp>
    </p:spTree>
    <p:extLst>
      <p:ext uri="{BB962C8B-B14F-4D97-AF65-F5344CB8AC3E}">
        <p14:creationId xmlns:p14="http://schemas.microsoft.com/office/powerpoint/2010/main" val="205979362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838972" y="1085635"/>
            <a:ext cx="6428014" cy="4524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Go to menti.com</a:t>
            </a:r>
          </a:p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Code: 4916 9923</a:t>
            </a:r>
          </a:p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14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In which areas would you like to partner more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With which partners would you like to work more?</a:t>
            </a:r>
          </a:p>
        </p:txBody>
      </p:sp>
      <p:pic>
        <p:nvPicPr>
          <p:cNvPr id="2" name="Picture 1" descr="A hand holding a megaphone&#10;&#10;Description automatically generated">
            <a:extLst>
              <a:ext uri="{FF2B5EF4-FFF2-40B4-BE49-F238E27FC236}">
                <a16:creationId xmlns:a16="http://schemas.microsoft.com/office/drawing/2014/main" id="{95B7F1CF-CA7F-ED59-1768-092A0DF51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14" y="2371978"/>
            <a:ext cx="1951631" cy="195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7196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Why advocacy matters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79780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0" y="0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579247" y="1065362"/>
            <a:ext cx="3658065" cy="554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99758" y="2198959"/>
            <a:ext cx="6885213" cy="13919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Testing advocacy assumptions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  <p:pic>
        <p:nvPicPr>
          <p:cNvPr id="11" name="Picture 10" descr="A person jumping over a pink object&#10;&#10;Description automatically generated">
            <a:extLst>
              <a:ext uri="{FF2B5EF4-FFF2-40B4-BE49-F238E27FC236}">
                <a16:creationId xmlns:a16="http://schemas.microsoft.com/office/drawing/2014/main" id="{60311036-BD71-F369-6AC9-012B00A5B6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77" y="2173194"/>
            <a:ext cx="1979679" cy="197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93958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EXERCISE: Testing advocacy assumptions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445585"/>
            <a:ext cx="10338968" cy="2677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Decide where you stand (literally) on the following: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my country, does lobbying have a good or a bad reputation?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Are lobbying and advocacy the same thing?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Is advocacy just a job for senior librarians?</a:t>
            </a:r>
          </a:p>
        </p:txBody>
      </p:sp>
    </p:spTree>
    <p:extLst>
      <p:ext uri="{BB962C8B-B14F-4D97-AF65-F5344CB8AC3E}">
        <p14:creationId xmlns:p14="http://schemas.microsoft.com/office/powerpoint/2010/main" val="1534034202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177884" y="2690336"/>
            <a:ext cx="34036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Why we advocate</a:t>
            </a:r>
          </a:p>
        </p:txBody>
      </p:sp>
      <p:grpSp>
        <p:nvGrpSpPr>
          <p:cNvPr id="9" name="Group 3">
            <a:extLst>
              <a:ext uri="{FF2B5EF4-FFF2-40B4-BE49-F238E27FC236}">
                <a16:creationId xmlns:a16="http://schemas.microsoft.com/office/drawing/2014/main" id="{14BB0DA9-642D-02AE-3B4F-C8D4DE6420BF}"/>
              </a:ext>
            </a:extLst>
          </p:cNvPr>
          <p:cNvGrpSpPr/>
          <p:nvPr/>
        </p:nvGrpSpPr>
        <p:grpSpPr>
          <a:xfrm rot="10800000">
            <a:off x="5806489" y="0"/>
            <a:ext cx="1778548" cy="6858000"/>
            <a:chOff x="0" y="0"/>
            <a:chExt cx="3422705" cy="14540791"/>
          </a:xfrm>
        </p:grpSpPr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357E0957-BEE4-BFB7-2CF3-D88A4D87926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FA422ED-C734-B2E1-6B5D-1853EA8C307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12" name="AutoShape 6">
              <a:extLst>
                <a:ext uri="{FF2B5EF4-FFF2-40B4-BE49-F238E27FC236}">
                  <a16:creationId xmlns:a16="http://schemas.microsoft.com/office/drawing/2014/main" id="{BF8F1121-BC4C-CF93-2B39-99C7DCE9DF04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pic>
        <p:nvPicPr>
          <p:cNvPr id="5" name="Picture 4" descr="A person holding a megaphone&#10;&#10;Description automatically generated">
            <a:extLst>
              <a:ext uri="{FF2B5EF4-FFF2-40B4-BE49-F238E27FC236}">
                <a16:creationId xmlns:a16="http://schemas.microsoft.com/office/drawing/2014/main" id="{124DF39C-5402-2CFB-074C-C80AC4C815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9" r="6406"/>
          <a:stretch/>
        </p:blipFill>
        <p:spPr>
          <a:xfrm>
            <a:off x="1" y="0"/>
            <a:ext cx="57926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5566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96710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Why we advocate?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F880D4E1-A4A6-1DA9-7A81-652971BF6D6B}"/>
              </a:ext>
            </a:extLst>
          </p:cNvPr>
          <p:cNvSpPr txBox="1"/>
          <p:nvPr/>
        </p:nvSpPr>
        <p:spPr>
          <a:xfrm>
            <a:off x="846035" y="1618969"/>
            <a:ext cx="10338968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Because we rely on the support of our funders and communities in order, in turn, to be able to give back to them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7ED9F9E-A4AC-48A7-07F2-C6FF533F3BAF}"/>
              </a:ext>
            </a:extLst>
          </p:cNvPr>
          <p:cNvSpPr/>
          <p:nvPr/>
        </p:nvSpPr>
        <p:spPr>
          <a:xfrm>
            <a:off x="2506894" y="3570502"/>
            <a:ext cx="2427415" cy="229633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Libraries</a:t>
            </a: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D135680-3AAD-50CB-8D0F-74E5CBC0AB0F}"/>
              </a:ext>
            </a:extLst>
          </p:cNvPr>
          <p:cNvSpPr/>
          <p:nvPr/>
        </p:nvSpPr>
        <p:spPr>
          <a:xfrm>
            <a:off x="6665981" y="3570501"/>
            <a:ext cx="2427415" cy="2296331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Communities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0" name="Arrow: Curved Up 9">
            <a:extLst>
              <a:ext uri="{FF2B5EF4-FFF2-40B4-BE49-F238E27FC236}">
                <a16:creationId xmlns:a16="http://schemas.microsoft.com/office/drawing/2014/main" id="{6782FC8A-B980-BD79-50C1-B003F8A4C4B3}"/>
              </a:ext>
            </a:extLst>
          </p:cNvPr>
          <p:cNvSpPr/>
          <p:nvPr/>
        </p:nvSpPr>
        <p:spPr>
          <a:xfrm>
            <a:off x="4934309" y="5386443"/>
            <a:ext cx="1890445" cy="441789"/>
          </a:xfrm>
          <a:prstGeom prst="curvedUpArrow">
            <a:avLst>
              <a:gd name="adj1" fmla="val 61627"/>
              <a:gd name="adj2" fmla="val 127358"/>
              <a:gd name="adj3" fmla="val 25000"/>
            </a:avLst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11" name="Arrow: Curved Up 10">
            <a:extLst>
              <a:ext uri="{FF2B5EF4-FFF2-40B4-BE49-F238E27FC236}">
                <a16:creationId xmlns:a16="http://schemas.microsoft.com/office/drawing/2014/main" id="{D9B22CF2-C79C-33D2-3512-AC7673A0D72A}"/>
              </a:ext>
            </a:extLst>
          </p:cNvPr>
          <p:cNvSpPr/>
          <p:nvPr/>
        </p:nvSpPr>
        <p:spPr>
          <a:xfrm rot="10800000">
            <a:off x="4845978" y="3731786"/>
            <a:ext cx="1890445" cy="441789"/>
          </a:xfrm>
          <a:prstGeom prst="curvedUpArrow">
            <a:avLst>
              <a:gd name="adj1" fmla="val 61627"/>
              <a:gd name="adj2" fmla="val 127358"/>
              <a:gd name="adj3" fmla="val 25000"/>
            </a:avLst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B37152-0160-BABD-C104-E1EE10D3A684}"/>
              </a:ext>
            </a:extLst>
          </p:cNvPr>
          <p:cNvSpPr txBox="1"/>
          <p:nvPr/>
        </p:nvSpPr>
        <p:spPr>
          <a:xfrm>
            <a:off x="5013789" y="3155635"/>
            <a:ext cx="2003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invest in</a:t>
            </a: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51B4F9-85D0-C888-E570-49D4057F5A2C}"/>
              </a:ext>
            </a:extLst>
          </p:cNvPr>
          <p:cNvSpPr txBox="1"/>
          <p:nvPr/>
        </p:nvSpPr>
        <p:spPr>
          <a:xfrm>
            <a:off x="5094270" y="5942718"/>
            <a:ext cx="2003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invest in</a:t>
            </a: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555166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614991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21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Securing and diversifying sources of support for libraries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296251"/>
            <a:ext cx="10338968" cy="32624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As ‘external’ factors, libraries rely on both laws and funding in order to succeed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Decision-makers need to make trade-offs (sympathy isn’t enough)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Our future is safest when we can rely both on champions and broad alliances that support libraries</a:t>
            </a:r>
          </a:p>
        </p:txBody>
      </p:sp>
    </p:spTree>
    <p:extLst>
      <p:ext uri="{BB962C8B-B14F-4D97-AF65-F5344CB8AC3E}">
        <p14:creationId xmlns:p14="http://schemas.microsoft.com/office/powerpoint/2010/main" val="141031887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57DBDF-EFB5-C3FA-8E07-DC976B6A85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989" y="-2119"/>
            <a:ext cx="6862239" cy="6862239"/>
          </a:xfrm>
          <a:prstGeom prst="rect">
            <a:avLst/>
          </a:prstGeom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135B3292-82CA-7E48-6AF6-66461D5A2ABF}"/>
              </a:ext>
            </a:extLst>
          </p:cNvPr>
          <p:cNvSpPr txBox="1"/>
          <p:nvPr/>
        </p:nvSpPr>
        <p:spPr>
          <a:xfrm>
            <a:off x="282157" y="2688134"/>
            <a:ext cx="2444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Contribution of different ministries/ agencies</a:t>
            </a: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7925625A-7A44-5DC5-4554-A11B9E3E70CE}"/>
              </a:ext>
            </a:extLst>
          </p:cNvPr>
          <p:cNvSpPr txBox="1"/>
          <p:nvPr/>
        </p:nvSpPr>
        <p:spPr>
          <a:xfrm>
            <a:off x="9827564" y="2828835"/>
            <a:ext cx="195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Benefits in policy terms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937C73D4-E157-FEC3-0BF3-C51053C6DE6E}"/>
              </a:ext>
            </a:extLst>
          </p:cNvPr>
          <p:cNvSpPr txBox="1"/>
          <p:nvPr/>
        </p:nvSpPr>
        <p:spPr>
          <a:xfrm>
            <a:off x="9954042" y="5838390"/>
            <a:ext cx="195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Grandview Display"/>
                <a:ea typeface="+mn-ea"/>
                <a:cs typeface="+mn-cs"/>
              </a:rPr>
              <a:t>*Figures are guesswork!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E89CB2-81B9-47BF-F100-026363837783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269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1" y="5162759"/>
            <a:ext cx="5052775" cy="1695140"/>
            <a:chOff x="-1" y="32426"/>
            <a:chExt cx="14540792" cy="3390280"/>
          </a:xfrm>
        </p:grpSpPr>
        <p:sp>
          <p:nvSpPr>
            <p:cNvPr id="3" name="AutoShape 3"/>
            <p:cNvSpPr/>
            <p:nvPr/>
          </p:nvSpPr>
          <p:spPr>
            <a:xfrm rot="5400000">
              <a:off x="6699944" y="-6667519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 l="23357" r="8515"/>
          <a:stretch>
            <a:fillRect/>
          </a:stretch>
        </p:blipFill>
        <p:spPr>
          <a:xfrm>
            <a:off x="4239472" y="-324367"/>
            <a:ext cx="8328664" cy="7182367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4239472" y="0"/>
            <a:ext cx="8150446" cy="6858000"/>
          </a:xfrm>
          <a:prstGeom prst="rect">
            <a:avLst/>
          </a:prstGeom>
          <a:solidFill>
            <a:srgbClr val="D94B47">
              <a:alpha val="82745"/>
            </a:srgbClr>
          </a:solid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222917" y="1296073"/>
            <a:ext cx="6183556" cy="3610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1" i="0" u="none" strike="noStrike" kern="1200" cap="none" spc="23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AS A MEMBER OF THE MULTICULTURAL POPULATIONS COMMITTEE, </a:t>
            </a:r>
          </a:p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1" i="0" u="none" strike="noStrike" kern="1200" cap="none" spc="23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 RECEIVED A CALL FOR A BOOK CHAPTER AND IT WILL BE MY FIRST TIME BEING PUBLISHED! </a:t>
            </a: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E13831BC-EB9B-6878-F1A9-B193B62819EA}"/>
              </a:ext>
            </a:extLst>
          </p:cNvPr>
          <p:cNvSpPr txBox="1"/>
          <p:nvPr/>
        </p:nvSpPr>
        <p:spPr>
          <a:xfrm>
            <a:off x="638175" y="1067522"/>
            <a:ext cx="3146659" cy="1163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71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is the main highlight from your IFLA Membership?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F85BA9-0726-46E0-1E8F-316A3094C341}"/>
              </a:ext>
            </a:extLst>
          </p:cNvPr>
          <p:cNvSpPr txBox="1"/>
          <p:nvPr/>
        </p:nvSpPr>
        <p:spPr>
          <a:xfrm>
            <a:off x="5322644" y="5243347"/>
            <a:ext cx="6183556" cy="373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1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67" b="0" i="1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IFLA Personal Affiliate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F6C6F1A-681D-7DD4-CB7B-52F16508B9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" r="9452"/>
          <a:stretch/>
        </p:blipFill>
        <p:spPr bwMode="auto">
          <a:xfrm>
            <a:off x="195943" y="0"/>
            <a:ext cx="79356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5">
            <a:extLst>
              <a:ext uri="{FF2B5EF4-FFF2-40B4-BE49-F238E27FC236}">
                <a16:creationId xmlns:a16="http://schemas.microsoft.com/office/drawing/2014/main" id="{9A5E1469-89B6-7304-39BA-D32255340D8E}"/>
              </a:ext>
            </a:extLst>
          </p:cNvPr>
          <p:cNvSpPr txBox="1"/>
          <p:nvPr/>
        </p:nvSpPr>
        <p:spPr>
          <a:xfrm>
            <a:off x="8469086" y="2074783"/>
            <a:ext cx="3526971" cy="27084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There is no divine right of libraries</a:t>
            </a:r>
          </a:p>
        </p:txBody>
      </p:sp>
      <p:grpSp>
        <p:nvGrpSpPr>
          <p:cNvPr id="3" name="Group 7">
            <a:extLst>
              <a:ext uri="{FF2B5EF4-FFF2-40B4-BE49-F238E27FC236}">
                <a16:creationId xmlns:a16="http://schemas.microsoft.com/office/drawing/2014/main" id="{69398E53-9240-7D14-36BE-C3D7DFDDC1E5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4" name="AutoShape 8">
              <a:extLst>
                <a:ext uri="{FF2B5EF4-FFF2-40B4-BE49-F238E27FC236}">
                  <a16:creationId xmlns:a16="http://schemas.microsoft.com/office/drawing/2014/main" id="{3ABF03B5-33C2-3741-DA09-F59AE9CD77A9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9">
              <a:extLst>
                <a:ext uri="{FF2B5EF4-FFF2-40B4-BE49-F238E27FC236}">
                  <a16:creationId xmlns:a16="http://schemas.microsoft.com/office/drawing/2014/main" id="{8FB2871C-F359-E29A-B850-280469F278E9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456F1457-367A-CB9B-6B54-5A1F605EA12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048962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921F0F1D-1AB9-66E0-CC01-1D84F5978B07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5D7BFAFB-66B9-6302-0C36-64D9578E3D4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A8B5971-4802-026D-0379-19AFFED32D8D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CB36698B-3F34-2A29-8850-637651E85B64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369623" y="1097041"/>
            <a:ext cx="9873378" cy="452431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From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Libraries are the answer. What was the question again?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To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How can we show that libraries are the answer to the questions decision-makers (and those who influence them) are asking?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6DB389-9233-654B-992E-61A92DCF8635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363395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9DBBE-2F97-6167-A4A5-28660E268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>
            <a:extLst>
              <a:ext uri="{FF2B5EF4-FFF2-40B4-BE49-F238E27FC236}">
                <a16:creationId xmlns:a16="http://schemas.microsoft.com/office/drawing/2014/main" id="{94D38063-077B-2A0A-D64B-92408EEEC872}"/>
              </a:ext>
            </a:extLst>
          </p:cNvPr>
          <p:cNvSpPr txBox="1"/>
          <p:nvPr/>
        </p:nvSpPr>
        <p:spPr>
          <a:xfrm>
            <a:off x="6096000" y="2210379"/>
            <a:ext cx="4910263" cy="20313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Every librarian can be an advocate!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22C8F5D-A5EA-194C-085B-A328F8F0E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08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7">
            <a:extLst>
              <a:ext uri="{FF2B5EF4-FFF2-40B4-BE49-F238E27FC236}">
                <a16:creationId xmlns:a16="http://schemas.microsoft.com/office/drawing/2014/main" id="{C9A6A5DB-16F7-059D-50D0-8A9E1CBF4C1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7" name="AutoShape 8">
              <a:extLst>
                <a:ext uri="{FF2B5EF4-FFF2-40B4-BE49-F238E27FC236}">
                  <a16:creationId xmlns:a16="http://schemas.microsoft.com/office/drawing/2014/main" id="{E0FAAC0A-8148-0AA8-608E-552122B1C969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8" name="AutoShape 9">
              <a:extLst>
                <a:ext uri="{FF2B5EF4-FFF2-40B4-BE49-F238E27FC236}">
                  <a16:creationId xmlns:a16="http://schemas.microsoft.com/office/drawing/2014/main" id="{F2413A81-6FDA-ABF5-A545-646B914B0D90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A7F6FB75-B85C-9A87-BD8E-CCD28E12A4B1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65063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13F0C5-DC24-3F10-D074-CAAB714502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0"/>
          <a:stretch/>
        </p:blipFill>
        <p:spPr bwMode="auto">
          <a:xfrm>
            <a:off x="6438900" y="-5965"/>
            <a:ext cx="5753100" cy="686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A51FC4E8-0BC8-E791-9466-ACCA7CE7509F}"/>
              </a:ext>
            </a:extLst>
          </p:cNvPr>
          <p:cNvSpPr txBox="1"/>
          <p:nvPr/>
        </p:nvSpPr>
        <p:spPr>
          <a:xfrm>
            <a:off x="6880860" y="6550223"/>
            <a:ext cx="5311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Photo: Seth Anderson, CC-BY-SA 2.0, bit.ly/3zb2vGb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23945EC1-9A0B-03B9-D739-098A72620978}"/>
              </a:ext>
            </a:extLst>
          </p:cNvPr>
          <p:cNvSpPr txBox="1"/>
          <p:nvPr/>
        </p:nvSpPr>
        <p:spPr>
          <a:xfrm>
            <a:off x="842838" y="1084712"/>
            <a:ext cx="4910263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What advocacy isn’t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4173F2FF-AE89-4A12-0ADF-522C463FDE36}"/>
              </a:ext>
            </a:extLst>
          </p:cNvPr>
          <p:cNvSpPr txBox="1"/>
          <p:nvPr/>
        </p:nvSpPr>
        <p:spPr>
          <a:xfrm>
            <a:off x="842838" y="2945475"/>
            <a:ext cx="5044254" cy="29238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solo activity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Just about lobbying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single skill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Something that you can’t do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C8B4EF-9F93-FA7D-1B3D-EBE81028C64A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84655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0" y="0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414147" y="1088046"/>
            <a:ext cx="3658065" cy="554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HOMEWORK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99758" y="2198959"/>
            <a:ext cx="6885213" cy="21100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Do the library advocate personality test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  <p:pic>
        <p:nvPicPr>
          <p:cNvPr id="10" name="Picture 9" descr="A black tablet with a blue screen&#10;&#10;Description automatically generated">
            <a:extLst>
              <a:ext uri="{FF2B5EF4-FFF2-40B4-BE49-F238E27FC236}">
                <a16:creationId xmlns:a16="http://schemas.microsoft.com/office/drawing/2014/main" id="{A666296A-7BF7-424A-85EE-49ED7A5ED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74" y="2388748"/>
            <a:ext cx="1730485" cy="173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47256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793792"/>
            <a:ext cx="6626474" cy="16312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Go to: </a:t>
            </a: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3"/>
              </a:rPr>
              <a:t>https://bit.ly/LibraryAdvocateQuiz</a:t>
            </a: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Take the test</a:t>
            </a:r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9493230E-4AA4-0C7D-035A-D4A2BF9513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682" y="2078529"/>
            <a:ext cx="3786480" cy="3786480"/>
          </a:xfrm>
          <a:prstGeom prst="rect">
            <a:avLst/>
          </a:prstGeom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FC1F388D-D3BB-6829-8CAD-DA330C1B3D41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15788" y="692411"/>
            <a:ext cx="10946391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EXERCISE: Do the library advocate personality test</a:t>
            </a:r>
          </a:p>
        </p:txBody>
      </p:sp>
    </p:spTree>
    <p:extLst>
      <p:ext uri="{BB962C8B-B14F-4D97-AF65-F5344CB8AC3E}">
        <p14:creationId xmlns:p14="http://schemas.microsoft.com/office/powerpoint/2010/main" val="1468527489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A75EBD6-2282-3F35-1704-6DA277CDB60E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723652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8 Dimensions of Advocacy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F880D4E1-A4A6-1DA9-7A81-652971BF6D6B}"/>
              </a:ext>
            </a:extLst>
          </p:cNvPr>
          <p:cNvSpPr txBox="1"/>
          <p:nvPr/>
        </p:nvSpPr>
        <p:spPr>
          <a:xfrm>
            <a:off x="1493502" y="1679295"/>
            <a:ext cx="10338968" cy="4524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Understanding the landscape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Coordinating your work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Mobilising the field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Gathering evidence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Communication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Building relations with decision-makers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Building advocacy partnerships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GB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Evaluation and goal-setting</a:t>
            </a:r>
          </a:p>
        </p:txBody>
      </p:sp>
    </p:spTree>
    <p:extLst>
      <p:ext uri="{BB962C8B-B14F-4D97-AF65-F5344CB8AC3E}">
        <p14:creationId xmlns:p14="http://schemas.microsoft.com/office/powerpoint/2010/main" val="1327230435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BE9D68A-1C4B-2C55-FB36-B70F50719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74" y="7495"/>
            <a:ext cx="12212548" cy="684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14111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BFB3FC74-3476-E3FE-2C37-F60477487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D5CCB7-AA95-EF48-452D-29EAFBD46D65}"/>
              </a:ext>
            </a:extLst>
          </p:cNvPr>
          <p:cNvSpPr txBox="1"/>
          <p:nvPr/>
        </p:nvSpPr>
        <p:spPr>
          <a:xfrm>
            <a:off x="6264302" y="6427112"/>
            <a:ext cx="3531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Photo: Matt Botsford on 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unsplash.com/photos/OKLqGsCT8qs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375557" y="2350339"/>
            <a:ext cx="3941890" cy="21573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Share your findings!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D6CB0A-CC67-4DF7-1C0C-5E0FF9C7A164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0364661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Defining advocacy goals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746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0" y="5146647"/>
            <a:ext cx="5052774" cy="1703247"/>
            <a:chOff x="0" y="16212"/>
            <a:chExt cx="14540791" cy="3406494"/>
          </a:xfrm>
        </p:grpSpPr>
        <p:sp>
          <p:nvSpPr>
            <p:cNvPr id="3" name="AutoShape 3"/>
            <p:cNvSpPr/>
            <p:nvPr/>
          </p:nvSpPr>
          <p:spPr>
            <a:xfrm rot="5400000">
              <a:off x="6699944" y="-6683732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 l="11370" r="11370"/>
          <a:stretch>
            <a:fillRect/>
          </a:stretch>
        </p:blipFill>
        <p:spPr>
          <a:xfrm>
            <a:off x="4239472" y="-290812"/>
            <a:ext cx="8289753" cy="7148812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4239472" y="0"/>
            <a:ext cx="8150446" cy="7040553"/>
          </a:xfrm>
          <a:prstGeom prst="rect">
            <a:avLst/>
          </a:prstGeom>
          <a:solidFill>
            <a:srgbClr val="008494">
              <a:alpha val="82745"/>
            </a:srgbClr>
          </a:solid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846713" y="1299404"/>
            <a:ext cx="7075272" cy="27080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1" i="0" u="none" strike="noStrike" kern="1200" cap="none" spc="239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IT IS A GLOBAL COMMUNITY OF LIBRARY AND INFORMATION PROFESSIONALS WITH A COMMON GOAL OF MAKING A DIFFERENCE!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F55368-F481-E37A-AAE6-08D5465509B4}"/>
              </a:ext>
            </a:extLst>
          </p:cNvPr>
          <p:cNvSpPr txBox="1"/>
          <p:nvPr/>
        </p:nvSpPr>
        <p:spPr>
          <a:xfrm>
            <a:off x="5322644" y="5243347"/>
            <a:ext cx="6183556" cy="373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1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67" b="0" i="1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IFLA Member</a:t>
            </a: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C981522A-0150-5AC3-A423-E4671949D0B4}"/>
              </a:ext>
            </a:extLst>
          </p:cNvPr>
          <p:cNvSpPr txBox="1"/>
          <p:nvPr/>
        </p:nvSpPr>
        <p:spPr>
          <a:xfrm>
            <a:off x="638175" y="1067522"/>
            <a:ext cx="3146659" cy="1163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71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would you say to others about IFLA?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F06B5C5-266A-B2A8-2C3C-A3B57714B2E6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974113"/>
            <a:ext cx="10946391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Why make the international part of your (national) work?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44C22922-9503-153C-75B6-29468B09D26A}"/>
              </a:ext>
            </a:extLst>
          </p:cNvPr>
          <p:cNvSpPr txBox="1"/>
          <p:nvPr/>
        </p:nvSpPr>
        <p:spPr>
          <a:xfrm>
            <a:off x="842838" y="2716875"/>
            <a:ext cx="10338968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Engage in projects that raise the profile/status of libraries (and sometimes bring funding)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Support reports and recommendations that can influence (and be used to influence) decision-makers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Build networks and gain insights</a:t>
            </a:r>
          </a:p>
        </p:txBody>
      </p:sp>
    </p:spTree>
    <p:extLst>
      <p:ext uri="{BB962C8B-B14F-4D97-AF65-F5344CB8AC3E}">
        <p14:creationId xmlns:p14="http://schemas.microsoft.com/office/powerpoint/2010/main" val="980127044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BD59953-75B5-8281-94D5-A1C2722A141A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974113"/>
            <a:ext cx="10946391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Monday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44C22922-9503-153C-75B6-29468B09D26A}"/>
              </a:ext>
            </a:extLst>
          </p:cNvPr>
          <p:cNvSpPr txBox="1"/>
          <p:nvPr/>
        </p:nvSpPr>
        <p:spPr>
          <a:xfrm>
            <a:off x="842838" y="2213282"/>
            <a:ext cx="10338968" cy="32624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Event at CEPAL, with speakers from CEPAL, UNESCO, the FAO and World Bank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Goal: show ‘external’ partners that we are relevant and dynamic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Format: short presentations by UN staff, then library responses, and then open Q&amp;A</a:t>
            </a:r>
          </a:p>
        </p:txBody>
      </p:sp>
    </p:spTree>
    <p:extLst>
      <p:ext uri="{BB962C8B-B14F-4D97-AF65-F5344CB8AC3E}">
        <p14:creationId xmlns:p14="http://schemas.microsoft.com/office/powerpoint/2010/main" val="357119125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TextBox 4">
            <a:extLst>
              <a:ext uri="{FF2B5EF4-FFF2-40B4-BE49-F238E27FC236}">
                <a16:creationId xmlns:a16="http://schemas.microsoft.com/office/drawing/2014/main" id="{F880D4E1-A4A6-1DA9-7A81-652971BF6D6B}"/>
              </a:ext>
            </a:extLst>
          </p:cNvPr>
          <p:cNvSpPr txBox="1"/>
          <p:nvPr/>
        </p:nvSpPr>
        <p:spPr>
          <a:xfrm>
            <a:off x="926516" y="1866573"/>
            <a:ext cx="10338968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/>
              </a:rPr>
              <a:t>How can we show that libraries are the answer to the questions that CEPAL, UNESCO, the FAO and others are asking in Latin America and the Caribbean, and form partnerships?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5ECC00-0B35-82F5-E8C9-70760ED74816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3143359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864621" y="2755225"/>
            <a:ext cx="6428014" cy="673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Identifying an ask</a:t>
            </a:r>
          </a:p>
        </p:txBody>
      </p:sp>
      <p:pic>
        <p:nvPicPr>
          <p:cNvPr id="10" name="Picture 9" descr="A black tablet with a blue screen&#10;&#10;Description automatically generated">
            <a:extLst>
              <a:ext uri="{FF2B5EF4-FFF2-40B4-BE49-F238E27FC236}">
                <a16:creationId xmlns:a16="http://schemas.microsoft.com/office/drawing/2014/main" id="{014732E4-0570-FC09-4C1B-1A648CBE3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66" y="2563757"/>
            <a:ext cx="1730485" cy="173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075647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E83943F-7A45-48F0-1D76-F577DC643E67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1969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EXERCISE: Identifying an ask</a:t>
            </a: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highlight>
                <a:srgbClr val="FFFF00"/>
              </a:highlight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573974"/>
            <a:ext cx="10338968" cy="42165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Tables 1, 4 and 7 visit the UNESCO Field Office website: 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www.unesco.org/en/fieldoffice/santiago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1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Think: culture and education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Tables 2 and 5 visit the CEPAL website: 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5"/>
              </a:rPr>
              <a:t>www.cepal.org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1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Think: inclusive development, digital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Tables 3 and 7 visit the FAO website: 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6"/>
              </a:rPr>
              <a:t>https://www.fao.org/chile/fao-en-chile/es/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1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Think: rural development and information</a:t>
            </a:r>
          </a:p>
        </p:txBody>
      </p:sp>
    </p:spTree>
    <p:extLst>
      <p:ext uri="{BB962C8B-B14F-4D97-AF65-F5344CB8AC3E}">
        <p14:creationId xmlns:p14="http://schemas.microsoft.com/office/powerpoint/2010/main" val="3960000916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34373-A8A4-5752-BEA3-E811C3DC2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B7A41C76-2C3C-CBD8-A808-87D68FE5D1E1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E8116D62-E455-15FC-B24A-0194E12183FF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814CFBE2-2BFD-0B32-357A-2082C25823A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0259EF01-B241-2E13-9553-F9827AD6E30E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F8A051BF-09B8-055B-6F91-70CAD0A07BE8}"/>
              </a:ext>
            </a:extLst>
          </p:cNvPr>
          <p:cNvSpPr txBox="1"/>
          <p:nvPr/>
        </p:nvSpPr>
        <p:spPr>
          <a:xfrm>
            <a:off x="989269" y="1820407"/>
            <a:ext cx="10946391" cy="1969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EXERCISE: Identifying an ask</a:t>
            </a:r>
            <a:endParaRPr kumimoji="0" lang="en-US" sz="3600" b="0" i="0" u="none" strike="noStrike" kern="1200" cap="none" spc="21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highlight>
                <a:srgbClr val="FFFF00"/>
              </a:highlight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21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22752AEF-AAC1-4B4E-0888-5243831605A1}"/>
              </a:ext>
            </a:extLst>
          </p:cNvPr>
          <p:cNvSpPr txBox="1"/>
          <p:nvPr/>
        </p:nvSpPr>
        <p:spPr>
          <a:xfrm>
            <a:off x="989269" y="2636015"/>
            <a:ext cx="10338968" cy="23083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your organisation, identify an area where you think you can develop a partnership, and develop a proposal for something you could do together!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Think about what both of you can contribute (why is it interesting for them!), and how to make it strategic!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3EBD9C-E4DA-D5A9-D0EB-73CAB583223A}"/>
              </a:ext>
            </a:extLst>
          </p:cNvPr>
          <p:cNvSpPr/>
          <p:nvPr/>
        </p:nvSpPr>
        <p:spPr>
          <a:xfrm>
            <a:off x="815788" y="80682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5540759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Practicing advocacy skills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009307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>
            <a:extLst>
              <a:ext uri="{FF2B5EF4-FFF2-40B4-BE49-F238E27FC236}">
                <a16:creationId xmlns:a16="http://schemas.microsoft.com/office/drawing/2014/main" id="{A9F0EFA4-41F2-6CF3-9650-BE5D4955566D}"/>
              </a:ext>
            </a:extLst>
          </p:cNvPr>
          <p:cNvSpPr txBox="1"/>
          <p:nvPr/>
        </p:nvSpPr>
        <p:spPr>
          <a:xfrm>
            <a:off x="6172200" y="786263"/>
            <a:ext cx="5556631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Things to remember 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735E5261-D794-21A1-87B5-3FCBC25A67EF}"/>
              </a:ext>
            </a:extLst>
          </p:cNvPr>
          <p:cNvSpPr txBox="1"/>
          <p:nvPr/>
        </p:nvSpPr>
        <p:spPr>
          <a:xfrm>
            <a:off x="6172200" y="1659502"/>
            <a:ext cx="5279571" cy="39087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is the interest of the partner (professional/ personal)?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language and arguments will make most sense for your interlocutor?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 briefed, be quick, be nice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33CB6E-03F1-9582-2ADA-D83577355B97}"/>
              </a:ext>
            </a:extLst>
          </p:cNvPr>
          <p:cNvSpPr txBox="1"/>
          <p:nvPr/>
        </p:nvSpPr>
        <p:spPr>
          <a:xfrm>
            <a:off x="5902515" y="6252447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rPr>
              <a:t>Photo Colin, CC-BY-SA, </a:t>
            </a:r>
            <a:r>
              <a:rPr kumimoji="0" lang="en-NL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rPr>
              <a:t>https://commons.wikimedia.org/wiki/File:See_speak_hear_no_evil_Paisley_Abbey.jpg</a:t>
            </a:r>
          </a:p>
        </p:txBody>
      </p:sp>
      <p:pic>
        <p:nvPicPr>
          <p:cNvPr id="1028" name="Picture 4" descr="6 Hear no evil">
            <a:extLst>
              <a:ext uri="{FF2B5EF4-FFF2-40B4-BE49-F238E27FC236}">
                <a16:creationId xmlns:a16="http://schemas.microsoft.com/office/drawing/2014/main" id="{C4369A51-3B9F-6AF6-218B-BED374ED55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19"/>
          <a:stretch/>
        </p:blipFill>
        <p:spPr bwMode="auto">
          <a:xfrm>
            <a:off x="0" y="0"/>
            <a:ext cx="56496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800367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56078F03-E8AC-76D1-4EB0-9BA67052AAC7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21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EXERCISE: Advocacy role-play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1825476"/>
            <a:ext cx="10338968" cy="40934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Use the project you have identified earlier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Choose ONE person to be the </a:t>
            </a:r>
            <a:r>
              <a:rPr kumimoji="0" lang="en-US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offical</a:t>
            </a: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and ONE other to be their advisor/colleague. Everyone else is the library delegation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Read the description of the official’s role and personality – plan how you will approach the meeting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role of the library delegation is to convince the official to support a partnership between the agency and libraries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role of the official is to decide if they are going to support this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Hold a 3-4min meeting, and then assess how it went!</a:t>
            </a:r>
          </a:p>
        </p:txBody>
      </p:sp>
    </p:spTree>
    <p:extLst>
      <p:ext uri="{BB962C8B-B14F-4D97-AF65-F5344CB8AC3E}">
        <p14:creationId xmlns:p14="http://schemas.microsoft.com/office/powerpoint/2010/main" val="49052255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BFB3FC74-3476-E3FE-2C37-F60477487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D5CCB7-AA95-EF48-452D-29EAFBD46D65}"/>
              </a:ext>
            </a:extLst>
          </p:cNvPr>
          <p:cNvSpPr txBox="1"/>
          <p:nvPr/>
        </p:nvSpPr>
        <p:spPr>
          <a:xfrm>
            <a:off x="6264302" y="6427112"/>
            <a:ext cx="3531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Photo: Matt Botsford on 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unsplash.com/photos/OKLqGsCT8qs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375557" y="2350339"/>
            <a:ext cx="3941890" cy="21573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Share your findings!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BD692B-A684-BA58-CF57-991898D5C197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2953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and person pointing at something&#10;&#10;Description automatically generated">
            <a:extLst>
              <a:ext uri="{FF2B5EF4-FFF2-40B4-BE49-F238E27FC236}">
                <a16:creationId xmlns:a16="http://schemas.microsoft.com/office/drawing/2014/main" id="{D933CEC9-7583-0CC7-FCCC-9F1E0E54A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63" y="607558"/>
            <a:ext cx="7953888" cy="5642346"/>
          </a:xfrm>
          <a:prstGeom prst="rect">
            <a:avLst/>
          </a:prstGeom>
        </p:spPr>
      </p:pic>
      <p:grpSp>
        <p:nvGrpSpPr>
          <p:cNvPr id="2" name="Group 2">
            <a:extLst>
              <a:ext uri="{FF2B5EF4-FFF2-40B4-BE49-F238E27FC236}">
                <a16:creationId xmlns:a16="http://schemas.microsoft.com/office/drawing/2014/main" id="{17C697AC-8405-9435-CEE7-B1EB1EAA1768}"/>
              </a:ext>
            </a:extLst>
          </p:cNvPr>
          <p:cNvGrpSpPr/>
          <p:nvPr/>
        </p:nvGrpSpPr>
        <p:grpSpPr>
          <a:xfrm>
            <a:off x="0" y="-206734"/>
            <a:ext cx="3546501" cy="7270931"/>
            <a:chOff x="0" y="0"/>
            <a:chExt cx="7093001" cy="14540791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id="{AF5496C0-206F-E340-4B01-DFA1219A0433}"/>
                </a:ext>
              </a:extLst>
            </p:cNvPr>
            <p:cNvSpPr/>
            <p:nvPr/>
          </p:nvSpPr>
          <p:spPr>
            <a:xfrm>
              <a:off x="0" y="412395"/>
              <a:ext cx="3670296" cy="1371600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4">
              <a:extLst>
                <a:ext uri="{FF2B5EF4-FFF2-40B4-BE49-F238E27FC236}">
                  <a16:creationId xmlns:a16="http://schemas.microsoft.com/office/drawing/2014/main" id="{1BB1DCC2-DB92-295C-C119-0B233969F7DE}"/>
                </a:ext>
              </a:extLst>
            </p:cNvPr>
            <p:cNvSpPr/>
            <p:nvPr/>
          </p:nvSpPr>
          <p:spPr>
            <a:xfrm>
              <a:off x="3670296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F98F2BC2-B1E8-D89C-ABB0-347BD13F8AA9}"/>
                </a:ext>
              </a:extLst>
            </p:cNvPr>
            <p:cNvSpPr/>
            <p:nvPr/>
          </p:nvSpPr>
          <p:spPr>
            <a:xfrm>
              <a:off x="4811198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6">
              <a:extLst>
                <a:ext uri="{FF2B5EF4-FFF2-40B4-BE49-F238E27FC236}">
                  <a16:creationId xmlns:a16="http://schemas.microsoft.com/office/drawing/2014/main" id="{883F7ED6-F333-D324-961A-FC0B9F4F2A45}"/>
                </a:ext>
              </a:extLst>
            </p:cNvPr>
            <p:cNvSpPr/>
            <p:nvPr/>
          </p:nvSpPr>
          <p:spPr>
            <a:xfrm>
              <a:off x="5952100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732776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Highlights and reflections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627265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926516" y="1626699"/>
            <a:ext cx="10946391" cy="20313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What has been the </a:t>
            </a:r>
            <a:r>
              <a:rPr kumimoji="0" lang="lv-LV" sz="4400" b="0" i="0" u="none" strike="noStrike" kern="1200" cap="none" spc="21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main</a:t>
            </a:r>
            <a:r>
              <a:rPr kumimoji="0" lang="lv-LV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  <a:r>
              <a:rPr kumimoji="0" lang="lv-LV" sz="4400" b="0" i="0" u="none" strike="noStrike" kern="1200" cap="none" spc="21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takeaway</a:t>
            </a: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of the workshop for you?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4000195"/>
            <a:ext cx="10338968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Go to www.menti.com and use the code </a:t>
            </a:r>
            <a:r>
              <a:rPr kumimoji="0" lang="en-US" sz="40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4916 9923</a:t>
            </a:r>
            <a:endParaRPr kumimoji="0" lang="en-US" sz="4000" b="1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ADD6E9-3081-F545-5F2A-07555A0021F3}"/>
              </a:ext>
            </a:extLst>
          </p:cNvPr>
          <p:cNvSpPr/>
          <p:nvPr/>
        </p:nvSpPr>
        <p:spPr>
          <a:xfrm>
            <a:off x="815788" y="80682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5221226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Certificates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72788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What’s next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477933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6AE5C17-08F7-0ED0-F0BB-0076ABB9DD96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Key contacts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875684"/>
            <a:ext cx="10338968" cy="2677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Our Regional Division Committee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Our Regional Office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Our Headquarters Team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You!</a:t>
            </a:r>
          </a:p>
        </p:txBody>
      </p:sp>
    </p:spTree>
    <p:extLst>
      <p:ext uri="{BB962C8B-B14F-4D97-AF65-F5344CB8AC3E}">
        <p14:creationId xmlns:p14="http://schemas.microsoft.com/office/powerpoint/2010/main" val="380922657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9AA74D9-72CC-2DD7-EC59-C90C24F632B0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Commitments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536174"/>
            <a:ext cx="10338968" cy="45550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Establish/strengthen links with local UN/UNESCO offices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Share the results of national library field sustainability indexes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Identify a priority partnership to build and needs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Identify a step to help emerging leaders develop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Provide further input to the Library Map of the World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Take part in our </a:t>
            </a: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LAC</a:t>
            </a: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workshop community (on Basecamp)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Spread learning about impact evaluation in your country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Become a member/share details of other potential members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Let us know if you want to take part in any of our projects</a:t>
            </a:r>
          </a:p>
        </p:txBody>
      </p:sp>
    </p:spTree>
    <p:extLst>
      <p:ext uri="{BB962C8B-B14F-4D97-AF65-F5344CB8AC3E}">
        <p14:creationId xmlns:p14="http://schemas.microsoft.com/office/powerpoint/2010/main" val="3926327118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F76552-87B7-0DAF-C535-E6EE7C0A8C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074"/>
          <a:stretch/>
        </p:blipFill>
        <p:spPr>
          <a:xfrm>
            <a:off x="0" y="395287"/>
            <a:ext cx="12192000" cy="60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41616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FF072BB1-2368-AE23-13D4-C135DD7951A8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Forward look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578923"/>
            <a:ext cx="10338968" cy="43704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 the weekend: fill in the evaluation survey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Next week: accept invitations to join the Community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Next month: share a plan for follow-up (we’ll share a template!)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 January: join a 1</a:t>
            </a:r>
            <a:r>
              <a:rPr kumimoji="0" lang="en-GB" sz="2800" b="0" i="0" u="none" strike="noStrike" kern="1200" cap="none" spc="30" normalizeH="0" baseline="3000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check-in call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 April: join a 2</a:t>
            </a:r>
            <a:r>
              <a:rPr kumimoji="0" lang="en-GB" sz="2800" b="0" i="0" u="none" strike="noStrike" kern="1200" cap="none" spc="30" normalizeH="0" baseline="3000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nd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check-in call, fill in a progress survey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 October: join a 3</a:t>
            </a:r>
            <a:r>
              <a:rPr kumimoji="0" lang="en-GB" sz="2800" b="0" i="0" u="none" strike="noStrike" kern="1200" cap="none" spc="30" normalizeH="0" baseline="3000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rd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check-in call, fill in a progress survey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Ongoing: share updates on the community!</a:t>
            </a:r>
          </a:p>
        </p:txBody>
      </p:sp>
    </p:spTree>
    <p:extLst>
      <p:ext uri="{BB962C8B-B14F-4D97-AF65-F5344CB8AC3E}">
        <p14:creationId xmlns:p14="http://schemas.microsoft.com/office/powerpoint/2010/main" val="26946690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436C6C-35A7-77E2-5BBF-CD79DDBE9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66B4BA2E-531F-2473-5F32-29B03E348400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3B060EA8-F4A1-2D74-08F5-D2E5FAEE90E9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C5C3031D-9D6D-FDAA-93D1-14609BC16AA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53D762C2-112A-D092-2856-65F3887F10C7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D4CDBDE-AE24-431B-8103-9530CB0B43B5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F04D8A85-6475-9403-85CB-54A7A03761F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The coming days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8741B974-38E7-B492-6057-FA5AF1B8A8EA}"/>
              </a:ext>
            </a:extLst>
          </p:cNvPr>
          <p:cNvSpPr txBox="1"/>
          <p:nvPr/>
        </p:nvSpPr>
        <p:spPr>
          <a:xfrm>
            <a:off x="926516" y="2385746"/>
            <a:ext cx="10338968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Tonight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meet at the hotel at 19:40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Tomorrow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meet at reception at 08:35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How to build copyright education!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50</a:t>
            </a:r>
            <a:r>
              <a:rPr kumimoji="0" lang="en-GB" sz="2800" b="0" i="0" u="none" strike="noStrike" kern="1200" cap="none" spc="30" normalizeH="0" baseline="3000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</a:t>
            </a: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anniversary celebration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Gala dinner</a:t>
            </a:r>
          </a:p>
        </p:txBody>
      </p:sp>
    </p:spTree>
    <p:extLst>
      <p:ext uri="{BB962C8B-B14F-4D97-AF65-F5344CB8AC3E}">
        <p14:creationId xmlns:p14="http://schemas.microsoft.com/office/powerpoint/2010/main" val="1375931286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Evaluation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847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84F36-9454-0C91-0551-3911745E8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>
            <a:extLst>
              <a:ext uri="{FF2B5EF4-FFF2-40B4-BE49-F238E27FC236}">
                <a16:creationId xmlns:a16="http://schemas.microsoft.com/office/drawing/2014/main" id="{52FF5C05-5E88-AE2E-FA48-131FE46A668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5" name="AutoShape 8">
              <a:extLst>
                <a:ext uri="{FF2B5EF4-FFF2-40B4-BE49-F238E27FC236}">
                  <a16:creationId xmlns:a16="http://schemas.microsoft.com/office/drawing/2014/main" id="{DBFB28E1-F1C7-52D3-C74B-0C69FAE63532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9">
              <a:extLst>
                <a:ext uri="{FF2B5EF4-FFF2-40B4-BE49-F238E27FC236}">
                  <a16:creationId xmlns:a16="http://schemas.microsoft.com/office/drawing/2014/main" id="{224E490B-8CB6-E191-028F-F0167C2F154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B79E8E52-B167-E85C-5438-8FB36303C77B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5">
            <a:extLst>
              <a:ext uri="{FF2B5EF4-FFF2-40B4-BE49-F238E27FC236}">
                <a16:creationId xmlns:a16="http://schemas.microsoft.com/office/drawing/2014/main" id="{27240141-D6FA-C44F-4263-F78C9E42EE3F}"/>
              </a:ext>
            </a:extLst>
          </p:cNvPr>
          <p:cNvSpPr txBox="1"/>
          <p:nvPr/>
        </p:nvSpPr>
        <p:spPr>
          <a:xfrm>
            <a:off x="1005534" y="1688329"/>
            <a:ext cx="10002377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Who else could benefit from IFLA membership?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BD3E6A5A-00D8-EFA7-652A-C658447EC643}"/>
              </a:ext>
            </a:extLst>
          </p:cNvPr>
          <p:cNvSpPr txBox="1"/>
          <p:nvPr/>
        </p:nvSpPr>
        <p:spPr>
          <a:xfrm>
            <a:off x="1094811" y="3307145"/>
            <a:ext cx="10002377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Let us know who the key universities and other institutions are!</a:t>
            </a:r>
          </a:p>
        </p:txBody>
      </p:sp>
    </p:spTree>
    <p:extLst>
      <p:ext uri="{BB962C8B-B14F-4D97-AF65-F5344CB8AC3E}">
        <p14:creationId xmlns:p14="http://schemas.microsoft.com/office/powerpoint/2010/main" val="4078152542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9FCDBD4-20CE-F582-1CF0-E63EF5E2BCAC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Evaluation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6" y="1697892"/>
            <a:ext cx="10338968" cy="16312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3"/>
              </a:rPr>
              <a:t>https://survey.alchemer.com/s3/8084807/LAC-Workshop-2024-Evaluation</a:t>
            </a: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Please answer by 3 December 2024!</a:t>
            </a:r>
          </a:p>
        </p:txBody>
      </p:sp>
    </p:spTree>
    <p:extLst>
      <p:ext uri="{BB962C8B-B14F-4D97-AF65-F5344CB8AC3E}">
        <p14:creationId xmlns:p14="http://schemas.microsoft.com/office/powerpoint/2010/main" val="425074820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A43E661-D2C7-AEB6-8702-160272A3BFB8}"/>
              </a:ext>
            </a:extLst>
          </p:cNvPr>
          <p:cNvSpPr/>
          <p:nvPr/>
        </p:nvSpPr>
        <p:spPr>
          <a:xfrm>
            <a:off x="815788" y="788893"/>
            <a:ext cx="1290918" cy="340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788504" y="381463"/>
            <a:ext cx="10614991" cy="916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8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By the end of this workshop, </a:t>
            </a:r>
            <a:r>
              <a:rPr kumimoji="0" lang="en-US" sz="3200" b="0" i="1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you</a:t>
            </a:r>
            <a:r>
              <a:rPr kumimoji="0" lang="en-US" sz="32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should...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926515" y="1549365"/>
            <a:ext cx="10338968" cy="5124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Have an understanding of what a sustainable library field means, and how you can apply this in your own work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Have new ideas about how you can engage with the UN, UNESCO and other international initiatives within your country and regionally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 able to apply (IFLA) tools and references in your own strategic planning, in particular around gathering and applying data, assessing impact, partnerships and emerging leaders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 ready to work with us in shaping an IFLA ‘offer’ that responds to the needs of the region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Have built your own networks!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n-US" sz="24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3377566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Thank you!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381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2688642"/>
            <a:ext cx="10519576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Library Map of the World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16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43012" y="0"/>
            <a:ext cx="4971580" cy="6858000"/>
          </a:xfrm>
          <a:custGeom>
            <a:avLst/>
            <a:gdLst/>
            <a:ahLst/>
            <a:cxnLst/>
            <a:rect l="l" t="t" r="r" b="b"/>
            <a:pathLst>
              <a:path w="7457370" h="10287000">
                <a:moveTo>
                  <a:pt x="0" y="0"/>
                </a:moveTo>
                <a:lnTo>
                  <a:pt x="7457370" y="0"/>
                </a:lnTo>
                <a:lnTo>
                  <a:pt x="745737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3458" r="-53458"/>
            </a:stretch>
          </a:blip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5477337" y="0"/>
            <a:ext cx="6714663" cy="6858000"/>
          </a:xfrm>
          <a:custGeom>
            <a:avLst/>
            <a:gdLst/>
            <a:ahLst/>
            <a:cxnLst/>
            <a:rect l="l" t="t" r="r" b="b"/>
            <a:pathLst>
              <a:path w="10071995" h="10287000">
                <a:moveTo>
                  <a:pt x="0" y="0"/>
                </a:moveTo>
                <a:lnTo>
                  <a:pt x="10071995" y="0"/>
                </a:lnTo>
                <a:lnTo>
                  <a:pt x="10071995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2936"/>
            </a:stretch>
          </a:blip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4"/>
          <p:cNvGrpSpPr/>
          <p:nvPr/>
        </p:nvGrpSpPr>
        <p:grpSpPr>
          <a:xfrm rot="8100000">
            <a:off x="10882492" y="-2936650"/>
            <a:ext cx="1711353" cy="7270395"/>
            <a:chOff x="0" y="0"/>
            <a:chExt cx="3422705" cy="14540791"/>
          </a:xfrm>
        </p:grpSpPr>
        <p:sp>
          <p:nvSpPr>
            <p:cNvPr id="5" name="AutoShape 5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685800" y="679451"/>
            <a:ext cx="4791537" cy="14362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Map of the World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85800" y="2969625"/>
            <a:ext cx="4425293" cy="5934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33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librarymap.ifla.org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85800" y="3615684"/>
            <a:ext cx="2633777" cy="13811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6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7" b="0" i="0" u="none" strike="noStrike" kern="1200" cap="none" spc="24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</a:t>
            </a:r>
          </a:p>
          <a:p>
            <a:pPr marL="0" marR="0" lvl="0" indent="0" algn="l" defTabSz="609630" rtl="0" eaLnBrk="1" fontAlgn="auto" latinLnBrk="0" hangingPunct="1">
              <a:lnSpc>
                <a:spcPts val="36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7" b="0" i="0" u="none" strike="noStrike" kern="1200" cap="none" spc="24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Country Profiles</a:t>
            </a:r>
          </a:p>
          <a:p>
            <a:pPr marL="0" marR="0" lvl="0" indent="0" algn="l" defTabSz="609630" rtl="0" eaLnBrk="1" fontAlgn="auto" latinLnBrk="0" hangingPunct="1">
              <a:lnSpc>
                <a:spcPts val="36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7" b="0" i="0" u="none" strike="noStrike" kern="1200" cap="none" spc="24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SDG stories</a:t>
            </a:r>
          </a:p>
        </p:txBody>
      </p:sp>
      <p:grpSp>
        <p:nvGrpSpPr>
          <p:cNvPr id="11" name="Group 11"/>
          <p:cNvGrpSpPr/>
          <p:nvPr/>
        </p:nvGrpSpPr>
        <p:grpSpPr>
          <a:xfrm rot="-10800000">
            <a:off x="-1705451" y="4578476"/>
            <a:ext cx="7027043" cy="4163572"/>
            <a:chOff x="0" y="0"/>
            <a:chExt cx="14054085" cy="8327144"/>
          </a:xfrm>
        </p:grpSpPr>
        <p:sp>
          <p:nvSpPr>
            <p:cNvPr id="12" name="AutoShape 12"/>
            <p:cNvSpPr/>
            <p:nvPr/>
          </p:nvSpPr>
          <p:spPr>
            <a:xfrm rot="-4200000">
              <a:off x="6456592" y="-4247725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AutoShape 13"/>
            <p:cNvSpPr/>
            <p:nvPr/>
          </p:nvSpPr>
          <p:spPr>
            <a:xfrm rot="-4200000">
              <a:off x="6456592" y="-3106824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AutoShape 14"/>
            <p:cNvSpPr/>
            <p:nvPr/>
          </p:nvSpPr>
          <p:spPr>
            <a:xfrm rot="-4200000">
              <a:off x="6456592" y="-1965922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512083" y="1079763"/>
            <a:ext cx="2310250" cy="7767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71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Map of the World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871115" y="1079763"/>
            <a:ext cx="6137647" cy="44935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04815" marR="0" lvl="0" indent="-30481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Library Map – today </a:t>
            </a:r>
          </a:p>
          <a:p>
            <a:pPr marL="304815" marR="0" lvl="0" indent="-30481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Contributors</a:t>
            </a:r>
          </a:p>
          <a:p>
            <a:pPr marL="304815" marR="0" lvl="0" indent="-30481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Library data</a:t>
            </a:r>
          </a:p>
          <a:p>
            <a:pPr marL="304815" marR="0" lvl="0" indent="-30481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Country profiles</a:t>
            </a:r>
          </a:p>
          <a:p>
            <a:pPr marL="304815" marR="0" lvl="0" indent="-30481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SDG stories</a:t>
            </a:r>
          </a:p>
          <a:p>
            <a:pPr marL="304815" marR="0" lvl="0" indent="-30481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Resources</a:t>
            </a:r>
          </a:p>
          <a:p>
            <a:pPr marL="304815" marR="0" lvl="0" indent="-30481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849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36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Library Map – future </a:t>
            </a:r>
          </a:p>
        </p:txBody>
      </p:sp>
      <p:grpSp>
        <p:nvGrpSpPr>
          <p:cNvPr id="5" name="Group 5"/>
          <p:cNvGrpSpPr/>
          <p:nvPr/>
        </p:nvGrpSpPr>
        <p:grpSpPr>
          <a:xfrm rot="-10800000">
            <a:off x="3121782" y="-133046"/>
            <a:ext cx="1711353" cy="7270395"/>
            <a:chOff x="0" y="0"/>
            <a:chExt cx="3422705" cy="14540791"/>
          </a:xfrm>
        </p:grpSpPr>
        <p:sp>
          <p:nvSpPr>
            <p:cNvPr id="6" name="AutoShape 6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8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3348" y="3125634"/>
            <a:ext cx="12718695" cy="1711353"/>
            <a:chOff x="0" y="0"/>
            <a:chExt cx="25437391" cy="3422705"/>
          </a:xfrm>
        </p:grpSpPr>
        <p:sp>
          <p:nvSpPr>
            <p:cNvPr id="3" name="AutoShape 3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697430" y="2889107"/>
            <a:ext cx="2192974" cy="2184407"/>
            <a:chOff x="0" y="0"/>
            <a:chExt cx="6502400" cy="6477000"/>
          </a:xfrm>
        </p:grpSpPr>
        <p:sp>
          <p:nvSpPr>
            <p:cNvPr id="7" name="Freeform 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2"/>
              <a:stretch>
                <a:fillRect l="-10412" r="-10412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999514" y="2889107"/>
            <a:ext cx="2192974" cy="2184407"/>
            <a:chOff x="0" y="0"/>
            <a:chExt cx="6502400" cy="6477000"/>
          </a:xfrm>
        </p:grpSpPr>
        <p:sp>
          <p:nvSpPr>
            <p:cNvPr id="10" name="Freeform 10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3"/>
              <a:stretch>
                <a:fillRect l="-13641" r="-13641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8301596" y="2889107"/>
            <a:ext cx="2192974" cy="2184407"/>
            <a:chOff x="0" y="0"/>
            <a:chExt cx="6502400" cy="6477000"/>
          </a:xfrm>
        </p:grpSpPr>
        <p:sp>
          <p:nvSpPr>
            <p:cNvPr id="13" name="Freeform 13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-9144" r="-9144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821287" y="610326"/>
            <a:ext cx="10547294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119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Map of the World Contents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416227" y="2148401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Statistics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718310" y="2148401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SDG Stories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020393" y="2148401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Country Profiles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416227" y="5184284"/>
            <a:ext cx="2755380" cy="956945"/>
            <a:chOff x="0" y="-200025"/>
            <a:chExt cx="5510760" cy="1913889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147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countries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4718310" y="5184284"/>
            <a:ext cx="2755380" cy="956945"/>
            <a:chOff x="0" y="-200025"/>
            <a:chExt cx="5510760" cy="1913889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5</a:t>
              </a:r>
              <a:r>
                <a:rPr kumimoji="0" lang="lv-LV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8</a:t>
              </a:r>
              <a:endParaRPr kumimoji="0" lang="en-US" sz="3334" b="0" i="0" u="none" strike="noStrike" kern="1200" cap="none" spc="16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stories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8020393" y="5184284"/>
            <a:ext cx="2755380" cy="956945"/>
            <a:chOff x="0" y="-200025"/>
            <a:chExt cx="5510760" cy="1913889"/>
          </a:xfrm>
        </p:grpSpPr>
        <p:sp>
          <p:nvSpPr>
            <p:cNvPr id="26" name="TextBox 26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31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countries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301180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Welcome back!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35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" y="3125634"/>
            <a:ext cx="12192000" cy="1711353"/>
            <a:chOff x="0" y="0"/>
            <a:chExt cx="25437391" cy="3422705"/>
          </a:xfrm>
        </p:grpSpPr>
        <p:sp>
          <p:nvSpPr>
            <p:cNvPr id="3" name="AutoShape 3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697430" y="2889107"/>
            <a:ext cx="2192974" cy="2184407"/>
            <a:chOff x="0" y="0"/>
            <a:chExt cx="6502400" cy="6477000"/>
          </a:xfrm>
        </p:grpSpPr>
        <p:sp>
          <p:nvSpPr>
            <p:cNvPr id="7" name="Freeform 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3"/>
              <a:stretch>
                <a:fillRect l="-10412" r="-10412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999514" y="2889107"/>
            <a:ext cx="2192974" cy="2184407"/>
            <a:chOff x="0" y="0"/>
            <a:chExt cx="6502400" cy="6477000"/>
          </a:xfrm>
        </p:grpSpPr>
        <p:sp>
          <p:nvSpPr>
            <p:cNvPr id="10" name="Freeform 10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-13641" r="-13641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8301596" y="2889107"/>
            <a:ext cx="2192974" cy="2184407"/>
            <a:chOff x="0" y="0"/>
            <a:chExt cx="6502400" cy="6477000"/>
          </a:xfrm>
        </p:grpSpPr>
        <p:sp>
          <p:nvSpPr>
            <p:cNvPr id="13" name="Freeform 13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5"/>
              <a:stretch>
                <a:fillRect l="-9144" r="-9144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342900" y="610326"/>
            <a:ext cx="11534775" cy="5833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119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Map of the World Contents – LAC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416227" y="2148401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Statistics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718310" y="2148401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SDG Stories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020393" y="2148401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Country Profiles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416227" y="5184284"/>
            <a:ext cx="2755380" cy="956945"/>
            <a:chOff x="0" y="-200025"/>
            <a:chExt cx="5510760" cy="1913889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33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countries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4718310" y="5184284"/>
            <a:ext cx="2755380" cy="956945"/>
            <a:chOff x="0" y="-200025"/>
            <a:chExt cx="5510760" cy="1913889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11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stories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8020393" y="5184284"/>
            <a:ext cx="2755380" cy="956945"/>
            <a:chOff x="0" y="-200025"/>
            <a:chExt cx="5510760" cy="1913889"/>
          </a:xfrm>
        </p:grpSpPr>
        <p:sp>
          <p:nvSpPr>
            <p:cNvPr id="26" name="TextBox 26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countries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213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71344" y="294518"/>
            <a:ext cx="6345477" cy="6467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Main contributors</a:t>
            </a:r>
          </a:p>
        </p:txBody>
      </p:sp>
      <p:sp>
        <p:nvSpPr>
          <p:cNvPr id="11" name="TextBox 11"/>
          <p:cNvSpPr txBox="1"/>
          <p:nvPr/>
        </p:nvSpPr>
        <p:spPr>
          <a:xfrm rot="5400000">
            <a:off x="9696570" y="4192688"/>
            <a:ext cx="3755392" cy="2278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r" defTabSz="609630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107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 Mapa Mundial de </a:t>
            </a:r>
            <a:r>
              <a:rPr kumimoji="0" lang="en-GB" sz="1333" b="0" i="0" u="none" strike="noStrike" kern="1200" cap="none" spc="107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Bibliotecas</a:t>
            </a:r>
            <a:r>
              <a:rPr kumimoji="0" lang="en-GB" sz="1333" b="0" i="0" u="none" strike="noStrike" kern="1200" cap="none" spc="107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| 2023</a:t>
            </a:r>
          </a:p>
        </p:txBody>
      </p:sp>
      <p:grpSp>
        <p:nvGrpSpPr>
          <p:cNvPr id="12" name="Group 3">
            <a:extLst>
              <a:ext uri="{FF2B5EF4-FFF2-40B4-BE49-F238E27FC236}">
                <a16:creationId xmlns:a16="http://schemas.microsoft.com/office/drawing/2014/main" id="{AA901CE7-5C82-F476-5A57-1172702927B1}"/>
              </a:ext>
            </a:extLst>
          </p:cNvPr>
          <p:cNvGrpSpPr/>
          <p:nvPr/>
        </p:nvGrpSpPr>
        <p:grpSpPr>
          <a:xfrm>
            <a:off x="7782351" y="0"/>
            <a:ext cx="4409649" cy="6858000"/>
            <a:chOff x="0" y="0"/>
            <a:chExt cx="8819299" cy="13716000"/>
          </a:xfrm>
        </p:grpSpPr>
        <p:pic>
          <p:nvPicPr>
            <p:cNvPr id="13" name="Picture 4">
              <a:extLst>
                <a:ext uri="{FF2B5EF4-FFF2-40B4-BE49-F238E27FC236}">
                  <a16:creationId xmlns:a16="http://schemas.microsoft.com/office/drawing/2014/main" id="{FADB8C6D-139B-13BC-4791-F1E573211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8067" b="28011"/>
            <a:stretch>
              <a:fillRect/>
            </a:stretch>
          </p:blipFill>
          <p:spPr>
            <a:xfrm>
              <a:off x="0" y="0"/>
              <a:ext cx="8819299" cy="4487333"/>
            </a:xfrm>
            <a:prstGeom prst="rect">
              <a:avLst/>
            </a:prstGeom>
          </p:spPr>
        </p:pic>
        <p:pic>
          <p:nvPicPr>
            <p:cNvPr id="14" name="Picture 5">
              <a:extLst>
                <a:ext uri="{FF2B5EF4-FFF2-40B4-BE49-F238E27FC236}">
                  <a16:creationId xmlns:a16="http://schemas.microsoft.com/office/drawing/2014/main" id="{52E8DAE8-C2B3-D597-5019-E55541234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1887" b="11887"/>
            <a:stretch>
              <a:fillRect/>
            </a:stretch>
          </p:blipFill>
          <p:spPr>
            <a:xfrm>
              <a:off x="0" y="4614333"/>
              <a:ext cx="8819299" cy="4487333"/>
            </a:xfrm>
            <a:prstGeom prst="rect">
              <a:avLst/>
            </a:prstGeom>
          </p:spPr>
        </p:pic>
        <p:pic>
          <p:nvPicPr>
            <p:cNvPr id="15" name="Picture 6">
              <a:extLst>
                <a:ext uri="{FF2B5EF4-FFF2-40B4-BE49-F238E27FC236}">
                  <a16:creationId xmlns:a16="http://schemas.microsoft.com/office/drawing/2014/main" id="{53168F0D-FCD3-31F1-F1ED-10D6EF641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1887" b="11887"/>
            <a:stretch>
              <a:fillRect/>
            </a:stretch>
          </p:blipFill>
          <p:spPr>
            <a:xfrm>
              <a:off x="0" y="9228667"/>
              <a:ext cx="8819299" cy="4487333"/>
            </a:xfrm>
            <a:prstGeom prst="rect">
              <a:avLst/>
            </a:prstGeom>
          </p:spPr>
        </p:pic>
      </p:grpSp>
      <p:sp>
        <p:nvSpPr>
          <p:cNvPr id="18" name="TextBox 13">
            <a:extLst>
              <a:ext uri="{FF2B5EF4-FFF2-40B4-BE49-F238E27FC236}">
                <a16:creationId xmlns:a16="http://schemas.microsoft.com/office/drawing/2014/main" id="{BAFB6A5E-C0F2-37E2-6356-F8670DECDD4B}"/>
              </a:ext>
            </a:extLst>
          </p:cNvPr>
          <p:cNvSpPr txBox="1"/>
          <p:nvPr/>
        </p:nvSpPr>
        <p:spPr>
          <a:xfrm>
            <a:off x="671344" y="1244287"/>
            <a:ext cx="6565652" cy="1512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 contributor </a:t>
            </a:r>
            <a:r>
              <a:rPr kumimoji="0" lang="en-GB" sz="24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an organisation (national library association, national library or other institution) which committed to contributing data and/or country profile.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2D4477-8CFE-6567-59C5-27DD0F3242AB}"/>
              </a:ext>
            </a:extLst>
          </p:cNvPr>
          <p:cNvSpPr txBox="1"/>
          <p:nvPr/>
        </p:nvSpPr>
        <p:spPr>
          <a:xfrm>
            <a:off x="671344" y="3060062"/>
            <a:ext cx="6226759" cy="31085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Take responsibility for collaboration with local partners and stakeholders in their country during data gathering and preparation of content for their country profile,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r>
              <a:rPr kumimoji="0" lang="en-GB" sz="24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Act as key contact for the Library Map team during data and content submission and curation.</a:t>
            </a:r>
          </a:p>
        </p:txBody>
      </p:sp>
    </p:spTree>
    <p:extLst>
      <p:ext uri="{BB962C8B-B14F-4D97-AF65-F5344CB8AC3E}">
        <p14:creationId xmlns:p14="http://schemas.microsoft.com/office/powerpoint/2010/main" val="2663412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/>
          <p:cNvSpPr txBox="1"/>
          <p:nvPr/>
        </p:nvSpPr>
        <p:spPr>
          <a:xfrm>
            <a:off x="1358900" y="825423"/>
            <a:ext cx="7564224" cy="673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Our main contributors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1242451-DC0C-D61B-5C10-11B05503C0A7}"/>
              </a:ext>
            </a:extLst>
          </p:cNvPr>
          <p:cNvGraphicFramePr/>
          <p:nvPr/>
        </p:nvGraphicFramePr>
        <p:xfrm>
          <a:off x="1358900" y="2069648"/>
          <a:ext cx="8128000" cy="381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2">
            <a:extLst>
              <a:ext uri="{FF2B5EF4-FFF2-40B4-BE49-F238E27FC236}">
                <a16:creationId xmlns:a16="http://schemas.microsoft.com/office/drawing/2014/main" id="{05FB6C29-8DE5-17F3-17AC-1DE84FD010EB}"/>
              </a:ext>
            </a:extLst>
          </p:cNvPr>
          <p:cNvGrpSpPr/>
          <p:nvPr/>
        </p:nvGrpSpPr>
        <p:grpSpPr>
          <a:xfrm rot="-10800000">
            <a:off x="-1" y="643521"/>
            <a:ext cx="654049" cy="1711353"/>
            <a:chOff x="0" y="0"/>
            <a:chExt cx="14540791" cy="3422705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DB57BDCF-25A3-7D27-CF73-58AD169D30FF}"/>
                </a:ext>
              </a:extLst>
            </p:cNvPr>
            <p:cNvSpPr/>
            <p:nvPr/>
          </p:nvSpPr>
          <p:spPr>
            <a:xfrm rot="5400000">
              <a:off x="6699945" y="-6699945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4">
              <a:extLst>
                <a:ext uri="{FF2B5EF4-FFF2-40B4-BE49-F238E27FC236}">
                  <a16:creationId xmlns:a16="http://schemas.microsoft.com/office/drawing/2014/main" id="{CD512BE6-F151-9A26-B740-376C57D60D3D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27B89421-DCB9-C3BE-88BC-0F72BF45E909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16">
            <a:extLst>
              <a:ext uri="{FF2B5EF4-FFF2-40B4-BE49-F238E27FC236}">
                <a16:creationId xmlns:a16="http://schemas.microsoft.com/office/drawing/2014/main" id="{D0E99644-C75B-0499-D5FC-90A269E4625C}"/>
              </a:ext>
            </a:extLst>
          </p:cNvPr>
          <p:cNvGrpSpPr/>
          <p:nvPr/>
        </p:nvGrpSpPr>
        <p:grpSpPr>
          <a:xfrm rot="5400000">
            <a:off x="7873726" y="2539728"/>
            <a:ext cx="6858001" cy="1778548"/>
            <a:chOff x="0" y="-2"/>
            <a:chExt cx="14540792" cy="3422708"/>
          </a:xfrm>
        </p:grpSpPr>
        <p:sp>
          <p:nvSpPr>
            <p:cNvPr id="4" name="AutoShape 17">
              <a:extLst>
                <a:ext uri="{FF2B5EF4-FFF2-40B4-BE49-F238E27FC236}">
                  <a16:creationId xmlns:a16="http://schemas.microsoft.com/office/drawing/2014/main" id="{53EB050C-F99F-55A5-0E8E-A6D552D31AEF}"/>
                </a:ext>
              </a:extLst>
            </p:cNvPr>
            <p:cNvSpPr/>
            <p:nvPr/>
          </p:nvSpPr>
          <p:spPr>
            <a:xfrm rot="5400000">
              <a:off x="6699945" y="-6699946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8">
              <a:extLst>
                <a:ext uri="{FF2B5EF4-FFF2-40B4-BE49-F238E27FC236}">
                  <a16:creationId xmlns:a16="http://schemas.microsoft.com/office/drawing/2014/main" id="{DBB66D04-8601-95B5-DC8F-C20211E5169C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19">
              <a:extLst>
                <a:ext uri="{FF2B5EF4-FFF2-40B4-BE49-F238E27FC236}">
                  <a16:creationId xmlns:a16="http://schemas.microsoft.com/office/drawing/2014/main" id="{2302F344-29CF-5EEA-37AC-AA4C4EC6D113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6154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/>
          <p:cNvSpPr txBox="1"/>
          <p:nvPr/>
        </p:nvSpPr>
        <p:spPr>
          <a:xfrm>
            <a:off x="1358900" y="643521"/>
            <a:ext cx="8946388" cy="673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Our main contributors – LAC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1242451-DC0C-D61B-5C10-11B05503C0A7}"/>
              </a:ext>
            </a:extLst>
          </p:cNvPr>
          <p:cNvGraphicFramePr/>
          <p:nvPr/>
        </p:nvGraphicFramePr>
        <p:xfrm>
          <a:off x="1358900" y="2069648"/>
          <a:ext cx="8128000" cy="381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2">
            <a:extLst>
              <a:ext uri="{FF2B5EF4-FFF2-40B4-BE49-F238E27FC236}">
                <a16:creationId xmlns:a16="http://schemas.microsoft.com/office/drawing/2014/main" id="{05FB6C29-8DE5-17F3-17AC-1DE84FD010EB}"/>
              </a:ext>
            </a:extLst>
          </p:cNvPr>
          <p:cNvGrpSpPr/>
          <p:nvPr/>
        </p:nvGrpSpPr>
        <p:grpSpPr>
          <a:xfrm rot="-10800000">
            <a:off x="-1" y="643521"/>
            <a:ext cx="654049" cy="1711353"/>
            <a:chOff x="0" y="0"/>
            <a:chExt cx="14540791" cy="3422705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DB57BDCF-25A3-7D27-CF73-58AD169D30FF}"/>
                </a:ext>
              </a:extLst>
            </p:cNvPr>
            <p:cNvSpPr/>
            <p:nvPr/>
          </p:nvSpPr>
          <p:spPr>
            <a:xfrm rot="5400000">
              <a:off x="6699945" y="-6699945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4">
              <a:extLst>
                <a:ext uri="{FF2B5EF4-FFF2-40B4-BE49-F238E27FC236}">
                  <a16:creationId xmlns:a16="http://schemas.microsoft.com/office/drawing/2014/main" id="{CD512BE6-F151-9A26-B740-376C57D60D3D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27B89421-DCB9-C3BE-88BC-0F72BF45E909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16">
            <a:extLst>
              <a:ext uri="{FF2B5EF4-FFF2-40B4-BE49-F238E27FC236}">
                <a16:creationId xmlns:a16="http://schemas.microsoft.com/office/drawing/2014/main" id="{D0E99644-C75B-0499-D5FC-90A269E4625C}"/>
              </a:ext>
            </a:extLst>
          </p:cNvPr>
          <p:cNvGrpSpPr/>
          <p:nvPr/>
        </p:nvGrpSpPr>
        <p:grpSpPr>
          <a:xfrm rot="5400000">
            <a:off x="7873726" y="2539728"/>
            <a:ext cx="6858001" cy="1778548"/>
            <a:chOff x="0" y="-2"/>
            <a:chExt cx="14540792" cy="3422708"/>
          </a:xfrm>
        </p:grpSpPr>
        <p:sp>
          <p:nvSpPr>
            <p:cNvPr id="4" name="AutoShape 17">
              <a:extLst>
                <a:ext uri="{FF2B5EF4-FFF2-40B4-BE49-F238E27FC236}">
                  <a16:creationId xmlns:a16="http://schemas.microsoft.com/office/drawing/2014/main" id="{53EB050C-F99F-55A5-0E8E-A6D552D31AEF}"/>
                </a:ext>
              </a:extLst>
            </p:cNvPr>
            <p:cNvSpPr/>
            <p:nvPr/>
          </p:nvSpPr>
          <p:spPr>
            <a:xfrm rot="5400000">
              <a:off x="6699945" y="-6699946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8">
              <a:extLst>
                <a:ext uri="{FF2B5EF4-FFF2-40B4-BE49-F238E27FC236}">
                  <a16:creationId xmlns:a16="http://schemas.microsoft.com/office/drawing/2014/main" id="{DBB66D04-8601-95B5-DC8F-C20211E5169C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19">
              <a:extLst>
                <a:ext uri="{FF2B5EF4-FFF2-40B4-BE49-F238E27FC236}">
                  <a16:creationId xmlns:a16="http://schemas.microsoft.com/office/drawing/2014/main" id="{2302F344-29CF-5EEA-37AC-AA4C4EC6D113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89164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6" name="Group 2">
            <a:extLst>
              <a:ext uri="{FF2B5EF4-FFF2-40B4-BE49-F238E27FC236}">
                <a16:creationId xmlns:a16="http://schemas.microsoft.com/office/drawing/2014/main" id="{AF9B7F49-65FF-4DF2-E90E-2D09DE6F3038}"/>
              </a:ext>
            </a:extLst>
          </p:cNvPr>
          <p:cNvGrpSpPr/>
          <p:nvPr/>
        </p:nvGrpSpPr>
        <p:grpSpPr>
          <a:xfrm rot="896560">
            <a:off x="5809690" y="-639609"/>
            <a:ext cx="6992523" cy="8592013"/>
            <a:chOff x="0" y="0"/>
            <a:chExt cx="13985045" cy="17184025"/>
          </a:xfrm>
        </p:grpSpPr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EA8EC0B4-6FC0-9737-EA93-B6FA5F3FE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BF8077C4-CE04-8DE7-2F70-FD46CB27E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19" name="Picture 5">
              <a:extLst>
                <a:ext uri="{FF2B5EF4-FFF2-40B4-BE49-F238E27FC236}">
                  <a16:creationId xmlns:a16="http://schemas.microsoft.com/office/drawing/2014/main" id="{9E371D90-274D-9AB0-9E36-08CC78611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20" name="Picture 6">
              <a:extLst>
                <a:ext uri="{FF2B5EF4-FFF2-40B4-BE49-F238E27FC236}">
                  <a16:creationId xmlns:a16="http://schemas.microsoft.com/office/drawing/2014/main" id="{9443E265-0FC7-B33C-9CD4-C43205BCD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21" name="Picture 7">
              <a:extLst>
                <a:ext uri="{FF2B5EF4-FFF2-40B4-BE49-F238E27FC236}">
                  <a16:creationId xmlns:a16="http://schemas.microsoft.com/office/drawing/2014/main" id="{6C5323E3-5088-BF1F-A47A-AF7D93061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22" name="Picture 8">
              <a:extLst>
                <a:ext uri="{FF2B5EF4-FFF2-40B4-BE49-F238E27FC236}">
                  <a16:creationId xmlns:a16="http://schemas.microsoft.com/office/drawing/2014/main" id="{1DE6DB99-E282-831E-7234-AFE466327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23" name="Picture 9">
              <a:extLst>
                <a:ext uri="{FF2B5EF4-FFF2-40B4-BE49-F238E27FC236}">
                  <a16:creationId xmlns:a16="http://schemas.microsoft.com/office/drawing/2014/main" id="{FA1C76CD-07D2-21BF-7D46-CEFB44F2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24" name="Picture 10">
              <a:extLst>
                <a:ext uri="{FF2B5EF4-FFF2-40B4-BE49-F238E27FC236}">
                  <a16:creationId xmlns:a16="http://schemas.microsoft.com/office/drawing/2014/main" id="{56789849-6863-89FD-79FD-C8AEEE1BC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26" name="TextBox 11">
            <a:extLst>
              <a:ext uri="{FF2B5EF4-FFF2-40B4-BE49-F238E27FC236}">
                <a16:creationId xmlns:a16="http://schemas.microsoft.com/office/drawing/2014/main" id="{89FEFA46-68EC-43BF-5BA6-5B2C2E9AA57E}"/>
              </a:ext>
            </a:extLst>
          </p:cNvPr>
          <p:cNvSpPr txBox="1"/>
          <p:nvPr/>
        </p:nvSpPr>
        <p:spPr>
          <a:xfrm>
            <a:off x="373298" y="2619131"/>
            <a:ext cx="4797916" cy="2603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91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-46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SDG Story contributors </a:t>
            </a:r>
            <a:r>
              <a:rPr kumimoji="0" lang="en-GB" sz="2800" b="0" i="0" u="none" strike="noStrike" kern="1200" cap="none" spc="-46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– </a:t>
            </a:r>
          </a:p>
          <a:p>
            <a:pPr marL="0" marR="0" lvl="0" indent="0" algn="l" defTabSz="914400" rtl="0" eaLnBrk="1" fontAlgn="auto" latinLnBrk="0" hangingPunct="1">
              <a:lnSpc>
                <a:spcPts val="291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-46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291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46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Each individual library or an </a:t>
            </a:r>
            <a:r>
              <a:rPr kumimoji="0" lang="en-GB" sz="28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organisation</a:t>
            </a:r>
            <a:r>
              <a:rPr kumimoji="0" lang="en-GB" sz="2800" b="0" i="0" u="none" strike="noStrike" kern="1200" cap="none" spc="-46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which submitted information for an SDG story and worked with the Library Map team during its curation.</a:t>
            </a:r>
          </a:p>
        </p:txBody>
      </p:sp>
    </p:spTree>
    <p:extLst>
      <p:ext uri="{BB962C8B-B14F-4D97-AF65-F5344CB8AC3E}">
        <p14:creationId xmlns:p14="http://schemas.microsoft.com/office/powerpoint/2010/main" val="36622658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072733" y="2009776"/>
            <a:ext cx="4780501" cy="38210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Contributors with published content (data, country profiles, stories) are listed by country on the  Contributors  page of the Library Map of the World website.</a:t>
            </a:r>
          </a:p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2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Search by country or click on the Map to find out who are contributors </a:t>
            </a:r>
          </a:p>
          <a:p>
            <a:pPr marL="0" marR="0" lvl="0" indent="0" algn="l" defTabSz="60963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from your country!</a:t>
            </a:r>
          </a:p>
        </p:txBody>
      </p:sp>
      <p:sp>
        <p:nvSpPr>
          <p:cNvPr id="21" name="AutoShape 2">
            <a:extLst>
              <a:ext uri="{FF2B5EF4-FFF2-40B4-BE49-F238E27FC236}">
                <a16:creationId xmlns:a16="http://schemas.microsoft.com/office/drawing/2014/main" id="{810906EF-BEDA-BC4C-E577-227F3AF42C54}"/>
              </a:ext>
            </a:extLst>
          </p:cNvPr>
          <p:cNvSpPr/>
          <p:nvPr/>
        </p:nvSpPr>
        <p:spPr>
          <a:xfrm rot="891149">
            <a:off x="8826605" y="-5182862"/>
            <a:ext cx="10820400" cy="14655113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2" name="Group 3">
            <a:extLst>
              <a:ext uri="{FF2B5EF4-FFF2-40B4-BE49-F238E27FC236}">
                <a16:creationId xmlns:a16="http://schemas.microsoft.com/office/drawing/2014/main" id="{1D7DDA7D-ED7C-F115-03D8-0E9EF26BBD75}"/>
              </a:ext>
            </a:extLst>
          </p:cNvPr>
          <p:cNvGrpSpPr/>
          <p:nvPr/>
        </p:nvGrpSpPr>
        <p:grpSpPr>
          <a:xfrm>
            <a:off x="5429170" y="1518440"/>
            <a:ext cx="6882654" cy="4622830"/>
            <a:chOff x="0" y="0"/>
            <a:chExt cx="13765308" cy="9245660"/>
          </a:xfrm>
        </p:grpSpPr>
        <p:pic>
          <p:nvPicPr>
            <p:cNvPr id="23" name="Picture 4">
              <a:extLst>
                <a:ext uri="{FF2B5EF4-FFF2-40B4-BE49-F238E27FC236}">
                  <a16:creationId xmlns:a16="http://schemas.microsoft.com/office/drawing/2014/main" id="{0D8F394D-B618-E01C-9D7B-2D4AF4507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24" name="Picture 5">
              <a:extLst>
                <a:ext uri="{FF2B5EF4-FFF2-40B4-BE49-F238E27FC236}">
                  <a16:creationId xmlns:a16="http://schemas.microsoft.com/office/drawing/2014/main" id="{41CABB71-44D2-CE3C-1CAA-A1B35488D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D810084D-17A7-E499-8C38-50973C31D8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713" b="1980"/>
          <a:stretch/>
        </p:blipFill>
        <p:spPr>
          <a:xfrm>
            <a:off x="6338767" y="1803520"/>
            <a:ext cx="5063459" cy="3244589"/>
          </a:xfrm>
          <a:prstGeom prst="rect">
            <a:avLst/>
          </a:prstGeom>
        </p:spPr>
      </p:pic>
      <p:sp>
        <p:nvSpPr>
          <p:cNvPr id="26" name="TextBox 2">
            <a:extLst>
              <a:ext uri="{FF2B5EF4-FFF2-40B4-BE49-F238E27FC236}">
                <a16:creationId xmlns:a16="http://schemas.microsoft.com/office/drawing/2014/main" id="{A038B7BE-57CC-66F8-52C3-E58433BF4942}"/>
              </a:ext>
            </a:extLst>
          </p:cNvPr>
          <p:cNvSpPr txBox="1"/>
          <p:nvPr/>
        </p:nvSpPr>
        <p:spPr>
          <a:xfrm>
            <a:off x="2229223" y="470278"/>
            <a:ext cx="6399893" cy="6329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Franklin Gothic Heavy"/>
                <a:ea typeface="+mn-ea"/>
                <a:cs typeface="+mn-cs"/>
              </a:rPr>
              <a:t>Find contributors on the Map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C4C2D0F-F617-047D-423B-53A61D3363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00" y="6194301"/>
            <a:ext cx="2660544" cy="30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880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08240" y="-190500"/>
            <a:ext cx="4860001" cy="7264400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/>
          <p:cNvGrpSpPr/>
          <p:nvPr/>
        </p:nvGrpSpPr>
        <p:grpSpPr>
          <a:xfrm rot="-5400000">
            <a:off x="-3805074" y="-2093721"/>
            <a:ext cx="1711353" cy="7270395"/>
            <a:chOff x="0" y="0"/>
            <a:chExt cx="3422705" cy="14540791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extBox 26">
            <a:extLst>
              <a:ext uri="{FF2B5EF4-FFF2-40B4-BE49-F238E27FC236}">
                <a16:creationId xmlns:a16="http://schemas.microsoft.com/office/drawing/2014/main" id="{EDB9AAA4-C58E-7E9B-C6F0-A20BDA6FACBC}"/>
              </a:ext>
            </a:extLst>
          </p:cNvPr>
          <p:cNvSpPr txBox="1"/>
          <p:nvPr/>
        </p:nvSpPr>
        <p:spPr>
          <a:xfrm>
            <a:off x="1117577" y="2089661"/>
            <a:ext cx="6855633" cy="4429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1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79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librarymap.ifla.org</a:t>
            </a:r>
          </a:p>
        </p:txBody>
      </p:sp>
      <p:sp>
        <p:nvSpPr>
          <p:cNvPr id="16" name="TextBox 27">
            <a:extLst>
              <a:ext uri="{FF2B5EF4-FFF2-40B4-BE49-F238E27FC236}">
                <a16:creationId xmlns:a16="http://schemas.microsoft.com/office/drawing/2014/main" id="{4374C13D-7CA6-9550-3DEB-3FF4DCBBEED9}"/>
              </a:ext>
            </a:extLst>
          </p:cNvPr>
          <p:cNvSpPr txBox="1"/>
          <p:nvPr/>
        </p:nvSpPr>
        <p:spPr>
          <a:xfrm>
            <a:off x="1117577" y="2881642"/>
            <a:ext cx="5475836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source of </a:t>
            </a:r>
            <a:r>
              <a:rPr kumimoji="0" lang="en-US" sz="3200" b="1" i="0" u="none" strike="noStrike" kern="1200" cap="none" spc="2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country-level library statistics</a:t>
            </a:r>
            <a:r>
              <a:rPr kumimoji="0" lang="en-US" sz="3200" b="0" i="0" u="none" strike="noStrike" kern="1200" cap="none" spc="2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32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covering all library types</a:t>
            </a:r>
            <a:endParaRPr kumimoji="0" lang="en-GB" sz="3200" b="0" i="0" u="none" strike="noStrike" kern="1200" cap="none" spc="2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307B8C3-72ED-B020-19F6-29F5740F1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986" y="1032980"/>
            <a:ext cx="3206032" cy="481744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860324" y="466773"/>
            <a:ext cx="6645876" cy="673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data</a:t>
            </a:r>
          </a:p>
        </p:txBody>
      </p:sp>
      <p:grpSp>
        <p:nvGrpSpPr>
          <p:cNvPr id="3" name="Group 3"/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" name="Group 7"/>
          <p:cNvGrpSpPr/>
          <p:nvPr/>
        </p:nvGrpSpPr>
        <p:grpSpPr>
          <a:xfrm rot="-8100000">
            <a:off x="10764975" y="2669051"/>
            <a:ext cx="1711353" cy="7270395"/>
            <a:chOff x="0" y="0"/>
            <a:chExt cx="3422705" cy="14540791"/>
          </a:xfrm>
        </p:grpSpPr>
        <p:sp>
          <p:nvSpPr>
            <p:cNvPr id="8" name="AutoShape 8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9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10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44D92DC-0B77-5142-4836-D3B34C035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449" y="1317221"/>
            <a:ext cx="6052751" cy="598275"/>
          </a:xfrm>
          <a:prstGeom prst="rect">
            <a:avLst/>
          </a:prstGeom>
        </p:spPr>
      </p:pic>
      <p:sp>
        <p:nvSpPr>
          <p:cNvPr id="22" name="TextBox 6">
            <a:extLst>
              <a:ext uri="{FF2B5EF4-FFF2-40B4-BE49-F238E27FC236}">
                <a16:creationId xmlns:a16="http://schemas.microsoft.com/office/drawing/2014/main" id="{6AECE38A-6DED-9806-565C-6B13D6939E92}"/>
              </a:ext>
            </a:extLst>
          </p:cNvPr>
          <p:cNvSpPr txBox="1"/>
          <p:nvPr/>
        </p:nvSpPr>
        <p:spPr>
          <a:xfrm>
            <a:off x="1057281" y="2154487"/>
            <a:ext cx="10553694" cy="7208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8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Country-level library statistics</a:t>
            </a:r>
          </a:p>
          <a:p>
            <a:pPr marL="0" marR="0" lvl="0" indent="0" algn="l" defTabSz="914400" rtl="0" eaLnBrk="1" fontAlgn="auto" latinLnBrk="0" hangingPunct="1">
              <a:lnSpc>
                <a:spcPts val="288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Updated throughout the year in collaboration with main contributors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E949BF-40C2-6CF9-B404-9AEF14A5D36B}"/>
              </a:ext>
            </a:extLst>
          </p:cNvPr>
          <p:cNvSpPr txBox="1"/>
          <p:nvPr/>
        </p:nvSpPr>
        <p:spPr>
          <a:xfrm>
            <a:off x="1057281" y="3282684"/>
            <a:ext cx="5038719" cy="31393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Eight basic performance metrics –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Number of libraries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Libraries with Internet access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Staff and volunteers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Registered users and physical visits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Physical and electronic loans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03A4F0-8D8A-81D9-1192-4838677B270C}"/>
              </a:ext>
            </a:extLst>
          </p:cNvPr>
          <p:cNvSpPr txBox="1"/>
          <p:nvPr/>
        </p:nvSpPr>
        <p:spPr>
          <a:xfrm>
            <a:off x="6633047" y="3251906"/>
            <a:ext cx="5038719" cy="32932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All library types –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National libraries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Academic libraries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Public libraries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Community libraries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School libraries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Other libraries</a:t>
            </a:r>
          </a:p>
        </p:txBody>
      </p:sp>
    </p:spTree>
    <p:extLst>
      <p:ext uri="{BB962C8B-B14F-4D97-AF65-F5344CB8AC3E}">
        <p14:creationId xmlns:p14="http://schemas.microsoft.com/office/powerpoint/2010/main" val="30414482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2">
            <a:extLst>
              <a:ext uri="{FF2B5EF4-FFF2-40B4-BE49-F238E27FC236}">
                <a16:creationId xmlns:a16="http://schemas.microsoft.com/office/drawing/2014/main" id="{810906EF-BEDA-BC4C-E577-227F3AF42C54}"/>
              </a:ext>
            </a:extLst>
          </p:cNvPr>
          <p:cNvSpPr/>
          <p:nvPr/>
        </p:nvSpPr>
        <p:spPr>
          <a:xfrm rot="891149">
            <a:off x="8826605" y="-5182862"/>
            <a:ext cx="10820400" cy="14655113"/>
          </a:xfrm>
          <a:prstGeom prst="rect">
            <a:avLst/>
          </a:prstGeom>
          <a:solidFill>
            <a:srgbClr val="66B5BF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">
            <a:extLst>
              <a:ext uri="{FF2B5EF4-FFF2-40B4-BE49-F238E27FC236}">
                <a16:creationId xmlns:a16="http://schemas.microsoft.com/office/drawing/2014/main" id="{A038B7BE-57CC-66F8-52C3-E58433BF4942}"/>
              </a:ext>
            </a:extLst>
          </p:cNvPr>
          <p:cNvSpPr txBox="1"/>
          <p:nvPr/>
        </p:nvSpPr>
        <p:spPr>
          <a:xfrm>
            <a:off x="2250449" y="302785"/>
            <a:ext cx="6357442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Find data on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Home page of the Map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E8E7432E-C210-8815-E0B1-4BBB8EAE578C}"/>
              </a:ext>
            </a:extLst>
          </p:cNvPr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BD7EFC2C-E856-CF22-8BA4-F8B821CB467F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4">
              <a:extLst>
                <a:ext uri="{FF2B5EF4-FFF2-40B4-BE49-F238E27FC236}">
                  <a16:creationId xmlns:a16="http://schemas.microsoft.com/office/drawing/2014/main" id="{D8CA25B8-99B0-E175-0165-8FD38ED40C5C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5">
              <a:extLst>
                <a:ext uri="{FF2B5EF4-FFF2-40B4-BE49-F238E27FC236}">
                  <a16:creationId xmlns:a16="http://schemas.microsoft.com/office/drawing/2014/main" id="{163880B6-4138-8FF3-E52C-ED011A1DC544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 3">
            <a:extLst>
              <a:ext uri="{FF2B5EF4-FFF2-40B4-BE49-F238E27FC236}">
                <a16:creationId xmlns:a16="http://schemas.microsoft.com/office/drawing/2014/main" id="{FCB3806E-7098-F74E-851C-AE7BF7CC3F6C}"/>
              </a:ext>
            </a:extLst>
          </p:cNvPr>
          <p:cNvGrpSpPr/>
          <p:nvPr/>
        </p:nvGrpSpPr>
        <p:grpSpPr>
          <a:xfrm>
            <a:off x="5429170" y="1518440"/>
            <a:ext cx="6882654" cy="4622830"/>
            <a:chOff x="0" y="0"/>
            <a:chExt cx="13765308" cy="9245660"/>
          </a:xfrm>
        </p:grpSpPr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94BBF766-D6C6-FA6E-1743-17BB345377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12" name="Picture 5">
              <a:extLst>
                <a:ext uri="{FF2B5EF4-FFF2-40B4-BE49-F238E27FC236}">
                  <a16:creationId xmlns:a16="http://schemas.microsoft.com/office/drawing/2014/main" id="{7D08F0EE-11B1-3086-3290-1E201096B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FBC0D90-ED7D-ECB7-7287-F1D596C004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718"/>
          <a:stretch/>
        </p:blipFill>
        <p:spPr>
          <a:xfrm>
            <a:off x="6402430" y="1733759"/>
            <a:ext cx="4976771" cy="32192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C09F1AA-BB24-A9A9-E6D4-9026F02AE4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00" y="6194301"/>
            <a:ext cx="2660544" cy="3007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081E7CB-1E90-0194-A44A-F82BB941333C}"/>
              </a:ext>
            </a:extLst>
          </p:cNvPr>
          <p:cNvSpPr txBox="1"/>
          <p:nvPr/>
        </p:nvSpPr>
        <p:spPr>
          <a:xfrm>
            <a:off x="877081" y="2422563"/>
            <a:ext cx="5038719" cy="37548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Search by country or click on the Map to see your country’s data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Explore worldwide and regional totals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Download the full dataset in csv and make your own data analysis</a:t>
            </a:r>
          </a:p>
        </p:txBody>
      </p:sp>
    </p:spTree>
    <p:extLst>
      <p:ext uri="{BB962C8B-B14F-4D97-AF65-F5344CB8AC3E}">
        <p14:creationId xmlns:p14="http://schemas.microsoft.com/office/powerpoint/2010/main" val="24980022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/>
          <p:cNvSpPr txBox="1"/>
          <p:nvPr/>
        </p:nvSpPr>
        <p:spPr>
          <a:xfrm>
            <a:off x="1358900" y="518012"/>
            <a:ext cx="8278876" cy="13919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Countries with published data – LAC (33)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1242451-DC0C-D61B-5C10-11B05503C0A7}"/>
              </a:ext>
            </a:extLst>
          </p:cNvPr>
          <p:cNvGraphicFramePr/>
          <p:nvPr/>
        </p:nvGraphicFramePr>
        <p:xfrm>
          <a:off x="1358900" y="2069648"/>
          <a:ext cx="8128000" cy="381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2">
            <a:extLst>
              <a:ext uri="{FF2B5EF4-FFF2-40B4-BE49-F238E27FC236}">
                <a16:creationId xmlns:a16="http://schemas.microsoft.com/office/drawing/2014/main" id="{05FB6C29-8DE5-17F3-17AC-1DE84FD010EB}"/>
              </a:ext>
            </a:extLst>
          </p:cNvPr>
          <p:cNvGrpSpPr/>
          <p:nvPr/>
        </p:nvGrpSpPr>
        <p:grpSpPr>
          <a:xfrm rot="-10800000">
            <a:off x="-1" y="643521"/>
            <a:ext cx="654049" cy="1711353"/>
            <a:chOff x="0" y="0"/>
            <a:chExt cx="14540791" cy="3422705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DB57BDCF-25A3-7D27-CF73-58AD169D30FF}"/>
                </a:ext>
              </a:extLst>
            </p:cNvPr>
            <p:cNvSpPr/>
            <p:nvPr/>
          </p:nvSpPr>
          <p:spPr>
            <a:xfrm rot="5400000">
              <a:off x="6699945" y="-6699945"/>
              <a:ext cx="1140902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4">
              <a:extLst>
                <a:ext uri="{FF2B5EF4-FFF2-40B4-BE49-F238E27FC236}">
                  <a16:creationId xmlns:a16="http://schemas.microsoft.com/office/drawing/2014/main" id="{CD512BE6-F151-9A26-B740-376C57D60D3D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27B89421-DCB9-C3BE-88BC-0F72BF45E909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16">
            <a:extLst>
              <a:ext uri="{FF2B5EF4-FFF2-40B4-BE49-F238E27FC236}">
                <a16:creationId xmlns:a16="http://schemas.microsoft.com/office/drawing/2014/main" id="{D0E99644-C75B-0499-D5FC-90A269E4625C}"/>
              </a:ext>
            </a:extLst>
          </p:cNvPr>
          <p:cNvGrpSpPr/>
          <p:nvPr/>
        </p:nvGrpSpPr>
        <p:grpSpPr>
          <a:xfrm rot="5400000">
            <a:off x="7873726" y="2539728"/>
            <a:ext cx="6858001" cy="1778548"/>
            <a:chOff x="0" y="-2"/>
            <a:chExt cx="14540792" cy="3422708"/>
          </a:xfrm>
        </p:grpSpPr>
        <p:sp>
          <p:nvSpPr>
            <p:cNvPr id="4" name="AutoShape 17">
              <a:extLst>
                <a:ext uri="{FF2B5EF4-FFF2-40B4-BE49-F238E27FC236}">
                  <a16:creationId xmlns:a16="http://schemas.microsoft.com/office/drawing/2014/main" id="{53EB050C-F99F-55A5-0E8E-A6D552D31AEF}"/>
                </a:ext>
              </a:extLst>
            </p:cNvPr>
            <p:cNvSpPr/>
            <p:nvPr/>
          </p:nvSpPr>
          <p:spPr>
            <a:xfrm rot="5400000">
              <a:off x="6699945" y="-6699946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8">
              <a:extLst>
                <a:ext uri="{FF2B5EF4-FFF2-40B4-BE49-F238E27FC236}">
                  <a16:creationId xmlns:a16="http://schemas.microsoft.com/office/drawing/2014/main" id="{DBB66D04-8601-95B5-DC8F-C20211E5169C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19">
              <a:extLst>
                <a:ext uri="{FF2B5EF4-FFF2-40B4-BE49-F238E27FC236}">
                  <a16:creationId xmlns:a16="http://schemas.microsoft.com/office/drawing/2014/main" id="{2302F344-29CF-5EEA-37AC-AA4C4EC6D113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7531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6">
            <a:extLst>
              <a:ext uri="{FF2B5EF4-FFF2-40B4-BE49-F238E27FC236}">
                <a16:creationId xmlns:a16="http://schemas.microsoft.com/office/drawing/2014/main" id="{872B957D-7599-24D4-2F33-C1765ECFD520}"/>
              </a:ext>
            </a:extLst>
          </p:cNvPr>
          <p:cNvGrpSpPr/>
          <p:nvPr/>
        </p:nvGrpSpPr>
        <p:grpSpPr>
          <a:xfrm rot="20399186">
            <a:off x="7712981" y="5937221"/>
            <a:ext cx="6012299" cy="1431104"/>
            <a:chOff x="0" y="-2"/>
            <a:chExt cx="14540792" cy="3422708"/>
          </a:xfrm>
        </p:grpSpPr>
        <p:sp>
          <p:nvSpPr>
            <p:cNvPr id="16" name="AutoShape 17">
              <a:extLst>
                <a:ext uri="{FF2B5EF4-FFF2-40B4-BE49-F238E27FC236}">
                  <a16:creationId xmlns:a16="http://schemas.microsoft.com/office/drawing/2014/main" id="{C253B12D-E806-CA0F-98C4-2CA86C3CCC08}"/>
                </a:ext>
              </a:extLst>
            </p:cNvPr>
            <p:cNvSpPr/>
            <p:nvPr/>
          </p:nvSpPr>
          <p:spPr>
            <a:xfrm rot="5400000">
              <a:off x="6699945" y="-6699946"/>
              <a:ext cx="1140903" cy="145407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AutoShape 18">
              <a:extLst>
                <a:ext uri="{FF2B5EF4-FFF2-40B4-BE49-F238E27FC236}">
                  <a16:creationId xmlns:a16="http://schemas.microsoft.com/office/drawing/2014/main" id="{599410B2-F759-B7A8-3A05-F2F49CEAEB03}"/>
                </a:ext>
              </a:extLst>
            </p:cNvPr>
            <p:cNvSpPr/>
            <p:nvPr/>
          </p:nvSpPr>
          <p:spPr>
            <a:xfrm rot="5400000">
              <a:off x="6699945" y="-5559043"/>
              <a:ext cx="1140902" cy="14540791"/>
            </a:xfrm>
            <a:prstGeom prst="rect">
              <a:avLst/>
            </a:prstGeom>
            <a:solidFill>
              <a:srgbClr val="008494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" name="AutoShape 19">
              <a:extLst>
                <a:ext uri="{FF2B5EF4-FFF2-40B4-BE49-F238E27FC236}">
                  <a16:creationId xmlns:a16="http://schemas.microsoft.com/office/drawing/2014/main" id="{71B3AEB0-4ED0-91C6-6E81-50A8CA8702C1}"/>
                </a:ext>
              </a:extLst>
            </p:cNvPr>
            <p:cNvSpPr/>
            <p:nvPr/>
          </p:nvSpPr>
          <p:spPr>
            <a:xfrm rot="5400000">
              <a:off x="6699945" y="-4418141"/>
              <a:ext cx="1140902" cy="14540791"/>
            </a:xfrm>
            <a:prstGeom prst="rect">
              <a:avLst/>
            </a:prstGeom>
            <a:solidFill>
              <a:srgbClr val="008494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" name="TextBox 2">
            <a:extLst>
              <a:ext uri="{FF2B5EF4-FFF2-40B4-BE49-F238E27FC236}">
                <a16:creationId xmlns:a16="http://schemas.microsoft.com/office/drawing/2014/main" id="{58A6AC96-8F43-6FE1-399C-27F4DFEDB9FA}"/>
              </a:ext>
            </a:extLst>
          </p:cNvPr>
          <p:cNvSpPr txBox="1"/>
          <p:nvPr/>
        </p:nvSpPr>
        <p:spPr>
          <a:xfrm>
            <a:off x="1123950" y="851368"/>
            <a:ext cx="9944100" cy="673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Share your experience!</a:t>
            </a:r>
            <a:endParaRPr kumimoji="0" lang="en-US" sz="4000" b="1" i="0" u="none" strike="noStrike" kern="1200" cap="none" spc="14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D62904D3-C71E-DD62-6186-2683A407EE0E}"/>
              </a:ext>
            </a:extLst>
          </p:cNvPr>
          <p:cNvSpPr txBox="1"/>
          <p:nvPr/>
        </p:nvSpPr>
        <p:spPr>
          <a:xfrm>
            <a:off x="1695450" y="2829609"/>
            <a:ext cx="10338968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Use #IFLAWorkshop</a:t>
            </a: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Tag @iflaglobal (Instagram, LinkedIn)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Tag @ifla.org (Facebook)</a:t>
            </a: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17872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26">
            <a:extLst>
              <a:ext uri="{FF2B5EF4-FFF2-40B4-BE49-F238E27FC236}">
                <a16:creationId xmlns:a16="http://schemas.microsoft.com/office/drawing/2014/main" id="{5D79AD8B-30A6-9E96-4B20-AC3BD93EAABD}"/>
              </a:ext>
            </a:extLst>
          </p:cNvPr>
          <p:cNvSpPr txBox="1"/>
          <p:nvPr/>
        </p:nvSpPr>
        <p:spPr>
          <a:xfrm>
            <a:off x="2281803" y="966982"/>
            <a:ext cx="7878197" cy="4294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1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79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librarymap.ifla.org/countries</a:t>
            </a:r>
          </a:p>
        </p:txBody>
      </p:sp>
      <p:sp>
        <p:nvSpPr>
          <p:cNvPr id="18" name="TextBox 27">
            <a:extLst>
              <a:ext uri="{FF2B5EF4-FFF2-40B4-BE49-F238E27FC236}">
                <a16:creationId xmlns:a16="http://schemas.microsoft.com/office/drawing/2014/main" id="{5C187C00-22B6-B3DC-0EBF-E91A496AE705}"/>
              </a:ext>
            </a:extLst>
          </p:cNvPr>
          <p:cNvSpPr txBox="1"/>
          <p:nvPr/>
        </p:nvSpPr>
        <p:spPr>
          <a:xfrm>
            <a:off x="2281803" y="1642551"/>
            <a:ext cx="7461637" cy="17235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source of </a:t>
            </a:r>
            <a:r>
              <a:rPr kumimoji="0" lang="en-GB" sz="2800" b="1" i="0" u="none" strike="noStrike" kern="1200" cap="none" spc="2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information about the library environment</a:t>
            </a:r>
            <a:r>
              <a:rPr kumimoji="0" lang="en-GB" sz="28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organisations and institutions, policy and legislation, education, and events in each country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BE9FE67-92B2-6E33-C868-AAF25EF40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5233" y="3428999"/>
            <a:ext cx="6019866" cy="300672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grpSp>
        <p:nvGrpSpPr>
          <p:cNvPr id="6" name="Group 3">
            <a:extLst>
              <a:ext uri="{FF2B5EF4-FFF2-40B4-BE49-F238E27FC236}">
                <a16:creationId xmlns:a16="http://schemas.microsoft.com/office/drawing/2014/main" id="{DEA541D6-B0E5-3BCE-FC6D-D518EC69356A}"/>
              </a:ext>
            </a:extLst>
          </p:cNvPr>
          <p:cNvGrpSpPr/>
          <p:nvPr/>
        </p:nvGrpSpPr>
        <p:grpSpPr>
          <a:xfrm>
            <a:off x="0" y="-1896"/>
            <a:ext cx="1778548" cy="6859896"/>
            <a:chOff x="0" y="0"/>
            <a:chExt cx="3422705" cy="14540791"/>
          </a:xfrm>
        </p:grpSpPr>
        <p:sp>
          <p:nvSpPr>
            <p:cNvPr id="7" name="AutoShape 4">
              <a:extLst>
                <a:ext uri="{FF2B5EF4-FFF2-40B4-BE49-F238E27FC236}">
                  <a16:creationId xmlns:a16="http://schemas.microsoft.com/office/drawing/2014/main" id="{24416BA6-45EB-AB99-84BF-AE38CA53B943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08C0056A-ABC1-4C86-0BF1-8B9433F481C5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6">
              <a:extLst>
                <a:ext uri="{FF2B5EF4-FFF2-40B4-BE49-F238E27FC236}">
                  <a16:creationId xmlns:a16="http://schemas.microsoft.com/office/drawing/2014/main" id="{CCA85C4F-0D02-46E0-203B-F358572DDF6A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 3">
            <a:extLst>
              <a:ext uri="{FF2B5EF4-FFF2-40B4-BE49-F238E27FC236}">
                <a16:creationId xmlns:a16="http://schemas.microsoft.com/office/drawing/2014/main" id="{2A4BD028-85D5-7BEA-3231-D26248103A7A}"/>
              </a:ext>
            </a:extLst>
          </p:cNvPr>
          <p:cNvGrpSpPr/>
          <p:nvPr/>
        </p:nvGrpSpPr>
        <p:grpSpPr>
          <a:xfrm rot="10800000">
            <a:off x="10413452" y="0"/>
            <a:ext cx="1778548" cy="6859896"/>
            <a:chOff x="0" y="0"/>
            <a:chExt cx="3422705" cy="14540791"/>
          </a:xfrm>
        </p:grpSpPr>
        <p:sp>
          <p:nvSpPr>
            <p:cNvPr id="11" name="AutoShape 4">
              <a:extLst>
                <a:ext uri="{FF2B5EF4-FFF2-40B4-BE49-F238E27FC236}">
                  <a16:creationId xmlns:a16="http://schemas.microsoft.com/office/drawing/2014/main" id="{0E4D2E33-ECAF-7739-8B9E-75524BF43F0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F1B3F580-16CC-F9A8-E588-E0B5BF209A4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AutoShape 6">
              <a:extLst>
                <a:ext uri="{FF2B5EF4-FFF2-40B4-BE49-F238E27FC236}">
                  <a16:creationId xmlns:a16="http://schemas.microsoft.com/office/drawing/2014/main" id="{84C1948D-8070-6383-E937-FF96B2BC1C7F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3490976" y="1605386"/>
            <a:ext cx="8077200" cy="46012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Overview of the library environment </a:t>
            </a: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library system, facts and features of different library types, governance and funding models, development and policy priorities, role of library association, recent achievements in the library field.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Links to </a:t>
            </a: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library location resources </a:t>
            </a: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maps maintained by other organisations containing individual library location data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2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Aggregated view of </a:t>
            </a: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performance </a:t>
            </a: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metrics and contextual indicators </a:t>
            </a: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including data on population and geography, information and infrastructure, poverty and employment, education and literacy, innovation and skills</a:t>
            </a: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3048000" cy="6858000"/>
          </a:xfrm>
          <a:prstGeom prst="rect">
            <a:avLst/>
          </a:prstGeom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B2DF270B-9C2F-AF93-D205-4FA3DD586184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7" name="AutoShape 8">
              <a:extLst>
                <a:ext uri="{FF2B5EF4-FFF2-40B4-BE49-F238E27FC236}">
                  <a16:creationId xmlns:a16="http://schemas.microsoft.com/office/drawing/2014/main" id="{4D99B0A7-0937-1390-CBFA-8150E700CB7A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9">
              <a:extLst>
                <a:ext uri="{FF2B5EF4-FFF2-40B4-BE49-F238E27FC236}">
                  <a16:creationId xmlns:a16="http://schemas.microsoft.com/office/drawing/2014/main" id="{F7CD5E5E-4D45-7AD8-2495-B018E927D515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22D539BD-DE4D-63AA-4A04-D097F7641F4B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TextBox 5">
            <a:extLst>
              <a:ext uri="{FF2B5EF4-FFF2-40B4-BE49-F238E27FC236}">
                <a16:creationId xmlns:a16="http://schemas.microsoft.com/office/drawing/2014/main" id="{BA309C96-C7E1-39C7-EEA8-B1BFC9010737}"/>
              </a:ext>
            </a:extLst>
          </p:cNvPr>
          <p:cNvSpPr txBox="1"/>
          <p:nvPr/>
        </p:nvSpPr>
        <p:spPr>
          <a:xfrm>
            <a:off x="3490976" y="415377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Country profiles (1)</a:t>
            </a:r>
          </a:p>
        </p:txBody>
      </p:sp>
    </p:spTree>
    <p:extLst>
      <p:ext uri="{BB962C8B-B14F-4D97-AF65-F5344CB8AC3E}">
        <p14:creationId xmlns:p14="http://schemas.microsoft.com/office/powerpoint/2010/main" val="4302112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3536362" y="1508760"/>
            <a:ext cx="8077200" cy="51706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Information about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organisations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national library associations, national libraries, policy making institutions, library support organisations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Links to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national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policy documents and legislation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such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 library law, legal deposit law, copyright and library exceptions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Information about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education and events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professional qualification requirements, librarians’ education, links to professional publications and events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Links to country’s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SDG stories   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3048000" cy="6858000"/>
          </a:xfrm>
          <a:prstGeom prst="rect">
            <a:avLst/>
          </a:prstGeom>
        </p:spPr>
      </p:pic>
      <p:grpSp>
        <p:nvGrpSpPr>
          <p:cNvPr id="2" name="Group 7">
            <a:extLst>
              <a:ext uri="{FF2B5EF4-FFF2-40B4-BE49-F238E27FC236}">
                <a16:creationId xmlns:a16="http://schemas.microsoft.com/office/drawing/2014/main" id="{FC3B3DD4-6C22-F9AF-E752-F4903A0ECE45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7" name="AutoShape 8">
              <a:extLst>
                <a:ext uri="{FF2B5EF4-FFF2-40B4-BE49-F238E27FC236}">
                  <a16:creationId xmlns:a16="http://schemas.microsoft.com/office/drawing/2014/main" id="{359F1719-FE5A-16B0-39E4-C3D753BD8327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9">
              <a:extLst>
                <a:ext uri="{FF2B5EF4-FFF2-40B4-BE49-F238E27FC236}">
                  <a16:creationId xmlns:a16="http://schemas.microsoft.com/office/drawing/2014/main" id="{BF6FEDDE-3171-64B9-4C88-D70DCFE8D0A9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EBD02CEF-2A48-F7FD-D9F0-80B78235E50E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TextBox 5">
            <a:extLst>
              <a:ext uri="{FF2B5EF4-FFF2-40B4-BE49-F238E27FC236}">
                <a16:creationId xmlns:a16="http://schemas.microsoft.com/office/drawing/2014/main" id="{3258575A-13C3-349B-D107-16586CE5D6EC}"/>
              </a:ext>
            </a:extLst>
          </p:cNvPr>
          <p:cNvSpPr txBox="1"/>
          <p:nvPr/>
        </p:nvSpPr>
        <p:spPr>
          <a:xfrm>
            <a:off x="3490976" y="415377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Country profiles (2)</a:t>
            </a:r>
          </a:p>
        </p:txBody>
      </p:sp>
    </p:spTree>
    <p:extLst>
      <p:ext uri="{BB962C8B-B14F-4D97-AF65-F5344CB8AC3E}">
        <p14:creationId xmlns:p14="http://schemas.microsoft.com/office/powerpoint/2010/main" val="18365629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9EF7F9D9-7185-0965-76CC-299C8D4E22A0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B9D95EAA-CE81-2DA2-780C-039B3087DE7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75F519DB-CA1D-4B19-752F-3A811DF961AA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B024075E-066B-9312-528B-E4F39A7EEEA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32ED1A1-4D87-0FB8-EABB-36DF609B6A89}"/>
              </a:ext>
            </a:extLst>
          </p:cNvPr>
          <p:cNvSpPr txBox="1"/>
          <p:nvPr/>
        </p:nvSpPr>
        <p:spPr>
          <a:xfrm>
            <a:off x="940816" y="344257"/>
            <a:ext cx="10955527" cy="15081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Country profiles – LAC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(7 countries)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D6BB7622-5B96-7898-638F-1D7739138B1C}"/>
              </a:ext>
            </a:extLst>
          </p:cNvPr>
          <p:cNvSpPr txBox="1"/>
          <p:nvPr/>
        </p:nvSpPr>
        <p:spPr>
          <a:xfrm>
            <a:off x="2377617" y="2738576"/>
            <a:ext cx="3718383" cy="24314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Bolivia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Colombia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Costa Rica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Cuba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9D5C4EE7-BF24-D2AB-7434-EB9D4C2556BA}"/>
              </a:ext>
            </a:extLst>
          </p:cNvPr>
          <p:cNvSpPr txBox="1"/>
          <p:nvPr/>
        </p:nvSpPr>
        <p:spPr>
          <a:xfrm>
            <a:off x="6096000" y="2752787"/>
            <a:ext cx="4731532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Saint Kitts and Nevis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Saint Lucia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Suriname</a:t>
            </a:r>
          </a:p>
        </p:txBody>
      </p:sp>
    </p:spTree>
    <p:extLst>
      <p:ext uri="{BB962C8B-B14F-4D97-AF65-F5344CB8AC3E}">
        <p14:creationId xmlns:p14="http://schemas.microsoft.com/office/powerpoint/2010/main" val="22938710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 rot="2700000">
            <a:off x="51708" y="-3381725"/>
            <a:ext cx="1711353" cy="7270395"/>
            <a:chOff x="0" y="0"/>
            <a:chExt cx="3422705" cy="14540791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6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000732" y="2251098"/>
            <a:ext cx="4263115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Search by country or click on the Map to </a:t>
            </a:r>
            <a:r>
              <a:rPr kumimoji="0" lang="en-US" sz="28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access country profiles</a:t>
            </a:r>
            <a:endParaRPr kumimoji="0" lang="lv-LV" sz="2800" b="0" i="0" u="none" strike="noStrike" kern="1200" cap="none" spc="-29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AutoShape 2">
            <a:extLst>
              <a:ext uri="{FF2B5EF4-FFF2-40B4-BE49-F238E27FC236}">
                <a16:creationId xmlns:a16="http://schemas.microsoft.com/office/drawing/2014/main" id="{810906EF-BEDA-BC4C-E577-227F3AF42C54}"/>
              </a:ext>
            </a:extLst>
          </p:cNvPr>
          <p:cNvSpPr/>
          <p:nvPr/>
        </p:nvSpPr>
        <p:spPr>
          <a:xfrm rot="891149">
            <a:off x="8826605" y="-5182862"/>
            <a:ext cx="10820400" cy="14655113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">
            <a:extLst>
              <a:ext uri="{FF2B5EF4-FFF2-40B4-BE49-F238E27FC236}">
                <a16:creationId xmlns:a16="http://schemas.microsoft.com/office/drawing/2014/main" id="{A038B7BE-57CC-66F8-52C3-E58433BF4942}"/>
              </a:ext>
            </a:extLst>
          </p:cNvPr>
          <p:cNvSpPr txBox="1"/>
          <p:nvPr/>
        </p:nvSpPr>
        <p:spPr>
          <a:xfrm>
            <a:off x="2390130" y="408898"/>
            <a:ext cx="8101847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Explore Countries tab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of the Map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C4C2D0F-F617-047D-423B-53A61D3363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00" y="6194301"/>
            <a:ext cx="2660544" cy="3007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926EFBE-8787-6687-7258-F12700366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280" y="3904173"/>
            <a:ext cx="3787976" cy="213286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grpSp>
        <p:nvGrpSpPr>
          <p:cNvPr id="7" name="Group 3">
            <a:extLst>
              <a:ext uri="{FF2B5EF4-FFF2-40B4-BE49-F238E27FC236}">
                <a16:creationId xmlns:a16="http://schemas.microsoft.com/office/drawing/2014/main" id="{87869B37-926E-95C3-3EC4-9B2F0DF89E53}"/>
              </a:ext>
            </a:extLst>
          </p:cNvPr>
          <p:cNvGrpSpPr/>
          <p:nvPr/>
        </p:nvGrpSpPr>
        <p:grpSpPr>
          <a:xfrm>
            <a:off x="5413128" y="1518440"/>
            <a:ext cx="6882654" cy="4622830"/>
            <a:chOff x="0" y="0"/>
            <a:chExt cx="13765308" cy="9245660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0C29B4BE-60A1-1EEA-15A0-20CDA3950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9" name="Picture 5">
              <a:extLst>
                <a:ext uri="{FF2B5EF4-FFF2-40B4-BE49-F238E27FC236}">
                  <a16:creationId xmlns:a16="http://schemas.microsoft.com/office/drawing/2014/main" id="{38D55D38-CC88-EF11-EC7C-2754FEADB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BF44A57-5C8F-517D-79C8-518E4DB391F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713"/>
          <a:stretch/>
        </p:blipFill>
        <p:spPr>
          <a:xfrm>
            <a:off x="6441054" y="1807791"/>
            <a:ext cx="4887346" cy="314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188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728805" y="4407620"/>
            <a:ext cx="7331966" cy="4047683"/>
            <a:chOff x="0" y="0"/>
            <a:chExt cx="14663932" cy="8095366"/>
          </a:xfrm>
        </p:grpSpPr>
        <p:sp>
          <p:nvSpPr>
            <p:cNvPr id="3" name="AutoShape 3"/>
            <p:cNvSpPr/>
            <p:nvPr/>
          </p:nvSpPr>
          <p:spPr>
            <a:xfrm rot="-4200000">
              <a:off x="6382350" y="-2079344"/>
              <a:ext cx="1127783" cy="14373593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-4200000">
              <a:off x="6768075" y="-3139113"/>
              <a:ext cx="1127783" cy="14373593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-4200000">
              <a:off x="7153799" y="-4198883"/>
              <a:ext cx="1127783" cy="14373593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82414" y="685800"/>
            <a:ext cx="10823786" cy="570769"/>
            <a:chOff x="0" y="0"/>
            <a:chExt cx="21647572" cy="114153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1287483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/>
            <p:nvPr/>
          </p:nvSpPr>
          <p:spPr>
            <a:xfrm>
              <a:off x="2568720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 10"/>
            <p:cNvSpPr/>
            <p:nvPr/>
          </p:nvSpPr>
          <p:spPr>
            <a:xfrm>
              <a:off x="3849957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6" y="0"/>
                  </a:lnTo>
                  <a:lnTo>
                    <a:pt x="1141536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5131193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/>
            <p:nvPr/>
          </p:nvSpPr>
          <p:spPr>
            <a:xfrm>
              <a:off x="6412430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/>
            <p:nvPr/>
          </p:nvSpPr>
          <p:spPr>
            <a:xfrm>
              <a:off x="7693667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8974904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Freeform 15"/>
            <p:cNvSpPr/>
            <p:nvPr/>
          </p:nvSpPr>
          <p:spPr>
            <a:xfrm>
              <a:off x="10256141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Freeform 16"/>
            <p:cNvSpPr/>
            <p:nvPr/>
          </p:nvSpPr>
          <p:spPr>
            <a:xfrm>
              <a:off x="11537378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6" y="0"/>
                  </a:lnTo>
                  <a:lnTo>
                    <a:pt x="1141536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Freeform 17"/>
            <p:cNvSpPr/>
            <p:nvPr/>
          </p:nvSpPr>
          <p:spPr>
            <a:xfrm>
              <a:off x="12818614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Freeform 18"/>
            <p:cNvSpPr/>
            <p:nvPr/>
          </p:nvSpPr>
          <p:spPr>
            <a:xfrm>
              <a:off x="14099851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Freeform 19"/>
            <p:cNvSpPr/>
            <p:nvPr/>
          </p:nvSpPr>
          <p:spPr>
            <a:xfrm>
              <a:off x="15381088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Freeform 20"/>
            <p:cNvSpPr/>
            <p:nvPr/>
          </p:nvSpPr>
          <p:spPr>
            <a:xfrm>
              <a:off x="16662325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Freeform 21"/>
            <p:cNvSpPr/>
            <p:nvPr/>
          </p:nvSpPr>
          <p:spPr>
            <a:xfrm>
              <a:off x="17943562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Freeform 22"/>
            <p:cNvSpPr/>
            <p:nvPr/>
          </p:nvSpPr>
          <p:spPr>
            <a:xfrm>
              <a:off x="19224799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6" y="0"/>
                  </a:lnTo>
                  <a:lnTo>
                    <a:pt x="1141536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Freeform 23"/>
            <p:cNvSpPr/>
            <p:nvPr/>
          </p:nvSpPr>
          <p:spPr>
            <a:xfrm>
              <a:off x="20506035" y="0"/>
              <a:ext cx="1141537" cy="1141537"/>
            </a:xfrm>
            <a:custGeom>
              <a:avLst/>
              <a:gdLst/>
              <a:ahLst/>
              <a:cxnLst/>
              <a:rect l="l" t="t" r="r" b="b"/>
              <a:pathLst>
                <a:path w="1141537" h="1141537">
                  <a:moveTo>
                    <a:pt x="0" y="0"/>
                  </a:moveTo>
                  <a:lnTo>
                    <a:pt x="1141537" y="0"/>
                  </a:lnTo>
                  <a:lnTo>
                    <a:pt x="1141537" y="1141537"/>
                  </a:lnTo>
                  <a:lnTo>
                    <a:pt x="0" y="11415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4" name="Group 24"/>
          <p:cNvGrpSpPr>
            <a:grpSpLocks noChangeAspect="1"/>
          </p:cNvGrpSpPr>
          <p:nvPr/>
        </p:nvGrpSpPr>
        <p:grpSpPr>
          <a:xfrm>
            <a:off x="7843520" y="1690705"/>
            <a:ext cx="3785645" cy="4210872"/>
            <a:chOff x="687070" y="247650"/>
            <a:chExt cx="11148060" cy="12400280"/>
          </a:xfrm>
        </p:grpSpPr>
        <p:sp>
          <p:nvSpPr>
            <p:cNvPr id="25" name="Freeform 25"/>
            <p:cNvSpPr/>
            <p:nvPr/>
          </p:nvSpPr>
          <p:spPr>
            <a:xfrm rot="-899999">
              <a:off x="427456" y="107102"/>
              <a:ext cx="11561737" cy="12705089"/>
            </a:xfrm>
            <a:custGeom>
              <a:avLst/>
              <a:gdLst/>
              <a:ahLst/>
              <a:cxnLst/>
              <a:rect l="l" t="t" r="r" b="b"/>
              <a:pathLst>
                <a:path w="11561737" h="12705089">
                  <a:moveTo>
                    <a:pt x="10530489" y="2746572"/>
                  </a:moveTo>
                  <a:cubicBezTo>
                    <a:pt x="10239342" y="2125547"/>
                    <a:pt x="9839514" y="1537196"/>
                    <a:pt x="9283633" y="1123973"/>
                  </a:cubicBezTo>
                  <a:cubicBezTo>
                    <a:pt x="8887789" y="829891"/>
                    <a:pt x="8424093" y="632015"/>
                    <a:pt x="7945253" y="510284"/>
                  </a:cubicBezTo>
                  <a:cubicBezTo>
                    <a:pt x="5923081" y="0"/>
                    <a:pt x="3715217" y="913852"/>
                    <a:pt x="2395906" y="2481267"/>
                  </a:cubicBezTo>
                  <a:cubicBezTo>
                    <a:pt x="1237820" y="3859163"/>
                    <a:pt x="0" y="6442403"/>
                    <a:pt x="226599" y="8226825"/>
                  </a:cubicBezTo>
                  <a:cubicBezTo>
                    <a:pt x="451971" y="10010917"/>
                    <a:pt x="1323898" y="11158336"/>
                    <a:pt x="2993377" y="11684559"/>
                  </a:cubicBezTo>
                  <a:cubicBezTo>
                    <a:pt x="5570415" y="12705089"/>
                    <a:pt x="8077004" y="11412416"/>
                    <a:pt x="9639544" y="9560436"/>
                  </a:cubicBezTo>
                  <a:cubicBezTo>
                    <a:pt x="11202084" y="7708456"/>
                    <a:pt x="11561737" y="4953022"/>
                    <a:pt x="10530490" y="2746573"/>
                  </a:cubicBezTo>
                  <a:close/>
                </a:path>
              </a:pathLst>
            </a:custGeom>
            <a:blipFill>
              <a:blip r:embed="rId19"/>
              <a:stretch>
                <a:fillRect l="-14333" t="-16109" r="-5824" b="-8892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682414" y="2040011"/>
            <a:ext cx="7161106" cy="4294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31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79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librarymap.ifla.org/stories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682414" y="3133679"/>
            <a:ext cx="6604211" cy="1969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collection of inspiring stories about impactful library programmes contributing to achievement of the UN Sustainable Development Goals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laying frisbee in a field&#10;&#10;Description automatically generated with medium confidence">
            <a:extLst>
              <a:ext uri="{FF2B5EF4-FFF2-40B4-BE49-F238E27FC236}">
                <a16:creationId xmlns:a16="http://schemas.microsoft.com/office/drawing/2014/main" id="{C79CF4CA-3006-413D-B318-BA9F7855D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17"/>
          <a:stretch/>
        </p:blipFill>
        <p:spPr>
          <a:xfrm>
            <a:off x="27" y="13"/>
            <a:ext cx="12191973" cy="6857987"/>
          </a:xfrm>
          <a:prstGeom prst="rect">
            <a:avLst/>
          </a:prstGeom>
          <a:noFill/>
        </p:spPr>
      </p:pic>
      <p:sp>
        <p:nvSpPr>
          <p:cNvPr id="7" name="Google Shape;78;p15">
            <a:extLst>
              <a:ext uri="{FF2B5EF4-FFF2-40B4-BE49-F238E27FC236}">
                <a16:creationId xmlns:a16="http://schemas.microsoft.com/office/drawing/2014/main" id="{C9560E8A-5D7F-4AE2-865B-609AB5369012}"/>
              </a:ext>
            </a:extLst>
          </p:cNvPr>
          <p:cNvSpPr/>
          <p:nvPr/>
        </p:nvSpPr>
        <p:spPr>
          <a:xfrm>
            <a:off x="0" y="111312"/>
            <a:ext cx="12191973" cy="13448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Ensuring that </a:t>
            </a:r>
            <a:r>
              <a:rPr kumimoji="0" lang="lv-LV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stakeholders understand our value and impact </a:t>
            </a:r>
            <a:endParaRPr kumimoji="0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383B0-19B5-4344-B4F6-DA9D0AE0325F}"/>
              </a:ext>
            </a:extLst>
          </p:cNvPr>
          <p:cNvSpPr txBox="1"/>
          <p:nvPr/>
        </p:nvSpPr>
        <p:spPr>
          <a:xfrm>
            <a:off x="199845" y="6293385"/>
            <a:ext cx="194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Photo: bit.ly/3oeWjth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03009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9EF7F9D9-7185-0965-76CC-299C8D4E22A0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B9D95EAA-CE81-2DA2-780C-039B3087DE7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75F519DB-CA1D-4B19-752F-3A811DF961AA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B024075E-066B-9312-528B-E4F39A7EEEA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32ED1A1-4D87-0FB8-EABB-36DF609B6A89}"/>
              </a:ext>
            </a:extLst>
          </p:cNvPr>
          <p:cNvSpPr txBox="1"/>
          <p:nvPr/>
        </p:nvSpPr>
        <p:spPr>
          <a:xfrm>
            <a:off x="940816" y="344257"/>
            <a:ext cx="10955528" cy="16312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SDG Stories – LAC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(11 stories)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D6BB7622-5B96-7898-638F-1D7739138B1C}"/>
              </a:ext>
            </a:extLst>
          </p:cNvPr>
          <p:cNvSpPr txBox="1"/>
          <p:nvPr/>
        </p:nvSpPr>
        <p:spPr>
          <a:xfrm>
            <a:off x="1850566" y="2943701"/>
            <a:ext cx="3483246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Argentina (5)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Chile (1)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Colombia (2)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965510CA-4F7D-E516-D420-AA77FC4FAA0A}"/>
              </a:ext>
            </a:extLst>
          </p:cNvPr>
          <p:cNvSpPr txBox="1"/>
          <p:nvPr/>
        </p:nvSpPr>
        <p:spPr>
          <a:xfrm>
            <a:off x="6550455" y="2943701"/>
            <a:ext cx="3483246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Costa Rica (1)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Cuba (1)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Ecuador (1)</a:t>
            </a:r>
          </a:p>
        </p:txBody>
      </p:sp>
    </p:spTree>
    <p:extLst>
      <p:ext uri="{BB962C8B-B14F-4D97-AF65-F5344CB8AC3E}">
        <p14:creationId xmlns:p14="http://schemas.microsoft.com/office/powerpoint/2010/main" val="16650165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3348" y="3125634"/>
            <a:ext cx="12718695" cy="1711353"/>
            <a:chOff x="0" y="0"/>
            <a:chExt cx="25437391" cy="3422705"/>
          </a:xfrm>
        </p:grpSpPr>
        <p:sp>
          <p:nvSpPr>
            <p:cNvPr id="3" name="AutoShape 3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697430" y="2889107"/>
            <a:ext cx="2192974" cy="2184407"/>
            <a:chOff x="0" y="0"/>
            <a:chExt cx="6502400" cy="6477000"/>
          </a:xfrm>
        </p:grpSpPr>
        <p:sp>
          <p:nvSpPr>
            <p:cNvPr id="7" name="Freeform 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2"/>
              <a:stretch>
                <a:fillRect l="-10412" r="-10412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999514" y="2889107"/>
            <a:ext cx="2192974" cy="2184407"/>
            <a:chOff x="0" y="0"/>
            <a:chExt cx="6502400" cy="6477000"/>
          </a:xfrm>
        </p:grpSpPr>
        <p:sp>
          <p:nvSpPr>
            <p:cNvPr id="10" name="Freeform 10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3"/>
              <a:stretch>
                <a:fillRect l="-13641" r="-13641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8301596" y="2889107"/>
            <a:ext cx="2192974" cy="2184407"/>
            <a:chOff x="0" y="0"/>
            <a:chExt cx="6502400" cy="6477000"/>
          </a:xfrm>
        </p:grpSpPr>
        <p:sp>
          <p:nvSpPr>
            <p:cNvPr id="13" name="Freeform 13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-9144" r="-9144"/>
              </a:stretch>
            </a:blip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329184" y="716771"/>
            <a:ext cx="11521440" cy="5799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0" i="0" u="none" strike="noStrike" kern="1200" cap="none" spc="119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Power your advocacy with the Library Map!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416227" y="2148401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Statistics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718310" y="2148401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SDG Stories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020393" y="2148401"/>
            <a:ext cx="2755380" cy="404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ts val="354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126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Country Profiles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416227" y="5184284"/>
            <a:ext cx="2755380" cy="956945"/>
            <a:chOff x="0" y="-200025"/>
            <a:chExt cx="5510760" cy="1913889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147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countries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4718310" y="5184284"/>
            <a:ext cx="2755380" cy="956945"/>
            <a:chOff x="0" y="-200025"/>
            <a:chExt cx="5510760" cy="1913889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5</a:t>
              </a:r>
              <a:r>
                <a:rPr kumimoji="0" lang="lv-LV" sz="3334" b="0" i="0" u="none" strike="noStrike" kern="1200" cap="none" spc="167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8</a:t>
              </a:r>
              <a:endParaRPr kumimoji="0" lang="en-US" sz="3334" b="0" i="0" u="none" strike="noStrike" kern="1200" cap="none" spc="167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stories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8020393" y="5184284"/>
            <a:ext cx="2755380" cy="956945"/>
            <a:chOff x="0" y="-200025"/>
            <a:chExt cx="5510760" cy="1913889"/>
          </a:xfrm>
        </p:grpSpPr>
        <p:sp>
          <p:nvSpPr>
            <p:cNvPr id="26" name="TextBox 26"/>
            <p:cNvSpPr txBox="1"/>
            <p:nvPr/>
          </p:nvSpPr>
          <p:spPr>
            <a:xfrm>
              <a:off x="0" y="-200025"/>
              <a:ext cx="5510760" cy="11292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466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334" b="0" i="0" u="none" strike="noStrike" kern="1200" cap="none" spc="16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31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957504"/>
              <a:ext cx="5510760" cy="7563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67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countries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64245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75102ACA-D520-1E83-FAB8-CA0E940C935C}"/>
              </a:ext>
            </a:extLst>
          </p:cNvPr>
          <p:cNvGrpSpPr/>
          <p:nvPr/>
        </p:nvGrpSpPr>
        <p:grpSpPr>
          <a:xfrm rot="5400000">
            <a:off x="5503151" y="-5503151"/>
            <a:ext cx="1185699" cy="12192000"/>
            <a:chOff x="0" y="0"/>
            <a:chExt cx="2281804" cy="14540791"/>
          </a:xfrm>
        </p:grpSpPr>
        <p:sp>
          <p:nvSpPr>
            <p:cNvPr id="3" name="AutoShape 4">
              <a:extLst>
                <a:ext uri="{FF2B5EF4-FFF2-40B4-BE49-F238E27FC236}">
                  <a16:creationId xmlns:a16="http://schemas.microsoft.com/office/drawing/2014/main" id="{222266AC-9544-FE69-1E30-25A6E71DAA9B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2A906E91-0D55-CC35-7201-CB37002DBCE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024569-96DB-7C1B-11CF-B5E7291FA1AC}"/>
              </a:ext>
            </a:extLst>
          </p:cNvPr>
          <p:cNvSpPr txBox="1"/>
          <p:nvPr/>
        </p:nvSpPr>
        <p:spPr>
          <a:xfrm>
            <a:off x="216408" y="627419"/>
            <a:ext cx="11594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Map data allowing for comparisons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AF22B8E-13C0-F00E-E013-1134DC99D6BF}"/>
              </a:ext>
            </a:extLst>
          </p:cNvPr>
          <p:cNvGraphicFramePr/>
          <p:nvPr/>
        </p:nvGraphicFramePr>
        <p:xfrm>
          <a:off x="647700" y="2085350"/>
          <a:ext cx="6921500" cy="390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AE62765-16E9-391F-2F06-7D0A1ECB6D2A}"/>
              </a:ext>
            </a:extLst>
          </p:cNvPr>
          <p:cNvGraphicFramePr>
            <a:graphicFrameLocks noGrp="1"/>
          </p:cNvGraphicFramePr>
          <p:nvPr/>
        </p:nvGraphicFramePr>
        <p:xfrm>
          <a:off x="7797800" y="2085350"/>
          <a:ext cx="4140200" cy="39962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4265">
                  <a:extLst>
                    <a:ext uri="{9D8B030D-6E8A-4147-A177-3AD203B41FA5}">
                      <a16:colId xmlns:a16="http://schemas.microsoft.com/office/drawing/2014/main" val="3298742790"/>
                    </a:ext>
                  </a:extLst>
                </a:gridCol>
                <a:gridCol w="613935">
                  <a:extLst>
                    <a:ext uri="{9D8B030D-6E8A-4147-A177-3AD203B41FA5}">
                      <a16:colId xmlns:a16="http://schemas.microsoft.com/office/drawing/2014/main" val="1326119248"/>
                    </a:ext>
                  </a:extLst>
                </a:gridCol>
                <a:gridCol w="1099040">
                  <a:extLst>
                    <a:ext uri="{9D8B030D-6E8A-4147-A177-3AD203B41FA5}">
                      <a16:colId xmlns:a16="http://schemas.microsoft.com/office/drawing/2014/main" val="4252582026"/>
                    </a:ext>
                  </a:extLst>
                </a:gridCol>
                <a:gridCol w="932960">
                  <a:extLst>
                    <a:ext uri="{9D8B030D-6E8A-4147-A177-3AD203B41FA5}">
                      <a16:colId xmlns:a16="http://schemas.microsoft.com/office/drawing/2014/main" val="3594283866"/>
                    </a:ext>
                  </a:extLst>
                </a:gridCol>
              </a:tblGrid>
              <a:tr h="848302">
                <a:tc grid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4: Public/Community Library Workers per Institution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295502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GB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76457459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Asia-Oceania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21.10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6908384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Europe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2.25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93677129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2.32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37.00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1456691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MENA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2.15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6.23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2180347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North America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8.13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39408682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Sub-Saharan Africa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1.08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1.61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8.79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04911113"/>
                  </a:ext>
                </a:extLst>
              </a:tr>
              <a:tr h="38259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World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1.77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37.00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53306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092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614991" cy="916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8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Our Agenda (Day 2)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1226016" y="1981165"/>
            <a:ext cx="10338968" cy="35086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Library Map of the World – current priorities and look into the future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Planning for impact – evaluating and demonstrating value and impact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Partnerships – identifying strategic, equitable partnership opportunities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Advocacy – defining advocacy goals and practicing advocacy skills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Reflection and closing – looking forward to impactful regional actions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Surgeries - Library Map of the World, Advocacy, Impact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Dinner</a:t>
            </a:r>
          </a:p>
        </p:txBody>
      </p:sp>
    </p:spTree>
    <p:extLst>
      <p:ext uri="{BB962C8B-B14F-4D97-AF65-F5344CB8AC3E}">
        <p14:creationId xmlns:p14="http://schemas.microsoft.com/office/powerpoint/2010/main" val="7661784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75102ACA-D520-1E83-FAB8-CA0E940C935C}"/>
              </a:ext>
            </a:extLst>
          </p:cNvPr>
          <p:cNvGrpSpPr/>
          <p:nvPr/>
        </p:nvGrpSpPr>
        <p:grpSpPr>
          <a:xfrm rot="5400000">
            <a:off x="5503151" y="-5503151"/>
            <a:ext cx="1185699" cy="12192000"/>
            <a:chOff x="0" y="0"/>
            <a:chExt cx="2281804" cy="14540791"/>
          </a:xfrm>
        </p:grpSpPr>
        <p:sp>
          <p:nvSpPr>
            <p:cNvPr id="3" name="AutoShape 4">
              <a:extLst>
                <a:ext uri="{FF2B5EF4-FFF2-40B4-BE49-F238E27FC236}">
                  <a16:creationId xmlns:a16="http://schemas.microsoft.com/office/drawing/2014/main" id="{222266AC-9544-FE69-1E30-25A6E71DAA9B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2A906E91-0D55-CC35-7201-CB37002DBCE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024569-96DB-7C1B-11CF-B5E7291FA1AC}"/>
              </a:ext>
            </a:extLst>
          </p:cNvPr>
          <p:cNvSpPr txBox="1"/>
          <p:nvPr/>
        </p:nvSpPr>
        <p:spPr>
          <a:xfrm>
            <a:off x="216408" y="627419"/>
            <a:ext cx="11594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Map data allowing for comparisons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846C92C-C897-44CA-8FA6-9A1EBD6F55E6}"/>
              </a:ext>
            </a:extLst>
          </p:cNvPr>
          <p:cNvGraphicFramePr/>
          <p:nvPr/>
        </p:nvGraphicFramePr>
        <p:xfrm>
          <a:off x="632883" y="2055880"/>
          <a:ext cx="6919383" cy="379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D4ECA9A-C9C4-9FC1-6C46-03F77FCE7DE2}"/>
              </a:ext>
            </a:extLst>
          </p:cNvPr>
          <p:cNvGraphicFramePr>
            <a:graphicFrameLocks noGrp="1"/>
          </p:cNvGraphicFramePr>
          <p:nvPr/>
        </p:nvGraphicFramePr>
        <p:xfrm>
          <a:off x="7594178" y="2055880"/>
          <a:ext cx="3964939" cy="3670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5889">
                  <a:extLst>
                    <a:ext uri="{9D8B030D-6E8A-4147-A177-3AD203B41FA5}">
                      <a16:colId xmlns:a16="http://schemas.microsoft.com/office/drawing/2014/main" val="715376829"/>
                    </a:ext>
                  </a:extLst>
                </a:gridCol>
                <a:gridCol w="899645">
                  <a:extLst>
                    <a:ext uri="{9D8B030D-6E8A-4147-A177-3AD203B41FA5}">
                      <a16:colId xmlns:a16="http://schemas.microsoft.com/office/drawing/2014/main" val="2925271970"/>
                    </a:ext>
                  </a:extLst>
                </a:gridCol>
                <a:gridCol w="859760">
                  <a:extLst>
                    <a:ext uri="{9D8B030D-6E8A-4147-A177-3AD203B41FA5}">
                      <a16:colId xmlns:a16="http://schemas.microsoft.com/office/drawing/2014/main" val="481098500"/>
                    </a:ext>
                  </a:extLst>
                </a:gridCol>
                <a:gridCol w="899645">
                  <a:extLst>
                    <a:ext uri="{9D8B030D-6E8A-4147-A177-3AD203B41FA5}">
                      <a16:colId xmlns:a16="http://schemas.microsoft.com/office/drawing/2014/main" val="2344607093"/>
                    </a:ext>
                  </a:extLst>
                </a:gridCol>
              </a:tblGrid>
              <a:tr h="850416">
                <a:tc grid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Researchers per Academic Librarian</a:t>
                      </a:r>
                      <a:endParaRPr lang="en-GB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565292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75022828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Asia-Oceania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1.235892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25.42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225.384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30179630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Europe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3.186695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26.69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354.48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93872359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0.603956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3.70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18.58196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43355980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MENA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6.382644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19.08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21.58446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27005655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North America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18.7384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18.98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21.5544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8910263"/>
                  </a:ext>
                </a:extLst>
              </a:tr>
              <a:tr h="59458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Sub-Saharan Africa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5.695613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43.85543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58524660"/>
                  </a:ext>
                </a:extLst>
              </a:tr>
              <a:tr h="2925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World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0.603956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22.42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354.48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2950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029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5E9B715-C7F0-4F91-B3DE-7898174D9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648" y="1274426"/>
            <a:ext cx="3316523" cy="1633666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B02A5187-134B-4EFC-9FD7-9B8596D54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7177" y="3056020"/>
            <a:ext cx="3321796" cy="1744455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2" name="Picture 11" descr="Chart, bubble chart&#10;&#10;Description automatically generated">
            <a:extLst>
              <a:ext uri="{FF2B5EF4-FFF2-40B4-BE49-F238E27FC236}">
                <a16:creationId xmlns:a16="http://schemas.microsoft.com/office/drawing/2014/main" id="{F5E8730A-8A9E-4777-8AB0-93D597E241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3694" y="1274426"/>
            <a:ext cx="3089995" cy="1627076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0DFC26D2-8267-4B03-B233-8E8F0A3C51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2450" y="4903857"/>
            <a:ext cx="3316523" cy="173530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4F368928-E885-4BC8-894C-39CBEB57E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3694" y="3059697"/>
            <a:ext cx="3130477" cy="164839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E77D6405-1E9C-430B-8BD4-7120E88286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3694" y="4903858"/>
            <a:ext cx="3109673" cy="1613325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38" name="Picture 37" descr="Text&#10;&#10;Description automatically generated">
            <a:extLst>
              <a:ext uri="{FF2B5EF4-FFF2-40B4-BE49-F238E27FC236}">
                <a16:creationId xmlns:a16="http://schemas.microsoft.com/office/drawing/2014/main" id="{2DF479C4-EDDA-4850-B19F-DA7557B490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44827" y="3056020"/>
            <a:ext cx="3089996" cy="1627076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0" name="Picture 39" descr="Text&#10;&#10;Description automatically generated">
            <a:extLst>
              <a:ext uri="{FF2B5EF4-FFF2-40B4-BE49-F238E27FC236}">
                <a16:creationId xmlns:a16="http://schemas.microsoft.com/office/drawing/2014/main" id="{5FDA9ADB-09B6-4BC2-A5DF-64BC018981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44827" y="4904457"/>
            <a:ext cx="3091140" cy="1627075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2" name="Picture 41" descr="Text&#10;&#10;Description automatically generated">
            <a:extLst>
              <a:ext uri="{FF2B5EF4-FFF2-40B4-BE49-F238E27FC236}">
                <a16:creationId xmlns:a16="http://schemas.microsoft.com/office/drawing/2014/main" id="{07F3D07E-D686-4F3A-9803-22F4F957EC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38213" y="1274125"/>
            <a:ext cx="3091140" cy="1627679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grpSp>
        <p:nvGrpSpPr>
          <p:cNvPr id="2" name="Group 3">
            <a:extLst>
              <a:ext uri="{FF2B5EF4-FFF2-40B4-BE49-F238E27FC236}">
                <a16:creationId xmlns:a16="http://schemas.microsoft.com/office/drawing/2014/main" id="{75102ACA-D520-1E83-FAB8-CA0E940C935C}"/>
              </a:ext>
            </a:extLst>
          </p:cNvPr>
          <p:cNvGrpSpPr/>
          <p:nvPr/>
        </p:nvGrpSpPr>
        <p:grpSpPr>
          <a:xfrm rot="5400000">
            <a:off x="5503151" y="-5503151"/>
            <a:ext cx="1185699" cy="12192000"/>
            <a:chOff x="0" y="0"/>
            <a:chExt cx="2281804" cy="14540791"/>
          </a:xfrm>
        </p:grpSpPr>
        <p:sp>
          <p:nvSpPr>
            <p:cNvPr id="3" name="AutoShape 4">
              <a:extLst>
                <a:ext uri="{FF2B5EF4-FFF2-40B4-BE49-F238E27FC236}">
                  <a16:creationId xmlns:a16="http://schemas.microsoft.com/office/drawing/2014/main" id="{222266AC-9544-FE69-1E30-25A6E71DAA9B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2A906E91-0D55-CC35-7201-CB37002DBCE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024569-96DB-7C1B-11CF-B5E7291FA1AC}"/>
              </a:ext>
            </a:extLst>
          </p:cNvPr>
          <p:cNvSpPr txBox="1"/>
          <p:nvPr/>
        </p:nvSpPr>
        <p:spPr>
          <a:xfrm>
            <a:off x="216408" y="627419"/>
            <a:ext cx="11594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Library Map data as development metric</a:t>
            </a: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#</a:t>
            </a: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LibraryStatOfTheWeek</a:t>
            </a:r>
            <a:endParaRPr kumimoji="0" lang="en-GB" sz="2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8570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75102ACA-D520-1E83-FAB8-CA0E940C935C}"/>
              </a:ext>
            </a:extLst>
          </p:cNvPr>
          <p:cNvGrpSpPr/>
          <p:nvPr/>
        </p:nvGrpSpPr>
        <p:grpSpPr>
          <a:xfrm rot="5400000">
            <a:off x="5503151" y="-5503151"/>
            <a:ext cx="1185699" cy="12192000"/>
            <a:chOff x="0" y="0"/>
            <a:chExt cx="2281804" cy="14540791"/>
          </a:xfrm>
        </p:grpSpPr>
        <p:sp>
          <p:nvSpPr>
            <p:cNvPr id="3" name="AutoShape 4">
              <a:extLst>
                <a:ext uri="{FF2B5EF4-FFF2-40B4-BE49-F238E27FC236}">
                  <a16:creationId xmlns:a16="http://schemas.microsoft.com/office/drawing/2014/main" id="{222266AC-9544-FE69-1E30-25A6E71DAA9B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2A906E91-0D55-CC35-7201-CB37002DBCEF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024569-96DB-7C1B-11CF-B5E7291FA1AC}"/>
              </a:ext>
            </a:extLst>
          </p:cNvPr>
          <p:cNvSpPr txBox="1"/>
          <p:nvPr/>
        </p:nvSpPr>
        <p:spPr>
          <a:xfrm>
            <a:off x="216408" y="627419"/>
            <a:ext cx="11594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YouTube playlist </a:t>
            </a: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– IFLA LMW SDG Stories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2D3176-B078-3C06-EC63-0CE2AB998917}"/>
              </a:ext>
            </a:extLst>
          </p:cNvPr>
          <p:cNvGrpSpPr/>
          <p:nvPr/>
        </p:nvGrpSpPr>
        <p:grpSpPr>
          <a:xfrm>
            <a:off x="1673858" y="1346200"/>
            <a:ext cx="8844285" cy="5363517"/>
            <a:chOff x="2296486" y="2085720"/>
            <a:chExt cx="13266427" cy="80452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FD069CA-946A-6965-F0A9-3B4254552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571915" y="2085720"/>
              <a:ext cx="3990998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8D7C2A8-43D5-79F8-1264-8A19A37E9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34200" y="2095500"/>
              <a:ext cx="3980672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3D48CF5-196D-A5A9-89BC-E606B45B7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6486" y="2095500"/>
              <a:ext cx="3980672" cy="3779430"/>
            </a:xfrm>
            <a:prstGeom prst="rect">
              <a:avLst/>
            </a:prstGeom>
            <a:solidFill>
              <a:schemeClr val="lt1"/>
            </a:solidFill>
            <a:ln w="3175">
              <a:solidFill>
                <a:srgbClr val="2F8662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D3845A3-6F9B-7BCC-CC55-2B0BD311E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96486" y="6366291"/>
              <a:ext cx="3980672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801359B-EB94-EC15-6D17-C21719A9CF3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581723" y="6350826"/>
              <a:ext cx="3981188" cy="3780168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C27240C-824D-46D7-F638-B66AACE10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34201" y="6366290"/>
              <a:ext cx="3973853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783838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27">
            <a:extLst>
              <a:ext uri="{FF2B5EF4-FFF2-40B4-BE49-F238E27FC236}">
                <a16:creationId xmlns:a16="http://schemas.microsoft.com/office/drawing/2014/main" id="{5C187C00-22B6-B3DC-0EBF-E91A496AE705}"/>
              </a:ext>
            </a:extLst>
          </p:cNvPr>
          <p:cNvSpPr txBox="1"/>
          <p:nvPr/>
        </p:nvSpPr>
        <p:spPr>
          <a:xfrm>
            <a:off x="522615" y="2360658"/>
            <a:ext cx="5035259" cy="28161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Improved information architecture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Modern and responsive visual design, including mobile design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Meaningful content visualisation and display</a:t>
            </a:r>
          </a:p>
          <a:p>
            <a:pPr marL="342900" marR="0" lvl="0" indent="-342900" algn="l" defTabSz="60963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400" b="0" i="0" u="none" strike="noStrike" kern="1200" cap="none" spc="2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Efficient content management system</a:t>
            </a:r>
          </a:p>
        </p:txBody>
      </p:sp>
      <p:grpSp>
        <p:nvGrpSpPr>
          <p:cNvPr id="10" name="Group 3">
            <a:extLst>
              <a:ext uri="{FF2B5EF4-FFF2-40B4-BE49-F238E27FC236}">
                <a16:creationId xmlns:a16="http://schemas.microsoft.com/office/drawing/2014/main" id="{2A4BD028-85D5-7BEA-3231-D26248103A7A}"/>
              </a:ext>
            </a:extLst>
          </p:cNvPr>
          <p:cNvGrpSpPr/>
          <p:nvPr/>
        </p:nvGrpSpPr>
        <p:grpSpPr>
          <a:xfrm rot="10800000">
            <a:off x="10413452" y="-1896"/>
            <a:ext cx="1778548" cy="6859896"/>
            <a:chOff x="0" y="0"/>
            <a:chExt cx="3422705" cy="14540791"/>
          </a:xfrm>
        </p:grpSpPr>
        <p:sp>
          <p:nvSpPr>
            <p:cNvPr id="11" name="AutoShape 4">
              <a:extLst>
                <a:ext uri="{FF2B5EF4-FFF2-40B4-BE49-F238E27FC236}">
                  <a16:creationId xmlns:a16="http://schemas.microsoft.com/office/drawing/2014/main" id="{0E4D2E33-ECAF-7739-8B9E-75524BF43F0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F1B3F580-16CC-F9A8-E588-E0B5BF209A4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AutoShape 6">
              <a:extLst>
                <a:ext uri="{FF2B5EF4-FFF2-40B4-BE49-F238E27FC236}">
                  <a16:creationId xmlns:a16="http://schemas.microsoft.com/office/drawing/2014/main" id="{84C1948D-8070-6383-E937-FF96B2BC1C7F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6BCD641-10D4-1A81-5558-92BF6825ED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59" b="6223"/>
          <a:stretch/>
        </p:blipFill>
        <p:spPr>
          <a:xfrm>
            <a:off x="5981700" y="0"/>
            <a:ext cx="4431752" cy="6857999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7CA67C8A-9FF8-5533-1BBC-F154250F69AB}"/>
              </a:ext>
            </a:extLst>
          </p:cNvPr>
          <p:cNvSpPr txBox="1"/>
          <p:nvPr/>
        </p:nvSpPr>
        <p:spPr>
          <a:xfrm>
            <a:off x="522616" y="1452586"/>
            <a:ext cx="5035258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Library Map Redesign</a:t>
            </a:r>
          </a:p>
        </p:txBody>
      </p:sp>
    </p:spTree>
    <p:extLst>
      <p:ext uri="{BB962C8B-B14F-4D97-AF65-F5344CB8AC3E}">
        <p14:creationId xmlns:p14="http://schemas.microsoft.com/office/powerpoint/2010/main" val="28689508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291571" y="1394294"/>
            <a:ext cx="3658065" cy="554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DISCUSSION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00234" y="1284559"/>
            <a:ext cx="6885213" cy="13919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Potential of the Library Map of the World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533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0946391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DISCUSSION: Potential of the Library Map of the World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058439"/>
            <a:ext cx="10338968" cy="32624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Let’s discuss: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How can we more effectively use the Library Map of the World to strengthen the voice of libraries and to build a sustainable library field in the LAC region and each country within it?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can you do to help achieving it?</a:t>
            </a:r>
          </a:p>
        </p:txBody>
      </p:sp>
    </p:spTree>
    <p:extLst>
      <p:ext uri="{BB962C8B-B14F-4D97-AF65-F5344CB8AC3E}">
        <p14:creationId xmlns:p14="http://schemas.microsoft.com/office/powerpoint/2010/main" val="1019904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968405" y="3068482"/>
            <a:ext cx="3941890" cy="7210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Break</a:t>
            </a:r>
          </a:p>
        </p:txBody>
      </p:sp>
      <p:pic>
        <p:nvPicPr>
          <p:cNvPr id="9" name="Picture 8" descr="A large pile of coffee beans&#10;&#10;Description automatically generated">
            <a:extLst>
              <a:ext uri="{FF2B5EF4-FFF2-40B4-BE49-F238E27FC236}">
                <a16:creationId xmlns:a16="http://schemas.microsoft.com/office/drawing/2014/main" id="{55CC71FB-1FA3-6E79-B319-F4BD4465D2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48D204-BC87-0CE9-52D4-6117F96E39C0}"/>
              </a:ext>
            </a:extLst>
          </p:cNvPr>
          <p:cNvSpPr txBox="1"/>
          <p:nvPr/>
        </p:nvSpPr>
        <p:spPr>
          <a:xfrm>
            <a:off x="8507675" y="6233514"/>
            <a:ext cx="36843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Photo by Mike Kenneally on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unsplash.com/photos/TD4DBagg2wE</a:t>
            </a:r>
          </a:p>
        </p:txBody>
      </p:sp>
    </p:spTree>
    <p:extLst>
      <p:ext uri="{BB962C8B-B14F-4D97-AF65-F5344CB8AC3E}">
        <p14:creationId xmlns:p14="http://schemas.microsoft.com/office/powerpoint/2010/main" val="12785679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2688642"/>
            <a:ext cx="10519576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Planning for impact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8756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974113"/>
            <a:ext cx="10946391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Measurement and Evaluation - Why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5FB130-8A9C-6B9C-9232-2D79DEA033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06" b="17356"/>
          <a:stretch/>
        </p:blipFill>
        <p:spPr>
          <a:xfrm>
            <a:off x="1832740" y="2041011"/>
            <a:ext cx="8032743" cy="407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673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indoor, shelf, book&#10;&#10;Description automatically generated">
            <a:extLst>
              <a:ext uri="{FF2B5EF4-FFF2-40B4-BE49-F238E27FC236}">
                <a16:creationId xmlns:a16="http://schemas.microsoft.com/office/drawing/2014/main" id="{29C93A2B-85A4-4801-9A2D-1A994CD00E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A0EC110-00B7-45FC-AA1A-42DAE5DDA939}"/>
              </a:ext>
            </a:extLst>
          </p:cNvPr>
          <p:cNvSpPr/>
          <p:nvPr/>
        </p:nvSpPr>
        <p:spPr>
          <a:xfrm>
            <a:off x="2" y="5129562"/>
            <a:ext cx="12191999" cy="1225405"/>
          </a:xfrm>
          <a:prstGeom prst="rect">
            <a:avLst/>
          </a:prstGeom>
          <a:solidFill>
            <a:srgbClr val="7030A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Understanding community needs and designing </a:t>
            </a:r>
          </a:p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services for impact</a:t>
            </a:r>
            <a:endParaRPr kumimoji="0" lang="lv-LV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D80FE6-FC87-4630-B6B1-5CB08B8465F5}"/>
              </a:ext>
            </a:extLst>
          </p:cNvPr>
          <p:cNvSpPr txBox="1"/>
          <p:nvPr/>
        </p:nvSpPr>
        <p:spPr>
          <a:xfrm>
            <a:off x="169548" y="6354966"/>
            <a:ext cx="2675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Foto: bit.ly/3Ds082o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302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785208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 Challenge for Today…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1713454"/>
            <a:ext cx="10338968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If you haven’t spoken to the room yet, today is your chance!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3078B8-74EE-8149-F219-BE8A6B6E2688}"/>
              </a:ext>
            </a:extLst>
          </p:cNvPr>
          <p:cNvSpPr txBox="1"/>
          <p:nvPr/>
        </p:nvSpPr>
        <p:spPr>
          <a:xfrm>
            <a:off x="842838" y="3139446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/>
                <a:ea typeface="+mn-ea"/>
                <a:cs typeface="+mn-cs"/>
              </a:rPr>
              <a:t>… and two questions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D1F4EBF8-7EB7-1C92-C196-2D543C658E17}"/>
              </a:ext>
            </a:extLst>
          </p:cNvPr>
          <p:cNvSpPr txBox="1"/>
          <p:nvPr/>
        </p:nvSpPr>
        <p:spPr>
          <a:xfrm>
            <a:off x="842838" y="4023390"/>
            <a:ext cx="10338968" cy="18774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We would be keen to share e-mails – let us know if this is NOT OK with you!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You have received an e-mail asking permission to share your number with the Chilean bus company – please reply!</a:t>
            </a:r>
          </a:p>
        </p:txBody>
      </p:sp>
    </p:spTree>
    <p:extLst>
      <p:ext uri="{BB962C8B-B14F-4D97-AF65-F5344CB8AC3E}">
        <p14:creationId xmlns:p14="http://schemas.microsoft.com/office/powerpoint/2010/main" val="19741007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laying frisbee in a field&#10;&#10;Description automatically generated with medium confidence">
            <a:extLst>
              <a:ext uri="{FF2B5EF4-FFF2-40B4-BE49-F238E27FC236}">
                <a16:creationId xmlns:a16="http://schemas.microsoft.com/office/drawing/2014/main" id="{C79CF4CA-3006-413D-B318-BA9F7855D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17"/>
          <a:stretch/>
        </p:blipFill>
        <p:spPr>
          <a:xfrm>
            <a:off x="27" y="13"/>
            <a:ext cx="12191973" cy="6857987"/>
          </a:xfrm>
          <a:prstGeom prst="rect">
            <a:avLst/>
          </a:prstGeom>
          <a:noFill/>
        </p:spPr>
      </p:pic>
      <p:sp>
        <p:nvSpPr>
          <p:cNvPr id="7" name="Google Shape;78;p15">
            <a:extLst>
              <a:ext uri="{FF2B5EF4-FFF2-40B4-BE49-F238E27FC236}">
                <a16:creationId xmlns:a16="http://schemas.microsoft.com/office/drawing/2014/main" id="{C9560E8A-5D7F-4AE2-865B-609AB5369012}"/>
              </a:ext>
            </a:extLst>
          </p:cNvPr>
          <p:cNvSpPr/>
          <p:nvPr/>
        </p:nvSpPr>
        <p:spPr>
          <a:xfrm>
            <a:off x="0" y="111312"/>
            <a:ext cx="12191973" cy="13448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Ensuring that </a:t>
            </a:r>
            <a:r>
              <a:rPr kumimoji="0" lang="lv-LV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stakeholders understand our value and impact </a:t>
            </a:r>
            <a:endParaRPr kumimoji="0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383B0-19B5-4344-B4F6-DA9D0AE0325F}"/>
              </a:ext>
            </a:extLst>
          </p:cNvPr>
          <p:cNvSpPr txBox="1"/>
          <p:nvPr/>
        </p:nvSpPr>
        <p:spPr>
          <a:xfrm>
            <a:off x="199845" y="6293385"/>
            <a:ext cx="194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Photo: bit.ly/3oeWjth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5419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269228" y="644486"/>
            <a:ext cx="3411177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QUESTION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45954" y="644486"/>
            <a:ext cx="6885213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What are some of the main challenges for you when it comes to demonstrating value and impact?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112BFFFD-F81B-3B5B-78E5-0AE959C253C6}"/>
              </a:ext>
            </a:extLst>
          </p:cNvPr>
          <p:cNvSpPr txBox="1"/>
          <p:nvPr/>
        </p:nvSpPr>
        <p:spPr>
          <a:xfrm>
            <a:off x="4745954" y="4588713"/>
            <a:ext cx="5867476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Go to </a:t>
            </a:r>
            <a:r>
              <a:rPr kumimoji="0" lang="en-US" sz="36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www.menti.com </a:t>
            </a:r>
            <a:r>
              <a:rPr kumimoji="0" lang="en-US" sz="36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use the code </a:t>
            </a:r>
            <a:r>
              <a:rPr kumimoji="0" lang="en-US" sz="36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4916 9923</a:t>
            </a:r>
          </a:p>
        </p:txBody>
      </p:sp>
    </p:spTree>
    <p:extLst>
      <p:ext uri="{BB962C8B-B14F-4D97-AF65-F5344CB8AC3E}">
        <p14:creationId xmlns:p14="http://schemas.microsoft.com/office/powerpoint/2010/main" val="27495289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829245DC-DA4D-4864-B74E-7B6EECB64E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105"/>
                    </a14:imgEffect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11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3D8D1F-2332-4C02-9B38-5A29E07B2D0E}"/>
              </a:ext>
            </a:extLst>
          </p:cNvPr>
          <p:cNvSpPr txBox="1"/>
          <p:nvPr/>
        </p:nvSpPr>
        <p:spPr>
          <a:xfrm>
            <a:off x="613611" y="397042"/>
            <a:ext cx="10972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Measuring and Demonstrating Impact – Challenges and Solutions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5D63D2-35C7-427B-8B91-8B19C1C3C5C1}"/>
              </a:ext>
            </a:extLst>
          </p:cNvPr>
          <p:cNvSpPr txBox="1"/>
          <p:nvPr/>
        </p:nvSpPr>
        <p:spPr>
          <a:xfrm>
            <a:off x="10411345" y="6534092"/>
            <a:ext cx="1658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bit.ly/3lygq3F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38820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cat with a flower on its head&#10;&#10;Description automatically generated with medium confidence">
            <a:extLst>
              <a:ext uri="{FF2B5EF4-FFF2-40B4-BE49-F238E27FC236}">
                <a16:creationId xmlns:a16="http://schemas.microsoft.com/office/drawing/2014/main" id="{7D2C8680-1A4B-4CFC-8DAD-F1C9FE77D0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0" b="1090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5DE32F-A2CB-44A2-8FE7-356724FAEF9B}"/>
              </a:ext>
            </a:extLst>
          </p:cNvPr>
          <p:cNvSpPr txBox="1"/>
          <p:nvPr/>
        </p:nvSpPr>
        <p:spPr>
          <a:xfrm>
            <a:off x="10434321" y="6548942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bit.ly/2YFFBbp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6" name="Google Shape;78;p15">
            <a:extLst>
              <a:ext uri="{FF2B5EF4-FFF2-40B4-BE49-F238E27FC236}">
                <a16:creationId xmlns:a16="http://schemas.microsoft.com/office/drawing/2014/main" id="{D178D614-AD1B-443B-9E9A-07FD81F8BF54}"/>
              </a:ext>
            </a:extLst>
          </p:cNvPr>
          <p:cNvSpPr/>
          <p:nvPr/>
        </p:nvSpPr>
        <p:spPr>
          <a:xfrm>
            <a:off x="-1497" y="5221792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Knowing your target and setting meaningful measures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1838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dog and a cat&#10;&#10;Description automatically generated with low confidence">
            <a:extLst>
              <a:ext uri="{FF2B5EF4-FFF2-40B4-BE49-F238E27FC236}">
                <a16:creationId xmlns:a16="http://schemas.microsoft.com/office/drawing/2014/main" id="{4273FBE3-9A3C-41E2-A49D-5B7DF8BD16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3" b="1109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230D497C-54AC-44CD-BD00-E1106431E0FE}"/>
              </a:ext>
            </a:extLst>
          </p:cNvPr>
          <p:cNvSpPr/>
          <p:nvPr/>
        </p:nvSpPr>
        <p:spPr>
          <a:xfrm>
            <a:off x="28" y="508536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Understanding stakeholders, their goals, objectives and values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06FEA-D705-4E0C-8B0B-3CD424DC41C7}"/>
              </a:ext>
            </a:extLst>
          </p:cNvPr>
          <p:cNvSpPr txBox="1"/>
          <p:nvPr/>
        </p:nvSpPr>
        <p:spPr>
          <a:xfrm>
            <a:off x="10533300" y="6509480"/>
            <a:ext cx="1550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bit.ly/3FE69Lu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963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CCAF83AA-E5A4-4B6C-BDB0-97F8D72E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06232788-F45B-4FE9-86CA-C9DE66958482}"/>
              </a:ext>
            </a:extLst>
          </p:cNvPr>
          <p:cNvSpPr/>
          <p:nvPr/>
        </p:nvSpPr>
        <p:spPr>
          <a:xfrm>
            <a:off x="28" y="508536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Defining targeted outcomes and impact into the design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09147-EC79-4C33-B0DF-A89D15DF1CF8}"/>
              </a:ext>
            </a:extLst>
          </p:cNvPr>
          <p:cNvSpPr txBox="1"/>
          <p:nvPr/>
        </p:nvSpPr>
        <p:spPr>
          <a:xfrm>
            <a:off x="10422195" y="6509480"/>
            <a:ext cx="1661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bit.ly/3mLaLGR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62744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CCAF83AA-E5A4-4B6C-BDB0-97F8D72E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06232788-F45B-4FE9-86CA-C9DE66958482}"/>
              </a:ext>
            </a:extLst>
          </p:cNvPr>
          <p:cNvSpPr/>
          <p:nvPr/>
        </p:nvSpPr>
        <p:spPr>
          <a:xfrm>
            <a:off x="28" y="508536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Defining targeted outcomes and impact into the design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09147-EC79-4C33-B0DF-A89D15DF1CF8}"/>
              </a:ext>
            </a:extLst>
          </p:cNvPr>
          <p:cNvSpPr txBox="1"/>
          <p:nvPr/>
        </p:nvSpPr>
        <p:spPr>
          <a:xfrm>
            <a:off x="10422195" y="6509480"/>
            <a:ext cx="1661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bit.ly/3mLaLGR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3CD604-D203-4243-B91C-B852E792875B}"/>
              </a:ext>
            </a:extLst>
          </p:cNvPr>
          <p:cNvGrpSpPr/>
          <p:nvPr/>
        </p:nvGrpSpPr>
        <p:grpSpPr>
          <a:xfrm>
            <a:off x="507520" y="1529880"/>
            <a:ext cx="3282480" cy="1801800"/>
            <a:chOff x="507520" y="1529880"/>
            <a:chExt cx="3282480" cy="180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FA7A51DE-0940-4E48-B806-AFC3B5403675}"/>
                    </a:ext>
                  </a:extLst>
                </p14:cNvPr>
                <p14:cNvContentPartPr/>
                <p14:nvPr/>
              </p14:nvContentPartPr>
              <p14:xfrm>
                <a:off x="507520" y="1838760"/>
                <a:ext cx="123120" cy="1492920"/>
              </p14:xfrm>
            </p:contentPart>
          </mc:Choice>
          <mc:Fallback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FA7A51DE-0940-4E48-B806-AFC3B540367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44520" y="1775760"/>
                  <a:ext cx="248760" cy="161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7C288DD9-7726-4D0D-A707-7B9C7BB90ADF}"/>
                    </a:ext>
                  </a:extLst>
                </p14:cNvPr>
                <p14:cNvContentPartPr/>
                <p14:nvPr/>
              </p14:nvContentPartPr>
              <p14:xfrm>
                <a:off x="588880" y="2610600"/>
                <a:ext cx="437760" cy="36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7C288DD9-7726-4D0D-A707-7B9C7BB90AD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5880" y="2547600"/>
                  <a:ext cx="5634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46BC47F5-773E-4202-A86A-698CE992599C}"/>
                    </a:ext>
                  </a:extLst>
                </p14:cNvPr>
                <p14:cNvContentPartPr/>
                <p14:nvPr/>
              </p14:nvContentPartPr>
              <p14:xfrm>
                <a:off x="1095760" y="1808160"/>
                <a:ext cx="126000" cy="140148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46BC47F5-773E-4202-A86A-698CE992599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32939" y="1745160"/>
                  <a:ext cx="251282" cy="152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F6C72C6-F8CA-41D6-9669-2A8C270C11E2}"/>
                    </a:ext>
                  </a:extLst>
                </p14:cNvPr>
                <p14:cNvContentPartPr/>
                <p14:nvPr/>
              </p14:nvContentPartPr>
              <p14:xfrm>
                <a:off x="1420840" y="2528880"/>
                <a:ext cx="531720" cy="73476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F6C72C6-F8CA-41D6-9669-2A8C270C11E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357797" y="2465880"/>
                  <a:ext cx="657445" cy="86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E2DE36BA-FCEB-4147-967F-442AFA4FA3C2}"/>
                    </a:ext>
                  </a:extLst>
                </p14:cNvPr>
                <p14:cNvContentPartPr/>
                <p14:nvPr/>
              </p14:nvContentPartPr>
              <p14:xfrm>
                <a:off x="2152720" y="2499000"/>
                <a:ext cx="627840" cy="73908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E2DE36BA-FCEB-4147-967F-442AFA4FA3C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089756" y="2436000"/>
                  <a:ext cx="753408" cy="86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B5C05F32-EBEF-4483-A5C5-000E01AC375A}"/>
                    </a:ext>
                  </a:extLst>
                </p14:cNvPr>
                <p14:cNvContentPartPr/>
                <p14:nvPr/>
              </p14:nvContentPartPr>
              <p14:xfrm>
                <a:off x="3067840" y="1529880"/>
                <a:ext cx="722160" cy="134712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B5C05F32-EBEF-4483-A5C5-000E01AC375A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004840" y="1466880"/>
                  <a:ext cx="847800" cy="147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09342D42-A7F5-4184-97F6-3E4ABA1F8D12}"/>
                    </a:ext>
                  </a:extLst>
                </p14:cNvPr>
                <p14:cNvContentPartPr/>
                <p14:nvPr/>
              </p14:nvContentPartPr>
              <p14:xfrm>
                <a:off x="3362320" y="3152760"/>
                <a:ext cx="41400" cy="3276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09342D42-A7F5-4184-97F6-3E4ABA1F8D12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299320" y="3089760"/>
                  <a:ext cx="167040" cy="158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6EC5D62-93DF-4DE6-BCC5-341393A75144}"/>
              </a:ext>
            </a:extLst>
          </p:cNvPr>
          <p:cNvGrpSpPr/>
          <p:nvPr/>
        </p:nvGrpSpPr>
        <p:grpSpPr>
          <a:xfrm>
            <a:off x="8930080" y="1552200"/>
            <a:ext cx="2003400" cy="2104560"/>
            <a:chOff x="8930080" y="1552200"/>
            <a:chExt cx="2003400" cy="21045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9B4BF20C-C376-44FB-8288-EAA6ED5ABBB5}"/>
                    </a:ext>
                  </a:extLst>
                </p14:cNvPr>
                <p14:cNvContentPartPr/>
                <p14:nvPr/>
              </p14:nvContentPartPr>
              <p14:xfrm>
                <a:off x="8930080" y="1552200"/>
                <a:ext cx="743040" cy="133704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9B4BF20C-C376-44FB-8288-EAA6ED5ABBB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8912080" y="1534195"/>
                  <a:ext cx="778680" cy="13726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3280B097-9183-4210-9866-F9F37ACC7E8A}"/>
                    </a:ext>
                  </a:extLst>
                </p14:cNvPr>
                <p14:cNvContentPartPr/>
                <p14:nvPr/>
              </p14:nvContentPartPr>
              <p14:xfrm>
                <a:off x="9723880" y="1665960"/>
                <a:ext cx="101160" cy="99756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3280B097-9183-4210-9866-F9F37ACC7E8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705880" y="1647954"/>
                  <a:ext cx="136800" cy="10332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36FAAA7-98DA-46C7-AF3F-85184CD77F8C}"/>
                    </a:ext>
                  </a:extLst>
                </p14:cNvPr>
                <p14:cNvContentPartPr/>
                <p14:nvPr/>
              </p14:nvContentPartPr>
              <p14:xfrm>
                <a:off x="9742960" y="2171400"/>
                <a:ext cx="236520" cy="55260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36FAAA7-98DA-46C7-AF3F-85184CD77F8C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9724960" y="2153400"/>
                  <a:ext cx="272160" cy="58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FDB2D490-C26E-40EA-B883-5642A6CCFEA9}"/>
                    </a:ext>
                  </a:extLst>
                </p14:cNvPr>
                <p14:cNvContentPartPr/>
                <p14:nvPr/>
              </p14:nvContentPartPr>
              <p14:xfrm>
                <a:off x="10100080" y="2204520"/>
                <a:ext cx="364680" cy="145224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FDB2D490-C26E-40EA-B883-5642A6CCFEA9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0082080" y="2186520"/>
                  <a:ext cx="400320" cy="148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917FEE75-3B45-4F37-99B0-BD8E32E7EA6C}"/>
                    </a:ext>
                  </a:extLst>
                </p14:cNvPr>
                <p14:cNvContentPartPr/>
                <p14:nvPr/>
              </p14:nvContentPartPr>
              <p14:xfrm>
                <a:off x="10677880" y="1673880"/>
                <a:ext cx="255600" cy="73548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917FEE75-3B45-4F37-99B0-BD8E32E7EA6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0659880" y="1655880"/>
                  <a:ext cx="291240" cy="77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1428B7A5-7144-4D56-A5B2-173F77D26CFD}"/>
                    </a:ext>
                  </a:extLst>
                </p14:cNvPr>
                <p14:cNvContentPartPr/>
                <p14:nvPr/>
              </p14:nvContentPartPr>
              <p14:xfrm>
                <a:off x="10708480" y="2646600"/>
                <a:ext cx="50760" cy="8172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1428B7A5-7144-4D56-A5B2-173F77D26CFD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0690480" y="2628600"/>
                  <a:ext cx="86400" cy="117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DC0AE9F-720A-4C8A-8032-7C95E9AD7FAC}"/>
              </a:ext>
            </a:extLst>
          </p:cNvPr>
          <p:cNvGrpSpPr/>
          <p:nvPr/>
        </p:nvGrpSpPr>
        <p:grpSpPr>
          <a:xfrm>
            <a:off x="8808400" y="3636960"/>
            <a:ext cx="2369160" cy="1158480"/>
            <a:chOff x="8808400" y="3636960"/>
            <a:chExt cx="2369160" cy="1158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79ECB8F5-34BA-4605-BA38-D9FD94759504}"/>
                    </a:ext>
                  </a:extLst>
                </p14:cNvPr>
                <p14:cNvContentPartPr/>
                <p14:nvPr/>
              </p14:nvContentPartPr>
              <p14:xfrm>
                <a:off x="8808400" y="3703920"/>
                <a:ext cx="583560" cy="92484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79ECB8F5-34BA-4605-BA38-D9FD94759504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8790400" y="3685920"/>
                  <a:ext cx="619200" cy="9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250920B9-3154-43E5-BB72-A6153C956DB5}"/>
                    </a:ext>
                  </a:extLst>
                </p14:cNvPr>
                <p14:cNvContentPartPr/>
                <p14:nvPr/>
              </p14:nvContentPartPr>
              <p14:xfrm>
                <a:off x="9467560" y="3717960"/>
                <a:ext cx="133920" cy="87192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250920B9-3154-43E5-BB72-A6153C956DB5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9449560" y="3699953"/>
                  <a:ext cx="169560" cy="9075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4293E275-E1C4-4BB9-AA40-9007498FA665}"/>
                    </a:ext>
                  </a:extLst>
                </p14:cNvPr>
                <p14:cNvContentPartPr/>
                <p14:nvPr/>
              </p14:nvContentPartPr>
              <p14:xfrm>
                <a:off x="9499240" y="4126200"/>
                <a:ext cx="194400" cy="46692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4293E275-E1C4-4BB9-AA40-9007498FA665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9481273" y="4108200"/>
                  <a:ext cx="229974" cy="50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C7D0EE3A-07E7-4962-9974-00C72AB3A4E7}"/>
                    </a:ext>
                  </a:extLst>
                </p14:cNvPr>
                <p14:cNvContentPartPr/>
                <p14:nvPr/>
              </p14:nvContentPartPr>
              <p14:xfrm>
                <a:off x="9823600" y="4184520"/>
                <a:ext cx="326160" cy="42480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C7D0EE3A-07E7-4962-9974-00C72AB3A4E7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9805580" y="4166520"/>
                  <a:ext cx="361839" cy="46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60243719-E660-44AC-B607-14FC11C0E2E1}"/>
                    </a:ext>
                  </a:extLst>
                </p14:cNvPr>
                <p14:cNvContentPartPr/>
                <p14:nvPr/>
              </p14:nvContentPartPr>
              <p14:xfrm>
                <a:off x="10148320" y="4134840"/>
                <a:ext cx="88920" cy="50904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60243719-E660-44AC-B607-14FC11C0E2E1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130320" y="4116840"/>
                  <a:ext cx="124560" cy="54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6F67E1C2-BB71-4156-A046-5784A9DF9FAE}"/>
                    </a:ext>
                  </a:extLst>
                </p14:cNvPr>
                <p14:cNvContentPartPr/>
                <p14:nvPr/>
              </p14:nvContentPartPr>
              <p14:xfrm>
                <a:off x="10412200" y="3636960"/>
                <a:ext cx="133560" cy="10378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6F67E1C2-BB71-4156-A046-5784A9DF9FAE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394200" y="3618954"/>
                  <a:ext cx="169200" cy="10735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5D74049D-989B-484C-89F1-E4D9385C924C}"/>
                    </a:ext>
                  </a:extLst>
                </p14:cNvPr>
                <p14:cNvContentPartPr/>
                <p14:nvPr/>
              </p14:nvContentPartPr>
              <p14:xfrm>
                <a:off x="10322200" y="3911280"/>
                <a:ext cx="386280" cy="4608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5D74049D-989B-484C-89F1-E4D9385C924C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304200" y="3893280"/>
                  <a:ext cx="421920" cy="8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3A0AECE5-E6E3-4C67-931C-05CA568B28ED}"/>
                    </a:ext>
                  </a:extLst>
                </p14:cNvPr>
                <p14:cNvContentPartPr/>
                <p14:nvPr/>
              </p14:nvContentPartPr>
              <p14:xfrm>
                <a:off x="10838800" y="3806880"/>
                <a:ext cx="338760" cy="75636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3A0AECE5-E6E3-4C67-931C-05CA568B28ED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0820800" y="3788889"/>
                  <a:ext cx="374400" cy="7919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F088B402-1D92-4E6D-979A-B8F13826D350}"/>
                    </a:ext>
                  </a:extLst>
                </p14:cNvPr>
                <p14:cNvContentPartPr/>
                <p14:nvPr/>
              </p14:nvContentPartPr>
              <p14:xfrm>
                <a:off x="10830880" y="4735680"/>
                <a:ext cx="38160" cy="5976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F088B402-1D92-4E6D-979A-B8F13826D35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0812880" y="4717680"/>
                  <a:ext cx="73800" cy="954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62160115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CCAF83AA-E5A4-4B6C-BDB0-97F8D72E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06232788-F45B-4FE9-86CA-C9DE66958482}"/>
              </a:ext>
            </a:extLst>
          </p:cNvPr>
          <p:cNvSpPr/>
          <p:nvPr/>
        </p:nvSpPr>
        <p:spPr>
          <a:xfrm>
            <a:off x="28" y="508536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Defining targeted outcomes and impact into the design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09147-EC79-4C33-B0DF-A89D15DF1CF8}"/>
              </a:ext>
            </a:extLst>
          </p:cNvPr>
          <p:cNvSpPr txBox="1"/>
          <p:nvPr/>
        </p:nvSpPr>
        <p:spPr>
          <a:xfrm>
            <a:off x="10422195" y="6509480"/>
            <a:ext cx="1661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bit.ly/3mLaLGR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7196BC-EC62-4895-B429-72A93BC7DA57}"/>
              </a:ext>
            </a:extLst>
          </p:cNvPr>
          <p:cNvGrpSpPr/>
          <p:nvPr/>
        </p:nvGrpSpPr>
        <p:grpSpPr>
          <a:xfrm>
            <a:off x="782200" y="342240"/>
            <a:ext cx="3110400" cy="1796760"/>
            <a:chOff x="782200" y="342240"/>
            <a:chExt cx="3110400" cy="1796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01593F88-FB2A-47D7-827E-5A1BB744FDE9}"/>
                    </a:ext>
                  </a:extLst>
                </p14:cNvPr>
                <p14:cNvContentPartPr/>
                <p14:nvPr/>
              </p14:nvContentPartPr>
              <p14:xfrm>
                <a:off x="782200" y="411720"/>
                <a:ext cx="901440" cy="1159920"/>
              </p14:xfrm>
            </p:contentPart>
          </mc:Choice>
          <mc:Fallback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01593F88-FB2A-47D7-827E-5A1BB744FDE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9200" y="348720"/>
                  <a:ext cx="1027080" cy="128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2EF0648-9895-4B59-B5AE-40CC16E7668A}"/>
                    </a:ext>
                  </a:extLst>
                </p14:cNvPr>
                <p14:cNvContentPartPr/>
                <p14:nvPr/>
              </p14:nvContentPartPr>
              <p14:xfrm>
                <a:off x="1787680" y="375720"/>
                <a:ext cx="244440" cy="110376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2EF0648-9895-4B59-B5AE-40CC16E7668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724680" y="312720"/>
                  <a:ext cx="370080" cy="122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E68C87E-ED08-455C-8E71-72968486E407}"/>
                    </a:ext>
                  </a:extLst>
                </p14:cNvPr>
                <p14:cNvContentPartPr/>
                <p14:nvPr/>
              </p14:nvContentPartPr>
              <p14:xfrm>
                <a:off x="1818640" y="831480"/>
                <a:ext cx="506160" cy="69516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E68C87E-ED08-455C-8E71-72968486E407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55640" y="768513"/>
                  <a:ext cx="631800" cy="8207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48255D47-1F53-479F-ADA5-684B953CA352}"/>
                    </a:ext>
                  </a:extLst>
                </p14:cNvPr>
                <p14:cNvContentPartPr/>
                <p14:nvPr/>
              </p14:nvContentPartPr>
              <p14:xfrm>
                <a:off x="2550160" y="822840"/>
                <a:ext cx="448560" cy="131616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48255D47-1F53-479F-ADA5-684B953CA35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487160" y="759840"/>
                  <a:ext cx="574200" cy="144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8CBA9EDB-4001-4435-B9E5-0039B947CF16}"/>
                    </a:ext>
                  </a:extLst>
                </p14:cNvPr>
                <p14:cNvContentPartPr/>
                <p14:nvPr/>
              </p14:nvContentPartPr>
              <p14:xfrm>
                <a:off x="3513520" y="342240"/>
                <a:ext cx="379080" cy="86868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8CBA9EDB-4001-4435-B9E5-0039B947CF1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450520" y="279240"/>
                  <a:ext cx="504720" cy="99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908F2A29-CF41-422E-A6C7-66E32F3B2DB9}"/>
                    </a:ext>
                  </a:extLst>
                </p14:cNvPr>
                <p14:cNvContentPartPr/>
                <p14:nvPr/>
              </p14:nvContentPartPr>
              <p14:xfrm>
                <a:off x="3484720" y="1583880"/>
                <a:ext cx="360" cy="972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908F2A29-CF41-422E-A6C7-66E32F3B2DB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421720" y="1518457"/>
                  <a:ext cx="126000" cy="14019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49B4B73-01EC-4FC4-806F-E22FFA459AD9}"/>
              </a:ext>
            </a:extLst>
          </p:cNvPr>
          <p:cNvGrpSpPr/>
          <p:nvPr/>
        </p:nvGrpSpPr>
        <p:grpSpPr>
          <a:xfrm>
            <a:off x="416440" y="2539680"/>
            <a:ext cx="2759040" cy="1594080"/>
            <a:chOff x="416440" y="2539680"/>
            <a:chExt cx="2759040" cy="159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85967A16-B52C-4CB4-AA17-6A12A4DC5928}"/>
                    </a:ext>
                  </a:extLst>
                </p14:cNvPr>
                <p14:cNvContentPartPr/>
                <p14:nvPr/>
              </p14:nvContentPartPr>
              <p14:xfrm>
                <a:off x="416440" y="2723640"/>
                <a:ext cx="946440" cy="141012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85967A16-B52C-4CB4-AA17-6A12A4DC5928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53440" y="2660640"/>
                  <a:ext cx="1072080" cy="153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421410D5-326E-4E46-B693-4DDC70B43C38}"/>
                    </a:ext>
                  </a:extLst>
                </p14:cNvPr>
                <p14:cNvContentPartPr/>
                <p14:nvPr/>
              </p14:nvContentPartPr>
              <p14:xfrm>
                <a:off x="1420120" y="2621040"/>
                <a:ext cx="185400" cy="145836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421410D5-326E-4E46-B693-4DDC70B43C3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357120" y="2558056"/>
                  <a:ext cx="311040" cy="158396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54501509-BE3A-4F97-9936-5CC6BC09E33A}"/>
                    </a:ext>
                  </a:extLst>
                </p14:cNvPr>
                <p14:cNvContentPartPr/>
                <p14:nvPr/>
              </p14:nvContentPartPr>
              <p14:xfrm>
                <a:off x="1462600" y="3310440"/>
                <a:ext cx="384840" cy="74124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54501509-BE3A-4F97-9936-5CC6BC09E33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399600" y="3247440"/>
                  <a:ext cx="510480" cy="86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4118825A-5BED-4CC8-9AA6-07A29A751B2F}"/>
                    </a:ext>
                  </a:extLst>
                </p14:cNvPr>
                <p14:cNvContentPartPr/>
                <p14:nvPr/>
              </p14:nvContentPartPr>
              <p14:xfrm>
                <a:off x="2001520" y="3289560"/>
                <a:ext cx="376560" cy="77436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4118825A-5BED-4CC8-9AA6-07A29A751B2F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938520" y="3226560"/>
                  <a:ext cx="502200" cy="90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84FF35A-13C3-449D-8E5C-2AC1FD6EE4D4}"/>
                    </a:ext>
                  </a:extLst>
                </p14:cNvPr>
                <p14:cNvContentPartPr/>
                <p14:nvPr/>
              </p14:nvContentPartPr>
              <p14:xfrm>
                <a:off x="2375200" y="3240600"/>
                <a:ext cx="259920" cy="81252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84FF35A-13C3-449D-8E5C-2AC1FD6EE4D4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312200" y="3177572"/>
                  <a:ext cx="385560" cy="9382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8771A944-99DC-4A87-8850-354C85876570}"/>
                    </a:ext>
                  </a:extLst>
                </p14:cNvPr>
                <p14:cNvContentPartPr/>
                <p14:nvPr/>
              </p14:nvContentPartPr>
              <p14:xfrm>
                <a:off x="2904760" y="2539680"/>
                <a:ext cx="270720" cy="147276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8771A944-99DC-4A87-8850-354C8587657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841676" y="2476680"/>
                  <a:ext cx="396527" cy="159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29D886F-C4D7-4C67-8B8D-7F507648324D}"/>
                    </a:ext>
                  </a:extLst>
                </p14:cNvPr>
                <p14:cNvContentPartPr/>
                <p14:nvPr/>
              </p14:nvContentPartPr>
              <p14:xfrm>
                <a:off x="2550160" y="2915520"/>
                <a:ext cx="447480" cy="9756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29D886F-C4D7-4C67-8B8D-7F507648324D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487160" y="2852520"/>
                  <a:ext cx="573120" cy="223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6B89D0-0982-472D-A15C-2F7E1618A9E8}"/>
              </a:ext>
            </a:extLst>
          </p:cNvPr>
          <p:cNvGrpSpPr/>
          <p:nvPr/>
        </p:nvGrpSpPr>
        <p:grpSpPr>
          <a:xfrm>
            <a:off x="3525400" y="2598000"/>
            <a:ext cx="346680" cy="1425240"/>
            <a:chOff x="3525400" y="2598000"/>
            <a:chExt cx="346680" cy="1425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6F990B3-CA7C-460F-80F5-5B0932ED4E16}"/>
                    </a:ext>
                  </a:extLst>
                </p14:cNvPr>
                <p14:cNvContentPartPr/>
                <p14:nvPr/>
              </p14:nvContentPartPr>
              <p14:xfrm>
                <a:off x="3525400" y="2598000"/>
                <a:ext cx="346680" cy="999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6F990B3-CA7C-460F-80F5-5B0932ED4E1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462400" y="2535000"/>
                  <a:ext cx="472320" cy="112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EBA2621F-201D-4017-AD26-BC62AE6ACBF4}"/>
                    </a:ext>
                  </a:extLst>
                </p14:cNvPr>
                <p14:cNvContentPartPr/>
                <p14:nvPr/>
              </p14:nvContentPartPr>
              <p14:xfrm>
                <a:off x="3647080" y="3995520"/>
                <a:ext cx="2160" cy="2772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EBA2621F-201D-4017-AD26-BC62AE6ACBF4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3584080" y="3932520"/>
                  <a:ext cx="127800" cy="153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3FF9801-647E-4F8A-B66F-5B992380E1BE}"/>
              </a:ext>
            </a:extLst>
          </p:cNvPr>
          <p:cNvGrpSpPr/>
          <p:nvPr/>
        </p:nvGrpSpPr>
        <p:grpSpPr>
          <a:xfrm>
            <a:off x="8748640" y="1848840"/>
            <a:ext cx="1005480" cy="1179720"/>
            <a:chOff x="8748640" y="1848840"/>
            <a:chExt cx="1005480" cy="1179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F73B89B1-C547-496E-B9B1-9ED0B6AAA6E2}"/>
                    </a:ext>
                  </a:extLst>
                </p14:cNvPr>
                <p14:cNvContentPartPr/>
                <p14:nvPr/>
              </p14:nvContentPartPr>
              <p14:xfrm>
                <a:off x="8748640" y="1848840"/>
                <a:ext cx="283680" cy="113076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F73B89B1-C547-496E-B9B1-9ED0B6AAA6E2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8712640" y="1812851"/>
                  <a:ext cx="355320" cy="12023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2961C4B2-1ECD-43D1-A72B-C898FBC6B390}"/>
                    </a:ext>
                  </a:extLst>
                </p14:cNvPr>
                <p14:cNvContentPartPr/>
                <p14:nvPr/>
              </p14:nvContentPartPr>
              <p14:xfrm>
                <a:off x="8849080" y="2457240"/>
                <a:ext cx="416880" cy="1188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2961C4B2-1ECD-43D1-A72B-C898FBC6B390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8813080" y="2421240"/>
                  <a:ext cx="488520" cy="8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14ED4566-D27C-4F69-A731-347F6A1AE29E}"/>
                    </a:ext>
                  </a:extLst>
                </p14:cNvPr>
                <p14:cNvContentPartPr/>
                <p14:nvPr/>
              </p14:nvContentPartPr>
              <p14:xfrm>
                <a:off x="9143560" y="1888440"/>
                <a:ext cx="273600" cy="113004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14ED4566-D27C-4F69-A731-347F6A1AE29E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9107560" y="1852440"/>
                  <a:ext cx="345240" cy="120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0F6428DD-DED1-46C7-88F3-459E46390D9E}"/>
                    </a:ext>
                  </a:extLst>
                </p14:cNvPr>
                <p14:cNvContentPartPr/>
                <p14:nvPr/>
              </p14:nvContentPartPr>
              <p14:xfrm>
                <a:off x="9394840" y="2385240"/>
                <a:ext cx="359280" cy="64332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0F6428DD-DED1-46C7-88F3-459E46390D9E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9358840" y="2349260"/>
                  <a:ext cx="430920" cy="714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A87169E-18B5-4857-8347-EF24571194D0}"/>
              </a:ext>
            </a:extLst>
          </p:cNvPr>
          <p:cNvGrpSpPr/>
          <p:nvPr/>
        </p:nvGrpSpPr>
        <p:grpSpPr>
          <a:xfrm>
            <a:off x="10006120" y="1704120"/>
            <a:ext cx="1405440" cy="1340280"/>
            <a:chOff x="10006120" y="1704120"/>
            <a:chExt cx="1405440" cy="1340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30A0D69-E547-4D8A-A3D7-4105B85364CE}"/>
                    </a:ext>
                  </a:extLst>
                </p14:cNvPr>
                <p14:cNvContentPartPr/>
                <p14:nvPr/>
              </p14:nvContentPartPr>
              <p14:xfrm>
                <a:off x="10006120" y="2335560"/>
                <a:ext cx="601920" cy="70884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30A0D69-E547-4D8A-A3D7-4105B85364CE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9970120" y="2299560"/>
                  <a:ext cx="673560" cy="78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4A3CDF70-41D5-4AB2-90AE-FE0333DD6D63}"/>
                    </a:ext>
                  </a:extLst>
                </p14:cNvPr>
                <p14:cNvContentPartPr/>
                <p14:nvPr/>
              </p14:nvContentPartPr>
              <p14:xfrm>
                <a:off x="10909720" y="1704120"/>
                <a:ext cx="501840" cy="105408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4A3CDF70-41D5-4AB2-90AE-FE0333DD6D63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0873720" y="1668132"/>
                  <a:ext cx="573480" cy="112569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E2902D1A-C4F3-40FB-837F-4A290B9DE01A}"/>
                    </a:ext>
                  </a:extLst>
                </p14:cNvPr>
                <p14:cNvContentPartPr/>
                <p14:nvPr/>
              </p14:nvContentPartPr>
              <p14:xfrm>
                <a:off x="10860400" y="2956200"/>
                <a:ext cx="18720" cy="2808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E2902D1A-C4F3-40FB-837F-4A290B9DE01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0824400" y="2919732"/>
                  <a:ext cx="90360" cy="10065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7910088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icture containing bird, outdoor, ostrich&#10;&#10;Description automatically generated">
            <a:extLst>
              <a:ext uri="{FF2B5EF4-FFF2-40B4-BE49-F238E27FC236}">
                <a16:creationId xmlns:a16="http://schemas.microsoft.com/office/drawing/2014/main" id="{40F9C59A-9BBF-4069-858D-F8D640CFD1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8F5AEE66-DEEE-487F-9A65-D905DE73DE83}"/>
              </a:ext>
            </a:extLst>
          </p:cNvPr>
          <p:cNvSpPr/>
          <p:nvPr/>
        </p:nvSpPr>
        <p:spPr>
          <a:xfrm>
            <a:off x="-1497" y="212574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Confusing performance and satisfaction measures with outcome and impact measures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7286B8-E6C9-45CC-95F2-F4D27339FDBD}"/>
              </a:ext>
            </a:extLst>
          </p:cNvPr>
          <p:cNvSpPr txBox="1"/>
          <p:nvPr/>
        </p:nvSpPr>
        <p:spPr>
          <a:xfrm>
            <a:off x="9668610" y="6491538"/>
            <a:ext cx="172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bit.ly/3v4BJwK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7345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13">
            <a:extLst>
              <a:ext uri="{FF2B5EF4-FFF2-40B4-BE49-F238E27FC236}">
                <a16:creationId xmlns:a16="http://schemas.microsoft.com/office/drawing/2014/main" id="{A36D83A6-95B2-432A-98AF-77E074349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456" y="3774919"/>
            <a:ext cx="2482854" cy="185644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marL="0" indent="0" algn="ctr">
              <a:buNone/>
            </a:pPr>
            <a:r>
              <a:rPr lang="en-GB" sz="24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and target group needs</a:t>
            </a:r>
            <a:endParaRPr lang="en-GB" sz="2400">
              <a:solidFill>
                <a:prstClr val="black">
                  <a:lumMod val="85000"/>
                  <a:lumOff val="1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: Rounded Corners 11">
            <a:extLst>
              <a:ext uri="{FF2B5EF4-FFF2-40B4-BE49-F238E27FC236}">
                <a16:creationId xmlns:a16="http://schemas.microsoft.com/office/drawing/2014/main" id="{063DC636-C8B6-463E-8D44-E874BA624093}"/>
              </a:ext>
            </a:extLst>
          </p:cNvPr>
          <p:cNvSpPr/>
          <p:nvPr/>
        </p:nvSpPr>
        <p:spPr>
          <a:xfrm>
            <a:off x="3613147" y="3774917"/>
            <a:ext cx="2430663" cy="185645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Library activities, projects, programmes</a:t>
            </a:r>
          </a:p>
        </p:txBody>
      </p:sp>
      <p:sp>
        <p:nvSpPr>
          <p:cNvPr id="6" name="Rectangle: Rounded Corners 12">
            <a:extLst>
              <a:ext uri="{FF2B5EF4-FFF2-40B4-BE49-F238E27FC236}">
                <a16:creationId xmlns:a16="http://schemas.microsoft.com/office/drawing/2014/main" id="{5AF1A037-D1D8-4D13-8312-50ADF16D91DA}"/>
              </a:ext>
            </a:extLst>
          </p:cNvPr>
          <p:cNvSpPr/>
          <p:nvPr/>
        </p:nvSpPr>
        <p:spPr>
          <a:xfrm>
            <a:off x="9000527" y="3702758"/>
            <a:ext cx="2482852" cy="192860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Outcomes for people and impact on community</a:t>
            </a: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7" name="Rectangle: Rounded Corners 8">
            <a:extLst>
              <a:ext uri="{FF2B5EF4-FFF2-40B4-BE49-F238E27FC236}">
                <a16:creationId xmlns:a16="http://schemas.microsoft.com/office/drawing/2014/main" id="{C5223824-2D0E-4474-84FE-F6C7AEA3F6B5}"/>
              </a:ext>
            </a:extLst>
          </p:cNvPr>
          <p:cNvSpPr/>
          <p:nvPr/>
        </p:nvSpPr>
        <p:spPr>
          <a:xfrm>
            <a:off x="919456" y="2843567"/>
            <a:ext cx="2482854" cy="729789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Why?</a:t>
            </a:r>
          </a:p>
        </p:txBody>
      </p:sp>
      <p:sp>
        <p:nvSpPr>
          <p:cNvPr id="8" name="Rectangle: Rounded Corners 10">
            <a:extLst>
              <a:ext uri="{FF2B5EF4-FFF2-40B4-BE49-F238E27FC236}">
                <a16:creationId xmlns:a16="http://schemas.microsoft.com/office/drawing/2014/main" id="{2757D011-56F0-4BFA-AE16-C06D02D5CF16}"/>
              </a:ext>
            </a:extLst>
          </p:cNvPr>
          <p:cNvSpPr/>
          <p:nvPr/>
        </p:nvSpPr>
        <p:spPr>
          <a:xfrm>
            <a:off x="3613146" y="2843566"/>
            <a:ext cx="2430664" cy="729789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How much?</a:t>
            </a:r>
            <a:endParaRPr kumimoji="0" lang="lv-LV" sz="2133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1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How effective?</a:t>
            </a:r>
            <a:endParaRPr kumimoji="0" lang="en-GB" sz="2133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9" name="Rectangle: Rounded Corners 9">
            <a:extLst>
              <a:ext uri="{FF2B5EF4-FFF2-40B4-BE49-F238E27FC236}">
                <a16:creationId xmlns:a16="http://schemas.microsoft.com/office/drawing/2014/main" id="{4257500D-40C0-45B7-BB1D-DBC04C8DCCC4}"/>
              </a:ext>
            </a:extLst>
          </p:cNvPr>
          <p:cNvSpPr/>
          <p:nvPr/>
        </p:nvSpPr>
        <p:spPr>
          <a:xfrm>
            <a:off x="9000526" y="2807486"/>
            <a:ext cx="2482853" cy="729789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867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What’s the benefit?</a:t>
            </a:r>
          </a:p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So what?</a:t>
            </a:r>
          </a:p>
        </p:txBody>
      </p:sp>
      <p:sp>
        <p:nvSpPr>
          <p:cNvPr id="10" name="Rectangle: Rounded Corners 14">
            <a:extLst>
              <a:ext uri="{FF2B5EF4-FFF2-40B4-BE49-F238E27FC236}">
                <a16:creationId xmlns:a16="http://schemas.microsoft.com/office/drawing/2014/main" id="{20620D86-2341-42B2-9324-256AD3D13665}"/>
              </a:ext>
            </a:extLst>
          </p:cNvPr>
          <p:cNvSpPr/>
          <p:nvPr/>
        </p:nvSpPr>
        <p:spPr>
          <a:xfrm>
            <a:off x="919456" y="1596750"/>
            <a:ext cx="2482854" cy="1045253"/>
          </a:xfrm>
          <a:prstGeom prst="roundRect">
            <a:avLst/>
          </a:prstGeom>
          <a:solidFill>
            <a:srgbClr val="2F866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Community &amp; Needs data</a:t>
            </a:r>
          </a:p>
        </p:txBody>
      </p:sp>
      <p:sp>
        <p:nvSpPr>
          <p:cNvPr id="11" name="Rectangle: Rounded Corners 16">
            <a:extLst>
              <a:ext uri="{FF2B5EF4-FFF2-40B4-BE49-F238E27FC236}">
                <a16:creationId xmlns:a16="http://schemas.microsoft.com/office/drawing/2014/main" id="{91F8F0CD-44F4-47DA-B350-CEBE8F8B9832}"/>
              </a:ext>
            </a:extLst>
          </p:cNvPr>
          <p:cNvSpPr/>
          <p:nvPr/>
        </p:nvSpPr>
        <p:spPr>
          <a:xfrm>
            <a:off x="3613146" y="1596751"/>
            <a:ext cx="2430664" cy="1045253"/>
          </a:xfrm>
          <a:prstGeom prst="roundRect">
            <a:avLst/>
          </a:prstGeom>
          <a:solidFill>
            <a:srgbClr val="2F866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1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Outputs &amp; Performance data</a:t>
            </a:r>
            <a:endParaRPr kumimoji="0" lang="en-GB" sz="2133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12" name="Rectangle: Rounded Corners 15">
            <a:extLst>
              <a:ext uri="{FF2B5EF4-FFF2-40B4-BE49-F238E27FC236}">
                <a16:creationId xmlns:a16="http://schemas.microsoft.com/office/drawing/2014/main" id="{46E44190-97B9-4970-8F57-0EB67B66FA9D}"/>
              </a:ext>
            </a:extLst>
          </p:cNvPr>
          <p:cNvSpPr/>
          <p:nvPr/>
        </p:nvSpPr>
        <p:spPr>
          <a:xfrm>
            <a:off x="8946170" y="1596750"/>
            <a:ext cx="2537209" cy="1045253"/>
          </a:xfrm>
          <a:prstGeom prst="roundRect">
            <a:avLst/>
          </a:prstGeom>
          <a:solidFill>
            <a:srgbClr val="2F866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Outcomes data</a:t>
            </a:r>
          </a:p>
        </p:txBody>
      </p:sp>
      <p:sp>
        <p:nvSpPr>
          <p:cNvPr id="13" name="Rectangle: Rounded Corners 11">
            <a:extLst>
              <a:ext uri="{FF2B5EF4-FFF2-40B4-BE49-F238E27FC236}">
                <a16:creationId xmlns:a16="http://schemas.microsoft.com/office/drawing/2014/main" id="{95C2995C-2B7C-42C5-8673-AD33819C18B7}"/>
              </a:ext>
            </a:extLst>
          </p:cNvPr>
          <p:cNvSpPr/>
          <p:nvPr/>
        </p:nvSpPr>
        <p:spPr>
          <a:xfrm>
            <a:off x="6280742" y="3744661"/>
            <a:ext cx="2482853" cy="188670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Satisfaction of users and participants</a:t>
            </a:r>
          </a:p>
        </p:txBody>
      </p:sp>
      <p:sp>
        <p:nvSpPr>
          <p:cNvPr id="15" name="Rectangle: Rounded Corners 10">
            <a:extLst>
              <a:ext uri="{FF2B5EF4-FFF2-40B4-BE49-F238E27FC236}">
                <a16:creationId xmlns:a16="http://schemas.microsoft.com/office/drawing/2014/main" id="{29E340CA-2592-4709-BEC6-C50E36797581}"/>
              </a:ext>
            </a:extLst>
          </p:cNvPr>
          <p:cNvSpPr/>
          <p:nvPr/>
        </p:nvSpPr>
        <p:spPr>
          <a:xfrm>
            <a:off x="6280743" y="2843565"/>
            <a:ext cx="2482855" cy="729789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How well?</a:t>
            </a:r>
          </a:p>
        </p:txBody>
      </p:sp>
      <p:sp>
        <p:nvSpPr>
          <p:cNvPr id="16" name="Rectangle: Rounded Corners 16">
            <a:extLst>
              <a:ext uri="{FF2B5EF4-FFF2-40B4-BE49-F238E27FC236}">
                <a16:creationId xmlns:a16="http://schemas.microsoft.com/office/drawing/2014/main" id="{DB435324-F9F6-4F0F-9992-54413FC8A381}"/>
              </a:ext>
            </a:extLst>
          </p:cNvPr>
          <p:cNvSpPr/>
          <p:nvPr/>
        </p:nvSpPr>
        <p:spPr>
          <a:xfrm>
            <a:off x="6254649" y="1596750"/>
            <a:ext cx="2482855" cy="1045253"/>
          </a:xfrm>
          <a:prstGeom prst="roundRect">
            <a:avLst/>
          </a:prstGeom>
          <a:solidFill>
            <a:srgbClr val="2F866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Satisfaction data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5D7AE05C-9C9B-B497-4048-0177E66C4393}"/>
              </a:ext>
            </a:extLst>
          </p:cNvPr>
          <p:cNvSpPr txBox="1"/>
          <p:nvPr/>
        </p:nvSpPr>
        <p:spPr>
          <a:xfrm>
            <a:off x="807546" y="480306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Shortly about measures</a:t>
            </a:r>
          </a:p>
        </p:txBody>
      </p:sp>
      <p:grpSp>
        <p:nvGrpSpPr>
          <p:cNvPr id="18" name="Group 7">
            <a:extLst>
              <a:ext uri="{FF2B5EF4-FFF2-40B4-BE49-F238E27FC236}">
                <a16:creationId xmlns:a16="http://schemas.microsoft.com/office/drawing/2014/main" id="{4F303010-6F46-0BB8-0CBF-A9A40A5FBA8E}"/>
              </a:ext>
            </a:extLst>
          </p:cNvPr>
          <p:cNvGrpSpPr/>
          <p:nvPr/>
        </p:nvGrpSpPr>
        <p:grpSpPr>
          <a:xfrm rot="14993752" flipH="1">
            <a:off x="10000950" y="3653022"/>
            <a:ext cx="1441889" cy="5998533"/>
            <a:chOff x="0" y="0"/>
            <a:chExt cx="3422705" cy="14540791"/>
          </a:xfrm>
        </p:grpSpPr>
        <p:sp>
          <p:nvSpPr>
            <p:cNvPr id="19" name="AutoShape 8">
              <a:extLst>
                <a:ext uri="{FF2B5EF4-FFF2-40B4-BE49-F238E27FC236}">
                  <a16:creationId xmlns:a16="http://schemas.microsoft.com/office/drawing/2014/main" id="{E99C54DE-CF2D-5B3F-9A78-3B6A53A72F5A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AutoShape 9">
              <a:extLst>
                <a:ext uri="{FF2B5EF4-FFF2-40B4-BE49-F238E27FC236}">
                  <a16:creationId xmlns:a16="http://schemas.microsoft.com/office/drawing/2014/main" id="{31448184-7E5B-D033-E145-518B17ABBA2C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AutoShape 10">
              <a:extLst>
                <a:ext uri="{FF2B5EF4-FFF2-40B4-BE49-F238E27FC236}">
                  <a16:creationId xmlns:a16="http://schemas.microsoft.com/office/drawing/2014/main" id="{EB2C8033-0929-47B6-5EED-9182187664AD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4278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312AC-7C59-20A8-F628-E27040566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B6D5C9C4-DB11-CB4D-4787-BABBA8DD5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90F188A-61F8-6E4E-BEB4-E24F49A5F6BB}"/>
              </a:ext>
            </a:extLst>
          </p:cNvPr>
          <p:cNvSpPr txBox="1"/>
          <p:nvPr/>
        </p:nvSpPr>
        <p:spPr>
          <a:xfrm>
            <a:off x="836212" y="2724857"/>
            <a:ext cx="1051957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IFLA membership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628C2C52-643C-8714-61D2-9908298636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316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icture containing ground, outdoor, group&#10;&#10;Description automatically generated">
            <a:extLst>
              <a:ext uri="{FF2B5EF4-FFF2-40B4-BE49-F238E27FC236}">
                <a16:creationId xmlns:a16="http://schemas.microsoft.com/office/drawing/2014/main" id="{DDB74439-EF56-4080-B7F1-9B2F8ACE86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" r="-1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7E5F6DF4-DE25-4062-A5C5-167870B990D7}"/>
              </a:ext>
            </a:extLst>
          </p:cNvPr>
          <p:cNvSpPr/>
          <p:nvPr/>
        </p:nvSpPr>
        <p:spPr>
          <a:xfrm>
            <a:off x="28" y="5030381"/>
            <a:ext cx="12191973" cy="13448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Having a role responsible for managing library’s measures</a:t>
            </a:r>
            <a:endParaRPr kumimoji="0" sz="36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EB4374-9FCA-4B3E-AEBE-E75F959AD907}"/>
              </a:ext>
            </a:extLst>
          </p:cNvPr>
          <p:cNvSpPr txBox="1"/>
          <p:nvPr/>
        </p:nvSpPr>
        <p:spPr>
          <a:xfrm>
            <a:off x="10462834" y="6462702"/>
            <a:ext cx="172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bit.ly/3v4Yd0D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9723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holding a card&#10;&#10;Description automatically generated with medium confidence">
            <a:extLst>
              <a:ext uri="{FF2B5EF4-FFF2-40B4-BE49-F238E27FC236}">
                <a16:creationId xmlns:a16="http://schemas.microsoft.com/office/drawing/2014/main" id="{2BB471B2-4157-4D46-93C0-8136F4D8BD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002" b="3092"/>
          <a:stretch/>
        </p:blipFill>
        <p:spPr>
          <a:xfrm>
            <a:off x="28" y="14"/>
            <a:ext cx="12191973" cy="6857987"/>
          </a:xfrm>
          <a:prstGeom prst="rect">
            <a:avLst/>
          </a:prstGeom>
          <a:noFill/>
        </p:spPr>
      </p:pic>
      <p:sp>
        <p:nvSpPr>
          <p:cNvPr id="6" name="Google Shape;78;p15">
            <a:extLst>
              <a:ext uri="{FF2B5EF4-FFF2-40B4-BE49-F238E27FC236}">
                <a16:creationId xmlns:a16="http://schemas.microsoft.com/office/drawing/2014/main" id="{5EF7315B-A844-43BB-8EC9-5B2A5454DFFA}"/>
              </a:ext>
            </a:extLst>
          </p:cNvPr>
          <p:cNvSpPr/>
          <p:nvPr/>
        </p:nvSpPr>
        <p:spPr>
          <a:xfrm>
            <a:off x="28" y="4378512"/>
            <a:ext cx="12191973" cy="13448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	    Positioning our actions for impact – How?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B627CF-A78D-45D2-82EF-B1E157212376}"/>
              </a:ext>
            </a:extLst>
          </p:cNvPr>
          <p:cNvSpPr txBox="1"/>
          <p:nvPr/>
        </p:nvSpPr>
        <p:spPr>
          <a:xfrm>
            <a:off x="119028" y="6429442"/>
            <a:ext cx="1772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Photo: bit.ly/3lV3Qu6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07744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93D518EF-80BE-FAC8-A519-77990578CB7F}"/>
              </a:ext>
            </a:extLst>
          </p:cNvPr>
          <p:cNvGrpSpPr/>
          <p:nvPr/>
        </p:nvGrpSpPr>
        <p:grpSpPr>
          <a:xfrm>
            <a:off x="312015" y="1166941"/>
            <a:ext cx="11567971" cy="4524119"/>
            <a:chOff x="467450" y="876300"/>
            <a:chExt cx="17351956" cy="6786178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CBBA913A-AEBA-E127-A3D6-76889995E10D}"/>
                </a:ext>
              </a:extLst>
            </p:cNvPr>
            <p:cNvSpPr/>
            <p:nvPr/>
          </p:nvSpPr>
          <p:spPr>
            <a:xfrm>
              <a:off x="9471000" y="876306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Outputs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66CA2045-F9EF-3F5E-56CB-6815C1EDF30B}"/>
                </a:ext>
              </a:extLst>
            </p:cNvPr>
            <p:cNvSpPr/>
            <p:nvPr/>
          </p:nvSpPr>
          <p:spPr>
            <a:xfrm>
              <a:off x="11810877" y="1193396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CC534CAC-E0D5-41D0-2878-B861F99B957C}"/>
                </a:ext>
              </a:extLst>
            </p:cNvPr>
            <p:cNvSpPr/>
            <p:nvPr/>
          </p:nvSpPr>
          <p:spPr>
            <a:xfrm>
              <a:off x="467450" y="2400300"/>
              <a:ext cx="2339877" cy="5257800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There is a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challenge or a problem in community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, which library can help addressing through a programme that meets the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needs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3CA803DE-61D4-B04F-3BC5-35BF34201D5F}"/>
                </a:ext>
              </a:extLst>
            </p:cNvPr>
            <p:cNvSpPr/>
            <p:nvPr/>
          </p:nvSpPr>
          <p:spPr>
            <a:xfrm>
              <a:off x="12473622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Outcomes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6F7245EC-8817-A411-EB1A-0CE2C75AC938}"/>
                </a:ext>
              </a:extLst>
            </p:cNvPr>
            <p:cNvSpPr/>
            <p:nvPr/>
          </p:nvSpPr>
          <p:spPr>
            <a:xfrm>
              <a:off x="14813499" y="1193390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F5EAD3D1-01C0-CEC0-9DC2-48472DE46C5E}"/>
                </a:ext>
              </a:extLst>
            </p:cNvPr>
            <p:cNvSpPr/>
            <p:nvPr/>
          </p:nvSpPr>
          <p:spPr>
            <a:xfrm>
              <a:off x="15479406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7F7796C2-8A05-46E3-0595-1139C8508F29}"/>
                </a:ext>
              </a:extLst>
            </p:cNvPr>
            <p:cNvSpPr/>
            <p:nvPr/>
          </p:nvSpPr>
          <p:spPr>
            <a:xfrm>
              <a:off x="6465216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Activities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C7E30211-A699-B43E-F9DD-8AB176C7A3D1}"/>
                </a:ext>
              </a:extLst>
            </p:cNvPr>
            <p:cNvSpPr/>
            <p:nvPr/>
          </p:nvSpPr>
          <p:spPr>
            <a:xfrm>
              <a:off x="8805093" y="1193390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79931970-A46F-EE38-C9CF-0CD53BC6C194}"/>
                </a:ext>
              </a:extLst>
            </p:cNvPr>
            <p:cNvSpPr/>
            <p:nvPr/>
          </p:nvSpPr>
          <p:spPr>
            <a:xfrm>
              <a:off x="3474378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Inputs Resources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9477B11B-B301-364C-5CB4-D204DDD40FAB}"/>
                </a:ext>
              </a:extLst>
            </p:cNvPr>
            <p:cNvSpPr/>
            <p:nvPr/>
          </p:nvSpPr>
          <p:spPr>
            <a:xfrm>
              <a:off x="5814255" y="1193390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935334B9-9282-6443-5B59-66567DEF44E9}"/>
                </a:ext>
              </a:extLst>
            </p:cNvPr>
            <p:cNvSpPr/>
            <p:nvPr/>
          </p:nvSpPr>
          <p:spPr>
            <a:xfrm>
              <a:off x="479942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Conditions Needs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33" name="Arrow: Right 32">
              <a:extLst>
                <a:ext uri="{FF2B5EF4-FFF2-40B4-BE49-F238E27FC236}">
                  <a16:creationId xmlns:a16="http://schemas.microsoft.com/office/drawing/2014/main" id="{2BEF1DDF-D2F6-5241-E52C-6E9951F26F40}"/>
                </a:ext>
              </a:extLst>
            </p:cNvPr>
            <p:cNvSpPr/>
            <p:nvPr/>
          </p:nvSpPr>
          <p:spPr>
            <a:xfrm>
              <a:off x="2819819" y="1193390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5FDCC267-DCA1-A430-BB24-B2F6B61ECC6C}"/>
                </a:ext>
              </a:extLst>
            </p:cNvPr>
            <p:cNvSpPr/>
            <p:nvPr/>
          </p:nvSpPr>
          <p:spPr>
            <a:xfrm>
              <a:off x="3474378" y="2404672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Certain resources 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are needed to operate your programme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03174F26-3422-643B-B6F1-7232312055FE}"/>
                </a:ext>
              </a:extLst>
            </p:cNvPr>
            <p:cNvSpPr/>
            <p:nvPr/>
          </p:nvSpPr>
          <p:spPr>
            <a:xfrm>
              <a:off x="6465216" y="2400300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If you have access to them, then you can use them to accomplish your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planned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activities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3FEA9E37-3AA9-B7B3-02B4-6A58A85FF9C3}"/>
                </a:ext>
              </a:extLst>
            </p:cNvPr>
            <p:cNvSpPr/>
            <p:nvPr/>
          </p:nvSpPr>
          <p:spPr>
            <a:xfrm>
              <a:off x="9456054" y="2400294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If you accomplish your planned activities, then you will hopefully deliver the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amount of product and/or service 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that you intended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7F75E4E6-2C19-F1FD-AE7C-56173126F977}"/>
                </a:ext>
              </a:extLst>
            </p:cNvPr>
            <p:cNvSpPr/>
            <p:nvPr/>
          </p:nvSpPr>
          <p:spPr>
            <a:xfrm>
              <a:off x="12473622" y="2400294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If you accomplish your planned activities, to the extent you intended, then your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participants will benefit 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in certain ways</a:t>
              </a: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C8527E07-2FAC-E0BE-ABA0-43791B43517D}"/>
                </a:ext>
              </a:extLst>
            </p:cNvPr>
            <p:cNvSpPr/>
            <p:nvPr/>
          </p:nvSpPr>
          <p:spPr>
            <a:xfrm>
              <a:off x="15474409" y="2400294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If these benefits to participants are achieved, then certain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changes in organisations, communities, or systems 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might be expected to occur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86154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099" y="6430164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05D2EF-A8DC-4ABF-9265-EA5FDA84CD59}"/>
              </a:ext>
            </a:extLst>
          </p:cNvPr>
          <p:cNvGrpSpPr/>
          <p:nvPr/>
        </p:nvGrpSpPr>
        <p:grpSpPr>
          <a:xfrm>
            <a:off x="929151" y="1401528"/>
            <a:ext cx="10519531" cy="806246"/>
            <a:chOff x="270389" y="1401527"/>
            <a:chExt cx="10519531" cy="806246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D9AAB8F9-E08B-4A10-9891-4BA1C3837720}"/>
                </a:ext>
              </a:extLst>
            </p:cNvPr>
            <p:cNvSpPr/>
            <p:nvPr/>
          </p:nvSpPr>
          <p:spPr>
            <a:xfrm>
              <a:off x="1984956" y="1401527"/>
              <a:ext cx="1055003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Inputs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61C192D-EEDF-48AD-8903-EE0A8821A825}"/>
                </a:ext>
              </a:extLst>
            </p:cNvPr>
            <p:cNvSpPr/>
            <p:nvPr/>
          </p:nvSpPr>
          <p:spPr>
            <a:xfrm>
              <a:off x="5587771" y="1401527"/>
              <a:ext cx="1245337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Outputs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8284E0E-5323-4F1F-83F4-D66F768EC465}"/>
                </a:ext>
              </a:extLst>
            </p:cNvPr>
            <p:cNvSpPr/>
            <p:nvPr/>
          </p:nvSpPr>
          <p:spPr>
            <a:xfrm>
              <a:off x="7382624" y="1401527"/>
              <a:ext cx="1515725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Outcomes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FC3F592-FBF2-4893-A9A1-23F416084CFC}"/>
                </a:ext>
              </a:extLst>
            </p:cNvPr>
            <p:cNvSpPr/>
            <p:nvPr/>
          </p:nvSpPr>
          <p:spPr>
            <a:xfrm>
              <a:off x="9459916" y="1401527"/>
              <a:ext cx="1330004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</a:t>
              </a: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B37574D-F34B-4E2B-834A-2316ABB3769B}"/>
                </a:ext>
              </a:extLst>
            </p:cNvPr>
            <p:cNvSpPr/>
            <p:nvPr/>
          </p:nvSpPr>
          <p:spPr>
            <a:xfrm>
              <a:off x="1495164" y="1618596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5BEE41EB-ACAC-485A-B5E8-2C8DEBA9B84A}"/>
                </a:ext>
              </a:extLst>
            </p:cNvPr>
            <p:cNvSpPr/>
            <p:nvPr/>
          </p:nvSpPr>
          <p:spPr>
            <a:xfrm>
              <a:off x="3097132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07CDCFCE-3FD9-41CD-81C5-47E749844EFA}"/>
                </a:ext>
              </a:extLst>
            </p:cNvPr>
            <p:cNvSpPr/>
            <p:nvPr/>
          </p:nvSpPr>
          <p:spPr>
            <a:xfrm>
              <a:off x="509670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C14FDA81-192A-4A5B-B1F2-365B9765F08C}"/>
                </a:ext>
              </a:extLst>
            </p:cNvPr>
            <p:cNvSpPr/>
            <p:nvPr/>
          </p:nvSpPr>
          <p:spPr>
            <a:xfrm>
              <a:off x="270389" y="1401527"/>
              <a:ext cx="1165051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Needs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7B45EA7A-C664-4500-9D36-E5E835246C52}"/>
                </a:ext>
              </a:extLst>
            </p:cNvPr>
            <p:cNvSpPr/>
            <p:nvPr/>
          </p:nvSpPr>
          <p:spPr>
            <a:xfrm>
              <a:off x="3589475" y="1401527"/>
              <a:ext cx="1448780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Activities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89E9B298-C4EC-4B37-B18C-61CF44A8A1BF}"/>
                </a:ext>
              </a:extLst>
            </p:cNvPr>
            <p:cNvSpPr/>
            <p:nvPr/>
          </p:nvSpPr>
          <p:spPr>
            <a:xfrm>
              <a:off x="6891557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DF10B532-4F99-4DAC-806D-98985FFEE80D}"/>
                </a:ext>
              </a:extLst>
            </p:cNvPr>
            <p:cNvSpPr/>
            <p:nvPr/>
          </p:nvSpPr>
          <p:spPr>
            <a:xfrm>
              <a:off x="896282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E0E37CF-7729-C086-1C40-9AD59D0087A8}"/>
              </a:ext>
            </a:extLst>
          </p:cNvPr>
          <p:cNvGrpSpPr/>
          <p:nvPr/>
        </p:nvGrpSpPr>
        <p:grpSpPr>
          <a:xfrm>
            <a:off x="7139577" y="3397415"/>
            <a:ext cx="3552120" cy="1550880"/>
            <a:chOff x="7139577" y="3397415"/>
            <a:chExt cx="3552120" cy="15508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538F1009-F293-8D55-099D-C042150BC25C}"/>
                    </a:ext>
                  </a:extLst>
                </p14:cNvPr>
                <p14:cNvContentPartPr/>
                <p14:nvPr/>
              </p14:nvContentPartPr>
              <p14:xfrm>
                <a:off x="7139577" y="3397415"/>
                <a:ext cx="529920" cy="72324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538F1009-F293-8D55-099D-C042150BC25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03577" y="3361415"/>
                  <a:ext cx="601560" cy="79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74ECF25C-5FAF-C153-8C94-B90DD45E5FE7}"/>
                    </a:ext>
                  </a:extLst>
                </p14:cNvPr>
                <p14:cNvContentPartPr/>
                <p14:nvPr/>
              </p14:nvContentPartPr>
              <p14:xfrm>
                <a:off x="7824657" y="3763175"/>
                <a:ext cx="329760" cy="34740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74ECF25C-5FAF-C153-8C94-B90DD45E5FE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788657" y="3727175"/>
                  <a:ext cx="401400" cy="41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456D6AFF-6403-F657-0C0F-6458F0CB7532}"/>
                    </a:ext>
                  </a:extLst>
                </p14:cNvPr>
                <p14:cNvContentPartPr/>
                <p14:nvPr/>
              </p14:nvContentPartPr>
              <p14:xfrm>
                <a:off x="8294457" y="3808535"/>
                <a:ext cx="349200" cy="3031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456D6AFF-6403-F657-0C0F-6458F0CB753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258457" y="3772535"/>
                  <a:ext cx="420840" cy="37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9BF9EB40-4870-2861-FCC3-001F27D908E2}"/>
                    </a:ext>
                  </a:extLst>
                </p14:cNvPr>
                <p14:cNvContentPartPr/>
                <p14:nvPr/>
              </p14:nvContentPartPr>
              <p14:xfrm>
                <a:off x="8139657" y="3743735"/>
                <a:ext cx="532800" cy="83988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9BF9EB40-4870-2861-FCC3-001F27D908E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103633" y="3707735"/>
                  <a:ext cx="604488" cy="91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9D0E0F0F-6644-15D2-52E2-6A6A62A16B39}"/>
                    </a:ext>
                  </a:extLst>
                </p14:cNvPr>
                <p14:cNvContentPartPr/>
                <p14:nvPr/>
              </p14:nvContentPartPr>
              <p14:xfrm>
                <a:off x="8698737" y="3715295"/>
                <a:ext cx="165240" cy="39528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9D0E0F0F-6644-15D2-52E2-6A6A62A16B3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662815" y="3679295"/>
                  <a:ext cx="236724" cy="46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5FAAB7E-2B3D-F318-D717-CF07A1031FFC}"/>
                    </a:ext>
                  </a:extLst>
                </p14:cNvPr>
                <p14:cNvContentPartPr/>
                <p14:nvPr/>
              </p14:nvContentPartPr>
              <p14:xfrm>
                <a:off x="8903217" y="3474455"/>
                <a:ext cx="44640" cy="4716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5FAAB7E-2B3D-F318-D717-CF07A1031FFC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867217" y="3438455"/>
                  <a:ext cx="1162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56C6563C-7066-B5AB-4EF0-94A4F79A4806}"/>
                    </a:ext>
                  </a:extLst>
                </p14:cNvPr>
                <p14:cNvContentPartPr/>
                <p14:nvPr/>
              </p14:nvContentPartPr>
              <p14:xfrm>
                <a:off x="9027417" y="3735455"/>
                <a:ext cx="270720" cy="38664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56C6563C-7066-B5AB-4EF0-94A4F79A480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8991417" y="3699455"/>
                  <a:ext cx="342360" cy="45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DB900006-B59F-C57B-C2E6-1BD8F904D685}"/>
                    </a:ext>
                  </a:extLst>
                </p14:cNvPr>
                <p14:cNvContentPartPr/>
                <p14:nvPr/>
              </p14:nvContentPartPr>
              <p14:xfrm>
                <a:off x="8725017" y="4648775"/>
                <a:ext cx="62640" cy="27612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DB900006-B59F-C57B-C2E6-1BD8F904D68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8689223" y="4612775"/>
                  <a:ext cx="133871" cy="34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5FE081C0-D141-9D2A-9360-7568AA0428FB}"/>
                    </a:ext>
                  </a:extLst>
                </p14:cNvPr>
                <p14:cNvContentPartPr/>
                <p14:nvPr/>
              </p14:nvContentPartPr>
              <p14:xfrm>
                <a:off x="8749137" y="4591175"/>
                <a:ext cx="213840" cy="26064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5FE081C0-D141-9D2A-9360-7568AA0428FB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8713137" y="4555175"/>
                  <a:ext cx="28548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D97D2E04-9462-E8E6-694C-3ADB135F9AC6}"/>
                    </a:ext>
                  </a:extLst>
                </p14:cNvPr>
                <p14:cNvContentPartPr/>
                <p14:nvPr/>
              </p14:nvContentPartPr>
              <p14:xfrm>
                <a:off x="8931657" y="4612775"/>
                <a:ext cx="214200" cy="32832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D97D2E04-9462-E8E6-694C-3ADB135F9AC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8895657" y="4576775"/>
                  <a:ext cx="285840" cy="39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55C74A0C-D1F2-E4BC-B0B3-EA087FEF1CAE}"/>
                    </a:ext>
                  </a:extLst>
                </p14:cNvPr>
                <p14:cNvContentPartPr/>
                <p14:nvPr/>
              </p14:nvContentPartPr>
              <p14:xfrm>
                <a:off x="9241977" y="4578575"/>
                <a:ext cx="249480" cy="34956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55C74A0C-D1F2-E4BC-B0B3-EA087FEF1CA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9205977" y="4542575"/>
                  <a:ext cx="321120" cy="42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3582F5CD-0FA7-90D6-7A7A-BDB351BB30E9}"/>
                    </a:ext>
                  </a:extLst>
                </p14:cNvPr>
                <p14:cNvContentPartPr/>
                <p14:nvPr/>
              </p14:nvContentPartPr>
              <p14:xfrm>
                <a:off x="9623937" y="4626455"/>
                <a:ext cx="262440" cy="27324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3582F5CD-0FA7-90D6-7A7A-BDB351BB30E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9587937" y="4590408"/>
                  <a:ext cx="334080" cy="3449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27437449-6D9D-A3A5-80A8-8BA87A400890}"/>
                    </a:ext>
                  </a:extLst>
                </p14:cNvPr>
                <p14:cNvContentPartPr/>
                <p14:nvPr/>
              </p14:nvContentPartPr>
              <p14:xfrm>
                <a:off x="9892497" y="4311815"/>
                <a:ext cx="118080" cy="62892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27437449-6D9D-A3A5-80A8-8BA87A40089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856387" y="4275836"/>
                  <a:ext cx="189939" cy="7005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0D65EF81-2CF4-2EF6-4083-7D61DA0E6A74}"/>
                    </a:ext>
                  </a:extLst>
                </p14:cNvPr>
                <p14:cNvContentPartPr/>
                <p14:nvPr/>
              </p14:nvContentPartPr>
              <p14:xfrm>
                <a:off x="10086177" y="4563455"/>
                <a:ext cx="291600" cy="34596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0D65EF81-2CF4-2EF6-4083-7D61DA0E6A74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0050177" y="4527455"/>
                  <a:ext cx="363240" cy="4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7FD430DF-0CE4-CA33-44A1-A76586300AE8}"/>
                    </a:ext>
                  </a:extLst>
                </p14:cNvPr>
                <p14:cNvContentPartPr/>
                <p14:nvPr/>
              </p14:nvContentPartPr>
              <p14:xfrm>
                <a:off x="10460937" y="4215695"/>
                <a:ext cx="230760" cy="73260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7FD430DF-0CE4-CA33-44A1-A76586300AE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0424937" y="4179677"/>
                  <a:ext cx="302400" cy="8042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D045F61B-4A8C-FDD1-2FB8-9379A1D70500}"/>
                  </a:ext>
                </a:extLst>
              </p14:cNvPr>
              <p14:cNvContentPartPr/>
              <p14:nvPr/>
            </p14:nvContentPartPr>
            <p14:xfrm>
              <a:off x="7478337" y="5319095"/>
              <a:ext cx="4240440" cy="407520"/>
            </p14:xfrm>
          </p:contentPart>
        </mc:Choice>
        <mc:Fallback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D045F61B-4A8C-FDD1-2FB8-9379A1D70500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442337" y="5283095"/>
                <a:ext cx="4312080" cy="47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63845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3409BEA-01F7-5E1C-053B-5A185DEFDB58}"/>
              </a:ext>
            </a:extLst>
          </p:cNvPr>
          <p:cNvGraphicFramePr/>
          <p:nvPr/>
        </p:nvGraphicFramePr>
        <p:xfrm>
          <a:off x="2489200" y="71966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14">
            <a:extLst>
              <a:ext uri="{FF2B5EF4-FFF2-40B4-BE49-F238E27FC236}">
                <a16:creationId xmlns:a16="http://schemas.microsoft.com/office/drawing/2014/main" id="{B75F4F15-E8DB-ECAE-B316-6A76541E29F7}"/>
              </a:ext>
            </a:extLst>
          </p:cNvPr>
          <p:cNvGrpSpPr/>
          <p:nvPr/>
        </p:nvGrpSpPr>
        <p:grpSpPr>
          <a:xfrm>
            <a:off x="899095" y="1244601"/>
            <a:ext cx="4165600" cy="1315720"/>
            <a:chOff x="0" y="50424"/>
            <a:chExt cx="10425491" cy="1672780"/>
          </a:xfrm>
        </p:grpSpPr>
        <p:sp>
          <p:nvSpPr>
            <p:cNvPr id="9" name="AutoShape 15">
              <a:extLst>
                <a:ext uri="{FF2B5EF4-FFF2-40B4-BE49-F238E27FC236}">
                  <a16:creationId xmlns:a16="http://schemas.microsoft.com/office/drawing/2014/main" id="{D559BD46-96E0-A5FD-9AA5-74314F73148B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16">
              <a:extLst>
                <a:ext uri="{FF2B5EF4-FFF2-40B4-BE49-F238E27FC236}">
                  <a16:creationId xmlns:a16="http://schemas.microsoft.com/office/drawing/2014/main" id="{054CED8C-C8FC-06AD-7B1B-65ED5B7DF6AC}"/>
                </a:ext>
              </a:extLst>
            </p:cNvPr>
            <p:cNvSpPr txBox="1"/>
            <p:nvPr/>
          </p:nvSpPr>
          <p:spPr>
            <a:xfrm>
              <a:off x="0" y="178795"/>
              <a:ext cx="10425491" cy="1081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Community-centred</a:t>
              </a:r>
            </a:p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Logic Model</a:t>
              </a:r>
            </a:p>
          </p:txBody>
        </p:sp>
      </p:grpSp>
      <p:sp>
        <p:nvSpPr>
          <p:cNvPr id="12" name="Explosion: 14 Points 11">
            <a:extLst>
              <a:ext uri="{FF2B5EF4-FFF2-40B4-BE49-F238E27FC236}">
                <a16:creationId xmlns:a16="http://schemas.microsoft.com/office/drawing/2014/main" id="{CCB22D4A-FDDA-BF73-E2C2-BF9605D9A329}"/>
              </a:ext>
            </a:extLst>
          </p:cNvPr>
          <p:cNvSpPr/>
          <p:nvPr/>
        </p:nvSpPr>
        <p:spPr>
          <a:xfrm>
            <a:off x="1117601" y="3225800"/>
            <a:ext cx="4474803" cy="2578897"/>
          </a:xfrm>
          <a:prstGeom prst="irregularSeal2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Aligning activities to meet community needs</a:t>
            </a: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0E2D1692-AFF9-5B07-0EB2-FE2B58EA6938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862ABF5E-24F2-0B6A-A354-17F054B8EA58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9">
              <a:extLst>
                <a:ext uri="{FF2B5EF4-FFF2-40B4-BE49-F238E27FC236}">
                  <a16:creationId xmlns:a16="http://schemas.microsoft.com/office/drawing/2014/main" id="{40C6083F-B72B-2865-9E75-11631E56C95C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C41D18F7-DC9D-F315-C39C-8CB16022553D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737434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3409BEA-01F7-5E1C-053B-5A185DEFDB58}"/>
              </a:ext>
            </a:extLst>
          </p:cNvPr>
          <p:cNvGraphicFramePr/>
          <p:nvPr/>
        </p:nvGraphicFramePr>
        <p:xfrm>
          <a:off x="2981895" y="70781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14">
            <a:extLst>
              <a:ext uri="{FF2B5EF4-FFF2-40B4-BE49-F238E27FC236}">
                <a16:creationId xmlns:a16="http://schemas.microsoft.com/office/drawing/2014/main" id="{21924A37-A59C-B3A8-84BF-6EC8CD27837B}"/>
              </a:ext>
            </a:extLst>
          </p:cNvPr>
          <p:cNvGrpSpPr/>
          <p:nvPr/>
        </p:nvGrpSpPr>
        <p:grpSpPr>
          <a:xfrm>
            <a:off x="899095" y="1244600"/>
            <a:ext cx="4165600" cy="1332653"/>
            <a:chOff x="0" y="50424"/>
            <a:chExt cx="10425491" cy="1672780"/>
          </a:xfrm>
        </p:grpSpPr>
        <p:sp>
          <p:nvSpPr>
            <p:cNvPr id="6" name="AutoShape 15">
              <a:extLst>
                <a:ext uri="{FF2B5EF4-FFF2-40B4-BE49-F238E27FC236}">
                  <a16:creationId xmlns:a16="http://schemas.microsoft.com/office/drawing/2014/main" id="{9B5C5BB8-340E-827A-389F-039087309927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TextBox 16">
              <a:extLst>
                <a:ext uri="{FF2B5EF4-FFF2-40B4-BE49-F238E27FC236}">
                  <a16:creationId xmlns:a16="http://schemas.microsoft.com/office/drawing/2014/main" id="{B2947CEE-3087-2A52-C2CB-A1103C2CE825}"/>
                </a:ext>
              </a:extLst>
            </p:cNvPr>
            <p:cNvSpPr txBox="1"/>
            <p:nvPr/>
          </p:nvSpPr>
          <p:spPr>
            <a:xfrm>
              <a:off x="0" y="178795"/>
              <a:ext cx="10425491" cy="1081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Community-centred</a:t>
              </a:r>
            </a:p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Logic Model</a:t>
              </a:r>
            </a:p>
          </p:txBody>
        </p:sp>
      </p:grpSp>
      <p:sp>
        <p:nvSpPr>
          <p:cNvPr id="2" name="Explosion: 14 Points 1">
            <a:extLst>
              <a:ext uri="{FF2B5EF4-FFF2-40B4-BE49-F238E27FC236}">
                <a16:creationId xmlns:a16="http://schemas.microsoft.com/office/drawing/2014/main" id="{22F1D7FF-6AE5-86A7-30E7-BADFB4F74160}"/>
              </a:ext>
            </a:extLst>
          </p:cNvPr>
          <p:cNvSpPr/>
          <p:nvPr/>
        </p:nvSpPr>
        <p:spPr>
          <a:xfrm>
            <a:off x="1117601" y="3225800"/>
            <a:ext cx="4474803" cy="2578897"/>
          </a:xfrm>
          <a:prstGeom prst="irregularSeal2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Aligning activities to meet community needs</a:t>
            </a:r>
          </a:p>
        </p:txBody>
      </p:sp>
      <p:grpSp>
        <p:nvGrpSpPr>
          <p:cNvPr id="3" name="Group 7">
            <a:extLst>
              <a:ext uri="{FF2B5EF4-FFF2-40B4-BE49-F238E27FC236}">
                <a16:creationId xmlns:a16="http://schemas.microsoft.com/office/drawing/2014/main" id="{EB8180A5-DB09-9104-915D-9A0DCE85CCA1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8" name="AutoShape 8">
              <a:extLst>
                <a:ext uri="{FF2B5EF4-FFF2-40B4-BE49-F238E27FC236}">
                  <a16:creationId xmlns:a16="http://schemas.microsoft.com/office/drawing/2014/main" id="{2264A010-B3BC-0A5F-4002-03EFE093A21A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9">
              <a:extLst>
                <a:ext uri="{FF2B5EF4-FFF2-40B4-BE49-F238E27FC236}">
                  <a16:creationId xmlns:a16="http://schemas.microsoft.com/office/drawing/2014/main" id="{BB825204-58C0-8F7F-E514-F121D77F964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B34263C6-31B8-F061-86BF-6C9F591347C3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01117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93D518EF-80BE-FAC8-A519-77990578CB7F}"/>
              </a:ext>
            </a:extLst>
          </p:cNvPr>
          <p:cNvGrpSpPr/>
          <p:nvPr/>
        </p:nvGrpSpPr>
        <p:grpSpPr>
          <a:xfrm>
            <a:off x="312015" y="1166941"/>
            <a:ext cx="11567971" cy="4524119"/>
            <a:chOff x="467450" y="876300"/>
            <a:chExt cx="17351956" cy="6786178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CBBA913A-AEBA-E127-A3D6-76889995E10D}"/>
                </a:ext>
              </a:extLst>
            </p:cNvPr>
            <p:cNvSpPr/>
            <p:nvPr/>
          </p:nvSpPr>
          <p:spPr>
            <a:xfrm>
              <a:off x="9471000" y="876306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Outputs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66CA2045-F9EF-3F5E-56CB-6815C1EDF30B}"/>
                </a:ext>
              </a:extLst>
            </p:cNvPr>
            <p:cNvSpPr/>
            <p:nvPr/>
          </p:nvSpPr>
          <p:spPr>
            <a:xfrm>
              <a:off x="11810877" y="1193396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CC534CAC-E0D5-41D0-2878-B861F99B957C}"/>
                </a:ext>
              </a:extLst>
            </p:cNvPr>
            <p:cNvSpPr/>
            <p:nvPr/>
          </p:nvSpPr>
          <p:spPr>
            <a:xfrm>
              <a:off x="467450" y="2400300"/>
              <a:ext cx="2339877" cy="5257800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There is a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challenge or a problem in community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, which library can help addressing through a programme that meets the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needs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3CA803DE-61D4-B04F-3BC5-35BF34201D5F}"/>
                </a:ext>
              </a:extLst>
            </p:cNvPr>
            <p:cNvSpPr/>
            <p:nvPr/>
          </p:nvSpPr>
          <p:spPr>
            <a:xfrm>
              <a:off x="12473622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Outcomes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6F7245EC-8817-A411-EB1A-0CE2C75AC938}"/>
                </a:ext>
              </a:extLst>
            </p:cNvPr>
            <p:cNvSpPr/>
            <p:nvPr/>
          </p:nvSpPr>
          <p:spPr>
            <a:xfrm>
              <a:off x="14813499" y="1193390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F5EAD3D1-01C0-CEC0-9DC2-48472DE46C5E}"/>
                </a:ext>
              </a:extLst>
            </p:cNvPr>
            <p:cNvSpPr/>
            <p:nvPr/>
          </p:nvSpPr>
          <p:spPr>
            <a:xfrm>
              <a:off x="15479406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7F7796C2-8A05-46E3-0595-1139C8508F29}"/>
                </a:ext>
              </a:extLst>
            </p:cNvPr>
            <p:cNvSpPr/>
            <p:nvPr/>
          </p:nvSpPr>
          <p:spPr>
            <a:xfrm>
              <a:off x="6465216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Activities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C7E30211-A699-B43E-F9DD-8AB176C7A3D1}"/>
                </a:ext>
              </a:extLst>
            </p:cNvPr>
            <p:cNvSpPr/>
            <p:nvPr/>
          </p:nvSpPr>
          <p:spPr>
            <a:xfrm>
              <a:off x="8805093" y="1193390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79931970-A46F-EE38-C9CF-0CD53BC6C194}"/>
                </a:ext>
              </a:extLst>
            </p:cNvPr>
            <p:cNvSpPr/>
            <p:nvPr/>
          </p:nvSpPr>
          <p:spPr>
            <a:xfrm>
              <a:off x="3474378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Inputs Resources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9477B11B-B301-364C-5CB4-D204DDD40FAB}"/>
                </a:ext>
              </a:extLst>
            </p:cNvPr>
            <p:cNvSpPr/>
            <p:nvPr/>
          </p:nvSpPr>
          <p:spPr>
            <a:xfrm>
              <a:off x="5814255" y="1193390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935334B9-9282-6443-5B59-66567DEF44E9}"/>
                </a:ext>
              </a:extLst>
            </p:cNvPr>
            <p:cNvSpPr/>
            <p:nvPr/>
          </p:nvSpPr>
          <p:spPr>
            <a:xfrm>
              <a:off x="479942" y="876300"/>
              <a:ext cx="2340000" cy="1209369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Conditions Needs</a:t>
              </a:r>
              <a:endPara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33" name="Arrow: Right 32">
              <a:extLst>
                <a:ext uri="{FF2B5EF4-FFF2-40B4-BE49-F238E27FC236}">
                  <a16:creationId xmlns:a16="http://schemas.microsoft.com/office/drawing/2014/main" id="{2BEF1DDF-D2F6-5241-E52C-6E9951F26F40}"/>
                </a:ext>
              </a:extLst>
            </p:cNvPr>
            <p:cNvSpPr/>
            <p:nvPr/>
          </p:nvSpPr>
          <p:spPr>
            <a:xfrm>
              <a:off x="2819819" y="1193390"/>
              <a:ext cx="654559" cy="575187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5FDCC267-DCA1-A430-BB24-B2F6B61ECC6C}"/>
                </a:ext>
              </a:extLst>
            </p:cNvPr>
            <p:cNvSpPr/>
            <p:nvPr/>
          </p:nvSpPr>
          <p:spPr>
            <a:xfrm>
              <a:off x="3474378" y="2404672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Certain resources 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are needed to operate your programme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03174F26-3422-643B-B6F1-7232312055FE}"/>
                </a:ext>
              </a:extLst>
            </p:cNvPr>
            <p:cNvSpPr/>
            <p:nvPr/>
          </p:nvSpPr>
          <p:spPr>
            <a:xfrm>
              <a:off x="6465216" y="2400300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If you have access to them, then you can use them to accomplish your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planned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activities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3FEA9E37-3AA9-B7B3-02B4-6A58A85FF9C3}"/>
                </a:ext>
              </a:extLst>
            </p:cNvPr>
            <p:cNvSpPr/>
            <p:nvPr/>
          </p:nvSpPr>
          <p:spPr>
            <a:xfrm>
              <a:off x="9456054" y="2400294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If you accomplish your planned activities, then you will hopefully deliver the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amount of product and/or service 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that you intended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7F75E4E6-2C19-F1FD-AE7C-56173126F977}"/>
                </a:ext>
              </a:extLst>
            </p:cNvPr>
            <p:cNvSpPr/>
            <p:nvPr/>
          </p:nvSpPr>
          <p:spPr>
            <a:xfrm>
              <a:off x="12473622" y="2400294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If you accomplish your planned activities, to the extent you intended, then your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participants will benefit 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in certain ways</a:t>
              </a: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C8527E07-2FAC-E0BE-ABA0-43791B43517D}"/>
                </a:ext>
              </a:extLst>
            </p:cNvPr>
            <p:cNvSpPr/>
            <p:nvPr/>
          </p:nvSpPr>
          <p:spPr>
            <a:xfrm>
              <a:off x="15474409" y="2400294"/>
              <a:ext cx="2339877" cy="525780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If these benefits to participants are achieved, then certain </a:t>
              </a:r>
              <a:r>
                <a:rPr kumimoji="0" lang="en-GB" sz="1753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changes in organisations, communities, or systems </a:t>
              </a:r>
              <a:r>
                <a:rPr kumimoji="0" lang="en-GB" sz="1753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Arial" panose="020B0604020202020204" pitchFamily="34" charset="0"/>
                </a:rPr>
                <a:t>might be expected to occur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813086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099" y="6430164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05D2EF-A8DC-4ABF-9265-EA5FDA84CD59}"/>
              </a:ext>
            </a:extLst>
          </p:cNvPr>
          <p:cNvGrpSpPr/>
          <p:nvPr/>
        </p:nvGrpSpPr>
        <p:grpSpPr>
          <a:xfrm>
            <a:off x="929151" y="1401528"/>
            <a:ext cx="10519531" cy="806246"/>
            <a:chOff x="270389" y="1401527"/>
            <a:chExt cx="10519531" cy="806246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D9AAB8F9-E08B-4A10-9891-4BA1C3837720}"/>
                </a:ext>
              </a:extLst>
            </p:cNvPr>
            <p:cNvSpPr/>
            <p:nvPr/>
          </p:nvSpPr>
          <p:spPr>
            <a:xfrm>
              <a:off x="1984956" y="1401527"/>
              <a:ext cx="1055003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Inputs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61C192D-EEDF-48AD-8903-EE0A8821A825}"/>
                </a:ext>
              </a:extLst>
            </p:cNvPr>
            <p:cNvSpPr/>
            <p:nvPr/>
          </p:nvSpPr>
          <p:spPr>
            <a:xfrm>
              <a:off x="5587771" y="1401527"/>
              <a:ext cx="1245337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Outputs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8284E0E-5323-4F1F-83F4-D66F768EC465}"/>
                </a:ext>
              </a:extLst>
            </p:cNvPr>
            <p:cNvSpPr/>
            <p:nvPr/>
          </p:nvSpPr>
          <p:spPr>
            <a:xfrm>
              <a:off x="7382624" y="1401527"/>
              <a:ext cx="1515725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Outcomes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FC3F592-FBF2-4893-A9A1-23F416084CFC}"/>
                </a:ext>
              </a:extLst>
            </p:cNvPr>
            <p:cNvSpPr/>
            <p:nvPr/>
          </p:nvSpPr>
          <p:spPr>
            <a:xfrm>
              <a:off x="9459916" y="1401527"/>
              <a:ext cx="1330004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</a:t>
              </a: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B37574D-F34B-4E2B-834A-2316ABB3769B}"/>
                </a:ext>
              </a:extLst>
            </p:cNvPr>
            <p:cNvSpPr/>
            <p:nvPr/>
          </p:nvSpPr>
          <p:spPr>
            <a:xfrm>
              <a:off x="1495164" y="1618596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5BEE41EB-ACAC-485A-B5E8-2C8DEBA9B84A}"/>
                </a:ext>
              </a:extLst>
            </p:cNvPr>
            <p:cNvSpPr/>
            <p:nvPr/>
          </p:nvSpPr>
          <p:spPr>
            <a:xfrm>
              <a:off x="3097132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07CDCFCE-3FD9-41CD-81C5-47E749844EFA}"/>
                </a:ext>
              </a:extLst>
            </p:cNvPr>
            <p:cNvSpPr/>
            <p:nvPr/>
          </p:nvSpPr>
          <p:spPr>
            <a:xfrm>
              <a:off x="509670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C14FDA81-192A-4A5B-B1F2-365B9765F08C}"/>
                </a:ext>
              </a:extLst>
            </p:cNvPr>
            <p:cNvSpPr/>
            <p:nvPr/>
          </p:nvSpPr>
          <p:spPr>
            <a:xfrm>
              <a:off x="270389" y="1401527"/>
              <a:ext cx="1165051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Needs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7B45EA7A-C664-4500-9D36-E5E835246C52}"/>
                </a:ext>
              </a:extLst>
            </p:cNvPr>
            <p:cNvSpPr/>
            <p:nvPr/>
          </p:nvSpPr>
          <p:spPr>
            <a:xfrm>
              <a:off x="3589475" y="1401527"/>
              <a:ext cx="1448780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Activities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89E9B298-C4EC-4B37-B18C-61CF44A8A1BF}"/>
                </a:ext>
              </a:extLst>
            </p:cNvPr>
            <p:cNvSpPr/>
            <p:nvPr/>
          </p:nvSpPr>
          <p:spPr>
            <a:xfrm>
              <a:off x="6891557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DF10B532-4F99-4DAC-806D-98985FFEE80D}"/>
                </a:ext>
              </a:extLst>
            </p:cNvPr>
            <p:cNvSpPr/>
            <p:nvPr/>
          </p:nvSpPr>
          <p:spPr>
            <a:xfrm>
              <a:off x="896282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E0E37CF-7729-C086-1C40-9AD59D0087A8}"/>
              </a:ext>
            </a:extLst>
          </p:cNvPr>
          <p:cNvGrpSpPr/>
          <p:nvPr/>
        </p:nvGrpSpPr>
        <p:grpSpPr>
          <a:xfrm>
            <a:off x="7139577" y="3397415"/>
            <a:ext cx="3552120" cy="1550880"/>
            <a:chOff x="7139577" y="3397415"/>
            <a:chExt cx="3552120" cy="15508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538F1009-F293-8D55-099D-C042150BC25C}"/>
                    </a:ext>
                  </a:extLst>
                </p14:cNvPr>
                <p14:cNvContentPartPr/>
                <p14:nvPr/>
              </p14:nvContentPartPr>
              <p14:xfrm>
                <a:off x="7139577" y="3397415"/>
                <a:ext cx="529920" cy="72324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538F1009-F293-8D55-099D-C042150BC25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03577" y="3361415"/>
                  <a:ext cx="601560" cy="79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74ECF25C-5FAF-C153-8C94-B90DD45E5FE7}"/>
                    </a:ext>
                  </a:extLst>
                </p14:cNvPr>
                <p14:cNvContentPartPr/>
                <p14:nvPr/>
              </p14:nvContentPartPr>
              <p14:xfrm>
                <a:off x="7824657" y="3763175"/>
                <a:ext cx="329760" cy="34740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74ECF25C-5FAF-C153-8C94-B90DD45E5FE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788657" y="3727175"/>
                  <a:ext cx="401400" cy="41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456D6AFF-6403-F657-0C0F-6458F0CB7532}"/>
                    </a:ext>
                  </a:extLst>
                </p14:cNvPr>
                <p14:cNvContentPartPr/>
                <p14:nvPr/>
              </p14:nvContentPartPr>
              <p14:xfrm>
                <a:off x="8294457" y="3808535"/>
                <a:ext cx="349200" cy="3031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456D6AFF-6403-F657-0C0F-6458F0CB753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258457" y="3772535"/>
                  <a:ext cx="420840" cy="37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9BF9EB40-4870-2861-FCC3-001F27D908E2}"/>
                    </a:ext>
                  </a:extLst>
                </p14:cNvPr>
                <p14:cNvContentPartPr/>
                <p14:nvPr/>
              </p14:nvContentPartPr>
              <p14:xfrm>
                <a:off x="8139657" y="3743735"/>
                <a:ext cx="532800" cy="83988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9BF9EB40-4870-2861-FCC3-001F27D908E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103633" y="3707735"/>
                  <a:ext cx="604488" cy="91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9D0E0F0F-6644-15D2-52E2-6A6A62A16B39}"/>
                    </a:ext>
                  </a:extLst>
                </p14:cNvPr>
                <p14:cNvContentPartPr/>
                <p14:nvPr/>
              </p14:nvContentPartPr>
              <p14:xfrm>
                <a:off x="8698737" y="3715295"/>
                <a:ext cx="165240" cy="39528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9D0E0F0F-6644-15D2-52E2-6A6A62A16B3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662815" y="3679295"/>
                  <a:ext cx="236724" cy="46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5FAAB7E-2B3D-F318-D717-CF07A1031FFC}"/>
                    </a:ext>
                  </a:extLst>
                </p14:cNvPr>
                <p14:cNvContentPartPr/>
                <p14:nvPr/>
              </p14:nvContentPartPr>
              <p14:xfrm>
                <a:off x="8903217" y="3474455"/>
                <a:ext cx="44640" cy="4716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5FAAB7E-2B3D-F318-D717-CF07A1031FFC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867217" y="3438455"/>
                  <a:ext cx="1162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56C6563C-7066-B5AB-4EF0-94A4F79A4806}"/>
                    </a:ext>
                  </a:extLst>
                </p14:cNvPr>
                <p14:cNvContentPartPr/>
                <p14:nvPr/>
              </p14:nvContentPartPr>
              <p14:xfrm>
                <a:off x="9027417" y="3735455"/>
                <a:ext cx="270720" cy="38664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56C6563C-7066-B5AB-4EF0-94A4F79A480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8991417" y="3699455"/>
                  <a:ext cx="342360" cy="45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DB900006-B59F-C57B-C2E6-1BD8F904D685}"/>
                    </a:ext>
                  </a:extLst>
                </p14:cNvPr>
                <p14:cNvContentPartPr/>
                <p14:nvPr/>
              </p14:nvContentPartPr>
              <p14:xfrm>
                <a:off x="8725017" y="4648775"/>
                <a:ext cx="62640" cy="27612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DB900006-B59F-C57B-C2E6-1BD8F904D68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8689223" y="4612775"/>
                  <a:ext cx="133871" cy="34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5FE081C0-D141-9D2A-9360-7568AA0428FB}"/>
                    </a:ext>
                  </a:extLst>
                </p14:cNvPr>
                <p14:cNvContentPartPr/>
                <p14:nvPr/>
              </p14:nvContentPartPr>
              <p14:xfrm>
                <a:off x="8749137" y="4591175"/>
                <a:ext cx="213840" cy="26064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5FE081C0-D141-9D2A-9360-7568AA0428FB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8713137" y="4555175"/>
                  <a:ext cx="28548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D97D2E04-9462-E8E6-694C-3ADB135F9AC6}"/>
                    </a:ext>
                  </a:extLst>
                </p14:cNvPr>
                <p14:cNvContentPartPr/>
                <p14:nvPr/>
              </p14:nvContentPartPr>
              <p14:xfrm>
                <a:off x="8931657" y="4612775"/>
                <a:ext cx="214200" cy="32832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D97D2E04-9462-E8E6-694C-3ADB135F9AC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8895657" y="4576775"/>
                  <a:ext cx="285840" cy="39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55C74A0C-D1F2-E4BC-B0B3-EA087FEF1CAE}"/>
                    </a:ext>
                  </a:extLst>
                </p14:cNvPr>
                <p14:cNvContentPartPr/>
                <p14:nvPr/>
              </p14:nvContentPartPr>
              <p14:xfrm>
                <a:off x="9241977" y="4578575"/>
                <a:ext cx="249480" cy="34956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55C74A0C-D1F2-E4BC-B0B3-EA087FEF1CA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9205977" y="4542575"/>
                  <a:ext cx="321120" cy="42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3582F5CD-0FA7-90D6-7A7A-BDB351BB30E9}"/>
                    </a:ext>
                  </a:extLst>
                </p14:cNvPr>
                <p14:cNvContentPartPr/>
                <p14:nvPr/>
              </p14:nvContentPartPr>
              <p14:xfrm>
                <a:off x="9623937" y="4626455"/>
                <a:ext cx="262440" cy="27324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3582F5CD-0FA7-90D6-7A7A-BDB351BB30E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9587937" y="4590408"/>
                  <a:ext cx="334080" cy="3449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27437449-6D9D-A3A5-80A8-8BA87A400890}"/>
                    </a:ext>
                  </a:extLst>
                </p14:cNvPr>
                <p14:cNvContentPartPr/>
                <p14:nvPr/>
              </p14:nvContentPartPr>
              <p14:xfrm>
                <a:off x="9892497" y="4311815"/>
                <a:ext cx="118080" cy="62892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27437449-6D9D-A3A5-80A8-8BA87A40089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856387" y="4275836"/>
                  <a:ext cx="189939" cy="70051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0D65EF81-2CF4-2EF6-4083-7D61DA0E6A74}"/>
                    </a:ext>
                  </a:extLst>
                </p14:cNvPr>
                <p14:cNvContentPartPr/>
                <p14:nvPr/>
              </p14:nvContentPartPr>
              <p14:xfrm>
                <a:off x="10086177" y="4563455"/>
                <a:ext cx="291600" cy="34596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0D65EF81-2CF4-2EF6-4083-7D61DA0E6A74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0050177" y="4527455"/>
                  <a:ext cx="363240" cy="4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7FD430DF-0CE4-CA33-44A1-A76586300AE8}"/>
                    </a:ext>
                  </a:extLst>
                </p14:cNvPr>
                <p14:cNvContentPartPr/>
                <p14:nvPr/>
              </p14:nvContentPartPr>
              <p14:xfrm>
                <a:off x="10460937" y="4215695"/>
                <a:ext cx="230760" cy="73260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7FD430DF-0CE4-CA33-44A1-A76586300AE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0424937" y="4179677"/>
                  <a:ext cx="302400" cy="8042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D045F61B-4A8C-FDD1-2FB8-9379A1D70500}"/>
                  </a:ext>
                </a:extLst>
              </p14:cNvPr>
              <p14:cNvContentPartPr/>
              <p14:nvPr/>
            </p14:nvContentPartPr>
            <p14:xfrm>
              <a:off x="7478337" y="5319095"/>
              <a:ext cx="4240440" cy="407520"/>
            </p14:xfrm>
          </p:contentPart>
        </mc:Choice>
        <mc:Fallback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D045F61B-4A8C-FDD1-2FB8-9379A1D70500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442337" y="5283095"/>
                <a:ext cx="4312080" cy="47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664626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099" y="6430164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2" y="3383544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Inputs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Outputs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Outcomes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Needs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Activities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936B899-B80C-49FA-B7A2-296AE87E4549}"/>
              </a:ext>
            </a:extLst>
          </p:cNvPr>
          <p:cNvGrpSpPr/>
          <p:nvPr/>
        </p:nvGrpSpPr>
        <p:grpSpPr>
          <a:xfrm>
            <a:off x="498657" y="586895"/>
            <a:ext cx="4140000" cy="2355840"/>
            <a:chOff x="498657" y="586895"/>
            <a:chExt cx="4140000" cy="235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2ED5315A-F2BF-4C64-BBD5-A2C22C6582ED}"/>
                    </a:ext>
                  </a:extLst>
                </p14:cNvPr>
                <p14:cNvContentPartPr/>
                <p14:nvPr/>
              </p14:nvContentPartPr>
              <p14:xfrm>
                <a:off x="576057" y="712175"/>
                <a:ext cx="140400" cy="682200"/>
              </p14:xfrm>
            </p:contentPart>
          </mc:Choice>
          <mc:Fallback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2ED5315A-F2BF-4C64-BBD5-A2C22C6582E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40057" y="676175"/>
                  <a:ext cx="212040" cy="75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629762B-AA79-40A9-95F0-1F7E55DA5F00}"/>
                    </a:ext>
                  </a:extLst>
                </p14:cNvPr>
                <p14:cNvContentPartPr/>
                <p14:nvPr/>
              </p14:nvContentPartPr>
              <p14:xfrm>
                <a:off x="632937" y="711455"/>
                <a:ext cx="291960" cy="68256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629762B-AA79-40A9-95F0-1F7E55DA5F00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96937" y="675455"/>
                  <a:ext cx="363600" cy="75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978B7FE3-A214-402D-83FA-102BC25BF543}"/>
                    </a:ext>
                  </a:extLst>
                </p14:cNvPr>
                <p14:cNvContentPartPr/>
                <p14:nvPr/>
              </p14:nvContentPartPr>
              <p14:xfrm>
                <a:off x="1085457" y="981455"/>
                <a:ext cx="155160" cy="36828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978B7FE3-A214-402D-83FA-102BC25BF543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049457" y="945455"/>
                  <a:ext cx="226800" cy="43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ECD8A96F-02F3-4C55-8B31-19110913699D}"/>
                    </a:ext>
                  </a:extLst>
                </p14:cNvPr>
                <p14:cNvContentPartPr/>
                <p14:nvPr/>
              </p14:nvContentPartPr>
              <p14:xfrm>
                <a:off x="1174017" y="731255"/>
                <a:ext cx="52560" cy="5472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ECD8A96F-02F3-4C55-8B31-19110913699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138017" y="695017"/>
                  <a:ext cx="124200" cy="1268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8F14E93A-D772-440B-A1CF-F80441997973}"/>
                    </a:ext>
                  </a:extLst>
                </p14:cNvPr>
                <p14:cNvContentPartPr/>
                <p14:nvPr/>
              </p14:nvContentPartPr>
              <p14:xfrm>
                <a:off x="1229817" y="644495"/>
                <a:ext cx="445320" cy="124524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8F14E93A-D772-440B-A1CF-F80441997973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193817" y="608495"/>
                  <a:ext cx="516960" cy="131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6DC4A929-A7C1-4E7F-A602-6A98044BC99F}"/>
                    </a:ext>
                  </a:extLst>
                </p14:cNvPr>
                <p14:cNvContentPartPr/>
                <p14:nvPr/>
              </p14:nvContentPartPr>
              <p14:xfrm>
                <a:off x="1308657" y="991175"/>
                <a:ext cx="222120" cy="4860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6DC4A929-A7C1-4E7F-A602-6A98044BC99F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272657" y="955175"/>
                  <a:ext cx="293760" cy="12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7FE9A758-C07A-41C9-9E1D-BF5C7F64519C}"/>
                    </a:ext>
                  </a:extLst>
                </p14:cNvPr>
                <p14:cNvContentPartPr/>
                <p14:nvPr/>
              </p14:nvContentPartPr>
              <p14:xfrm>
                <a:off x="1519977" y="663575"/>
                <a:ext cx="376200" cy="104112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7FE9A758-C07A-41C9-9E1D-BF5C7F64519C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483977" y="627575"/>
                  <a:ext cx="447840" cy="111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FBEAD029-DC20-4B0F-815E-41949C1A66C2}"/>
                    </a:ext>
                  </a:extLst>
                </p14:cNvPr>
                <p14:cNvContentPartPr/>
                <p14:nvPr/>
              </p14:nvContentPartPr>
              <p14:xfrm>
                <a:off x="1588017" y="905855"/>
                <a:ext cx="229680" cy="3420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FBEAD029-DC20-4B0F-815E-41949C1A66C2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552073" y="869855"/>
                  <a:ext cx="301208" cy="10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4241A55-FDB8-4C38-BE60-E478C8F50059}"/>
                    </a:ext>
                  </a:extLst>
                </p14:cNvPr>
                <p14:cNvContentPartPr/>
                <p14:nvPr/>
              </p14:nvContentPartPr>
              <p14:xfrm>
                <a:off x="1799697" y="999815"/>
                <a:ext cx="281160" cy="35856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4241A55-FDB8-4C38-BE60-E478C8F50059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763651" y="963851"/>
                  <a:ext cx="352892" cy="4301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BF8D4D7E-2846-4B93-8285-19C726983C72}"/>
                    </a:ext>
                  </a:extLst>
                </p14:cNvPr>
                <p14:cNvContentPartPr/>
                <p14:nvPr/>
              </p14:nvContentPartPr>
              <p14:xfrm>
                <a:off x="2223777" y="981455"/>
                <a:ext cx="298440" cy="39384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BF8D4D7E-2846-4B93-8285-19C726983C72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187734" y="945455"/>
                  <a:ext cx="370167" cy="46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2CF8775C-EAAB-4B4D-A1ED-C51D68FDE59E}"/>
                    </a:ext>
                  </a:extLst>
                </p14:cNvPr>
                <p14:cNvContentPartPr/>
                <p14:nvPr/>
              </p14:nvContentPartPr>
              <p14:xfrm>
                <a:off x="2576577" y="1027895"/>
                <a:ext cx="341640" cy="34128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2CF8775C-EAAB-4B4D-A1ED-C51D68FDE59E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2540577" y="991895"/>
                  <a:ext cx="413280" cy="41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4F906B4-4404-4386-B5FB-9691E7B990A1}"/>
                    </a:ext>
                  </a:extLst>
                </p14:cNvPr>
                <p14:cNvContentPartPr/>
                <p14:nvPr/>
              </p14:nvContentPartPr>
              <p14:xfrm>
                <a:off x="3088857" y="991175"/>
                <a:ext cx="68400" cy="44208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4F906B4-4404-4386-B5FB-9691E7B990A1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3052857" y="955175"/>
                  <a:ext cx="140040" cy="51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9D9EED48-960E-4B49-8CCB-47CECA8A3EB9}"/>
                    </a:ext>
                  </a:extLst>
                </p14:cNvPr>
                <p14:cNvContentPartPr/>
                <p14:nvPr/>
              </p14:nvContentPartPr>
              <p14:xfrm>
                <a:off x="3127737" y="1025015"/>
                <a:ext cx="223560" cy="38088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9D9EED48-960E-4B49-8CCB-47CECA8A3EB9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3091737" y="989015"/>
                  <a:ext cx="295200" cy="45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51FCD987-18ED-4940-AAF7-C455DC65940E}"/>
                    </a:ext>
                  </a:extLst>
                </p14:cNvPr>
                <p14:cNvContentPartPr/>
                <p14:nvPr/>
              </p14:nvContentPartPr>
              <p14:xfrm>
                <a:off x="3532737" y="586895"/>
                <a:ext cx="249120" cy="82872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51FCD987-18ED-4940-AAF7-C455DC65940E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496737" y="550895"/>
                  <a:ext cx="320760" cy="90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E8B230BF-AC9F-4A27-A3CC-92CDC842472D}"/>
                    </a:ext>
                  </a:extLst>
                </p14:cNvPr>
                <p14:cNvContentPartPr/>
                <p14:nvPr/>
              </p14:nvContentPartPr>
              <p14:xfrm>
                <a:off x="3484137" y="798575"/>
                <a:ext cx="344160" cy="36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E8B230BF-AC9F-4A27-A3CC-92CDC842472D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448137" y="762575"/>
                  <a:ext cx="4158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FC37369D-18CD-40DE-9D79-D120124624C4}"/>
                    </a:ext>
                  </a:extLst>
                </p14:cNvPr>
                <p14:cNvContentPartPr/>
                <p14:nvPr/>
              </p14:nvContentPartPr>
              <p14:xfrm>
                <a:off x="498657" y="2204015"/>
                <a:ext cx="184680" cy="702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FC37369D-18CD-40DE-9D79-D120124624C4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462587" y="2168033"/>
                  <a:ext cx="256460" cy="7739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56792ACD-BD9E-4B28-A073-19B97B5A04E5}"/>
                    </a:ext>
                  </a:extLst>
                </p14:cNvPr>
                <p14:cNvContentPartPr/>
                <p14:nvPr/>
              </p14:nvContentPartPr>
              <p14:xfrm>
                <a:off x="565617" y="2183855"/>
                <a:ext cx="398160" cy="32112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56792ACD-BD9E-4B28-A073-19B97B5A04E5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29617" y="2147895"/>
                  <a:ext cx="469800" cy="39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78765D83-1F06-42D0-9C79-628F57E1EE76}"/>
                    </a:ext>
                  </a:extLst>
                </p14:cNvPr>
                <p14:cNvContentPartPr/>
                <p14:nvPr/>
              </p14:nvContentPartPr>
              <p14:xfrm>
                <a:off x="1058457" y="2157575"/>
                <a:ext cx="281520" cy="32796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78765D83-1F06-42D0-9C79-628F57E1EE76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022457" y="2121535"/>
                  <a:ext cx="353160" cy="3996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28AE7479-7387-474C-93E1-AC31E96EDBAF}"/>
                    </a:ext>
                  </a:extLst>
                </p14:cNvPr>
                <p14:cNvContentPartPr/>
                <p14:nvPr/>
              </p14:nvContentPartPr>
              <p14:xfrm>
                <a:off x="1443297" y="2155415"/>
                <a:ext cx="231840" cy="35316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28AE7479-7387-474C-93E1-AC31E96EDBA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407297" y="2119415"/>
                  <a:ext cx="303480" cy="42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E6B7D7BE-9EBE-48F9-8351-F2079343C18C}"/>
                    </a:ext>
                  </a:extLst>
                </p14:cNvPr>
                <p14:cNvContentPartPr/>
                <p14:nvPr/>
              </p14:nvContentPartPr>
              <p14:xfrm>
                <a:off x="1739577" y="2201855"/>
                <a:ext cx="211320" cy="31140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E6B7D7BE-9EBE-48F9-8351-F2079343C18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703577" y="2165855"/>
                  <a:ext cx="282960" cy="38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ED350744-D4A8-4C6B-AA47-7FC2E3FE707C}"/>
                    </a:ext>
                  </a:extLst>
                </p14:cNvPr>
                <p14:cNvContentPartPr/>
                <p14:nvPr/>
              </p14:nvContentPartPr>
              <p14:xfrm>
                <a:off x="1935417" y="2184575"/>
                <a:ext cx="191520" cy="75816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ED350744-D4A8-4C6B-AA47-7FC2E3FE707C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899417" y="2148575"/>
                  <a:ext cx="263160" cy="82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9F628D9F-C42E-42EC-A726-0E302C2AA777}"/>
                    </a:ext>
                  </a:extLst>
                </p14:cNvPr>
                <p14:cNvContentPartPr/>
                <p14:nvPr/>
              </p14:nvContentPartPr>
              <p14:xfrm>
                <a:off x="2078697" y="2194295"/>
                <a:ext cx="234720" cy="27252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9F628D9F-C42E-42EC-A726-0E302C2AA777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042697" y="2158295"/>
                  <a:ext cx="306360" cy="34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DF4358EB-2256-459C-B564-808B2D4F7173}"/>
                    </a:ext>
                  </a:extLst>
                </p14:cNvPr>
                <p14:cNvContentPartPr/>
                <p14:nvPr/>
              </p14:nvContentPartPr>
              <p14:xfrm>
                <a:off x="2434377" y="2116535"/>
                <a:ext cx="224640" cy="36936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DF4358EB-2256-459C-B564-808B2D4F7173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398319" y="2080535"/>
                  <a:ext cx="296395" cy="44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BA09F53E-0B4D-43BB-A4DD-C67E75CF1C6B}"/>
                    </a:ext>
                  </a:extLst>
                </p14:cNvPr>
                <p14:cNvContentPartPr/>
                <p14:nvPr/>
              </p14:nvContentPartPr>
              <p14:xfrm>
                <a:off x="2731377" y="2164055"/>
                <a:ext cx="263160" cy="31176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BA09F53E-0B4D-43BB-A4DD-C67E75CF1C6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695377" y="2128055"/>
                  <a:ext cx="334800" cy="38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42595F68-7FFA-4711-BD7F-747D379A641F}"/>
                    </a:ext>
                  </a:extLst>
                </p14:cNvPr>
                <p14:cNvContentPartPr/>
                <p14:nvPr/>
              </p14:nvContentPartPr>
              <p14:xfrm>
                <a:off x="3146457" y="1703255"/>
                <a:ext cx="222480" cy="82044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42595F68-7FFA-4711-BD7F-747D379A641F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3110457" y="1667255"/>
                  <a:ext cx="294120" cy="89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F6A166EB-07A3-466A-B47E-4605534A89CA}"/>
                    </a:ext>
                  </a:extLst>
                </p14:cNvPr>
                <p14:cNvContentPartPr/>
                <p14:nvPr/>
              </p14:nvContentPartPr>
              <p14:xfrm>
                <a:off x="3127737" y="2030495"/>
                <a:ext cx="390240" cy="36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F6A166EB-07A3-466A-B47E-4605534A89CA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091737" y="1994495"/>
                  <a:ext cx="46188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B488E880-8282-496F-AAD9-560B63C939F8}"/>
                    </a:ext>
                  </a:extLst>
                </p14:cNvPr>
                <p14:cNvContentPartPr/>
                <p14:nvPr/>
              </p14:nvContentPartPr>
              <p14:xfrm>
                <a:off x="3510777" y="2204015"/>
                <a:ext cx="91440" cy="26064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B488E880-8282-496F-AAD9-560B63C939F8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474777" y="2168065"/>
                  <a:ext cx="163080" cy="3321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9206DC59-4E1D-4E79-9658-9477AFFEDF98}"/>
                    </a:ext>
                  </a:extLst>
                </p14:cNvPr>
                <p14:cNvContentPartPr/>
                <p14:nvPr/>
              </p14:nvContentPartPr>
              <p14:xfrm>
                <a:off x="3628497" y="1963175"/>
                <a:ext cx="6120" cy="2664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9206DC59-4E1D-4E79-9658-9477AFFEDF98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594497" y="1927655"/>
                  <a:ext cx="73780" cy="973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DC38CCFC-9E49-4B6C-A9E7-E346EFDCA826}"/>
                    </a:ext>
                  </a:extLst>
                </p14:cNvPr>
                <p14:cNvContentPartPr/>
                <p14:nvPr/>
              </p14:nvContentPartPr>
              <p14:xfrm>
                <a:off x="3772137" y="2165495"/>
                <a:ext cx="273600" cy="32580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DC38CCFC-9E49-4B6C-A9E7-E346EFDCA826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736137" y="2129495"/>
                  <a:ext cx="345240" cy="39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E8F00B99-83A1-4EE8-BC3F-EF1B32179CF9}"/>
                    </a:ext>
                  </a:extLst>
                </p14:cNvPr>
                <p14:cNvContentPartPr/>
                <p14:nvPr/>
              </p14:nvContentPartPr>
              <p14:xfrm>
                <a:off x="4196217" y="2155055"/>
                <a:ext cx="442440" cy="38664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E8F00B99-83A1-4EE8-BC3F-EF1B32179CF9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4160217" y="2119055"/>
                  <a:ext cx="514080" cy="458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18824422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100" y="6430164"/>
            <a:ext cx="1646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2" y="3383544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Inputs</a:t>
            </a:r>
            <a:endParaRPr kumimoji="0" lang="en-GB" sz="3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Outputs</a:t>
            </a:r>
            <a:endParaRPr kumimoji="0" lang="en-GB" sz="3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Outcomes</a:t>
            </a:r>
            <a:endParaRPr kumimoji="0" lang="en-GB" sz="3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Impact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Needs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Activities</a:t>
            </a:r>
            <a:endParaRPr kumimoji="0" lang="en-GB" sz="3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5246601" y="293133"/>
              <a:ext cx="6100920" cy="26118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28601" y="275133"/>
                <a:ext cx="6136560" cy="264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4806681" y="2978733"/>
              <a:ext cx="7151040" cy="34243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788681" y="2960733"/>
                <a:ext cx="7186680" cy="34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9574881" y="2043093"/>
              <a:ext cx="2588400" cy="18122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556881" y="2025089"/>
                <a:ext cx="2624040" cy="1847887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0066281" y="2162253"/>
            <a:ext cx="691560" cy="464400"/>
            <a:chOff x="10066281" y="2162253"/>
            <a:chExt cx="691560" cy="464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3801" y="2211933"/>
                  <a:ext cx="32580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29641" y="2420013"/>
                  <a:ext cx="669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48281" y="2144239"/>
                  <a:ext cx="727200" cy="5000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7489041" y="3813933"/>
            <a:ext cx="858600" cy="749520"/>
            <a:chOff x="7489041" y="3813933"/>
            <a:chExt cx="858600" cy="749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1761" y="4002573"/>
                  <a:ext cx="35784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1041" y="3795933"/>
                  <a:ext cx="894240" cy="785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6056601" y="973173"/>
              <a:ext cx="168840" cy="38232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038601" y="955173"/>
                <a:ext cx="20448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5818641" y="825213"/>
              <a:ext cx="702000" cy="641520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800632" y="807213"/>
                <a:ext cx="737658" cy="67716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75B0FA2-4689-49FF-A6C6-4FC5F5B8EEA2}"/>
              </a:ext>
            </a:extLst>
          </p:cNvPr>
          <p:cNvSpPr txBox="1"/>
          <p:nvPr/>
        </p:nvSpPr>
        <p:spPr>
          <a:xfrm>
            <a:off x="471949" y="293134"/>
            <a:ext cx="48835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1 = Stakeholder perspective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2 = People perspective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3 = Library perspective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30C2D56-EF98-4E36-BAA8-5E4E45BB216E}"/>
              </a:ext>
            </a:extLst>
          </p:cNvPr>
          <p:cNvGrpSpPr/>
          <p:nvPr/>
        </p:nvGrpSpPr>
        <p:grpSpPr>
          <a:xfrm>
            <a:off x="7444137" y="2049575"/>
            <a:ext cx="3152880" cy="913680"/>
            <a:chOff x="7444137" y="2049575"/>
            <a:chExt cx="3152880" cy="913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E3E83C22-CB29-4777-A9F0-C2CF0D31540F}"/>
                    </a:ext>
                  </a:extLst>
                </p14:cNvPr>
                <p14:cNvContentPartPr/>
                <p14:nvPr/>
              </p14:nvContentPartPr>
              <p14:xfrm>
                <a:off x="7488057" y="2184575"/>
                <a:ext cx="3040560" cy="72468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E3E83C22-CB29-4777-A9F0-C2CF0D31540F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7470059" y="2166575"/>
                  <a:ext cx="3076196" cy="76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DB29DD9F-70EB-4CFB-9EED-6DF8B285AA8A}"/>
                    </a:ext>
                  </a:extLst>
                </p14:cNvPr>
                <p14:cNvContentPartPr/>
                <p14:nvPr/>
              </p14:nvContentPartPr>
              <p14:xfrm>
                <a:off x="10289937" y="2762015"/>
                <a:ext cx="307080" cy="20124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DB29DD9F-70EB-4CFB-9EED-6DF8B285AA8A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0271958" y="2744047"/>
                  <a:ext cx="342678" cy="2368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16649DE3-7529-4FDF-AF27-774409C18F85}"/>
                    </a:ext>
                  </a:extLst>
                </p14:cNvPr>
                <p14:cNvContentPartPr/>
                <p14:nvPr/>
              </p14:nvContentPartPr>
              <p14:xfrm>
                <a:off x="7444137" y="2049575"/>
                <a:ext cx="200880" cy="31536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16649DE3-7529-4FDF-AF27-774409C18F85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7426137" y="2031575"/>
                  <a:ext cx="236520" cy="351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419662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5400000">
            <a:off x="1681834" y="3506721"/>
            <a:ext cx="1711353" cy="5075023"/>
            <a:chOff x="0" y="0"/>
            <a:chExt cx="3422705" cy="14540791"/>
          </a:xfrm>
        </p:grpSpPr>
        <p:sp>
          <p:nvSpPr>
            <p:cNvPr id="3" name="AutoShape 3"/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4"/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6096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685801" y="3415980"/>
            <a:ext cx="5778309" cy="329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8D0B2F81-F68D-0AE9-0338-C7A86A611184}"/>
              </a:ext>
            </a:extLst>
          </p:cNvPr>
          <p:cNvSpPr txBox="1"/>
          <p:nvPr/>
        </p:nvSpPr>
        <p:spPr>
          <a:xfrm>
            <a:off x="5760825" y="1171972"/>
            <a:ext cx="5203615" cy="45147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67" b="1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Our members</a:t>
            </a:r>
          </a:p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67" b="1" i="0" u="none" strike="noStrike" kern="1200" cap="none" spc="2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0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Becoming a member of IFLA demonstrates your commitment to delivering exceptional library services and promoting the core values of library and information work.</a:t>
            </a:r>
          </a:p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67" b="0" i="0" u="none" strike="noStrike" kern="1200" cap="none" spc="2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096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2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You are our greatest strength – you make what we do possible.</a:t>
            </a:r>
          </a:p>
        </p:txBody>
      </p:sp>
      <p:pic>
        <p:nvPicPr>
          <p:cNvPr id="9" name="Picture 8" descr="A group of people sitting on a couch reading books&#10;&#10;Description automatically generated">
            <a:extLst>
              <a:ext uri="{FF2B5EF4-FFF2-40B4-BE49-F238E27FC236}">
                <a16:creationId xmlns:a16="http://schemas.microsoft.com/office/drawing/2014/main" id="{7A416BD8-C932-A472-0285-1133473813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8" r="15500"/>
          <a:stretch/>
        </p:blipFill>
        <p:spPr>
          <a:xfrm>
            <a:off x="0" y="0"/>
            <a:ext cx="5075023" cy="5188553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100" y="6430164"/>
            <a:ext cx="1646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1" y="3383544"/>
            <a:ext cx="214866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Resources: Staff, equipment, money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Number of trained people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People who improved skills, found job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Reduced unemployment rates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Employment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Job skills training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5246601" y="293133"/>
              <a:ext cx="6100920" cy="26118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28601" y="275133"/>
                <a:ext cx="6136560" cy="264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4806681" y="2978733"/>
              <a:ext cx="7151040" cy="34243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788681" y="2960733"/>
                <a:ext cx="7186680" cy="34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9574881" y="2043093"/>
              <a:ext cx="2588400" cy="18122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556881" y="2025089"/>
                <a:ext cx="2624040" cy="1847887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0066281" y="2162253"/>
            <a:ext cx="691560" cy="464400"/>
            <a:chOff x="10066281" y="2162253"/>
            <a:chExt cx="691560" cy="464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3801" y="2211933"/>
                  <a:ext cx="32580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29641" y="2420013"/>
                  <a:ext cx="669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48281" y="2144239"/>
                  <a:ext cx="727200" cy="5000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7489041" y="3813933"/>
            <a:ext cx="858600" cy="749520"/>
            <a:chOff x="7489041" y="3813933"/>
            <a:chExt cx="858600" cy="749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1761" y="4002573"/>
                  <a:ext cx="35784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1041" y="3795933"/>
                  <a:ext cx="894240" cy="785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6056601" y="973173"/>
              <a:ext cx="168840" cy="38232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038601" y="955173"/>
                <a:ext cx="20448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5818641" y="825213"/>
              <a:ext cx="702000" cy="641520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800632" y="807213"/>
                <a:ext cx="737658" cy="67716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75B0FA2-4689-49FF-A6C6-4FC5F5B8EEA2}"/>
              </a:ext>
            </a:extLst>
          </p:cNvPr>
          <p:cNvSpPr txBox="1"/>
          <p:nvPr/>
        </p:nvSpPr>
        <p:spPr>
          <a:xfrm>
            <a:off x="471949" y="293134"/>
            <a:ext cx="48835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1 = Stakeholder perspective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2 = People perspective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3 = Library perspective</a:t>
            </a:r>
          </a:p>
        </p:txBody>
      </p:sp>
    </p:spTree>
    <p:extLst>
      <p:ext uri="{BB962C8B-B14F-4D97-AF65-F5344CB8AC3E}">
        <p14:creationId xmlns:p14="http://schemas.microsoft.com/office/powerpoint/2010/main" val="242907126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100" y="6430164"/>
            <a:ext cx="1646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1" y="3383544"/>
            <a:ext cx="214866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Resources: staff, time, money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Number of trained people; kg of trash removed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People who see benefit in recycling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Improved recycling rates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Contamination on the beach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Training to recycle; Event on the beach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5246601" y="293133"/>
              <a:ext cx="6100920" cy="26118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28601" y="275133"/>
                <a:ext cx="6136560" cy="264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4806681" y="2978733"/>
              <a:ext cx="7151040" cy="34243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788681" y="2960733"/>
                <a:ext cx="7186680" cy="34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9583261" y="2072613"/>
              <a:ext cx="2588400" cy="18122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565261" y="2054609"/>
                <a:ext cx="2624040" cy="1847887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0066281" y="2162253"/>
            <a:ext cx="691560" cy="464400"/>
            <a:chOff x="10066281" y="2162253"/>
            <a:chExt cx="691560" cy="464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3801" y="2211933"/>
                  <a:ext cx="32580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29641" y="2420013"/>
                  <a:ext cx="669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48281" y="2144239"/>
                  <a:ext cx="727200" cy="5000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7489041" y="3813933"/>
            <a:ext cx="858600" cy="749520"/>
            <a:chOff x="7489041" y="3813933"/>
            <a:chExt cx="858600" cy="749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1761" y="4002573"/>
                  <a:ext cx="35784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1041" y="3795933"/>
                  <a:ext cx="894240" cy="785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6056601" y="973173"/>
              <a:ext cx="168840" cy="38232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038601" y="955173"/>
                <a:ext cx="20448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5818641" y="825213"/>
              <a:ext cx="702000" cy="641520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800632" y="807213"/>
                <a:ext cx="737658" cy="67716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75B0FA2-4689-49FF-A6C6-4FC5F5B8EEA2}"/>
              </a:ext>
            </a:extLst>
          </p:cNvPr>
          <p:cNvSpPr txBox="1"/>
          <p:nvPr/>
        </p:nvSpPr>
        <p:spPr>
          <a:xfrm>
            <a:off x="471949" y="293134"/>
            <a:ext cx="48835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1 = Stakeholder perspective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2 = People perspective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3 = Library perspective</a:t>
            </a:r>
          </a:p>
        </p:txBody>
      </p:sp>
    </p:spTree>
    <p:extLst>
      <p:ext uri="{BB962C8B-B14F-4D97-AF65-F5344CB8AC3E}">
        <p14:creationId xmlns:p14="http://schemas.microsoft.com/office/powerpoint/2010/main" val="320148381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170100" y="6430164"/>
            <a:ext cx="1646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bit.ly/3AsNVIU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5199261" y="3383544"/>
            <a:ext cx="214866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Mobile library van; Equipment; Digital content; Staff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9592004" y="4504240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Number of visits; Number of trained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0166556" y="2712418"/>
            <a:ext cx="1793481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Improved skills; Enhanced learning; Improved exams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8588841" y="1042752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Enabled youth development; Bridging digital gap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5968054" y="1744274"/>
            <a:ext cx="1793480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Lack of ICT in schools; Failed exams 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6838701" y="5113726"/>
            <a:ext cx="1793479" cy="80624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Visits to schools; Hands-on training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6174321" y="4237293"/>
            <a:ext cx="694080" cy="1032840"/>
            <a:chOff x="6174321" y="4237293"/>
            <a:chExt cx="694080" cy="1032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38321" y="4201293"/>
                  <a:ext cx="699840" cy="10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00281" y="4987946"/>
                  <a:ext cx="203760" cy="31777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8661921" y="5279493"/>
            <a:ext cx="1068480" cy="405720"/>
            <a:chOff x="8661921" y="5279493"/>
            <a:chExt cx="1068480" cy="40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25921" y="5351493"/>
                  <a:ext cx="1052280" cy="36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34771" y="5243717"/>
                  <a:ext cx="256100" cy="128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89281" y="5243493"/>
                  <a:ext cx="17676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0589001" y="3489933"/>
            <a:ext cx="720000" cy="964080"/>
            <a:chOff x="10589001" y="3489933"/>
            <a:chExt cx="720000" cy="964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52979" y="3536388"/>
                  <a:ext cx="666043" cy="9532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50881" y="3483453"/>
                  <a:ext cx="164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42681" y="3453823"/>
                  <a:ext cx="201960" cy="1895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0404321" y="1297533"/>
            <a:ext cx="824760" cy="1377000"/>
            <a:chOff x="10404321" y="1297533"/>
            <a:chExt cx="824760" cy="13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397121" y="1418482"/>
                  <a:ext cx="867600" cy="1291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68321" y="1261533"/>
                  <a:ext cx="199800" cy="39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7156761" y="1189533"/>
            <a:ext cx="1397520" cy="465840"/>
            <a:chOff x="7156761" y="1189533"/>
            <a:chExt cx="1397520" cy="465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62521" y="1153533"/>
                  <a:ext cx="142740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20761" y="1438653"/>
                  <a:ext cx="2628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6006921" y="2565813"/>
            <a:ext cx="630000" cy="721800"/>
            <a:chOff x="6006921" y="2565813"/>
            <a:chExt cx="630000" cy="72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53337" y="2529813"/>
                  <a:ext cx="619247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70855" y="3129573"/>
                  <a:ext cx="269411" cy="193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5246601" y="293133"/>
              <a:ext cx="6100920" cy="26118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28601" y="275133"/>
                <a:ext cx="6136560" cy="264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4806681" y="2978733"/>
              <a:ext cx="7151040" cy="342432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788681" y="2960733"/>
                <a:ext cx="7186680" cy="345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9574881" y="2043093"/>
              <a:ext cx="2588400" cy="18122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556881" y="2025089"/>
                <a:ext cx="2624040" cy="1847887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0066281" y="2162253"/>
            <a:ext cx="691560" cy="464400"/>
            <a:chOff x="10066281" y="2162253"/>
            <a:chExt cx="691560" cy="464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3801" y="2211933"/>
                  <a:ext cx="32580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29641" y="2420013"/>
                  <a:ext cx="669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48281" y="2144239"/>
                  <a:ext cx="727200" cy="50006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7489041" y="3813933"/>
            <a:ext cx="858600" cy="749520"/>
            <a:chOff x="7489041" y="3813933"/>
            <a:chExt cx="858600" cy="749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1761" y="4002573"/>
                  <a:ext cx="35784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1041" y="3795933"/>
                  <a:ext cx="894240" cy="785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6056601" y="973173"/>
              <a:ext cx="168840" cy="38232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038601" y="955173"/>
                <a:ext cx="204480" cy="41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5818641" y="825213"/>
              <a:ext cx="702000" cy="641520"/>
            </p14:xfrm>
          </p:contentPart>
        </mc:Choice>
        <mc:Fallback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5800632" y="807213"/>
                <a:ext cx="737658" cy="67716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75B0FA2-4689-49FF-A6C6-4FC5F5B8EEA2}"/>
              </a:ext>
            </a:extLst>
          </p:cNvPr>
          <p:cNvSpPr txBox="1"/>
          <p:nvPr/>
        </p:nvSpPr>
        <p:spPr>
          <a:xfrm>
            <a:off x="471949" y="293134"/>
            <a:ext cx="48835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1 = Stakeholder perspective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2 = People perspective</a:t>
            </a: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3 = Library perspective</a:t>
            </a:r>
          </a:p>
        </p:txBody>
      </p:sp>
    </p:spTree>
    <p:extLst>
      <p:ext uri="{BB962C8B-B14F-4D97-AF65-F5344CB8AC3E}">
        <p14:creationId xmlns:p14="http://schemas.microsoft.com/office/powerpoint/2010/main" val="42696121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laying frisbee in a field&#10;&#10;Description automatically generated with medium confidence">
            <a:extLst>
              <a:ext uri="{FF2B5EF4-FFF2-40B4-BE49-F238E27FC236}">
                <a16:creationId xmlns:a16="http://schemas.microsoft.com/office/drawing/2014/main" id="{C79CF4CA-3006-413D-B318-BA9F7855D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17"/>
          <a:stretch/>
        </p:blipFill>
        <p:spPr>
          <a:xfrm>
            <a:off x="27" y="13"/>
            <a:ext cx="12191973" cy="6857987"/>
          </a:xfrm>
          <a:prstGeom prst="rect">
            <a:avLst/>
          </a:prstGeom>
          <a:noFill/>
        </p:spPr>
      </p:pic>
      <p:sp>
        <p:nvSpPr>
          <p:cNvPr id="7" name="Google Shape;78;p15">
            <a:extLst>
              <a:ext uri="{FF2B5EF4-FFF2-40B4-BE49-F238E27FC236}">
                <a16:creationId xmlns:a16="http://schemas.microsoft.com/office/drawing/2014/main" id="{C9560E8A-5D7F-4AE2-865B-609AB5369012}"/>
              </a:ext>
            </a:extLst>
          </p:cNvPr>
          <p:cNvSpPr/>
          <p:nvPr/>
        </p:nvSpPr>
        <p:spPr>
          <a:xfrm>
            <a:off x="0" y="111312"/>
            <a:ext cx="12191973" cy="13448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Ensuring that </a:t>
            </a:r>
            <a:r>
              <a:rPr kumimoji="0" lang="lv-LV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stakeholders understand our value and impact </a:t>
            </a:r>
            <a:endParaRPr kumimoji="0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383B0-19B5-4344-B4F6-DA9D0AE0325F}"/>
              </a:ext>
            </a:extLst>
          </p:cNvPr>
          <p:cNvSpPr txBox="1"/>
          <p:nvPr/>
        </p:nvSpPr>
        <p:spPr>
          <a:xfrm>
            <a:off x="199845" y="6293385"/>
            <a:ext cx="1944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Photo: bit.ly/3oeWjth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815235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quare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FB5A04B9-766C-B5CD-348E-86EC609A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835AFFE-77EE-2537-BFC5-F0631C3863FE}"/>
              </a:ext>
            </a:extLst>
          </p:cNvPr>
          <p:cNvSpPr txBox="1"/>
          <p:nvPr/>
        </p:nvSpPr>
        <p:spPr>
          <a:xfrm>
            <a:off x="836212" y="2688642"/>
            <a:ext cx="10519576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Outcomes. Impact. Change.</a:t>
            </a:r>
          </a:p>
        </p:txBody>
      </p:sp>
      <p:pic>
        <p:nvPicPr>
          <p:cNvPr id="9" name="Picture 8" descr="A white grid with black letters&#10;&#10;Description automatically generated">
            <a:extLst>
              <a:ext uri="{FF2B5EF4-FFF2-40B4-BE49-F238E27FC236}">
                <a16:creationId xmlns:a16="http://schemas.microsoft.com/office/drawing/2014/main" id="{31729741-3BF7-920A-E763-08AE6B79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900" y="5524500"/>
            <a:ext cx="635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8941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3409BEA-01F7-5E1C-053B-5A185DEFDB58}"/>
              </a:ext>
            </a:extLst>
          </p:cNvPr>
          <p:cNvGraphicFramePr/>
          <p:nvPr/>
        </p:nvGraphicFramePr>
        <p:xfrm>
          <a:off x="2981895" y="70781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14">
            <a:extLst>
              <a:ext uri="{FF2B5EF4-FFF2-40B4-BE49-F238E27FC236}">
                <a16:creationId xmlns:a16="http://schemas.microsoft.com/office/drawing/2014/main" id="{21924A37-A59C-B3A8-84BF-6EC8CD27837B}"/>
              </a:ext>
            </a:extLst>
          </p:cNvPr>
          <p:cNvGrpSpPr/>
          <p:nvPr/>
        </p:nvGrpSpPr>
        <p:grpSpPr>
          <a:xfrm>
            <a:off x="899095" y="1244600"/>
            <a:ext cx="4165600" cy="1332653"/>
            <a:chOff x="0" y="50424"/>
            <a:chExt cx="10425491" cy="1672780"/>
          </a:xfrm>
        </p:grpSpPr>
        <p:sp>
          <p:nvSpPr>
            <p:cNvPr id="6" name="AutoShape 15">
              <a:extLst>
                <a:ext uri="{FF2B5EF4-FFF2-40B4-BE49-F238E27FC236}">
                  <a16:creationId xmlns:a16="http://schemas.microsoft.com/office/drawing/2014/main" id="{9B5C5BB8-340E-827A-389F-039087309927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TextBox 16">
              <a:extLst>
                <a:ext uri="{FF2B5EF4-FFF2-40B4-BE49-F238E27FC236}">
                  <a16:creationId xmlns:a16="http://schemas.microsoft.com/office/drawing/2014/main" id="{B2947CEE-3087-2A52-C2CB-A1103C2CE825}"/>
                </a:ext>
              </a:extLst>
            </p:cNvPr>
            <p:cNvSpPr txBox="1"/>
            <p:nvPr/>
          </p:nvSpPr>
          <p:spPr>
            <a:xfrm>
              <a:off x="0" y="178795"/>
              <a:ext cx="10425491" cy="1081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Community-centred</a:t>
              </a:r>
            </a:p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Logic Model</a:t>
              </a:r>
            </a:p>
          </p:txBody>
        </p:sp>
      </p:grpSp>
      <p:sp>
        <p:nvSpPr>
          <p:cNvPr id="2" name="Explosion: 14 Points 1">
            <a:extLst>
              <a:ext uri="{FF2B5EF4-FFF2-40B4-BE49-F238E27FC236}">
                <a16:creationId xmlns:a16="http://schemas.microsoft.com/office/drawing/2014/main" id="{22F1D7FF-6AE5-86A7-30E7-BADFB4F74160}"/>
              </a:ext>
            </a:extLst>
          </p:cNvPr>
          <p:cNvSpPr/>
          <p:nvPr/>
        </p:nvSpPr>
        <p:spPr>
          <a:xfrm>
            <a:off x="1117601" y="3225800"/>
            <a:ext cx="4474803" cy="2578897"/>
          </a:xfrm>
          <a:prstGeom prst="irregularSeal2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Aligning activities to meet community needs</a:t>
            </a:r>
          </a:p>
        </p:txBody>
      </p:sp>
      <p:grpSp>
        <p:nvGrpSpPr>
          <p:cNvPr id="3" name="Group 7">
            <a:extLst>
              <a:ext uri="{FF2B5EF4-FFF2-40B4-BE49-F238E27FC236}">
                <a16:creationId xmlns:a16="http://schemas.microsoft.com/office/drawing/2014/main" id="{EB8180A5-DB09-9104-915D-9A0DCE85CCA1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8" name="AutoShape 8">
              <a:extLst>
                <a:ext uri="{FF2B5EF4-FFF2-40B4-BE49-F238E27FC236}">
                  <a16:creationId xmlns:a16="http://schemas.microsoft.com/office/drawing/2014/main" id="{2264A010-B3BC-0A5F-4002-03EFE093A21A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9">
              <a:extLst>
                <a:ext uri="{FF2B5EF4-FFF2-40B4-BE49-F238E27FC236}">
                  <a16:creationId xmlns:a16="http://schemas.microsoft.com/office/drawing/2014/main" id="{BB825204-58C0-8F7F-E514-F121D77F964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B34263C6-31B8-F061-86BF-6C9F591347C3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E306096F-0DEF-DDEC-A744-457623AD4E6E}"/>
                  </a:ext>
                </a:extLst>
              </p14:cNvPr>
              <p14:cNvContentPartPr/>
              <p14:nvPr/>
            </p14:nvContentPartPr>
            <p14:xfrm>
              <a:off x="6353784" y="716328"/>
              <a:ext cx="4484880" cy="193608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E306096F-0DEF-DDEC-A744-457623AD4E6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317781" y="680328"/>
                <a:ext cx="4556526" cy="200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85279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DA411D-C3FA-9189-A5D6-12B9A1765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305643"/>
            <a:ext cx="3366101" cy="22467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9EBFC3-FC81-4844-D4DB-73218FB6CC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155892"/>
            <a:ext cx="4172331" cy="23469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FE1D97-2A12-FB01-15F2-6590FE35A7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282" r="3077" b="8589"/>
          <a:stretch/>
        </p:blipFill>
        <p:spPr>
          <a:xfrm>
            <a:off x="2735729" y="4758140"/>
            <a:ext cx="2826871" cy="18621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049151-6686-57D4-A7E2-1743F710BE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140" y="4592205"/>
            <a:ext cx="3275957" cy="21856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52774F-037C-6CF0-914A-3DC98EFE64EB}"/>
              </a:ext>
            </a:extLst>
          </p:cNvPr>
          <p:cNvSpPr txBox="1"/>
          <p:nvPr/>
        </p:nvSpPr>
        <p:spPr>
          <a:xfrm>
            <a:off x="5971781" y="4973267"/>
            <a:ext cx="2015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Maybe they will forget about me?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00D0C4-BB1F-C53A-8D36-4566BEB4F004}"/>
              </a:ext>
            </a:extLst>
          </p:cNvPr>
          <p:cNvSpPr txBox="1"/>
          <p:nvPr/>
        </p:nvSpPr>
        <p:spPr>
          <a:xfrm>
            <a:off x="5791201" y="1633026"/>
            <a:ext cx="4775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is going to happen now?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F11EA3-D2DB-65E8-0C3F-E2AF2D11EED4}"/>
              </a:ext>
            </a:extLst>
          </p:cNvPr>
          <p:cNvSpPr txBox="1"/>
          <p:nvPr/>
        </p:nvSpPr>
        <p:spPr>
          <a:xfrm>
            <a:off x="1109485" y="5100267"/>
            <a:ext cx="147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Maybe next year…?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71FFA0-3D5D-55C8-5290-E44501775582}"/>
              </a:ext>
            </a:extLst>
          </p:cNvPr>
          <p:cNvSpPr txBox="1"/>
          <p:nvPr/>
        </p:nvSpPr>
        <p:spPr>
          <a:xfrm>
            <a:off x="1527033" y="1737738"/>
            <a:ext cx="3366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Will I be evaluated?!</a:t>
            </a:r>
          </a:p>
        </p:txBody>
      </p:sp>
      <p:grpSp>
        <p:nvGrpSpPr>
          <p:cNvPr id="13" name="Group 14">
            <a:extLst>
              <a:ext uri="{FF2B5EF4-FFF2-40B4-BE49-F238E27FC236}">
                <a16:creationId xmlns:a16="http://schemas.microsoft.com/office/drawing/2014/main" id="{39184FBE-AFD4-3FF7-CC66-9B3DA7BA9EF2}"/>
              </a:ext>
            </a:extLst>
          </p:cNvPr>
          <p:cNvGrpSpPr/>
          <p:nvPr/>
        </p:nvGrpSpPr>
        <p:grpSpPr>
          <a:xfrm>
            <a:off x="609727" y="326346"/>
            <a:ext cx="10972546" cy="1092893"/>
            <a:chOff x="0" y="50424"/>
            <a:chExt cx="10425491" cy="801831"/>
          </a:xfrm>
        </p:grpSpPr>
        <p:sp>
          <p:nvSpPr>
            <p:cNvPr id="14" name="AutoShape 15">
              <a:extLst>
                <a:ext uri="{FF2B5EF4-FFF2-40B4-BE49-F238E27FC236}">
                  <a16:creationId xmlns:a16="http://schemas.microsoft.com/office/drawing/2014/main" id="{0B71CE24-443E-CC4F-B262-652A57398C4A}"/>
                </a:ext>
              </a:extLst>
            </p:cNvPr>
            <p:cNvSpPr/>
            <p:nvPr/>
          </p:nvSpPr>
          <p:spPr>
            <a:xfrm>
              <a:off x="0" y="50424"/>
              <a:ext cx="10425491" cy="801831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C2A39112-B82B-6626-3CF1-A0C2F391882F}"/>
                </a:ext>
              </a:extLst>
            </p:cNvPr>
            <p:cNvSpPr txBox="1"/>
            <p:nvPr/>
          </p:nvSpPr>
          <p:spPr>
            <a:xfrm>
              <a:off x="0" y="178795"/>
              <a:ext cx="10425491" cy="54194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Impact Evaluation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029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1">
            <a:extLst>
              <a:ext uri="{FF2B5EF4-FFF2-40B4-BE49-F238E27FC236}">
                <a16:creationId xmlns:a16="http://schemas.microsoft.com/office/drawing/2014/main" id="{C89EB0A2-6474-B908-142E-96A85ABE52E0}"/>
              </a:ext>
            </a:extLst>
          </p:cNvPr>
          <p:cNvSpPr txBox="1"/>
          <p:nvPr/>
        </p:nvSpPr>
        <p:spPr>
          <a:xfrm>
            <a:off x="717296" y="923091"/>
            <a:ext cx="10972545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r>
              <a:rPr kumimoji="0" lang="en-GB" sz="3200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Impact</a:t>
            </a:r>
            <a:r>
              <a:rPr kumimoji="0" lang="en-GB" sz="3200" b="1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is about </a:t>
            </a:r>
            <a:r>
              <a:rPr kumimoji="0" lang="en-GB" sz="3200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change</a:t>
            </a:r>
            <a:r>
              <a:rPr kumimoji="0" lang="en-GB" sz="3200" b="1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and </a:t>
            </a:r>
            <a:r>
              <a:rPr kumimoji="0" lang="en-GB" sz="3200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outcomes</a:t>
            </a:r>
            <a:r>
              <a:rPr kumimoji="0" lang="en-GB" sz="3200" b="1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for people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C41AC9-761C-6985-1D29-B2C645066D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917" y="1854200"/>
            <a:ext cx="7071512" cy="3708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134D5E-2650-5491-A720-801191B29A8F}"/>
              </a:ext>
            </a:extLst>
          </p:cNvPr>
          <p:cNvSpPr txBox="1"/>
          <p:nvPr/>
        </p:nvSpPr>
        <p:spPr>
          <a:xfrm>
            <a:off x="841249" y="5917074"/>
            <a:ext cx="4342384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6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https://freshspectrum.com/charts-and-illustration/</a:t>
            </a: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911EF01B-664E-5E25-2BC2-FFC38453B2AB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6" name="AutoShape 8">
              <a:extLst>
                <a:ext uri="{FF2B5EF4-FFF2-40B4-BE49-F238E27FC236}">
                  <a16:creationId xmlns:a16="http://schemas.microsoft.com/office/drawing/2014/main" id="{D02C04C6-AA2A-70AA-F15E-04594F62B9C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9">
              <a:extLst>
                <a:ext uri="{FF2B5EF4-FFF2-40B4-BE49-F238E27FC236}">
                  <a16:creationId xmlns:a16="http://schemas.microsoft.com/office/drawing/2014/main" id="{D20B6E03-D530-A77F-322D-2784CEFA9758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10">
              <a:extLst>
                <a:ext uri="{FF2B5EF4-FFF2-40B4-BE49-F238E27FC236}">
                  <a16:creationId xmlns:a16="http://schemas.microsoft.com/office/drawing/2014/main" id="{FB9CC155-9BBD-DFF1-AD9D-92C93635FF7A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879554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trella: 12 puntas 3">
            <a:extLst>
              <a:ext uri="{FF2B5EF4-FFF2-40B4-BE49-F238E27FC236}">
                <a16:creationId xmlns:a16="http://schemas.microsoft.com/office/drawing/2014/main" id="{C49BF302-529E-4185-9C3E-A6B86F665B33}"/>
              </a:ext>
            </a:extLst>
          </p:cNvPr>
          <p:cNvSpPr/>
          <p:nvPr/>
        </p:nvSpPr>
        <p:spPr>
          <a:xfrm>
            <a:off x="4216400" y="1549400"/>
            <a:ext cx="6334126" cy="4352925"/>
          </a:xfrm>
          <a:prstGeom prst="star12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way a thing turns out</a:t>
            </a:r>
            <a:endParaRPr kumimoji="0" lang="lv-LV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5CE44CB-7451-47DF-97B6-EB57DACA2246}"/>
              </a:ext>
            </a:extLst>
          </p:cNvPr>
          <p:cNvSpPr/>
          <p:nvPr/>
        </p:nvSpPr>
        <p:spPr>
          <a:xfrm>
            <a:off x="8585200" y="6079432"/>
            <a:ext cx="2693366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333" b="0" i="1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https://en.oxforddictionaries.com </a:t>
            </a:r>
          </a:p>
        </p:txBody>
      </p:sp>
      <p:grpSp>
        <p:nvGrpSpPr>
          <p:cNvPr id="7" name="Group 14">
            <a:extLst>
              <a:ext uri="{FF2B5EF4-FFF2-40B4-BE49-F238E27FC236}">
                <a16:creationId xmlns:a16="http://schemas.microsoft.com/office/drawing/2014/main" id="{5EA9709A-33A7-D166-3707-D0AB89E9639B}"/>
              </a:ext>
            </a:extLst>
          </p:cNvPr>
          <p:cNvGrpSpPr/>
          <p:nvPr/>
        </p:nvGrpSpPr>
        <p:grpSpPr>
          <a:xfrm>
            <a:off x="711201" y="482600"/>
            <a:ext cx="4876800" cy="889693"/>
            <a:chOff x="0" y="50424"/>
            <a:chExt cx="10425491" cy="1672780"/>
          </a:xfrm>
        </p:grpSpPr>
        <p:sp>
          <p:nvSpPr>
            <p:cNvPr id="8" name="AutoShape 15">
              <a:extLst>
                <a:ext uri="{FF2B5EF4-FFF2-40B4-BE49-F238E27FC236}">
                  <a16:creationId xmlns:a16="http://schemas.microsoft.com/office/drawing/2014/main" id="{41489E17-F0C7-E78E-D495-2E4A77FBE57A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16">
              <a:extLst>
                <a:ext uri="{FF2B5EF4-FFF2-40B4-BE49-F238E27FC236}">
                  <a16:creationId xmlns:a16="http://schemas.microsoft.com/office/drawing/2014/main" id="{E64A58DE-8709-21A1-F5ED-8EF1CBEF94B7}"/>
                </a:ext>
              </a:extLst>
            </p:cNvPr>
            <p:cNvSpPr txBox="1"/>
            <p:nvPr/>
          </p:nvSpPr>
          <p:spPr>
            <a:xfrm>
              <a:off x="0" y="423872"/>
              <a:ext cx="10425491" cy="92588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What is an Outcome?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266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extLst>
              <a:ext uri="{FF2B5EF4-FFF2-40B4-BE49-F238E27FC236}">
                <a16:creationId xmlns:a16="http://schemas.microsoft.com/office/drawing/2014/main" id="{921A35F2-33C3-16E0-A9D4-BC6990F809B6}"/>
              </a:ext>
            </a:extLst>
          </p:cNvPr>
          <p:cNvSpPr txBox="1"/>
          <p:nvPr/>
        </p:nvSpPr>
        <p:spPr>
          <a:xfrm>
            <a:off x="914400" y="2108200"/>
            <a:ext cx="10972545" cy="31593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An outcome is a specific benefit that results from a library program or service designed to help patrons change their </a:t>
            </a:r>
            <a:r>
              <a:rPr kumimoji="0" lang="en-U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awareness</a:t>
            </a:r>
            <a:r>
              <a:rPr kumimoji="0" lang="en-U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n-U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knowledge</a:t>
            </a:r>
            <a:r>
              <a:rPr kumimoji="0" lang="en-U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n-U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skills</a:t>
            </a:r>
            <a:r>
              <a:rPr kumimoji="0" lang="en-U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n-U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attitudes</a:t>
            </a:r>
            <a:r>
              <a:rPr kumimoji="0" lang="en-U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or </a:t>
            </a:r>
            <a:r>
              <a:rPr kumimoji="0" lang="en-US" sz="2933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behavior</a:t>
            </a:r>
            <a:r>
              <a:rPr kumimoji="0" lang="en-US" sz="293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3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Outcomes are expressed as changes individuals perceive in themselves.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93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Outcomes can be quantitative or qualitative.</a:t>
            </a:r>
          </a:p>
        </p:txBody>
      </p:sp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660400" y="812107"/>
            <a:ext cx="10972546" cy="889693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38881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Outcomes for people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C62F440-6AE4-5CF7-1547-D24646505DF8}"/>
              </a:ext>
            </a:extLst>
          </p:cNvPr>
          <p:cNvGrpSpPr/>
          <p:nvPr/>
        </p:nvGrpSpPr>
        <p:grpSpPr>
          <a:xfrm>
            <a:off x="735337" y="5757193"/>
            <a:ext cx="10822672" cy="806246"/>
            <a:chOff x="60338" y="1401527"/>
            <a:chExt cx="10729582" cy="80624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4F0D81C-7D38-E48F-8C6D-969CE0515D4A}"/>
                </a:ext>
              </a:extLst>
            </p:cNvPr>
            <p:cNvSpPr/>
            <p:nvPr/>
          </p:nvSpPr>
          <p:spPr>
            <a:xfrm>
              <a:off x="1984956" y="1401527"/>
              <a:ext cx="1055003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Inputs</a:t>
              </a:r>
              <a:endPara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F125B50-677B-41AB-3717-4ADEE8FF5A3D}"/>
                </a:ext>
              </a:extLst>
            </p:cNvPr>
            <p:cNvSpPr/>
            <p:nvPr/>
          </p:nvSpPr>
          <p:spPr>
            <a:xfrm>
              <a:off x="5587771" y="1401527"/>
              <a:ext cx="1245337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Outputs</a:t>
              </a:r>
              <a:endParaRPr kumimoji="0" lang="en-GB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F9F84E0-86C6-FA16-3192-D016F0657AF7}"/>
                </a:ext>
              </a:extLst>
            </p:cNvPr>
            <p:cNvSpPr/>
            <p:nvPr/>
          </p:nvSpPr>
          <p:spPr>
            <a:xfrm>
              <a:off x="7382624" y="1401527"/>
              <a:ext cx="1515725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2F866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Outcomes</a:t>
              </a:r>
              <a:endPara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47F4129-6255-7AC4-25EA-A8C2D29A654B}"/>
                </a:ext>
              </a:extLst>
            </p:cNvPr>
            <p:cNvSpPr/>
            <p:nvPr/>
          </p:nvSpPr>
          <p:spPr>
            <a:xfrm>
              <a:off x="9459916" y="1401527"/>
              <a:ext cx="1330004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</a:t>
              </a:r>
              <a:endParaRPr kumimoji="0" lang="en-GB" sz="293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FBEB3E0A-6184-C8CC-822E-17D0E422E944}"/>
                </a:ext>
              </a:extLst>
            </p:cNvPr>
            <p:cNvSpPr/>
            <p:nvPr/>
          </p:nvSpPr>
          <p:spPr>
            <a:xfrm>
              <a:off x="1495164" y="1618596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5D14A62C-0650-1FEB-6548-5997861C0818}"/>
                </a:ext>
              </a:extLst>
            </p:cNvPr>
            <p:cNvSpPr/>
            <p:nvPr/>
          </p:nvSpPr>
          <p:spPr>
            <a:xfrm>
              <a:off x="3097132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25F8E38C-89CD-41C5-4378-6BAEA6EED4FE}"/>
                </a:ext>
              </a:extLst>
            </p:cNvPr>
            <p:cNvSpPr/>
            <p:nvPr/>
          </p:nvSpPr>
          <p:spPr>
            <a:xfrm>
              <a:off x="509670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89740CB7-1586-B29C-328F-167687B23ACD}"/>
                </a:ext>
              </a:extLst>
            </p:cNvPr>
            <p:cNvSpPr/>
            <p:nvPr/>
          </p:nvSpPr>
          <p:spPr>
            <a:xfrm>
              <a:off x="60338" y="1401527"/>
              <a:ext cx="1375103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Needs</a:t>
              </a: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B7BCA92-ACC9-552F-B527-9E947A9A0E27}"/>
                </a:ext>
              </a:extLst>
            </p:cNvPr>
            <p:cNvSpPr/>
            <p:nvPr/>
          </p:nvSpPr>
          <p:spPr>
            <a:xfrm>
              <a:off x="3589475" y="1401527"/>
              <a:ext cx="1448780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Activities</a:t>
              </a:r>
              <a:endParaRPr kumimoji="0" lang="en-GB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92EFCC81-E3C8-A8E7-23D2-BFA663AF6BAB}"/>
                </a:ext>
              </a:extLst>
            </p:cNvPr>
            <p:cNvSpPr/>
            <p:nvPr/>
          </p:nvSpPr>
          <p:spPr>
            <a:xfrm>
              <a:off x="6891557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FE5E2926-02C8-17BD-034C-DC130C8BF2D7}"/>
                </a:ext>
              </a:extLst>
            </p:cNvPr>
            <p:cNvSpPr/>
            <p:nvPr/>
          </p:nvSpPr>
          <p:spPr>
            <a:xfrm>
              <a:off x="896282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1787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34235" y="321925"/>
            <a:ext cx="3108881" cy="1593300"/>
            <a:chOff x="0" y="-66675"/>
            <a:chExt cx="6217762" cy="3186597"/>
          </a:xfrm>
        </p:grpSpPr>
        <p:sp>
          <p:nvSpPr>
            <p:cNvPr id="3" name="TextBox 3"/>
            <p:cNvSpPr txBox="1"/>
            <p:nvPr/>
          </p:nvSpPr>
          <p:spPr>
            <a:xfrm>
              <a:off x="0" y="-66675"/>
              <a:ext cx="6217762" cy="7596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Asia-Oceania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119376"/>
              <a:ext cx="6217762" cy="20005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29 Associations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163 Institutions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138 Individuals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 rot="-10800000">
            <a:off x="0" y="5226149"/>
            <a:ext cx="12262104" cy="1711353"/>
            <a:chOff x="0" y="0"/>
            <a:chExt cx="25437391" cy="3422706"/>
          </a:xfrm>
        </p:grpSpPr>
        <p:sp>
          <p:nvSpPr>
            <p:cNvPr id="6" name="AutoShape 6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66B5BF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AutoShape 8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66B5BF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AutoShape 9"/>
          <p:cNvSpPr/>
          <p:nvPr/>
        </p:nvSpPr>
        <p:spPr>
          <a:xfrm>
            <a:off x="4058636" y="-6222"/>
            <a:ext cx="19027" cy="5146647"/>
          </a:xfrm>
          <a:prstGeom prst="rect">
            <a:avLst/>
          </a:prstGeom>
          <a:solidFill>
            <a:srgbClr val="49403C"/>
          </a:solidFill>
        </p:spPr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AutoShape 10"/>
          <p:cNvSpPr/>
          <p:nvPr/>
        </p:nvSpPr>
        <p:spPr>
          <a:xfrm>
            <a:off x="8128086" y="-6222"/>
            <a:ext cx="19027" cy="5146647"/>
          </a:xfrm>
          <a:prstGeom prst="rect">
            <a:avLst/>
          </a:prstGeom>
          <a:solidFill>
            <a:srgbClr val="49403C"/>
          </a:solidFill>
        </p:spPr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AutoShape 11"/>
          <p:cNvSpPr/>
          <p:nvPr/>
        </p:nvSpPr>
        <p:spPr>
          <a:xfrm rot="-5400000">
            <a:off x="6086490" y="-3522674"/>
            <a:ext cx="19022" cy="12192000"/>
          </a:xfrm>
          <a:prstGeom prst="rect">
            <a:avLst/>
          </a:prstGeom>
          <a:solidFill>
            <a:srgbClr val="49403C"/>
          </a:solidFill>
        </p:spPr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4584657" y="321924"/>
            <a:ext cx="3108881" cy="1593300"/>
            <a:chOff x="0" y="-66675"/>
            <a:chExt cx="6217762" cy="3186597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66675"/>
              <a:ext cx="6217762" cy="7596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Europe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119376"/>
              <a:ext cx="6217762" cy="20005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66 Associations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404 Institutions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107 Individuals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649040" y="321925"/>
            <a:ext cx="3108881" cy="1993317"/>
            <a:chOff x="0" y="-66675"/>
            <a:chExt cx="6217762" cy="3986634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66675"/>
              <a:ext cx="6217762" cy="15804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Latin America and the Caribbean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919411"/>
              <a:ext cx="6217762" cy="2000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13 Associations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49 Institutions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27 Individuals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534235" y="2963833"/>
            <a:ext cx="3108881" cy="2326741"/>
            <a:chOff x="0" y="-66675"/>
            <a:chExt cx="6217762" cy="4653480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66675"/>
              <a:ext cx="6217762" cy="15804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Middle East and North Africa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1919410"/>
              <a:ext cx="6217762" cy="2667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6 Associations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42 Institutions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20 Individuals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1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4592871" y="2935237"/>
            <a:ext cx="3108881" cy="1593300"/>
            <a:chOff x="0" y="-66675"/>
            <a:chExt cx="6217762" cy="3186597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66675"/>
              <a:ext cx="6217762" cy="7596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33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North America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1119376"/>
              <a:ext cx="6217762" cy="20005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19 Associations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108 Institutions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272 Individuals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8648029" y="2963832"/>
            <a:ext cx="3306400" cy="1603738"/>
            <a:chOff x="0" y="-66675"/>
            <a:chExt cx="6612801" cy="3207479"/>
          </a:xfrm>
        </p:grpSpPr>
        <p:sp>
          <p:nvSpPr>
            <p:cNvPr id="25" name="TextBox 25"/>
            <p:cNvSpPr txBox="1"/>
            <p:nvPr/>
          </p:nvSpPr>
          <p:spPr>
            <a:xfrm>
              <a:off x="0" y="-66675"/>
              <a:ext cx="6612801" cy="75071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317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113" normalizeH="0" baseline="0" noProof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Sub-Saharan Africa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1140254"/>
              <a:ext cx="6217765" cy="20005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15 Associations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65 Institutions</a:t>
              </a:r>
            </a:p>
            <a:p>
              <a:pPr marL="0" marR="0" lvl="0" indent="0" algn="l" defTabSz="609660" rtl="0" eaLnBrk="1" fontAlgn="auto" latinLnBrk="0" hangingPunct="1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17" normalizeH="0" baseline="0" noProof="0" dirty="0">
                  <a:ln>
                    <a:noFill/>
                  </a:ln>
                  <a:solidFill>
                    <a:srgbClr val="49403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14 Individuals</a:t>
              </a:r>
            </a:p>
          </p:txBody>
        </p:sp>
      </p:grpSp>
      <p:sp>
        <p:nvSpPr>
          <p:cNvPr id="27" name="TextBox 27">
            <a:extLst>
              <a:ext uri="{FF2B5EF4-FFF2-40B4-BE49-F238E27FC236}">
                <a16:creationId xmlns:a16="http://schemas.microsoft.com/office/drawing/2014/main" id="{52A87100-BAAF-2BEB-0354-7D9C0BD0FBA0}"/>
              </a:ext>
            </a:extLst>
          </p:cNvPr>
          <p:cNvSpPr txBox="1"/>
          <p:nvPr/>
        </p:nvSpPr>
        <p:spPr>
          <a:xfrm>
            <a:off x="534234" y="5373133"/>
            <a:ext cx="10892806" cy="221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Membership statistics as of October </a:t>
            </a:r>
            <a:r>
              <a:rPr kumimoji="0" lang="lv-LV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  <a:endParaRPr kumimoji="0" lang="en-US" sz="1333" b="0" i="0" u="none" strike="noStrike" kern="1200" cap="none" spc="107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9CFC34-02A3-076F-8646-D7D06D29E4B3}"/>
              </a:ext>
            </a:extLst>
          </p:cNvPr>
          <p:cNvSpPr txBox="1"/>
          <p:nvPr/>
        </p:nvSpPr>
        <p:spPr>
          <a:xfrm>
            <a:off x="534234" y="5952220"/>
            <a:ext cx="10892806" cy="221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At the end of October, we have </a:t>
            </a:r>
            <a:r>
              <a:rPr kumimoji="0" lang="en-US" sz="1333" b="1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1,557 Members and Affiliates in 149 countries</a:t>
            </a:r>
            <a:r>
              <a:rPr kumimoji="0" lang="en-US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6248DD7-C8AF-41D3-8AD6-DDD2BF3E9822}"/>
              </a:ext>
            </a:extLst>
          </p:cNvPr>
          <p:cNvCxnSpPr>
            <a:cxnSpLocks/>
          </p:cNvCxnSpPr>
          <p:nvPr/>
        </p:nvCxnSpPr>
        <p:spPr>
          <a:xfrm>
            <a:off x="988830" y="5987895"/>
            <a:ext cx="10683949" cy="0"/>
          </a:xfrm>
          <a:prstGeom prst="straightConnector1">
            <a:avLst/>
          </a:prstGeom>
          <a:ln w="63500" cmpd="sng">
            <a:solidFill>
              <a:srgbClr val="2F86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C5F35D-DF5D-46E0-AC45-59916D1AECE1}"/>
              </a:ext>
            </a:extLst>
          </p:cNvPr>
          <p:cNvCxnSpPr>
            <a:cxnSpLocks/>
          </p:cNvCxnSpPr>
          <p:nvPr/>
        </p:nvCxnSpPr>
        <p:spPr>
          <a:xfrm flipV="1">
            <a:off x="988829" y="1201479"/>
            <a:ext cx="0" cy="4786416"/>
          </a:xfrm>
          <a:prstGeom prst="straightConnector1">
            <a:avLst/>
          </a:prstGeom>
          <a:ln w="63500" cmpd="sng">
            <a:solidFill>
              <a:srgbClr val="2F86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B68E021-CEE1-480D-86B4-39B02C4C4E52}"/>
              </a:ext>
            </a:extLst>
          </p:cNvPr>
          <p:cNvSpPr txBox="1"/>
          <p:nvPr/>
        </p:nvSpPr>
        <p:spPr>
          <a:xfrm>
            <a:off x="5656522" y="5987896"/>
            <a:ext cx="1063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Time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312FE2-6785-45C4-9034-FB40C6526EDD}"/>
              </a:ext>
            </a:extLst>
          </p:cNvPr>
          <p:cNvSpPr txBox="1"/>
          <p:nvPr/>
        </p:nvSpPr>
        <p:spPr>
          <a:xfrm>
            <a:off x="311722" y="2595214"/>
            <a:ext cx="615553" cy="14398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421685-20D9-0A9B-9B8C-BAB104A12A99}"/>
              </a:ext>
            </a:extLst>
          </p:cNvPr>
          <p:cNvGrpSpPr/>
          <p:nvPr/>
        </p:nvGrpSpPr>
        <p:grpSpPr>
          <a:xfrm>
            <a:off x="3508850" y="3591611"/>
            <a:ext cx="3202625" cy="943707"/>
            <a:chOff x="5263275" y="5387416"/>
            <a:chExt cx="4803938" cy="1415561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D3823D8-3B77-4422-A090-152EACD79F78}"/>
                </a:ext>
              </a:extLst>
            </p:cNvPr>
            <p:cNvSpPr/>
            <p:nvPr/>
          </p:nvSpPr>
          <p:spPr>
            <a:xfrm>
              <a:off x="7367213" y="5902977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Skills</a:t>
              </a: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" name="Arrow: Curved Down 20">
              <a:extLst>
                <a:ext uri="{FF2B5EF4-FFF2-40B4-BE49-F238E27FC236}">
                  <a16:creationId xmlns:a16="http://schemas.microsoft.com/office/drawing/2014/main" id="{C1B90C0C-B39A-42DB-B4CE-89FCAFFE6D99}"/>
                </a:ext>
              </a:extLst>
            </p:cNvPr>
            <p:cNvSpPr/>
            <p:nvPr/>
          </p:nvSpPr>
          <p:spPr>
            <a:xfrm rot="20400000">
              <a:off x="5263275" y="5387416"/>
              <a:ext cx="2565755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2E5F76-BCCE-21C8-D19D-5AF1CB6A06D7}"/>
              </a:ext>
            </a:extLst>
          </p:cNvPr>
          <p:cNvGrpSpPr/>
          <p:nvPr/>
        </p:nvGrpSpPr>
        <p:grpSpPr>
          <a:xfrm>
            <a:off x="1727554" y="4265344"/>
            <a:ext cx="3183922" cy="895923"/>
            <a:chOff x="2591330" y="6398015"/>
            <a:chExt cx="4775883" cy="134388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92DC4D6C-2D64-4360-AE36-FC3B1A7A6F8D}"/>
                </a:ext>
              </a:extLst>
            </p:cNvPr>
            <p:cNvSpPr/>
            <p:nvPr/>
          </p:nvSpPr>
          <p:spPr>
            <a:xfrm>
              <a:off x="4667213" y="6841900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Knowledge</a:t>
              </a: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Arrow: Curved Down 2">
              <a:extLst>
                <a:ext uri="{FF2B5EF4-FFF2-40B4-BE49-F238E27FC236}">
                  <a16:creationId xmlns:a16="http://schemas.microsoft.com/office/drawing/2014/main" id="{EEF97A27-CB10-12DA-8804-266CA9EA2EC3}"/>
                </a:ext>
              </a:extLst>
            </p:cNvPr>
            <p:cNvSpPr/>
            <p:nvPr/>
          </p:nvSpPr>
          <p:spPr>
            <a:xfrm rot="20400000">
              <a:off x="2591330" y="6398015"/>
              <a:ext cx="2565755" cy="727804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991BC32-F02B-DA2A-05E5-7E817C65EEBC}"/>
              </a:ext>
            </a:extLst>
          </p:cNvPr>
          <p:cNvSpPr/>
          <p:nvPr/>
        </p:nvSpPr>
        <p:spPr>
          <a:xfrm>
            <a:off x="1175839" y="5241525"/>
            <a:ext cx="1920000" cy="600000"/>
          </a:xfrm>
          <a:prstGeom prst="round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Awareness</a:t>
            </a:r>
            <a:endParaRPr kumimoji="0" lang="en-GB" sz="293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85F5EA-FEEC-D758-481F-9B023BDA65C1}"/>
              </a:ext>
            </a:extLst>
          </p:cNvPr>
          <p:cNvGrpSpPr/>
          <p:nvPr/>
        </p:nvGrpSpPr>
        <p:grpSpPr>
          <a:xfrm>
            <a:off x="5298145" y="2943039"/>
            <a:ext cx="3213331" cy="931663"/>
            <a:chOff x="7947217" y="4414558"/>
            <a:chExt cx="4819996" cy="1397494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A01CBBE-7563-416E-BFF0-6BC7A60CD1EC}"/>
                </a:ext>
              </a:extLst>
            </p:cNvPr>
            <p:cNvSpPr/>
            <p:nvPr/>
          </p:nvSpPr>
          <p:spPr>
            <a:xfrm>
              <a:off x="10067213" y="4912052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Attitudes</a:t>
              </a: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Arrow: Curved Down 6">
              <a:extLst>
                <a:ext uri="{FF2B5EF4-FFF2-40B4-BE49-F238E27FC236}">
                  <a16:creationId xmlns:a16="http://schemas.microsoft.com/office/drawing/2014/main" id="{127D3264-21EA-066E-9E09-9070D3EBE550}"/>
                </a:ext>
              </a:extLst>
            </p:cNvPr>
            <p:cNvSpPr/>
            <p:nvPr/>
          </p:nvSpPr>
          <p:spPr>
            <a:xfrm rot="20400000">
              <a:off x="7947217" y="4414558"/>
              <a:ext cx="2565755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A0DC29D-D96D-66D8-75A5-EA4B0D10B5E4}"/>
              </a:ext>
            </a:extLst>
          </p:cNvPr>
          <p:cNvGrpSpPr/>
          <p:nvPr/>
        </p:nvGrpSpPr>
        <p:grpSpPr>
          <a:xfrm>
            <a:off x="7087441" y="2263220"/>
            <a:ext cx="3224035" cy="946227"/>
            <a:chOff x="10631161" y="3394830"/>
            <a:chExt cx="4836052" cy="141934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D7CCB45-3179-4C31-99CB-CD77B585C6A4}"/>
                </a:ext>
              </a:extLst>
            </p:cNvPr>
            <p:cNvSpPr/>
            <p:nvPr/>
          </p:nvSpPr>
          <p:spPr>
            <a:xfrm>
              <a:off x="12767213" y="3914170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Behavior</a:t>
              </a:r>
              <a:endParaRPr kumimoji="0" lang="en-GB" sz="213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Arrow: Curved Down 7">
              <a:extLst>
                <a:ext uri="{FF2B5EF4-FFF2-40B4-BE49-F238E27FC236}">
                  <a16:creationId xmlns:a16="http://schemas.microsoft.com/office/drawing/2014/main" id="{708F5DC7-E7B8-728B-1223-D2E7BA067ECD}"/>
                </a:ext>
              </a:extLst>
            </p:cNvPr>
            <p:cNvSpPr/>
            <p:nvPr/>
          </p:nvSpPr>
          <p:spPr>
            <a:xfrm rot="20400000">
              <a:off x="10631161" y="3394830"/>
              <a:ext cx="2565754" cy="797971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23D3FD4-3EC2-224B-0847-D7C0D0AF86F5}"/>
              </a:ext>
            </a:extLst>
          </p:cNvPr>
          <p:cNvGrpSpPr/>
          <p:nvPr/>
        </p:nvGrpSpPr>
        <p:grpSpPr>
          <a:xfrm>
            <a:off x="8877597" y="1613412"/>
            <a:ext cx="3242488" cy="948193"/>
            <a:chOff x="13316396" y="2420118"/>
            <a:chExt cx="4863732" cy="142228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631164A-31B7-4032-B1E6-C445A024FD14}"/>
                </a:ext>
              </a:extLst>
            </p:cNvPr>
            <p:cNvSpPr/>
            <p:nvPr/>
          </p:nvSpPr>
          <p:spPr>
            <a:xfrm>
              <a:off x="15480128" y="2942407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Changes in conditions</a:t>
              </a: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Arrow: Curved Down 8">
              <a:extLst>
                <a:ext uri="{FF2B5EF4-FFF2-40B4-BE49-F238E27FC236}">
                  <a16:creationId xmlns:a16="http://schemas.microsoft.com/office/drawing/2014/main" id="{A4822339-D78E-5FFA-EBA4-0CDFB8BF3100}"/>
                </a:ext>
              </a:extLst>
            </p:cNvPr>
            <p:cNvSpPr/>
            <p:nvPr/>
          </p:nvSpPr>
          <p:spPr>
            <a:xfrm rot="20400000">
              <a:off x="13316396" y="2420118"/>
              <a:ext cx="2565754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C6C6960-F5C2-D821-9F01-662F9B7E04EF}"/>
              </a:ext>
            </a:extLst>
          </p:cNvPr>
          <p:cNvSpPr txBox="1"/>
          <p:nvPr/>
        </p:nvSpPr>
        <p:spPr>
          <a:xfrm>
            <a:off x="1157449" y="415129"/>
            <a:ext cx="9053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How does </a:t>
            </a: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change</a:t>
            </a:r>
            <a:r>
              <a:rPr kumimoji="0" lang="lv-LV" sz="4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occur</a:t>
            </a:r>
            <a:r>
              <a:rPr kumimoji="0" lang="en-GB" sz="4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9252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6248DD7-C8AF-41D3-8AD6-DDD2BF3E9822}"/>
              </a:ext>
            </a:extLst>
          </p:cNvPr>
          <p:cNvCxnSpPr>
            <a:cxnSpLocks/>
          </p:cNvCxnSpPr>
          <p:nvPr/>
        </p:nvCxnSpPr>
        <p:spPr>
          <a:xfrm>
            <a:off x="988830" y="5987895"/>
            <a:ext cx="10683949" cy="0"/>
          </a:xfrm>
          <a:prstGeom prst="straightConnector1">
            <a:avLst/>
          </a:prstGeom>
          <a:ln w="63500" cmpd="sng">
            <a:solidFill>
              <a:srgbClr val="2F86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C5F35D-DF5D-46E0-AC45-59916D1AECE1}"/>
              </a:ext>
            </a:extLst>
          </p:cNvPr>
          <p:cNvCxnSpPr>
            <a:cxnSpLocks/>
          </p:cNvCxnSpPr>
          <p:nvPr/>
        </p:nvCxnSpPr>
        <p:spPr>
          <a:xfrm flipV="1">
            <a:off x="988829" y="1201479"/>
            <a:ext cx="0" cy="4786416"/>
          </a:xfrm>
          <a:prstGeom prst="straightConnector1">
            <a:avLst/>
          </a:prstGeom>
          <a:ln w="63500" cmpd="sng">
            <a:solidFill>
              <a:srgbClr val="2F86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B68E021-CEE1-480D-86B4-39B02C4C4E52}"/>
              </a:ext>
            </a:extLst>
          </p:cNvPr>
          <p:cNvSpPr txBox="1"/>
          <p:nvPr/>
        </p:nvSpPr>
        <p:spPr>
          <a:xfrm>
            <a:off x="5656522" y="5987896"/>
            <a:ext cx="1063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Time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312FE2-6785-45C4-9034-FB40C6526EDD}"/>
              </a:ext>
            </a:extLst>
          </p:cNvPr>
          <p:cNvSpPr txBox="1"/>
          <p:nvPr/>
        </p:nvSpPr>
        <p:spPr>
          <a:xfrm>
            <a:off x="311722" y="2595214"/>
            <a:ext cx="615553" cy="14398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421685-20D9-0A9B-9B8C-BAB104A12A99}"/>
              </a:ext>
            </a:extLst>
          </p:cNvPr>
          <p:cNvGrpSpPr/>
          <p:nvPr/>
        </p:nvGrpSpPr>
        <p:grpSpPr>
          <a:xfrm>
            <a:off x="3508850" y="3591611"/>
            <a:ext cx="3202625" cy="943707"/>
            <a:chOff x="5263275" y="5387416"/>
            <a:chExt cx="4803938" cy="1415561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D3823D8-3B77-4422-A090-152EACD79F78}"/>
                </a:ext>
              </a:extLst>
            </p:cNvPr>
            <p:cNvSpPr/>
            <p:nvPr/>
          </p:nvSpPr>
          <p:spPr>
            <a:xfrm>
              <a:off x="7367213" y="5902977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 know how to use s-phone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" name="Arrow: Curved Down 20">
              <a:extLst>
                <a:ext uri="{FF2B5EF4-FFF2-40B4-BE49-F238E27FC236}">
                  <a16:creationId xmlns:a16="http://schemas.microsoft.com/office/drawing/2014/main" id="{C1B90C0C-B39A-42DB-B4CE-89FCAFFE6D99}"/>
                </a:ext>
              </a:extLst>
            </p:cNvPr>
            <p:cNvSpPr/>
            <p:nvPr/>
          </p:nvSpPr>
          <p:spPr>
            <a:xfrm rot="20400000">
              <a:off x="5263275" y="5387416"/>
              <a:ext cx="2565755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2E5F76-BCCE-21C8-D19D-5AF1CB6A06D7}"/>
              </a:ext>
            </a:extLst>
          </p:cNvPr>
          <p:cNvGrpSpPr/>
          <p:nvPr/>
        </p:nvGrpSpPr>
        <p:grpSpPr>
          <a:xfrm>
            <a:off x="1727554" y="4265344"/>
            <a:ext cx="3183922" cy="895923"/>
            <a:chOff x="2591330" y="6398015"/>
            <a:chExt cx="4775883" cy="134388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92DC4D6C-2D64-4360-AE36-FC3B1A7A6F8D}"/>
                </a:ext>
              </a:extLst>
            </p:cNvPr>
            <p:cNvSpPr/>
            <p:nvPr/>
          </p:nvSpPr>
          <p:spPr>
            <a:xfrm>
              <a:off x="4667213" y="6841900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 know more about s-phone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Arrow: Curved Down 2">
              <a:extLst>
                <a:ext uri="{FF2B5EF4-FFF2-40B4-BE49-F238E27FC236}">
                  <a16:creationId xmlns:a16="http://schemas.microsoft.com/office/drawing/2014/main" id="{EEF97A27-CB10-12DA-8804-266CA9EA2EC3}"/>
                </a:ext>
              </a:extLst>
            </p:cNvPr>
            <p:cNvSpPr/>
            <p:nvPr/>
          </p:nvSpPr>
          <p:spPr>
            <a:xfrm rot="20400000">
              <a:off x="2591330" y="6398015"/>
              <a:ext cx="2565755" cy="727804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991BC32-F02B-DA2A-05E5-7E817C65EEBC}"/>
              </a:ext>
            </a:extLst>
          </p:cNvPr>
          <p:cNvSpPr/>
          <p:nvPr/>
        </p:nvSpPr>
        <p:spPr>
          <a:xfrm>
            <a:off x="1175839" y="5241525"/>
            <a:ext cx="1920000" cy="600000"/>
          </a:xfrm>
          <a:prstGeom prst="round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am aware smartphones exist</a:t>
            </a:r>
            <a:endParaRPr kumimoji="0" lang="en-GB" sz="213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85F5EA-FEEC-D758-481F-9B023BDA65C1}"/>
              </a:ext>
            </a:extLst>
          </p:cNvPr>
          <p:cNvGrpSpPr/>
          <p:nvPr/>
        </p:nvGrpSpPr>
        <p:grpSpPr>
          <a:xfrm>
            <a:off x="5298145" y="2943039"/>
            <a:ext cx="3213331" cy="931663"/>
            <a:chOff x="7947217" y="4414558"/>
            <a:chExt cx="4819996" cy="1397494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A01CBBE-7563-416E-BFF0-6BC7A60CD1EC}"/>
                </a:ext>
              </a:extLst>
            </p:cNvPr>
            <p:cNvSpPr/>
            <p:nvPr/>
          </p:nvSpPr>
          <p:spPr>
            <a:xfrm>
              <a:off x="10067213" y="4912052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 think s-phone is useful for me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Arrow: Curved Down 6">
              <a:extLst>
                <a:ext uri="{FF2B5EF4-FFF2-40B4-BE49-F238E27FC236}">
                  <a16:creationId xmlns:a16="http://schemas.microsoft.com/office/drawing/2014/main" id="{127D3264-21EA-066E-9E09-9070D3EBE550}"/>
                </a:ext>
              </a:extLst>
            </p:cNvPr>
            <p:cNvSpPr/>
            <p:nvPr/>
          </p:nvSpPr>
          <p:spPr>
            <a:xfrm rot="20400000">
              <a:off x="7947217" y="4414558"/>
              <a:ext cx="2565755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A0DC29D-D96D-66D8-75A5-EA4B0D10B5E4}"/>
              </a:ext>
            </a:extLst>
          </p:cNvPr>
          <p:cNvGrpSpPr/>
          <p:nvPr/>
        </p:nvGrpSpPr>
        <p:grpSpPr>
          <a:xfrm>
            <a:off x="7087441" y="2263220"/>
            <a:ext cx="3224035" cy="946227"/>
            <a:chOff x="10631161" y="3394830"/>
            <a:chExt cx="4836052" cy="141934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D7CCB45-3179-4C31-99CB-CD77B585C6A4}"/>
                </a:ext>
              </a:extLst>
            </p:cNvPr>
            <p:cNvSpPr/>
            <p:nvPr/>
          </p:nvSpPr>
          <p:spPr>
            <a:xfrm>
              <a:off x="12767213" y="3914170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 use s-phone every day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Arrow: Curved Down 7">
              <a:extLst>
                <a:ext uri="{FF2B5EF4-FFF2-40B4-BE49-F238E27FC236}">
                  <a16:creationId xmlns:a16="http://schemas.microsoft.com/office/drawing/2014/main" id="{708F5DC7-E7B8-728B-1223-D2E7BA067ECD}"/>
                </a:ext>
              </a:extLst>
            </p:cNvPr>
            <p:cNvSpPr/>
            <p:nvPr/>
          </p:nvSpPr>
          <p:spPr>
            <a:xfrm rot="20400000">
              <a:off x="10631161" y="3394830"/>
              <a:ext cx="2565754" cy="797971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23D3FD4-3EC2-224B-0847-D7C0D0AF86F5}"/>
              </a:ext>
            </a:extLst>
          </p:cNvPr>
          <p:cNvGrpSpPr/>
          <p:nvPr/>
        </p:nvGrpSpPr>
        <p:grpSpPr>
          <a:xfrm>
            <a:off x="8877597" y="1613412"/>
            <a:ext cx="3242488" cy="948193"/>
            <a:chOff x="13316396" y="2420118"/>
            <a:chExt cx="4863732" cy="142228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631164A-31B7-4032-B1E6-C445A024FD14}"/>
                </a:ext>
              </a:extLst>
            </p:cNvPr>
            <p:cNvSpPr/>
            <p:nvPr/>
          </p:nvSpPr>
          <p:spPr>
            <a:xfrm>
              <a:off x="15480128" y="2942407"/>
              <a:ext cx="2700000" cy="900000"/>
            </a:xfrm>
            <a:prstGeom prst="roundRect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 feel connected, less isolated</a:t>
              </a: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Arrow: Curved Down 8">
              <a:extLst>
                <a:ext uri="{FF2B5EF4-FFF2-40B4-BE49-F238E27FC236}">
                  <a16:creationId xmlns:a16="http://schemas.microsoft.com/office/drawing/2014/main" id="{A4822339-D78E-5FFA-EBA4-0CDFB8BF3100}"/>
                </a:ext>
              </a:extLst>
            </p:cNvPr>
            <p:cNvSpPr/>
            <p:nvPr/>
          </p:nvSpPr>
          <p:spPr>
            <a:xfrm rot="20400000">
              <a:off x="13316396" y="2420118"/>
              <a:ext cx="2565754" cy="797970"/>
            </a:xfrm>
            <a:prstGeom prst="curvedDownArrow">
              <a:avLst/>
            </a:prstGeom>
            <a:solidFill>
              <a:srgbClr val="2F8662"/>
            </a:solidFill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A525FF0-EFD5-EAF6-CD1C-47004329D365}"/>
              </a:ext>
            </a:extLst>
          </p:cNvPr>
          <p:cNvSpPr txBox="1"/>
          <p:nvPr/>
        </p:nvSpPr>
        <p:spPr>
          <a:xfrm>
            <a:off x="1019608" y="284622"/>
            <a:ext cx="10152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Example – Training on smartphone use</a:t>
            </a:r>
          </a:p>
        </p:txBody>
      </p:sp>
    </p:spTree>
    <p:extLst>
      <p:ext uri="{BB962C8B-B14F-4D97-AF65-F5344CB8AC3E}">
        <p14:creationId xmlns:p14="http://schemas.microsoft.com/office/powerpoint/2010/main" val="192006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660400" y="812107"/>
            <a:ext cx="10972546" cy="889693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27308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Impact Planning</a:t>
              </a:r>
            </a:p>
          </p:txBody>
        </p:sp>
      </p:grpSp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6FCFDF40-4C1E-17BD-BA58-88AA2BE9F287}"/>
              </a:ext>
            </a:extLst>
          </p:cNvPr>
          <p:cNvGraphicFramePr>
            <a:graphicFrameLocks/>
          </p:cNvGraphicFramePr>
          <p:nvPr/>
        </p:nvGraphicFramePr>
        <p:xfrm>
          <a:off x="1955673" y="2362200"/>
          <a:ext cx="8382000" cy="2900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 7">
            <a:extLst>
              <a:ext uri="{FF2B5EF4-FFF2-40B4-BE49-F238E27FC236}">
                <a16:creationId xmlns:a16="http://schemas.microsoft.com/office/drawing/2014/main" id="{856A4ACB-099A-016A-026C-47822B01E1CE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4" name="AutoShape 8">
              <a:extLst>
                <a:ext uri="{FF2B5EF4-FFF2-40B4-BE49-F238E27FC236}">
                  <a16:creationId xmlns:a16="http://schemas.microsoft.com/office/drawing/2014/main" id="{DCE40B1F-267B-8326-D4BE-56979466B4F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9">
              <a:extLst>
                <a:ext uri="{FF2B5EF4-FFF2-40B4-BE49-F238E27FC236}">
                  <a16:creationId xmlns:a16="http://schemas.microsoft.com/office/drawing/2014/main" id="{50CCEBC2-AC50-518F-40E2-B528FCBD5E8C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3FDD2C91-204F-C407-56CC-42CC4A3F37FA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656860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660400" y="812107"/>
            <a:ext cx="10972546" cy="889693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15734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Impact Objectives (Outcomes)</a:t>
              </a:r>
            </a:p>
          </p:txBody>
        </p:sp>
      </p:grpSp>
      <p:grpSp>
        <p:nvGrpSpPr>
          <p:cNvPr id="2" name="Group 7">
            <a:extLst>
              <a:ext uri="{FF2B5EF4-FFF2-40B4-BE49-F238E27FC236}">
                <a16:creationId xmlns:a16="http://schemas.microsoft.com/office/drawing/2014/main" id="{34B1D98C-C4C3-2B24-49AC-A963178FBF35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5" name="AutoShape 8">
              <a:extLst>
                <a:ext uri="{FF2B5EF4-FFF2-40B4-BE49-F238E27FC236}">
                  <a16:creationId xmlns:a16="http://schemas.microsoft.com/office/drawing/2014/main" id="{254ECA98-D788-C1BE-909D-6770F2C1C1B2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9">
              <a:extLst>
                <a:ext uri="{FF2B5EF4-FFF2-40B4-BE49-F238E27FC236}">
                  <a16:creationId xmlns:a16="http://schemas.microsoft.com/office/drawing/2014/main" id="{D6EC2631-CF99-0992-ABC1-2F93EA9BA801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CF5C2B48-478D-A2E3-3434-0F665CB1E3DF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TextBox 4">
            <a:extLst>
              <a:ext uri="{FF2B5EF4-FFF2-40B4-BE49-F238E27FC236}">
                <a16:creationId xmlns:a16="http://schemas.microsoft.com/office/drawing/2014/main" id="{2B0E1DC0-1379-5278-6A88-4846DD412F55}"/>
              </a:ext>
            </a:extLst>
          </p:cNvPr>
          <p:cNvSpPr txBox="1"/>
          <p:nvPr/>
        </p:nvSpPr>
        <p:spPr>
          <a:xfrm>
            <a:off x="842838" y="2040587"/>
            <a:ext cx="10338968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Clear and achievable within a specific time span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Realistic, taking into account your resources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US" sz="3200" b="0" i="0" u="none" strike="noStrike" kern="1200" cap="none" spc="30" normalizeH="0" baseline="0" noProof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Carefully worded</a:t>
            </a:r>
          </a:p>
        </p:txBody>
      </p:sp>
    </p:spTree>
    <p:extLst>
      <p:ext uri="{BB962C8B-B14F-4D97-AF65-F5344CB8AC3E}">
        <p14:creationId xmlns:p14="http://schemas.microsoft.com/office/powerpoint/2010/main" val="59416480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9707" y="2218766"/>
            <a:ext cx="2209800" cy="921906"/>
          </a:xfrm>
          <a:prstGeom prst="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Verb indicating change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05025" y="2223397"/>
            <a:ext cx="2209800" cy="917275"/>
          </a:xfrm>
          <a:prstGeom prst="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will change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90343" y="2218767"/>
            <a:ext cx="2209800" cy="914213"/>
          </a:xfrm>
          <a:prstGeom prst="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Who will change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575661" y="2223397"/>
            <a:ext cx="2209796" cy="909583"/>
          </a:xfrm>
          <a:prstGeom prst="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Additional specificity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9707" y="3140672"/>
            <a:ext cx="2209799" cy="2674910"/>
          </a:xfrm>
          <a:prstGeom prst="rect">
            <a:avLst/>
          </a:prstGeom>
          <a:ln>
            <a:solidFill>
              <a:srgbClr val="2F866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Examples: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increase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establish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reduce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create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improve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produce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change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05025" y="3140673"/>
            <a:ext cx="2209799" cy="2674910"/>
          </a:xfrm>
          <a:prstGeom prst="rect">
            <a:avLst/>
          </a:prstGeom>
          <a:ln>
            <a:solidFill>
              <a:srgbClr val="2F866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Examples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Access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Availability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Awareness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Knowledge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Skills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Attitudes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Behaviors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90342" y="3132980"/>
            <a:ext cx="2209798" cy="2682603"/>
          </a:xfrm>
          <a:prstGeom prst="rect">
            <a:avLst/>
          </a:prstGeom>
          <a:ln>
            <a:solidFill>
              <a:srgbClr val="2F866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Examples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Children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Young women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Seniors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School dropouts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Illiterate adults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Local farmers</a:t>
            </a:r>
          </a:p>
          <a:p>
            <a:pPr marL="285764" marR="0" lvl="0" indent="-285764" algn="l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Teachers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575660" y="3132980"/>
            <a:ext cx="2209798" cy="2682604"/>
          </a:xfrm>
          <a:prstGeom prst="rect">
            <a:avLst/>
          </a:prstGeom>
          <a:ln>
            <a:solidFill>
              <a:srgbClr val="2F866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64" marR="0" lvl="0" indent="-285764" algn="l" defTabSz="45722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Where you expect to see this change? </a:t>
            </a:r>
            <a:r>
              <a:rPr kumimoji="0" lang="en-GB" sz="1600" b="0" i="0" u="sng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geography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285764" marR="0" lvl="0" indent="-285764" algn="l" defTabSz="45722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By when you expect to see the change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? (</a:t>
            </a:r>
            <a:r>
              <a:rPr kumimoji="0" lang="en-GB" sz="1600" b="0" i="0" u="sng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285764" marR="0" lvl="0" indent="-285764" algn="l" defTabSz="45722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much change you intend to see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? (</a:t>
            </a:r>
            <a:r>
              <a:rPr kumimoji="0" lang="en-GB" sz="1600" b="0" i="0" u="sng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target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285764" marR="0" lvl="0" indent="-285764" algn="l" defTabSz="45722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Plus 14"/>
          <p:cNvSpPr/>
          <p:nvPr/>
        </p:nvSpPr>
        <p:spPr>
          <a:xfrm>
            <a:off x="3063434" y="2578632"/>
            <a:ext cx="304800" cy="200025"/>
          </a:xfrm>
          <a:prstGeom prst="mathPlus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Plus 15"/>
          <p:cNvSpPr/>
          <p:nvPr/>
        </p:nvSpPr>
        <p:spPr>
          <a:xfrm>
            <a:off x="6039913" y="2575860"/>
            <a:ext cx="304800" cy="200025"/>
          </a:xfrm>
          <a:prstGeom prst="mathPlus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Plus 16"/>
          <p:cNvSpPr/>
          <p:nvPr/>
        </p:nvSpPr>
        <p:spPr>
          <a:xfrm>
            <a:off x="9035502" y="2575859"/>
            <a:ext cx="304800" cy="200025"/>
          </a:xfrm>
          <a:prstGeom prst="mathPlus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Group 14">
            <a:extLst>
              <a:ext uri="{FF2B5EF4-FFF2-40B4-BE49-F238E27FC236}">
                <a16:creationId xmlns:a16="http://schemas.microsoft.com/office/drawing/2014/main" id="{3E144DB1-68D4-438F-FAC6-208DB28E4A4B}"/>
              </a:ext>
            </a:extLst>
          </p:cNvPr>
          <p:cNvGrpSpPr/>
          <p:nvPr/>
        </p:nvGrpSpPr>
        <p:grpSpPr>
          <a:xfrm>
            <a:off x="660400" y="812107"/>
            <a:ext cx="10972546" cy="889693"/>
            <a:chOff x="0" y="50424"/>
            <a:chExt cx="10425491" cy="1672780"/>
          </a:xfrm>
        </p:grpSpPr>
        <p:sp>
          <p:nvSpPr>
            <p:cNvPr id="11" name="AutoShape 15">
              <a:extLst>
                <a:ext uri="{FF2B5EF4-FFF2-40B4-BE49-F238E27FC236}">
                  <a16:creationId xmlns:a16="http://schemas.microsoft.com/office/drawing/2014/main" id="{AA9872AE-5EEA-091D-8E21-1AE48C12CC95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8" name="TextBox 16">
              <a:extLst>
                <a:ext uri="{FF2B5EF4-FFF2-40B4-BE49-F238E27FC236}">
                  <a16:creationId xmlns:a16="http://schemas.microsoft.com/office/drawing/2014/main" id="{EDDF397F-5F89-5430-D59A-67EF5B82005C}"/>
                </a:ext>
              </a:extLst>
            </p:cNvPr>
            <p:cNvSpPr txBox="1"/>
            <p:nvPr/>
          </p:nvSpPr>
          <p:spPr>
            <a:xfrm>
              <a:off x="0" y="178795"/>
              <a:ext cx="10425491" cy="104161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How to write good outcomes (impact objectives)?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3759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660400" y="812107"/>
            <a:ext cx="10972546" cy="889693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15734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Outcome Indicators (Measures)</a:t>
              </a:r>
            </a:p>
          </p:txBody>
        </p:sp>
      </p:grpSp>
      <p:sp>
        <p:nvSpPr>
          <p:cNvPr id="3" name="TextBox 11">
            <a:extLst>
              <a:ext uri="{FF2B5EF4-FFF2-40B4-BE49-F238E27FC236}">
                <a16:creationId xmlns:a16="http://schemas.microsoft.com/office/drawing/2014/main" id="{42F35FDC-BB23-0D7F-268C-392F32A5C123}"/>
              </a:ext>
            </a:extLst>
          </p:cNvPr>
          <p:cNvSpPr txBox="1"/>
          <p:nvPr/>
        </p:nvSpPr>
        <p:spPr>
          <a:xfrm>
            <a:off x="1371601" y="2057400"/>
            <a:ext cx="9601200" cy="38573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 outcome indicator is a specific, observable, and measurable characteristic that will represent achievement of the outcome.</a:t>
            </a: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-19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 is important to think through indicators that can tell you both:</a:t>
            </a:r>
          </a:p>
          <a:p>
            <a:pPr marL="1066853" marR="0" lvl="2" indent="-45722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933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Whether the outcome has occurred</a:t>
            </a:r>
          </a:p>
          <a:p>
            <a:pPr marL="1066853" marR="0" lvl="2" indent="-457223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933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by how much</a:t>
            </a:r>
            <a:endParaRPr kumimoji="0" lang="en-GB" sz="2933" b="0" i="0" u="none" strike="noStrike" kern="1200" cap="none" spc="-19" normalizeH="0" baseline="0" noProof="0">
              <a:ln>
                <a:noFill/>
              </a:ln>
              <a:solidFill>
                <a:srgbClr val="2F86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22AA331B-4696-364D-0B0F-01458E381790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5" name="AutoShape 8">
              <a:extLst>
                <a:ext uri="{FF2B5EF4-FFF2-40B4-BE49-F238E27FC236}">
                  <a16:creationId xmlns:a16="http://schemas.microsoft.com/office/drawing/2014/main" id="{D2A14B6C-DF09-9153-F966-E9ACFD98097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AutoShape 9">
              <a:extLst>
                <a:ext uri="{FF2B5EF4-FFF2-40B4-BE49-F238E27FC236}">
                  <a16:creationId xmlns:a16="http://schemas.microsoft.com/office/drawing/2014/main" id="{04C98CB3-EDB0-65E1-616B-C271617E903D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96AD5265-1637-E4DD-032C-0B1237BAA07C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264023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660400" y="812107"/>
            <a:ext cx="10972546" cy="889693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27308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609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Example</a:t>
              </a:r>
            </a:p>
          </p:txBody>
        </p:sp>
      </p:grpSp>
      <p:sp>
        <p:nvSpPr>
          <p:cNvPr id="3" name="TextBox 11">
            <a:extLst>
              <a:ext uri="{FF2B5EF4-FFF2-40B4-BE49-F238E27FC236}">
                <a16:creationId xmlns:a16="http://schemas.microsoft.com/office/drawing/2014/main" id="{42F35FDC-BB23-0D7F-268C-392F32A5C123}"/>
              </a:ext>
            </a:extLst>
          </p:cNvPr>
          <p:cNvSpPr txBox="1"/>
          <p:nvPr/>
        </p:nvSpPr>
        <p:spPr>
          <a:xfrm>
            <a:off x="1295400" y="1905000"/>
            <a:ext cx="9677400" cy="49238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2933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Activity</a:t>
            </a:r>
            <a:r>
              <a:rPr kumimoji="0" lang="en-GB" sz="2933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: Reading promotion programme</a:t>
            </a:r>
          </a:p>
          <a:p>
            <a:pPr marL="457223" marR="0" lvl="0" indent="-45722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933" b="0" i="1" u="none" strike="noStrike" kern="1200" cap="none" spc="-19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2933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Impact Objective</a:t>
            </a:r>
            <a:r>
              <a:rPr kumimoji="0" lang="en-GB" sz="2933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: To improve reading skills and habits among children in [geography] by [year]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2933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Outcome</a:t>
            </a:r>
            <a:r>
              <a:rPr kumimoji="0" lang="en-GB" sz="2933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: Improved reading skills and habits among children</a:t>
            </a:r>
          </a:p>
          <a:p>
            <a:pPr marL="457223" marR="0" lvl="0" indent="-45722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933" b="0" i="0" u="none" strike="noStrike" kern="1200" cap="none" spc="-19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2933" b="1" i="0" u="none" strike="noStrike" kern="1200" cap="none" spc="-19" normalizeH="0" baseline="0" noProof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Outcome Indicators</a:t>
            </a:r>
            <a:r>
              <a:rPr kumimoji="0" lang="en-GB" sz="2933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:</a:t>
            </a:r>
          </a:p>
          <a:p>
            <a:pPr marL="381019" marR="0" lvl="0" indent="-38101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933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Number of books children read during certain period of time</a:t>
            </a:r>
          </a:p>
          <a:p>
            <a:pPr marL="381019" marR="0" lvl="0" indent="-38101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933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Percentage of children with good reading skills</a:t>
            </a:r>
          </a:p>
          <a:p>
            <a:pPr marL="381019" marR="0" lvl="0" indent="-38101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933" b="0" i="0" u="none" strike="noStrike" kern="1200" cap="none" spc="-19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Change in children’s attitude towards reading</a:t>
            </a:r>
          </a:p>
          <a:p>
            <a:pPr marL="457223" marR="0" lvl="0" indent="-45722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667" b="0" i="0" u="none" strike="noStrike" kern="1200" cap="none" spc="-19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935714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00235" y="1284559"/>
            <a:ext cx="6428014" cy="21100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Define a SMART Impactful Collaborative Action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5602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974113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Defining impactful actions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401879"/>
            <a:ext cx="10338968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Through your library sustainability indexes, you have an idea of where you may need to act in order to maximise library sustainability... now to define actions </a:t>
            </a:r>
          </a:p>
        </p:txBody>
      </p:sp>
    </p:spTree>
    <p:extLst>
      <p:ext uri="{BB962C8B-B14F-4D97-AF65-F5344CB8AC3E}">
        <p14:creationId xmlns:p14="http://schemas.microsoft.com/office/powerpoint/2010/main" val="243829860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974113"/>
            <a:ext cx="10946391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2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Yesterday’s ideas (summarised)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102566"/>
            <a:ext cx="5657370" cy="3922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Preservation and conservation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Strong infrastructures, incl. technology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Accessibility and access, equality and inclusivity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Skilled workforce, leadership development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Training and empowerment of users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Climate, environmental resilience</a:t>
            </a:r>
          </a:p>
          <a:p>
            <a:pPr marL="457200" marR="0" lvl="0" indent="-4572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Collaboration, forming alliances, partnerships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D1C70B-60BE-40BC-24AA-26D35DD0125F}"/>
              </a:ext>
            </a:extLst>
          </p:cNvPr>
          <p:cNvSpPr txBox="1"/>
          <p:nvPr/>
        </p:nvSpPr>
        <p:spPr>
          <a:xfrm>
            <a:off x="6655889" y="2014093"/>
            <a:ext cx="5221786" cy="4323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Community engagement, needs assessment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Ongoing evaluation </a:t>
            </a:r>
            <a:endParaRPr kumimoji="0" lang="en-GB" sz="24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Promotion and evidence-based advocacy at all levels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Solid strategies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Financial sustainability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Healthy and open information environment, literacies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GB" sz="24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42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 rot="-10800000">
            <a:off x="0" y="5290575"/>
            <a:ext cx="12262104" cy="1711353"/>
            <a:chOff x="0" y="0"/>
            <a:chExt cx="25437391" cy="3422706"/>
          </a:xfrm>
        </p:grpSpPr>
        <p:sp>
          <p:nvSpPr>
            <p:cNvPr id="6" name="AutoShape 6"/>
            <p:cNvSpPr/>
            <p:nvPr/>
          </p:nvSpPr>
          <p:spPr>
            <a:xfrm rot="5400000">
              <a:off x="12148245" y="-12148245"/>
              <a:ext cx="1140902" cy="25437391"/>
            </a:xfrm>
            <a:prstGeom prst="rect">
              <a:avLst/>
            </a:prstGeom>
            <a:solidFill>
              <a:srgbClr val="008494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 rot="5400000">
              <a:off x="12148245" y="-11007343"/>
              <a:ext cx="1140902" cy="25437391"/>
            </a:xfrm>
            <a:prstGeom prst="rect">
              <a:avLst/>
            </a:prstGeom>
            <a:solidFill>
              <a:srgbClr val="66B5BF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AutoShape 8"/>
            <p:cNvSpPr/>
            <p:nvPr/>
          </p:nvSpPr>
          <p:spPr>
            <a:xfrm rot="5400000">
              <a:off x="12148245" y="-9866441"/>
              <a:ext cx="1140902" cy="25437391"/>
            </a:xfrm>
            <a:prstGeom prst="rect">
              <a:avLst/>
            </a:prstGeom>
            <a:solidFill>
              <a:srgbClr val="66B5BF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7" name="TextBox 27">
            <a:extLst>
              <a:ext uri="{FF2B5EF4-FFF2-40B4-BE49-F238E27FC236}">
                <a16:creationId xmlns:a16="http://schemas.microsoft.com/office/drawing/2014/main" id="{52A87100-BAAF-2BEB-0354-7D9C0BD0FBA0}"/>
              </a:ext>
            </a:extLst>
          </p:cNvPr>
          <p:cNvSpPr txBox="1"/>
          <p:nvPr/>
        </p:nvSpPr>
        <p:spPr>
          <a:xfrm>
            <a:off x="534234" y="5373133"/>
            <a:ext cx="10892806" cy="221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Numbers as of October 2024.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9CFC34-02A3-076F-8646-D7D06D29E4B3}"/>
              </a:ext>
            </a:extLst>
          </p:cNvPr>
          <p:cNvSpPr txBox="1"/>
          <p:nvPr/>
        </p:nvSpPr>
        <p:spPr>
          <a:xfrm>
            <a:off x="534234" y="5952220"/>
            <a:ext cx="10892806" cy="221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46" rtl="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At the end of October, we have </a:t>
            </a:r>
            <a:r>
              <a:rPr kumimoji="0" lang="en-GB" sz="1333" b="1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organisation members in 149 countries</a:t>
            </a:r>
            <a:r>
              <a:rPr kumimoji="0" lang="en-GB" sz="1333" b="0" i="0" u="none" strike="noStrike" kern="1200" cap="none" spc="107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5ACB4254-20B5-3B99-F6A7-A8F46295DC28}"/>
              </a:ext>
            </a:extLst>
          </p:cNvPr>
          <p:cNvGraphicFramePr/>
          <p:nvPr/>
        </p:nvGraphicFramePr>
        <p:xfrm>
          <a:off x="534234" y="719667"/>
          <a:ext cx="11039928" cy="4570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578943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58296"/>
            <a:ext cx="10946391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How to define an effective action</a:t>
            </a:r>
          </a:p>
        </p:txBody>
      </p:sp>
      <p:pic>
        <p:nvPicPr>
          <p:cNvPr id="6" name="Picture 5" descr="A close up of a card&#10;&#10;Description automatically generated">
            <a:extLst>
              <a:ext uri="{FF2B5EF4-FFF2-40B4-BE49-F238E27FC236}">
                <a16:creationId xmlns:a16="http://schemas.microsoft.com/office/drawing/2014/main" id="{2F5B8899-3E29-5585-2571-3597394CD1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492" y="1725194"/>
            <a:ext cx="6765016" cy="45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96407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 = Specific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591842"/>
            <a:ext cx="10338968" cy="24314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action will you take?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are you trying to accomplish? Why?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Who needs to be involved?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Where and when does it need to happen?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29A472-189C-B45B-3F46-47B9DEB78893}"/>
              </a:ext>
            </a:extLst>
          </p:cNvPr>
          <p:cNvSpPr/>
          <p:nvPr/>
        </p:nvSpPr>
        <p:spPr>
          <a:xfrm>
            <a:off x="9527292" y="154739"/>
            <a:ext cx="2261937" cy="5319883"/>
          </a:xfrm>
          <a:prstGeom prst="round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Coordinate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Upgrade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Create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Implement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Maintain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Oversee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Engage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2842500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M = Measurable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591842"/>
            <a:ext cx="10338968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does success of the action will look like?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data and evidence will measure the goal?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How much? How well?</a:t>
            </a: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9707B032-E8FA-718C-8DC5-40373E8B49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963" y="552999"/>
            <a:ext cx="1471450" cy="147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5900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A = Achievable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040587"/>
            <a:ext cx="10338968" cy="40626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Is it doable?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Do you have the necessary skills, resources and tools?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If not, how can you obtain them?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Do you have the motivation to achieve the goal?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Is the amount of effort required feasible with what the action will achieve?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B9EB7E07-2004-68D9-F4A1-79D6B0044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801" y="580582"/>
            <a:ext cx="1460005" cy="146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75658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R = Relevant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591842"/>
            <a:ext cx="10338968" cy="22775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Who do you need to take this action now?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How does your action align with other things you do?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Why is result important for your community, library field?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792AF940-2B13-184B-3AE7-9E40ED8E1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607" y="446185"/>
            <a:ext cx="1742199" cy="174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09597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1046262"/>
            <a:ext cx="1094639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T = Time-bound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591842"/>
            <a:ext cx="10338968" cy="22775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is the timeframe for accomplishing the goal of the action?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are the deadlines and milestones?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3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Is it realistic?</a:t>
            </a:r>
          </a:p>
        </p:txBody>
      </p:sp>
      <p:pic>
        <p:nvPicPr>
          <p:cNvPr id="9" name="Picture 8" descr="Circle&#10;&#10;Description automatically generated with medium confidence">
            <a:extLst>
              <a:ext uri="{FF2B5EF4-FFF2-40B4-BE49-F238E27FC236}">
                <a16:creationId xmlns:a16="http://schemas.microsoft.com/office/drawing/2014/main" id="{E684625D-E29D-66F6-BDD9-8C1D8336BF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801" y="611136"/>
            <a:ext cx="1529361" cy="152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9153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1217742" y="613800"/>
            <a:ext cx="10946391" cy="25237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EXERCISE: Define an Impactful Collaborative Action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1217742" y="1875684"/>
            <a:ext cx="10338968" cy="31700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At your table 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– within a topic of advocacy or sustainability, discuss and identify </a:t>
            </a:r>
            <a:r>
              <a:rPr kumimoji="0" lang="en-US" sz="28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one collaborative strategic action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would be the </a:t>
            </a:r>
            <a:r>
              <a:rPr kumimoji="0" lang="en-US" sz="24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action with the biggest impact </a:t>
            </a: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the least amount of effort?</a:t>
            </a:r>
            <a:r>
              <a:rPr kumimoji="0" lang="en-US" sz="24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30" normalizeH="0" baseline="0" noProof="0" dirty="0">
              <a:ln>
                <a:noFill/>
              </a:ln>
              <a:solidFill>
                <a:srgbClr val="49403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would be the </a:t>
            </a:r>
            <a:r>
              <a:rPr kumimoji="0" lang="en-US" sz="24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target group </a:t>
            </a: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some milestones of your action?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Can you make it </a:t>
            </a:r>
            <a:r>
              <a:rPr kumimoji="0" lang="en-US" sz="2400" b="0" i="0" u="none" strike="noStrike" kern="1200" cap="none" spc="30" normalizeH="0" baseline="0" noProof="0" dirty="0" err="1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SMARTer</a:t>
            </a:r>
            <a:r>
              <a:rPr kumimoji="0" lang="en-US" sz="24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2924540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0149C57E-57CC-6EE8-C624-B94E786BF814}"/>
              </a:ext>
            </a:extLst>
          </p:cNvPr>
          <p:cNvSpPr/>
          <p:nvPr/>
        </p:nvSpPr>
        <p:spPr>
          <a:xfrm rot="10800000">
            <a:off x="-1" y="-1"/>
            <a:ext cx="3949637" cy="5142711"/>
          </a:xfrm>
          <a:prstGeom prst="rect">
            <a:avLst/>
          </a:prstGeom>
          <a:solidFill>
            <a:srgbClr val="2F8662"/>
          </a:soli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527B9EC-ABA4-71F8-15A5-C8290268FC22}"/>
              </a:ext>
            </a:extLst>
          </p:cNvPr>
          <p:cNvGrpSpPr/>
          <p:nvPr/>
        </p:nvGrpSpPr>
        <p:grpSpPr>
          <a:xfrm rot="5400000">
            <a:off x="1085543" y="4057166"/>
            <a:ext cx="1778548" cy="3949638"/>
            <a:chOff x="0" y="0"/>
            <a:chExt cx="3422705" cy="14540791"/>
          </a:xfrm>
        </p:grpSpPr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87664A70-C665-FF1D-2BF8-FCC2FC6F9206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5C6287BD-DE91-2494-10DC-E6DAF1BA4E76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AutoShape 6">
              <a:extLst>
                <a:ext uri="{FF2B5EF4-FFF2-40B4-BE49-F238E27FC236}">
                  <a16:creationId xmlns:a16="http://schemas.microsoft.com/office/drawing/2014/main" id="{6E53F79D-E9AB-57D7-47D3-00A2F9AE7FB9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3"/>
          <p:cNvSpPr txBox="1"/>
          <p:nvPr/>
        </p:nvSpPr>
        <p:spPr>
          <a:xfrm>
            <a:off x="392727" y="1403438"/>
            <a:ext cx="3164180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1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22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0753C13-22CD-429D-F29E-12E1899148CE}"/>
              </a:ext>
            </a:extLst>
          </p:cNvPr>
          <p:cNvSpPr txBox="1"/>
          <p:nvPr/>
        </p:nvSpPr>
        <p:spPr>
          <a:xfrm>
            <a:off x="4700234" y="1284559"/>
            <a:ext cx="6885213" cy="28282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Define Outcomes (Impact Objectives) of Your Collaborative Action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75B9A-531D-36EB-21A0-9B16849EB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196" y="4415356"/>
            <a:ext cx="1787249" cy="17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420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>
            <a:extLst>
              <a:ext uri="{FF2B5EF4-FFF2-40B4-BE49-F238E27FC236}">
                <a16:creationId xmlns:a16="http://schemas.microsoft.com/office/drawing/2014/main" id="{AA040779-7FD0-80AA-7900-CD38062C86B2}"/>
              </a:ext>
            </a:extLst>
          </p:cNvPr>
          <p:cNvGrpSpPr/>
          <p:nvPr/>
        </p:nvGrpSpPr>
        <p:grpSpPr>
          <a:xfrm rot="14993752" flipH="1">
            <a:off x="10000949" y="3653021"/>
            <a:ext cx="1441889" cy="5998533"/>
            <a:chOff x="0" y="0"/>
            <a:chExt cx="3422705" cy="14540791"/>
          </a:xfrm>
        </p:grpSpPr>
        <p:sp>
          <p:nvSpPr>
            <p:cNvPr id="3" name="AutoShape 8">
              <a:extLst>
                <a:ext uri="{FF2B5EF4-FFF2-40B4-BE49-F238E27FC236}">
                  <a16:creationId xmlns:a16="http://schemas.microsoft.com/office/drawing/2014/main" id="{DD41F737-C55E-85F1-6924-26D24268F710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2F8662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AutoShape 9">
              <a:extLst>
                <a:ext uri="{FF2B5EF4-FFF2-40B4-BE49-F238E27FC236}">
                  <a16:creationId xmlns:a16="http://schemas.microsoft.com/office/drawing/2014/main" id="{0C735757-D368-74CE-9787-D76D4F01E87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2F8662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A2AABA31-F4E7-F5CF-BA9B-DED97A241EA0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2F8662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7955435A-A8B7-8467-3DFB-F016AB01D333}"/>
              </a:ext>
            </a:extLst>
          </p:cNvPr>
          <p:cNvSpPr txBox="1"/>
          <p:nvPr/>
        </p:nvSpPr>
        <p:spPr>
          <a:xfrm>
            <a:off x="842838" y="613800"/>
            <a:ext cx="11135802" cy="32316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EXERCISE: Define Outcomes (Impact Objectives) of Your Collaborative Action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21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 Black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21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E0AD43B-1EB8-C221-F5F8-6F67C18C1D98}"/>
              </a:ext>
            </a:extLst>
          </p:cNvPr>
          <p:cNvSpPr txBox="1"/>
          <p:nvPr/>
        </p:nvSpPr>
        <p:spPr>
          <a:xfrm>
            <a:off x="842838" y="2229627"/>
            <a:ext cx="10338968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At your table – discuss and identify </a:t>
            </a:r>
            <a:r>
              <a:rPr kumimoji="0" lang="en-US" sz="2800" b="1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outcomes (impact objectives) of your collaborative action</a:t>
            </a: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would be some of the outcomes (impact objectives) of your action?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1200" cap="none" spc="30" normalizeH="0" baseline="0" noProof="0" dirty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How would you evaluate the impact of your action? </a:t>
            </a:r>
          </a:p>
        </p:txBody>
      </p:sp>
    </p:spTree>
    <p:extLst>
      <p:ext uri="{BB962C8B-B14F-4D97-AF65-F5344CB8AC3E}">
        <p14:creationId xmlns:p14="http://schemas.microsoft.com/office/powerpoint/2010/main" val="139859720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BFB3FC74-3476-E3FE-2C37-F604774874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D5CCB7-AA95-EF48-452D-29EAFBD46D65}"/>
              </a:ext>
            </a:extLst>
          </p:cNvPr>
          <p:cNvSpPr txBox="1"/>
          <p:nvPr/>
        </p:nvSpPr>
        <p:spPr>
          <a:xfrm>
            <a:off x="6264302" y="6427112"/>
            <a:ext cx="3531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Photo: Matt Botsford on 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Unsplash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unsplash.com/photos/OKLqGsCT8qs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EEF1B57C-9E3C-FBA5-5A78-20436ECF648F}"/>
              </a:ext>
            </a:extLst>
          </p:cNvPr>
          <p:cNvGrpSpPr/>
          <p:nvPr/>
        </p:nvGrpSpPr>
        <p:grpSpPr>
          <a:xfrm rot="10800000">
            <a:off x="4317449" y="-2"/>
            <a:ext cx="1778549" cy="6858001"/>
            <a:chOff x="0" y="0"/>
            <a:chExt cx="3422705" cy="1454079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0D1B448E-5FE3-BB1E-108B-CFCC2D0EBF5E}"/>
                </a:ext>
              </a:extLst>
            </p:cNvPr>
            <p:cNvSpPr/>
            <p:nvPr/>
          </p:nvSpPr>
          <p:spPr>
            <a:xfrm>
              <a:off x="0" y="0"/>
              <a:ext cx="1140902" cy="14540791"/>
            </a:xfrm>
            <a:prstGeom prst="rect">
              <a:avLst/>
            </a:prstGeom>
            <a:solidFill>
              <a:srgbClr val="D94B47">
                <a:alpha val="6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AutoShape 4">
              <a:extLst>
                <a:ext uri="{FF2B5EF4-FFF2-40B4-BE49-F238E27FC236}">
                  <a16:creationId xmlns:a16="http://schemas.microsoft.com/office/drawing/2014/main" id="{C0BC145E-6A80-79E6-E0D5-DB9570ED30D7}"/>
                </a:ext>
              </a:extLst>
            </p:cNvPr>
            <p:cNvSpPr/>
            <p:nvPr/>
          </p:nvSpPr>
          <p:spPr>
            <a:xfrm>
              <a:off x="1140902" y="0"/>
              <a:ext cx="1140902" cy="14540791"/>
            </a:xfrm>
            <a:prstGeom prst="rect">
              <a:avLst/>
            </a:prstGeom>
            <a:solidFill>
              <a:srgbClr val="D94B47">
                <a:alpha val="40000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A4F10302-21D4-3D89-B03F-B33B4DB19265}"/>
                </a:ext>
              </a:extLst>
            </p:cNvPr>
            <p:cNvSpPr/>
            <p:nvPr/>
          </p:nvSpPr>
          <p:spPr>
            <a:xfrm>
              <a:off x="2281803" y="0"/>
              <a:ext cx="1140902" cy="14540791"/>
            </a:xfrm>
            <a:prstGeom prst="rect">
              <a:avLst/>
            </a:prstGeom>
            <a:solidFill>
              <a:srgbClr val="D94B47">
                <a:alpha val="9804"/>
              </a:srgbClr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3060A4ED-5E8B-C0B4-A1A2-6C3618DFAA0B}"/>
              </a:ext>
            </a:extLst>
          </p:cNvPr>
          <p:cNvSpPr txBox="1"/>
          <p:nvPr/>
        </p:nvSpPr>
        <p:spPr>
          <a:xfrm>
            <a:off x="736599" y="2350339"/>
            <a:ext cx="3213101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140" normalizeH="0" baseline="0" noProof="0">
                <a:ln>
                  <a:noFill/>
                </a:ln>
                <a:solidFill>
                  <a:srgbClr val="49403C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+mn-cs"/>
              </a:rPr>
              <a:t>Share your findings!</a:t>
            </a:r>
          </a:p>
        </p:txBody>
      </p:sp>
    </p:spTree>
    <p:extLst>
      <p:ext uri="{BB962C8B-B14F-4D97-AF65-F5344CB8AC3E}">
        <p14:creationId xmlns:p14="http://schemas.microsoft.com/office/powerpoint/2010/main" val="35803326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DashVTI">
  <a:themeElements>
    <a:clrScheme name="AnalogousFromLightSeedLeftStep">
      <a:dk1>
        <a:srgbClr val="000000"/>
      </a:dk1>
      <a:lt1>
        <a:srgbClr val="FFFFFF"/>
      </a:lt1>
      <a:dk2>
        <a:srgbClr val="41243C"/>
      </a:dk2>
      <a:lt2>
        <a:srgbClr val="E7E2E8"/>
      </a:lt2>
      <a:accent1>
        <a:srgbClr val="87AB81"/>
      </a:accent1>
      <a:accent2>
        <a:srgbClr val="92A973"/>
      </a:accent2>
      <a:accent3>
        <a:srgbClr val="A3A37B"/>
      </a:accent3>
      <a:accent4>
        <a:srgbClr val="B59E7A"/>
      </a:accent4>
      <a:accent5>
        <a:srgbClr val="C2988E"/>
      </a:accent5>
      <a:accent6>
        <a:srgbClr val="BA7F8D"/>
      </a:accent6>
      <a:hlink>
        <a:srgbClr val="A469AE"/>
      </a:hlink>
      <a:folHlink>
        <a:srgbClr val="7F7F7F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Permissions xmlns="883d4431-f541-4349-b4ce-2379b0e98fdd" xsi:nil="true"/>
    <lcf76f155ced4ddcb4097134ff3c332f xmlns="883d4431-f541-4349-b4ce-2379b0e98fdd">
      <Terms xmlns="http://schemas.microsoft.com/office/infopath/2007/PartnerControls"/>
    </lcf76f155ced4ddcb4097134ff3c332f>
    <MigrationWizId xmlns="883d4431-f541-4349-b4ce-2379b0e98fdd" xsi:nil="true"/>
    <MigrationWizIdVersion xmlns="883d4431-f541-4349-b4ce-2379b0e98fdd" xsi:nil="true"/>
    <lcf76f155ced4ddcb4097134ff3c332f0 xmlns="883d4431-f541-4349-b4ce-2379b0e98fdd" xsi:nil="true"/>
    <TaxCatchAll xmlns="c8ff8076-ecd0-4454-a9d7-75462cd96e6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6CC46BFB116745BE31026A5B88353D" ma:contentTypeVersion="19" ma:contentTypeDescription="Create a new document." ma:contentTypeScope="" ma:versionID="5bd15292bcd840f19eb8d600ca44a633">
  <xsd:schema xmlns:xsd="http://www.w3.org/2001/XMLSchema" xmlns:xs="http://www.w3.org/2001/XMLSchema" xmlns:p="http://schemas.microsoft.com/office/2006/metadata/properties" xmlns:ns2="883d4431-f541-4349-b4ce-2379b0e98fdd" xmlns:ns3="c8ff8076-ecd0-4454-a9d7-75462cd96e64" targetNamespace="http://schemas.microsoft.com/office/2006/metadata/properties" ma:root="true" ma:fieldsID="0bf96028eae65dd9590207168fb3414b" ns2:_="" ns3:_="">
    <xsd:import namespace="883d4431-f541-4349-b4ce-2379b0e98fdd"/>
    <xsd:import namespace="c8ff8076-ecd0-4454-a9d7-75462cd96e64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lcf76f155ced4ddcb4097134ff3c332f0" minOccurs="0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3d4431-f541-4349-b4ce-2379b0e98fdd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lcf76f155ced4ddcb4097134ff3c332f0" ma:index="11" nillable="true" ma:displayName="Image Tags_0" ma:hidden="true" ma:internalName="lcf76f155ced4ddcb4097134ff3c332f0" ma:readOnly="false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4bb0e2b-093c-4708-a422-dc4a763614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6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ff8076-ecd0-4454-a9d7-75462cd96e64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b802824-e3c4-4ab4-bb63-8c611010922a}" ma:internalName="TaxCatchAll" ma:showField="CatchAllData" ma:web="c8ff8076-ecd0-4454-a9d7-75462cd96e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4AD997-A05B-4127-90D0-5D8985FD44F1}">
  <ds:schemaRefs>
    <ds:schemaRef ds:uri="http://www.w3.org/XML/1998/namespace"/>
    <ds:schemaRef ds:uri="http://schemas.microsoft.com/office/infopath/2007/PartnerControls"/>
    <ds:schemaRef ds:uri="http://purl.org/dc/elements/1.1/"/>
    <ds:schemaRef ds:uri="c8ff8076-ecd0-4454-a9d7-75462cd96e64"/>
    <ds:schemaRef ds:uri="http://schemas.openxmlformats.org/package/2006/metadata/core-properties"/>
    <ds:schemaRef ds:uri="883d4431-f541-4349-b4ce-2379b0e98fdd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88C0AE7-72A0-42A1-B390-AE7BA70A1C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3d4431-f541-4349-b4ce-2379b0e98fdd"/>
    <ds:schemaRef ds:uri="c8ff8076-ecd0-4454-a9d7-75462cd96e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2B7555-5D0E-42C8-A922-63BB0B30A4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4956</Words>
  <Application>Microsoft Office PowerPoint</Application>
  <PresentationFormat>Widescreen</PresentationFormat>
  <Paragraphs>854</Paragraphs>
  <Slides>152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152</vt:i4>
      </vt:variant>
    </vt:vector>
  </HeadingPairs>
  <TitlesOfParts>
    <vt:vector size="169" baseType="lpstr">
      <vt:lpstr>Aptos</vt:lpstr>
      <vt:lpstr>Arial</vt:lpstr>
      <vt:lpstr>Arial Black</vt:lpstr>
      <vt:lpstr>Calibri</vt:lpstr>
      <vt:lpstr>Calibri Light</vt:lpstr>
      <vt:lpstr>Franklin Gothic Heavy</vt:lpstr>
      <vt:lpstr>Grandview Display</vt:lpstr>
      <vt:lpstr>Univers</vt:lpstr>
      <vt:lpstr>Univers Condensed</vt:lpstr>
      <vt:lpstr>Univers Condensed  </vt:lpstr>
      <vt:lpstr>Univers Condensed Light</vt:lpstr>
      <vt:lpstr>Wingdings</vt:lpstr>
      <vt:lpstr>1_Office Theme</vt:lpstr>
      <vt:lpstr>2_Office Theme</vt:lpstr>
      <vt:lpstr>3_Office Theme</vt:lpstr>
      <vt:lpstr>4_Office Theme</vt:lpstr>
      <vt:lpstr>DashVTI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4 ‘I’s of Strategic Partnerships</vt:lpstr>
      <vt:lpstr>The 4 ‘I’s of Strategic Partnerships</vt:lpstr>
      <vt:lpstr>PowerPoint Presentation</vt:lpstr>
      <vt:lpstr>Effective &amp; Sustainable Strategic Partnerships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Kristine Paberza</dc:creator>
  <cp:lastModifiedBy>Stephen Wyber</cp:lastModifiedBy>
  <cp:revision>4</cp:revision>
  <dcterms:created xsi:type="dcterms:W3CDTF">2024-11-21T10:54:26Z</dcterms:created>
  <dcterms:modified xsi:type="dcterms:W3CDTF">2024-11-22T12:56:56Z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0x010100096CC46BFB116745BE31026A5B88353D</vt:lpwstr>
  </property>
</Properties>
</file>